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64"/>
  </p:notesMasterIdLst>
  <p:sldIdLst>
    <p:sldId id="256" r:id="rId4"/>
    <p:sldId id="262" r:id="rId5"/>
    <p:sldId id="261" r:id="rId6"/>
    <p:sldId id="264" r:id="rId7"/>
    <p:sldId id="269" r:id="rId8"/>
    <p:sldId id="266" r:id="rId9"/>
    <p:sldId id="411" r:id="rId10"/>
    <p:sldId id="278" r:id="rId11"/>
    <p:sldId id="276" r:id="rId12"/>
    <p:sldId id="282" r:id="rId13"/>
    <p:sldId id="392" r:id="rId14"/>
    <p:sldId id="270" r:id="rId15"/>
    <p:sldId id="318" r:id="rId16"/>
    <p:sldId id="280" r:id="rId17"/>
    <p:sldId id="286" r:id="rId18"/>
    <p:sldId id="412" r:id="rId19"/>
    <p:sldId id="284" r:id="rId20"/>
    <p:sldId id="333" r:id="rId21"/>
    <p:sldId id="285" r:id="rId22"/>
    <p:sldId id="281" r:id="rId23"/>
    <p:sldId id="316" r:id="rId24"/>
    <p:sldId id="271" r:id="rId25"/>
    <p:sldId id="300" r:id="rId26"/>
    <p:sldId id="303" r:id="rId27"/>
    <p:sldId id="287" r:id="rId28"/>
    <p:sldId id="361" r:id="rId29"/>
    <p:sldId id="288" r:id="rId30"/>
    <p:sldId id="299" r:id="rId31"/>
    <p:sldId id="344" r:id="rId32"/>
    <p:sldId id="290" r:id="rId33"/>
    <p:sldId id="292" r:id="rId34"/>
    <p:sldId id="307" r:id="rId35"/>
    <p:sldId id="298" r:id="rId36"/>
    <p:sldId id="291" r:id="rId37"/>
    <p:sldId id="289" r:id="rId38"/>
    <p:sldId id="301" r:id="rId39"/>
    <p:sldId id="342" r:id="rId40"/>
    <p:sldId id="296" r:id="rId41"/>
    <p:sldId id="272" r:id="rId42"/>
    <p:sldId id="343" r:id="rId43"/>
    <p:sldId id="274" r:id="rId44"/>
    <p:sldId id="297" r:id="rId45"/>
    <p:sldId id="345" r:id="rId46"/>
    <p:sldId id="293" r:id="rId47"/>
    <p:sldId id="393" r:id="rId48"/>
    <p:sldId id="283" r:id="rId49"/>
    <p:sldId id="323" r:id="rId50"/>
    <p:sldId id="273" r:id="rId51"/>
    <p:sldId id="391" r:id="rId52"/>
    <p:sldId id="275" r:id="rId53"/>
    <p:sldId id="302" r:id="rId54"/>
    <p:sldId id="267" r:id="rId55"/>
    <p:sldId id="260" r:id="rId56"/>
    <p:sldId id="408" r:id="rId57"/>
    <p:sldId id="410" r:id="rId58"/>
    <p:sldId id="263" r:id="rId59"/>
    <p:sldId id="409" r:id="rId60"/>
    <p:sldId id="257" r:id="rId61"/>
    <p:sldId id="258" r:id="rId62"/>
    <p:sldId id="259" r:id="rId6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AAE-4EB2-A9CE-DEA747AC6D2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AAE-4EB2-A9CE-DEA747AC6D2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AAE-4EB2-A9CE-DEA747AC6D2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AAE-4EB2-A9CE-DEA747AC6D2E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  <c:pt idx="2">
                  <c:v>50</c:v>
                </c:pt>
                <c:pt idx="3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AAE-4EB2-A9CE-DEA747AC6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263635520"/>
        <c:axId val="-1263636608"/>
      </c:barChart>
      <c:catAx>
        <c:axId val="-12636355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-1263636608"/>
        <c:crosses val="autoZero"/>
        <c:auto val="1"/>
        <c:lblAlgn val="ctr"/>
        <c:lblOffset val="100"/>
        <c:noMultiLvlLbl val="0"/>
      </c:catAx>
      <c:valAx>
        <c:axId val="-1263636608"/>
        <c:scaling>
          <c:orientation val="minMax"/>
        </c:scaling>
        <c:delete val="1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-1263635520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6204F-8C5E-4F1A-9212-3F251765B965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17BC9-ECAB-4EF5-B75C-39DD9042A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9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79D5F-8547-45DE-98EB-809CB283AD2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6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bg1">
            <a:lumMod val="95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320"/>
            <a:ext cx="12192000" cy="60553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4026090"/>
            <a:ext cx="12191852" cy="28319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48" y="5663773"/>
            <a:ext cx="12192000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-148" y="4838062"/>
            <a:ext cx="12192000" cy="751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89" y="1431523"/>
            <a:ext cx="7696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CAC2DF5-FE90-43B8-A1A1-57739C19FA1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682029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4C68C8AC-4682-4A0B-80C9-CCCB156C399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69741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D026C129-6044-4D96-8ABB-8D17DA0395A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7682029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260DCCD-2711-4D6D-8251-D95958320260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9741" y="257682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EF9F27E3-6113-4439-85E1-B6150C2B4B9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569741" y="446628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4016DE0-2401-4E09-9953-E90E98450950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682029" y="687363"/>
            <a:ext cx="1920000" cy="172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Frame 1">
            <a:extLst>
              <a:ext uri="{FF2B5EF4-FFF2-40B4-BE49-F238E27FC236}">
                <a16:creationId xmlns="" xmlns:a16="http://schemas.microsoft.com/office/drawing/2014/main" id="{24F322D8-AE8A-40A8-B0E3-5483BBB2A4FD}"/>
              </a:ext>
            </a:extLst>
          </p:cNvPr>
          <p:cNvSpPr/>
          <p:nvPr userDrawn="1"/>
        </p:nvSpPr>
        <p:spPr>
          <a:xfrm>
            <a:off x="5377560" y="548680"/>
            <a:ext cx="4416491" cy="5760640"/>
          </a:xfrm>
          <a:prstGeom prst="frame">
            <a:avLst>
              <a:gd name="adj1" fmla="val 8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6" name="Text Placeholder 9">
            <a:extLst>
              <a:ext uri="{FF2B5EF4-FFF2-40B4-BE49-F238E27FC236}">
                <a16:creationId xmlns="" xmlns:a16="http://schemas.microsoft.com/office/drawing/2014/main" id="{F9921C8E-9122-45F1-9875-E470BD3E97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7943" y="255898"/>
            <a:ext cx="3065417" cy="17906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9520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463358" y="543208"/>
            <a:ext cx="3265284" cy="5776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8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6792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2C1A9DB4-E9DE-48C1-9A4A-B80CF44184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76414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78907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="" xmlns:a16="http://schemas.microsoft.com/office/drawing/2014/main" id="{6D1CAE6F-B4E3-421B-B7D4-3CF1DB53C7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95168" y="540000"/>
            <a:ext cx="5184000" cy="3600000"/>
          </a:xfrm>
          <a:prstGeom prst="snip2DiagRect">
            <a:avLst>
              <a:gd name="adj1" fmla="val 0"/>
              <a:gd name="adj2" fmla="val 29729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5689" y="550574"/>
            <a:ext cx="5184000" cy="3600000"/>
          </a:xfrm>
          <a:prstGeom prst="snip2DiagRect">
            <a:avLst>
              <a:gd name="adj1" fmla="val 0"/>
              <a:gd name="adj2" fmla="val 29729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ight Triangle 8"/>
          <p:cNvSpPr/>
          <p:nvPr userDrawn="1"/>
        </p:nvSpPr>
        <p:spPr>
          <a:xfrm rot="5400000">
            <a:off x="0" y="0"/>
            <a:ext cx="1080000" cy="108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ight Triangle 5"/>
          <p:cNvSpPr/>
          <p:nvPr userDrawn="1"/>
        </p:nvSpPr>
        <p:spPr>
          <a:xfrm rot="5400000" flipH="1" flipV="1">
            <a:off x="11112000" y="5778000"/>
            <a:ext cx="1080000" cy="1080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557631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-1" y="526869"/>
            <a:ext cx="6331131" cy="633113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Right Triangle 2"/>
          <p:cNvSpPr/>
          <p:nvPr userDrawn="1"/>
        </p:nvSpPr>
        <p:spPr>
          <a:xfrm rot="10800000">
            <a:off x="9312000" y="1"/>
            <a:ext cx="2880000" cy="2880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323" y="537116"/>
            <a:ext cx="5040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323" y="3507554"/>
            <a:ext cx="5040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584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350371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72069" y="1772816"/>
            <a:ext cx="3503712" cy="50851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44139" y="4941168"/>
            <a:ext cx="4847861" cy="1916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97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6808" y="1640261"/>
            <a:ext cx="5148000" cy="14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16808" y="3211033"/>
            <a:ext cx="5148000" cy="14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16808" y="4781806"/>
            <a:ext cx="5148000" cy="14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9" name="Rectangle 1">
            <a:extLst>
              <a:ext uri="{FF2B5EF4-FFF2-40B4-BE49-F238E27FC236}">
                <a16:creationId xmlns="" xmlns:a16="http://schemas.microsoft.com/office/drawing/2014/main" id="{4BCA5D12-2F9B-4A5C-A418-4730F617560F}"/>
              </a:ext>
            </a:extLst>
          </p:cNvPr>
          <p:cNvSpPr/>
          <p:nvPr userDrawn="1"/>
        </p:nvSpPr>
        <p:spPr>
          <a:xfrm>
            <a:off x="5864277" y="1640261"/>
            <a:ext cx="5580000" cy="14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0" name="Rectangle 32">
            <a:extLst>
              <a:ext uri="{FF2B5EF4-FFF2-40B4-BE49-F238E27FC236}">
                <a16:creationId xmlns="" xmlns:a16="http://schemas.microsoft.com/office/drawing/2014/main" id="{30C3EB15-4353-40DF-B9AE-F3D4F7311F17}"/>
              </a:ext>
            </a:extLst>
          </p:cNvPr>
          <p:cNvSpPr/>
          <p:nvPr userDrawn="1"/>
        </p:nvSpPr>
        <p:spPr>
          <a:xfrm>
            <a:off x="5864277" y="3211033"/>
            <a:ext cx="5580000" cy="147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51" name="Rectangle 33">
            <a:extLst>
              <a:ext uri="{FF2B5EF4-FFF2-40B4-BE49-F238E27FC236}">
                <a16:creationId xmlns="" xmlns:a16="http://schemas.microsoft.com/office/drawing/2014/main" id="{5FB7BE90-553A-4C0B-B9CE-3629E6547DD3}"/>
              </a:ext>
            </a:extLst>
          </p:cNvPr>
          <p:cNvSpPr/>
          <p:nvPr userDrawn="1"/>
        </p:nvSpPr>
        <p:spPr>
          <a:xfrm>
            <a:off x="5864277" y="4781806"/>
            <a:ext cx="5580000" cy="14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7" name="Text Placeholder 9">
            <a:extLst>
              <a:ext uri="{FF2B5EF4-FFF2-40B4-BE49-F238E27FC236}">
                <a16:creationId xmlns="" xmlns:a16="http://schemas.microsoft.com/office/drawing/2014/main" id="{77A9A2E9-9EF4-4174-BA4D-79695AE4F9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76414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Right Triangle 5">
            <a:extLst>
              <a:ext uri="{FF2B5EF4-FFF2-40B4-BE49-F238E27FC236}">
                <a16:creationId xmlns="" xmlns:a16="http://schemas.microsoft.com/office/drawing/2014/main" id="{ED91C71A-C86B-46FF-89BA-F2DE59B89864}"/>
              </a:ext>
            </a:extLst>
          </p:cNvPr>
          <p:cNvSpPr/>
          <p:nvPr userDrawn="1"/>
        </p:nvSpPr>
        <p:spPr>
          <a:xfrm rot="5400000" flipH="1" flipV="1">
            <a:off x="10773086" y="5559906"/>
            <a:ext cx="610814" cy="610814"/>
          </a:xfrm>
          <a:prstGeom prst="rtTriangl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Right Triangle 5">
            <a:extLst>
              <a:ext uri="{FF2B5EF4-FFF2-40B4-BE49-F238E27FC236}">
                <a16:creationId xmlns="" xmlns:a16="http://schemas.microsoft.com/office/drawing/2014/main" id="{C747BBE6-5EA1-4DF1-9D7D-E67BA912CE8B}"/>
              </a:ext>
            </a:extLst>
          </p:cNvPr>
          <p:cNvSpPr/>
          <p:nvPr userDrawn="1"/>
        </p:nvSpPr>
        <p:spPr>
          <a:xfrm rot="5400000" flipH="1" flipV="1">
            <a:off x="10773086" y="3999565"/>
            <a:ext cx="610814" cy="610814"/>
          </a:xfrm>
          <a:prstGeom prst="rtTriangl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Right Triangle 5">
            <a:extLst>
              <a:ext uri="{FF2B5EF4-FFF2-40B4-BE49-F238E27FC236}">
                <a16:creationId xmlns="" xmlns:a16="http://schemas.microsoft.com/office/drawing/2014/main" id="{72C9038A-3699-486F-BEEF-C085DBE44CD5}"/>
              </a:ext>
            </a:extLst>
          </p:cNvPr>
          <p:cNvSpPr/>
          <p:nvPr userDrawn="1"/>
        </p:nvSpPr>
        <p:spPr>
          <a:xfrm rot="5400000" flipH="1" flipV="1">
            <a:off x="10773086" y="2439224"/>
            <a:ext cx="610814" cy="610814"/>
          </a:xfrm>
          <a:prstGeom prst="rtTriangl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210612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 userDrawn="1"/>
        </p:nvSpPr>
        <p:spPr>
          <a:xfrm>
            <a:off x="0" y="1653200"/>
            <a:ext cx="4277360" cy="4718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44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4367808" y="1653199"/>
            <a:ext cx="7104789" cy="2556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sz="quarter" idx="68" hasCustomPrompt="1"/>
          </p:nvPr>
        </p:nvSpPr>
        <p:spPr>
          <a:xfrm>
            <a:off x="4367811" y="4319223"/>
            <a:ext cx="2304255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그림 개체 틀 2"/>
          <p:cNvSpPr>
            <a:spLocks noGrp="1"/>
          </p:cNvSpPr>
          <p:nvPr>
            <p:ph type="pic" sz="quarter" idx="69" hasCustomPrompt="1"/>
          </p:nvPr>
        </p:nvSpPr>
        <p:spPr>
          <a:xfrm>
            <a:off x="6768078" y="4319223"/>
            <a:ext cx="2304255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4" name="그림 개체 틀 2"/>
          <p:cNvSpPr>
            <a:spLocks noGrp="1"/>
          </p:cNvSpPr>
          <p:nvPr>
            <p:ph type="pic" sz="quarter" idx="70" hasCustomPrompt="1"/>
          </p:nvPr>
        </p:nvSpPr>
        <p:spPr>
          <a:xfrm>
            <a:off x="9168345" y="4319223"/>
            <a:ext cx="2304255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11568608" y="1653200"/>
            <a:ext cx="623392" cy="47180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02E41E88-2388-4A05-A849-12052975D9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76414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5" name="Right Triangle 5">
            <a:extLst>
              <a:ext uri="{FF2B5EF4-FFF2-40B4-BE49-F238E27FC236}">
                <a16:creationId xmlns="" xmlns:a16="http://schemas.microsoft.com/office/drawing/2014/main" id="{63679CDA-6BA1-4D87-9969-4FE1CF40721B}"/>
              </a:ext>
            </a:extLst>
          </p:cNvPr>
          <p:cNvSpPr/>
          <p:nvPr userDrawn="1"/>
        </p:nvSpPr>
        <p:spPr>
          <a:xfrm rot="5400000" flipH="1" flipV="1">
            <a:off x="3405051" y="5480945"/>
            <a:ext cx="776861" cy="776861"/>
          </a:xfrm>
          <a:prstGeom prst="rtTriangl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266748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048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096000" y="342899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44000" y="586079"/>
            <a:ext cx="3048000" cy="28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992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59696" y="0"/>
            <a:ext cx="5472608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3216000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76000" y="0"/>
            <a:ext cx="3216000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546000"/>
            <a:ext cx="3216000" cy="33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8976000" y="3546000"/>
            <a:ext cx="3216000" cy="33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7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3455579" y="754913"/>
            <a:ext cx="5284382" cy="5284382"/>
            <a:chOff x="3211032" y="393405"/>
            <a:chExt cx="5284382" cy="5284382"/>
          </a:xfrm>
        </p:grpSpPr>
        <p:sp>
          <p:nvSpPr>
            <p:cNvPr id="9" name="Freeform 8"/>
            <p:cNvSpPr/>
            <p:nvPr userDrawn="1"/>
          </p:nvSpPr>
          <p:spPr>
            <a:xfrm>
              <a:off x="3211032" y="3035595"/>
              <a:ext cx="5284382" cy="2642192"/>
            </a:xfrm>
            <a:custGeom>
              <a:avLst/>
              <a:gdLst>
                <a:gd name="connsiteX0" fmla="*/ 0 w 5284382"/>
                <a:gd name="connsiteY0" fmla="*/ 0 h 2642192"/>
                <a:gd name="connsiteX1" fmla="*/ 5284382 w 5284382"/>
                <a:gd name="connsiteY1" fmla="*/ 0 h 2642192"/>
                <a:gd name="connsiteX2" fmla="*/ 5284382 w 5284382"/>
                <a:gd name="connsiteY2" fmla="*/ 1 h 2642192"/>
                <a:gd name="connsiteX3" fmla="*/ 2642191 w 5284382"/>
                <a:gd name="connsiteY3" fmla="*/ 2642192 h 2642192"/>
                <a:gd name="connsiteX4" fmla="*/ 0 w 5284382"/>
                <a:gd name="connsiteY4" fmla="*/ 1 h 264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4382" h="2642192">
                  <a:moveTo>
                    <a:pt x="0" y="0"/>
                  </a:moveTo>
                  <a:lnTo>
                    <a:pt x="5284382" y="0"/>
                  </a:lnTo>
                  <a:lnTo>
                    <a:pt x="5284382" y="1"/>
                  </a:lnTo>
                  <a:cubicBezTo>
                    <a:pt x="5284382" y="1459243"/>
                    <a:pt x="4101433" y="2642192"/>
                    <a:pt x="2642191" y="2642192"/>
                  </a:cubicBezTo>
                  <a:cubicBezTo>
                    <a:pt x="1182950" y="2642192"/>
                    <a:pt x="0" y="145924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 w="1143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3211033" y="393405"/>
              <a:ext cx="5284381" cy="5284381"/>
            </a:xfrm>
            <a:prstGeom prst="ellipse">
              <a:avLst/>
            </a:prstGeom>
            <a:noFill/>
            <a:ln w="1143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85904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589564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0" name="Freeform 19"/>
          <p:cNvSpPr/>
          <p:nvPr userDrawn="1"/>
        </p:nvSpPr>
        <p:spPr>
          <a:xfrm>
            <a:off x="1246938" y="355651"/>
            <a:ext cx="9698124" cy="6146698"/>
          </a:xfrm>
          <a:custGeom>
            <a:avLst/>
            <a:gdLst>
              <a:gd name="connsiteX0" fmla="*/ 9419183 w 10820400"/>
              <a:gd name="connsiteY0" fmla="*/ 0 h 6858000"/>
              <a:gd name="connsiteX1" fmla="*/ 9594710 w 10820400"/>
              <a:gd name="connsiteY1" fmla="*/ 0 h 6858000"/>
              <a:gd name="connsiteX2" fmla="*/ 9745585 w 10820400"/>
              <a:gd name="connsiteY2" fmla="*/ 191991 h 6858000"/>
              <a:gd name="connsiteX3" fmla="*/ 10820400 w 10820400"/>
              <a:gd name="connsiteY3" fmla="*/ 3429000 h 6858000"/>
              <a:gd name="connsiteX4" fmla="*/ 9745585 w 10820400"/>
              <a:gd name="connsiteY4" fmla="*/ 6666009 h 6858000"/>
              <a:gd name="connsiteX5" fmla="*/ 9594710 w 10820400"/>
              <a:gd name="connsiteY5" fmla="*/ 6858000 h 6858000"/>
              <a:gd name="connsiteX6" fmla="*/ 9419183 w 10820400"/>
              <a:gd name="connsiteY6" fmla="*/ 6858000 h 6858000"/>
              <a:gd name="connsiteX7" fmla="*/ 9481926 w 10820400"/>
              <a:gd name="connsiteY7" fmla="*/ 6785567 h 6858000"/>
              <a:gd name="connsiteX8" fmla="*/ 10686902 w 10820400"/>
              <a:gd name="connsiteY8" fmla="*/ 3429000 h 6858000"/>
              <a:gd name="connsiteX9" fmla="*/ 9481926 w 10820400"/>
              <a:gd name="connsiteY9" fmla="*/ 72434 h 6858000"/>
              <a:gd name="connsiteX10" fmla="*/ 1225691 w 10820400"/>
              <a:gd name="connsiteY10" fmla="*/ 0 h 6858000"/>
              <a:gd name="connsiteX11" fmla="*/ 1400922 w 10820400"/>
              <a:gd name="connsiteY11" fmla="*/ 0 h 6858000"/>
              <a:gd name="connsiteX12" fmla="*/ 1338178 w 10820400"/>
              <a:gd name="connsiteY12" fmla="*/ 72434 h 6858000"/>
              <a:gd name="connsiteX13" fmla="*/ 133202 w 10820400"/>
              <a:gd name="connsiteY13" fmla="*/ 3429000 h 6858000"/>
              <a:gd name="connsiteX14" fmla="*/ 1338178 w 10820400"/>
              <a:gd name="connsiteY14" fmla="*/ 6785567 h 6858000"/>
              <a:gd name="connsiteX15" fmla="*/ 1400922 w 10820400"/>
              <a:gd name="connsiteY15" fmla="*/ 6858000 h 6858000"/>
              <a:gd name="connsiteX16" fmla="*/ 1225691 w 10820400"/>
              <a:gd name="connsiteY16" fmla="*/ 6858000 h 6858000"/>
              <a:gd name="connsiteX17" fmla="*/ 1074816 w 10820400"/>
              <a:gd name="connsiteY17" fmla="*/ 6666009 h 6858000"/>
              <a:gd name="connsiteX18" fmla="*/ 0 w 10820400"/>
              <a:gd name="connsiteY18" fmla="*/ 3429000 h 6858000"/>
              <a:gd name="connsiteX19" fmla="*/ 1074815 w 10820400"/>
              <a:gd name="connsiteY19" fmla="*/ 1919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20400" h="6858000">
                <a:moveTo>
                  <a:pt x="9419183" y="0"/>
                </a:moveTo>
                <a:lnTo>
                  <a:pt x="9594710" y="0"/>
                </a:lnTo>
                <a:lnTo>
                  <a:pt x="9745585" y="191991"/>
                </a:lnTo>
                <a:cubicBezTo>
                  <a:pt x="10420638" y="1094643"/>
                  <a:pt x="10820400" y="2215137"/>
                  <a:pt x="10820400" y="3429000"/>
                </a:cubicBezTo>
                <a:cubicBezTo>
                  <a:pt x="10820400" y="4642864"/>
                  <a:pt x="10420638" y="5763357"/>
                  <a:pt x="9745585" y="6666009"/>
                </a:cubicBezTo>
                <a:lnTo>
                  <a:pt x="9594710" y="6858000"/>
                </a:lnTo>
                <a:lnTo>
                  <a:pt x="9419183" y="6858000"/>
                </a:lnTo>
                <a:lnTo>
                  <a:pt x="9481926" y="6785567"/>
                </a:lnTo>
                <a:cubicBezTo>
                  <a:pt x="10234700" y="5873416"/>
                  <a:pt x="10686902" y="4704017"/>
                  <a:pt x="10686902" y="3429000"/>
                </a:cubicBezTo>
                <a:cubicBezTo>
                  <a:pt x="10686902" y="2153983"/>
                  <a:pt x="10234700" y="984584"/>
                  <a:pt x="9481926" y="72434"/>
                </a:cubicBezTo>
                <a:close/>
                <a:moveTo>
                  <a:pt x="1225691" y="0"/>
                </a:moveTo>
                <a:lnTo>
                  <a:pt x="1400922" y="0"/>
                </a:lnTo>
                <a:lnTo>
                  <a:pt x="1338178" y="72434"/>
                </a:lnTo>
                <a:cubicBezTo>
                  <a:pt x="585405" y="984584"/>
                  <a:pt x="133202" y="2153983"/>
                  <a:pt x="133202" y="3429000"/>
                </a:cubicBezTo>
                <a:cubicBezTo>
                  <a:pt x="133202" y="4704017"/>
                  <a:pt x="585404" y="5873416"/>
                  <a:pt x="1338178" y="6785567"/>
                </a:cubicBezTo>
                <a:lnTo>
                  <a:pt x="1400922" y="6858000"/>
                </a:lnTo>
                <a:lnTo>
                  <a:pt x="1225691" y="6858000"/>
                </a:lnTo>
                <a:lnTo>
                  <a:pt x="1074816" y="6666009"/>
                </a:lnTo>
                <a:cubicBezTo>
                  <a:pt x="399763" y="5763357"/>
                  <a:pt x="0" y="4642864"/>
                  <a:pt x="0" y="3429000"/>
                </a:cubicBezTo>
                <a:cubicBezTo>
                  <a:pt x="0" y="2215137"/>
                  <a:pt x="399763" y="1094643"/>
                  <a:pt x="1074815" y="191991"/>
                </a:cubicBezTo>
                <a:close/>
              </a:path>
            </a:pathLst>
          </a:custGeom>
          <a:solidFill>
            <a:schemeClr val="accent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692" y="3847524"/>
            <a:ext cx="5608008" cy="25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834742" y="537227"/>
            <a:ext cx="5646294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27660" y="537227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89549" y="537227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39882" y="3482003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289549" y="3482003"/>
            <a:ext cx="2400267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834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6D86C4E-53B1-4EE3-B579-74CF6645166B}"/>
              </a:ext>
            </a:extLst>
          </p:cNvPr>
          <p:cNvSpPr/>
          <p:nvPr userDrawn="1"/>
        </p:nvSpPr>
        <p:spPr>
          <a:xfrm>
            <a:off x="4439816" y="0"/>
            <a:ext cx="331236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2" descr="D:\Fullppt\005-PNG이미지\핸드폰1.png">
            <a:extLst>
              <a:ext uri="{FF2B5EF4-FFF2-40B4-BE49-F238E27FC236}">
                <a16:creationId xmlns="" xmlns:a16="http://schemas.microsoft.com/office/drawing/2014/main" id="{D78B7EEC-7F30-4C4D-8E78-B74B235E6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22" y="1142646"/>
            <a:ext cx="2997156" cy="49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>
            <a:extLst>
              <a:ext uri="{FF2B5EF4-FFF2-40B4-BE49-F238E27FC236}">
                <a16:creationId xmlns="" xmlns:a16="http://schemas.microsoft.com/office/drawing/2014/main" id="{2BD43F86-E489-4FF1-B499-7BF132B537E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054664" y="1964210"/>
            <a:ext cx="2134926" cy="2954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375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/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ight Triangle 1"/>
          <p:cNvSpPr/>
          <p:nvPr userDrawn="1"/>
        </p:nvSpPr>
        <p:spPr>
          <a:xfrm>
            <a:off x="-10153" y="0"/>
            <a:ext cx="1546199" cy="6858000"/>
          </a:xfrm>
          <a:prstGeom prst="rt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5">
            <a:extLst>
              <a:ext uri="{FF2B5EF4-FFF2-40B4-BE49-F238E27FC236}">
                <a16:creationId xmlns="" xmlns:a16="http://schemas.microsoft.com/office/drawing/2014/main" id="{0A7945CF-E3B1-4F26-9D49-ADAC4F11C9D6}"/>
              </a:ext>
            </a:extLst>
          </p:cNvPr>
          <p:cNvSpPr/>
          <p:nvPr userDrawn="1"/>
        </p:nvSpPr>
        <p:spPr>
          <a:xfrm>
            <a:off x="6827520" y="2948119"/>
            <a:ext cx="4631899" cy="7018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11D65E19-B5A6-4A44-A01F-DCC78D41CBDB}"/>
              </a:ext>
            </a:extLst>
          </p:cNvPr>
          <p:cNvSpPr/>
          <p:nvPr userDrawn="1"/>
        </p:nvSpPr>
        <p:spPr>
          <a:xfrm>
            <a:off x="6827520" y="5108359"/>
            <a:ext cx="4631899" cy="7018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4" name="그림 12">
            <a:extLst>
              <a:ext uri="{FF2B5EF4-FFF2-40B4-BE49-F238E27FC236}">
                <a16:creationId xmlns="" xmlns:a16="http://schemas.microsoft.com/office/drawing/2014/main" id="{754139DA-89C6-44B6-B1F1-023BB61074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9" y="1753631"/>
            <a:ext cx="5231891" cy="4572554"/>
          </a:xfrm>
          <a:prstGeom prst="rect">
            <a:avLst/>
          </a:prstGeom>
        </p:spPr>
      </p:pic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2576D105-59E9-48DE-AAAC-590E4937EDD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89250" y="1906699"/>
            <a:ext cx="4890798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1" name="Text Placeholder 9">
            <a:extLst>
              <a:ext uri="{FF2B5EF4-FFF2-40B4-BE49-F238E27FC236}">
                <a16:creationId xmlns="" xmlns:a16="http://schemas.microsoft.com/office/drawing/2014/main" id="{B8C87D3E-C1E2-430C-8643-EFD8BFF070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76414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71430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2736000" cy="47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867480" y="2106000"/>
            <a:ext cx="2736000" cy="47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734960" y="0"/>
            <a:ext cx="2736000" cy="47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719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92D02361-0C45-400B-BDF2-41F5852C69A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" y="69669"/>
            <a:ext cx="12191999" cy="6642417"/>
          </a:xfrm>
          <a:custGeom>
            <a:avLst/>
            <a:gdLst>
              <a:gd name="connsiteX0" fmla="*/ 2308091 w 12191999"/>
              <a:gd name="connsiteY0" fmla="*/ 6609373 h 6862263"/>
              <a:gd name="connsiteX1" fmla="*/ 2304105 w 12191999"/>
              <a:gd name="connsiteY1" fmla="*/ 6611293 h 6862263"/>
              <a:gd name="connsiteX2" fmla="*/ 2259698 w 12191999"/>
              <a:gd name="connsiteY2" fmla="*/ 6635821 h 6862263"/>
              <a:gd name="connsiteX3" fmla="*/ 2191317 w 12191999"/>
              <a:gd name="connsiteY3" fmla="*/ 6672946 h 6862263"/>
              <a:gd name="connsiteX4" fmla="*/ 2137244 w 12191999"/>
              <a:gd name="connsiteY4" fmla="*/ 6701086 h 6862263"/>
              <a:gd name="connsiteX5" fmla="*/ 2154012 w 12191999"/>
              <a:gd name="connsiteY5" fmla="*/ 6696147 h 6862263"/>
              <a:gd name="connsiteX6" fmla="*/ 2169308 w 12191999"/>
              <a:gd name="connsiteY6" fmla="*/ 6688781 h 6862263"/>
              <a:gd name="connsiteX7" fmla="*/ 2229389 w 12191999"/>
              <a:gd name="connsiteY7" fmla="*/ 6664024 h 6862263"/>
              <a:gd name="connsiteX8" fmla="*/ 2278328 w 12191999"/>
              <a:gd name="connsiteY8" fmla="*/ 6640451 h 6862263"/>
              <a:gd name="connsiteX9" fmla="*/ 2321750 w 12191999"/>
              <a:gd name="connsiteY9" fmla="*/ 6614303 h 6862263"/>
              <a:gd name="connsiteX10" fmla="*/ 2325713 w 12191999"/>
              <a:gd name="connsiteY10" fmla="*/ 6611816 h 6862263"/>
              <a:gd name="connsiteX11" fmla="*/ 2309126 w 12191999"/>
              <a:gd name="connsiteY11" fmla="*/ 6609989 h 6862263"/>
              <a:gd name="connsiteX12" fmla="*/ 2512692 w 12191999"/>
              <a:gd name="connsiteY12" fmla="*/ 6592555 h 6862263"/>
              <a:gd name="connsiteX13" fmla="*/ 2511764 w 12191999"/>
              <a:gd name="connsiteY13" fmla="*/ 6592989 h 6862263"/>
              <a:gd name="connsiteX14" fmla="*/ 2487790 w 12191999"/>
              <a:gd name="connsiteY14" fmla="*/ 6604537 h 6862263"/>
              <a:gd name="connsiteX15" fmla="*/ 2494569 w 12191999"/>
              <a:gd name="connsiteY15" fmla="*/ 6601818 h 6862263"/>
              <a:gd name="connsiteX16" fmla="*/ 7139575 w 12191999"/>
              <a:gd name="connsiteY16" fmla="*/ 6590926 h 6862263"/>
              <a:gd name="connsiteX17" fmla="*/ 7199077 w 12191999"/>
              <a:gd name="connsiteY17" fmla="*/ 6622171 h 6862263"/>
              <a:gd name="connsiteX18" fmla="*/ 7140494 w 12191999"/>
              <a:gd name="connsiteY18" fmla="*/ 6650114 h 6862263"/>
              <a:gd name="connsiteX19" fmla="*/ 7130042 w 12191999"/>
              <a:gd name="connsiteY19" fmla="*/ 6650609 h 6862263"/>
              <a:gd name="connsiteX20" fmla="*/ 7130042 w 12191999"/>
              <a:gd name="connsiteY20" fmla="*/ 6591473 h 6862263"/>
              <a:gd name="connsiteX21" fmla="*/ 2515657 w 12191999"/>
              <a:gd name="connsiteY21" fmla="*/ 6578481 h 6862263"/>
              <a:gd name="connsiteX22" fmla="*/ 2510425 w 12191999"/>
              <a:gd name="connsiteY22" fmla="*/ 6579923 h 6862263"/>
              <a:gd name="connsiteX23" fmla="*/ 2505070 w 12191999"/>
              <a:gd name="connsiteY23" fmla="*/ 6583655 h 6862263"/>
              <a:gd name="connsiteX24" fmla="*/ 2515033 w 12191999"/>
              <a:gd name="connsiteY24" fmla="*/ 6578856 h 6862263"/>
              <a:gd name="connsiteX25" fmla="*/ 4095628 w 12191999"/>
              <a:gd name="connsiteY25" fmla="*/ 6575659 h 6862263"/>
              <a:gd name="connsiteX26" fmla="*/ 4058462 w 12191999"/>
              <a:gd name="connsiteY26" fmla="*/ 6592989 h 6862263"/>
              <a:gd name="connsiteX27" fmla="*/ 4012580 w 12191999"/>
              <a:gd name="connsiteY27" fmla="*/ 6615089 h 6862263"/>
              <a:gd name="connsiteX28" fmla="*/ 4000572 w 12191999"/>
              <a:gd name="connsiteY28" fmla="*/ 6620469 h 6862263"/>
              <a:gd name="connsiteX29" fmla="*/ 4002054 w 12191999"/>
              <a:gd name="connsiteY29" fmla="*/ 6628752 h 6862263"/>
              <a:gd name="connsiteX30" fmla="*/ 4003374 w 12191999"/>
              <a:gd name="connsiteY30" fmla="*/ 6629517 h 6862263"/>
              <a:gd name="connsiteX31" fmla="*/ 4038418 w 12191999"/>
              <a:gd name="connsiteY31" fmla="*/ 6612060 h 6862263"/>
              <a:gd name="connsiteX32" fmla="*/ 4106728 w 12191999"/>
              <a:gd name="connsiteY32" fmla="*/ 6579156 h 6862263"/>
              <a:gd name="connsiteX33" fmla="*/ 4060526 w 12191999"/>
              <a:gd name="connsiteY33" fmla="*/ 6564603 h 6862263"/>
              <a:gd name="connsiteX34" fmla="*/ 4043103 w 12191999"/>
              <a:gd name="connsiteY34" fmla="*/ 6574226 h 6862263"/>
              <a:gd name="connsiteX35" fmla="*/ 4003489 w 12191999"/>
              <a:gd name="connsiteY35" fmla="*/ 6595733 h 6862263"/>
              <a:gd name="connsiteX36" fmla="*/ 3999589 w 12191999"/>
              <a:gd name="connsiteY36" fmla="*/ 6607871 h 6862263"/>
              <a:gd name="connsiteX37" fmla="*/ 4012794 w 12191999"/>
              <a:gd name="connsiteY37" fmla="*/ 6602429 h 6862263"/>
              <a:gd name="connsiteX38" fmla="*/ 4061732 w 12191999"/>
              <a:gd name="connsiteY38" fmla="*/ 6578856 h 6862263"/>
              <a:gd name="connsiteX39" fmla="*/ 4076859 w 12191999"/>
              <a:gd name="connsiteY39" fmla="*/ 6569748 h 6862263"/>
              <a:gd name="connsiteX40" fmla="*/ 4623198 w 12191999"/>
              <a:gd name="connsiteY40" fmla="*/ 6476866 h 6862263"/>
              <a:gd name="connsiteX41" fmla="*/ 4620940 w 12191999"/>
              <a:gd name="connsiteY41" fmla="*/ 6477953 h 6862263"/>
              <a:gd name="connsiteX42" fmla="*/ 4625783 w 12191999"/>
              <a:gd name="connsiteY42" fmla="*/ 6478179 h 6862263"/>
              <a:gd name="connsiteX43" fmla="*/ 4624021 w 12191999"/>
              <a:gd name="connsiteY43" fmla="*/ 6477425 h 6862263"/>
              <a:gd name="connsiteX44" fmla="*/ 2936928 w 12191999"/>
              <a:gd name="connsiteY44" fmla="*/ 6471897 h 6862263"/>
              <a:gd name="connsiteX45" fmla="*/ 2927334 w 12191999"/>
              <a:gd name="connsiteY45" fmla="*/ 6476519 h 6862263"/>
              <a:gd name="connsiteX46" fmla="*/ 2925456 w 12191999"/>
              <a:gd name="connsiteY46" fmla="*/ 6478189 h 6862263"/>
              <a:gd name="connsiteX47" fmla="*/ 2955905 w 12191999"/>
              <a:gd name="connsiteY47" fmla="*/ 6456202 h 6862263"/>
              <a:gd name="connsiteX48" fmla="*/ 2942406 w 12191999"/>
              <a:gd name="connsiteY48" fmla="*/ 6461174 h 6862263"/>
              <a:gd name="connsiteX49" fmla="*/ 2925042 w 12191999"/>
              <a:gd name="connsiteY49" fmla="*/ 6467044 h 6862263"/>
              <a:gd name="connsiteX50" fmla="*/ 2919357 w 12191999"/>
              <a:gd name="connsiteY50" fmla="*/ 6469898 h 6862263"/>
              <a:gd name="connsiteX51" fmla="*/ 2933068 w 12191999"/>
              <a:gd name="connsiteY51" fmla="*/ 6466433 h 6862263"/>
              <a:gd name="connsiteX52" fmla="*/ 4590787 w 12191999"/>
              <a:gd name="connsiteY52" fmla="*/ 6454905 h 6862263"/>
              <a:gd name="connsiteX53" fmla="*/ 4602061 w 12191999"/>
              <a:gd name="connsiteY53" fmla="*/ 6477072 h 6862263"/>
              <a:gd name="connsiteX54" fmla="*/ 4611262 w 12191999"/>
              <a:gd name="connsiteY54" fmla="*/ 6477502 h 6862263"/>
              <a:gd name="connsiteX55" fmla="*/ 4618249 w 12191999"/>
              <a:gd name="connsiteY55" fmla="*/ 6473514 h 6862263"/>
              <a:gd name="connsiteX56" fmla="*/ 2966972 w 12191999"/>
              <a:gd name="connsiteY56" fmla="*/ 6424360 h 6862263"/>
              <a:gd name="connsiteX57" fmla="*/ 2957994 w 12191999"/>
              <a:gd name="connsiteY57" fmla="*/ 6427743 h 6862263"/>
              <a:gd name="connsiteX58" fmla="*/ 2936173 w 12191999"/>
              <a:gd name="connsiteY58" fmla="*/ 6432499 h 6862263"/>
              <a:gd name="connsiteX59" fmla="*/ 2909734 w 12191999"/>
              <a:gd name="connsiteY59" fmla="*/ 6441048 h 6862263"/>
              <a:gd name="connsiteX60" fmla="*/ 2892366 w 12191999"/>
              <a:gd name="connsiteY60" fmla="*/ 6451508 h 6862263"/>
              <a:gd name="connsiteX61" fmla="*/ 2878547 w 12191999"/>
              <a:gd name="connsiteY61" fmla="*/ 6461304 h 6862263"/>
              <a:gd name="connsiteX62" fmla="*/ 2874889 w 12191999"/>
              <a:gd name="connsiteY62" fmla="*/ 6468296 h 6862263"/>
              <a:gd name="connsiteX63" fmla="*/ 2850421 w 12191999"/>
              <a:gd name="connsiteY63" fmla="*/ 6480086 h 6862263"/>
              <a:gd name="connsiteX64" fmla="*/ 2835726 w 12191999"/>
              <a:gd name="connsiteY64" fmla="*/ 6481930 h 6862263"/>
              <a:gd name="connsiteX65" fmla="*/ 2814806 w 12191999"/>
              <a:gd name="connsiteY65" fmla="*/ 6493053 h 6862263"/>
              <a:gd name="connsiteX66" fmla="*/ 2782637 w 12191999"/>
              <a:gd name="connsiteY66" fmla="*/ 6511689 h 6862263"/>
              <a:gd name="connsiteX67" fmla="*/ 2772968 w 12191999"/>
              <a:gd name="connsiteY67" fmla="*/ 6515299 h 6862263"/>
              <a:gd name="connsiteX68" fmla="*/ 2757290 w 12191999"/>
              <a:gd name="connsiteY68" fmla="*/ 6515527 h 6862263"/>
              <a:gd name="connsiteX69" fmla="*/ 2747131 w 12191999"/>
              <a:gd name="connsiteY69" fmla="*/ 6518328 h 6862263"/>
              <a:gd name="connsiteX70" fmla="*/ 2708244 w 12191999"/>
              <a:gd name="connsiteY70" fmla="*/ 6545431 h 6862263"/>
              <a:gd name="connsiteX71" fmla="*/ 2703110 w 12191999"/>
              <a:gd name="connsiteY71" fmla="*/ 6549996 h 6862263"/>
              <a:gd name="connsiteX72" fmla="*/ 2710211 w 12191999"/>
              <a:gd name="connsiteY72" fmla="*/ 6548669 h 6862263"/>
              <a:gd name="connsiteX73" fmla="*/ 2753527 w 12191999"/>
              <a:gd name="connsiteY73" fmla="*/ 6528851 h 6862263"/>
              <a:gd name="connsiteX74" fmla="*/ 2763195 w 12191999"/>
              <a:gd name="connsiteY74" fmla="*/ 6525240 h 6862263"/>
              <a:gd name="connsiteX75" fmla="*/ 2779962 w 12191999"/>
              <a:gd name="connsiteY75" fmla="*/ 6520302 h 6862263"/>
              <a:gd name="connsiteX76" fmla="*/ 2788046 w 12191999"/>
              <a:gd name="connsiteY76" fmla="*/ 6520593 h 6862263"/>
              <a:gd name="connsiteX77" fmla="*/ 2780840 w 12191999"/>
              <a:gd name="connsiteY77" fmla="*/ 6528250 h 6862263"/>
              <a:gd name="connsiteX78" fmla="*/ 2793074 w 12191999"/>
              <a:gd name="connsiteY78" fmla="*/ 6522358 h 6862263"/>
              <a:gd name="connsiteX79" fmla="*/ 2813993 w 12191999"/>
              <a:gd name="connsiteY79" fmla="*/ 6511234 h 6862263"/>
              <a:gd name="connsiteX80" fmla="*/ 2838956 w 12191999"/>
              <a:gd name="connsiteY80" fmla="*/ 6500256 h 6862263"/>
              <a:gd name="connsiteX81" fmla="*/ 2856708 w 12191999"/>
              <a:gd name="connsiteY81" fmla="*/ 6496937 h 6862263"/>
              <a:gd name="connsiteX82" fmla="*/ 2869436 w 12191999"/>
              <a:gd name="connsiteY82" fmla="*/ 6491852 h 6862263"/>
              <a:gd name="connsiteX83" fmla="*/ 2917364 w 12191999"/>
              <a:gd name="connsiteY83" fmla="*/ 6468765 h 6862263"/>
              <a:gd name="connsiteX84" fmla="*/ 2916821 w 12191999"/>
              <a:gd name="connsiteY84" fmla="*/ 6467874 h 6862263"/>
              <a:gd name="connsiteX85" fmla="*/ 2917913 w 12191999"/>
              <a:gd name="connsiteY85" fmla="*/ 6463161 h 6862263"/>
              <a:gd name="connsiteX86" fmla="*/ 2945439 w 12191999"/>
              <a:gd name="connsiteY86" fmla="*/ 6449902 h 6862263"/>
              <a:gd name="connsiteX87" fmla="*/ 2962808 w 12191999"/>
              <a:gd name="connsiteY87" fmla="*/ 6439442 h 6862263"/>
              <a:gd name="connsiteX88" fmla="*/ 2964886 w 12191999"/>
              <a:gd name="connsiteY88" fmla="*/ 6436350 h 6862263"/>
              <a:gd name="connsiteX89" fmla="*/ 2958275 w 12191999"/>
              <a:gd name="connsiteY89" fmla="*/ 6438488 h 6862263"/>
              <a:gd name="connsiteX90" fmla="*/ 2930748 w 12191999"/>
              <a:gd name="connsiteY90" fmla="*/ 6451748 h 6862263"/>
              <a:gd name="connsiteX91" fmla="*/ 2920586 w 12191999"/>
              <a:gd name="connsiteY91" fmla="*/ 6454550 h 6862263"/>
              <a:gd name="connsiteX92" fmla="*/ 2925720 w 12191999"/>
              <a:gd name="connsiteY92" fmla="*/ 6449983 h 6862263"/>
              <a:gd name="connsiteX93" fmla="*/ 2959967 w 12191999"/>
              <a:gd name="connsiteY93" fmla="*/ 6428256 h 6862263"/>
              <a:gd name="connsiteX94" fmla="*/ 8517765 w 12191999"/>
              <a:gd name="connsiteY94" fmla="*/ 6419896 h 6862263"/>
              <a:gd name="connsiteX95" fmla="*/ 8506834 w 12191999"/>
              <a:gd name="connsiteY95" fmla="*/ 6428485 h 6862263"/>
              <a:gd name="connsiteX96" fmla="*/ 8509152 w 12191999"/>
              <a:gd name="connsiteY96" fmla="*/ 6436550 h 6862263"/>
              <a:gd name="connsiteX97" fmla="*/ 8516650 w 12191999"/>
              <a:gd name="connsiteY97" fmla="*/ 6431008 h 6862263"/>
              <a:gd name="connsiteX98" fmla="*/ 8517765 w 12191999"/>
              <a:gd name="connsiteY98" fmla="*/ 6419896 h 6862263"/>
              <a:gd name="connsiteX99" fmla="*/ 3088984 w 12191999"/>
              <a:gd name="connsiteY99" fmla="*/ 6393313 h 6862263"/>
              <a:gd name="connsiteX100" fmla="*/ 3072708 w 12191999"/>
              <a:gd name="connsiteY100" fmla="*/ 6399061 h 6862263"/>
              <a:gd name="connsiteX101" fmla="*/ 2982653 w 12191999"/>
              <a:gd name="connsiteY101" fmla="*/ 6444217 h 6862263"/>
              <a:gd name="connsiteX102" fmla="*/ 3026305 w 12191999"/>
              <a:gd name="connsiteY102" fmla="*/ 6424660 h 6862263"/>
              <a:gd name="connsiteX103" fmla="*/ 3044656 w 12191999"/>
              <a:gd name="connsiteY103" fmla="*/ 6415820 h 6862263"/>
              <a:gd name="connsiteX104" fmla="*/ 3066445 w 12191999"/>
              <a:gd name="connsiteY104" fmla="*/ 6406746 h 6862263"/>
              <a:gd name="connsiteX105" fmla="*/ 3074677 w 12191999"/>
              <a:gd name="connsiteY105" fmla="*/ 6402299 h 6862263"/>
              <a:gd name="connsiteX106" fmla="*/ 3088984 w 12191999"/>
              <a:gd name="connsiteY106" fmla="*/ 6393313 h 6862263"/>
              <a:gd name="connsiteX107" fmla="*/ 3029131 w 12191999"/>
              <a:gd name="connsiteY107" fmla="*/ 6339848 h 6862263"/>
              <a:gd name="connsiteX108" fmla="*/ 3023165 w 12191999"/>
              <a:gd name="connsiteY108" fmla="*/ 6341414 h 6862263"/>
              <a:gd name="connsiteX109" fmla="*/ 2992277 w 12191999"/>
              <a:gd name="connsiteY109" fmla="*/ 6352663 h 6862263"/>
              <a:gd name="connsiteX110" fmla="*/ 2990042 w 12191999"/>
              <a:gd name="connsiteY110" fmla="*/ 6354123 h 6862263"/>
              <a:gd name="connsiteX111" fmla="*/ 2914065 w 12191999"/>
              <a:gd name="connsiteY111" fmla="*/ 6391768 h 6862263"/>
              <a:gd name="connsiteX112" fmla="*/ 2880419 w 12191999"/>
              <a:gd name="connsiteY112" fmla="*/ 6407975 h 6862263"/>
              <a:gd name="connsiteX113" fmla="*/ 2830882 w 12191999"/>
              <a:gd name="connsiteY113" fmla="*/ 6437069 h 6862263"/>
              <a:gd name="connsiteX114" fmla="*/ 2823290 w 12191999"/>
              <a:gd name="connsiteY114" fmla="*/ 6437588 h 6862263"/>
              <a:gd name="connsiteX115" fmla="*/ 2815242 w 12191999"/>
              <a:gd name="connsiteY115" fmla="*/ 6439480 h 6862263"/>
              <a:gd name="connsiteX116" fmla="*/ 2794676 w 12191999"/>
              <a:gd name="connsiteY116" fmla="*/ 6449386 h 6862263"/>
              <a:gd name="connsiteX117" fmla="*/ 2789150 w 12191999"/>
              <a:gd name="connsiteY117" fmla="*/ 6452987 h 6862263"/>
              <a:gd name="connsiteX118" fmla="*/ 2766649 w 12191999"/>
              <a:gd name="connsiteY118" fmla="*/ 6468011 h 6862263"/>
              <a:gd name="connsiteX119" fmla="*/ 2746222 w 12191999"/>
              <a:gd name="connsiteY119" fmla="*/ 6479942 h 6862263"/>
              <a:gd name="connsiteX120" fmla="*/ 2721287 w 12191999"/>
              <a:gd name="connsiteY120" fmla="*/ 6489338 h 6862263"/>
              <a:gd name="connsiteX121" fmla="*/ 2703844 w 12191999"/>
              <a:gd name="connsiteY121" fmla="*/ 6493140 h 6862263"/>
              <a:gd name="connsiteX122" fmla="*/ 2694901 w 12191999"/>
              <a:gd name="connsiteY122" fmla="*/ 6497447 h 6862263"/>
              <a:gd name="connsiteX123" fmla="*/ 2643886 w 12191999"/>
              <a:gd name="connsiteY123" fmla="*/ 6524114 h 6862263"/>
              <a:gd name="connsiteX124" fmla="*/ 2639522 w 12191999"/>
              <a:gd name="connsiteY124" fmla="*/ 6527330 h 6862263"/>
              <a:gd name="connsiteX125" fmla="*/ 2638183 w 12191999"/>
              <a:gd name="connsiteY125" fmla="*/ 6529891 h 6862263"/>
              <a:gd name="connsiteX126" fmla="*/ 2633627 w 12191999"/>
              <a:gd name="connsiteY126" fmla="*/ 6533229 h 6862263"/>
              <a:gd name="connsiteX127" fmla="*/ 2633619 w 12191999"/>
              <a:gd name="connsiteY127" fmla="*/ 6533244 h 6862263"/>
              <a:gd name="connsiteX128" fmla="*/ 2637170 w 12191999"/>
              <a:gd name="connsiteY128" fmla="*/ 6532580 h 6862263"/>
              <a:gd name="connsiteX129" fmla="*/ 2649894 w 12191999"/>
              <a:gd name="connsiteY129" fmla="*/ 6527496 h 6862263"/>
              <a:gd name="connsiteX130" fmla="*/ 2647330 w 12191999"/>
              <a:gd name="connsiteY130" fmla="*/ 6529778 h 6862263"/>
              <a:gd name="connsiteX131" fmla="*/ 2518813 w 12191999"/>
              <a:gd name="connsiteY131" fmla="*/ 6589701 h 6862263"/>
              <a:gd name="connsiteX132" fmla="*/ 2526489 w 12191999"/>
              <a:gd name="connsiteY132" fmla="*/ 6586835 h 6862263"/>
              <a:gd name="connsiteX133" fmla="*/ 2543255 w 12191999"/>
              <a:gd name="connsiteY133" fmla="*/ 6581897 h 6862263"/>
              <a:gd name="connsiteX134" fmla="*/ 2551340 w 12191999"/>
              <a:gd name="connsiteY134" fmla="*/ 6582188 h 6862263"/>
              <a:gd name="connsiteX135" fmla="*/ 2549354 w 12191999"/>
              <a:gd name="connsiteY135" fmla="*/ 6584298 h 6862263"/>
              <a:gd name="connsiteX136" fmla="*/ 2571246 w 12191999"/>
              <a:gd name="connsiteY136" fmla="*/ 6573753 h 6862263"/>
              <a:gd name="connsiteX137" fmla="*/ 2645147 w 12191999"/>
              <a:gd name="connsiteY137" fmla="*/ 6539202 h 6862263"/>
              <a:gd name="connsiteX138" fmla="*/ 2654323 w 12191999"/>
              <a:gd name="connsiteY138" fmla="*/ 6534781 h 6862263"/>
              <a:gd name="connsiteX139" fmla="*/ 2726747 w 12191999"/>
              <a:gd name="connsiteY139" fmla="*/ 6497802 h 6862263"/>
              <a:gd name="connsiteX140" fmla="*/ 2774105 w 12191999"/>
              <a:gd name="connsiteY140" fmla="*/ 6478129 h 6862263"/>
              <a:gd name="connsiteX141" fmla="*/ 2817419 w 12191999"/>
              <a:gd name="connsiteY141" fmla="*/ 6458310 h 6862263"/>
              <a:gd name="connsiteX142" fmla="*/ 2855705 w 12191999"/>
              <a:gd name="connsiteY142" fmla="*/ 6436731 h 6862263"/>
              <a:gd name="connsiteX143" fmla="*/ 2958333 w 12191999"/>
              <a:gd name="connsiteY143" fmla="*/ 6377877 h 6862263"/>
              <a:gd name="connsiteX144" fmla="*/ 3019506 w 12191999"/>
              <a:gd name="connsiteY144" fmla="*/ 6348408 h 6862263"/>
              <a:gd name="connsiteX145" fmla="*/ 3031249 w 12191999"/>
              <a:gd name="connsiteY145" fmla="*/ 6341705 h 6862263"/>
              <a:gd name="connsiteX146" fmla="*/ 3029131 w 12191999"/>
              <a:gd name="connsiteY146" fmla="*/ 6339848 h 6862263"/>
              <a:gd name="connsiteX147" fmla="*/ 10576315 w 12191999"/>
              <a:gd name="connsiteY147" fmla="*/ 5979725 h 6862263"/>
              <a:gd name="connsiteX148" fmla="*/ 10558932 w 12191999"/>
              <a:gd name="connsiteY148" fmla="*/ 5986045 h 6862263"/>
              <a:gd name="connsiteX149" fmla="*/ 10565400 w 12191999"/>
              <a:gd name="connsiteY149" fmla="*/ 5988736 h 6862263"/>
              <a:gd name="connsiteX150" fmla="*/ 10615365 w 12191999"/>
              <a:gd name="connsiteY150" fmla="*/ 6004390 h 6862263"/>
              <a:gd name="connsiteX151" fmla="*/ 10676006 w 12191999"/>
              <a:gd name="connsiteY151" fmla="*/ 6019672 h 6862263"/>
              <a:gd name="connsiteX152" fmla="*/ 10691621 w 12191999"/>
              <a:gd name="connsiteY152" fmla="*/ 6024565 h 6862263"/>
              <a:gd name="connsiteX153" fmla="*/ 10708215 w 12191999"/>
              <a:gd name="connsiteY153" fmla="*/ 6026977 h 6862263"/>
              <a:gd name="connsiteX154" fmla="*/ 10652658 w 12191999"/>
              <a:gd name="connsiteY154" fmla="*/ 6007713 h 6862263"/>
              <a:gd name="connsiteX155" fmla="*/ 10582142 w 12191999"/>
              <a:gd name="connsiteY155" fmla="*/ 5981904 h 6862263"/>
              <a:gd name="connsiteX156" fmla="*/ 10339566 w 12191999"/>
              <a:gd name="connsiteY156" fmla="*/ 5904405 h 6862263"/>
              <a:gd name="connsiteX157" fmla="*/ 10348400 w 12191999"/>
              <a:gd name="connsiteY157" fmla="*/ 5910367 h 6862263"/>
              <a:gd name="connsiteX158" fmla="*/ 10359500 w 12191999"/>
              <a:gd name="connsiteY158" fmla="*/ 5917116 h 6862263"/>
              <a:gd name="connsiteX159" fmla="*/ 10359710 w 12191999"/>
              <a:gd name="connsiteY159" fmla="*/ 5922894 h 6862263"/>
              <a:gd name="connsiteX160" fmla="*/ 10365867 w 12191999"/>
              <a:gd name="connsiteY160" fmla="*/ 5925293 h 6862263"/>
              <a:gd name="connsiteX161" fmla="*/ 10384602 w 12191999"/>
              <a:gd name="connsiteY161" fmla="*/ 5931163 h 6862263"/>
              <a:gd name="connsiteX162" fmla="*/ 10418957 w 12191999"/>
              <a:gd name="connsiteY162" fmla="*/ 5941925 h 6862263"/>
              <a:gd name="connsiteX163" fmla="*/ 10429033 w 12191999"/>
              <a:gd name="connsiteY163" fmla="*/ 5944712 h 6862263"/>
              <a:gd name="connsiteX164" fmla="*/ 10405382 w 12191999"/>
              <a:gd name="connsiteY164" fmla="*/ 5928241 h 6862263"/>
              <a:gd name="connsiteX165" fmla="*/ 10401959 w 12191999"/>
              <a:gd name="connsiteY165" fmla="*/ 5925392 h 6862263"/>
              <a:gd name="connsiteX166" fmla="*/ 10385717 w 12191999"/>
              <a:gd name="connsiteY166" fmla="*/ 5922804 h 6862263"/>
              <a:gd name="connsiteX167" fmla="*/ 10363217 w 12191999"/>
              <a:gd name="connsiteY167" fmla="*/ 5914245 h 6862263"/>
              <a:gd name="connsiteX168" fmla="*/ 10019008 w 12191999"/>
              <a:gd name="connsiteY168" fmla="*/ 5870503 h 6862263"/>
              <a:gd name="connsiteX169" fmla="*/ 10017196 w 12191999"/>
              <a:gd name="connsiteY169" fmla="*/ 5870634 h 6862263"/>
              <a:gd name="connsiteX170" fmla="*/ 10023863 w 12191999"/>
              <a:gd name="connsiteY170" fmla="*/ 5881794 h 6862263"/>
              <a:gd name="connsiteX171" fmla="*/ 10056111 w 12191999"/>
              <a:gd name="connsiteY171" fmla="*/ 5903077 h 6862263"/>
              <a:gd name="connsiteX172" fmla="*/ 10079459 w 12191999"/>
              <a:gd name="connsiteY172" fmla="*/ 5912454 h 6862263"/>
              <a:gd name="connsiteX173" fmla="*/ 10093007 w 12191999"/>
              <a:gd name="connsiteY173" fmla="*/ 5921478 h 6862263"/>
              <a:gd name="connsiteX174" fmla="*/ 10153505 w 12191999"/>
              <a:gd name="connsiteY174" fmla="*/ 5938652 h 6862263"/>
              <a:gd name="connsiteX175" fmla="*/ 10166976 w 12191999"/>
              <a:gd name="connsiteY175" fmla="*/ 5940086 h 6862263"/>
              <a:gd name="connsiteX176" fmla="*/ 10114214 w 12191999"/>
              <a:gd name="connsiteY176" fmla="*/ 5922627 h 6862263"/>
              <a:gd name="connsiteX177" fmla="*/ 10114542 w 12191999"/>
              <a:gd name="connsiteY177" fmla="*/ 5921799 h 6862263"/>
              <a:gd name="connsiteX178" fmla="*/ 10167631 w 12191999"/>
              <a:gd name="connsiteY178" fmla="*/ 5938432 h 6862263"/>
              <a:gd name="connsiteX179" fmla="*/ 10217597 w 12191999"/>
              <a:gd name="connsiteY179" fmla="*/ 5954086 h 6862263"/>
              <a:gd name="connsiteX180" fmla="*/ 10230414 w 12191999"/>
              <a:gd name="connsiteY180" fmla="*/ 5957173 h 6862263"/>
              <a:gd name="connsiteX181" fmla="*/ 10247662 w 12191999"/>
              <a:gd name="connsiteY181" fmla="*/ 5957932 h 6862263"/>
              <a:gd name="connsiteX182" fmla="*/ 10272971 w 12191999"/>
              <a:gd name="connsiteY182" fmla="*/ 5964933 h 6862263"/>
              <a:gd name="connsiteX183" fmla="*/ 10294504 w 12191999"/>
              <a:gd name="connsiteY183" fmla="*/ 5972609 h 6862263"/>
              <a:gd name="connsiteX184" fmla="*/ 10306995 w 12191999"/>
              <a:gd name="connsiteY184" fmla="*/ 5976521 h 6862263"/>
              <a:gd name="connsiteX185" fmla="*/ 10298934 w 12191999"/>
              <a:gd name="connsiteY185" fmla="*/ 5970280 h 6862263"/>
              <a:gd name="connsiteX186" fmla="*/ 10306489 w 12191999"/>
              <a:gd name="connsiteY186" fmla="*/ 5968931 h 6862263"/>
              <a:gd name="connsiteX187" fmla="*/ 10323083 w 12191999"/>
              <a:gd name="connsiteY187" fmla="*/ 5971342 h 6862263"/>
              <a:gd name="connsiteX188" fmla="*/ 10332779 w 12191999"/>
              <a:gd name="connsiteY188" fmla="*/ 5973452 h 6862263"/>
              <a:gd name="connsiteX189" fmla="*/ 10376826 w 12191999"/>
              <a:gd name="connsiteY189" fmla="*/ 5986322 h 6862263"/>
              <a:gd name="connsiteX190" fmla="*/ 10383725 w 12191999"/>
              <a:gd name="connsiteY190" fmla="*/ 5986625 h 6862263"/>
              <a:gd name="connsiteX191" fmla="*/ 10378132 w 12191999"/>
              <a:gd name="connsiteY191" fmla="*/ 5983016 h 6862263"/>
              <a:gd name="connsiteX192" fmla="*/ 10337028 w 12191999"/>
              <a:gd name="connsiteY192" fmla="*/ 5962707 h 6862263"/>
              <a:gd name="connsiteX193" fmla="*/ 10327006 w 12191999"/>
              <a:gd name="connsiteY193" fmla="*/ 5961424 h 6862263"/>
              <a:gd name="connsiteX194" fmla="*/ 10312227 w 12191999"/>
              <a:gd name="connsiteY194" fmla="*/ 5963295 h 6862263"/>
              <a:gd name="connsiteX195" fmla="*/ 10302530 w 12191999"/>
              <a:gd name="connsiteY195" fmla="*/ 5961188 h 6862263"/>
              <a:gd name="connsiteX196" fmla="*/ 10269161 w 12191999"/>
              <a:gd name="connsiteY196" fmla="*/ 5947946 h 6862263"/>
              <a:gd name="connsiteX197" fmla="*/ 10247628 w 12191999"/>
              <a:gd name="connsiteY197" fmla="*/ 5940271 h 6862263"/>
              <a:gd name="connsiteX198" fmla="*/ 10233504 w 12191999"/>
              <a:gd name="connsiteY198" fmla="*/ 5940491 h 6862263"/>
              <a:gd name="connsiteX199" fmla="*/ 10208521 w 12191999"/>
              <a:gd name="connsiteY199" fmla="*/ 5932663 h 6862263"/>
              <a:gd name="connsiteX200" fmla="*/ 10203909 w 12191999"/>
              <a:gd name="connsiteY200" fmla="*/ 5926573 h 6862263"/>
              <a:gd name="connsiteX201" fmla="*/ 10189275 w 12191999"/>
              <a:gd name="connsiteY201" fmla="*/ 5919202 h 6862263"/>
              <a:gd name="connsiteX202" fmla="*/ 10171193 w 12191999"/>
              <a:gd name="connsiteY202" fmla="*/ 5911679 h 6862263"/>
              <a:gd name="connsiteX203" fmla="*/ 10144902 w 12191999"/>
              <a:gd name="connsiteY203" fmla="*/ 5907158 h 6862263"/>
              <a:gd name="connsiteX204" fmla="*/ 10098568 w 12191999"/>
              <a:gd name="connsiteY204" fmla="*/ 5900073 h 6862263"/>
              <a:gd name="connsiteX205" fmla="*/ 10077361 w 12191999"/>
              <a:gd name="connsiteY205" fmla="*/ 5891571 h 6862263"/>
              <a:gd name="connsiteX206" fmla="*/ 10053686 w 12191999"/>
              <a:gd name="connsiteY206" fmla="*/ 5880438 h 6862263"/>
              <a:gd name="connsiteX207" fmla="*/ 10019008 w 12191999"/>
              <a:gd name="connsiteY207" fmla="*/ 5870503 h 6862263"/>
              <a:gd name="connsiteX208" fmla="*/ 64840 w 12191999"/>
              <a:gd name="connsiteY208" fmla="*/ 5311181 h 6862263"/>
              <a:gd name="connsiteX209" fmla="*/ 20163 w 12191999"/>
              <a:gd name="connsiteY209" fmla="*/ 5329725 h 6862263"/>
              <a:gd name="connsiteX210" fmla="*/ 4119 w 12191999"/>
              <a:gd name="connsiteY210" fmla="*/ 5335708 h 6862263"/>
              <a:gd name="connsiteX211" fmla="*/ 5301 w 12191999"/>
              <a:gd name="connsiteY211" fmla="*/ 5332560 h 6862263"/>
              <a:gd name="connsiteX212" fmla="*/ 7652 w 12191999"/>
              <a:gd name="connsiteY212" fmla="*/ 5331396 h 6862263"/>
              <a:gd name="connsiteX213" fmla="*/ 13269 w 12191999"/>
              <a:gd name="connsiteY213" fmla="*/ 5327307 h 6862263"/>
              <a:gd name="connsiteX214" fmla="*/ 6834 w 12191999"/>
              <a:gd name="connsiteY214" fmla="*/ 5328474 h 6862263"/>
              <a:gd name="connsiteX215" fmla="*/ 7119 w 12191999"/>
              <a:gd name="connsiteY215" fmla="*/ 5327715 h 6862263"/>
              <a:gd name="connsiteX216" fmla="*/ 17937 w 12191999"/>
              <a:gd name="connsiteY216" fmla="*/ 5323680 h 6862263"/>
              <a:gd name="connsiteX217" fmla="*/ 64840 w 12191999"/>
              <a:gd name="connsiteY217" fmla="*/ 5311181 h 6862263"/>
              <a:gd name="connsiteX218" fmla="*/ 894790 w 12191999"/>
              <a:gd name="connsiteY218" fmla="*/ 5274717 h 6862263"/>
              <a:gd name="connsiteX219" fmla="*/ 1182380 w 12191999"/>
              <a:gd name="connsiteY219" fmla="*/ 5274717 h 6862263"/>
              <a:gd name="connsiteX220" fmla="*/ 1166602 w 12191999"/>
              <a:gd name="connsiteY220" fmla="*/ 5278106 h 6862263"/>
              <a:gd name="connsiteX221" fmla="*/ 966025 w 12191999"/>
              <a:gd name="connsiteY221" fmla="*/ 5308118 h 6862263"/>
              <a:gd name="connsiteX222" fmla="*/ 925871 w 12191999"/>
              <a:gd name="connsiteY222" fmla="*/ 5295229 h 6862263"/>
              <a:gd name="connsiteX223" fmla="*/ 911090 w 12191999"/>
              <a:gd name="connsiteY223" fmla="*/ 5280773 h 6862263"/>
              <a:gd name="connsiteX224" fmla="*/ 791395 w 12191999"/>
              <a:gd name="connsiteY224" fmla="*/ 5274717 h 6862263"/>
              <a:gd name="connsiteX225" fmla="*/ 893130 w 12191999"/>
              <a:gd name="connsiteY225" fmla="*/ 5274717 h 6862263"/>
              <a:gd name="connsiteX226" fmla="*/ 876010 w 12191999"/>
              <a:gd name="connsiteY226" fmla="*/ 5275544 h 6862263"/>
              <a:gd name="connsiteX227" fmla="*/ 854933 w 12191999"/>
              <a:gd name="connsiteY227" fmla="*/ 5282159 h 6862263"/>
              <a:gd name="connsiteX228" fmla="*/ 801383 w 12191999"/>
              <a:gd name="connsiteY228" fmla="*/ 5286425 h 6862263"/>
              <a:gd name="connsiteX229" fmla="*/ 2494805 w 12191999"/>
              <a:gd name="connsiteY229" fmla="*/ 5274616 h 6862263"/>
              <a:gd name="connsiteX230" fmla="*/ 2494420 w 12191999"/>
              <a:gd name="connsiteY230" fmla="*/ 5274717 h 6862263"/>
              <a:gd name="connsiteX231" fmla="*/ 2494856 w 12191999"/>
              <a:gd name="connsiteY231" fmla="*/ 5274717 h 6862263"/>
              <a:gd name="connsiteX232" fmla="*/ 2650953 w 12191999"/>
              <a:gd name="connsiteY232" fmla="*/ 5254872 h 6862263"/>
              <a:gd name="connsiteX233" fmla="*/ 2638485 w 12191999"/>
              <a:gd name="connsiteY233" fmla="*/ 5257062 h 6862263"/>
              <a:gd name="connsiteX234" fmla="*/ 2621968 w 12191999"/>
              <a:gd name="connsiteY234" fmla="*/ 5261912 h 6862263"/>
              <a:gd name="connsiteX235" fmla="*/ 2604375 w 12191999"/>
              <a:gd name="connsiteY235" fmla="*/ 5263865 h 6862263"/>
              <a:gd name="connsiteX236" fmla="*/ 2582763 w 12191999"/>
              <a:gd name="connsiteY236" fmla="*/ 5264855 h 6862263"/>
              <a:gd name="connsiteX237" fmla="*/ 2551957 w 12191999"/>
              <a:gd name="connsiteY237" fmla="*/ 5270687 h 6862263"/>
              <a:gd name="connsiteX238" fmla="*/ 2538237 w 12191999"/>
              <a:gd name="connsiteY238" fmla="*/ 5274717 h 6862263"/>
              <a:gd name="connsiteX239" fmla="*/ 2611193 w 12191999"/>
              <a:gd name="connsiteY239" fmla="*/ 5274717 h 6862263"/>
              <a:gd name="connsiteX240" fmla="*/ 2631793 w 12191999"/>
              <a:gd name="connsiteY240" fmla="*/ 5268667 h 6862263"/>
              <a:gd name="connsiteX241" fmla="*/ 2646881 w 12191999"/>
              <a:gd name="connsiteY241" fmla="*/ 5259952 h 6862263"/>
              <a:gd name="connsiteX242" fmla="*/ 2650953 w 12191999"/>
              <a:gd name="connsiteY242" fmla="*/ 5254872 h 6862263"/>
              <a:gd name="connsiteX243" fmla="*/ 2475231 w 12191999"/>
              <a:gd name="connsiteY243" fmla="*/ 5251439 h 6862263"/>
              <a:gd name="connsiteX244" fmla="*/ 2457639 w 12191999"/>
              <a:gd name="connsiteY244" fmla="*/ 5253391 h 6862263"/>
              <a:gd name="connsiteX245" fmla="*/ 2418218 w 12191999"/>
              <a:gd name="connsiteY245" fmla="*/ 5265637 h 6862263"/>
              <a:gd name="connsiteX246" fmla="*/ 2381957 w 12191999"/>
              <a:gd name="connsiteY246" fmla="*/ 5274717 h 6862263"/>
              <a:gd name="connsiteX247" fmla="*/ 2403701 w 12191999"/>
              <a:gd name="connsiteY247" fmla="*/ 5274717 h 6862263"/>
              <a:gd name="connsiteX248" fmla="*/ 2406570 w 12191999"/>
              <a:gd name="connsiteY248" fmla="*/ 5273744 h 6862263"/>
              <a:gd name="connsiteX249" fmla="*/ 2446214 w 12191999"/>
              <a:gd name="connsiteY249" fmla="*/ 5262103 h 6862263"/>
              <a:gd name="connsiteX250" fmla="*/ 2475231 w 12191999"/>
              <a:gd name="connsiteY250" fmla="*/ 5251439 h 6862263"/>
              <a:gd name="connsiteX251" fmla="*/ 2537120 w 12191999"/>
              <a:gd name="connsiteY251" fmla="*/ 5250404 h 6862263"/>
              <a:gd name="connsiteX252" fmla="*/ 2519526 w 12191999"/>
              <a:gd name="connsiteY252" fmla="*/ 5252357 h 6862263"/>
              <a:gd name="connsiteX253" fmla="*/ 2493454 w 12191999"/>
              <a:gd name="connsiteY253" fmla="*/ 5261085 h 6862263"/>
              <a:gd name="connsiteX254" fmla="*/ 2465463 w 12191999"/>
              <a:gd name="connsiteY254" fmla="*/ 5269573 h 6862263"/>
              <a:gd name="connsiteX255" fmla="*/ 2451252 w 12191999"/>
              <a:gd name="connsiteY255" fmla="*/ 5274717 h 6862263"/>
              <a:gd name="connsiteX256" fmla="*/ 2487165 w 12191999"/>
              <a:gd name="connsiteY256" fmla="*/ 5274717 h 6862263"/>
              <a:gd name="connsiteX257" fmla="*/ 2504001 w 12191999"/>
              <a:gd name="connsiteY257" fmla="*/ 5269772 h 6862263"/>
              <a:gd name="connsiteX258" fmla="*/ 2532658 w 12191999"/>
              <a:gd name="connsiteY258" fmla="*/ 5258144 h 6862263"/>
              <a:gd name="connsiteX259" fmla="*/ 2537120 w 12191999"/>
              <a:gd name="connsiteY259" fmla="*/ 5250404 h 6862263"/>
              <a:gd name="connsiteX260" fmla="*/ 12121713 w 12191999"/>
              <a:gd name="connsiteY260" fmla="*/ 4488803 h 6862263"/>
              <a:gd name="connsiteX261" fmla="*/ 12170237 w 12191999"/>
              <a:gd name="connsiteY261" fmla="*/ 4494595 h 6862263"/>
              <a:gd name="connsiteX262" fmla="*/ 12181631 w 12191999"/>
              <a:gd name="connsiteY262" fmla="*/ 4497066 h 6862263"/>
              <a:gd name="connsiteX263" fmla="*/ 12182045 w 12191999"/>
              <a:gd name="connsiteY263" fmla="*/ 4497775 h 6862263"/>
              <a:gd name="connsiteX264" fmla="*/ 12175485 w 12191999"/>
              <a:gd name="connsiteY264" fmla="*/ 4497522 h 6862263"/>
              <a:gd name="connsiteX265" fmla="*/ 12181751 w 12191999"/>
              <a:gd name="connsiteY265" fmla="*/ 4500777 h 6862263"/>
              <a:gd name="connsiteX266" fmla="*/ 12184279 w 12191999"/>
              <a:gd name="connsiteY266" fmla="*/ 4501596 h 6862263"/>
              <a:gd name="connsiteX267" fmla="*/ 12186000 w 12191999"/>
              <a:gd name="connsiteY267" fmla="*/ 4504540 h 6862263"/>
              <a:gd name="connsiteX268" fmla="*/ 12169103 w 12191999"/>
              <a:gd name="connsiteY268" fmla="*/ 4500874 h 6862263"/>
              <a:gd name="connsiteX269" fmla="*/ 876673 w 12191999"/>
              <a:gd name="connsiteY269" fmla="*/ 3885790 h 6862263"/>
              <a:gd name="connsiteX270" fmla="*/ 864447 w 12191999"/>
              <a:gd name="connsiteY270" fmla="*/ 3892314 h 6862263"/>
              <a:gd name="connsiteX271" fmla="*/ 830142 w 12191999"/>
              <a:gd name="connsiteY271" fmla="*/ 3898578 h 6862263"/>
              <a:gd name="connsiteX272" fmla="*/ 819914 w 12191999"/>
              <a:gd name="connsiteY272" fmla="*/ 3900633 h 6862263"/>
              <a:gd name="connsiteX273" fmla="*/ 787235 w 12191999"/>
              <a:gd name="connsiteY273" fmla="*/ 3911264 h 6862263"/>
              <a:gd name="connsiteX274" fmla="*/ 738963 w 12191999"/>
              <a:gd name="connsiteY274" fmla="*/ 3928083 h 6862263"/>
              <a:gd name="connsiteX275" fmla="*/ 755468 w 12191999"/>
              <a:gd name="connsiteY275" fmla="*/ 3915807 h 6862263"/>
              <a:gd name="connsiteX276" fmla="*/ 828512 w 12191999"/>
              <a:gd name="connsiteY276" fmla="*/ 3894210 h 6862263"/>
              <a:gd name="connsiteX277" fmla="*/ 876673 w 12191999"/>
              <a:gd name="connsiteY277" fmla="*/ 3885790 h 6862263"/>
              <a:gd name="connsiteX278" fmla="*/ 1086112 w 12191999"/>
              <a:gd name="connsiteY278" fmla="*/ 3551225 h 6862263"/>
              <a:gd name="connsiteX279" fmla="*/ 1070165 w 12191999"/>
              <a:gd name="connsiteY279" fmla="*/ 3556707 h 6862263"/>
              <a:gd name="connsiteX280" fmla="*/ 1065774 w 12191999"/>
              <a:gd name="connsiteY280" fmla="*/ 3558022 h 6862263"/>
              <a:gd name="connsiteX281" fmla="*/ 1067998 w 12191999"/>
              <a:gd name="connsiteY281" fmla="*/ 3556835 h 6862263"/>
              <a:gd name="connsiteX282" fmla="*/ 11710658 w 12191999"/>
              <a:gd name="connsiteY282" fmla="*/ 3193036 h 6862263"/>
              <a:gd name="connsiteX283" fmla="*/ 11738727 w 12191999"/>
              <a:gd name="connsiteY283" fmla="*/ 3196097 h 6862263"/>
              <a:gd name="connsiteX284" fmla="*/ 11814667 w 12191999"/>
              <a:gd name="connsiteY284" fmla="*/ 3207217 h 6862263"/>
              <a:gd name="connsiteX285" fmla="*/ 11833125 w 12191999"/>
              <a:gd name="connsiteY285" fmla="*/ 3217034 h 6862263"/>
              <a:gd name="connsiteX286" fmla="*/ 11782494 w 12191999"/>
              <a:gd name="connsiteY286" fmla="*/ 3207169 h 6862263"/>
              <a:gd name="connsiteX287" fmla="*/ 11748349 w 12191999"/>
              <a:gd name="connsiteY287" fmla="*/ 3201238 h 6862263"/>
              <a:gd name="connsiteX288" fmla="*/ 11737885 w 12191999"/>
              <a:gd name="connsiteY288" fmla="*/ 3200637 h 6862263"/>
              <a:gd name="connsiteX289" fmla="*/ 11702902 w 12191999"/>
              <a:gd name="connsiteY289" fmla="*/ 3199245 h 6862263"/>
              <a:gd name="connsiteX290" fmla="*/ 11689680 w 12191999"/>
              <a:gd name="connsiteY290" fmla="*/ 3194511 h 6862263"/>
              <a:gd name="connsiteX291" fmla="*/ 11710658 w 12191999"/>
              <a:gd name="connsiteY291" fmla="*/ 3193036 h 6862263"/>
              <a:gd name="connsiteX292" fmla="*/ 1109866 w 12191999"/>
              <a:gd name="connsiteY292" fmla="*/ 3130672 h 6862263"/>
              <a:gd name="connsiteX293" fmla="*/ 1106424 w 12191999"/>
              <a:gd name="connsiteY293" fmla="*/ 3131992 h 6862263"/>
              <a:gd name="connsiteX294" fmla="*/ 1102683 w 12191999"/>
              <a:gd name="connsiteY294" fmla="*/ 3133194 h 6862263"/>
              <a:gd name="connsiteX295" fmla="*/ 1102747 w 12191999"/>
              <a:gd name="connsiteY295" fmla="*/ 3132547 h 6862263"/>
              <a:gd name="connsiteX296" fmla="*/ 1103862 w 12191999"/>
              <a:gd name="connsiteY296" fmla="*/ 3132228 h 6862263"/>
              <a:gd name="connsiteX297" fmla="*/ 1362113 w 12191999"/>
              <a:gd name="connsiteY297" fmla="*/ 3048746 h 6862263"/>
              <a:gd name="connsiteX298" fmla="*/ 1360992 w 12191999"/>
              <a:gd name="connsiteY298" fmla="*/ 3049452 h 6862263"/>
              <a:gd name="connsiteX299" fmla="*/ 1360594 w 12191999"/>
              <a:gd name="connsiteY299" fmla="*/ 3049809 h 6862263"/>
              <a:gd name="connsiteX300" fmla="*/ 1357665 w 12191999"/>
              <a:gd name="connsiteY300" fmla="*/ 3050359 h 6862263"/>
              <a:gd name="connsiteX301" fmla="*/ 1360809 w 12191999"/>
              <a:gd name="connsiteY301" fmla="*/ 3048919 h 6862263"/>
              <a:gd name="connsiteX302" fmla="*/ 1362113 w 12191999"/>
              <a:gd name="connsiteY302" fmla="*/ 3048746 h 6862263"/>
              <a:gd name="connsiteX303" fmla="*/ 10803423 w 12191999"/>
              <a:gd name="connsiteY303" fmla="*/ 2893359 h 6862263"/>
              <a:gd name="connsiteX304" fmla="*/ 10822300 w 12191999"/>
              <a:gd name="connsiteY304" fmla="*/ 2896366 h 6862263"/>
              <a:gd name="connsiteX305" fmla="*/ 10824707 w 12191999"/>
              <a:gd name="connsiteY305" fmla="*/ 2897229 h 6862263"/>
              <a:gd name="connsiteX306" fmla="*/ 10820138 w 12191999"/>
              <a:gd name="connsiteY306" fmla="*/ 2896543 h 6862263"/>
              <a:gd name="connsiteX307" fmla="*/ 11423967 w 12191999"/>
              <a:gd name="connsiteY307" fmla="*/ 2893358 h 6862263"/>
              <a:gd name="connsiteX308" fmla="*/ 11442844 w 12191999"/>
              <a:gd name="connsiteY308" fmla="*/ 2896365 h 6862263"/>
              <a:gd name="connsiteX309" fmla="*/ 11445251 w 12191999"/>
              <a:gd name="connsiteY309" fmla="*/ 2897228 h 6862263"/>
              <a:gd name="connsiteX310" fmla="*/ 11440682 w 12191999"/>
              <a:gd name="connsiteY310" fmla="*/ 2896542 h 6862263"/>
              <a:gd name="connsiteX311" fmla="*/ 10998093 w 12191999"/>
              <a:gd name="connsiteY311" fmla="*/ 2862022 h 6862263"/>
              <a:gd name="connsiteX312" fmla="*/ 10984005 w 12191999"/>
              <a:gd name="connsiteY312" fmla="*/ 2864467 h 6862263"/>
              <a:gd name="connsiteX313" fmla="*/ 11000753 w 12191999"/>
              <a:gd name="connsiteY313" fmla="*/ 2875417 h 6862263"/>
              <a:gd name="connsiteX314" fmla="*/ 11005312 w 12191999"/>
              <a:gd name="connsiteY314" fmla="*/ 2880680 h 6862263"/>
              <a:gd name="connsiteX315" fmla="*/ 11029381 w 12191999"/>
              <a:gd name="connsiteY315" fmla="*/ 2883391 h 6862263"/>
              <a:gd name="connsiteX316" fmla="*/ 11053233 w 12191999"/>
              <a:gd name="connsiteY316" fmla="*/ 2887816 h 6862263"/>
              <a:gd name="connsiteX317" fmla="*/ 11066958 w 12191999"/>
              <a:gd name="connsiteY317" fmla="*/ 2889827 h 6862263"/>
              <a:gd name="connsiteX318" fmla="*/ 11057337 w 12191999"/>
              <a:gd name="connsiteY318" fmla="*/ 2884686 h 6862263"/>
              <a:gd name="connsiteX319" fmla="*/ 11064870 w 12191999"/>
              <a:gd name="connsiteY319" fmla="*/ 2882059 h 6862263"/>
              <a:gd name="connsiteX320" fmla="*/ 11082531 w 12191999"/>
              <a:gd name="connsiteY320" fmla="*/ 2881846 h 6862263"/>
              <a:gd name="connsiteX321" fmla="*/ 11092992 w 12191999"/>
              <a:gd name="connsiteY321" fmla="*/ 2882444 h 6862263"/>
              <a:gd name="connsiteX322" fmla="*/ 11141200 w 12191999"/>
              <a:gd name="connsiteY322" fmla="*/ 2888573 h 6862263"/>
              <a:gd name="connsiteX323" fmla="*/ 11148399 w 12191999"/>
              <a:gd name="connsiteY323" fmla="*/ 2887763 h 6862263"/>
              <a:gd name="connsiteX324" fmla="*/ 11141872 w 12191999"/>
              <a:gd name="connsiteY324" fmla="*/ 2884940 h 6862263"/>
              <a:gd name="connsiteX325" fmla="*/ 11095177 w 12191999"/>
              <a:gd name="connsiteY325" fmla="*/ 2870640 h 6862263"/>
              <a:gd name="connsiteX326" fmla="*/ 11084547 w 12191999"/>
              <a:gd name="connsiteY326" fmla="*/ 2870948 h 6862263"/>
              <a:gd name="connsiteX327" fmla="*/ 11069645 w 12191999"/>
              <a:gd name="connsiteY327" fmla="*/ 2875295 h 6862263"/>
              <a:gd name="connsiteX328" fmla="*/ 11059183 w 12191999"/>
              <a:gd name="connsiteY328" fmla="*/ 2874698 h 6862263"/>
              <a:gd name="connsiteX329" fmla="*/ 11021944 w 12191999"/>
              <a:gd name="connsiteY329" fmla="*/ 2866446 h 6862263"/>
              <a:gd name="connsiteX330" fmla="*/ 10998093 w 12191999"/>
              <a:gd name="connsiteY330" fmla="*/ 2862022 h 6862263"/>
              <a:gd name="connsiteX331" fmla="*/ 10730594 w 12191999"/>
              <a:gd name="connsiteY331" fmla="*/ 2860158 h 6862263"/>
              <a:gd name="connsiteX332" fmla="*/ 10724787 w 12191999"/>
              <a:gd name="connsiteY332" fmla="*/ 2861567 h 6862263"/>
              <a:gd name="connsiteX333" fmla="*/ 10771094 w 12191999"/>
              <a:gd name="connsiteY333" fmla="*/ 2868346 h 6862263"/>
              <a:gd name="connsiteX334" fmla="*/ 10825788 w 12191999"/>
              <a:gd name="connsiteY334" fmla="*/ 2873258 h 6862263"/>
              <a:gd name="connsiteX335" fmla="*/ 10823406 w 12191999"/>
              <a:gd name="connsiteY335" fmla="*/ 2872816 h 6862263"/>
              <a:gd name="connsiteX336" fmla="*/ 10806251 w 12191999"/>
              <a:gd name="connsiteY336" fmla="*/ 2870304 h 6862263"/>
              <a:gd name="connsiteX337" fmla="*/ 10765075 w 12191999"/>
              <a:gd name="connsiteY337" fmla="*/ 2864274 h 6862263"/>
              <a:gd name="connsiteX338" fmla="*/ 10730594 w 12191999"/>
              <a:gd name="connsiteY338" fmla="*/ 2860158 h 6862263"/>
              <a:gd name="connsiteX339" fmla="*/ 10550654 w 12191999"/>
              <a:gd name="connsiteY339" fmla="*/ 2842204 h 6862263"/>
              <a:gd name="connsiteX340" fmla="*/ 10550317 w 12191999"/>
              <a:gd name="connsiteY340" fmla="*/ 2844020 h 6862263"/>
              <a:gd name="connsiteX341" fmla="*/ 10550150 w 12191999"/>
              <a:gd name="connsiteY341" fmla="*/ 2844928 h 6862263"/>
              <a:gd name="connsiteX342" fmla="*/ 10584777 w 12191999"/>
              <a:gd name="connsiteY342" fmla="*/ 2852001 h 6862263"/>
              <a:gd name="connsiteX343" fmla="*/ 10587388 w 12191999"/>
              <a:gd name="connsiteY343" fmla="*/ 2851709 h 6862263"/>
              <a:gd name="connsiteX344" fmla="*/ 10584293 w 12191999"/>
              <a:gd name="connsiteY344" fmla="*/ 2849389 h 6862263"/>
              <a:gd name="connsiteX345" fmla="*/ 10574334 w 12191999"/>
              <a:gd name="connsiteY345" fmla="*/ 2846065 h 6862263"/>
              <a:gd name="connsiteX346" fmla="*/ 10562127 w 12191999"/>
              <a:gd name="connsiteY346" fmla="*/ 2843884 h 6862263"/>
              <a:gd name="connsiteX347" fmla="*/ 10579617 w 12191999"/>
              <a:gd name="connsiteY347" fmla="*/ 2838051 h 6862263"/>
              <a:gd name="connsiteX348" fmla="*/ 10578882 w 12191999"/>
              <a:gd name="connsiteY348" fmla="*/ 2838467 h 6862263"/>
              <a:gd name="connsiteX349" fmla="*/ 10582709 w 12191999"/>
              <a:gd name="connsiteY349" fmla="*/ 2838898 h 6862263"/>
              <a:gd name="connsiteX350" fmla="*/ 10594963 w 12191999"/>
              <a:gd name="connsiteY350" fmla="*/ 2838930 h 6862263"/>
              <a:gd name="connsiteX351" fmla="*/ 10551945 w 12191999"/>
              <a:gd name="connsiteY351" fmla="*/ 2823199 h 6862263"/>
              <a:gd name="connsiteX352" fmla="*/ 10543551 w 12191999"/>
              <a:gd name="connsiteY352" fmla="*/ 2823442 h 6862263"/>
              <a:gd name="connsiteX353" fmla="*/ 10539785 w 12191999"/>
              <a:gd name="connsiteY353" fmla="*/ 2824757 h 6862263"/>
              <a:gd name="connsiteX354" fmla="*/ 10546479 w 12191999"/>
              <a:gd name="connsiteY354" fmla="*/ 2826669 h 6862263"/>
              <a:gd name="connsiteX355" fmla="*/ 10580960 w 12191999"/>
              <a:gd name="connsiteY355" fmla="*/ 2830784 h 6862263"/>
              <a:gd name="connsiteX356" fmla="*/ 10584393 w 12191999"/>
              <a:gd name="connsiteY356" fmla="*/ 2831287 h 6862263"/>
              <a:gd name="connsiteX357" fmla="*/ 10584055 w 12191999"/>
              <a:gd name="connsiteY357" fmla="*/ 2833105 h 6862263"/>
              <a:gd name="connsiteX358" fmla="*/ 10586984 w 12191999"/>
              <a:gd name="connsiteY358" fmla="*/ 2836332 h 6862263"/>
              <a:gd name="connsiteX359" fmla="*/ 10604906 w 12191999"/>
              <a:gd name="connsiteY359" fmla="*/ 2838957 h 6862263"/>
              <a:gd name="connsiteX360" fmla="*/ 10613532 w 12191999"/>
              <a:gd name="connsiteY360" fmla="*/ 2838979 h 6862263"/>
              <a:gd name="connsiteX361" fmla="*/ 10648744 w 12191999"/>
              <a:gd name="connsiteY361" fmla="*/ 2843902 h 6862263"/>
              <a:gd name="connsiteX362" fmla="*/ 10665564 w 12191999"/>
              <a:gd name="connsiteY362" fmla="*/ 2848232 h 6862263"/>
              <a:gd name="connsiteX363" fmla="*/ 10693571 w 12191999"/>
              <a:gd name="connsiteY363" fmla="*/ 2854913 h 6862263"/>
              <a:gd name="connsiteX364" fmla="*/ 10699881 w 12191999"/>
              <a:gd name="connsiteY364" fmla="*/ 2854728 h 6862263"/>
              <a:gd name="connsiteX365" fmla="*/ 10730762 w 12191999"/>
              <a:gd name="connsiteY365" fmla="*/ 2859251 h 6862263"/>
              <a:gd name="connsiteX366" fmla="*/ 10776377 w 12191999"/>
              <a:gd name="connsiteY366" fmla="*/ 2860334 h 6862263"/>
              <a:gd name="connsiteX367" fmla="*/ 10796964 w 12191999"/>
              <a:gd name="connsiteY367" fmla="*/ 2863348 h 6862263"/>
              <a:gd name="connsiteX368" fmla="*/ 10800253 w 12191999"/>
              <a:gd name="connsiteY368" fmla="*/ 2863741 h 6862263"/>
              <a:gd name="connsiteX369" fmla="*/ 10732103 w 12191999"/>
              <a:gd name="connsiteY369" fmla="*/ 2850512 h 6862263"/>
              <a:gd name="connsiteX370" fmla="*/ 10681138 w 12191999"/>
              <a:gd name="connsiteY370" fmla="*/ 2840251 h 6862263"/>
              <a:gd name="connsiteX371" fmla="*/ 10626236 w 12191999"/>
              <a:gd name="connsiteY371" fmla="*/ 2832211 h 6862263"/>
              <a:gd name="connsiteX372" fmla="*/ 10584726 w 12191999"/>
              <a:gd name="connsiteY372" fmla="*/ 2827999 h 6862263"/>
              <a:gd name="connsiteX373" fmla="*/ 10999949 w 12191999"/>
              <a:gd name="connsiteY373" fmla="*/ 2798754 h 6862263"/>
              <a:gd name="connsiteX374" fmla="*/ 10996945 w 12191999"/>
              <a:gd name="connsiteY374" fmla="*/ 2804851 h 6862263"/>
              <a:gd name="connsiteX375" fmla="*/ 10990867 w 12191999"/>
              <a:gd name="connsiteY375" fmla="*/ 2809733 h 6862263"/>
              <a:gd name="connsiteX376" fmla="*/ 10993608 w 12191999"/>
              <a:gd name="connsiteY376" fmla="*/ 2810060 h 6862263"/>
              <a:gd name="connsiteX377" fmla="*/ 11052443 w 12191999"/>
              <a:gd name="connsiteY377" fmla="*/ 2815879 h 6862263"/>
              <a:gd name="connsiteX378" fmla="*/ 11076630 w 12191999"/>
              <a:gd name="connsiteY378" fmla="*/ 2818490 h 6862263"/>
              <a:gd name="connsiteX379" fmla="*/ 11117302 w 12191999"/>
              <a:gd name="connsiteY379" fmla="*/ 2827242 h 6862263"/>
              <a:gd name="connsiteX380" fmla="*/ 11137889 w 12191999"/>
              <a:gd name="connsiteY380" fmla="*/ 2830257 h 6862263"/>
              <a:gd name="connsiteX381" fmla="*/ 11175637 w 12191999"/>
              <a:gd name="connsiteY381" fmla="*/ 2835784 h 6862263"/>
              <a:gd name="connsiteX382" fmla="*/ 11203253 w 12191999"/>
              <a:gd name="connsiteY382" fmla="*/ 2838897 h 6862263"/>
              <a:gd name="connsiteX383" fmla="*/ 11269288 w 12191999"/>
              <a:gd name="connsiteY383" fmla="*/ 2843901 h 6862263"/>
              <a:gd name="connsiteX384" fmla="*/ 11286108 w 12191999"/>
              <a:gd name="connsiteY384" fmla="*/ 2848231 h 6862263"/>
              <a:gd name="connsiteX385" fmla="*/ 11336738 w 12191999"/>
              <a:gd name="connsiteY385" fmla="*/ 2860308 h 6862263"/>
              <a:gd name="connsiteX386" fmla="*/ 11391638 w 12191999"/>
              <a:gd name="connsiteY386" fmla="*/ 2868346 h 6862263"/>
              <a:gd name="connsiteX387" fmla="*/ 11457506 w 12191999"/>
              <a:gd name="connsiteY387" fmla="*/ 2874261 h 6862263"/>
              <a:gd name="connsiteX388" fmla="*/ 11474663 w 12191999"/>
              <a:gd name="connsiteY388" fmla="*/ 2876774 h 6862263"/>
              <a:gd name="connsiteX389" fmla="*/ 11492322 w 12191999"/>
              <a:gd name="connsiteY389" fmla="*/ 2876562 h 6862263"/>
              <a:gd name="connsiteX390" fmla="*/ 11430895 w 12191999"/>
              <a:gd name="connsiteY390" fmla="*/ 2865700 h 6862263"/>
              <a:gd name="connsiteX391" fmla="*/ 11352647 w 12191999"/>
              <a:gd name="connsiteY391" fmla="*/ 2850512 h 6862263"/>
              <a:gd name="connsiteX392" fmla="*/ 11301682 w 12191999"/>
              <a:gd name="connsiteY392" fmla="*/ 2840250 h 6862263"/>
              <a:gd name="connsiteX393" fmla="*/ 11246780 w 12191999"/>
              <a:gd name="connsiteY393" fmla="*/ 2832210 h 6862263"/>
              <a:gd name="connsiteX394" fmla="*/ 11205270 w 12191999"/>
              <a:gd name="connsiteY394" fmla="*/ 2827998 h 6862263"/>
              <a:gd name="connsiteX395" fmla="*/ 11167525 w 12191999"/>
              <a:gd name="connsiteY395" fmla="*/ 2822471 h 6862263"/>
              <a:gd name="connsiteX396" fmla="*/ 11160663 w 12191999"/>
              <a:gd name="connsiteY396" fmla="*/ 2821464 h 6862263"/>
              <a:gd name="connsiteX397" fmla="*/ 11112287 w 12191999"/>
              <a:gd name="connsiteY397" fmla="*/ 2816249 h 6862263"/>
              <a:gd name="connsiteX398" fmla="*/ 11071786 w 12191999"/>
              <a:gd name="connsiteY398" fmla="*/ 2806585 h 6862263"/>
              <a:gd name="connsiteX399" fmla="*/ 11064753 w 12191999"/>
              <a:gd name="connsiteY399" fmla="*/ 2806490 h 6862263"/>
              <a:gd name="connsiteX400" fmla="*/ 11054293 w 12191999"/>
              <a:gd name="connsiteY400" fmla="*/ 2805889 h 6862263"/>
              <a:gd name="connsiteX401" fmla="*/ 11002676 w 12191999"/>
              <a:gd name="connsiteY401" fmla="*/ 2799147 h 6862263"/>
              <a:gd name="connsiteX402" fmla="*/ 11326513 w 12191999"/>
              <a:gd name="connsiteY402" fmla="*/ 2481327 h 6862263"/>
              <a:gd name="connsiteX403" fmla="*/ 11332718 w 12191999"/>
              <a:gd name="connsiteY403" fmla="*/ 2482025 h 6862263"/>
              <a:gd name="connsiteX404" fmla="*/ 11333874 w 12191999"/>
              <a:gd name="connsiteY404" fmla="*/ 2482183 h 6862263"/>
              <a:gd name="connsiteX405" fmla="*/ 11334051 w 12191999"/>
              <a:gd name="connsiteY405" fmla="*/ 2482815 h 6862263"/>
              <a:gd name="connsiteX406" fmla="*/ 11330144 w 12191999"/>
              <a:gd name="connsiteY406" fmla="*/ 2482148 h 6862263"/>
              <a:gd name="connsiteX407" fmla="*/ 9306106 w 12191999"/>
              <a:gd name="connsiteY407" fmla="*/ 2299236 h 6862263"/>
              <a:gd name="connsiteX408" fmla="*/ 9302574 w 12191999"/>
              <a:gd name="connsiteY408" fmla="*/ 2299358 h 6862263"/>
              <a:gd name="connsiteX409" fmla="*/ 9305974 w 12191999"/>
              <a:gd name="connsiteY409" fmla="*/ 2300065 h 6862263"/>
              <a:gd name="connsiteX410" fmla="*/ 9319755 w 12191999"/>
              <a:gd name="connsiteY410" fmla="*/ 2301787 h 6862263"/>
              <a:gd name="connsiteX411" fmla="*/ 9330044 w 12191999"/>
              <a:gd name="connsiteY411" fmla="*/ 2303351 h 6862263"/>
              <a:gd name="connsiteX412" fmla="*/ 9353984 w 12191999"/>
              <a:gd name="connsiteY412" fmla="*/ 2307469 h 6862263"/>
              <a:gd name="connsiteX413" fmla="*/ 9378097 w 12191999"/>
              <a:gd name="connsiteY413" fmla="*/ 2310479 h 6862263"/>
              <a:gd name="connsiteX414" fmla="*/ 9391963 w 12191999"/>
              <a:gd name="connsiteY414" fmla="*/ 2311648 h 6862263"/>
              <a:gd name="connsiteX415" fmla="*/ 9457414 w 12191999"/>
              <a:gd name="connsiteY415" fmla="*/ 2319819 h 6862263"/>
              <a:gd name="connsiteX416" fmla="*/ 9464348 w 12191999"/>
              <a:gd name="connsiteY416" fmla="*/ 2320405 h 6862263"/>
              <a:gd name="connsiteX417" fmla="*/ 9467748 w 12191999"/>
              <a:gd name="connsiteY417" fmla="*/ 2321110 h 6862263"/>
              <a:gd name="connsiteX418" fmla="*/ 9467616 w 12191999"/>
              <a:gd name="connsiteY418" fmla="*/ 2321939 h 6862263"/>
              <a:gd name="connsiteX419" fmla="*/ 9546759 w 12191999"/>
              <a:gd name="connsiteY419" fmla="*/ 2332385 h 6862263"/>
              <a:gd name="connsiteX420" fmla="*/ 9567428 w 12191999"/>
              <a:gd name="connsiteY420" fmla="*/ 2334965 h 6862263"/>
              <a:gd name="connsiteX421" fmla="*/ 9653545 w 12191999"/>
              <a:gd name="connsiteY421" fmla="*/ 2345721 h 6862263"/>
              <a:gd name="connsiteX422" fmla="*/ 9653635 w 12191999"/>
              <a:gd name="connsiteY422" fmla="*/ 2345166 h 6862263"/>
              <a:gd name="connsiteX423" fmla="*/ 9698417 w 12191999"/>
              <a:gd name="connsiteY423" fmla="*/ 2350758 h 6862263"/>
              <a:gd name="connsiteX424" fmla="*/ 9701774 w 12191999"/>
              <a:gd name="connsiteY424" fmla="*/ 2351742 h 6862263"/>
              <a:gd name="connsiteX425" fmla="*/ 9715552 w 12191999"/>
              <a:gd name="connsiteY425" fmla="*/ 2353461 h 6862263"/>
              <a:gd name="connsiteX426" fmla="*/ 9729201 w 12191999"/>
              <a:gd name="connsiteY426" fmla="*/ 2356011 h 6862263"/>
              <a:gd name="connsiteX427" fmla="*/ 9767137 w 12191999"/>
              <a:gd name="connsiteY427" fmla="*/ 2360465 h 6862263"/>
              <a:gd name="connsiteX428" fmla="*/ 9767786 w 12191999"/>
              <a:gd name="connsiteY428" fmla="*/ 2360547 h 6862263"/>
              <a:gd name="connsiteX429" fmla="*/ 9767786 w 12191999"/>
              <a:gd name="connsiteY429" fmla="*/ 2354637 h 6862263"/>
              <a:gd name="connsiteX430" fmla="*/ 9750785 w 12191999"/>
              <a:gd name="connsiteY430" fmla="*/ 2352792 h 6862263"/>
              <a:gd name="connsiteX431" fmla="*/ 9719868 w 12191999"/>
              <a:gd name="connsiteY431" fmla="*/ 2348369 h 6862263"/>
              <a:gd name="connsiteX432" fmla="*/ 9716425 w 12191999"/>
              <a:gd name="connsiteY432" fmla="*/ 2347937 h 6862263"/>
              <a:gd name="connsiteX433" fmla="*/ 9712849 w 12191999"/>
              <a:gd name="connsiteY433" fmla="*/ 2348335 h 6862263"/>
              <a:gd name="connsiteX434" fmla="*/ 9706046 w 12191999"/>
              <a:gd name="connsiteY434" fmla="*/ 2346923 h 6862263"/>
              <a:gd name="connsiteX435" fmla="*/ 9692267 w 12191999"/>
              <a:gd name="connsiteY435" fmla="*/ 2345202 h 6862263"/>
              <a:gd name="connsiteX436" fmla="*/ 9685420 w 12191999"/>
              <a:gd name="connsiteY436" fmla="*/ 2344066 h 6862263"/>
              <a:gd name="connsiteX437" fmla="*/ 9657734 w 12191999"/>
              <a:gd name="connsiteY437" fmla="*/ 2341453 h 6862263"/>
              <a:gd name="connsiteX438" fmla="*/ 9654158 w 12191999"/>
              <a:gd name="connsiteY438" fmla="*/ 2341852 h 6862263"/>
              <a:gd name="connsiteX439" fmla="*/ 9640377 w 12191999"/>
              <a:gd name="connsiteY439" fmla="*/ 2340132 h 6862263"/>
              <a:gd name="connsiteX440" fmla="*/ 9637195 w 12191999"/>
              <a:gd name="connsiteY440" fmla="*/ 2338043 h 6862263"/>
              <a:gd name="connsiteX441" fmla="*/ 9630392 w 12191999"/>
              <a:gd name="connsiteY441" fmla="*/ 2336630 h 6862263"/>
              <a:gd name="connsiteX442" fmla="*/ 9616613 w 12191999"/>
              <a:gd name="connsiteY442" fmla="*/ 2334910 h 6862263"/>
              <a:gd name="connsiteX443" fmla="*/ 9602833 w 12191999"/>
              <a:gd name="connsiteY443" fmla="*/ 2333192 h 6862263"/>
              <a:gd name="connsiteX444" fmla="*/ 9595988 w 12191999"/>
              <a:gd name="connsiteY444" fmla="*/ 2332054 h 6862263"/>
              <a:gd name="connsiteX445" fmla="*/ 9575494 w 12191999"/>
              <a:gd name="connsiteY445" fmla="*/ 2328369 h 6862263"/>
              <a:gd name="connsiteX446" fmla="*/ 9568779 w 12191999"/>
              <a:gd name="connsiteY446" fmla="*/ 2326403 h 6862263"/>
              <a:gd name="connsiteX447" fmla="*/ 9544665 w 12191999"/>
              <a:gd name="connsiteY447" fmla="*/ 2323393 h 6862263"/>
              <a:gd name="connsiteX448" fmla="*/ 9537383 w 12191999"/>
              <a:gd name="connsiteY448" fmla="*/ 2325017 h 6862263"/>
              <a:gd name="connsiteX449" fmla="*/ 9533852 w 12191999"/>
              <a:gd name="connsiteY449" fmla="*/ 2325139 h 6862263"/>
              <a:gd name="connsiteX450" fmla="*/ 9485756 w 12191999"/>
              <a:gd name="connsiteY450" fmla="*/ 2318288 h 6862263"/>
              <a:gd name="connsiteX451" fmla="*/ 9461645 w 12191999"/>
              <a:gd name="connsiteY451" fmla="*/ 2315278 h 6862263"/>
              <a:gd name="connsiteX452" fmla="*/ 9458155 w 12191999"/>
              <a:gd name="connsiteY452" fmla="*/ 2315124 h 6862263"/>
              <a:gd name="connsiteX453" fmla="*/ 9434172 w 12191999"/>
              <a:gd name="connsiteY453" fmla="*/ 2311283 h 6862263"/>
              <a:gd name="connsiteX454" fmla="*/ 9402951 w 12191999"/>
              <a:gd name="connsiteY454" fmla="*/ 2308794 h 6862263"/>
              <a:gd name="connsiteX455" fmla="*/ 9395974 w 12191999"/>
              <a:gd name="connsiteY455" fmla="*/ 2308487 h 6862263"/>
              <a:gd name="connsiteX456" fmla="*/ 9389129 w 12191999"/>
              <a:gd name="connsiteY456" fmla="*/ 2307349 h 6862263"/>
              <a:gd name="connsiteX457" fmla="*/ 9357951 w 12191999"/>
              <a:gd name="connsiteY457" fmla="*/ 2304584 h 6862263"/>
              <a:gd name="connsiteX458" fmla="*/ 9347529 w 12191999"/>
              <a:gd name="connsiteY458" fmla="*/ 2303847 h 6862263"/>
              <a:gd name="connsiteX459" fmla="*/ 9306106 w 12191999"/>
              <a:gd name="connsiteY459" fmla="*/ 2299236 h 6862263"/>
              <a:gd name="connsiteX460" fmla="*/ 844145 w 12191999"/>
              <a:gd name="connsiteY460" fmla="*/ 1736255 h 6862263"/>
              <a:gd name="connsiteX461" fmla="*/ 842033 w 12191999"/>
              <a:gd name="connsiteY461" fmla="*/ 1739953 h 6862263"/>
              <a:gd name="connsiteX462" fmla="*/ 819735 w 12191999"/>
              <a:gd name="connsiteY462" fmla="*/ 1748696 h 6862263"/>
              <a:gd name="connsiteX463" fmla="*/ 804897 w 12191999"/>
              <a:gd name="connsiteY463" fmla="*/ 1748916 h 6862263"/>
              <a:gd name="connsiteX464" fmla="*/ 772127 w 12191999"/>
              <a:gd name="connsiteY464" fmla="*/ 1759324 h 6862263"/>
              <a:gd name="connsiteX465" fmla="*/ 733255 w 12191999"/>
              <a:gd name="connsiteY465" fmla="*/ 1772843 h 6862263"/>
              <a:gd name="connsiteX466" fmla="*/ 717058 w 12191999"/>
              <a:gd name="connsiteY466" fmla="*/ 1778476 h 6862263"/>
              <a:gd name="connsiteX467" fmla="*/ 694759 w 12191999"/>
              <a:gd name="connsiteY467" fmla="*/ 1787220 h 6862263"/>
              <a:gd name="connsiteX468" fmla="*/ 671707 w 12191999"/>
              <a:gd name="connsiteY468" fmla="*/ 1794247 h 6862263"/>
              <a:gd name="connsiteX469" fmla="*/ 659127 w 12191999"/>
              <a:gd name="connsiteY469" fmla="*/ 1799612 h 6862263"/>
              <a:gd name="connsiteX470" fmla="*/ 651520 w 12191999"/>
              <a:gd name="connsiteY470" fmla="*/ 1799293 h 6862263"/>
              <a:gd name="connsiteX471" fmla="*/ 635323 w 12191999"/>
              <a:gd name="connsiteY471" fmla="*/ 1804925 h 6862263"/>
              <a:gd name="connsiteX472" fmla="*/ 629597 w 12191999"/>
              <a:gd name="connsiteY472" fmla="*/ 1808891 h 6862263"/>
              <a:gd name="connsiteX473" fmla="*/ 624853 w 12191999"/>
              <a:gd name="connsiteY473" fmla="*/ 1806590 h 6862263"/>
              <a:gd name="connsiteX474" fmla="*/ 605418 w 12191999"/>
              <a:gd name="connsiteY474" fmla="*/ 1813350 h 6862263"/>
              <a:gd name="connsiteX475" fmla="*/ 599691 w 12191999"/>
              <a:gd name="connsiteY475" fmla="*/ 1817317 h 6862263"/>
              <a:gd name="connsiteX476" fmla="*/ 594947 w 12191999"/>
              <a:gd name="connsiteY476" fmla="*/ 1815015 h 6862263"/>
              <a:gd name="connsiteX477" fmla="*/ 592076 w 12191999"/>
              <a:gd name="connsiteY477" fmla="*/ 1816083 h 6862263"/>
              <a:gd name="connsiteX478" fmla="*/ 592643 w 12191999"/>
              <a:gd name="connsiteY478" fmla="*/ 1815090 h 6862263"/>
              <a:gd name="connsiteX479" fmla="*/ 596233 w 12191999"/>
              <a:gd name="connsiteY479" fmla="*/ 1806663 h 6862263"/>
              <a:gd name="connsiteX480" fmla="*/ 627571 w 12191999"/>
              <a:gd name="connsiteY480" fmla="*/ 1795763 h 6862263"/>
              <a:gd name="connsiteX481" fmla="*/ 682640 w 12191999"/>
              <a:gd name="connsiteY481" fmla="*/ 1776613 h 6862263"/>
              <a:gd name="connsiteX482" fmla="*/ 683016 w 12191999"/>
              <a:gd name="connsiteY482" fmla="*/ 1777472 h 6862263"/>
              <a:gd name="connsiteX483" fmla="*/ 628324 w 12191999"/>
              <a:gd name="connsiteY483" fmla="*/ 1797480 h 6862263"/>
              <a:gd name="connsiteX484" fmla="*/ 642409 w 12191999"/>
              <a:gd name="connsiteY484" fmla="*/ 1795545 h 6862263"/>
              <a:gd name="connsiteX485" fmla="*/ 740716 w 12191999"/>
              <a:gd name="connsiteY485" fmla="*/ 1764320 h 6862263"/>
              <a:gd name="connsiteX486" fmla="*/ 760153 w 12191999"/>
              <a:gd name="connsiteY486" fmla="*/ 1757563 h 6862263"/>
              <a:gd name="connsiteX487" fmla="*/ 804520 w 12191999"/>
              <a:gd name="connsiteY487" fmla="*/ 1748058 h 6862263"/>
              <a:gd name="connsiteX488" fmla="*/ 833674 w 12191999"/>
              <a:gd name="connsiteY488" fmla="*/ 1737920 h 6862263"/>
              <a:gd name="connsiteX489" fmla="*/ 844145 w 12191999"/>
              <a:gd name="connsiteY489" fmla="*/ 1736255 h 6862263"/>
              <a:gd name="connsiteX490" fmla="*/ 623025 w 12191999"/>
              <a:gd name="connsiteY490" fmla="*/ 1717315 h 6862263"/>
              <a:gd name="connsiteX491" fmla="*/ 579932 w 12191999"/>
              <a:gd name="connsiteY491" fmla="*/ 1738231 h 6862263"/>
              <a:gd name="connsiteX492" fmla="*/ 401769 w 12191999"/>
              <a:gd name="connsiteY492" fmla="*/ 1800188 h 6862263"/>
              <a:gd name="connsiteX493" fmla="*/ 347451 w 12191999"/>
              <a:gd name="connsiteY493" fmla="*/ 1821055 h 6862263"/>
              <a:gd name="connsiteX494" fmla="*/ 338486 w 12191999"/>
              <a:gd name="connsiteY494" fmla="*/ 1826149 h 6862263"/>
              <a:gd name="connsiteX495" fmla="*/ 335999 w 12191999"/>
              <a:gd name="connsiteY495" fmla="*/ 1828990 h 6862263"/>
              <a:gd name="connsiteX496" fmla="*/ 339614 w 12191999"/>
              <a:gd name="connsiteY496" fmla="*/ 1828722 h 6862263"/>
              <a:gd name="connsiteX497" fmla="*/ 352946 w 12191999"/>
              <a:gd name="connsiteY497" fmla="*/ 1825072 h 6862263"/>
              <a:gd name="connsiteX498" fmla="*/ 350084 w 12191999"/>
              <a:gd name="connsiteY498" fmla="*/ 1827055 h 6862263"/>
              <a:gd name="connsiteX499" fmla="*/ 319502 w 12191999"/>
              <a:gd name="connsiteY499" fmla="*/ 1837586 h 6862263"/>
              <a:gd name="connsiteX500" fmla="*/ 308336 w 12191999"/>
              <a:gd name="connsiteY500" fmla="*/ 1825665 h 6862263"/>
              <a:gd name="connsiteX501" fmla="*/ 306839 w 12191999"/>
              <a:gd name="connsiteY501" fmla="*/ 1821589 h 6862263"/>
              <a:gd name="connsiteX502" fmla="*/ 307458 w 12191999"/>
              <a:gd name="connsiteY502" fmla="*/ 1821379 h 6862263"/>
              <a:gd name="connsiteX503" fmla="*/ 337590 w 12191999"/>
              <a:gd name="connsiteY503" fmla="*/ 1815593 h 6862263"/>
              <a:gd name="connsiteX504" fmla="*/ 363879 w 12191999"/>
              <a:gd name="connsiteY504" fmla="*/ 1807438 h 6862263"/>
              <a:gd name="connsiteX505" fmla="*/ 399512 w 12191999"/>
              <a:gd name="connsiteY505" fmla="*/ 1795046 h 6862263"/>
              <a:gd name="connsiteX506" fmla="*/ 418948 w 12191999"/>
              <a:gd name="connsiteY506" fmla="*/ 1788288 h 6862263"/>
              <a:gd name="connsiteX507" fmla="*/ 456692 w 12191999"/>
              <a:gd name="connsiteY507" fmla="*/ 1772197 h 6862263"/>
              <a:gd name="connsiteX508" fmla="*/ 479741 w 12191999"/>
              <a:gd name="connsiteY508" fmla="*/ 1765169 h 6862263"/>
              <a:gd name="connsiteX509" fmla="*/ 535940 w 12191999"/>
              <a:gd name="connsiteY509" fmla="*/ 1748589 h 6862263"/>
              <a:gd name="connsiteX510" fmla="*/ 568709 w 12191999"/>
              <a:gd name="connsiteY510" fmla="*/ 1738180 h 6862263"/>
              <a:gd name="connsiteX511" fmla="*/ 578050 w 12191999"/>
              <a:gd name="connsiteY511" fmla="*/ 1733943 h 6862263"/>
              <a:gd name="connsiteX512" fmla="*/ 608940 w 12191999"/>
              <a:gd name="connsiteY512" fmla="*/ 1719249 h 6862263"/>
              <a:gd name="connsiteX513" fmla="*/ 623025 w 12191999"/>
              <a:gd name="connsiteY513" fmla="*/ 1717315 h 6862263"/>
              <a:gd name="connsiteX514" fmla="*/ 11343607 w 12191999"/>
              <a:gd name="connsiteY514" fmla="*/ 1067023 h 6862263"/>
              <a:gd name="connsiteX515" fmla="*/ 11354242 w 12191999"/>
              <a:gd name="connsiteY515" fmla="*/ 1067205 h 6862263"/>
              <a:gd name="connsiteX516" fmla="*/ 11384819 w 12191999"/>
              <a:gd name="connsiteY516" fmla="*/ 1073142 h 6862263"/>
              <a:gd name="connsiteX517" fmla="*/ 11430308 w 12191999"/>
              <a:gd name="connsiteY517" fmla="*/ 1076326 h 6862263"/>
              <a:gd name="connsiteX518" fmla="*/ 11450693 w 12191999"/>
              <a:gd name="connsiteY518" fmla="*/ 1080285 h 6862263"/>
              <a:gd name="connsiteX519" fmla="*/ 11553279 w 12191999"/>
              <a:gd name="connsiteY519" fmla="*/ 1097383 h 6862263"/>
              <a:gd name="connsiteX520" fmla="*/ 11567531 w 12191999"/>
              <a:gd name="connsiteY520" fmla="*/ 1097327 h 6862263"/>
              <a:gd name="connsiteX521" fmla="*/ 11509995 w 12191999"/>
              <a:gd name="connsiteY521" fmla="*/ 1085209 h 6862263"/>
              <a:gd name="connsiteX522" fmla="*/ 11510214 w 12191999"/>
              <a:gd name="connsiteY522" fmla="*/ 1084310 h 6862263"/>
              <a:gd name="connsiteX523" fmla="*/ 11567973 w 12191999"/>
              <a:gd name="connsiteY523" fmla="*/ 1095528 h 6862263"/>
              <a:gd name="connsiteX524" fmla="*/ 11600840 w 12191999"/>
              <a:gd name="connsiteY524" fmla="*/ 1101911 h 6862263"/>
              <a:gd name="connsiteX525" fmla="*/ 11605868 w 12191999"/>
              <a:gd name="connsiteY525" fmla="*/ 1109732 h 6862263"/>
              <a:gd name="connsiteX526" fmla="*/ 11606601 w 12191999"/>
              <a:gd name="connsiteY526" fmla="*/ 1110633 h 6862263"/>
              <a:gd name="connsiteX527" fmla="*/ 11603579 w 12191999"/>
              <a:gd name="connsiteY527" fmla="*/ 1109979 h 6862263"/>
              <a:gd name="connsiteX528" fmla="*/ 11599299 w 12191999"/>
              <a:gd name="connsiteY528" fmla="*/ 1112916 h 6862263"/>
              <a:gd name="connsiteX529" fmla="*/ 11592945 w 12191999"/>
              <a:gd name="connsiteY529" fmla="*/ 1109798 h 6862263"/>
              <a:gd name="connsiteX530" fmla="*/ 11572561 w 12191999"/>
              <a:gd name="connsiteY530" fmla="*/ 1105838 h 6862263"/>
              <a:gd name="connsiteX531" fmla="*/ 11568281 w 12191999"/>
              <a:gd name="connsiteY531" fmla="*/ 1108776 h 6862263"/>
              <a:gd name="connsiteX532" fmla="*/ 11561929 w 12191999"/>
              <a:gd name="connsiteY532" fmla="*/ 1105658 h 6862263"/>
              <a:gd name="connsiteX533" fmla="*/ 11544940 w 12191999"/>
              <a:gd name="connsiteY533" fmla="*/ 1102359 h 6862263"/>
              <a:gd name="connsiteX534" fmla="*/ 11537483 w 12191999"/>
              <a:gd name="connsiteY534" fmla="*/ 1103738 h 6862263"/>
              <a:gd name="connsiteX535" fmla="*/ 11524114 w 12191999"/>
              <a:gd name="connsiteY535" fmla="*/ 1100198 h 6862263"/>
              <a:gd name="connsiteX536" fmla="*/ 11500111 w 12191999"/>
              <a:gd name="connsiteY536" fmla="*/ 1096478 h 6862263"/>
              <a:gd name="connsiteX537" fmla="*/ 11476550 w 12191999"/>
              <a:gd name="connsiteY537" fmla="*/ 1090959 h 6862263"/>
              <a:gd name="connsiteX538" fmla="*/ 11459563 w 12191999"/>
              <a:gd name="connsiteY538" fmla="*/ 1087660 h 6862263"/>
              <a:gd name="connsiteX539" fmla="*/ 11418793 w 12191999"/>
              <a:gd name="connsiteY539" fmla="*/ 1079741 h 6862263"/>
              <a:gd name="connsiteX540" fmla="*/ 11384598 w 12191999"/>
              <a:gd name="connsiteY540" fmla="*/ 1074042 h 6862263"/>
              <a:gd name="connsiteX541" fmla="*/ 11369904 w 12191999"/>
              <a:gd name="connsiteY541" fmla="*/ 1075899 h 6862263"/>
              <a:gd name="connsiteX542" fmla="*/ 11346343 w 12191999"/>
              <a:gd name="connsiteY542" fmla="*/ 1070382 h 6862263"/>
              <a:gd name="connsiteX543" fmla="*/ 11343607 w 12191999"/>
              <a:gd name="connsiteY543" fmla="*/ 1067023 h 6862263"/>
              <a:gd name="connsiteX544" fmla="*/ 11140446 w 12191999"/>
              <a:gd name="connsiteY544" fmla="*/ 1064539 h 6862263"/>
              <a:gd name="connsiteX545" fmla="*/ 11134115 w 12191999"/>
              <a:gd name="connsiteY545" fmla="*/ 1064958 h 6862263"/>
              <a:gd name="connsiteX546" fmla="*/ 11150659 w 12191999"/>
              <a:gd name="connsiteY546" fmla="*/ 1070057 h 6862263"/>
              <a:gd name="connsiteX547" fmla="*/ 11190988 w 12191999"/>
              <a:gd name="connsiteY547" fmla="*/ 1079773 h 6862263"/>
              <a:gd name="connsiteX548" fmla="*/ 11224001 w 12191999"/>
              <a:gd name="connsiteY548" fmla="*/ 1086184 h 6862263"/>
              <a:gd name="connsiteX549" fmla="*/ 11223811 w 12191999"/>
              <a:gd name="connsiteY549" fmla="*/ 1086091 h 6862263"/>
              <a:gd name="connsiteX550" fmla="*/ 11237620 w 12191999"/>
              <a:gd name="connsiteY550" fmla="*/ 1087832 h 6862263"/>
              <a:gd name="connsiteX551" fmla="*/ 11241238 w 12191999"/>
              <a:gd name="connsiteY551" fmla="*/ 1087591 h 6862263"/>
              <a:gd name="connsiteX552" fmla="*/ 11238282 w 12191999"/>
              <a:gd name="connsiteY552" fmla="*/ 1085135 h 6862263"/>
              <a:gd name="connsiteX553" fmla="*/ 11235750 w 12191999"/>
              <a:gd name="connsiteY553" fmla="*/ 1084153 h 6862263"/>
              <a:gd name="connsiteX554" fmla="*/ 11151543 w 12191999"/>
              <a:gd name="connsiteY554" fmla="*/ 1066459 h 6862263"/>
              <a:gd name="connsiteX555" fmla="*/ 11140446 w 12191999"/>
              <a:gd name="connsiteY555" fmla="*/ 1064539 h 6862263"/>
              <a:gd name="connsiteX556" fmla="*/ 11572909 w 12191999"/>
              <a:gd name="connsiteY556" fmla="*/ 1017355 h 6862263"/>
              <a:gd name="connsiteX557" fmla="*/ 11606002 w 12191999"/>
              <a:gd name="connsiteY557" fmla="*/ 1027550 h 6862263"/>
              <a:gd name="connsiteX558" fmla="*/ 11615974 w 12191999"/>
              <a:gd name="connsiteY558" fmla="*/ 1030428 h 6862263"/>
              <a:gd name="connsiteX559" fmla="*/ 11650170 w 12191999"/>
              <a:gd name="connsiteY559" fmla="*/ 1036128 h 6862263"/>
              <a:gd name="connsiteX560" fmla="*/ 11708590 w 12191999"/>
              <a:gd name="connsiteY560" fmla="*/ 1044647 h 6862263"/>
              <a:gd name="connsiteX561" fmla="*/ 11732590 w 12191999"/>
              <a:gd name="connsiteY561" fmla="*/ 1048369 h 6862263"/>
              <a:gd name="connsiteX562" fmla="*/ 11772697 w 12191999"/>
              <a:gd name="connsiteY562" fmla="*/ 1058985 h 6862263"/>
              <a:gd name="connsiteX563" fmla="*/ 11793082 w 12191999"/>
              <a:gd name="connsiteY563" fmla="*/ 1062944 h 6862263"/>
              <a:gd name="connsiteX564" fmla="*/ 11830455 w 12191999"/>
              <a:gd name="connsiteY564" fmla="*/ 1070201 h 6862263"/>
              <a:gd name="connsiteX565" fmla="*/ 11857855 w 12191999"/>
              <a:gd name="connsiteY565" fmla="*/ 1074582 h 6862263"/>
              <a:gd name="connsiteX566" fmla="*/ 11888631 w 12191999"/>
              <a:gd name="connsiteY566" fmla="*/ 1076085 h 6862263"/>
              <a:gd name="connsiteX567" fmla="*/ 11889280 w 12191999"/>
              <a:gd name="connsiteY567" fmla="*/ 1076206 h 6862263"/>
              <a:gd name="connsiteX568" fmla="*/ 11888518 w 12191999"/>
              <a:gd name="connsiteY568" fmla="*/ 1080439 h 6862263"/>
              <a:gd name="connsiteX569" fmla="*/ 11879586 w 12191999"/>
              <a:gd name="connsiteY569" fmla="*/ 1093774 h 6862263"/>
              <a:gd name="connsiteX570" fmla="*/ 11847532 w 12191999"/>
              <a:gd name="connsiteY570" fmla="*/ 1087648 h 6862263"/>
              <a:gd name="connsiteX571" fmla="*/ 11844355 w 12191999"/>
              <a:gd name="connsiteY571" fmla="*/ 1086090 h 6862263"/>
              <a:gd name="connsiteX572" fmla="*/ 11858164 w 12191999"/>
              <a:gd name="connsiteY572" fmla="*/ 1087831 h 6862263"/>
              <a:gd name="connsiteX573" fmla="*/ 11861782 w 12191999"/>
              <a:gd name="connsiteY573" fmla="*/ 1087590 h 6862263"/>
              <a:gd name="connsiteX574" fmla="*/ 11858826 w 12191999"/>
              <a:gd name="connsiteY574" fmla="*/ 1085134 h 6862263"/>
              <a:gd name="connsiteX575" fmla="*/ 11849075 w 12191999"/>
              <a:gd name="connsiteY575" fmla="*/ 1081354 h 6862263"/>
              <a:gd name="connsiteX576" fmla="*/ 11791759 w 12191999"/>
              <a:gd name="connsiteY576" fmla="*/ 1068339 h 6862263"/>
              <a:gd name="connsiteX577" fmla="*/ 11604898 w 12191999"/>
              <a:gd name="connsiteY577" fmla="*/ 1032047 h 6862263"/>
              <a:gd name="connsiteX578" fmla="*/ 11558658 w 12191999"/>
              <a:gd name="connsiteY578" fmla="*/ 1017414 h 6862263"/>
              <a:gd name="connsiteX579" fmla="*/ 11572909 w 12191999"/>
              <a:gd name="connsiteY579" fmla="*/ 1017355 h 6862263"/>
              <a:gd name="connsiteX580" fmla="*/ 1649207 w 12191999"/>
              <a:gd name="connsiteY580" fmla="*/ 774305 h 6862263"/>
              <a:gd name="connsiteX581" fmla="*/ 1661443 w 12191999"/>
              <a:gd name="connsiteY581" fmla="*/ 777194 h 6862263"/>
              <a:gd name="connsiteX582" fmla="*/ 1654410 w 12191999"/>
              <a:gd name="connsiteY582" fmla="*/ 777194 h 6862263"/>
              <a:gd name="connsiteX583" fmla="*/ 884771 w 12191999"/>
              <a:gd name="connsiteY583" fmla="*/ 737222 h 6862263"/>
              <a:gd name="connsiteX584" fmla="*/ 929074 w 12191999"/>
              <a:gd name="connsiteY584" fmla="*/ 756681 h 6862263"/>
              <a:gd name="connsiteX585" fmla="*/ 958529 w 12191999"/>
              <a:gd name="connsiteY585" fmla="*/ 777194 h 6862263"/>
              <a:gd name="connsiteX586" fmla="*/ 745673 w 12191999"/>
              <a:gd name="connsiteY586" fmla="*/ 777194 h 6862263"/>
              <a:gd name="connsiteX587" fmla="*/ 745752 w 12191999"/>
              <a:gd name="connsiteY587" fmla="*/ 769241 h 6862263"/>
              <a:gd name="connsiteX588" fmla="*/ 751087 w 12191999"/>
              <a:gd name="connsiteY588" fmla="*/ 754576 h 6862263"/>
              <a:gd name="connsiteX589" fmla="*/ 813243 w 12191999"/>
              <a:gd name="connsiteY589" fmla="*/ 747896 h 6862263"/>
              <a:gd name="connsiteX590" fmla="*/ 837164 w 12191999"/>
              <a:gd name="connsiteY590" fmla="*/ 746549 h 6862263"/>
              <a:gd name="connsiteX591" fmla="*/ 884771 w 12191999"/>
              <a:gd name="connsiteY591" fmla="*/ 737222 h 6862263"/>
              <a:gd name="connsiteX592" fmla="*/ 1421305 w 12191999"/>
              <a:gd name="connsiteY592" fmla="*/ 703188 h 6862263"/>
              <a:gd name="connsiteX593" fmla="*/ 1439431 w 12191999"/>
              <a:gd name="connsiteY593" fmla="*/ 715810 h 6862263"/>
              <a:gd name="connsiteX594" fmla="*/ 1442053 w 12191999"/>
              <a:gd name="connsiteY594" fmla="*/ 717994 h 6862263"/>
              <a:gd name="connsiteX595" fmla="*/ 1454501 w 12191999"/>
              <a:gd name="connsiteY595" fmla="*/ 719978 h 6862263"/>
              <a:gd name="connsiteX596" fmla="*/ 1471745 w 12191999"/>
              <a:gd name="connsiteY596" fmla="*/ 726537 h 6862263"/>
              <a:gd name="connsiteX597" fmla="*/ 1489870 w 12191999"/>
              <a:gd name="connsiteY597" fmla="*/ 734078 h 6862263"/>
              <a:gd name="connsiteX598" fmla="*/ 1483100 w 12191999"/>
              <a:gd name="connsiteY598" fmla="*/ 729509 h 6862263"/>
              <a:gd name="connsiteX599" fmla="*/ 1474594 w 12191999"/>
              <a:gd name="connsiteY599" fmla="*/ 724337 h 6862263"/>
              <a:gd name="connsiteX600" fmla="*/ 1474432 w 12191999"/>
              <a:gd name="connsiteY600" fmla="*/ 719908 h 6862263"/>
              <a:gd name="connsiteX601" fmla="*/ 1469713 w 12191999"/>
              <a:gd name="connsiteY601" fmla="*/ 718070 h 6862263"/>
              <a:gd name="connsiteX602" fmla="*/ 1455356 w 12191999"/>
              <a:gd name="connsiteY602" fmla="*/ 713571 h 6862263"/>
              <a:gd name="connsiteX603" fmla="*/ 1429027 w 12191999"/>
              <a:gd name="connsiteY603" fmla="*/ 705323 h 6862263"/>
              <a:gd name="connsiteX604" fmla="*/ 1456029 w 12191999"/>
              <a:gd name="connsiteY604" fmla="*/ 671066 h 6862263"/>
              <a:gd name="connsiteX605" fmla="*/ 1460314 w 12191999"/>
              <a:gd name="connsiteY605" fmla="*/ 673832 h 6862263"/>
              <a:gd name="connsiteX606" fmla="*/ 1491815 w 12191999"/>
              <a:gd name="connsiteY606" fmla="*/ 689397 h 6862263"/>
              <a:gd name="connsiteX607" fmla="*/ 1499496 w 12191999"/>
              <a:gd name="connsiteY607" fmla="*/ 690380 h 6862263"/>
              <a:gd name="connsiteX608" fmla="*/ 1510822 w 12191999"/>
              <a:gd name="connsiteY608" fmla="*/ 688946 h 6862263"/>
              <a:gd name="connsiteX609" fmla="*/ 1518254 w 12191999"/>
              <a:gd name="connsiteY609" fmla="*/ 690561 h 6862263"/>
              <a:gd name="connsiteX610" fmla="*/ 1543827 w 12191999"/>
              <a:gd name="connsiteY610" fmla="*/ 700709 h 6862263"/>
              <a:gd name="connsiteX611" fmla="*/ 1560329 w 12191999"/>
              <a:gd name="connsiteY611" fmla="*/ 706591 h 6862263"/>
              <a:gd name="connsiteX612" fmla="*/ 1571153 w 12191999"/>
              <a:gd name="connsiteY612" fmla="*/ 706422 h 6862263"/>
              <a:gd name="connsiteX613" fmla="*/ 1590300 w 12191999"/>
              <a:gd name="connsiteY613" fmla="*/ 712422 h 6862263"/>
              <a:gd name="connsiteX614" fmla="*/ 1593834 w 12191999"/>
              <a:gd name="connsiteY614" fmla="*/ 717089 h 6862263"/>
              <a:gd name="connsiteX615" fmla="*/ 1605049 w 12191999"/>
              <a:gd name="connsiteY615" fmla="*/ 722738 h 6862263"/>
              <a:gd name="connsiteX616" fmla="*/ 1618907 w 12191999"/>
              <a:gd name="connsiteY616" fmla="*/ 728503 h 6862263"/>
              <a:gd name="connsiteX617" fmla="*/ 1639056 w 12191999"/>
              <a:gd name="connsiteY617" fmla="*/ 731968 h 6862263"/>
              <a:gd name="connsiteX618" fmla="*/ 1674565 w 12191999"/>
              <a:gd name="connsiteY618" fmla="*/ 737398 h 6862263"/>
              <a:gd name="connsiteX619" fmla="*/ 1690817 w 12191999"/>
              <a:gd name="connsiteY619" fmla="*/ 743914 h 6862263"/>
              <a:gd name="connsiteX620" fmla="*/ 1708961 w 12191999"/>
              <a:gd name="connsiteY620" fmla="*/ 752446 h 6862263"/>
              <a:gd name="connsiteX621" fmla="*/ 1735539 w 12191999"/>
              <a:gd name="connsiteY621" fmla="*/ 760060 h 6862263"/>
              <a:gd name="connsiteX622" fmla="*/ 1736927 w 12191999"/>
              <a:gd name="connsiteY622" fmla="*/ 759959 h 6862263"/>
              <a:gd name="connsiteX623" fmla="*/ 1731817 w 12191999"/>
              <a:gd name="connsiteY623" fmla="*/ 751407 h 6862263"/>
              <a:gd name="connsiteX624" fmla="*/ 1707103 w 12191999"/>
              <a:gd name="connsiteY624" fmla="*/ 735095 h 6862263"/>
              <a:gd name="connsiteX625" fmla="*/ 1689209 w 12191999"/>
              <a:gd name="connsiteY625" fmla="*/ 727909 h 6862263"/>
              <a:gd name="connsiteX626" fmla="*/ 1678827 w 12191999"/>
              <a:gd name="connsiteY626" fmla="*/ 720993 h 6862263"/>
              <a:gd name="connsiteX627" fmla="*/ 1632462 w 12191999"/>
              <a:gd name="connsiteY627" fmla="*/ 707832 h 6862263"/>
              <a:gd name="connsiteX628" fmla="*/ 1622138 w 12191999"/>
              <a:gd name="connsiteY628" fmla="*/ 706733 h 6862263"/>
              <a:gd name="connsiteX629" fmla="*/ 1662574 w 12191999"/>
              <a:gd name="connsiteY629" fmla="*/ 720113 h 6862263"/>
              <a:gd name="connsiteX630" fmla="*/ 1662323 w 12191999"/>
              <a:gd name="connsiteY630" fmla="*/ 720747 h 6862263"/>
              <a:gd name="connsiteX631" fmla="*/ 1621637 w 12191999"/>
              <a:gd name="connsiteY631" fmla="*/ 708000 h 6862263"/>
              <a:gd name="connsiteX632" fmla="*/ 1583344 w 12191999"/>
              <a:gd name="connsiteY632" fmla="*/ 696003 h 6862263"/>
              <a:gd name="connsiteX633" fmla="*/ 1573521 w 12191999"/>
              <a:gd name="connsiteY633" fmla="*/ 693638 h 6862263"/>
              <a:gd name="connsiteX634" fmla="*/ 1560303 w 12191999"/>
              <a:gd name="connsiteY634" fmla="*/ 693056 h 6862263"/>
              <a:gd name="connsiteX635" fmla="*/ 1540907 w 12191999"/>
              <a:gd name="connsiteY635" fmla="*/ 687691 h 6862263"/>
              <a:gd name="connsiteX636" fmla="*/ 1524404 w 12191999"/>
              <a:gd name="connsiteY636" fmla="*/ 681808 h 6862263"/>
              <a:gd name="connsiteX637" fmla="*/ 1514831 w 12191999"/>
              <a:gd name="connsiteY637" fmla="*/ 678810 h 6862263"/>
              <a:gd name="connsiteX638" fmla="*/ 1521010 w 12191999"/>
              <a:gd name="connsiteY638" fmla="*/ 683593 h 6862263"/>
              <a:gd name="connsiteX639" fmla="*/ 1515220 w 12191999"/>
              <a:gd name="connsiteY639" fmla="*/ 684627 h 6862263"/>
              <a:gd name="connsiteX640" fmla="*/ 1502502 w 12191999"/>
              <a:gd name="connsiteY640" fmla="*/ 682779 h 6862263"/>
              <a:gd name="connsiteX641" fmla="*/ 1495072 w 12191999"/>
              <a:gd name="connsiteY641" fmla="*/ 681162 h 6862263"/>
              <a:gd name="connsiteX642" fmla="*/ 1461315 w 12191999"/>
              <a:gd name="connsiteY642" fmla="*/ 671299 h 6862263"/>
              <a:gd name="connsiteX643" fmla="*/ 1456029 w 12191999"/>
              <a:gd name="connsiteY643" fmla="*/ 671066 h 6862263"/>
              <a:gd name="connsiteX644" fmla="*/ 1207347 w 12191999"/>
              <a:gd name="connsiteY644" fmla="*/ 640142 h 6862263"/>
              <a:gd name="connsiteX645" fmla="*/ 1249925 w 12191999"/>
              <a:gd name="connsiteY645" fmla="*/ 654906 h 6862263"/>
              <a:gd name="connsiteX646" fmla="*/ 1303966 w 12191999"/>
              <a:gd name="connsiteY646" fmla="*/ 674685 h 6862263"/>
              <a:gd name="connsiteX647" fmla="*/ 1308432 w 12191999"/>
              <a:gd name="connsiteY647" fmla="*/ 676355 h 6862263"/>
              <a:gd name="connsiteX648" fmla="*/ 1321754 w 12191999"/>
              <a:gd name="connsiteY648" fmla="*/ 671511 h 6862263"/>
              <a:gd name="connsiteX649" fmla="*/ 1316797 w 12191999"/>
              <a:gd name="connsiteY649" fmla="*/ 669449 h 6862263"/>
              <a:gd name="connsiteX650" fmla="*/ 1278505 w 12191999"/>
              <a:gd name="connsiteY650" fmla="*/ 657452 h 6862263"/>
              <a:gd name="connsiteX651" fmla="*/ 1232031 w 12191999"/>
              <a:gd name="connsiteY651" fmla="*/ 645740 h 6862263"/>
              <a:gd name="connsiteX652" fmla="*/ 1220064 w 12191999"/>
              <a:gd name="connsiteY652" fmla="*/ 641990 h 6862263"/>
              <a:gd name="connsiteX653" fmla="*/ 1207347 w 12191999"/>
              <a:gd name="connsiteY653" fmla="*/ 640142 h 6862263"/>
              <a:gd name="connsiteX654" fmla="*/ 1227129 w 12191999"/>
              <a:gd name="connsiteY654" fmla="*/ 633866 h 6862263"/>
              <a:gd name="connsiteX655" fmla="*/ 1236039 w 12191999"/>
              <a:gd name="connsiteY655" fmla="*/ 635605 h 6862263"/>
              <a:gd name="connsiteX656" fmla="*/ 1240826 w 12191999"/>
              <a:gd name="connsiteY656" fmla="*/ 637105 h 6862263"/>
              <a:gd name="connsiteX657" fmla="*/ 1276725 w 12191999"/>
              <a:gd name="connsiteY657" fmla="*/ 648351 h 6862263"/>
              <a:gd name="connsiteX658" fmla="*/ 1312623 w 12191999"/>
              <a:gd name="connsiteY658" fmla="*/ 659597 h 6862263"/>
              <a:gd name="connsiteX659" fmla="*/ 1342073 w 12191999"/>
              <a:gd name="connsiteY659" fmla="*/ 668428 h 6862263"/>
              <a:gd name="connsiteX660" fmla="*/ 1353895 w 12191999"/>
              <a:gd name="connsiteY660" fmla="*/ 668209 h 6862263"/>
              <a:gd name="connsiteX661" fmla="*/ 1377324 w 12191999"/>
              <a:gd name="connsiteY661" fmla="*/ 675319 h 6862263"/>
              <a:gd name="connsiteX662" fmla="*/ 1390604 w 12191999"/>
              <a:gd name="connsiteY662" fmla="*/ 682980 h 6862263"/>
              <a:gd name="connsiteX663" fmla="*/ 1418428 w 12191999"/>
              <a:gd name="connsiteY663" fmla="*/ 691323 h 6862263"/>
              <a:gd name="connsiteX664" fmla="*/ 1420570 w 12191999"/>
              <a:gd name="connsiteY664" fmla="*/ 692707 h 6862263"/>
              <a:gd name="connsiteX665" fmla="*/ 1410747 w 12191999"/>
              <a:gd name="connsiteY665" fmla="*/ 690340 h 6862263"/>
              <a:gd name="connsiteX666" fmla="*/ 1408103 w 12191999"/>
              <a:gd name="connsiteY666" fmla="*/ 690224 h 6862263"/>
              <a:gd name="connsiteX667" fmla="*/ 1409995 w 12191999"/>
              <a:gd name="connsiteY667" fmla="*/ 692241 h 6862263"/>
              <a:gd name="connsiteX668" fmla="*/ 1416674 w 12191999"/>
              <a:gd name="connsiteY668" fmla="*/ 695757 h 6862263"/>
              <a:gd name="connsiteX669" fmla="*/ 1456859 w 12191999"/>
              <a:gd name="connsiteY669" fmla="*/ 709771 h 6862263"/>
              <a:gd name="connsiteX670" fmla="*/ 1475004 w 12191999"/>
              <a:gd name="connsiteY670" fmla="*/ 715455 h 6862263"/>
              <a:gd name="connsiteX671" fmla="*/ 1483271 w 12191999"/>
              <a:gd name="connsiteY671" fmla="*/ 712163 h 6862263"/>
              <a:gd name="connsiteX672" fmla="*/ 1493018 w 12191999"/>
              <a:gd name="connsiteY672" fmla="*/ 715598 h 6862263"/>
              <a:gd name="connsiteX673" fmla="*/ 1502767 w 12191999"/>
              <a:gd name="connsiteY673" fmla="*/ 724153 h 6862263"/>
              <a:gd name="connsiteX674" fmla="*/ 1588486 w 12191999"/>
              <a:gd name="connsiteY674" fmla="*/ 751009 h 6862263"/>
              <a:gd name="connsiteX675" fmla="*/ 1620489 w 12191999"/>
              <a:gd name="connsiteY675" fmla="*/ 765307 h 6862263"/>
              <a:gd name="connsiteX676" fmla="*/ 1610162 w 12191999"/>
              <a:gd name="connsiteY676" fmla="*/ 764209 h 6862263"/>
              <a:gd name="connsiteX677" fmla="*/ 1587233 w 12191999"/>
              <a:gd name="connsiteY677" fmla="*/ 754177 h 6862263"/>
              <a:gd name="connsiteX678" fmla="*/ 1580305 w 12191999"/>
              <a:gd name="connsiteY678" fmla="*/ 751294 h 6862263"/>
              <a:gd name="connsiteX679" fmla="*/ 1556122 w 12191999"/>
              <a:gd name="connsiteY679" fmla="*/ 744431 h 6862263"/>
              <a:gd name="connsiteX680" fmla="*/ 1514684 w 12191999"/>
              <a:gd name="connsiteY680" fmla="*/ 733584 h 6862263"/>
              <a:gd name="connsiteX681" fmla="*/ 1513118 w 12191999"/>
              <a:gd name="connsiteY681" fmla="*/ 733238 h 6862263"/>
              <a:gd name="connsiteX682" fmla="*/ 1526298 w 12191999"/>
              <a:gd name="connsiteY682" fmla="*/ 744805 h 6862263"/>
              <a:gd name="connsiteX683" fmla="*/ 1548047 w 12191999"/>
              <a:gd name="connsiteY683" fmla="*/ 751244 h 6862263"/>
              <a:gd name="connsiteX684" fmla="*/ 1583976 w 12191999"/>
              <a:gd name="connsiteY684" fmla="*/ 762412 h 6862263"/>
              <a:gd name="connsiteX685" fmla="*/ 1606017 w 12191999"/>
              <a:gd name="connsiteY685" fmla="*/ 767893 h 6862263"/>
              <a:gd name="connsiteX686" fmla="*/ 1629948 w 12191999"/>
              <a:gd name="connsiteY686" fmla="*/ 775391 h 6862263"/>
              <a:gd name="connsiteX687" fmla="*/ 1635380 w 12191999"/>
              <a:gd name="connsiteY687" fmla="*/ 777194 h 6862263"/>
              <a:gd name="connsiteX688" fmla="*/ 1178687 w 12191999"/>
              <a:gd name="connsiteY688" fmla="*/ 777194 h 6862263"/>
              <a:gd name="connsiteX689" fmla="*/ 1162615 w 12191999"/>
              <a:gd name="connsiteY689" fmla="*/ 766490 h 6862263"/>
              <a:gd name="connsiteX690" fmla="*/ 1158903 w 12191999"/>
              <a:gd name="connsiteY690" fmla="*/ 721197 h 6862263"/>
              <a:gd name="connsiteX691" fmla="*/ 1157947 w 12191999"/>
              <a:gd name="connsiteY691" fmla="*/ 712293 h 6862263"/>
              <a:gd name="connsiteX692" fmla="*/ 1187473 w 12191999"/>
              <a:gd name="connsiteY692" fmla="*/ 662095 h 6862263"/>
              <a:gd name="connsiteX693" fmla="*/ 1202594 w 12191999"/>
              <a:gd name="connsiteY693" fmla="*/ 651131 h 6862263"/>
              <a:gd name="connsiteX694" fmla="*/ 1226355 w 12191999"/>
              <a:gd name="connsiteY694" fmla="*/ 633902 h 6862263"/>
              <a:gd name="connsiteX695" fmla="*/ 9971368 w 12191999"/>
              <a:gd name="connsiteY695" fmla="*/ 616471 h 6862263"/>
              <a:gd name="connsiteX696" fmla="*/ 9937914 w 12191999"/>
              <a:gd name="connsiteY696" fmla="*/ 631459 h 6862263"/>
              <a:gd name="connsiteX697" fmla="*/ 9923851 w 12191999"/>
              <a:gd name="connsiteY697" fmla="*/ 638233 h 6862263"/>
              <a:gd name="connsiteX698" fmla="*/ 9907152 w 12191999"/>
              <a:gd name="connsiteY698" fmla="*/ 645188 h 6862263"/>
              <a:gd name="connsiteX699" fmla="*/ 9900843 w 12191999"/>
              <a:gd name="connsiteY699" fmla="*/ 648596 h 6862263"/>
              <a:gd name="connsiteX700" fmla="*/ 9889878 w 12191999"/>
              <a:gd name="connsiteY700" fmla="*/ 655483 h 6862263"/>
              <a:gd name="connsiteX701" fmla="*/ 9902352 w 12191999"/>
              <a:gd name="connsiteY701" fmla="*/ 651077 h 6862263"/>
              <a:gd name="connsiteX702" fmla="*/ 10019877 w 12191999"/>
              <a:gd name="connsiteY702" fmla="*/ 596790 h 6862263"/>
              <a:gd name="connsiteX703" fmla="*/ 10009369 w 12191999"/>
              <a:gd name="connsiteY703" fmla="*/ 599445 h 6862263"/>
              <a:gd name="connsiteX704" fmla="*/ 9991867 w 12191999"/>
              <a:gd name="connsiteY704" fmla="*/ 607286 h 6862263"/>
              <a:gd name="connsiteX705" fmla="*/ 10002212 w 12191999"/>
              <a:gd name="connsiteY705" fmla="*/ 603476 h 6862263"/>
              <a:gd name="connsiteX706" fmla="*/ 10015519 w 12191999"/>
              <a:gd name="connsiteY706" fmla="*/ 598977 h 6862263"/>
              <a:gd name="connsiteX707" fmla="*/ 8723243 w 12191999"/>
              <a:gd name="connsiteY707" fmla="*/ 590963 h 6862263"/>
              <a:gd name="connsiteX708" fmla="*/ 8717889 w 12191999"/>
              <a:gd name="connsiteY708" fmla="*/ 594019 h 6862263"/>
              <a:gd name="connsiteX709" fmla="*/ 8738936 w 12191999"/>
              <a:gd name="connsiteY709" fmla="*/ 608280 h 6862263"/>
              <a:gd name="connsiteX710" fmla="*/ 8730295 w 12191999"/>
              <a:gd name="connsiteY710" fmla="*/ 591292 h 6862263"/>
              <a:gd name="connsiteX711" fmla="*/ 8712115 w 12191999"/>
              <a:gd name="connsiteY711" fmla="*/ 590444 h 6862263"/>
              <a:gd name="connsiteX712" fmla="*/ 8713465 w 12191999"/>
              <a:gd name="connsiteY712" fmla="*/ 591022 h 6862263"/>
              <a:gd name="connsiteX713" fmla="*/ 8714097 w 12191999"/>
              <a:gd name="connsiteY713" fmla="*/ 591450 h 6862263"/>
              <a:gd name="connsiteX714" fmla="*/ 8715826 w 12191999"/>
              <a:gd name="connsiteY714" fmla="*/ 590617 h 6862263"/>
              <a:gd name="connsiteX715" fmla="*/ 10015203 w 12191999"/>
              <a:gd name="connsiteY715" fmla="*/ 590436 h 6862263"/>
              <a:gd name="connsiteX716" fmla="*/ 10006411 w 12191999"/>
              <a:gd name="connsiteY716" fmla="*/ 595258 h 6862263"/>
              <a:gd name="connsiteX717" fmla="*/ 10013762 w 12191999"/>
              <a:gd name="connsiteY717" fmla="*/ 591716 h 6862263"/>
              <a:gd name="connsiteX718" fmla="*/ 10185603 w 12191999"/>
              <a:gd name="connsiteY718" fmla="*/ 535405 h 6862263"/>
              <a:gd name="connsiteX719" fmla="*/ 10180160 w 12191999"/>
              <a:gd name="connsiteY719" fmla="*/ 536422 h 6862263"/>
              <a:gd name="connsiteX720" fmla="*/ 10146964 w 12191999"/>
              <a:gd name="connsiteY720" fmla="*/ 551610 h 6862263"/>
              <a:gd name="connsiteX721" fmla="*/ 10139555 w 12191999"/>
              <a:gd name="connsiteY721" fmla="*/ 554377 h 6862263"/>
              <a:gd name="connsiteX722" fmla="*/ 10126705 w 12191999"/>
              <a:gd name="connsiteY722" fmla="*/ 558162 h 6862263"/>
              <a:gd name="connsiteX723" fmla="*/ 10120509 w 12191999"/>
              <a:gd name="connsiteY723" fmla="*/ 557939 h 6862263"/>
              <a:gd name="connsiteX724" fmla="*/ 10126032 w 12191999"/>
              <a:gd name="connsiteY724" fmla="*/ 552071 h 6862263"/>
              <a:gd name="connsiteX725" fmla="*/ 10116657 w 12191999"/>
              <a:gd name="connsiteY725" fmla="*/ 556586 h 6862263"/>
              <a:gd name="connsiteX726" fmla="*/ 10100624 w 12191999"/>
              <a:gd name="connsiteY726" fmla="*/ 565111 h 6862263"/>
              <a:gd name="connsiteX727" fmla="*/ 10081494 w 12191999"/>
              <a:gd name="connsiteY727" fmla="*/ 573524 h 6862263"/>
              <a:gd name="connsiteX728" fmla="*/ 10067889 w 12191999"/>
              <a:gd name="connsiteY728" fmla="*/ 576068 h 6862263"/>
              <a:gd name="connsiteX729" fmla="*/ 10058135 w 12191999"/>
              <a:gd name="connsiteY729" fmla="*/ 579965 h 6862263"/>
              <a:gd name="connsiteX730" fmla="*/ 10021404 w 12191999"/>
              <a:gd name="connsiteY730" fmla="*/ 597658 h 6862263"/>
              <a:gd name="connsiteX731" fmla="*/ 10021819 w 12191999"/>
              <a:gd name="connsiteY731" fmla="*/ 598341 h 6862263"/>
              <a:gd name="connsiteX732" fmla="*/ 10020983 w 12191999"/>
              <a:gd name="connsiteY732" fmla="*/ 601953 h 6862263"/>
              <a:gd name="connsiteX733" fmla="*/ 9999887 w 12191999"/>
              <a:gd name="connsiteY733" fmla="*/ 612115 h 6862263"/>
              <a:gd name="connsiteX734" fmla="*/ 9986577 w 12191999"/>
              <a:gd name="connsiteY734" fmla="*/ 620130 h 6862263"/>
              <a:gd name="connsiteX735" fmla="*/ 9984984 w 12191999"/>
              <a:gd name="connsiteY735" fmla="*/ 622500 h 6862263"/>
              <a:gd name="connsiteX736" fmla="*/ 9990051 w 12191999"/>
              <a:gd name="connsiteY736" fmla="*/ 620862 h 6862263"/>
              <a:gd name="connsiteX737" fmla="*/ 10011147 w 12191999"/>
              <a:gd name="connsiteY737" fmla="*/ 610699 h 6862263"/>
              <a:gd name="connsiteX738" fmla="*/ 10018935 w 12191999"/>
              <a:gd name="connsiteY738" fmla="*/ 608552 h 6862263"/>
              <a:gd name="connsiteX739" fmla="*/ 10015000 w 12191999"/>
              <a:gd name="connsiteY739" fmla="*/ 612052 h 6862263"/>
              <a:gd name="connsiteX740" fmla="*/ 9988753 w 12191999"/>
              <a:gd name="connsiteY740" fmla="*/ 628703 h 6862263"/>
              <a:gd name="connsiteX741" fmla="*/ 9983386 w 12191999"/>
              <a:gd name="connsiteY741" fmla="*/ 631689 h 6862263"/>
              <a:gd name="connsiteX742" fmla="*/ 9990266 w 12191999"/>
              <a:gd name="connsiteY742" fmla="*/ 629096 h 6862263"/>
              <a:gd name="connsiteX743" fmla="*/ 10006989 w 12191999"/>
              <a:gd name="connsiteY743" fmla="*/ 625452 h 6862263"/>
              <a:gd name="connsiteX744" fmla="*/ 10027251 w 12191999"/>
              <a:gd name="connsiteY744" fmla="*/ 618900 h 6862263"/>
              <a:gd name="connsiteX745" fmla="*/ 10040562 w 12191999"/>
              <a:gd name="connsiteY745" fmla="*/ 610883 h 6862263"/>
              <a:gd name="connsiteX746" fmla="*/ 10051152 w 12191999"/>
              <a:gd name="connsiteY746" fmla="*/ 603376 h 6862263"/>
              <a:gd name="connsiteX747" fmla="*/ 10053956 w 12191999"/>
              <a:gd name="connsiteY747" fmla="*/ 598017 h 6862263"/>
              <a:gd name="connsiteX748" fmla="*/ 10072707 w 12191999"/>
              <a:gd name="connsiteY748" fmla="*/ 588982 h 6862263"/>
              <a:gd name="connsiteX749" fmla="*/ 10083969 w 12191999"/>
              <a:gd name="connsiteY749" fmla="*/ 587569 h 6862263"/>
              <a:gd name="connsiteX750" fmla="*/ 10100002 w 12191999"/>
              <a:gd name="connsiteY750" fmla="*/ 579044 h 6862263"/>
              <a:gd name="connsiteX751" fmla="*/ 10124655 w 12191999"/>
              <a:gd name="connsiteY751" fmla="*/ 564762 h 6862263"/>
              <a:gd name="connsiteX752" fmla="*/ 10132065 w 12191999"/>
              <a:gd name="connsiteY752" fmla="*/ 561996 h 6862263"/>
              <a:gd name="connsiteX753" fmla="*/ 10144080 w 12191999"/>
              <a:gd name="connsiteY753" fmla="*/ 561821 h 6862263"/>
              <a:gd name="connsiteX754" fmla="*/ 10151866 w 12191999"/>
              <a:gd name="connsiteY754" fmla="*/ 559674 h 6862263"/>
              <a:gd name="connsiteX755" fmla="*/ 10181667 w 12191999"/>
              <a:gd name="connsiteY755" fmla="*/ 538903 h 6862263"/>
              <a:gd name="connsiteX756" fmla="*/ 10185603 w 12191999"/>
              <a:gd name="connsiteY756" fmla="*/ 535405 h 6862263"/>
              <a:gd name="connsiteX757" fmla="*/ 10337375 w 12191999"/>
              <a:gd name="connsiteY757" fmla="*/ 509609 h 6862263"/>
              <a:gd name="connsiteX758" fmla="*/ 10329740 w 12191999"/>
              <a:gd name="connsiteY758" fmla="*/ 513287 h 6862263"/>
              <a:gd name="connsiteX759" fmla="*/ 10329262 w 12191999"/>
              <a:gd name="connsiteY759" fmla="*/ 513575 h 6862263"/>
              <a:gd name="connsiteX760" fmla="*/ 10333272 w 12191999"/>
              <a:gd name="connsiteY760" fmla="*/ 512469 h 6862263"/>
              <a:gd name="connsiteX761" fmla="*/ 10326843 w 12191999"/>
              <a:gd name="connsiteY761" fmla="*/ 504976 h 6862263"/>
              <a:gd name="connsiteX762" fmla="*/ 10320961 w 12191999"/>
              <a:gd name="connsiteY762" fmla="*/ 507172 h 6862263"/>
              <a:gd name="connsiteX763" fmla="*/ 10308112 w 12191999"/>
              <a:gd name="connsiteY763" fmla="*/ 510957 h 6862263"/>
              <a:gd name="connsiteX764" fmla="*/ 10301916 w 12191999"/>
              <a:gd name="connsiteY764" fmla="*/ 510734 h 6862263"/>
              <a:gd name="connsiteX765" fmla="*/ 10303438 w 12191999"/>
              <a:gd name="connsiteY765" fmla="*/ 509116 h 6862263"/>
              <a:gd name="connsiteX766" fmla="*/ 10286659 w 12191999"/>
              <a:gd name="connsiteY766" fmla="*/ 517198 h 6862263"/>
              <a:gd name="connsiteX767" fmla="*/ 10230024 w 12191999"/>
              <a:gd name="connsiteY767" fmla="*/ 543677 h 6862263"/>
              <a:gd name="connsiteX768" fmla="*/ 10222991 w 12191999"/>
              <a:gd name="connsiteY768" fmla="*/ 547065 h 6862263"/>
              <a:gd name="connsiteX769" fmla="*/ 10167488 w 12191999"/>
              <a:gd name="connsiteY769" fmla="*/ 575405 h 6862263"/>
              <a:gd name="connsiteX770" fmla="*/ 10131194 w 12191999"/>
              <a:gd name="connsiteY770" fmla="*/ 590482 h 6862263"/>
              <a:gd name="connsiteX771" fmla="*/ 10097999 w 12191999"/>
              <a:gd name="connsiteY771" fmla="*/ 605670 h 6862263"/>
              <a:gd name="connsiteX772" fmla="*/ 10068658 w 12191999"/>
              <a:gd name="connsiteY772" fmla="*/ 622208 h 6862263"/>
              <a:gd name="connsiteX773" fmla="*/ 9990006 w 12191999"/>
              <a:gd name="connsiteY773" fmla="*/ 667312 h 6862263"/>
              <a:gd name="connsiteX774" fmla="*/ 9943124 w 12191999"/>
              <a:gd name="connsiteY774" fmla="*/ 689897 h 6862263"/>
              <a:gd name="connsiteX775" fmla="*/ 9934125 w 12191999"/>
              <a:gd name="connsiteY775" fmla="*/ 695033 h 6862263"/>
              <a:gd name="connsiteX776" fmla="*/ 9935748 w 12191999"/>
              <a:gd name="connsiteY776" fmla="*/ 696457 h 6862263"/>
              <a:gd name="connsiteX777" fmla="*/ 9940321 w 12191999"/>
              <a:gd name="connsiteY777" fmla="*/ 695257 h 6862263"/>
              <a:gd name="connsiteX778" fmla="*/ 9963993 w 12191999"/>
              <a:gd name="connsiteY778" fmla="*/ 686636 h 6862263"/>
              <a:gd name="connsiteX779" fmla="*/ 9965705 w 12191999"/>
              <a:gd name="connsiteY779" fmla="*/ 685517 h 6862263"/>
              <a:gd name="connsiteX780" fmla="*/ 10023932 w 12191999"/>
              <a:gd name="connsiteY780" fmla="*/ 656667 h 6862263"/>
              <a:gd name="connsiteX781" fmla="*/ 10049718 w 12191999"/>
              <a:gd name="connsiteY781" fmla="*/ 644246 h 6862263"/>
              <a:gd name="connsiteX782" fmla="*/ 10087682 w 12191999"/>
              <a:gd name="connsiteY782" fmla="*/ 621949 h 6862263"/>
              <a:gd name="connsiteX783" fmla="*/ 10093500 w 12191999"/>
              <a:gd name="connsiteY783" fmla="*/ 621551 h 6862263"/>
              <a:gd name="connsiteX784" fmla="*/ 10099668 w 12191999"/>
              <a:gd name="connsiteY784" fmla="*/ 620102 h 6862263"/>
              <a:gd name="connsiteX785" fmla="*/ 10115429 w 12191999"/>
              <a:gd name="connsiteY785" fmla="*/ 612510 h 6862263"/>
              <a:gd name="connsiteX786" fmla="*/ 10119664 w 12191999"/>
              <a:gd name="connsiteY786" fmla="*/ 609750 h 6862263"/>
              <a:gd name="connsiteX787" fmla="*/ 10136908 w 12191999"/>
              <a:gd name="connsiteY787" fmla="*/ 598236 h 6862263"/>
              <a:gd name="connsiteX788" fmla="*/ 10152562 w 12191999"/>
              <a:gd name="connsiteY788" fmla="*/ 589092 h 6862263"/>
              <a:gd name="connsiteX789" fmla="*/ 10171672 w 12191999"/>
              <a:gd name="connsiteY789" fmla="*/ 581891 h 6862263"/>
              <a:gd name="connsiteX790" fmla="*/ 10185040 w 12191999"/>
              <a:gd name="connsiteY790" fmla="*/ 578978 h 6862263"/>
              <a:gd name="connsiteX791" fmla="*/ 10191894 w 12191999"/>
              <a:gd name="connsiteY791" fmla="*/ 575677 h 6862263"/>
              <a:gd name="connsiteX792" fmla="*/ 10230991 w 12191999"/>
              <a:gd name="connsiteY792" fmla="*/ 555240 h 6862263"/>
              <a:gd name="connsiteX793" fmla="*/ 10234334 w 12191999"/>
              <a:gd name="connsiteY793" fmla="*/ 552775 h 6862263"/>
              <a:gd name="connsiteX794" fmla="*/ 10235361 w 12191999"/>
              <a:gd name="connsiteY794" fmla="*/ 550812 h 6862263"/>
              <a:gd name="connsiteX795" fmla="*/ 10238852 w 12191999"/>
              <a:gd name="connsiteY795" fmla="*/ 548254 h 6862263"/>
              <a:gd name="connsiteX796" fmla="*/ 10238859 w 12191999"/>
              <a:gd name="connsiteY796" fmla="*/ 548243 h 6862263"/>
              <a:gd name="connsiteX797" fmla="*/ 10236138 w 12191999"/>
              <a:gd name="connsiteY797" fmla="*/ 548752 h 6862263"/>
              <a:gd name="connsiteX798" fmla="*/ 10226386 w 12191999"/>
              <a:gd name="connsiteY798" fmla="*/ 552648 h 6862263"/>
              <a:gd name="connsiteX799" fmla="*/ 10228351 w 12191999"/>
              <a:gd name="connsiteY799" fmla="*/ 550899 h 6862263"/>
              <a:gd name="connsiteX800" fmla="*/ 10350619 w 12191999"/>
              <a:gd name="connsiteY800" fmla="*/ 493606 h 6862263"/>
              <a:gd name="connsiteX801" fmla="*/ 10345423 w 12191999"/>
              <a:gd name="connsiteY801" fmla="*/ 495690 h 6862263"/>
              <a:gd name="connsiteX802" fmla="*/ 10331534 w 12191999"/>
              <a:gd name="connsiteY802" fmla="*/ 502788 h 6862263"/>
              <a:gd name="connsiteX803" fmla="*/ 10332246 w 12191999"/>
              <a:gd name="connsiteY803" fmla="*/ 502456 h 6862263"/>
              <a:gd name="connsiteX804" fmla="*/ 9192015 w 12191999"/>
              <a:gd name="connsiteY804" fmla="*/ 491051 h 6862263"/>
              <a:gd name="connsiteX805" fmla="*/ 9181894 w 12191999"/>
              <a:gd name="connsiteY805" fmla="*/ 495222 h 6862263"/>
              <a:gd name="connsiteX806" fmla="*/ 9144390 w 12191999"/>
              <a:gd name="connsiteY806" fmla="*/ 513287 h 6862263"/>
              <a:gd name="connsiteX807" fmla="*/ 9132797 w 12191999"/>
              <a:gd name="connsiteY807" fmla="*/ 520268 h 6862263"/>
              <a:gd name="connsiteX808" fmla="*/ 9145314 w 12191999"/>
              <a:gd name="connsiteY808" fmla="*/ 524211 h 6862263"/>
              <a:gd name="connsiteX809" fmla="*/ 9158667 w 12191999"/>
              <a:gd name="connsiteY809" fmla="*/ 516835 h 6862263"/>
              <a:gd name="connsiteX810" fmla="*/ 9189026 w 12191999"/>
              <a:gd name="connsiteY810" fmla="*/ 500353 h 6862263"/>
              <a:gd name="connsiteX811" fmla="*/ 9189113 w 12191999"/>
              <a:gd name="connsiteY811" fmla="*/ 474462 h 6862263"/>
              <a:gd name="connsiteX812" fmla="*/ 9162257 w 12191999"/>
              <a:gd name="connsiteY812" fmla="*/ 487841 h 6862263"/>
              <a:gd name="connsiteX813" fmla="*/ 9109906 w 12191999"/>
              <a:gd name="connsiteY813" fmla="*/ 513057 h 6862263"/>
              <a:gd name="connsiteX814" fmla="*/ 9118413 w 12191999"/>
              <a:gd name="connsiteY814" fmla="*/ 515737 h 6862263"/>
              <a:gd name="connsiteX815" fmla="*/ 9146896 w 12191999"/>
              <a:gd name="connsiteY815" fmla="*/ 502456 h 6862263"/>
              <a:gd name="connsiteX816" fmla="*/ 9182058 w 12191999"/>
              <a:gd name="connsiteY816" fmla="*/ 485520 h 6862263"/>
              <a:gd name="connsiteX817" fmla="*/ 9191261 w 12191999"/>
              <a:gd name="connsiteY817" fmla="*/ 481396 h 6862263"/>
              <a:gd name="connsiteX818" fmla="*/ 9190126 w 12191999"/>
              <a:gd name="connsiteY818" fmla="*/ 475048 h 6862263"/>
              <a:gd name="connsiteX819" fmla="*/ 10619268 w 12191999"/>
              <a:gd name="connsiteY819" fmla="*/ 419613 h 6862263"/>
              <a:gd name="connsiteX820" fmla="*/ 10606418 w 12191999"/>
              <a:gd name="connsiteY820" fmla="*/ 423398 h 6862263"/>
              <a:gd name="connsiteX821" fmla="*/ 10594695 w 12191999"/>
              <a:gd name="connsiteY821" fmla="*/ 429043 h 6862263"/>
              <a:gd name="connsiteX822" fmla="*/ 10548650 w 12191999"/>
              <a:gd name="connsiteY822" fmla="*/ 448017 h 6862263"/>
              <a:gd name="connsiteX823" fmla="*/ 10511145 w 12191999"/>
              <a:gd name="connsiteY823" fmla="*/ 466082 h 6862263"/>
              <a:gd name="connsiteX824" fmla="*/ 10477867 w 12191999"/>
              <a:gd name="connsiteY824" fmla="*/ 486121 h 6862263"/>
              <a:gd name="connsiteX825" fmla="*/ 10474830 w 12191999"/>
              <a:gd name="connsiteY825" fmla="*/ 488028 h 6862263"/>
              <a:gd name="connsiteX826" fmla="*/ 10487542 w 12191999"/>
              <a:gd name="connsiteY826" fmla="*/ 489428 h 6862263"/>
              <a:gd name="connsiteX827" fmla="*/ 10488335 w 12191999"/>
              <a:gd name="connsiteY827" fmla="*/ 489899 h 6862263"/>
              <a:gd name="connsiteX828" fmla="*/ 10491390 w 12191999"/>
              <a:gd name="connsiteY828" fmla="*/ 488429 h 6862263"/>
              <a:gd name="connsiteX829" fmla="*/ 10525422 w 12191999"/>
              <a:gd name="connsiteY829" fmla="*/ 469631 h 6862263"/>
              <a:gd name="connsiteX830" fmla="*/ 10577827 w 12191999"/>
              <a:gd name="connsiteY830" fmla="*/ 441179 h 6862263"/>
              <a:gd name="connsiteX831" fmla="*/ 10619268 w 12191999"/>
              <a:gd name="connsiteY831" fmla="*/ 419613 h 6862263"/>
              <a:gd name="connsiteX832" fmla="*/ 7157000 w 12191999"/>
              <a:gd name="connsiteY832" fmla="*/ 365290 h 6862263"/>
              <a:gd name="connsiteX833" fmla="*/ 7146657 w 12191999"/>
              <a:gd name="connsiteY833" fmla="*/ 371221 h 6862263"/>
              <a:gd name="connsiteX834" fmla="*/ 7099775 w 12191999"/>
              <a:gd name="connsiteY834" fmla="*/ 393806 h 6862263"/>
              <a:gd name="connsiteX835" fmla="*/ 7090776 w 12191999"/>
              <a:gd name="connsiteY835" fmla="*/ 398942 h 6862263"/>
              <a:gd name="connsiteX836" fmla="*/ 7092399 w 12191999"/>
              <a:gd name="connsiteY836" fmla="*/ 400366 h 6862263"/>
              <a:gd name="connsiteX837" fmla="*/ 7096972 w 12191999"/>
              <a:gd name="connsiteY837" fmla="*/ 399166 h 6862263"/>
              <a:gd name="connsiteX838" fmla="*/ 7120644 w 12191999"/>
              <a:gd name="connsiteY838" fmla="*/ 390545 h 6862263"/>
              <a:gd name="connsiteX839" fmla="*/ 7122356 w 12191999"/>
              <a:gd name="connsiteY839" fmla="*/ 389426 h 6862263"/>
              <a:gd name="connsiteX840" fmla="*/ 7165610 w 12191999"/>
              <a:gd name="connsiteY840" fmla="*/ 367995 h 6862263"/>
              <a:gd name="connsiteX841" fmla="*/ 7163821 w 12191999"/>
              <a:gd name="connsiteY841" fmla="*/ 367825 h 6862263"/>
              <a:gd name="connsiteX842" fmla="*/ 7097749 w 12191999"/>
              <a:gd name="connsiteY842" fmla="*/ 333942 h 6862263"/>
              <a:gd name="connsiteX843" fmla="*/ 7094565 w 12191999"/>
              <a:gd name="connsiteY843" fmla="*/ 335368 h 6862263"/>
              <a:gd name="connsiteX844" fmla="*/ 7080502 w 12191999"/>
              <a:gd name="connsiteY844" fmla="*/ 342142 h 6862263"/>
              <a:gd name="connsiteX845" fmla="*/ 7063803 w 12191999"/>
              <a:gd name="connsiteY845" fmla="*/ 349097 h 6862263"/>
              <a:gd name="connsiteX846" fmla="*/ 7057494 w 12191999"/>
              <a:gd name="connsiteY846" fmla="*/ 352505 h 6862263"/>
              <a:gd name="connsiteX847" fmla="*/ 7046529 w 12191999"/>
              <a:gd name="connsiteY847" fmla="*/ 359392 h 6862263"/>
              <a:gd name="connsiteX848" fmla="*/ 7059003 w 12191999"/>
              <a:gd name="connsiteY848" fmla="*/ 354986 h 6862263"/>
              <a:gd name="connsiteX849" fmla="*/ 7099091 w 12191999"/>
              <a:gd name="connsiteY849" fmla="*/ 334885 h 6862263"/>
              <a:gd name="connsiteX850" fmla="*/ 2892653 w 12191999"/>
              <a:gd name="connsiteY850" fmla="*/ 326256 h 6862263"/>
              <a:gd name="connsiteX851" fmla="*/ 2886906 w 12191999"/>
              <a:gd name="connsiteY851" fmla="*/ 330503 h 6862263"/>
              <a:gd name="connsiteX852" fmla="*/ 2886052 w 12191999"/>
              <a:gd name="connsiteY852" fmla="*/ 339019 h 6862263"/>
              <a:gd name="connsiteX853" fmla="*/ 2894429 w 12191999"/>
              <a:gd name="connsiteY853" fmla="*/ 332437 h 6862263"/>
              <a:gd name="connsiteX854" fmla="*/ 7176528 w 12191999"/>
              <a:gd name="connsiteY854" fmla="*/ 300699 h 6862263"/>
              <a:gd name="connsiteX855" fmla="*/ 7166020 w 12191999"/>
              <a:gd name="connsiteY855" fmla="*/ 303354 h 6862263"/>
              <a:gd name="connsiteX856" fmla="*/ 7152202 w 12191999"/>
              <a:gd name="connsiteY856" fmla="*/ 309545 h 6862263"/>
              <a:gd name="connsiteX857" fmla="*/ 7152772 w 12191999"/>
              <a:gd name="connsiteY857" fmla="*/ 309628 h 6862263"/>
              <a:gd name="connsiteX858" fmla="*/ 7158863 w 12191999"/>
              <a:gd name="connsiteY858" fmla="*/ 307385 h 6862263"/>
              <a:gd name="connsiteX859" fmla="*/ 7172170 w 12191999"/>
              <a:gd name="connsiteY859" fmla="*/ 302886 h 6862263"/>
              <a:gd name="connsiteX860" fmla="*/ 5879894 w 12191999"/>
              <a:gd name="connsiteY860" fmla="*/ 294872 h 6862263"/>
              <a:gd name="connsiteX861" fmla="*/ 5874540 w 12191999"/>
              <a:gd name="connsiteY861" fmla="*/ 297928 h 6862263"/>
              <a:gd name="connsiteX862" fmla="*/ 5895587 w 12191999"/>
              <a:gd name="connsiteY862" fmla="*/ 312189 h 6862263"/>
              <a:gd name="connsiteX863" fmla="*/ 5886947 w 12191999"/>
              <a:gd name="connsiteY863" fmla="*/ 295201 h 6862263"/>
              <a:gd name="connsiteX864" fmla="*/ 5868766 w 12191999"/>
              <a:gd name="connsiteY864" fmla="*/ 294353 h 6862263"/>
              <a:gd name="connsiteX865" fmla="*/ 5870117 w 12191999"/>
              <a:gd name="connsiteY865" fmla="*/ 294931 h 6862263"/>
              <a:gd name="connsiteX866" fmla="*/ 5870749 w 12191999"/>
              <a:gd name="connsiteY866" fmla="*/ 295359 h 6862263"/>
              <a:gd name="connsiteX867" fmla="*/ 5872478 w 12191999"/>
              <a:gd name="connsiteY867" fmla="*/ 294526 h 6862263"/>
              <a:gd name="connsiteX868" fmla="*/ 7171854 w 12191999"/>
              <a:gd name="connsiteY868" fmla="*/ 294345 h 6862263"/>
              <a:gd name="connsiteX869" fmla="*/ 7163062 w 12191999"/>
              <a:gd name="connsiteY869" fmla="*/ 299167 h 6862263"/>
              <a:gd name="connsiteX870" fmla="*/ 7170413 w 12191999"/>
              <a:gd name="connsiteY870" fmla="*/ 295625 h 6862263"/>
              <a:gd name="connsiteX871" fmla="*/ 7342254 w 12191999"/>
              <a:gd name="connsiteY871" fmla="*/ 239314 h 6862263"/>
              <a:gd name="connsiteX872" fmla="*/ 7336811 w 12191999"/>
              <a:gd name="connsiteY872" fmla="*/ 240331 h 6862263"/>
              <a:gd name="connsiteX873" fmla="*/ 7303615 w 12191999"/>
              <a:gd name="connsiteY873" fmla="*/ 255519 h 6862263"/>
              <a:gd name="connsiteX874" fmla="*/ 7296206 w 12191999"/>
              <a:gd name="connsiteY874" fmla="*/ 258286 h 6862263"/>
              <a:gd name="connsiteX875" fmla="*/ 7283356 w 12191999"/>
              <a:gd name="connsiteY875" fmla="*/ 262071 h 6862263"/>
              <a:gd name="connsiteX876" fmla="*/ 7277160 w 12191999"/>
              <a:gd name="connsiteY876" fmla="*/ 261848 h 6862263"/>
              <a:gd name="connsiteX877" fmla="*/ 7282683 w 12191999"/>
              <a:gd name="connsiteY877" fmla="*/ 255980 h 6862263"/>
              <a:gd name="connsiteX878" fmla="*/ 7273308 w 12191999"/>
              <a:gd name="connsiteY878" fmla="*/ 260495 h 6862263"/>
              <a:gd name="connsiteX879" fmla="*/ 7257275 w 12191999"/>
              <a:gd name="connsiteY879" fmla="*/ 269020 h 6862263"/>
              <a:gd name="connsiteX880" fmla="*/ 7238145 w 12191999"/>
              <a:gd name="connsiteY880" fmla="*/ 277433 h 6862263"/>
              <a:gd name="connsiteX881" fmla="*/ 7224540 w 12191999"/>
              <a:gd name="connsiteY881" fmla="*/ 279977 h 6862263"/>
              <a:gd name="connsiteX882" fmla="*/ 7214786 w 12191999"/>
              <a:gd name="connsiteY882" fmla="*/ 283874 h 6862263"/>
              <a:gd name="connsiteX883" fmla="*/ 7178055 w 12191999"/>
              <a:gd name="connsiteY883" fmla="*/ 301567 h 6862263"/>
              <a:gd name="connsiteX884" fmla="*/ 7178470 w 12191999"/>
              <a:gd name="connsiteY884" fmla="*/ 302250 h 6862263"/>
              <a:gd name="connsiteX885" fmla="*/ 7177634 w 12191999"/>
              <a:gd name="connsiteY885" fmla="*/ 305862 h 6862263"/>
              <a:gd name="connsiteX886" fmla="*/ 7165844 w 12191999"/>
              <a:gd name="connsiteY886" fmla="*/ 311541 h 6862263"/>
              <a:gd name="connsiteX887" fmla="*/ 7174387 w 12191999"/>
              <a:gd name="connsiteY887" fmla="*/ 312792 h 6862263"/>
              <a:gd name="connsiteX888" fmla="*/ 7175586 w 12191999"/>
              <a:gd name="connsiteY888" fmla="*/ 312461 h 6862263"/>
              <a:gd name="connsiteX889" fmla="*/ 7175098 w 12191999"/>
              <a:gd name="connsiteY889" fmla="*/ 312896 h 6862263"/>
              <a:gd name="connsiteX890" fmla="*/ 7195423 w 12191999"/>
              <a:gd name="connsiteY890" fmla="*/ 315870 h 6862263"/>
              <a:gd name="connsiteX891" fmla="*/ 7197213 w 12191999"/>
              <a:gd name="connsiteY891" fmla="*/ 314792 h 6862263"/>
              <a:gd name="connsiteX892" fmla="*/ 7207803 w 12191999"/>
              <a:gd name="connsiteY892" fmla="*/ 307285 h 6862263"/>
              <a:gd name="connsiteX893" fmla="*/ 7210607 w 12191999"/>
              <a:gd name="connsiteY893" fmla="*/ 301926 h 6862263"/>
              <a:gd name="connsiteX894" fmla="*/ 7229358 w 12191999"/>
              <a:gd name="connsiteY894" fmla="*/ 292891 h 6862263"/>
              <a:gd name="connsiteX895" fmla="*/ 7240620 w 12191999"/>
              <a:gd name="connsiteY895" fmla="*/ 291478 h 6862263"/>
              <a:gd name="connsiteX896" fmla="*/ 7256653 w 12191999"/>
              <a:gd name="connsiteY896" fmla="*/ 282953 h 6862263"/>
              <a:gd name="connsiteX897" fmla="*/ 7281306 w 12191999"/>
              <a:gd name="connsiteY897" fmla="*/ 268671 h 6862263"/>
              <a:gd name="connsiteX898" fmla="*/ 7288716 w 12191999"/>
              <a:gd name="connsiteY898" fmla="*/ 265905 h 6862263"/>
              <a:gd name="connsiteX899" fmla="*/ 7300731 w 12191999"/>
              <a:gd name="connsiteY899" fmla="*/ 265730 h 6862263"/>
              <a:gd name="connsiteX900" fmla="*/ 7308517 w 12191999"/>
              <a:gd name="connsiteY900" fmla="*/ 263583 h 6862263"/>
              <a:gd name="connsiteX901" fmla="*/ 7338318 w 12191999"/>
              <a:gd name="connsiteY901" fmla="*/ 242812 h 6862263"/>
              <a:gd name="connsiteX902" fmla="*/ 7342254 w 12191999"/>
              <a:gd name="connsiteY902" fmla="*/ 239314 h 6862263"/>
              <a:gd name="connsiteX903" fmla="*/ 7494026 w 12191999"/>
              <a:gd name="connsiteY903" fmla="*/ 213518 h 6862263"/>
              <a:gd name="connsiteX904" fmla="*/ 7486391 w 12191999"/>
              <a:gd name="connsiteY904" fmla="*/ 217196 h 6862263"/>
              <a:gd name="connsiteX905" fmla="*/ 7485913 w 12191999"/>
              <a:gd name="connsiteY905" fmla="*/ 217484 h 6862263"/>
              <a:gd name="connsiteX906" fmla="*/ 7489923 w 12191999"/>
              <a:gd name="connsiteY906" fmla="*/ 216378 h 6862263"/>
              <a:gd name="connsiteX907" fmla="*/ 7483494 w 12191999"/>
              <a:gd name="connsiteY907" fmla="*/ 208885 h 6862263"/>
              <a:gd name="connsiteX908" fmla="*/ 7477612 w 12191999"/>
              <a:gd name="connsiteY908" fmla="*/ 211081 h 6862263"/>
              <a:gd name="connsiteX909" fmla="*/ 7464763 w 12191999"/>
              <a:gd name="connsiteY909" fmla="*/ 214866 h 6862263"/>
              <a:gd name="connsiteX910" fmla="*/ 7458567 w 12191999"/>
              <a:gd name="connsiteY910" fmla="*/ 214643 h 6862263"/>
              <a:gd name="connsiteX911" fmla="*/ 7460089 w 12191999"/>
              <a:gd name="connsiteY911" fmla="*/ 213025 h 6862263"/>
              <a:gd name="connsiteX912" fmla="*/ 7443310 w 12191999"/>
              <a:gd name="connsiteY912" fmla="*/ 221107 h 6862263"/>
              <a:gd name="connsiteX913" fmla="*/ 7386675 w 12191999"/>
              <a:gd name="connsiteY913" fmla="*/ 247586 h 6862263"/>
              <a:gd name="connsiteX914" fmla="*/ 7379642 w 12191999"/>
              <a:gd name="connsiteY914" fmla="*/ 250974 h 6862263"/>
              <a:gd name="connsiteX915" fmla="*/ 7324139 w 12191999"/>
              <a:gd name="connsiteY915" fmla="*/ 279314 h 6862263"/>
              <a:gd name="connsiteX916" fmla="*/ 7287845 w 12191999"/>
              <a:gd name="connsiteY916" fmla="*/ 294391 h 6862263"/>
              <a:gd name="connsiteX917" fmla="*/ 7254650 w 12191999"/>
              <a:gd name="connsiteY917" fmla="*/ 309579 h 6862263"/>
              <a:gd name="connsiteX918" fmla="*/ 7232396 w 12191999"/>
              <a:gd name="connsiteY918" fmla="*/ 322123 h 6862263"/>
              <a:gd name="connsiteX919" fmla="*/ 7249360 w 12191999"/>
              <a:gd name="connsiteY919" fmla="*/ 325514 h 6862263"/>
              <a:gd name="connsiteX920" fmla="*/ 7250151 w 12191999"/>
              <a:gd name="connsiteY920" fmla="*/ 325460 h 6862263"/>
              <a:gd name="connsiteX921" fmla="*/ 7256319 w 12191999"/>
              <a:gd name="connsiteY921" fmla="*/ 324011 h 6862263"/>
              <a:gd name="connsiteX922" fmla="*/ 7272080 w 12191999"/>
              <a:gd name="connsiteY922" fmla="*/ 316419 h 6862263"/>
              <a:gd name="connsiteX923" fmla="*/ 7276315 w 12191999"/>
              <a:gd name="connsiteY923" fmla="*/ 313659 h 6862263"/>
              <a:gd name="connsiteX924" fmla="*/ 7293559 w 12191999"/>
              <a:gd name="connsiteY924" fmla="*/ 302145 h 6862263"/>
              <a:gd name="connsiteX925" fmla="*/ 7309213 w 12191999"/>
              <a:gd name="connsiteY925" fmla="*/ 293001 h 6862263"/>
              <a:gd name="connsiteX926" fmla="*/ 7328323 w 12191999"/>
              <a:gd name="connsiteY926" fmla="*/ 285800 h 6862263"/>
              <a:gd name="connsiteX927" fmla="*/ 7341691 w 12191999"/>
              <a:gd name="connsiteY927" fmla="*/ 282887 h 6862263"/>
              <a:gd name="connsiteX928" fmla="*/ 7348545 w 12191999"/>
              <a:gd name="connsiteY928" fmla="*/ 279586 h 6862263"/>
              <a:gd name="connsiteX929" fmla="*/ 7387642 w 12191999"/>
              <a:gd name="connsiteY929" fmla="*/ 259149 h 6862263"/>
              <a:gd name="connsiteX930" fmla="*/ 7390985 w 12191999"/>
              <a:gd name="connsiteY930" fmla="*/ 256684 h 6862263"/>
              <a:gd name="connsiteX931" fmla="*/ 7392012 w 12191999"/>
              <a:gd name="connsiteY931" fmla="*/ 254721 h 6862263"/>
              <a:gd name="connsiteX932" fmla="*/ 7395503 w 12191999"/>
              <a:gd name="connsiteY932" fmla="*/ 252163 h 6862263"/>
              <a:gd name="connsiteX933" fmla="*/ 7395510 w 12191999"/>
              <a:gd name="connsiteY933" fmla="*/ 252152 h 6862263"/>
              <a:gd name="connsiteX934" fmla="*/ 7392789 w 12191999"/>
              <a:gd name="connsiteY934" fmla="*/ 252661 h 6862263"/>
              <a:gd name="connsiteX935" fmla="*/ 7383037 w 12191999"/>
              <a:gd name="connsiteY935" fmla="*/ 256557 h 6862263"/>
              <a:gd name="connsiteX936" fmla="*/ 7385002 w 12191999"/>
              <a:gd name="connsiteY936" fmla="*/ 254808 h 6862263"/>
              <a:gd name="connsiteX937" fmla="*/ 7507270 w 12191999"/>
              <a:gd name="connsiteY937" fmla="*/ 197515 h 6862263"/>
              <a:gd name="connsiteX938" fmla="*/ 7502074 w 12191999"/>
              <a:gd name="connsiteY938" fmla="*/ 199599 h 6862263"/>
              <a:gd name="connsiteX939" fmla="*/ 7488185 w 12191999"/>
              <a:gd name="connsiteY939" fmla="*/ 206697 h 6862263"/>
              <a:gd name="connsiteX940" fmla="*/ 7488897 w 12191999"/>
              <a:gd name="connsiteY940" fmla="*/ 206365 h 6862263"/>
              <a:gd name="connsiteX941" fmla="*/ 6348666 w 12191999"/>
              <a:gd name="connsiteY941" fmla="*/ 194960 h 6862263"/>
              <a:gd name="connsiteX942" fmla="*/ 6338545 w 12191999"/>
              <a:gd name="connsiteY942" fmla="*/ 199131 h 6862263"/>
              <a:gd name="connsiteX943" fmla="*/ 6301041 w 12191999"/>
              <a:gd name="connsiteY943" fmla="*/ 217196 h 6862263"/>
              <a:gd name="connsiteX944" fmla="*/ 6289448 w 12191999"/>
              <a:gd name="connsiteY944" fmla="*/ 224177 h 6862263"/>
              <a:gd name="connsiteX945" fmla="*/ 6301965 w 12191999"/>
              <a:gd name="connsiteY945" fmla="*/ 228120 h 6862263"/>
              <a:gd name="connsiteX946" fmla="*/ 6315318 w 12191999"/>
              <a:gd name="connsiteY946" fmla="*/ 220744 h 6862263"/>
              <a:gd name="connsiteX947" fmla="*/ 6345677 w 12191999"/>
              <a:gd name="connsiteY947" fmla="*/ 204262 h 6862263"/>
              <a:gd name="connsiteX948" fmla="*/ 6345764 w 12191999"/>
              <a:gd name="connsiteY948" fmla="*/ 178371 h 6862263"/>
              <a:gd name="connsiteX949" fmla="*/ 6318908 w 12191999"/>
              <a:gd name="connsiteY949" fmla="*/ 191750 h 6862263"/>
              <a:gd name="connsiteX950" fmla="*/ 6266557 w 12191999"/>
              <a:gd name="connsiteY950" fmla="*/ 216966 h 6862263"/>
              <a:gd name="connsiteX951" fmla="*/ 6275064 w 12191999"/>
              <a:gd name="connsiteY951" fmla="*/ 219646 h 6862263"/>
              <a:gd name="connsiteX952" fmla="*/ 6303547 w 12191999"/>
              <a:gd name="connsiteY952" fmla="*/ 206365 h 6862263"/>
              <a:gd name="connsiteX953" fmla="*/ 6338709 w 12191999"/>
              <a:gd name="connsiteY953" fmla="*/ 189429 h 6862263"/>
              <a:gd name="connsiteX954" fmla="*/ 6347912 w 12191999"/>
              <a:gd name="connsiteY954" fmla="*/ 185305 h 6862263"/>
              <a:gd name="connsiteX955" fmla="*/ 6346777 w 12191999"/>
              <a:gd name="connsiteY955" fmla="*/ 178957 h 6862263"/>
              <a:gd name="connsiteX956" fmla="*/ 3949567 w 12191999"/>
              <a:gd name="connsiteY956" fmla="*/ 162207 h 6862263"/>
              <a:gd name="connsiteX957" fmla="*/ 3949567 w 12191999"/>
              <a:gd name="connsiteY957" fmla="*/ 207527 h 6862263"/>
              <a:gd name="connsiteX958" fmla="*/ 3942260 w 12191999"/>
              <a:gd name="connsiteY958" fmla="*/ 207946 h 6862263"/>
              <a:gd name="connsiteX959" fmla="*/ 3896661 w 12191999"/>
              <a:gd name="connsiteY959" fmla="*/ 184001 h 6862263"/>
              <a:gd name="connsiteX960" fmla="*/ 3941556 w 12191999"/>
              <a:gd name="connsiteY960" fmla="*/ 162586 h 6862263"/>
              <a:gd name="connsiteX961" fmla="*/ 7775919 w 12191999"/>
              <a:gd name="connsiteY961" fmla="*/ 123522 h 6862263"/>
              <a:gd name="connsiteX962" fmla="*/ 7763069 w 12191999"/>
              <a:gd name="connsiteY962" fmla="*/ 127307 h 6862263"/>
              <a:gd name="connsiteX963" fmla="*/ 7751346 w 12191999"/>
              <a:gd name="connsiteY963" fmla="*/ 132952 h 6862263"/>
              <a:gd name="connsiteX964" fmla="*/ 7705301 w 12191999"/>
              <a:gd name="connsiteY964" fmla="*/ 151926 h 6862263"/>
              <a:gd name="connsiteX965" fmla="*/ 7667796 w 12191999"/>
              <a:gd name="connsiteY965" fmla="*/ 169991 h 6862263"/>
              <a:gd name="connsiteX966" fmla="*/ 7634518 w 12191999"/>
              <a:gd name="connsiteY966" fmla="*/ 190030 h 6862263"/>
              <a:gd name="connsiteX967" fmla="*/ 7631481 w 12191999"/>
              <a:gd name="connsiteY967" fmla="*/ 191937 h 6862263"/>
              <a:gd name="connsiteX968" fmla="*/ 7644193 w 12191999"/>
              <a:gd name="connsiteY968" fmla="*/ 193337 h 6862263"/>
              <a:gd name="connsiteX969" fmla="*/ 7644986 w 12191999"/>
              <a:gd name="connsiteY969" fmla="*/ 193808 h 6862263"/>
              <a:gd name="connsiteX970" fmla="*/ 7648041 w 12191999"/>
              <a:gd name="connsiteY970" fmla="*/ 192338 h 6862263"/>
              <a:gd name="connsiteX971" fmla="*/ 7682073 w 12191999"/>
              <a:gd name="connsiteY971" fmla="*/ 173540 h 6862263"/>
              <a:gd name="connsiteX972" fmla="*/ 7734478 w 12191999"/>
              <a:gd name="connsiteY972" fmla="*/ 145088 h 6862263"/>
              <a:gd name="connsiteX973" fmla="*/ 7775919 w 12191999"/>
              <a:gd name="connsiteY973" fmla="*/ 123522 h 6862263"/>
              <a:gd name="connsiteX974" fmla="*/ 4216920 w 12191999"/>
              <a:gd name="connsiteY974" fmla="*/ 0 h 6862263"/>
              <a:gd name="connsiteX975" fmla="*/ 4521009 w 12191999"/>
              <a:gd name="connsiteY975" fmla="*/ 59701 h 6862263"/>
              <a:gd name="connsiteX976" fmla="*/ 4545827 w 12191999"/>
              <a:gd name="connsiteY976" fmla="*/ 70316 h 6862263"/>
              <a:gd name="connsiteX977" fmla="*/ 4564634 w 12191999"/>
              <a:gd name="connsiteY977" fmla="*/ 64632 h 6862263"/>
              <a:gd name="connsiteX978" fmla="*/ 4621290 w 12191999"/>
              <a:gd name="connsiteY978" fmla="*/ 66909 h 6862263"/>
              <a:gd name="connsiteX979" fmla="*/ 4773911 w 12191999"/>
              <a:gd name="connsiteY979" fmla="*/ 65894 h 6862263"/>
              <a:gd name="connsiteX980" fmla="*/ 4872358 w 12191999"/>
              <a:gd name="connsiteY980" fmla="*/ 89861 h 6862263"/>
              <a:gd name="connsiteX981" fmla="*/ 4977133 w 12191999"/>
              <a:gd name="connsiteY981" fmla="*/ 124622 h 6862263"/>
              <a:gd name="connsiteX982" fmla="*/ 5004654 w 12191999"/>
              <a:gd name="connsiteY982" fmla="*/ 135313 h 6862263"/>
              <a:gd name="connsiteX983" fmla="*/ 5014156 w 12191999"/>
              <a:gd name="connsiteY983" fmla="*/ 132601 h 6862263"/>
              <a:gd name="connsiteX984" fmla="*/ 5065082 w 12191999"/>
              <a:gd name="connsiteY984" fmla="*/ 124420 h 6862263"/>
              <a:gd name="connsiteX985" fmla="*/ 5083089 w 12191999"/>
              <a:gd name="connsiteY985" fmla="*/ 126340 h 6862263"/>
              <a:gd name="connsiteX986" fmla="*/ 5076376 w 12191999"/>
              <a:gd name="connsiteY986" fmla="*/ 119139 h 6862263"/>
              <a:gd name="connsiteX987" fmla="*/ 5043424 w 12191999"/>
              <a:gd name="connsiteY987" fmla="*/ 86669 h 6862263"/>
              <a:gd name="connsiteX988" fmla="*/ 4959103 w 12191999"/>
              <a:gd name="connsiteY988" fmla="*/ 55144 h 6862263"/>
              <a:gd name="connsiteX989" fmla="*/ 4978044 w 12191999"/>
              <a:gd name="connsiteY989" fmla="*/ 46856 h 6862263"/>
              <a:gd name="connsiteX990" fmla="*/ 5150198 w 12191999"/>
              <a:gd name="connsiteY990" fmla="*/ 78577 h 6862263"/>
              <a:gd name="connsiteX991" fmla="*/ 5180395 w 12191999"/>
              <a:gd name="connsiteY991" fmla="*/ 115274 h 6862263"/>
              <a:gd name="connsiteX992" fmla="*/ 5184237 w 12191999"/>
              <a:gd name="connsiteY992" fmla="*/ 139856 h 6862263"/>
              <a:gd name="connsiteX993" fmla="*/ 5193279 w 12191999"/>
              <a:gd name="connsiteY993" fmla="*/ 146104 h 6862263"/>
              <a:gd name="connsiteX994" fmla="*/ 5227213 w 12191999"/>
              <a:gd name="connsiteY994" fmla="*/ 147034 h 6862263"/>
              <a:gd name="connsiteX995" fmla="*/ 5264701 w 12191999"/>
              <a:gd name="connsiteY995" fmla="*/ 152884 h 6862263"/>
              <a:gd name="connsiteX996" fmla="*/ 5283905 w 12191999"/>
              <a:gd name="connsiteY996" fmla="*/ 154729 h 6862263"/>
              <a:gd name="connsiteX997" fmla="*/ 5377365 w 12191999"/>
              <a:gd name="connsiteY997" fmla="*/ 165398 h 6862263"/>
              <a:gd name="connsiteX998" fmla="*/ 5477307 w 12191999"/>
              <a:gd name="connsiteY998" fmla="*/ 185125 h 6862263"/>
              <a:gd name="connsiteX999" fmla="*/ 5491651 w 12191999"/>
              <a:gd name="connsiteY999" fmla="*/ 180178 h 6862263"/>
              <a:gd name="connsiteX1000" fmla="*/ 5517330 w 12191999"/>
              <a:gd name="connsiteY1000" fmla="*/ 191079 h 6862263"/>
              <a:gd name="connsiteX1001" fmla="*/ 5513402 w 12191999"/>
              <a:gd name="connsiteY1001" fmla="*/ 202355 h 6862263"/>
              <a:gd name="connsiteX1002" fmla="*/ 5632543 w 12191999"/>
              <a:gd name="connsiteY1002" fmla="*/ 174189 h 6862263"/>
              <a:gd name="connsiteX1003" fmla="*/ 5658784 w 12191999"/>
              <a:gd name="connsiteY1003" fmla="*/ 165483 h 6862263"/>
              <a:gd name="connsiteX1004" fmla="*/ 5667815 w 12191999"/>
              <a:gd name="connsiteY1004" fmla="*/ 162216 h 6862263"/>
              <a:gd name="connsiteX1005" fmla="*/ 5665255 w 12191999"/>
              <a:gd name="connsiteY1005" fmla="*/ 156998 h 6862263"/>
              <a:gd name="connsiteX1006" fmla="*/ 5684605 w 12191999"/>
              <a:gd name="connsiteY1006" fmla="*/ 142894 h 6862263"/>
              <a:gd name="connsiteX1007" fmla="*/ 5549029 w 12191999"/>
              <a:gd name="connsiteY1007" fmla="*/ 75842 h 6862263"/>
              <a:gd name="connsiteX1008" fmla="*/ 5402271 w 12191999"/>
              <a:gd name="connsiteY1008" fmla="*/ 0 h 6862263"/>
              <a:gd name="connsiteX1009" fmla="*/ 5797427 w 12191999"/>
              <a:gd name="connsiteY1009" fmla="*/ 104787 h 6862263"/>
              <a:gd name="connsiteX1010" fmla="*/ 5779474 w 12191999"/>
              <a:gd name="connsiteY1010" fmla="*/ 80444 h 6862263"/>
              <a:gd name="connsiteX1011" fmla="*/ 5816124 w 12191999"/>
              <a:gd name="connsiteY1011" fmla="*/ 81308 h 6862263"/>
              <a:gd name="connsiteX1012" fmla="*/ 5858432 w 12191999"/>
              <a:gd name="connsiteY1012" fmla="*/ 96440 h 6862263"/>
              <a:gd name="connsiteX1013" fmla="*/ 5874445 w 12191999"/>
              <a:gd name="connsiteY1013" fmla="*/ 99932 h 6862263"/>
              <a:gd name="connsiteX1014" fmla="*/ 5906361 w 12191999"/>
              <a:gd name="connsiteY1014" fmla="*/ 96412 h 6862263"/>
              <a:gd name="connsiteX1015" fmla="*/ 5982252 w 12191999"/>
              <a:gd name="connsiteY1015" fmla="*/ 112975 h 6862263"/>
              <a:gd name="connsiteX1016" fmla="*/ 5987735 w 12191999"/>
              <a:gd name="connsiteY1016" fmla="*/ 120574 h 6862263"/>
              <a:gd name="connsiteX1017" fmla="*/ 5992934 w 12191999"/>
              <a:gd name="connsiteY1017" fmla="*/ 121459 h 6862263"/>
              <a:gd name="connsiteX1018" fmla="*/ 6122386 w 12191999"/>
              <a:gd name="connsiteY1018" fmla="*/ 182335 h 6862263"/>
              <a:gd name="connsiteX1019" fmla="*/ 6188296 w 12191999"/>
              <a:gd name="connsiteY1019" fmla="*/ 212584 h 6862263"/>
              <a:gd name="connsiteX1020" fmla="*/ 6210964 w 12191999"/>
              <a:gd name="connsiteY1020" fmla="*/ 212056 h 6862263"/>
              <a:gd name="connsiteX1021" fmla="*/ 6236294 w 12191999"/>
              <a:gd name="connsiteY1021" fmla="*/ 204692 h 6862263"/>
              <a:gd name="connsiteX1022" fmla="*/ 6227522 w 12191999"/>
              <a:gd name="connsiteY1022" fmla="*/ 210911 h 6862263"/>
              <a:gd name="connsiteX1023" fmla="*/ 6247169 w 12191999"/>
              <a:gd name="connsiteY1023" fmla="*/ 201446 h 6862263"/>
              <a:gd name="connsiteX1024" fmla="*/ 6328696 w 12191999"/>
              <a:gd name="connsiteY1024" fmla="*/ 175416 h 6862263"/>
              <a:gd name="connsiteX1025" fmla="*/ 6337733 w 12191999"/>
              <a:gd name="connsiteY1025" fmla="*/ 173719 h 6862263"/>
              <a:gd name="connsiteX1026" fmla="*/ 6327938 w 12191999"/>
              <a:gd name="connsiteY1026" fmla="*/ 168046 h 6862263"/>
              <a:gd name="connsiteX1027" fmla="*/ 6293575 w 12191999"/>
              <a:gd name="connsiteY1027" fmla="*/ 153300 h 6862263"/>
              <a:gd name="connsiteX1028" fmla="*/ 6228773 w 12191999"/>
              <a:gd name="connsiteY1028" fmla="*/ 86669 h 6862263"/>
              <a:gd name="connsiteX1029" fmla="*/ 6144455 w 12191999"/>
              <a:gd name="connsiteY1029" fmla="*/ 55144 h 6862263"/>
              <a:gd name="connsiteX1030" fmla="*/ 6163395 w 12191999"/>
              <a:gd name="connsiteY1030" fmla="*/ 46856 h 6862263"/>
              <a:gd name="connsiteX1031" fmla="*/ 6335548 w 12191999"/>
              <a:gd name="connsiteY1031" fmla="*/ 78577 h 6862263"/>
              <a:gd name="connsiteX1032" fmla="*/ 6365744 w 12191999"/>
              <a:gd name="connsiteY1032" fmla="*/ 115274 h 6862263"/>
              <a:gd name="connsiteX1033" fmla="*/ 6395533 w 12191999"/>
              <a:gd name="connsiteY1033" fmla="*/ 157785 h 6862263"/>
              <a:gd name="connsiteX1034" fmla="*/ 6423775 w 12191999"/>
              <a:gd name="connsiteY1034" fmla="*/ 166353 h 6862263"/>
              <a:gd name="connsiteX1035" fmla="*/ 6439620 w 12191999"/>
              <a:gd name="connsiteY1035" fmla="*/ 176424 h 6862263"/>
              <a:gd name="connsiteX1036" fmla="*/ 6444176 w 12191999"/>
              <a:gd name="connsiteY1036" fmla="*/ 191721 h 6862263"/>
              <a:gd name="connsiteX1037" fmla="*/ 6458843 w 12191999"/>
              <a:gd name="connsiteY1037" fmla="*/ 193337 h 6862263"/>
              <a:gd name="connsiteX1038" fmla="*/ 6473354 w 12191999"/>
              <a:gd name="connsiteY1038" fmla="*/ 201967 h 6862263"/>
              <a:gd name="connsiteX1039" fmla="*/ 6476718 w 12191999"/>
              <a:gd name="connsiteY1039" fmla="*/ 212544 h 6862263"/>
              <a:gd name="connsiteX1040" fmla="*/ 6485377 w 12191999"/>
              <a:gd name="connsiteY1040" fmla="*/ 213253 h 6862263"/>
              <a:gd name="connsiteX1041" fmla="*/ 6505227 w 12191999"/>
              <a:gd name="connsiteY1041" fmla="*/ 238577 h 6862263"/>
              <a:gd name="connsiteX1042" fmla="*/ 6562775 w 12191999"/>
              <a:gd name="connsiteY1042" fmla="*/ 259276 h 6862263"/>
              <a:gd name="connsiteX1043" fmla="*/ 6564244 w 12191999"/>
              <a:gd name="connsiteY1043" fmla="*/ 257025 h 6862263"/>
              <a:gd name="connsiteX1044" fmla="*/ 6817892 w 12191999"/>
              <a:gd name="connsiteY1044" fmla="*/ 174189 h 6862263"/>
              <a:gd name="connsiteX1045" fmla="*/ 6869802 w 12191999"/>
              <a:gd name="connsiteY1045" fmla="*/ 156198 h 6862263"/>
              <a:gd name="connsiteX1046" fmla="*/ 6884632 w 12191999"/>
              <a:gd name="connsiteY1046" fmla="*/ 154092 h 6862263"/>
              <a:gd name="connsiteX1047" fmla="*/ 6977765 w 12191999"/>
              <a:gd name="connsiteY1047" fmla="*/ 132074 h 6862263"/>
              <a:gd name="connsiteX1048" fmla="*/ 7001842 w 12191999"/>
              <a:gd name="connsiteY1048" fmla="*/ 115215 h 6862263"/>
              <a:gd name="connsiteX1049" fmla="*/ 7059131 w 12191999"/>
              <a:gd name="connsiteY1049" fmla="*/ 100005 h 6862263"/>
              <a:gd name="connsiteX1050" fmla="*/ 7124415 w 12191999"/>
              <a:gd name="connsiteY1050" fmla="*/ 94575 h 6862263"/>
              <a:gd name="connsiteX1051" fmla="*/ 7139506 w 12191999"/>
              <a:gd name="connsiteY1051" fmla="*/ 98638 h 6862263"/>
              <a:gd name="connsiteX1052" fmla="*/ 7183247 w 12191999"/>
              <a:gd name="connsiteY1052" fmla="*/ 68010 h 6862263"/>
              <a:gd name="connsiteX1053" fmla="*/ 7240537 w 12191999"/>
              <a:gd name="connsiteY1053" fmla="*/ 52800 h 6862263"/>
              <a:gd name="connsiteX1054" fmla="*/ 7360446 w 12191999"/>
              <a:gd name="connsiteY1054" fmla="*/ 81626 h 6862263"/>
              <a:gd name="connsiteX1055" fmla="*/ 7365823 w 12191999"/>
              <a:gd name="connsiteY1055" fmla="*/ 135623 h 6862263"/>
              <a:gd name="connsiteX1056" fmla="*/ 7358663 w 12191999"/>
              <a:gd name="connsiteY1056" fmla="*/ 144185 h 6862263"/>
              <a:gd name="connsiteX1057" fmla="*/ 7355513 w 12191999"/>
              <a:gd name="connsiteY1057" fmla="*/ 144797 h 6862263"/>
              <a:gd name="connsiteX1058" fmla="*/ 7311057 w 12191999"/>
              <a:gd name="connsiteY1058" fmla="*/ 161400 h 6862263"/>
              <a:gd name="connsiteX1059" fmla="*/ 7273846 w 12191999"/>
              <a:gd name="connsiteY1059" fmla="*/ 184939 h 6862263"/>
              <a:gd name="connsiteX1060" fmla="*/ 7250782 w 12191999"/>
              <a:gd name="connsiteY1060" fmla="*/ 196850 h 6862263"/>
              <a:gd name="connsiteX1061" fmla="*/ 7216832 w 12191999"/>
              <a:gd name="connsiteY1061" fmla="*/ 210797 h 6862263"/>
              <a:gd name="connsiteX1062" fmla="*/ 7198080 w 12191999"/>
              <a:gd name="connsiteY1062" fmla="*/ 219832 h 6862263"/>
              <a:gd name="connsiteX1063" fmla="*/ 7189080 w 12191999"/>
              <a:gd name="connsiteY1063" fmla="*/ 224968 h 6862263"/>
              <a:gd name="connsiteX1064" fmla="*/ 7164049 w 12191999"/>
              <a:gd name="connsiteY1064" fmla="*/ 238628 h 6862263"/>
              <a:gd name="connsiteX1065" fmla="*/ 7155050 w 12191999"/>
              <a:gd name="connsiteY1065" fmla="*/ 243765 h 6862263"/>
              <a:gd name="connsiteX1066" fmla="*/ 7135674 w 12191999"/>
              <a:gd name="connsiteY1066" fmla="*/ 266732 h 6862263"/>
              <a:gd name="connsiteX1067" fmla="*/ 7119100 w 12191999"/>
              <a:gd name="connsiteY1067" fmla="*/ 284339 h 6862263"/>
              <a:gd name="connsiteX1068" fmla="*/ 7107297 w 12191999"/>
              <a:gd name="connsiteY1068" fmla="*/ 294835 h 6862263"/>
              <a:gd name="connsiteX1069" fmla="*/ 7102326 w 12191999"/>
              <a:gd name="connsiteY1069" fmla="*/ 302246 h 6862263"/>
              <a:gd name="connsiteX1070" fmla="*/ 7111631 w 12191999"/>
              <a:gd name="connsiteY1070" fmla="*/ 303608 h 6862263"/>
              <a:gd name="connsiteX1071" fmla="*/ 7120985 w 12191999"/>
              <a:gd name="connsiteY1071" fmla="*/ 301774 h 6862263"/>
              <a:gd name="connsiteX1072" fmla="*/ 7140623 w 12191999"/>
              <a:gd name="connsiteY1072" fmla="*/ 294821 h 6862263"/>
              <a:gd name="connsiteX1073" fmla="*/ 7262516 w 12191999"/>
              <a:gd name="connsiteY1073" fmla="*/ 236105 h 6862263"/>
              <a:gd name="connsiteX1074" fmla="*/ 7267895 w 12191999"/>
              <a:gd name="connsiteY1074" fmla="*/ 233114 h 6862263"/>
              <a:gd name="connsiteX1075" fmla="*/ 7272537 w 12191999"/>
              <a:gd name="connsiteY1075" fmla="*/ 232836 h 6862263"/>
              <a:gd name="connsiteX1076" fmla="*/ 7271586 w 12191999"/>
              <a:gd name="connsiteY1076" fmla="*/ 233658 h 6862263"/>
              <a:gd name="connsiteX1077" fmla="*/ 7269307 w 12191999"/>
              <a:gd name="connsiteY1077" fmla="*/ 235438 h 6862263"/>
              <a:gd name="connsiteX1078" fmla="*/ 7263646 w 12191999"/>
              <a:gd name="connsiteY1078" fmla="*/ 237965 h 6862263"/>
              <a:gd name="connsiteX1079" fmla="*/ 7236650 w 12191999"/>
              <a:gd name="connsiteY1079" fmla="*/ 253376 h 6862263"/>
              <a:gd name="connsiteX1080" fmla="*/ 7203896 w 12191999"/>
              <a:gd name="connsiteY1080" fmla="*/ 276772 h 6862263"/>
              <a:gd name="connsiteX1081" fmla="*/ 7176042 w 12191999"/>
              <a:gd name="connsiteY1081" fmla="*/ 292048 h 6862263"/>
              <a:gd name="connsiteX1082" fmla="*/ 7178030 w 12191999"/>
              <a:gd name="connsiteY1082" fmla="*/ 291956 h 6862263"/>
              <a:gd name="connsiteX1083" fmla="*/ 7178199 w 12191999"/>
              <a:gd name="connsiteY1083" fmla="*/ 293479 h 6862263"/>
              <a:gd name="connsiteX1084" fmla="*/ 7192264 w 12191999"/>
              <a:gd name="connsiteY1084" fmla="*/ 286703 h 6862263"/>
              <a:gd name="connsiteX1085" fmla="*/ 7196198 w 12191999"/>
              <a:gd name="connsiteY1085" fmla="*/ 283205 h 6862263"/>
              <a:gd name="connsiteX1086" fmla="*/ 7200051 w 12191999"/>
              <a:gd name="connsiteY1086" fmla="*/ 284556 h 6862263"/>
              <a:gd name="connsiteX1087" fmla="*/ 7237933 w 12191999"/>
              <a:gd name="connsiteY1087" fmla="*/ 267111 h 6862263"/>
              <a:gd name="connsiteX1088" fmla="*/ 7244967 w 12191999"/>
              <a:gd name="connsiteY1088" fmla="*/ 263724 h 6862263"/>
              <a:gd name="connsiteX1089" fmla="*/ 7253965 w 12191999"/>
              <a:gd name="connsiteY1089" fmla="*/ 258585 h 6862263"/>
              <a:gd name="connsiteX1090" fmla="*/ 7262443 w 12191999"/>
              <a:gd name="connsiteY1090" fmla="*/ 254122 h 6862263"/>
              <a:gd name="connsiteX1091" fmla="*/ 7343540 w 12191999"/>
              <a:gd name="connsiteY1091" fmla="*/ 227401 h 6862263"/>
              <a:gd name="connsiteX1092" fmla="*/ 7421643 w 12191999"/>
              <a:gd name="connsiteY1092" fmla="*/ 204692 h 6862263"/>
              <a:gd name="connsiteX1093" fmla="*/ 7412872 w 12191999"/>
              <a:gd name="connsiteY1093" fmla="*/ 210911 h 6862263"/>
              <a:gd name="connsiteX1094" fmla="*/ 7432518 w 12191999"/>
              <a:gd name="connsiteY1094" fmla="*/ 201446 h 6862263"/>
              <a:gd name="connsiteX1095" fmla="*/ 7514047 w 12191999"/>
              <a:gd name="connsiteY1095" fmla="*/ 175416 h 6862263"/>
              <a:gd name="connsiteX1096" fmla="*/ 7543445 w 12191999"/>
              <a:gd name="connsiteY1096" fmla="*/ 169895 h 6862263"/>
              <a:gd name="connsiteX1097" fmla="*/ 7549226 w 12191999"/>
              <a:gd name="connsiteY1097" fmla="*/ 169349 h 6862263"/>
              <a:gd name="connsiteX1098" fmla="*/ 7530967 w 12191999"/>
              <a:gd name="connsiteY1098" fmla="*/ 178445 h 6862263"/>
              <a:gd name="connsiteX1099" fmla="*/ 7603049 w 12191999"/>
              <a:gd name="connsiteY1099" fmla="*/ 157487 h 6862263"/>
              <a:gd name="connsiteX1100" fmla="*/ 7594278 w 12191999"/>
              <a:gd name="connsiteY1100" fmla="*/ 163706 h 6862263"/>
              <a:gd name="connsiteX1101" fmla="*/ 7613924 w 12191999"/>
              <a:gd name="connsiteY1101" fmla="*/ 154241 h 6862263"/>
              <a:gd name="connsiteX1102" fmla="*/ 7695451 w 12191999"/>
              <a:gd name="connsiteY1102" fmla="*/ 128211 h 6862263"/>
              <a:gd name="connsiteX1103" fmla="*/ 7724851 w 12191999"/>
              <a:gd name="connsiteY1103" fmla="*/ 122690 h 6862263"/>
              <a:gd name="connsiteX1104" fmla="*/ 7730632 w 12191999"/>
              <a:gd name="connsiteY1104" fmla="*/ 122144 h 6862263"/>
              <a:gd name="connsiteX1105" fmla="*/ 7685664 w 12191999"/>
              <a:gd name="connsiteY1105" fmla="*/ 144545 h 6862263"/>
              <a:gd name="connsiteX1106" fmla="*/ 7624716 w 12191999"/>
              <a:gd name="connsiteY1106" fmla="*/ 173902 h 6862263"/>
              <a:gd name="connsiteX1107" fmla="*/ 7603481 w 12191999"/>
              <a:gd name="connsiteY1107" fmla="*/ 183830 h 6862263"/>
              <a:gd name="connsiteX1108" fmla="*/ 7607383 w 12191999"/>
              <a:gd name="connsiteY1108" fmla="*/ 188498 h 6862263"/>
              <a:gd name="connsiteX1109" fmla="*/ 7670303 w 12191999"/>
              <a:gd name="connsiteY1109" fmla="*/ 159160 h 6862263"/>
              <a:gd name="connsiteX1110" fmla="*/ 7705465 w 12191999"/>
              <a:gd name="connsiteY1110" fmla="*/ 142224 h 6862263"/>
              <a:gd name="connsiteX1111" fmla="*/ 7740626 w 12191999"/>
              <a:gd name="connsiteY1111" fmla="*/ 125286 h 6862263"/>
              <a:gd name="connsiteX1112" fmla="*/ 7745315 w 12191999"/>
              <a:gd name="connsiteY1112" fmla="*/ 123027 h 6862263"/>
              <a:gd name="connsiteX1113" fmla="*/ 7754238 w 12191999"/>
              <a:gd name="connsiteY1113" fmla="*/ 119916 h 6862263"/>
              <a:gd name="connsiteX1114" fmla="*/ 7755046 w 12191999"/>
              <a:gd name="connsiteY1114" fmla="*/ 119840 h 6862263"/>
              <a:gd name="connsiteX1115" fmla="*/ 7782879 w 12191999"/>
              <a:gd name="connsiteY1115" fmla="*/ 134224 h 6862263"/>
              <a:gd name="connsiteX1116" fmla="*/ 7800593 w 12191999"/>
              <a:gd name="connsiteY1116" fmla="*/ 143378 h 6862263"/>
              <a:gd name="connsiteX1117" fmla="*/ 7840499 w 12191999"/>
              <a:gd name="connsiteY1117" fmla="*/ 191118 h 6862263"/>
              <a:gd name="connsiteX1118" fmla="*/ 7841151 w 12191999"/>
              <a:gd name="connsiteY1118" fmla="*/ 200494 h 6862263"/>
              <a:gd name="connsiteX1119" fmla="*/ 7807827 w 12191999"/>
              <a:gd name="connsiteY1119" fmla="*/ 282700 h 6862263"/>
              <a:gd name="connsiteX1120" fmla="*/ 7791421 w 12191999"/>
              <a:gd name="connsiteY1120" fmla="*/ 292298 h 6862263"/>
              <a:gd name="connsiteX1121" fmla="*/ 7794506 w 12191999"/>
              <a:gd name="connsiteY1121" fmla="*/ 360178 h 6862263"/>
              <a:gd name="connsiteX1122" fmla="*/ 7796597 w 12191999"/>
              <a:gd name="connsiteY1122" fmla="*/ 361043 h 6862263"/>
              <a:gd name="connsiteX1123" fmla="*/ 7788106 w 12191999"/>
              <a:gd name="connsiteY1123" fmla="*/ 326463 h 6862263"/>
              <a:gd name="connsiteX1124" fmla="*/ 7818023 w 12191999"/>
              <a:gd name="connsiteY1124" fmla="*/ 290327 h 6862263"/>
              <a:gd name="connsiteX1125" fmla="*/ 7836551 w 12191999"/>
              <a:gd name="connsiteY1125" fmla="*/ 287850 h 6862263"/>
              <a:gd name="connsiteX1126" fmla="*/ 7830263 w 12191999"/>
              <a:gd name="connsiteY1126" fmla="*/ 302678 h 6862263"/>
              <a:gd name="connsiteX1127" fmla="*/ 7815562 w 12191999"/>
              <a:gd name="connsiteY1127" fmla="*/ 325213 h 6862263"/>
              <a:gd name="connsiteX1128" fmla="*/ 7841035 w 12191999"/>
              <a:gd name="connsiteY1128" fmla="*/ 317286 h 6862263"/>
              <a:gd name="connsiteX1129" fmla="*/ 7904722 w 12191999"/>
              <a:gd name="connsiteY1129" fmla="*/ 250771 h 6862263"/>
              <a:gd name="connsiteX1130" fmla="*/ 7998194 w 12191999"/>
              <a:gd name="connsiteY1130" fmla="*/ 226767 h 6862263"/>
              <a:gd name="connsiteX1131" fmla="*/ 8023257 w 12191999"/>
              <a:gd name="connsiteY1131" fmla="*/ 224653 h 6862263"/>
              <a:gd name="connsiteX1132" fmla="*/ 8055780 w 12191999"/>
              <a:gd name="connsiteY1132" fmla="*/ 214345 h 6862263"/>
              <a:gd name="connsiteX1133" fmla="*/ 8070977 w 12191999"/>
              <a:gd name="connsiteY1133" fmla="*/ 218059 h 6862263"/>
              <a:gd name="connsiteX1134" fmla="*/ 8086127 w 12191999"/>
              <a:gd name="connsiteY1134" fmla="*/ 203566 h 6862263"/>
              <a:gd name="connsiteX1135" fmla="*/ 8179600 w 12191999"/>
              <a:gd name="connsiteY1135" fmla="*/ 179562 h 6862263"/>
              <a:gd name="connsiteX1136" fmla="*/ 8204663 w 12191999"/>
              <a:gd name="connsiteY1136" fmla="*/ 177448 h 6862263"/>
              <a:gd name="connsiteX1137" fmla="*/ 8270378 w 12191999"/>
              <a:gd name="connsiteY1137" fmla="*/ 175253 h 6862263"/>
              <a:gd name="connsiteX1138" fmla="*/ 8278766 w 12191999"/>
              <a:gd name="connsiteY1138" fmla="*/ 260938 h 6862263"/>
              <a:gd name="connsiteX1139" fmla="*/ 8127393 w 12191999"/>
              <a:gd name="connsiteY1139" fmla="*/ 399641 h 6862263"/>
              <a:gd name="connsiteX1140" fmla="*/ 8085270 w 12191999"/>
              <a:gd name="connsiteY1140" fmla="*/ 401977 h 6862263"/>
              <a:gd name="connsiteX1141" fmla="*/ 8096786 w 12191999"/>
              <a:gd name="connsiteY1141" fmla="*/ 368760 h 6862263"/>
              <a:gd name="connsiteX1142" fmla="*/ 8122426 w 12191999"/>
              <a:gd name="connsiteY1142" fmla="*/ 339829 h 6862263"/>
              <a:gd name="connsiteX1143" fmla="*/ 8042370 w 12191999"/>
              <a:gd name="connsiteY1143" fmla="*/ 371144 h 6862263"/>
              <a:gd name="connsiteX1144" fmla="*/ 8021587 w 12191999"/>
              <a:gd name="connsiteY1144" fmla="*/ 387384 h 6862263"/>
              <a:gd name="connsiteX1145" fmla="*/ 8025549 w 12191999"/>
              <a:gd name="connsiteY1145" fmla="*/ 394172 h 6862263"/>
              <a:gd name="connsiteX1146" fmla="*/ 8023914 w 12191999"/>
              <a:gd name="connsiteY1146" fmla="*/ 409747 h 6862263"/>
              <a:gd name="connsiteX1147" fmla="*/ 8039556 w 12191999"/>
              <a:gd name="connsiteY1147" fmla="*/ 399443 h 6862263"/>
              <a:gd name="connsiteX1148" fmla="*/ 8063149 w 12191999"/>
              <a:gd name="connsiteY1148" fmla="*/ 399583 h 6862263"/>
              <a:gd name="connsiteX1149" fmla="*/ 8073104 w 12191999"/>
              <a:gd name="connsiteY1149" fmla="*/ 425817 h 6862263"/>
              <a:gd name="connsiteX1150" fmla="*/ 8053102 w 12191999"/>
              <a:gd name="connsiteY1150" fmla="*/ 430547 h 6862263"/>
              <a:gd name="connsiteX1151" fmla="*/ 8034938 w 12191999"/>
              <a:gd name="connsiteY1151" fmla="*/ 432457 h 6862263"/>
              <a:gd name="connsiteX1152" fmla="*/ 8032280 w 12191999"/>
              <a:gd name="connsiteY1152" fmla="*/ 439190 h 6862263"/>
              <a:gd name="connsiteX1153" fmla="*/ 8036628 w 12191999"/>
              <a:gd name="connsiteY1153" fmla="*/ 442195 h 6862263"/>
              <a:gd name="connsiteX1154" fmla="*/ 8070562 w 12191999"/>
              <a:gd name="connsiteY1154" fmla="*/ 443125 h 6862263"/>
              <a:gd name="connsiteX1155" fmla="*/ 8108050 w 12191999"/>
              <a:gd name="connsiteY1155" fmla="*/ 448975 h 6862263"/>
              <a:gd name="connsiteX1156" fmla="*/ 8127253 w 12191999"/>
              <a:gd name="connsiteY1156" fmla="*/ 450820 h 6862263"/>
              <a:gd name="connsiteX1157" fmla="*/ 8220714 w 12191999"/>
              <a:gd name="connsiteY1157" fmla="*/ 461489 h 6862263"/>
              <a:gd name="connsiteX1158" fmla="*/ 8320655 w 12191999"/>
              <a:gd name="connsiteY1158" fmla="*/ 481216 h 6862263"/>
              <a:gd name="connsiteX1159" fmla="*/ 8335000 w 12191999"/>
              <a:gd name="connsiteY1159" fmla="*/ 476269 h 6862263"/>
              <a:gd name="connsiteX1160" fmla="*/ 8360679 w 12191999"/>
              <a:gd name="connsiteY1160" fmla="*/ 487170 h 6862263"/>
              <a:gd name="connsiteX1161" fmla="*/ 8356751 w 12191999"/>
              <a:gd name="connsiteY1161" fmla="*/ 498446 h 6862263"/>
              <a:gd name="connsiteX1162" fmla="*/ 8475892 w 12191999"/>
              <a:gd name="connsiteY1162" fmla="*/ 470280 h 6862263"/>
              <a:gd name="connsiteX1163" fmla="*/ 8502133 w 12191999"/>
              <a:gd name="connsiteY1163" fmla="*/ 461574 h 6862263"/>
              <a:gd name="connsiteX1164" fmla="*/ 8511164 w 12191999"/>
              <a:gd name="connsiteY1164" fmla="*/ 458307 h 6862263"/>
              <a:gd name="connsiteX1165" fmla="*/ 8508604 w 12191999"/>
              <a:gd name="connsiteY1165" fmla="*/ 453089 h 6862263"/>
              <a:gd name="connsiteX1166" fmla="*/ 8527954 w 12191999"/>
              <a:gd name="connsiteY1166" fmla="*/ 438985 h 6862263"/>
              <a:gd name="connsiteX1167" fmla="*/ 8392377 w 12191999"/>
              <a:gd name="connsiteY1167" fmla="*/ 371933 h 6862263"/>
              <a:gd name="connsiteX1168" fmla="*/ 8245620 w 12191999"/>
              <a:gd name="connsiteY1168" fmla="*/ 296091 h 6862263"/>
              <a:gd name="connsiteX1169" fmla="*/ 8640776 w 12191999"/>
              <a:gd name="connsiteY1169" fmla="*/ 400878 h 6862263"/>
              <a:gd name="connsiteX1170" fmla="*/ 8622823 w 12191999"/>
              <a:gd name="connsiteY1170" fmla="*/ 376535 h 6862263"/>
              <a:gd name="connsiteX1171" fmla="*/ 8659473 w 12191999"/>
              <a:gd name="connsiteY1171" fmla="*/ 377399 h 6862263"/>
              <a:gd name="connsiteX1172" fmla="*/ 8701781 w 12191999"/>
              <a:gd name="connsiteY1172" fmla="*/ 392531 h 6862263"/>
              <a:gd name="connsiteX1173" fmla="*/ 8717793 w 12191999"/>
              <a:gd name="connsiteY1173" fmla="*/ 396023 h 6862263"/>
              <a:gd name="connsiteX1174" fmla="*/ 8749710 w 12191999"/>
              <a:gd name="connsiteY1174" fmla="*/ 392503 h 6862263"/>
              <a:gd name="connsiteX1175" fmla="*/ 8825600 w 12191999"/>
              <a:gd name="connsiteY1175" fmla="*/ 409066 h 6862263"/>
              <a:gd name="connsiteX1176" fmla="*/ 8831083 w 12191999"/>
              <a:gd name="connsiteY1176" fmla="*/ 416665 h 6862263"/>
              <a:gd name="connsiteX1177" fmla="*/ 8836283 w 12191999"/>
              <a:gd name="connsiteY1177" fmla="*/ 417550 h 6862263"/>
              <a:gd name="connsiteX1178" fmla="*/ 8965735 w 12191999"/>
              <a:gd name="connsiteY1178" fmla="*/ 478426 h 6862263"/>
              <a:gd name="connsiteX1179" fmla="*/ 9031645 w 12191999"/>
              <a:gd name="connsiteY1179" fmla="*/ 508675 h 6862263"/>
              <a:gd name="connsiteX1180" fmla="*/ 9054313 w 12191999"/>
              <a:gd name="connsiteY1180" fmla="*/ 508147 h 6862263"/>
              <a:gd name="connsiteX1181" fmla="*/ 9079643 w 12191999"/>
              <a:gd name="connsiteY1181" fmla="*/ 500783 h 6862263"/>
              <a:gd name="connsiteX1182" fmla="*/ 9070871 w 12191999"/>
              <a:gd name="connsiteY1182" fmla="*/ 507002 h 6862263"/>
              <a:gd name="connsiteX1183" fmla="*/ 9090518 w 12191999"/>
              <a:gd name="connsiteY1183" fmla="*/ 497537 h 6862263"/>
              <a:gd name="connsiteX1184" fmla="*/ 9172045 w 12191999"/>
              <a:gd name="connsiteY1184" fmla="*/ 471507 h 6862263"/>
              <a:gd name="connsiteX1185" fmla="*/ 9181082 w 12191999"/>
              <a:gd name="connsiteY1185" fmla="*/ 469810 h 6862263"/>
              <a:gd name="connsiteX1186" fmla="*/ 9171287 w 12191999"/>
              <a:gd name="connsiteY1186" fmla="*/ 464137 h 6862263"/>
              <a:gd name="connsiteX1187" fmla="*/ 9136924 w 12191999"/>
              <a:gd name="connsiteY1187" fmla="*/ 449391 h 6862263"/>
              <a:gd name="connsiteX1188" fmla="*/ 9072122 w 12191999"/>
              <a:gd name="connsiteY1188" fmla="*/ 382760 h 6862263"/>
              <a:gd name="connsiteX1189" fmla="*/ 8987804 w 12191999"/>
              <a:gd name="connsiteY1189" fmla="*/ 351235 h 6862263"/>
              <a:gd name="connsiteX1190" fmla="*/ 9006744 w 12191999"/>
              <a:gd name="connsiteY1190" fmla="*/ 342947 h 6862263"/>
              <a:gd name="connsiteX1191" fmla="*/ 9178897 w 12191999"/>
              <a:gd name="connsiteY1191" fmla="*/ 374668 h 6862263"/>
              <a:gd name="connsiteX1192" fmla="*/ 9209093 w 12191999"/>
              <a:gd name="connsiteY1192" fmla="*/ 411365 h 6862263"/>
              <a:gd name="connsiteX1193" fmla="*/ 9238882 w 12191999"/>
              <a:gd name="connsiteY1193" fmla="*/ 453876 h 6862263"/>
              <a:gd name="connsiteX1194" fmla="*/ 9267124 w 12191999"/>
              <a:gd name="connsiteY1194" fmla="*/ 462444 h 6862263"/>
              <a:gd name="connsiteX1195" fmla="*/ 9282969 w 12191999"/>
              <a:gd name="connsiteY1195" fmla="*/ 472515 h 6862263"/>
              <a:gd name="connsiteX1196" fmla="*/ 9287525 w 12191999"/>
              <a:gd name="connsiteY1196" fmla="*/ 487812 h 6862263"/>
              <a:gd name="connsiteX1197" fmla="*/ 9302192 w 12191999"/>
              <a:gd name="connsiteY1197" fmla="*/ 489428 h 6862263"/>
              <a:gd name="connsiteX1198" fmla="*/ 9316703 w 12191999"/>
              <a:gd name="connsiteY1198" fmla="*/ 498058 h 6862263"/>
              <a:gd name="connsiteX1199" fmla="*/ 9320067 w 12191999"/>
              <a:gd name="connsiteY1199" fmla="*/ 508635 h 6862263"/>
              <a:gd name="connsiteX1200" fmla="*/ 9328726 w 12191999"/>
              <a:gd name="connsiteY1200" fmla="*/ 509344 h 6862263"/>
              <a:gd name="connsiteX1201" fmla="*/ 9348576 w 12191999"/>
              <a:gd name="connsiteY1201" fmla="*/ 534668 h 6862263"/>
              <a:gd name="connsiteX1202" fmla="*/ 9406124 w 12191999"/>
              <a:gd name="connsiteY1202" fmla="*/ 555367 h 6862263"/>
              <a:gd name="connsiteX1203" fmla="*/ 9407593 w 12191999"/>
              <a:gd name="connsiteY1203" fmla="*/ 553116 h 6862263"/>
              <a:gd name="connsiteX1204" fmla="*/ 9661241 w 12191999"/>
              <a:gd name="connsiteY1204" fmla="*/ 470280 h 6862263"/>
              <a:gd name="connsiteX1205" fmla="*/ 9713151 w 12191999"/>
              <a:gd name="connsiteY1205" fmla="*/ 452289 h 6862263"/>
              <a:gd name="connsiteX1206" fmla="*/ 9727981 w 12191999"/>
              <a:gd name="connsiteY1206" fmla="*/ 450183 h 6862263"/>
              <a:gd name="connsiteX1207" fmla="*/ 9821114 w 12191999"/>
              <a:gd name="connsiteY1207" fmla="*/ 428165 h 6862263"/>
              <a:gd name="connsiteX1208" fmla="*/ 9845191 w 12191999"/>
              <a:gd name="connsiteY1208" fmla="*/ 411306 h 6862263"/>
              <a:gd name="connsiteX1209" fmla="*/ 9902480 w 12191999"/>
              <a:gd name="connsiteY1209" fmla="*/ 396096 h 6862263"/>
              <a:gd name="connsiteX1210" fmla="*/ 9967764 w 12191999"/>
              <a:gd name="connsiteY1210" fmla="*/ 390666 h 6862263"/>
              <a:gd name="connsiteX1211" fmla="*/ 9982855 w 12191999"/>
              <a:gd name="connsiteY1211" fmla="*/ 394729 h 6862263"/>
              <a:gd name="connsiteX1212" fmla="*/ 10026596 w 12191999"/>
              <a:gd name="connsiteY1212" fmla="*/ 364101 h 6862263"/>
              <a:gd name="connsiteX1213" fmla="*/ 10083886 w 12191999"/>
              <a:gd name="connsiteY1213" fmla="*/ 348891 h 6862263"/>
              <a:gd name="connsiteX1214" fmla="*/ 10203795 w 12191999"/>
              <a:gd name="connsiteY1214" fmla="*/ 377717 h 6862263"/>
              <a:gd name="connsiteX1215" fmla="*/ 10209172 w 12191999"/>
              <a:gd name="connsiteY1215" fmla="*/ 431714 h 6862263"/>
              <a:gd name="connsiteX1216" fmla="*/ 10202012 w 12191999"/>
              <a:gd name="connsiteY1216" fmla="*/ 440276 h 6862263"/>
              <a:gd name="connsiteX1217" fmla="*/ 10198862 w 12191999"/>
              <a:gd name="connsiteY1217" fmla="*/ 440888 h 6862263"/>
              <a:gd name="connsiteX1218" fmla="*/ 10154406 w 12191999"/>
              <a:gd name="connsiteY1218" fmla="*/ 457491 h 6862263"/>
              <a:gd name="connsiteX1219" fmla="*/ 10117195 w 12191999"/>
              <a:gd name="connsiteY1219" fmla="*/ 481030 h 6862263"/>
              <a:gd name="connsiteX1220" fmla="*/ 10094131 w 12191999"/>
              <a:gd name="connsiteY1220" fmla="*/ 492941 h 6862263"/>
              <a:gd name="connsiteX1221" fmla="*/ 10060181 w 12191999"/>
              <a:gd name="connsiteY1221" fmla="*/ 506888 h 6862263"/>
              <a:gd name="connsiteX1222" fmla="*/ 10041429 w 12191999"/>
              <a:gd name="connsiteY1222" fmla="*/ 515923 h 6862263"/>
              <a:gd name="connsiteX1223" fmla="*/ 10032429 w 12191999"/>
              <a:gd name="connsiteY1223" fmla="*/ 521059 h 6862263"/>
              <a:gd name="connsiteX1224" fmla="*/ 10007398 w 12191999"/>
              <a:gd name="connsiteY1224" fmla="*/ 534719 h 6862263"/>
              <a:gd name="connsiteX1225" fmla="*/ 9998399 w 12191999"/>
              <a:gd name="connsiteY1225" fmla="*/ 539856 h 6862263"/>
              <a:gd name="connsiteX1226" fmla="*/ 9979023 w 12191999"/>
              <a:gd name="connsiteY1226" fmla="*/ 562823 h 6862263"/>
              <a:gd name="connsiteX1227" fmla="*/ 9962449 w 12191999"/>
              <a:gd name="connsiteY1227" fmla="*/ 580430 h 6862263"/>
              <a:gd name="connsiteX1228" fmla="*/ 9950646 w 12191999"/>
              <a:gd name="connsiteY1228" fmla="*/ 590926 h 6862263"/>
              <a:gd name="connsiteX1229" fmla="*/ 9944287 w 12191999"/>
              <a:gd name="connsiteY1229" fmla="*/ 600405 h 6862263"/>
              <a:gd name="connsiteX1230" fmla="*/ 9945041 w 12191999"/>
              <a:gd name="connsiteY1230" fmla="*/ 601646 h 6862263"/>
              <a:gd name="connsiteX1231" fmla="*/ 9983972 w 12191999"/>
              <a:gd name="connsiteY1231" fmla="*/ 590912 h 6862263"/>
              <a:gd name="connsiteX1232" fmla="*/ 10105865 w 12191999"/>
              <a:gd name="connsiteY1232" fmla="*/ 532196 h 6862263"/>
              <a:gd name="connsiteX1233" fmla="*/ 10111244 w 12191999"/>
              <a:gd name="connsiteY1233" fmla="*/ 529205 h 6862263"/>
              <a:gd name="connsiteX1234" fmla="*/ 10115886 w 12191999"/>
              <a:gd name="connsiteY1234" fmla="*/ 528927 h 6862263"/>
              <a:gd name="connsiteX1235" fmla="*/ 10114935 w 12191999"/>
              <a:gd name="connsiteY1235" fmla="*/ 529749 h 6862263"/>
              <a:gd name="connsiteX1236" fmla="*/ 10112656 w 12191999"/>
              <a:gd name="connsiteY1236" fmla="*/ 531529 h 6862263"/>
              <a:gd name="connsiteX1237" fmla="*/ 10106995 w 12191999"/>
              <a:gd name="connsiteY1237" fmla="*/ 534056 h 6862263"/>
              <a:gd name="connsiteX1238" fmla="*/ 10079999 w 12191999"/>
              <a:gd name="connsiteY1238" fmla="*/ 549467 h 6862263"/>
              <a:gd name="connsiteX1239" fmla="*/ 10047245 w 12191999"/>
              <a:gd name="connsiteY1239" fmla="*/ 572863 h 6862263"/>
              <a:gd name="connsiteX1240" fmla="*/ 10019391 w 12191999"/>
              <a:gd name="connsiteY1240" fmla="*/ 588139 h 6862263"/>
              <a:gd name="connsiteX1241" fmla="*/ 10021379 w 12191999"/>
              <a:gd name="connsiteY1241" fmla="*/ 588047 h 6862263"/>
              <a:gd name="connsiteX1242" fmla="*/ 10021548 w 12191999"/>
              <a:gd name="connsiteY1242" fmla="*/ 589570 h 6862263"/>
              <a:gd name="connsiteX1243" fmla="*/ 10035613 w 12191999"/>
              <a:gd name="connsiteY1243" fmla="*/ 582794 h 6862263"/>
              <a:gd name="connsiteX1244" fmla="*/ 10039547 w 12191999"/>
              <a:gd name="connsiteY1244" fmla="*/ 579296 h 6862263"/>
              <a:gd name="connsiteX1245" fmla="*/ 10043400 w 12191999"/>
              <a:gd name="connsiteY1245" fmla="*/ 580647 h 6862263"/>
              <a:gd name="connsiteX1246" fmla="*/ 10081282 w 12191999"/>
              <a:gd name="connsiteY1246" fmla="*/ 563202 h 6862263"/>
              <a:gd name="connsiteX1247" fmla="*/ 10088316 w 12191999"/>
              <a:gd name="connsiteY1247" fmla="*/ 559815 h 6862263"/>
              <a:gd name="connsiteX1248" fmla="*/ 10097314 w 12191999"/>
              <a:gd name="connsiteY1248" fmla="*/ 554676 h 6862263"/>
              <a:gd name="connsiteX1249" fmla="*/ 10105792 w 12191999"/>
              <a:gd name="connsiteY1249" fmla="*/ 550213 h 6862263"/>
              <a:gd name="connsiteX1250" fmla="*/ 10186889 w 12191999"/>
              <a:gd name="connsiteY1250" fmla="*/ 523492 h 6862263"/>
              <a:gd name="connsiteX1251" fmla="*/ 10264992 w 12191999"/>
              <a:gd name="connsiteY1251" fmla="*/ 500783 h 6862263"/>
              <a:gd name="connsiteX1252" fmla="*/ 10256221 w 12191999"/>
              <a:gd name="connsiteY1252" fmla="*/ 507002 h 6862263"/>
              <a:gd name="connsiteX1253" fmla="*/ 10275867 w 12191999"/>
              <a:gd name="connsiteY1253" fmla="*/ 497537 h 6862263"/>
              <a:gd name="connsiteX1254" fmla="*/ 10357396 w 12191999"/>
              <a:gd name="connsiteY1254" fmla="*/ 471507 h 6862263"/>
              <a:gd name="connsiteX1255" fmla="*/ 10386794 w 12191999"/>
              <a:gd name="connsiteY1255" fmla="*/ 465986 h 6862263"/>
              <a:gd name="connsiteX1256" fmla="*/ 10392575 w 12191999"/>
              <a:gd name="connsiteY1256" fmla="*/ 465440 h 6862263"/>
              <a:gd name="connsiteX1257" fmla="*/ 10374316 w 12191999"/>
              <a:gd name="connsiteY1257" fmla="*/ 474536 h 6862263"/>
              <a:gd name="connsiteX1258" fmla="*/ 10446398 w 12191999"/>
              <a:gd name="connsiteY1258" fmla="*/ 453578 h 6862263"/>
              <a:gd name="connsiteX1259" fmla="*/ 10437627 w 12191999"/>
              <a:gd name="connsiteY1259" fmla="*/ 459797 h 6862263"/>
              <a:gd name="connsiteX1260" fmla="*/ 10457273 w 12191999"/>
              <a:gd name="connsiteY1260" fmla="*/ 450332 h 6862263"/>
              <a:gd name="connsiteX1261" fmla="*/ 10538800 w 12191999"/>
              <a:gd name="connsiteY1261" fmla="*/ 424302 h 6862263"/>
              <a:gd name="connsiteX1262" fmla="*/ 10568200 w 12191999"/>
              <a:gd name="connsiteY1262" fmla="*/ 418781 h 6862263"/>
              <a:gd name="connsiteX1263" fmla="*/ 10573981 w 12191999"/>
              <a:gd name="connsiteY1263" fmla="*/ 418235 h 6862263"/>
              <a:gd name="connsiteX1264" fmla="*/ 10529013 w 12191999"/>
              <a:gd name="connsiteY1264" fmla="*/ 440636 h 6862263"/>
              <a:gd name="connsiteX1265" fmla="*/ 10468065 w 12191999"/>
              <a:gd name="connsiteY1265" fmla="*/ 469993 h 6862263"/>
              <a:gd name="connsiteX1266" fmla="*/ 10446830 w 12191999"/>
              <a:gd name="connsiteY1266" fmla="*/ 479921 h 6862263"/>
              <a:gd name="connsiteX1267" fmla="*/ 10450732 w 12191999"/>
              <a:gd name="connsiteY1267" fmla="*/ 484589 h 6862263"/>
              <a:gd name="connsiteX1268" fmla="*/ 10513652 w 12191999"/>
              <a:gd name="connsiteY1268" fmla="*/ 455251 h 6862263"/>
              <a:gd name="connsiteX1269" fmla="*/ 10548814 w 12191999"/>
              <a:gd name="connsiteY1269" fmla="*/ 438315 h 6862263"/>
              <a:gd name="connsiteX1270" fmla="*/ 10583975 w 12191999"/>
              <a:gd name="connsiteY1270" fmla="*/ 421377 h 6862263"/>
              <a:gd name="connsiteX1271" fmla="*/ 10588664 w 12191999"/>
              <a:gd name="connsiteY1271" fmla="*/ 419118 h 6862263"/>
              <a:gd name="connsiteX1272" fmla="*/ 10597587 w 12191999"/>
              <a:gd name="connsiteY1272" fmla="*/ 416007 h 6862263"/>
              <a:gd name="connsiteX1273" fmla="*/ 10598395 w 12191999"/>
              <a:gd name="connsiteY1273" fmla="*/ 415931 h 6862263"/>
              <a:gd name="connsiteX1274" fmla="*/ 10626228 w 12191999"/>
              <a:gd name="connsiteY1274" fmla="*/ 430315 h 6862263"/>
              <a:gd name="connsiteX1275" fmla="*/ 10643942 w 12191999"/>
              <a:gd name="connsiteY1275" fmla="*/ 439469 h 6862263"/>
              <a:gd name="connsiteX1276" fmla="*/ 10683848 w 12191999"/>
              <a:gd name="connsiteY1276" fmla="*/ 487209 h 6862263"/>
              <a:gd name="connsiteX1277" fmla="*/ 10684500 w 12191999"/>
              <a:gd name="connsiteY1277" fmla="*/ 496585 h 6862263"/>
              <a:gd name="connsiteX1278" fmla="*/ 10651176 w 12191999"/>
              <a:gd name="connsiteY1278" fmla="*/ 578791 h 6862263"/>
              <a:gd name="connsiteX1279" fmla="*/ 10634770 w 12191999"/>
              <a:gd name="connsiteY1279" fmla="*/ 588389 h 6862263"/>
              <a:gd name="connsiteX1280" fmla="*/ 10637855 w 12191999"/>
              <a:gd name="connsiteY1280" fmla="*/ 656269 h 6862263"/>
              <a:gd name="connsiteX1281" fmla="*/ 10639946 w 12191999"/>
              <a:gd name="connsiteY1281" fmla="*/ 657134 h 6862263"/>
              <a:gd name="connsiteX1282" fmla="*/ 10631455 w 12191999"/>
              <a:gd name="connsiteY1282" fmla="*/ 622554 h 6862263"/>
              <a:gd name="connsiteX1283" fmla="*/ 10661372 w 12191999"/>
              <a:gd name="connsiteY1283" fmla="*/ 586418 h 6862263"/>
              <a:gd name="connsiteX1284" fmla="*/ 10679900 w 12191999"/>
              <a:gd name="connsiteY1284" fmla="*/ 583941 h 6862263"/>
              <a:gd name="connsiteX1285" fmla="*/ 10673612 w 12191999"/>
              <a:gd name="connsiteY1285" fmla="*/ 598769 h 6862263"/>
              <a:gd name="connsiteX1286" fmla="*/ 10658911 w 12191999"/>
              <a:gd name="connsiteY1286" fmla="*/ 621304 h 6862263"/>
              <a:gd name="connsiteX1287" fmla="*/ 10684384 w 12191999"/>
              <a:gd name="connsiteY1287" fmla="*/ 613377 h 6862263"/>
              <a:gd name="connsiteX1288" fmla="*/ 10748071 w 12191999"/>
              <a:gd name="connsiteY1288" fmla="*/ 546862 h 6862263"/>
              <a:gd name="connsiteX1289" fmla="*/ 10841543 w 12191999"/>
              <a:gd name="connsiteY1289" fmla="*/ 522858 h 6862263"/>
              <a:gd name="connsiteX1290" fmla="*/ 10866606 w 12191999"/>
              <a:gd name="connsiteY1290" fmla="*/ 520744 h 6862263"/>
              <a:gd name="connsiteX1291" fmla="*/ 10899129 w 12191999"/>
              <a:gd name="connsiteY1291" fmla="*/ 510436 h 6862263"/>
              <a:gd name="connsiteX1292" fmla="*/ 10914326 w 12191999"/>
              <a:gd name="connsiteY1292" fmla="*/ 514150 h 6862263"/>
              <a:gd name="connsiteX1293" fmla="*/ 10929476 w 12191999"/>
              <a:gd name="connsiteY1293" fmla="*/ 499657 h 6862263"/>
              <a:gd name="connsiteX1294" fmla="*/ 11022949 w 12191999"/>
              <a:gd name="connsiteY1294" fmla="*/ 475653 h 6862263"/>
              <a:gd name="connsiteX1295" fmla="*/ 11048012 w 12191999"/>
              <a:gd name="connsiteY1295" fmla="*/ 473539 h 6862263"/>
              <a:gd name="connsiteX1296" fmla="*/ 11113727 w 12191999"/>
              <a:gd name="connsiteY1296" fmla="*/ 471344 h 6862263"/>
              <a:gd name="connsiteX1297" fmla="*/ 11122115 w 12191999"/>
              <a:gd name="connsiteY1297" fmla="*/ 557029 h 6862263"/>
              <a:gd name="connsiteX1298" fmla="*/ 10970742 w 12191999"/>
              <a:gd name="connsiteY1298" fmla="*/ 695732 h 6862263"/>
              <a:gd name="connsiteX1299" fmla="*/ 10928619 w 12191999"/>
              <a:gd name="connsiteY1299" fmla="*/ 698068 h 6862263"/>
              <a:gd name="connsiteX1300" fmla="*/ 10940135 w 12191999"/>
              <a:gd name="connsiteY1300" fmla="*/ 664851 h 6862263"/>
              <a:gd name="connsiteX1301" fmla="*/ 10965775 w 12191999"/>
              <a:gd name="connsiteY1301" fmla="*/ 635920 h 6862263"/>
              <a:gd name="connsiteX1302" fmla="*/ 10821026 w 12191999"/>
              <a:gd name="connsiteY1302" fmla="*/ 717787 h 6862263"/>
              <a:gd name="connsiteX1303" fmla="*/ 10882905 w 12191999"/>
              <a:gd name="connsiteY1303" fmla="*/ 695534 h 6862263"/>
              <a:gd name="connsiteX1304" fmla="*/ 10906498 w 12191999"/>
              <a:gd name="connsiteY1304" fmla="*/ 695674 h 6862263"/>
              <a:gd name="connsiteX1305" fmla="*/ 10916453 w 12191999"/>
              <a:gd name="connsiteY1305" fmla="*/ 721908 h 6862263"/>
              <a:gd name="connsiteX1306" fmla="*/ 10896451 w 12191999"/>
              <a:gd name="connsiteY1306" fmla="*/ 726638 h 6862263"/>
              <a:gd name="connsiteX1307" fmla="*/ 10873100 w 12191999"/>
              <a:gd name="connsiteY1307" fmla="*/ 741685 h 6862263"/>
              <a:gd name="connsiteX1308" fmla="*/ 10865054 w 12191999"/>
              <a:gd name="connsiteY1308" fmla="*/ 772175 h 6862263"/>
              <a:gd name="connsiteX1309" fmla="*/ 10859865 w 12191999"/>
              <a:gd name="connsiteY1309" fmla="*/ 777233 h 6862263"/>
              <a:gd name="connsiteX1310" fmla="*/ 11321343 w 12191999"/>
              <a:gd name="connsiteY1310" fmla="*/ 777194 h 6862263"/>
              <a:gd name="connsiteX1311" fmla="*/ 11346339 w 12191999"/>
              <a:gd name="connsiteY1311" fmla="*/ 786619 h 6862263"/>
              <a:gd name="connsiteX1312" fmla="*/ 11418080 w 12191999"/>
              <a:gd name="connsiteY1312" fmla="*/ 806331 h 6862263"/>
              <a:gd name="connsiteX1313" fmla="*/ 11605664 w 12191999"/>
              <a:gd name="connsiteY1313" fmla="*/ 887855 h 6862263"/>
              <a:gd name="connsiteX1314" fmla="*/ 11659980 w 12191999"/>
              <a:gd name="connsiteY1314" fmla="*/ 895959 h 6862263"/>
              <a:gd name="connsiteX1315" fmla="*/ 11718261 w 12191999"/>
              <a:gd name="connsiteY1315" fmla="*/ 928555 h 6862263"/>
              <a:gd name="connsiteX1316" fmla="*/ 11741578 w 12191999"/>
              <a:gd name="connsiteY1316" fmla="*/ 941591 h 6862263"/>
              <a:gd name="connsiteX1317" fmla="*/ 11845522 w 12191999"/>
              <a:gd name="connsiteY1317" fmla="*/ 948501 h 6862263"/>
              <a:gd name="connsiteX1318" fmla="*/ 11914256 w 12191999"/>
              <a:gd name="connsiteY1318" fmla="*/ 976922 h 6862263"/>
              <a:gd name="connsiteX1319" fmla="*/ 11913301 w 12191999"/>
              <a:gd name="connsiteY1319" fmla="*/ 1033175 h 6862263"/>
              <a:gd name="connsiteX1320" fmla="*/ 11893595 w 12191999"/>
              <a:gd name="connsiteY1320" fmla="*/ 1052220 h 6862263"/>
              <a:gd name="connsiteX1321" fmla="*/ 11890734 w 12191999"/>
              <a:gd name="connsiteY1321" fmla="*/ 1068115 h 6862263"/>
              <a:gd name="connsiteX1322" fmla="*/ 11882465 w 12191999"/>
              <a:gd name="connsiteY1322" fmla="*/ 1066762 h 6862263"/>
              <a:gd name="connsiteX1323" fmla="*/ 11860502 w 12191999"/>
              <a:gd name="connsiteY1323" fmla="*/ 1063792 h 6862263"/>
              <a:gd name="connsiteX1324" fmla="*/ 11823130 w 12191999"/>
              <a:gd name="connsiteY1324" fmla="*/ 1056533 h 6862263"/>
              <a:gd name="connsiteX1325" fmla="*/ 11816334 w 12191999"/>
              <a:gd name="connsiteY1325" fmla="*/ 1055213 h 6862263"/>
              <a:gd name="connsiteX1326" fmla="*/ 11768330 w 12191999"/>
              <a:gd name="connsiteY1326" fmla="*/ 1047774 h 6862263"/>
              <a:gd name="connsiteX1327" fmla="*/ 11728442 w 12191999"/>
              <a:gd name="connsiteY1327" fmla="*/ 1036257 h 6862263"/>
              <a:gd name="connsiteX1328" fmla="*/ 11721429 w 12191999"/>
              <a:gd name="connsiteY1328" fmla="*/ 1035837 h 6862263"/>
              <a:gd name="connsiteX1329" fmla="*/ 11711016 w 12191999"/>
              <a:gd name="connsiteY1329" fmla="*/ 1034757 h 6862263"/>
              <a:gd name="connsiteX1330" fmla="*/ 11608870 w 12191999"/>
              <a:gd name="connsiteY1330" fmla="*/ 1015861 h 6862263"/>
              <a:gd name="connsiteX1331" fmla="*/ 11577850 w 12191999"/>
              <a:gd name="connsiteY1331" fmla="*/ 1011719 h 6862263"/>
              <a:gd name="connsiteX1332" fmla="*/ 11543877 w 12191999"/>
              <a:gd name="connsiteY1332" fmla="*/ 1005120 h 6862263"/>
              <a:gd name="connsiteX1333" fmla="*/ 11489740 w 12191999"/>
              <a:gd name="connsiteY1333" fmla="*/ 993665 h 6862263"/>
              <a:gd name="connsiteX1334" fmla="*/ 11476148 w 12191999"/>
              <a:gd name="connsiteY1334" fmla="*/ 991026 h 6862263"/>
              <a:gd name="connsiteX1335" fmla="*/ 11465735 w 12191999"/>
              <a:gd name="connsiteY1335" fmla="*/ 989944 h 6862263"/>
              <a:gd name="connsiteX1336" fmla="*/ 11471868 w 12191999"/>
              <a:gd name="connsiteY1336" fmla="*/ 993962 h 6862263"/>
              <a:gd name="connsiteX1337" fmla="*/ 11504961 w 12191999"/>
              <a:gd name="connsiteY1337" fmla="*/ 1004157 h 6862263"/>
              <a:gd name="connsiteX1338" fmla="*/ 11517889 w 12191999"/>
              <a:gd name="connsiteY1338" fmla="*/ 1009494 h 6862263"/>
              <a:gd name="connsiteX1339" fmla="*/ 11466045 w 12191999"/>
              <a:gd name="connsiteY1339" fmla="*/ 1003193 h 6862263"/>
              <a:gd name="connsiteX1340" fmla="*/ 11427791 w 12191999"/>
              <a:gd name="connsiteY1340" fmla="*/ 999531 h 6862263"/>
              <a:gd name="connsiteX1341" fmla="*/ 11420113 w 12191999"/>
              <a:gd name="connsiteY1341" fmla="*/ 1001808 h 6862263"/>
              <a:gd name="connsiteX1342" fmla="*/ 11433482 w 12191999"/>
              <a:gd name="connsiteY1342" fmla="*/ 1005348 h 6862263"/>
              <a:gd name="connsiteX1343" fmla="*/ 11501432 w 12191999"/>
              <a:gd name="connsiteY1343" fmla="*/ 1018546 h 6862263"/>
              <a:gd name="connsiteX1344" fmla="*/ 11618359 w 12191999"/>
              <a:gd name="connsiteY1344" fmla="*/ 1049732 h 6862263"/>
              <a:gd name="connsiteX1345" fmla="*/ 11661863 w 12191999"/>
              <a:gd name="connsiteY1345" fmla="*/ 1061009 h 6862263"/>
              <a:gd name="connsiteX1346" fmla="*/ 11709647 w 12191999"/>
              <a:gd name="connsiteY1346" fmla="*/ 1069346 h 6862263"/>
              <a:gd name="connsiteX1347" fmla="*/ 11761272 w 12191999"/>
              <a:gd name="connsiteY1347" fmla="*/ 1076547 h 6862263"/>
              <a:gd name="connsiteX1348" fmla="*/ 11842370 w 12191999"/>
              <a:gd name="connsiteY1348" fmla="*/ 1094184 h 6862263"/>
              <a:gd name="connsiteX1349" fmla="*/ 11852561 w 12191999"/>
              <a:gd name="connsiteY1349" fmla="*/ 1096163 h 6862263"/>
              <a:gd name="connsiteX1350" fmla="*/ 11875215 w 12191999"/>
              <a:gd name="connsiteY1350" fmla="*/ 1100302 h 6862263"/>
              <a:gd name="connsiteX1351" fmla="*/ 11874148 w 12191999"/>
              <a:gd name="connsiteY1351" fmla="*/ 1101895 h 6862263"/>
              <a:gd name="connsiteX1352" fmla="*/ 11820541 w 12191999"/>
              <a:gd name="connsiteY1352" fmla="*/ 1114923 h 6862263"/>
              <a:gd name="connsiteX1353" fmla="*/ 11762315 w 12191999"/>
              <a:gd name="connsiteY1353" fmla="*/ 1106412 h 6862263"/>
              <a:gd name="connsiteX1354" fmla="*/ 11748078 w 12191999"/>
              <a:gd name="connsiteY1354" fmla="*/ 1101305 h 6862263"/>
              <a:gd name="connsiteX1355" fmla="*/ 11737446 w 12191999"/>
              <a:gd name="connsiteY1355" fmla="*/ 1101123 h 6862263"/>
              <a:gd name="connsiteX1356" fmla="*/ 11735620 w 12191999"/>
              <a:gd name="connsiteY1356" fmla="*/ 1102511 h 6862263"/>
              <a:gd name="connsiteX1357" fmla="*/ 11701921 w 12191999"/>
              <a:gd name="connsiteY1357" fmla="*/ 1097584 h 6862263"/>
              <a:gd name="connsiteX1358" fmla="*/ 11590778 w 12191999"/>
              <a:gd name="connsiteY1358" fmla="*/ 1057698 h 6862263"/>
              <a:gd name="connsiteX1359" fmla="*/ 11582653 w 12191999"/>
              <a:gd name="connsiteY1359" fmla="*/ 1053153 h 6862263"/>
              <a:gd name="connsiteX1360" fmla="*/ 11583412 w 12191999"/>
              <a:gd name="connsiteY1360" fmla="*/ 1062049 h 6862263"/>
              <a:gd name="connsiteX1361" fmla="*/ 11586159 w 12191999"/>
              <a:gd name="connsiteY1361" fmla="*/ 1072534 h 6862263"/>
              <a:gd name="connsiteX1362" fmla="*/ 11567794 w 12191999"/>
              <a:gd name="connsiteY1362" fmla="*/ 1067230 h 6862263"/>
              <a:gd name="connsiteX1363" fmla="*/ 11539731 w 12191999"/>
              <a:gd name="connsiteY1363" fmla="*/ 1065550 h 6862263"/>
              <a:gd name="connsiteX1364" fmla="*/ 11490403 w 12191999"/>
              <a:gd name="connsiteY1364" fmla="*/ 1063504 h 6862263"/>
              <a:gd name="connsiteX1365" fmla="*/ 11467063 w 12191999"/>
              <a:gd name="connsiteY1365" fmla="*/ 1057088 h 6862263"/>
              <a:gd name="connsiteX1366" fmla="*/ 11440765 w 12191999"/>
              <a:gd name="connsiteY1366" fmla="*/ 1048211 h 6862263"/>
              <a:gd name="connsiteX1367" fmla="*/ 11403172 w 12191999"/>
              <a:gd name="connsiteY1367" fmla="*/ 1041852 h 6862263"/>
              <a:gd name="connsiteX1368" fmla="*/ 11395715 w 12191999"/>
              <a:gd name="connsiteY1368" fmla="*/ 1043229 h 6862263"/>
              <a:gd name="connsiteX1369" fmla="*/ 11339062 w 12191999"/>
              <a:gd name="connsiteY1369" fmla="*/ 1027517 h 6862263"/>
              <a:gd name="connsiteX1370" fmla="*/ 11310261 w 12191999"/>
              <a:gd name="connsiteY1370" fmla="*/ 1021924 h 6862263"/>
              <a:gd name="connsiteX1371" fmla="*/ 11292757 w 12191999"/>
              <a:gd name="connsiteY1371" fmla="*/ 1033176 h 6862263"/>
              <a:gd name="connsiteX1372" fmla="*/ 11273051 w 12191999"/>
              <a:gd name="connsiteY1372" fmla="*/ 1052221 h 6862263"/>
              <a:gd name="connsiteX1373" fmla="*/ 11270373 w 12191999"/>
              <a:gd name="connsiteY1373" fmla="*/ 1067100 h 6862263"/>
              <a:gd name="connsiteX1374" fmla="*/ 11308619 w 12191999"/>
              <a:gd name="connsiteY1374" fmla="*/ 1079069 h 6862263"/>
              <a:gd name="connsiteX1375" fmla="*/ 11314973 w 12191999"/>
              <a:gd name="connsiteY1375" fmla="*/ 1082187 h 6862263"/>
              <a:gd name="connsiteX1376" fmla="*/ 11304340 w 12191999"/>
              <a:gd name="connsiteY1376" fmla="*/ 1082004 h 6862263"/>
              <a:gd name="connsiteX1377" fmla="*/ 11273761 w 12191999"/>
              <a:gd name="connsiteY1377" fmla="*/ 1076066 h 6862263"/>
              <a:gd name="connsiteX1378" fmla="*/ 11266746 w 12191999"/>
              <a:gd name="connsiteY1378" fmla="*/ 1075647 h 6862263"/>
              <a:gd name="connsiteX1379" fmla="*/ 11267223 w 12191999"/>
              <a:gd name="connsiteY1379" fmla="*/ 1076043 h 6862263"/>
              <a:gd name="connsiteX1380" fmla="*/ 11268087 w 12191999"/>
              <a:gd name="connsiteY1380" fmla="*/ 1076086 h 6862263"/>
              <a:gd name="connsiteX1381" fmla="*/ 11268736 w 12191999"/>
              <a:gd name="connsiteY1381" fmla="*/ 1076206 h 6862263"/>
              <a:gd name="connsiteX1382" fmla="*/ 11268565 w 12191999"/>
              <a:gd name="connsiteY1382" fmla="*/ 1077159 h 6862263"/>
              <a:gd name="connsiteX1383" fmla="*/ 11269702 w 12191999"/>
              <a:gd name="connsiteY1383" fmla="*/ 1078105 h 6862263"/>
              <a:gd name="connsiteX1384" fmla="*/ 11289645 w 12191999"/>
              <a:gd name="connsiteY1384" fmla="*/ 1083862 h 6862263"/>
              <a:gd name="connsiteX1385" fmla="*/ 11320223 w 12191999"/>
              <a:gd name="connsiteY1385" fmla="*/ 1089802 h 6862263"/>
              <a:gd name="connsiteX1386" fmla="*/ 11322740 w 12191999"/>
              <a:gd name="connsiteY1386" fmla="*/ 1094057 h 6862263"/>
              <a:gd name="connsiteX1387" fmla="*/ 11322298 w 12191999"/>
              <a:gd name="connsiteY1387" fmla="*/ 1095855 h 6862263"/>
              <a:gd name="connsiteX1388" fmla="*/ 11270014 w 12191999"/>
              <a:gd name="connsiteY1388" fmla="*/ 1091353 h 6862263"/>
              <a:gd name="connsiteX1389" fmla="*/ 11261818 w 12191999"/>
              <a:gd name="connsiteY1389" fmla="*/ 1089630 h 6862263"/>
              <a:gd name="connsiteX1390" fmla="*/ 11259308 w 12191999"/>
              <a:gd name="connsiteY1390" fmla="*/ 1093378 h 6862263"/>
              <a:gd name="connsiteX1391" fmla="*/ 11302884 w 12191999"/>
              <a:gd name="connsiteY1391" fmla="*/ 1102448 h 6862263"/>
              <a:gd name="connsiteX1392" fmla="*/ 11415531 w 12191999"/>
              <a:gd name="connsiteY1392" fmla="*/ 1136572 h 6862263"/>
              <a:gd name="connsiteX1393" fmla="*/ 11455638 w 12191999"/>
              <a:gd name="connsiteY1393" fmla="*/ 1147189 h 6862263"/>
              <a:gd name="connsiteX1394" fmla="*/ 11469007 w 12191999"/>
              <a:gd name="connsiteY1394" fmla="*/ 1150727 h 6862263"/>
              <a:gd name="connsiteX1395" fmla="*/ 11454976 w 12191999"/>
              <a:gd name="connsiteY1395" fmla="*/ 1149886 h 6862263"/>
              <a:gd name="connsiteX1396" fmla="*/ 11278309 w 12191999"/>
              <a:gd name="connsiteY1396" fmla="*/ 1115574 h 6862263"/>
              <a:gd name="connsiteX1397" fmla="*/ 11225141 w 12191999"/>
              <a:gd name="connsiteY1397" fmla="*/ 1114666 h 6862263"/>
              <a:gd name="connsiteX1398" fmla="*/ 11224700 w 12191999"/>
              <a:gd name="connsiteY1398" fmla="*/ 1116464 h 6862263"/>
              <a:gd name="connsiteX1399" fmla="*/ 11236526 w 12191999"/>
              <a:gd name="connsiteY1399" fmla="*/ 1126298 h 6862263"/>
              <a:gd name="connsiteX1400" fmla="*/ 11255587 w 12191999"/>
              <a:gd name="connsiteY1400" fmla="*/ 1135653 h 6862263"/>
              <a:gd name="connsiteX1401" fmla="*/ 11283516 w 12191999"/>
              <a:gd name="connsiteY1401" fmla="*/ 1152383 h 6862263"/>
              <a:gd name="connsiteX1402" fmla="*/ 11317138 w 12191999"/>
              <a:gd name="connsiteY1402" fmla="*/ 1174928 h 6862263"/>
              <a:gd name="connsiteX1403" fmla="*/ 11330507 w 12191999"/>
              <a:gd name="connsiteY1403" fmla="*/ 1178466 h 6862263"/>
              <a:gd name="connsiteX1404" fmla="*/ 11367438 w 12191999"/>
              <a:gd name="connsiteY1404" fmla="*/ 1187523 h 6862263"/>
              <a:gd name="connsiteX1405" fmla="*/ 11380808 w 12191999"/>
              <a:gd name="connsiteY1405" fmla="*/ 1191062 h 6862263"/>
              <a:gd name="connsiteX1406" fmla="*/ 11407987 w 12191999"/>
              <a:gd name="connsiteY1406" fmla="*/ 1196341 h 6862263"/>
              <a:gd name="connsiteX1407" fmla="*/ 11456214 w 12191999"/>
              <a:gd name="connsiteY1407" fmla="*/ 1202881 h 6862263"/>
              <a:gd name="connsiteX1408" fmla="*/ 11489967 w 12191999"/>
              <a:gd name="connsiteY1408" fmla="*/ 1210380 h 6862263"/>
              <a:gd name="connsiteX1409" fmla="*/ 11546181 w 12191999"/>
              <a:gd name="connsiteY1409" fmla="*/ 1227893 h 6862263"/>
              <a:gd name="connsiteX1410" fmla="*/ 11608658 w 12191999"/>
              <a:gd name="connsiteY1410" fmla="*/ 1234374 h 6862263"/>
              <a:gd name="connsiteX1411" fmla="*/ 11640338 w 12191999"/>
              <a:gd name="connsiteY1411" fmla="*/ 1235817 h 6862263"/>
              <a:gd name="connsiteX1412" fmla="*/ 11670034 w 12191999"/>
              <a:gd name="connsiteY1412" fmla="*/ 1245352 h 6862263"/>
              <a:gd name="connsiteX1413" fmla="*/ 11672992 w 12191999"/>
              <a:gd name="connsiteY1413" fmla="*/ 1247811 h 6862263"/>
              <a:gd name="connsiteX1414" fmla="*/ 11722848 w 12191999"/>
              <a:gd name="connsiteY1414" fmla="*/ 1262205 h 6862263"/>
              <a:gd name="connsiteX1415" fmla="*/ 11746851 w 12191999"/>
              <a:gd name="connsiteY1415" fmla="*/ 1265924 h 6862263"/>
              <a:gd name="connsiteX1416" fmla="*/ 11782370 w 12191999"/>
              <a:gd name="connsiteY1416" fmla="*/ 1266228 h 6862263"/>
              <a:gd name="connsiteX1417" fmla="*/ 11793223 w 12191999"/>
              <a:gd name="connsiteY1417" fmla="*/ 1265511 h 6862263"/>
              <a:gd name="connsiteX1418" fmla="*/ 11837169 w 12191999"/>
              <a:gd name="connsiteY1418" fmla="*/ 1274989 h 6862263"/>
              <a:gd name="connsiteX1419" fmla="*/ 11850099 w 12191999"/>
              <a:gd name="connsiteY1419" fmla="*/ 1280325 h 6862263"/>
              <a:gd name="connsiteX1420" fmla="*/ 11853053 w 12191999"/>
              <a:gd name="connsiteY1420" fmla="*/ 1282784 h 6862263"/>
              <a:gd name="connsiteX1421" fmla="*/ 11873003 w 12191999"/>
              <a:gd name="connsiteY1421" fmla="*/ 1287517 h 6862263"/>
              <a:gd name="connsiteX1422" fmla="*/ 11877494 w 12191999"/>
              <a:gd name="connsiteY1422" fmla="*/ 1289964 h 6862263"/>
              <a:gd name="connsiteX1423" fmla="*/ 11902393 w 12191999"/>
              <a:gd name="connsiteY1423" fmla="*/ 1306241 h 6862263"/>
              <a:gd name="connsiteX1424" fmla="*/ 11899679 w 12191999"/>
              <a:gd name="connsiteY1424" fmla="*/ 1305865 h 6862263"/>
              <a:gd name="connsiteX1425" fmla="*/ 11872719 w 12191999"/>
              <a:gd name="connsiteY1425" fmla="*/ 1299688 h 6862263"/>
              <a:gd name="connsiteX1426" fmla="*/ 11865264 w 12191999"/>
              <a:gd name="connsiteY1426" fmla="*/ 1301064 h 6862263"/>
              <a:gd name="connsiteX1427" fmla="*/ 11871396 w 12191999"/>
              <a:gd name="connsiteY1427" fmla="*/ 1305082 h 6862263"/>
              <a:gd name="connsiteX1428" fmla="*/ 11881809 w 12191999"/>
              <a:gd name="connsiteY1428" fmla="*/ 1306162 h 6862263"/>
              <a:gd name="connsiteX1429" fmla="*/ 11916198 w 12191999"/>
              <a:gd name="connsiteY1429" fmla="*/ 1315265 h 6862263"/>
              <a:gd name="connsiteX1430" fmla="*/ 11921738 w 12191999"/>
              <a:gd name="connsiteY1430" fmla="*/ 1318886 h 6862263"/>
              <a:gd name="connsiteX1431" fmla="*/ 11921680 w 12191999"/>
              <a:gd name="connsiteY1431" fmla="*/ 1319558 h 6862263"/>
              <a:gd name="connsiteX1432" fmla="*/ 11923991 w 12191999"/>
              <a:gd name="connsiteY1432" fmla="*/ 1322834 h 6862263"/>
              <a:gd name="connsiteX1433" fmla="*/ 11929378 w 12191999"/>
              <a:gd name="connsiteY1433" fmla="*/ 1323880 h 6862263"/>
              <a:gd name="connsiteX1434" fmla="*/ 11941514 w 12191999"/>
              <a:gd name="connsiteY1434" fmla="*/ 1331814 h 6862263"/>
              <a:gd name="connsiteX1435" fmla="*/ 11996195 w 12191999"/>
              <a:gd name="connsiteY1435" fmla="*/ 1387474 h 6862263"/>
              <a:gd name="connsiteX1436" fmla="*/ 12019788 w 12191999"/>
              <a:gd name="connsiteY1436" fmla="*/ 1396359 h 6862263"/>
              <a:gd name="connsiteX1437" fmla="*/ 12041267 w 12191999"/>
              <a:gd name="connsiteY1437" fmla="*/ 1429207 h 6862263"/>
              <a:gd name="connsiteX1438" fmla="*/ 12024641 w 12191999"/>
              <a:gd name="connsiteY1438" fmla="*/ 1464206 h 6862263"/>
              <a:gd name="connsiteX1439" fmla="*/ 12044541 w 12191999"/>
              <a:gd name="connsiteY1439" fmla="*/ 1453544 h 6862263"/>
              <a:gd name="connsiteX1440" fmla="*/ 12102545 w 12191999"/>
              <a:gd name="connsiteY1440" fmla="*/ 1440721 h 6862263"/>
              <a:gd name="connsiteX1441" fmla="*/ 12075519 w 12191999"/>
              <a:gd name="connsiteY1441" fmla="*/ 1501521 h 6862263"/>
              <a:gd name="connsiteX1442" fmla="*/ 12018781 w 12191999"/>
              <a:gd name="connsiteY1442" fmla="*/ 1499965 h 6862263"/>
              <a:gd name="connsiteX1443" fmla="*/ 11978192 w 12191999"/>
              <a:gd name="connsiteY1443" fmla="*/ 1499534 h 6862263"/>
              <a:gd name="connsiteX1444" fmla="*/ 11983101 w 12191999"/>
              <a:gd name="connsiteY1444" fmla="*/ 1536046 h 6862263"/>
              <a:gd name="connsiteX1445" fmla="*/ 12000042 w 12191999"/>
              <a:gd name="connsiteY1445" fmla="*/ 1558931 h 6862263"/>
              <a:gd name="connsiteX1446" fmla="*/ 11963994 w 12191999"/>
              <a:gd name="connsiteY1446" fmla="*/ 1568465 h 6862263"/>
              <a:gd name="connsiteX1447" fmla="*/ 11765536 w 12191999"/>
              <a:gd name="connsiteY1447" fmla="*/ 1607633 h 6862263"/>
              <a:gd name="connsiteX1448" fmla="*/ 11960082 w 12191999"/>
              <a:gd name="connsiteY1448" fmla="*/ 1674279 h 6862263"/>
              <a:gd name="connsiteX1449" fmla="*/ 11982777 w 12191999"/>
              <a:gd name="connsiteY1449" fmla="*/ 1724087 h 6862263"/>
              <a:gd name="connsiteX1450" fmla="*/ 11923504 w 12191999"/>
              <a:gd name="connsiteY1450" fmla="*/ 1751286 h 6862263"/>
              <a:gd name="connsiteX1451" fmla="*/ 11781416 w 12191999"/>
              <a:gd name="connsiteY1451" fmla="*/ 1765461 h 6862263"/>
              <a:gd name="connsiteX1452" fmla="*/ 11569346 w 12191999"/>
              <a:gd name="connsiteY1452" fmla="*/ 1774744 h 6862263"/>
              <a:gd name="connsiteX1453" fmla="*/ 11522531 w 12191999"/>
              <a:gd name="connsiteY1453" fmla="*/ 1783526 h 6862263"/>
              <a:gd name="connsiteX1454" fmla="*/ 11324073 w 12191999"/>
              <a:gd name="connsiteY1454" fmla="*/ 1822695 h 6862263"/>
              <a:gd name="connsiteX1455" fmla="*/ 11210978 w 12191999"/>
              <a:gd name="connsiteY1455" fmla="*/ 1815238 h 6862263"/>
              <a:gd name="connsiteX1456" fmla="*/ 11187214 w 12191999"/>
              <a:gd name="connsiteY1456" fmla="*/ 1814996 h 6862263"/>
              <a:gd name="connsiteX1457" fmla="*/ 11173615 w 12191999"/>
              <a:gd name="connsiteY1457" fmla="*/ 1817731 h 6862263"/>
              <a:gd name="connsiteX1458" fmla="*/ 11205109 w 12191999"/>
              <a:gd name="connsiteY1458" fmla="*/ 1838048 h 6862263"/>
              <a:gd name="connsiteX1459" fmla="*/ 11253037 w 12191999"/>
              <a:gd name="connsiteY1459" fmla="*/ 1857492 h 6862263"/>
              <a:gd name="connsiteX1460" fmla="*/ 11262535 w 12191999"/>
              <a:gd name="connsiteY1460" fmla="*/ 1909573 h 6862263"/>
              <a:gd name="connsiteX1461" fmla="*/ 11147306 w 12191999"/>
              <a:gd name="connsiteY1461" fmla="*/ 1996572 h 6862263"/>
              <a:gd name="connsiteX1462" fmla="*/ 11132338 w 12191999"/>
              <a:gd name="connsiteY1462" fmla="*/ 2004122 h 6862263"/>
              <a:gd name="connsiteX1463" fmla="*/ 11124829 w 12191999"/>
              <a:gd name="connsiteY1463" fmla="*/ 2012319 h 6862263"/>
              <a:gd name="connsiteX1464" fmla="*/ 11128392 w 12191999"/>
              <a:gd name="connsiteY1464" fmla="*/ 2012824 h 6862263"/>
              <a:gd name="connsiteX1465" fmla="*/ 11187050 w 12191999"/>
              <a:gd name="connsiteY1465" fmla="*/ 2025287 h 6862263"/>
              <a:gd name="connsiteX1466" fmla="*/ 11406507 w 12191999"/>
              <a:gd name="connsiteY1466" fmla="*/ 2055099 h 6862263"/>
              <a:gd name="connsiteX1467" fmla="*/ 11601054 w 12191999"/>
              <a:gd name="connsiteY1467" fmla="*/ 2121745 h 6862263"/>
              <a:gd name="connsiteX1468" fmla="*/ 11609286 w 12191999"/>
              <a:gd name="connsiteY1468" fmla="*/ 2151254 h 6862263"/>
              <a:gd name="connsiteX1469" fmla="*/ 11644382 w 12191999"/>
              <a:gd name="connsiteY1469" fmla="*/ 2213987 h 6862263"/>
              <a:gd name="connsiteX1470" fmla="*/ 11671725 w 12191999"/>
              <a:gd name="connsiteY1470" fmla="*/ 2211075 h 6862263"/>
              <a:gd name="connsiteX1471" fmla="*/ 11711889 w 12191999"/>
              <a:gd name="connsiteY1471" fmla="*/ 2216293 h 6862263"/>
              <a:gd name="connsiteX1472" fmla="*/ 11677055 w 12191999"/>
              <a:gd name="connsiteY1472" fmla="*/ 2242793 h 6862263"/>
              <a:gd name="connsiteX1473" fmla="*/ 11566482 w 12191999"/>
              <a:gd name="connsiteY1473" fmla="*/ 2237471 h 6862263"/>
              <a:gd name="connsiteX1474" fmla="*/ 11527104 w 12191999"/>
              <a:gd name="connsiteY1474" fmla="*/ 2254006 h 6862263"/>
              <a:gd name="connsiteX1475" fmla="*/ 11550644 w 12191999"/>
              <a:gd name="connsiteY1475" fmla="*/ 2294229 h 6862263"/>
              <a:gd name="connsiteX1476" fmla="*/ 11799873 w 12191999"/>
              <a:gd name="connsiteY1476" fmla="*/ 2355057 h 6862263"/>
              <a:gd name="connsiteX1477" fmla="*/ 11856977 w 12191999"/>
              <a:gd name="connsiteY1477" fmla="*/ 2383160 h 6862263"/>
              <a:gd name="connsiteX1478" fmla="*/ 11811322 w 12191999"/>
              <a:gd name="connsiteY1478" fmla="*/ 2440243 h 6862263"/>
              <a:gd name="connsiteX1479" fmla="*/ 11792269 w 12191999"/>
              <a:gd name="connsiteY1479" fmla="*/ 2441323 h 6862263"/>
              <a:gd name="connsiteX1480" fmla="*/ 11754526 w 12191999"/>
              <a:gd name="connsiteY1480" fmla="*/ 2470029 h 6862263"/>
              <a:gd name="connsiteX1481" fmla="*/ 11717805 w 12191999"/>
              <a:gd name="connsiteY1481" fmla="*/ 2510256 h 6862263"/>
              <a:gd name="connsiteX1482" fmla="*/ 11705552 w 12191999"/>
              <a:gd name="connsiteY1482" fmla="*/ 2513195 h 6862263"/>
              <a:gd name="connsiteX1483" fmla="*/ 11695074 w 12191999"/>
              <a:gd name="connsiteY1483" fmla="*/ 2511886 h 6862263"/>
              <a:gd name="connsiteX1484" fmla="*/ 11684563 w 12191999"/>
              <a:gd name="connsiteY1484" fmla="*/ 2511701 h 6862263"/>
              <a:gd name="connsiteX1485" fmla="*/ 11684522 w 12191999"/>
              <a:gd name="connsiteY1485" fmla="*/ 2511977 h 6862263"/>
              <a:gd name="connsiteX1486" fmla="*/ 11663766 w 12191999"/>
              <a:gd name="connsiteY1486" fmla="*/ 2509949 h 6862263"/>
              <a:gd name="connsiteX1487" fmla="*/ 11653562 w 12191999"/>
              <a:gd name="connsiteY1487" fmla="*/ 2507830 h 6862263"/>
              <a:gd name="connsiteX1488" fmla="*/ 11633111 w 12191999"/>
              <a:gd name="connsiteY1488" fmla="*/ 2503868 h 6862263"/>
              <a:gd name="connsiteX1489" fmla="*/ 11626310 w 12191999"/>
              <a:gd name="connsiteY1489" fmla="*/ 2502454 h 6862263"/>
              <a:gd name="connsiteX1490" fmla="*/ 11626527 w 12191999"/>
              <a:gd name="connsiteY1490" fmla="*/ 2501074 h 6862263"/>
              <a:gd name="connsiteX1491" fmla="*/ 11588505 w 12191999"/>
              <a:gd name="connsiteY1491" fmla="*/ 2497171 h 6862263"/>
              <a:gd name="connsiteX1492" fmla="*/ 11574726 w 12191999"/>
              <a:gd name="connsiteY1492" fmla="*/ 2495451 h 6862263"/>
              <a:gd name="connsiteX1493" fmla="*/ 11533345 w 12191999"/>
              <a:gd name="connsiteY1493" fmla="*/ 2490565 h 6862263"/>
              <a:gd name="connsiteX1494" fmla="*/ 11509145 w 12191999"/>
              <a:gd name="connsiteY1494" fmla="*/ 2488106 h 6862263"/>
              <a:gd name="connsiteX1495" fmla="*/ 11488606 w 12191999"/>
              <a:gd name="connsiteY1495" fmla="*/ 2484696 h 6862263"/>
              <a:gd name="connsiteX1496" fmla="*/ 11457821 w 12191999"/>
              <a:gd name="connsiteY1496" fmla="*/ 2479444 h 6862263"/>
              <a:gd name="connsiteX1497" fmla="*/ 11450976 w 12191999"/>
              <a:gd name="connsiteY1497" fmla="*/ 2478308 h 6862263"/>
              <a:gd name="connsiteX1498" fmla="*/ 11433751 w 12191999"/>
              <a:gd name="connsiteY1498" fmla="*/ 2476157 h 6862263"/>
              <a:gd name="connsiteX1499" fmla="*/ 11416614 w 12191999"/>
              <a:gd name="connsiteY1499" fmla="*/ 2473455 h 6862263"/>
              <a:gd name="connsiteX1500" fmla="*/ 11427080 w 12191999"/>
              <a:gd name="connsiteY1500" fmla="*/ 2473916 h 6862263"/>
              <a:gd name="connsiteX1501" fmla="*/ 11433970 w 12191999"/>
              <a:gd name="connsiteY1501" fmla="*/ 2474777 h 6862263"/>
              <a:gd name="connsiteX1502" fmla="*/ 11437503 w 12191999"/>
              <a:gd name="connsiteY1502" fmla="*/ 2474653 h 6862263"/>
              <a:gd name="connsiteX1503" fmla="*/ 11430655 w 12191999"/>
              <a:gd name="connsiteY1503" fmla="*/ 2473517 h 6862263"/>
              <a:gd name="connsiteX1504" fmla="*/ 11403097 w 12191999"/>
              <a:gd name="connsiteY1504" fmla="*/ 2470076 h 6862263"/>
              <a:gd name="connsiteX1505" fmla="*/ 11385743 w 12191999"/>
              <a:gd name="connsiteY1505" fmla="*/ 2468755 h 6862263"/>
              <a:gd name="connsiteX1506" fmla="*/ 11378852 w 12191999"/>
              <a:gd name="connsiteY1506" fmla="*/ 2467895 h 6862263"/>
              <a:gd name="connsiteX1507" fmla="*/ 11358229 w 12191999"/>
              <a:gd name="connsiteY1507" fmla="*/ 2465037 h 6862263"/>
              <a:gd name="connsiteX1508" fmla="*/ 11354740 w 12191999"/>
              <a:gd name="connsiteY1508" fmla="*/ 2464882 h 6862263"/>
              <a:gd name="connsiteX1509" fmla="*/ 11337255 w 12191999"/>
              <a:gd name="connsiteY1509" fmla="*/ 2464390 h 6862263"/>
              <a:gd name="connsiteX1510" fmla="*/ 11319900 w 12191999"/>
              <a:gd name="connsiteY1510" fmla="*/ 2463067 h 6862263"/>
              <a:gd name="connsiteX1511" fmla="*/ 11326703 w 12191999"/>
              <a:gd name="connsiteY1511" fmla="*/ 2464480 h 6862263"/>
              <a:gd name="connsiteX1512" fmla="*/ 11343710 w 12191999"/>
              <a:gd name="connsiteY1512" fmla="*/ 2468011 h 6862263"/>
              <a:gd name="connsiteX1513" fmla="*/ 11349612 w 12191999"/>
              <a:gd name="connsiteY1513" fmla="*/ 2469558 h 6862263"/>
              <a:gd name="connsiteX1514" fmla="*/ 11351640 w 12191999"/>
              <a:gd name="connsiteY1514" fmla="*/ 2469921 h 6862263"/>
              <a:gd name="connsiteX1515" fmla="*/ 11348950 w 12191999"/>
              <a:gd name="connsiteY1515" fmla="*/ 2469999 h 6862263"/>
              <a:gd name="connsiteX1516" fmla="*/ 11346756 w 12191999"/>
              <a:gd name="connsiteY1516" fmla="*/ 2470928 h 6862263"/>
              <a:gd name="connsiteX1517" fmla="*/ 11338608 w 12191999"/>
              <a:gd name="connsiteY1517" fmla="*/ 2469733 h 6862263"/>
              <a:gd name="connsiteX1518" fmla="*/ 11332937 w 12191999"/>
              <a:gd name="connsiteY1518" fmla="*/ 2469483 h 6862263"/>
              <a:gd name="connsiteX1519" fmla="*/ 11319028 w 12191999"/>
              <a:gd name="connsiteY1519" fmla="*/ 2468591 h 6862263"/>
              <a:gd name="connsiteX1520" fmla="*/ 11301980 w 12191999"/>
              <a:gd name="connsiteY1520" fmla="*/ 2465336 h 6862263"/>
              <a:gd name="connsiteX1521" fmla="*/ 11281223 w 12191999"/>
              <a:gd name="connsiteY1521" fmla="*/ 2463307 h 6862263"/>
              <a:gd name="connsiteX1522" fmla="*/ 11274291 w 12191999"/>
              <a:gd name="connsiteY1522" fmla="*/ 2462725 h 6862263"/>
              <a:gd name="connsiteX1523" fmla="*/ 11257110 w 12191999"/>
              <a:gd name="connsiteY1523" fmla="*/ 2460298 h 6862263"/>
              <a:gd name="connsiteX1524" fmla="*/ 11233085 w 12191999"/>
              <a:gd name="connsiteY1524" fmla="*/ 2456734 h 6862263"/>
              <a:gd name="connsiteX1525" fmla="*/ 11198595 w 12191999"/>
              <a:gd name="connsiteY1525" fmla="*/ 2452708 h 6862263"/>
              <a:gd name="connsiteX1526" fmla="*/ 11188128 w 12191999"/>
              <a:gd name="connsiteY1526" fmla="*/ 2452246 h 6862263"/>
              <a:gd name="connsiteX1527" fmla="*/ 11177792 w 12191999"/>
              <a:gd name="connsiteY1527" fmla="*/ 2450956 h 6862263"/>
              <a:gd name="connsiteX1528" fmla="*/ 11177924 w 12191999"/>
              <a:gd name="connsiteY1528" fmla="*/ 2450127 h 6862263"/>
              <a:gd name="connsiteX1529" fmla="*/ 11191965 w 12191999"/>
              <a:gd name="connsiteY1529" fmla="*/ 2450191 h 6862263"/>
              <a:gd name="connsiteX1530" fmla="*/ 11202344 w 12191999"/>
              <a:gd name="connsiteY1530" fmla="*/ 2451206 h 6862263"/>
              <a:gd name="connsiteX1531" fmla="*/ 11202299 w 12191999"/>
              <a:gd name="connsiteY1531" fmla="*/ 2451483 h 6862263"/>
              <a:gd name="connsiteX1532" fmla="*/ 11212547 w 12191999"/>
              <a:gd name="connsiteY1532" fmla="*/ 2453325 h 6862263"/>
              <a:gd name="connsiteX1533" fmla="*/ 11219566 w 12191999"/>
              <a:gd name="connsiteY1533" fmla="*/ 2453356 h 6862263"/>
              <a:gd name="connsiteX1534" fmla="*/ 11226630 w 12191999"/>
              <a:gd name="connsiteY1534" fmla="*/ 2453111 h 6862263"/>
              <a:gd name="connsiteX1535" fmla="*/ 11216513 w 12191999"/>
              <a:gd name="connsiteY1535" fmla="*/ 2450440 h 6862263"/>
              <a:gd name="connsiteX1536" fmla="*/ 11192401 w 12191999"/>
              <a:gd name="connsiteY1536" fmla="*/ 2447429 h 6862263"/>
              <a:gd name="connsiteX1537" fmla="*/ 11178621 w 12191999"/>
              <a:gd name="connsiteY1537" fmla="*/ 2445708 h 6862263"/>
              <a:gd name="connsiteX1538" fmla="*/ 11165063 w 12191999"/>
              <a:gd name="connsiteY1538" fmla="*/ 2444016 h 6862263"/>
              <a:gd name="connsiteX1539" fmla="*/ 11148203 w 12191999"/>
              <a:gd name="connsiteY1539" fmla="*/ 2450830 h 6862263"/>
              <a:gd name="connsiteX1540" fmla="*/ 11140568 w 12191999"/>
              <a:gd name="connsiteY1540" fmla="*/ 2461137 h 6862263"/>
              <a:gd name="connsiteX1541" fmla="*/ 11142136 w 12191999"/>
              <a:gd name="connsiteY1541" fmla="*/ 2460404 h 6862263"/>
              <a:gd name="connsiteX1542" fmla="*/ 11155917 w 12191999"/>
              <a:gd name="connsiteY1542" fmla="*/ 2462124 h 6862263"/>
              <a:gd name="connsiteX1543" fmla="*/ 11159189 w 12191999"/>
              <a:gd name="connsiteY1543" fmla="*/ 2463656 h 6862263"/>
              <a:gd name="connsiteX1544" fmla="*/ 11186570 w 12191999"/>
              <a:gd name="connsiteY1544" fmla="*/ 2468201 h 6862263"/>
              <a:gd name="connsiteX1545" fmla="*/ 11193518 w 12191999"/>
              <a:gd name="connsiteY1545" fmla="*/ 2468691 h 6862263"/>
              <a:gd name="connsiteX1546" fmla="*/ 11207300 w 12191999"/>
              <a:gd name="connsiteY1546" fmla="*/ 2470414 h 6862263"/>
              <a:gd name="connsiteX1547" fmla="*/ 11214303 w 12191999"/>
              <a:gd name="connsiteY1547" fmla="*/ 2470540 h 6862263"/>
              <a:gd name="connsiteX1548" fmla="*/ 11217574 w 12191999"/>
              <a:gd name="connsiteY1548" fmla="*/ 2472071 h 6862263"/>
              <a:gd name="connsiteX1549" fmla="*/ 11221019 w 12191999"/>
              <a:gd name="connsiteY1549" fmla="*/ 2472500 h 6862263"/>
              <a:gd name="connsiteX1550" fmla="*/ 11252138 w 12191999"/>
              <a:gd name="connsiteY1550" fmla="*/ 2475637 h 6862263"/>
              <a:gd name="connsiteX1551" fmla="*/ 11286469 w 12191999"/>
              <a:gd name="connsiteY1551" fmla="*/ 2480675 h 6862263"/>
              <a:gd name="connsiteX1552" fmla="*/ 11320974 w 12191999"/>
              <a:gd name="connsiteY1552" fmla="*/ 2484607 h 6862263"/>
              <a:gd name="connsiteX1553" fmla="*/ 11335041 w 12191999"/>
              <a:gd name="connsiteY1553" fmla="*/ 2486364 h 6862263"/>
              <a:gd name="connsiteX1554" fmla="*/ 11337053 w 12191999"/>
              <a:gd name="connsiteY1554" fmla="*/ 2493578 h 6862263"/>
              <a:gd name="connsiteX1555" fmla="*/ 11350650 w 12191999"/>
              <a:gd name="connsiteY1555" fmla="*/ 2504476 h 6862263"/>
              <a:gd name="connsiteX1556" fmla="*/ 11429238 w 12191999"/>
              <a:gd name="connsiteY1556" fmla="*/ 2565427 h 6862263"/>
              <a:gd name="connsiteX1557" fmla="*/ 11481330 w 12191999"/>
              <a:gd name="connsiteY1557" fmla="*/ 2619699 h 6862263"/>
              <a:gd name="connsiteX1558" fmla="*/ 11485600 w 12191999"/>
              <a:gd name="connsiteY1558" fmla="*/ 2636085 h 6862263"/>
              <a:gd name="connsiteX1559" fmla="*/ 11484654 w 12191999"/>
              <a:gd name="connsiteY1559" fmla="*/ 2642623 h 6862263"/>
              <a:gd name="connsiteX1560" fmla="*/ 11487371 w 12191999"/>
              <a:gd name="connsiteY1560" fmla="*/ 2643453 h 6862263"/>
              <a:gd name="connsiteX1561" fmla="*/ 11619498 w 12191999"/>
              <a:gd name="connsiteY1561" fmla="*/ 2709410 h 6862263"/>
              <a:gd name="connsiteX1562" fmla="*/ 11661079 w 12191999"/>
              <a:gd name="connsiteY1562" fmla="*/ 2733777 h 6862263"/>
              <a:gd name="connsiteX1563" fmla="*/ 11629839 w 12191999"/>
              <a:gd name="connsiteY1563" fmla="*/ 2779778 h 6862263"/>
              <a:gd name="connsiteX1564" fmla="*/ 11593558 w 12191999"/>
              <a:gd name="connsiteY1564" fmla="*/ 2824072 h 6862263"/>
              <a:gd name="connsiteX1565" fmla="*/ 11563995 w 12191999"/>
              <a:gd name="connsiteY1565" fmla="*/ 2834445 h 6862263"/>
              <a:gd name="connsiteX1566" fmla="*/ 11580002 w 12191999"/>
              <a:gd name="connsiteY1566" fmla="*/ 2848418 h 6862263"/>
              <a:gd name="connsiteX1567" fmla="*/ 11621297 w 12191999"/>
              <a:gd name="connsiteY1567" fmla="*/ 2875416 h 6862263"/>
              <a:gd name="connsiteX1568" fmla="*/ 11630797 w 12191999"/>
              <a:gd name="connsiteY1568" fmla="*/ 2890545 h 6862263"/>
              <a:gd name="connsiteX1569" fmla="*/ 11628859 w 12191999"/>
              <a:gd name="connsiteY1569" fmla="*/ 2892678 h 6862263"/>
              <a:gd name="connsiteX1570" fmla="*/ 11604188 w 12191999"/>
              <a:gd name="connsiteY1570" fmla="*/ 2888629 h 6862263"/>
              <a:gd name="connsiteX1571" fmla="*/ 11568818 w 12191999"/>
              <a:gd name="connsiteY1571" fmla="*/ 2882167 h 6862263"/>
              <a:gd name="connsiteX1572" fmla="*/ 11540698 w 12191999"/>
              <a:gd name="connsiteY1572" fmla="*/ 2881779 h 6862263"/>
              <a:gd name="connsiteX1573" fmla="*/ 11540193 w 12191999"/>
              <a:gd name="connsiteY1573" fmla="*/ 2884505 h 6862263"/>
              <a:gd name="connsiteX1574" fmla="*/ 11549986 w 12191999"/>
              <a:gd name="connsiteY1574" fmla="*/ 2888736 h 6862263"/>
              <a:gd name="connsiteX1575" fmla="*/ 11539521 w 12191999"/>
              <a:gd name="connsiteY1575" fmla="*/ 2888137 h 6862263"/>
              <a:gd name="connsiteX1576" fmla="*/ 11525796 w 12191999"/>
              <a:gd name="connsiteY1576" fmla="*/ 2886126 h 6862263"/>
              <a:gd name="connsiteX1577" fmla="*/ 11508640 w 12191999"/>
              <a:gd name="connsiteY1577" fmla="*/ 2883616 h 6862263"/>
              <a:gd name="connsiteX1578" fmla="*/ 11508135 w 12191999"/>
              <a:gd name="connsiteY1578" fmla="*/ 2886338 h 6862263"/>
              <a:gd name="connsiteX1579" fmla="*/ 11521860 w 12191999"/>
              <a:gd name="connsiteY1579" fmla="*/ 2888347 h 6862263"/>
              <a:gd name="connsiteX1580" fmla="*/ 11531481 w 12191999"/>
              <a:gd name="connsiteY1580" fmla="*/ 2893489 h 6862263"/>
              <a:gd name="connsiteX1581" fmla="*/ 11555333 w 12191999"/>
              <a:gd name="connsiteY1581" fmla="*/ 2897914 h 6862263"/>
              <a:gd name="connsiteX1582" fmla="*/ 11577455 w 12191999"/>
              <a:gd name="connsiteY1582" fmla="*/ 2902019 h 6862263"/>
              <a:gd name="connsiteX1583" fmla="*/ 11563453 w 12191999"/>
              <a:gd name="connsiteY1583" fmla="*/ 2902356 h 6862263"/>
              <a:gd name="connsiteX1584" fmla="*/ 11558092 w 12191999"/>
              <a:gd name="connsiteY1584" fmla="*/ 2902051 h 6862263"/>
              <a:gd name="connsiteX1585" fmla="*/ 11492898 w 12191999"/>
              <a:gd name="connsiteY1585" fmla="*/ 2892501 h 6862263"/>
              <a:gd name="connsiteX1586" fmla="*/ 11454817 w 12191999"/>
              <a:gd name="connsiteY1586" fmla="*/ 2888793 h 6862263"/>
              <a:gd name="connsiteX1587" fmla="*/ 11447955 w 12191999"/>
              <a:gd name="connsiteY1587" fmla="*/ 2887788 h 6862263"/>
              <a:gd name="connsiteX1588" fmla="*/ 11396485 w 12191999"/>
              <a:gd name="connsiteY1588" fmla="*/ 2880250 h 6862263"/>
              <a:gd name="connsiteX1589" fmla="*/ 11345015 w 12191999"/>
              <a:gd name="connsiteY1589" fmla="*/ 2872713 h 6862263"/>
              <a:gd name="connsiteX1590" fmla="*/ 11193702 w 12191999"/>
              <a:gd name="connsiteY1590" fmla="*/ 2852420 h 6862263"/>
              <a:gd name="connsiteX1591" fmla="*/ 11190439 w 12191999"/>
              <a:gd name="connsiteY1591" fmla="*/ 2851011 h 6862263"/>
              <a:gd name="connsiteX1592" fmla="*/ 11204334 w 12191999"/>
              <a:gd name="connsiteY1592" fmla="*/ 2852112 h 6862263"/>
              <a:gd name="connsiteX1593" fmla="*/ 11207932 w 12191999"/>
              <a:gd name="connsiteY1593" fmla="*/ 2851707 h 6862263"/>
              <a:gd name="connsiteX1594" fmla="*/ 11204837 w 12191999"/>
              <a:gd name="connsiteY1594" fmla="*/ 2849388 h 6862263"/>
              <a:gd name="connsiteX1595" fmla="*/ 11194878 w 12191999"/>
              <a:gd name="connsiteY1595" fmla="*/ 2846063 h 6862263"/>
              <a:gd name="connsiteX1596" fmla="*/ 11136882 w 12191999"/>
              <a:gd name="connsiteY1596" fmla="*/ 2835707 h 6862263"/>
              <a:gd name="connsiteX1597" fmla="*/ 10986033 w 12191999"/>
              <a:gd name="connsiteY1597" fmla="*/ 2813617 h 6862263"/>
              <a:gd name="connsiteX1598" fmla="*/ 10973014 w 12191999"/>
              <a:gd name="connsiteY1598" fmla="*/ 2824074 h 6862263"/>
              <a:gd name="connsiteX1599" fmla="*/ 10967274 w 12191999"/>
              <a:gd name="connsiteY1599" fmla="*/ 2826087 h 6862263"/>
              <a:gd name="connsiteX1600" fmla="*/ 11006733 w 12191999"/>
              <a:gd name="connsiteY1600" fmla="*/ 2834368 h 6862263"/>
              <a:gd name="connsiteX1601" fmla="*/ 11054938 w 12191999"/>
              <a:gd name="connsiteY1601" fmla="*/ 2840496 h 6862263"/>
              <a:gd name="connsiteX1602" fmla="*/ 11106913 w 12191999"/>
              <a:gd name="connsiteY1602" fmla="*/ 2845308 h 6862263"/>
              <a:gd name="connsiteX1603" fmla="*/ 11188927 w 12191999"/>
              <a:gd name="connsiteY1603" fmla="*/ 2859185 h 6862263"/>
              <a:gd name="connsiteX1604" fmla="*/ 11199222 w 12191999"/>
              <a:gd name="connsiteY1604" fmla="*/ 2860691 h 6862263"/>
              <a:gd name="connsiteX1605" fmla="*/ 11281740 w 12191999"/>
              <a:gd name="connsiteY1605" fmla="*/ 2871841 h 6862263"/>
              <a:gd name="connsiteX1606" fmla="*/ 11370954 w 12191999"/>
              <a:gd name="connsiteY1606" fmla="*/ 2884905 h 6862263"/>
              <a:gd name="connsiteX1607" fmla="*/ 11398287 w 12191999"/>
              <a:gd name="connsiteY1607" fmla="*/ 2889262 h 6862263"/>
              <a:gd name="connsiteX1608" fmla="*/ 11367017 w 12191999"/>
              <a:gd name="connsiteY1608" fmla="*/ 2888595 h 6862263"/>
              <a:gd name="connsiteX1609" fmla="*/ 11297860 w 12191999"/>
              <a:gd name="connsiteY1609" fmla="*/ 2900797 h 6862263"/>
              <a:gd name="connsiteX1610" fmla="*/ 11292713 w 12191999"/>
              <a:gd name="connsiteY1610" fmla="*/ 2902364 h 6862263"/>
              <a:gd name="connsiteX1611" fmla="*/ 11249081 w 12191999"/>
              <a:gd name="connsiteY1611" fmla="*/ 2895976 h 6862263"/>
              <a:gd name="connsiteX1612" fmla="*/ 11265735 w 12191999"/>
              <a:gd name="connsiteY1612" fmla="*/ 2901213 h 6862263"/>
              <a:gd name="connsiteX1613" fmla="*/ 11286508 w 12191999"/>
              <a:gd name="connsiteY1613" fmla="*/ 2904253 h 6862263"/>
              <a:gd name="connsiteX1614" fmla="*/ 11254544 w 12191999"/>
              <a:gd name="connsiteY1614" fmla="*/ 2913993 h 6862263"/>
              <a:gd name="connsiteX1615" fmla="*/ 11258130 w 12191999"/>
              <a:gd name="connsiteY1615" fmla="*/ 2917390 h 6862263"/>
              <a:gd name="connsiteX1616" fmla="*/ 11245387 w 12191999"/>
              <a:gd name="connsiteY1616" fmla="*/ 2915954 h 6862263"/>
              <a:gd name="connsiteX1617" fmla="*/ 11228228 w 12191999"/>
              <a:gd name="connsiteY1617" fmla="*/ 2913442 h 6862263"/>
              <a:gd name="connsiteX1618" fmla="*/ 11214672 w 12191999"/>
              <a:gd name="connsiteY1618" fmla="*/ 2910524 h 6862263"/>
              <a:gd name="connsiteX1619" fmla="*/ 11204210 w 12191999"/>
              <a:gd name="connsiteY1619" fmla="*/ 2909927 h 6862263"/>
              <a:gd name="connsiteX1620" fmla="*/ 11214168 w 12191999"/>
              <a:gd name="connsiteY1620" fmla="*/ 2913248 h 6862263"/>
              <a:gd name="connsiteX1621" fmla="*/ 11241617 w 12191999"/>
              <a:gd name="connsiteY1621" fmla="*/ 2917268 h 6862263"/>
              <a:gd name="connsiteX1622" fmla="*/ 11250905 w 12191999"/>
              <a:gd name="connsiteY1622" fmla="*/ 2924225 h 6862263"/>
              <a:gd name="connsiteX1623" fmla="*/ 11250569 w 12191999"/>
              <a:gd name="connsiteY1623" fmla="*/ 2926040 h 6862263"/>
              <a:gd name="connsiteX1624" fmla="*/ 11211816 w 12191999"/>
              <a:gd name="connsiteY1624" fmla="*/ 2925963 h 6862263"/>
              <a:gd name="connsiteX1625" fmla="*/ 11208383 w 12191999"/>
              <a:gd name="connsiteY1625" fmla="*/ 2925460 h 6862263"/>
              <a:gd name="connsiteX1626" fmla="*/ 11177504 w 12191999"/>
              <a:gd name="connsiteY1626" fmla="*/ 2920938 h 6862263"/>
              <a:gd name="connsiteX1627" fmla="*/ 11160346 w 12191999"/>
              <a:gd name="connsiteY1627" fmla="*/ 2918426 h 6862263"/>
              <a:gd name="connsiteX1628" fmla="*/ 11146957 w 12191999"/>
              <a:gd name="connsiteY1628" fmla="*/ 2914599 h 6862263"/>
              <a:gd name="connsiteX1629" fmla="*/ 11122938 w 12191999"/>
              <a:gd name="connsiteY1629" fmla="*/ 2911082 h 6862263"/>
              <a:gd name="connsiteX1630" fmla="*/ 11091721 w 12191999"/>
              <a:gd name="connsiteY1630" fmla="*/ 2908376 h 6862263"/>
              <a:gd name="connsiteX1631" fmla="*/ 11060838 w 12191999"/>
              <a:gd name="connsiteY1631" fmla="*/ 2903854 h 6862263"/>
              <a:gd name="connsiteX1632" fmla="*/ 11030293 w 12191999"/>
              <a:gd name="connsiteY1632" fmla="*/ 2897517 h 6862263"/>
              <a:gd name="connsiteX1633" fmla="*/ 11016734 w 12191999"/>
              <a:gd name="connsiteY1633" fmla="*/ 2894598 h 6862263"/>
              <a:gd name="connsiteX1634" fmla="*/ 11006444 w 12191999"/>
              <a:gd name="connsiteY1634" fmla="*/ 2893091 h 6862263"/>
              <a:gd name="connsiteX1635" fmla="*/ 10951374 w 12191999"/>
              <a:gd name="connsiteY1635" fmla="*/ 2885960 h 6862263"/>
              <a:gd name="connsiteX1636" fmla="*/ 10947270 w 12191999"/>
              <a:gd name="connsiteY1636" fmla="*/ 2889091 h 6862263"/>
              <a:gd name="connsiteX1637" fmla="*/ 10940744 w 12191999"/>
              <a:gd name="connsiteY1637" fmla="*/ 2886270 h 6862263"/>
              <a:gd name="connsiteX1638" fmla="*/ 10920156 w 12191999"/>
              <a:gd name="connsiteY1638" fmla="*/ 2883254 h 6862263"/>
              <a:gd name="connsiteX1639" fmla="*/ 10920546 w 12191999"/>
              <a:gd name="connsiteY1639" fmla="*/ 2884708 h 6862263"/>
              <a:gd name="connsiteX1640" fmla="*/ 10928530 w 12191999"/>
              <a:gd name="connsiteY1640" fmla="*/ 2886506 h 6862263"/>
              <a:gd name="connsiteX1641" fmla="*/ 10929442 w 12191999"/>
              <a:gd name="connsiteY1641" fmla="*/ 2888736 h 6862263"/>
              <a:gd name="connsiteX1642" fmla="*/ 10918977 w 12191999"/>
              <a:gd name="connsiteY1642" fmla="*/ 2888138 h 6862263"/>
              <a:gd name="connsiteX1643" fmla="*/ 10905252 w 12191999"/>
              <a:gd name="connsiteY1643" fmla="*/ 2886127 h 6862263"/>
              <a:gd name="connsiteX1644" fmla="*/ 10888096 w 12191999"/>
              <a:gd name="connsiteY1644" fmla="*/ 2883616 h 6862263"/>
              <a:gd name="connsiteX1645" fmla="*/ 10887591 w 12191999"/>
              <a:gd name="connsiteY1645" fmla="*/ 2886339 h 6862263"/>
              <a:gd name="connsiteX1646" fmla="*/ 10901316 w 12191999"/>
              <a:gd name="connsiteY1646" fmla="*/ 2888348 h 6862263"/>
              <a:gd name="connsiteX1647" fmla="*/ 10910937 w 12191999"/>
              <a:gd name="connsiteY1647" fmla="*/ 2893491 h 6862263"/>
              <a:gd name="connsiteX1648" fmla="*/ 10934789 w 12191999"/>
              <a:gd name="connsiteY1648" fmla="*/ 2897916 h 6862263"/>
              <a:gd name="connsiteX1649" fmla="*/ 10956911 w 12191999"/>
              <a:gd name="connsiteY1649" fmla="*/ 2902019 h 6862263"/>
              <a:gd name="connsiteX1650" fmla="*/ 10942909 w 12191999"/>
              <a:gd name="connsiteY1650" fmla="*/ 2902357 h 6862263"/>
              <a:gd name="connsiteX1651" fmla="*/ 10937548 w 12191999"/>
              <a:gd name="connsiteY1651" fmla="*/ 2902052 h 6862263"/>
              <a:gd name="connsiteX1652" fmla="*/ 10872354 w 12191999"/>
              <a:gd name="connsiteY1652" fmla="*/ 2892503 h 6862263"/>
              <a:gd name="connsiteX1653" fmla="*/ 10834273 w 12191999"/>
              <a:gd name="connsiteY1653" fmla="*/ 2888793 h 6862263"/>
              <a:gd name="connsiteX1654" fmla="*/ 10827411 w 12191999"/>
              <a:gd name="connsiteY1654" fmla="*/ 2887789 h 6862263"/>
              <a:gd name="connsiteX1655" fmla="*/ 10775941 w 12191999"/>
              <a:gd name="connsiteY1655" fmla="*/ 2880251 h 6862263"/>
              <a:gd name="connsiteX1656" fmla="*/ 10724471 w 12191999"/>
              <a:gd name="connsiteY1656" fmla="*/ 2872713 h 6862263"/>
              <a:gd name="connsiteX1657" fmla="*/ 10612971 w 12191999"/>
              <a:gd name="connsiteY1657" fmla="*/ 2857761 h 6862263"/>
              <a:gd name="connsiteX1658" fmla="*/ 10614673 w 12191999"/>
              <a:gd name="connsiteY1658" fmla="*/ 2858108 h 6862263"/>
              <a:gd name="connsiteX1659" fmla="*/ 10655008 w 12191999"/>
              <a:gd name="connsiteY1659" fmla="*/ 2868679 h 6862263"/>
              <a:gd name="connsiteX1660" fmla="*/ 10661534 w 12191999"/>
              <a:gd name="connsiteY1660" fmla="*/ 2871501 h 6862263"/>
              <a:gd name="connsiteX1661" fmla="*/ 10659447 w 12191999"/>
              <a:gd name="connsiteY1661" fmla="*/ 2871562 h 6862263"/>
              <a:gd name="connsiteX1662" fmla="*/ 10661196 w 12191999"/>
              <a:gd name="connsiteY1662" fmla="*/ 2871843 h 6862263"/>
              <a:gd name="connsiteX1663" fmla="*/ 10750410 w 12191999"/>
              <a:gd name="connsiteY1663" fmla="*/ 2884906 h 6862263"/>
              <a:gd name="connsiteX1664" fmla="*/ 10777743 w 12191999"/>
              <a:gd name="connsiteY1664" fmla="*/ 2889263 h 6862263"/>
              <a:gd name="connsiteX1665" fmla="*/ 10746473 w 12191999"/>
              <a:gd name="connsiteY1665" fmla="*/ 2888596 h 6862263"/>
              <a:gd name="connsiteX1666" fmla="*/ 10685898 w 12191999"/>
              <a:gd name="connsiteY1666" fmla="*/ 2899283 h 6862263"/>
              <a:gd name="connsiteX1667" fmla="*/ 10713532 w 12191999"/>
              <a:gd name="connsiteY1667" fmla="*/ 2904765 h 6862263"/>
              <a:gd name="connsiteX1668" fmla="*/ 10765122 w 12191999"/>
              <a:gd name="connsiteY1668" fmla="*/ 2921179 h 6862263"/>
              <a:gd name="connsiteX1669" fmla="*/ 10805791 w 12191999"/>
              <a:gd name="connsiteY1669" fmla="*/ 2929934 h 6862263"/>
              <a:gd name="connsiteX1670" fmla="*/ 10819350 w 12191999"/>
              <a:gd name="connsiteY1670" fmla="*/ 2932853 h 6862263"/>
              <a:gd name="connsiteX1671" fmla="*/ 10805287 w 12191999"/>
              <a:gd name="connsiteY1671" fmla="*/ 2932658 h 6862263"/>
              <a:gd name="connsiteX1672" fmla="*/ 10648229 w 12191999"/>
              <a:gd name="connsiteY1672" fmla="*/ 2909659 h 6862263"/>
              <a:gd name="connsiteX1673" fmla="*/ 10634000 w 12191999"/>
              <a:gd name="connsiteY1673" fmla="*/ 2913994 h 6862263"/>
              <a:gd name="connsiteX1674" fmla="*/ 10637586 w 12191999"/>
              <a:gd name="connsiteY1674" fmla="*/ 2917391 h 6862263"/>
              <a:gd name="connsiteX1675" fmla="*/ 10624843 w 12191999"/>
              <a:gd name="connsiteY1675" fmla="*/ 2915956 h 6862263"/>
              <a:gd name="connsiteX1676" fmla="*/ 10607684 w 12191999"/>
              <a:gd name="connsiteY1676" fmla="*/ 2913442 h 6862263"/>
              <a:gd name="connsiteX1677" fmla="*/ 10594128 w 12191999"/>
              <a:gd name="connsiteY1677" fmla="*/ 2910525 h 6862263"/>
              <a:gd name="connsiteX1678" fmla="*/ 10583666 w 12191999"/>
              <a:gd name="connsiteY1678" fmla="*/ 2909928 h 6862263"/>
              <a:gd name="connsiteX1679" fmla="*/ 10593624 w 12191999"/>
              <a:gd name="connsiteY1679" fmla="*/ 2913248 h 6862263"/>
              <a:gd name="connsiteX1680" fmla="*/ 10621073 w 12191999"/>
              <a:gd name="connsiteY1680" fmla="*/ 2917269 h 6862263"/>
              <a:gd name="connsiteX1681" fmla="*/ 10630361 w 12191999"/>
              <a:gd name="connsiteY1681" fmla="*/ 2924225 h 6862263"/>
              <a:gd name="connsiteX1682" fmla="*/ 10630025 w 12191999"/>
              <a:gd name="connsiteY1682" fmla="*/ 2926041 h 6862263"/>
              <a:gd name="connsiteX1683" fmla="*/ 10616704 w 12191999"/>
              <a:gd name="connsiteY1683" fmla="*/ 2928988 h 6862263"/>
              <a:gd name="connsiteX1684" fmla="*/ 10605366 w 12191999"/>
              <a:gd name="connsiteY1684" fmla="*/ 2927640 h 6862263"/>
              <a:gd name="connsiteX1685" fmla="*/ 10629091 w 12191999"/>
              <a:gd name="connsiteY1685" fmla="*/ 2934957 h 6862263"/>
              <a:gd name="connsiteX1686" fmla="*/ 10634201 w 12191999"/>
              <a:gd name="connsiteY1686" fmla="*/ 2943051 h 6862263"/>
              <a:gd name="connsiteX1687" fmla="*/ 10669089 w 12191999"/>
              <a:gd name="connsiteY1687" fmla="*/ 2964015 h 6862263"/>
              <a:gd name="connsiteX1688" fmla="*/ 10682645 w 12191999"/>
              <a:gd name="connsiteY1688" fmla="*/ 2966933 h 6862263"/>
              <a:gd name="connsiteX1689" fmla="*/ 10720055 w 12191999"/>
              <a:gd name="connsiteY1689" fmla="*/ 2974277 h 6862263"/>
              <a:gd name="connsiteX1690" fmla="*/ 10733612 w 12191999"/>
              <a:gd name="connsiteY1690" fmla="*/ 2977195 h 6862263"/>
              <a:gd name="connsiteX1691" fmla="*/ 10761063 w 12191999"/>
              <a:gd name="connsiteY1691" fmla="*/ 2981215 h 6862263"/>
              <a:gd name="connsiteX1692" fmla="*/ 10809604 w 12191999"/>
              <a:gd name="connsiteY1692" fmla="*/ 2985524 h 6862263"/>
              <a:gd name="connsiteX1693" fmla="*/ 10843750 w 12191999"/>
              <a:gd name="connsiteY1693" fmla="*/ 2991456 h 6862263"/>
              <a:gd name="connsiteX1694" fmla="*/ 10900907 w 12191999"/>
              <a:gd name="connsiteY1694" fmla="*/ 3006358 h 6862263"/>
              <a:gd name="connsiteX1695" fmla="*/ 10963677 w 12191999"/>
              <a:gd name="connsiteY1695" fmla="*/ 3009951 h 6862263"/>
              <a:gd name="connsiteX1696" fmla="*/ 10995399 w 12191999"/>
              <a:gd name="connsiteY1696" fmla="*/ 3009932 h 6862263"/>
              <a:gd name="connsiteX1697" fmla="*/ 11025608 w 12191999"/>
              <a:gd name="connsiteY1697" fmla="*/ 3018088 h 6862263"/>
              <a:gd name="connsiteX1698" fmla="*/ 11028705 w 12191999"/>
              <a:gd name="connsiteY1698" fmla="*/ 3020407 h 6862263"/>
              <a:gd name="connsiteX1699" fmla="*/ 11079332 w 12191999"/>
              <a:gd name="connsiteY1699" fmla="*/ 3032486 h 6862263"/>
              <a:gd name="connsiteX1700" fmla="*/ 11103519 w 12191999"/>
              <a:gd name="connsiteY1700" fmla="*/ 3035094 h 6862263"/>
              <a:gd name="connsiteX1701" fmla="*/ 11139009 w 12191999"/>
              <a:gd name="connsiteY1701" fmla="*/ 3033761 h 6862263"/>
              <a:gd name="connsiteX1702" fmla="*/ 11149807 w 12191999"/>
              <a:gd name="connsiteY1702" fmla="*/ 3032544 h 6862263"/>
              <a:gd name="connsiteX1703" fmla="*/ 11194246 w 12191999"/>
              <a:gd name="connsiteY1703" fmla="*/ 3039985 h 6862263"/>
              <a:gd name="connsiteX1704" fmla="*/ 11207467 w 12191999"/>
              <a:gd name="connsiteY1704" fmla="*/ 3044718 h 6862263"/>
              <a:gd name="connsiteX1705" fmla="*/ 11210563 w 12191999"/>
              <a:gd name="connsiteY1705" fmla="*/ 3047038 h 6862263"/>
              <a:gd name="connsiteX1706" fmla="*/ 11254836 w 12191999"/>
              <a:gd name="connsiteY1706" fmla="*/ 3055385 h 6862263"/>
              <a:gd name="connsiteX1707" fmla="*/ 11293251 w 12191999"/>
              <a:gd name="connsiteY1707" fmla="*/ 3057278 h 6862263"/>
              <a:gd name="connsiteX1708" fmla="*/ 11341288 w 12191999"/>
              <a:gd name="connsiteY1708" fmla="*/ 3064315 h 6862263"/>
              <a:gd name="connsiteX1709" fmla="*/ 11364971 w 12191999"/>
              <a:gd name="connsiteY1709" fmla="*/ 3069649 h 6862263"/>
              <a:gd name="connsiteX1710" fmla="*/ 11376492 w 12191999"/>
              <a:gd name="connsiteY1710" fmla="*/ 3071336 h 6862263"/>
              <a:gd name="connsiteX1711" fmla="*/ 11380914 w 12191999"/>
              <a:gd name="connsiteY1711" fmla="*/ 3072812 h 6862263"/>
              <a:gd name="connsiteX1712" fmla="*/ 11383505 w 12191999"/>
              <a:gd name="connsiteY1712" fmla="*/ 3077855 h 6862263"/>
              <a:gd name="connsiteX1713" fmla="*/ 11376140 w 12191999"/>
              <a:gd name="connsiteY1713" fmla="*/ 3079574 h 6862263"/>
              <a:gd name="connsiteX1714" fmla="*/ 11358984 w 12191999"/>
              <a:gd name="connsiteY1714" fmla="*/ 3077062 h 6862263"/>
              <a:gd name="connsiteX1715" fmla="*/ 11318480 w 12191999"/>
              <a:gd name="connsiteY1715" fmla="*/ 3067400 h 6862263"/>
              <a:gd name="connsiteX1716" fmla="*/ 11300987 w 12191999"/>
              <a:gd name="connsiteY1716" fmla="*/ 3066702 h 6862263"/>
              <a:gd name="connsiteX1717" fmla="*/ 11289686 w 12191999"/>
              <a:gd name="connsiteY1717" fmla="*/ 3070644 h 6862263"/>
              <a:gd name="connsiteX1718" fmla="*/ 11258466 w 12191999"/>
              <a:gd name="connsiteY1718" fmla="*/ 3067939 h 6862263"/>
              <a:gd name="connsiteX1719" fmla="*/ 11231183 w 12191999"/>
              <a:gd name="connsiteY1719" fmla="*/ 3063012 h 6862263"/>
              <a:gd name="connsiteX1720" fmla="*/ 11223817 w 12191999"/>
              <a:gd name="connsiteY1720" fmla="*/ 3064732 h 6862263"/>
              <a:gd name="connsiteX1721" fmla="*/ 11230177 w 12191999"/>
              <a:gd name="connsiteY1721" fmla="*/ 3068459 h 6862263"/>
              <a:gd name="connsiteX1722" fmla="*/ 11240637 w 12191999"/>
              <a:gd name="connsiteY1722" fmla="*/ 3069059 h 6862263"/>
              <a:gd name="connsiteX1723" fmla="*/ 11281310 w 12191999"/>
              <a:gd name="connsiteY1723" fmla="*/ 3077813 h 6862263"/>
              <a:gd name="connsiteX1724" fmla="*/ 11283732 w 12191999"/>
              <a:gd name="connsiteY1724" fmla="*/ 3083767 h 6862263"/>
              <a:gd name="connsiteX1725" fmla="*/ 11314615 w 12191999"/>
              <a:gd name="connsiteY1725" fmla="*/ 3088288 h 6862263"/>
              <a:gd name="connsiteX1726" fmla="*/ 11341897 w 12191999"/>
              <a:gd name="connsiteY1726" fmla="*/ 3093215 h 6862263"/>
              <a:gd name="connsiteX1727" fmla="*/ 11366084 w 12191999"/>
              <a:gd name="connsiteY1727" fmla="*/ 3095824 h 6862263"/>
              <a:gd name="connsiteX1728" fmla="*/ 11452035 w 12191999"/>
              <a:gd name="connsiteY1728" fmla="*/ 3107477 h 6862263"/>
              <a:gd name="connsiteX1729" fmla="*/ 11489779 w 12191999"/>
              <a:gd name="connsiteY1729" fmla="*/ 3113005 h 6862263"/>
              <a:gd name="connsiteX1730" fmla="*/ 11548952 w 12191999"/>
              <a:gd name="connsiteY1730" fmla="*/ 3117006 h 6862263"/>
              <a:gd name="connsiteX1731" fmla="*/ 11555308 w 12191999"/>
              <a:gd name="connsiteY1731" fmla="*/ 3120736 h 6862263"/>
              <a:gd name="connsiteX1732" fmla="*/ 11592885 w 12191999"/>
              <a:gd name="connsiteY1732" fmla="*/ 3127170 h 6862263"/>
              <a:gd name="connsiteX1733" fmla="*/ 11599152 w 12191999"/>
              <a:gd name="connsiteY1733" fmla="*/ 3127257 h 6862263"/>
              <a:gd name="connsiteX1734" fmla="*/ 11601655 w 12191999"/>
              <a:gd name="connsiteY1734" fmla="*/ 3128345 h 6862263"/>
              <a:gd name="connsiteX1735" fmla="*/ 11668806 w 12191999"/>
              <a:gd name="connsiteY1735" fmla="*/ 3147887 h 6862263"/>
              <a:gd name="connsiteX1736" fmla="*/ 11764897 w 12191999"/>
              <a:gd name="connsiteY1736" fmla="*/ 3180747 h 6862263"/>
              <a:gd name="connsiteX1737" fmla="*/ 11773540 w 12191999"/>
              <a:gd name="connsiteY1737" fmla="*/ 3185342 h 6862263"/>
              <a:gd name="connsiteX1738" fmla="*/ 11758572 w 12191999"/>
              <a:gd name="connsiteY1738" fmla="*/ 3184079 h 6862263"/>
              <a:gd name="connsiteX1739" fmla="*/ 11636964 w 12191999"/>
              <a:gd name="connsiteY1739" fmla="*/ 3174666 h 6862263"/>
              <a:gd name="connsiteX1740" fmla="*/ 11568337 w 12191999"/>
              <a:gd name="connsiteY1740" fmla="*/ 3164616 h 6862263"/>
              <a:gd name="connsiteX1741" fmla="*/ 11554444 w 12191999"/>
              <a:gd name="connsiteY1741" fmla="*/ 3163516 h 6862263"/>
              <a:gd name="connsiteX1742" fmla="*/ 11560634 w 12191999"/>
              <a:gd name="connsiteY1742" fmla="*/ 3168153 h 6862263"/>
              <a:gd name="connsiteX1743" fmla="*/ 11597706 w 12191999"/>
              <a:gd name="connsiteY1743" fmla="*/ 3177311 h 6862263"/>
              <a:gd name="connsiteX1744" fmla="*/ 11648504 w 12191999"/>
              <a:gd name="connsiteY1744" fmla="*/ 3188482 h 6862263"/>
              <a:gd name="connsiteX1745" fmla="*/ 11634275 w 12191999"/>
              <a:gd name="connsiteY1745" fmla="*/ 3189195 h 6862263"/>
              <a:gd name="connsiteX1746" fmla="*/ 11599292 w 12191999"/>
              <a:gd name="connsiteY1746" fmla="*/ 3187805 h 6862263"/>
              <a:gd name="connsiteX1747" fmla="*/ 11591924 w 12191999"/>
              <a:gd name="connsiteY1747" fmla="*/ 3189524 h 6862263"/>
              <a:gd name="connsiteX1748" fmla="*/ 11602050 w 12191999"/>
              <a:gd name="connsiteY1748" fmla="*/ 3191939 h 6862263"/>
              <a:gd name="connsiteX1749" fmla="*/ 11615776 w 12191999"/>
              <a:gd name="connsiteY1749" fmla="*/ 3193949 h 6862263"/>
              <a:gd name="connsiteX1750" fmla="*/ 11670844 w 12191999"/>
              <a:gd name="connsiteY1750" fmla="*/ 3201081 h 6862263"/>
              <a:gd name="connsiteX1751" fmla="*/ 11705156 w 12191999"/>
              <a:gd name="connsiteY1751" fmla="*/ 3206106 h 6862263"/>
              <a:gd name="connsiteX1752" fmla="*/ 11735703 w 12191999"/>
              <a:gd name="connsiteY1752" fmla="*/ 3212443 h 6862263"/>
              <a:gd name="connsiteX1753" fmla="*/ 11838475 w 12191999"/>
              <a:gd name="connsiteY1753" fmla="*/ 3228427 h 6862263"/>
              <a:gd name="connsiteX1754" fmla="*/ 11848600 w 12191999"/>
              <a:gd name="connsiteY1754" fmla="*/ 3230842 h 6862263"/>
              <a:gd name="connsiteX1755" fmla="*/ 11855294 w 12191999"/>
              <a:gd name="connsiteY1755" fmla="*/ 3232755 h 6862263"/>
              <a:gd name="connsiteX1756" fmla="*/ 11867556 w 12191999"/>
              <a:gd name="connsiteY1756" fmla="*/ 3233457 h 6862263"/>
              <a:gd name="connsiteX1757" fmla="*/ 11883280 w 12191999"/>
              <a:gd name="connsiteY1757" fmla="*/ 3239157 h 6862263"/>
              <a:gd name="connsiteX1758" fmla="*/ 11910709 w 12191999"/>
              <a:gd name="connsiteY1758" fmla="*/ 3237514 h 6862263"/>
              <a:gd name="connsiteX1759" fmla="*/ 11915686 w 12191999"/>
              <a:gd name="connsiteY1759" fmla="*/ 3236767 h 6862263"/>
              <a:gd name="connsiteX1760" fmla="*/ 11922721 w 12191999"/>
              <a:gd name="connsiteY1760" fmla="*/ 3237381 h 6862263"/>
              <a:gd name="connsiteX1761" fmla="*/ 11944844 w 12191999"/>
              <a:gd name="connsiteY1761" fmla="*/ 3244002 h 6862263"/>
              <a:gd name="connsiteX1762" fmla="*/ 11951707 w 12191999"/>
              <a:gd name="connsiteY1762" fmla="*/ 3245008 h 6862263"/>
              <a:gd name="connsiteX1763" fmla="*/ 11966850 w 12191999"/>
              <a:gd name="connsiteY1763" fmla="*/ 3247225 h 6862263"/>
              <a:gd name="connsiteX1764" fmla="*/ 11968990 w 12191999"/>
              <a:gd name="connsiteY1764" fmla="*/ 3270112 h 6862263"/>
              <a:gd name="connsiteX1765" fmla="*/ 11992304 w 12191999"/>
              <a:gd name="connsiteY1765" fmla="*/ 3283148 h 6862263"/>
              <a:gd name="connsiteX1766" fmla="*/ 12096250 w 12191999"/>
              <a:gd name="connsiteY1766" fmla="*/ 3290057 h 6862263"/>
              <a:gd name="connsiteX1767" fmla="*/ 12164985 w 12191999"/>
              <a:gd name="connsiteY1767" fmla="*/ 3318475 h 6862263"/>
              <a:gd name="connsiteX1768" fmla="*/ 12164030 w 12191999"/>
              <a:gd name="connsiteY1768" fmla="*/ 3374731 h 6862263"/>
              <a:gd name="connsiteX1769" fmla="*/ 12144323 w 12191999"/>
              <a:gd name="connsiteY1769" fmla="*/ 3393777 h 6862263"/>
              <a:gd name="connsiteX1770" fmla="*/ 12071270 w 12191999"/>
              <a:gd name="connsiteY1770" fmla="*/ 3456479 h 6862263"/>
              <a:gd name="connsiteX1771" fmla="*/ 11841508 w 12191999"/>
              <a:gd name="connsiteY1771" fmla="*/ 3399253 h 6862263"/>
              <a:gd name="connsiteX1772" fmla="*/ 11784426 w 12191999"/>
              <a:gd name="connsiteY1772" fmla="*/ 3377353 h 6862263"/>
              <a:gd name="connsiteX1773" fmla="*/ 11643276 w 12191999"/>
              <a:gd name="connsiteY1773" fmla="*/ 3362026 h 6862263"/>
              <a:gd name="connsiteX1774" fmla="*/ 11569037 w 12191999"/>
              <a:gd name="connsiteY1774" fmla="*/ 3343069 h 6862263"/>
              <a:gd name="connsiteX1775" fmla="*/ 11571452 w 12191999"/>
              <a:gd name="connsiteY1775" fmla="*/ 3348197 h 6862263"/>
              <a:gd name="connsiteX1776" fmla="*/ 11543486 w 12191999"/>
              <a:gd name="connsiteY1776" fmla="*/ 3374731 h 6862263"/>
              <a:gd name="connsiteX1777" fmla="*/ 11523779 w 12191999"/>
              <a:gd name="connsiteY1777" fmla="*/ 3393778 h 6862263"/>
              <a:gd name="connsiteX1778" fmla="*/ 11518704 w 12191999"/>
              <a:gd name="connsiteY1778" fmla="*/ 3421996 h 6862263"/>
              <a:gd name="connsiteX1779" fmla="*/ 11517685 w 12191999"/>
              <a:gd name="connsiteY1779" fmla="*/ 3423518 h 6862263"/>
              <a:gd name="connsiteX1780" fmla="*/ 11538671 w 12191999"/>
              <a:gd name="connsiteY1780" fmla="*/ 3425460 h 6862263"/>
              <a:gd name="connsiteX1781" fmla="*/ 11735171 w 12191999"/>
              <a:gd name="connsiteY1781" fmla="*/ 3478976 h 6862263"/>
              <a:gd name="connsiteX1782" fmla="*/ 11748749 w 12191999"/>
              <a:gd name="connsiteY1782" fmla="*/ 3481002 h 6862263"/>
              <a:gd name="connsiteX1783" fmla="*/ 11798139 w 12191999"/>
              <a:gd name="connsiteY1783" fmla="*/ 3520876 h 6862263"/>
              <a:gd name="connsiteX1784" fmla="*/ 11797913 w 12191999"/>
              <a:gd name="connsiteY1784" fmla="*/ 3521354 h 6862263"/>
              <a:gd name="connsiteX1785" fmla="*/ 11543557 w 12191999"/>
              <a:gd name="connsiteY1785" fmla="*/ 3521354 h 6862263"/>
              <a:gd name="connsiteX1786" fmla="*/ 11457100 w 12191999"/>
              <a:gd name="connsiteY1786" fmla="*/ 3511760 h 6862263"/>
              <a:gd name="connsiteX1787" fmla="*/ 11410911 w 12191999"/>
              <a:gd name="connsiteY1787" fmla="*/ 3503573 h 6862263"/>
              <a:gd name="connsiteX1788" fmla="*/ 11414811 w 12191999"/>
              <a:gd name="connsiteY1788" fmla="*/ 3513374 h 6862263"/>
              <a:gd name="connsiteX1789" fmla="*/ 11416282 w 12191999"/>
              <a:gd name="connsiteY1789" fmla="*/ 3521354 h 6862263"/>
              <a:gd name="connsiteX1790" fmla="*/ 11177370 w 12191999"/>
              <a:gd name="connsiteY1790" fmla="*/ 3521354 h 6862263"/>
              <a:gd name="connsiteX1791" fmla="*/ 11169341 w 12191999"/>
              <a:gd name="connsiteY1791" fmla="*/ 3538374 h 6862263"/>
              <a:gd name="connsiteX1792" fmla="*/ 11116435 w 12191999"/>
              <a:gd name="connsiteY1792" fmla="*/ 3549030 h 6862263"/>
              <a:gd name="connsiteX1793" fmla="*/ 11014412 w 12191999"/>
              <a:gd name="connsiteY1793" fmla="*/ 3537630 h 6862263"/>
              <a:gd name="connsiteX1794" fmla="*/ 10925718 w 12191999"/>
              <a:gd name="connsiteY1794" fmla="*/ 3521654 h 6862263"/>
              <a:gd name="connsiteX1795" fmla="*/ 10923005 w 12191999"/>
              <a:gd name="connsiteY1795" fmla="*/ 3521354 h 6862263"/>
              <a:gd name="connsiteX1796" fmla="*/ 10795738 w 12191999"/>
              <a:gd name="connsiteY1796" fmla="*/ 3521354 h 6862263"/>
              <a:gd name="connsiteX1797" fmla="*/ 10797821 w 12191999"/>
              <a:gd name="connsiteY1797" fmla="*/ 3532651 h 6862263"/>
              <a:gd name="connsiteX1798" fmla="*/ 10864913 w 12191999"/>
              <a:gd name="connsiteY1798" fmla="*/ 3562923 h 6862263"/>
              <a:gd name="connsiteX1799" fmla="*/ 10896047 w 12191999"/>
              <a:gd name="connsiteY1799" fmla="*/ 3575423 h 6862263"/>
              <a:gd name="connsiteX1800" fmla="*/ 11025197 w 12191999"/>
              <a:gd name="connsiteY1800" fmla="*/ 3608931 h 6862263"/>
              <a:gd name="connsiteX1801" fmla="*/ 11070034 w 12191999"/>
              <a:gd name="connsiteY1801" fmla="*/ 3620263 h 6862263"/>
              <a:gd name="connsiteX1802" fmla="*/ 11251469 w 12191999"/>
              <a:gd name="connsiteY1802" fmla="*/ 3694775 h 6862263"/>
              <a:gd name="connsiteX1803" fmla="*/ 11264075 w 12191999"/>
              <a:gd name="connsiteY1803" fmla="*/ 3703172 h 6862263"/>
              <a:gd name="connsiteX1804" fmla="*/ 11336755 w 12191999"/>
              <a:gd name="connsiteY1804" fmla="*/ 3755697 h 6862263"/>
              <a:gd name="connsiteX1805" fmla="*/ 11358461 w 12191999"/>
              <a:gd name="connsiteY1805" fmla="*/ 3779421 h 6862263"/>
              <a:gd name="connsiteX1806" fmla="*/ 11305931 w 12191999"/>
              <a:gd name="connsiteY1806" fmla="*/ 3835044 h 6862263"/>
              <a:gd name="connsiteX1807" fmla="*/ 11293874 w 12191999"/>
              <a:gd name="connsiteY1807" fmla="*/ 3821863 h 6862263"/>
              <a:gd name="connsiteX1808" fmla="*/ 11257153 w 12191999"/>
              <a:gd name="connsiteY1808" fmla="*/ 3787108 h 6862263"/>
              <a:gd name="connsiteX1809" fmla="*/ 11222293 w 12191999"/>
              <a:gd name="connsiteY1809" fmla="*/ 3759770 h 6862263"/>
              <a:gd name="connsiteX1810" fmla="*/ 11134478 w 12191999"/>
              <a:gd name="connsiteY1810" fmla="*/ 3744528 h 6862263"/>
              <a:gd name="connsiteX1811" fmla="*/ 11143788 w 12191999"/>
              <a:gd name="connsiteY1811" fmla="*/ 3781618 h 6862263"/>
              <a:gd name="connsiteX1812" fmla="*/ 11178100 w 12191999"/>
              <a:gd name="connsiteY1812" fmla="*/ 3813736 h 6862263"/>
              <a:gd name="connsiteX1813" fmla="*/ 11282678 w 12191999"/>
              <a:gd name="connsiteY1813" fmla="*/ 3895748 h 6862263"/>
              <a:gd name="connsiteX1814" fmla="*/ 11343967 w 12191999"/>
              <a:gd name="connsiteY1814" fmla="*/ 3881998 h 6862263"/>
              <a:gd name="connsiteX1815" fmla="*/ 11417412 w 12191999"/>
              <a:gd name="connsiteY1815" fmla="*/ 3951508 h 6862263"/>
              <a:gd name="connsiteX1816" fmla="*/ 11416311 w 12191999"/>
              <a:gd name="connsiteY1816" fmla="*/ 3961073 h 6862263"/>
              <a:gd name="connsiteX1817" fmla="*/ 11440545 w 12191999"/>
              <a:gd name="connsiteY1817" fmla="*/ 3939118 h 6862263"/>
              <a:gd name="connsiteX1818" fmla="*/ 11474426 w 12191999"/>
              <a:gd name="connsiteY1818" fmla="*/ 3927704 h 6862263"/>
              <a:gd name="connsiteX1819" fmla="*/ 11499856 w 12191999"/>
              <a:gd name="connsiteY1819" fmla="*/ 3966266 h 6862263"/>
              <a:gd name="connsiteX1820" fmla="*/ 11511793 w 12191999"/>
              <a:gd name="connsiteY1820" fmla="*/ 4027757 h 6862263"/>
              <a:gd name="connsiteX1821" fmla="*/ 11560572 w 12191999"/>
              <a:gd name="connsiteY1821" fmla="*/ 4075693 h 6862263"/>
              <a:gd name="connsiteX1822" fmla="*/ 11789593 w 12191999"/>
              <a:gd name="connsiteY1822" fmla="*/ 4137624 h 6862263"/>
              <a:gd name="connsiteX1823" fmla="*/ 11886508 w 12191999"/>
              <a:gd name="connsiteY1823" fmla="*/ 4168195 h 6862263"/>
              <a:gd name="connsiteX1824" fmla="*/ 11926952 w 12191999"/>
              <a:gd name="connsiteY1824" fmla="*/ 4217787 h 6862263"/>
              <a:gd name="connsiteX1825" fmla="*/ 11898732 w 12191999"/>
              <a:gd name="connsiteY1825" fmla="*/ 4236056 h 6862263"/>
              <a:gd name="connsiteX1826" fmla="*/ 11889054 w 12191999"/>
              <a:gd name="connsiteY1826" fmla="*/ 4235115 h 6862263"/>
              <a:gd name="connsiteX1827" fmla="*/ 11870080 w 12191999"/>
              <a:gd name="connsiteY1827" fmla="*/ 4231479 h 6862263"/>
              <a:gd name="connsiteX1828" fmla="*/ 11795753 w 12191999"/>
              <a:gd name="connsiteY1828" fmla="*/ 4215354 h 6862263"/>
              <a:gd name="connsiteX1829" fmla="*/ 11781995 w 12191999"/>
              <a:gd name="connsiteY1829" fmla="*/ 4213316 h 6862263"/>
              <a:gd name="connsiteX1830" fmla="*/ 11771124 w 12191999"/>
              <a:gd name="connsiteY1830" fmla="*/ 4213798 h 6862263"/>
              <a:gd name="connsiteX1831" fmla="*/ 11773401 w 12191999"/>
              <a:gd name="connsiteY1831" fmla="*/ 4215149 h 6862263"/>
              <a:gd name="connsiteX1832" fmla="*/ 11714121 w 12191999"/>
              <a:gd name="connsiteY1832" fmla="*/ 4209882 h 6862263"/>
              <a:gd name="connsiteX1833" fmla="*/ 11678530 w 12191999"/>
              <a:gd name="connsiteY1833" fmla="*/ 4204319 h 6862263"/>
              <a:gd name="connsiteX1834" fmla="*/ 11653627 w 12191999"/>
              <a:gd name="connsiteY1834" fmla="*/ 4196834 h 6862263"/>
              <a:gd name="connsiteX1835" fmla="*/ 11624782 w 12191999"/>
              <a:gd name="connsiteY1835" fmla="*/ 4189664 h 6862263"/>
              <a:gd name="connsiteX1836" fmla="*/ 11584783 w 12191999"/>
              <a:gd name="connsiteY1836" fmla="*/ 4172129 h 6862263"/>
              <a:gd name="connsiteX1837" fmla="*/ 11555820 w 12191999"/>
              <a:gd name="connsiteY1837" fmla="*/ 4175037 h 6862263"/>
              <a:gd name="connsiteX1838" fmla="*/ 11511911 w 12191999"/>
              <a:gd name="connsiteY1838" fmla="*/ 4167036 h 6862263"/>
              <a:gd name="connsiteX1839" fmla="*/ 11503439 w 12191999"/>
              <a:gd name="connsiteY1839" fmla="*/ 4171828 h 6862263"/>
              <a:gd name="connsiteX1840" fmla="*/ 11506326 w 12191999"/>
              <a:gd name="connsiteY1840" fmla="*/ 4174349 h 6862263"/>
              <a:gd name="connsiteX1841" fmla="*/ 11454916 w 12191999"/>
              <a:gd name="connsiteY1841" fmla="*/ 4166038 h 6862263"/>
              <a:gd name="connsiteX1842" fmla="*/ 11478413 w 12191999"/>
              <a:gd name="connsiteY1842" fmla="*/ 4174160 h 6862263"/>
              <a:gd name="connsiteX1843" fmla="*/ 11401034 w 12191999"/>
              <a:gd name="connsiteY1843" fmla="*/ 4165061 h 6862263"/>
              <a:gd name="connsiteX1844" fmla="*/ 11386229 w 12191999"/>
              <a:gd name="connsiteY1844" fmla="*/ 4175794 h 6862263"/>
              <a:gd name="connsiteX1845" fmla="*/ 11390035 w 12191999"/>
              <a:gd name="connsiteY1845" fmla="*/ 4185110 h 6862263"/>
              <a:gd name="connsiteX1846" fmla="*/ 11371524 w 12191999"/>
              <a:gd name="connsiteY1846" fmla="*/ 4182995 h 6862263"/>
              <a:gd name="connsiteX1847" fmla="*/ 11354631 w 12191999"/>
              <a:gd name="connsiteY1847" fmla="*/ 4179330 h 6862263"/>
              <a:gd name="connsiteX1848" fmla="*/ 11328091 w 12191999"/>
              <a:gd name="connsiteY1848" fmla="*/ 4171680 h 6862263"/>
              <a:gd name="connsiteX1849" fmla="*/ 11310467 w 12191999"/>
              <a:gd name="connsiteY1849" fmla="*/ 4170698 h 6862263"/>
              <a:gd name="connsiteX1850" fmla="*/ 11319621 w 12191999"/>
              <a:gd name="connsiteY1850" fmla="*/ 4176472 h 6862263"/>
              <a:gd name="connsiteX1851" fmla="*/ 11356295 w 12191999"/>
              <a:gd name="connsiteY1851" fmla="*/ 4186324 h 6862263"/>
              <a:gd name="connsiteX1852" fmla="*/ 11417108 w 12191999"/>
              <a:gd name="connsiteY1852" fmla="*/ 4199517 h 6862263"/>
              <a:gd name="connsiteX1853" fmla="*/ 11389346 w 12191999"/>
              <a:gd name="connsiteY1853" fmla="*/ 4196337 h 6862263"/>
              <a:gd name="connsiteX1854" fmla="*/ 11382097 w 12191999"/>
              <a:gd name="connsiteY1854" fmla="*/ 4196659 h 6862263"/>
              <a:gd name="connsiteX1855" fmla="*/ 11391743 w 12191999"/>
              <a:gd name="connsiteY1855" fmla="*/ 4200646 h 6862263"/>
              <a:gd name="connsiteX1856" fmla="*/ 11432774 w 12191999"/>
              <a:gd name="connsiteY1856" fmla="*/ 4207653 h 6862263"/>
              <a:gd name="connsiteX1857" fmla="*/ 11453674 w 12191999"/>
              <a:gd name="connsiteY1857" fmla="*/ 4212188 h 6862263"/>
              <a:gd name="connsiteX1858" fmla="*/ 11457890 w 12191999"/>
              <a:gd name="connsiteY1858" fmla="*/ 4218448 h 6862263"/>
              <a:gd name="connsiteX1859" fmla="*/ 11420923 w 12191999"/>
              <a:gd name="connsiteY1859" fmla="*/ 4211712 h 6862263"/>
              <a:gd name="connsiteX1860" fmla="*/ 11410788 w 12191999"/>
              <a:gd name="connsiteY1860" fmla="*/ 4209515 h 6862263"/>
              <a:gd name="connsiteX1861" fmla="*/ 11398693 w 12191999"/>
              <a:gd name="connsiteY1861" fmla="*/ 4214469 h 6862263"/>
              <a:gd name="connsiteX1862" fmla="*/ 11398204 w 12191999"/>
              <a:gd name="connsiteY1862" fmla="*/ 4216259 h 6862263"/>
              <a:gd name="connsiteX1863" fmla="*/ 11408093 w 12191999"/>
              <a:gd name="connsiteY1863" fmla="*/ 4219351 h 6862263"/>
              <a:gd name="connsiteX1864" fmla="*/ 11441879 w 12191999"/>
              <a:gd name="connsiteY1864" fmla="*/ 4226680 h 6862263"/>
              <a:gd name="connsiteX1865" fmla="*/ 11444768 w 12191999"/>
              <a:gd name="connsiteY1865" fmla="*/ 4229201 h 6862263"/>
              <a:gd name="connsiteX1866" fmla="*/ 11441143 w 12191999"/>
              <a:gd name="connsiteY1866" fmla="*/ 4229364 h 6862263"/>
              <a:gd name="connsiteX1867" fmla="*/ 11407359 w 12191999"/>
              <a:gd name="connsiteY1867" fmla="*/ 4222034 h 6862263"/>
              <a:gd name="connsiteX1868" fmla="*/ 11373575 w 12191999"/>
              <a:gd name="connsiteY1868" fmla="*/ 4214703 h 6862263"/>
              <a:gd name="connsiteX1869" fmla="*/ 11356681 w 12191999"/>
              <a:gd name="connsiteY1869" fmla="*/ 4211038 h 6862263"/>
              <a:gd name="connsiteX1870" fmla="*/ 11328428 w 12191999"/>
              <a:gd name="connsiteY1870" fmla="*/ 4209645 h 6862263"/>
              <a:gd name="connsiteX1871" fmla="*/ 11286906 w 12191999"/>
              <a:gd name="connsiteY1871" fmla="*/ 4204426 h 6862263"/>
              <a:gd name="connsiteX1872" fmla="*/ 11276037 w 12191999"/>
              <a:gd name="connsiteY1872" fmla="*/ 4204909 h 6862263"/>
              <a:gd name="connsiteX1873" fmla="*/ 11285683 w 12191999"/>
              <a:gd name="connsiteY1873" fmla="*/ 4208896 h 6862263"/>
              <a:gd name="connsiteX1874" fmla="*/ 11288324 w 12191999"/>
              <a:gd name="connsiteY1874" fmla="*/ 4212313 h 6862263"/>
              <a:gd name="connsiteX1875" fmla="*/ 11290724 w 12191999"/>
              <a:gd name="connsiteY1875" fmla="*/ 4216622 h 6862263"/>
              <a:gd name="connsiteX1876" fmla="*/ 11289989 w 12191999"/>
              <a:gd name="connsiteY1876" fmla="*/ 4219306 h 6862263"/>
              <a:gd name="connsiteX1877" fmla="*/ 11286610 w 12191999"/>
              <a:gd name="connsiteY1877" fmla="*/ 4218571 h 6862263"/>
              <a:gd name="connsiteX1878" fmla="*/ 11284894 w 12191999"/>
              <a:gd name="connsiteY1878" fmla="*/ 4224831 h 6862263"/>
              <a:gd name="connsiteX1879" fmla="*/ 11310208 w 12191999"/>
              <a:gd name="connsiteY1879" fmla="*/ 4236954 h 6862263"/>
              <a:gd name="connsiteX1880" fmla="*/ 11275689 w 12191999"/>
              <a:gd name="connsiteY1880" fmla="*/ 4232307 h 6862263"/>
              <a:gd name="connsiteX1881" fmla="*/ 11278821 w 12191999"/>
              <a:gd name="connsiteY1881" fmla="*/ 4233935 h 6862263"/>
              <a:gd name="connsiteX1882" fmla="*/ 11413962 w 12191999"/>
              <a:gd name="connsiteY1882" fmla="*/ 4263254 h 6862263"/>
              <a:gd name="connsiteX1883" fmla="*/ 11417095 w 12191999"/>
              <a:gd name="connsiteY1883" fmla="*/ 4264881 h 6862263"/>
              <a:gd name="connsiteX1884" fmla="*/ 11399958 w 12191999"/>
              <a:gd name="connsiteY1884" fmla="*/ 4262109 h 6862263"/>
              <a:gd name="connsiteX1885" fmla="*/ 11371706 w 12191999"/>
              <a:gd name="connsiteY1885" fmla="*/ 4260718 h 6862263"/>
              <a:gd name="connsiteX1886" fmla="*/ 11357455 w 12191999"/>
              <a:gd name="connsiteY1886" fmla="*/ 4260469 h 6862263"/>
              <a:gd name="connsiteX1887" fmla="*/ 11319803 w 12191999"/>
              <a:gd name="connsiteY1887" fmla="*/ 4254193 h 6862263"/>
              <a:gd name="connsiteX1888" fmla="*/ 11312557 w 12191999"/>
              <a:gd name="connsiteY1888" fmla="*/ 4254516 h 6862263"/>
              <a:gd name="connsiteX1889" fmla="*/ 11319068 w 12191999"/>
              <a:gd name="connsiteY1889" fmla="*/ 4256876 h 6862263"/>
              <a:gd name="connsiteX1890" fmla="*/ 11400150 w 12191999"/>
              <a:gd name="connsiteY1890" fmla="*/ 4274467 h 6862263"/>
              <a:gd name="connsiteX1891" fmla="*/ 11410043 w 12191999"/>
              <a:gd name="connsiteY1891" fmla="*/ 4277559 h 6862263"/>
              <a:gd name="connsiteX1892" fmla="*/ 11415818 w 12191999"/>
              <a:gd name="connsiteY1892" fmla="*/ 4282604 h 6862263"/>
              <a:gd name="connsiteX1893" fmla="*/ 11398436 w 12191999"/>
              <a:gd name="connsiteY1893" fmla="*/ 4280727 h 6862263"/>
              <a:gd name="connsiteX1894" fmla="*/ 11360783 w 12191999"/>
              <a:gd name="connsiteY1894" fmla="*/ 4274453 h 6862263"/>
              <a:gd name="connsiteX1895" fmla="*/ 11322640 w 12191999"/>
              <a:gd name="connsiteY1895" fmla="*/ 4269966 h 6862263"/>
              <a:gd name="connsiteX1896" fmla="*/ 11282099 w 12191999"/>
              <a:gd name="connsiteY1896" fmla="*/ 4261170 h 6862263"/>
              <a:gd name="connsiteX1897" fmla="*/ 11251937 w 12191999"/>
              <a:gd name="connsiteY1897" fmla="*/ 4253680 h 6862263"/>
              <a:gd name="connsiteX1898" fmla="*/ 11237688 w 12191999"/>
              <a:gd name="connsiteY1898" fmla="*/ 4253430 h 6862263"/>
              <a:gd name="connsiteX1899" fmla="*/ 11240332 w 12191999"/>
              <a:gd name="connsiteY1899" fmla="*/ 4256846 h 6862263"/>
              <a:gd name="connsiteX1900" fmla="*/ 11257223 w 12191999"/>
              <a:gd name="connsiteY1900" fmla="*/ 4260510 h 6862263"/>
              <a:gd name="connsiteX1901" fmla="*/ 11301387 w 12191999"/>
              <a:gd name="connsiteY1901" fmla="*/ 4269145 h 6862263"/>
              <a:gd name="connsiteX1902" fmla="*/ 11345065 w 12191999"/>
              <a:gd name="connsiteY1902" fmla="*/ 4279568 h 6862263"/>
              <a:gd name="connsiteX1903" fmla="*/ 11358333 w 12191999"/>
              <a:gd name="connsiteY1903" fmla="*/ 4283394 h 6862263"/>
              <a:gd name="connsiteX1904" fmla="*/ 11270003 w 12191999"/>
              <a:gd name="connsiteY1904" fmla="*/ 4266127 h 6862263"/>
              <a:gd name="connsiteX1905" fmla="*/ 11256489 w 12191999"/>
              <a:gd name="connsiteY1905" fmla="*/ 4263193 h 6862263"/>
              <a:gd name="connsiteX1906" fmla="*/ 11239107 w 12191999"/>
              <a:gd name="connsiteY1906" fmla="*/ 4261317 h 6862263"/>
              <a:gd name="connsiteX1907" fmla="*/ 11234991 w 12191999"/>
              <a:gd name="connsiteY1907" fmla="*/ 4263266 h 6862263"/>
              <a:gd name="connsiteX1908" fmla="*/ 11241259 w 12191999"/>
              <a:gd name="connsiteY1908" fmla="*/ 4266521 h 6862263"/>
              <a:gd name="connsiteX1909" fmla="*/ 11291937 w 12191999"/>
              <a:gd name="connsiteY1909" fmla="*/ 4277516 h 6862263"/>
              <a:gd name="connsiteX1910" fmla="*/ 11236901 w 12191999"/>
              <a:gd name="connsiteY1910" fmla="*/ 4269364 h 6862263"/>
              <a:gd name="connsiteX1911" fmla="*/ 11226276 w 12191999"/>
              <a:gd name="connsiteY1911" fmla="*/ 4268955 h 6862263"/>
              <a:gd name="connsiteX1912" fmla="*/ 11239545 w 12191999"/>
              <a:gd name="connsiteY1912" fmla="*/ 4272780 h 6862263"/>
              <a:gd name="connsiteX1913" fmla="*/ 11324007 w 12191999"/>
              <a:gd name="connsiteY1913" fmla="*/ 4291105 h 6862263"/>
              <a:gd name="connsiteX1914" fmla="*/ 11337030 w 12191999"/>
              <a:gd name="connsiteY1914" fmla="*/ 4295824 h 6862263"/>
              <a:gd name="connsiteX1915" fmla="*/ 11313382 w 12191999"/>
              <a:gd name="connsiteY1915" fmla="*/ 4290693 h 6862263"/>
              <a:gd name="connsiteX1916" fmla="*/ 11282240 w 12191999"/>
              <a:gd name="connsiteY1916" fmla="*/ 4286779 h 6862263"/>
              <a:gd name="connsiteX1917" fmla="*/ 11251833 w 12191999"/>
              <a:gd name="connsiteY1917" fmla="*/ 4280182 h 6862263"/>
              <a:gd name="connsiteX1918" fmla="*/ 11240964 w 12191999"/>
              <a:gd name="connsiteY1918" fmla="*/ 4280666 h 6862263"/>
              <a:gd name="connsiteX1919" fmla="*/ 11250364 w 12191999"/>
              <a:gd name="connsiteY1919" fmla="*/ 4285548 h 6862263"/>
              <a:gd name="connsiteX1920" fmla="*/ 11321311 w 12191999"/>
              <a:gd name="connsiteY1920" fmla="*/ 4300939 h 6862263"/>
              <a:gd name="connsiteX1921" fmla="*/ 11351474 w 12191999"/>
              <a:gd name="connsiteY1921" fmla="*/ 4308431 h 6862263"/>
              <a:gd name="connsiteX1922" fmla="*/ 11314313 w 12191999"/>
              <a:gd name="connsiteY1922" fmla="*/ 4300369 h 6862263"/>
              <a:gd name="connsiteX1923" fmla="*/ 11289679 w 12191999"/>
              <a:gd name="connsiteY1923" fmla="*/ 4298813 h 6862263"/>
              <a:gd name="connsiteX1924" fmla="*/ 11288945 w 12191999"/>
              <a:gd name="connsiteY1924" fmla="*/ 4301496 h 6862263"/>
              <a:gd name="connsiteX1925" fmla="*/ 11301970 w 12191999"/>
              <a:gd name="connsiteY1925" fmla="*/ 4306217 h 6862263"/>
              <a:gd name="connsiteX1926" fmla="*/ 11345400 w 12191999"/>
              <a:gd name="connsiteY1926" fmla="*/ 4317535 h 6862263"/>
              <a:gd name="connsiteX1927" fmla="*/ 11402588 w 12191999"/>
              <a:gd name="connsiteY1927" fmla="*/ 4330890 h 6862263"/>
              <a:gd name="connsiteX1928" fmla="*/ 11497185 w 12191999"/>
              <a:gd name="connsiteY1928" fmla="*/ 4351413 h 6862263"/>
              <a:gd name="connsiteX1929" fmla="*/ 11513834 w 12191999"/>
              <a:gd name="connsiteY1929" fmla="*/ 4355973 h 6862263"/>
              <a:gd name="connsiteX1930" fmla="*/ 11502718 w 12191999"/>
              <a:gd name="connsiteY1930" fmla="*/ 4357349 h 6862263"/>
              <a:gd name="connsiteX1931" fmla="*/ 11474709 w 12191999"/>
              <a:gd name="connsiteY1931" fmla="*/ 4355062 h 6862263"/>
              <a:gd name="connsiteX1932" fmla="*/ 11447193 w 12191999"/>
              <a:gd name="connsiteY1932" fmla="*/ 4350987 h 6862263"/>
              <a:gd name="connsiteX1933" fmla="*/ 11393383 w 12191999"/>
              <a:gd name="connsiteY1933" fmla="*/ 4338366 h 6862263"/>
              <a:gd name="connsiteX1934" fmla="*/ 11363220 w 12191999"/>
              <a:gd name="connsiteY1934" fmla="*/ 4330873 h 6862263"/>
              <a:gd name="connsiteX1935" fmla="*/ 11352106 w 12191999"/>
              <a:gd name="connsiteY1935" fmla="*/ 4332252 h 6862263"/>
              <a:gd name="connsiteX1936" fmla="*/ 11365373 w 12191999"/>
              <a:gd name="connsiteY1936" fmla="*/ 4336078 h 6862263"/>
              <a:gd name="connsiteX1937" fmla="*/ 11486510 w 12191999"/>
              <a:gd name="connsiteY1937" fmla="*/ 4364253 h 6862263"/>
              <a:gd name="connsiteX1938" fmla="*/ 11601379 w 12191999"/>
              <a:gd name="connsiteY1938" fmla="*/ 4389176 h 6862263"/>
              <a:gd name="connsiteX1939" fmla="*/ 11611758 w 12191999"/>
              <a:gd name="connsiteY1939" fmla="*/ 4390480 h 6862263"/>
              <a:gd name="connsiteX1940" fmla="*/ 11605491 w 12191999"/>
              <a:gd name="connsiteY1940" fmla="*/ 4387226 h 6862263"/>
              <a:gd name="connsiteX1941" fmla="*/ 11589334 w 12191999"/>
              <a:gd name="connsiteY1941" fmla="*/ 4380879 h 6862263"/>
              <a:gd name="connsiteX1942" fmla="*/ 11589824 w 12191999"/>
              <a:gd name="connsiteY1942" fmla="*/ 4379090 h 6862263"/>
              <a:gd name="connsiteX1943" fmla="*/ 11610584 w 12191999"/>
              <a:gd name="connsiteY1943" fmla="*/ 4381700 h 6862263"/>
              <a:gd name="connsiteX1944" fmla="*/ 11633010 w 12191999"/>
              <a:gd name="connsiteY1944" fmla="*/ 4391301 h 6862263"/>
              <a:gd name="connsiteX1945" fmla="*/ 11659302 w 12191999"/>
              <a:gd name="connsiteY1945" fmla="*/ 4399848 h 6862263"/>
              <a:gd name="connsiteX1946" fmla="*/ 11694066 w 12191999"/>
              <a:gd name="connsiteY1946" fmla="*/ 4403600 h 6862263"/>
              <a:gd name="connsiteX1947" fmla="*/ 11743325 w 12191999"/>
              <a:gd name="connsiteY1947" fmla="*/ 4406709 h 6862263"/>
              <a:gd name="connsiteX1948" fmla="*/ 11753216 w 12191999"/>
              <a:gd name="connsiteY1948" fmla="*/ 4409801 h 6862263"/>
              <a:gd name="connsiteX1949" fmla="*/ 11749101 w 12191999"/>
              <a:gd name="connsiteY1949" fmla="*/ 4411753 h 6862263"/>
              <a:gd name="connsiteX1950" fmla="*/ 11738476 w 12191999"/>
              <a:gd name="connsiteY1950" fmla="*/ 4411340 h 6862263"/>
              <a:gd name="connsiteX1951" fmla="*/ 11754144 w 12191999"/>
              <a:gd name="connsiteY1951" fmla="*/ 4419477 h 6862263"/>
              <a:gd name="connsiteX1952" fmla="*/ 11774660 w 12191999"/>
              <a:gd name="connsiteY1952" fmla="*/ 4422979 h 6862263"/>
              <a:gd name="connsiteX1953" fmla="*/ 11880862 w 12191999"/>
              <a:gd name="connsiteY1953" fmla="*/ 4440339 h 6862263"/>
              <a:gd name="connsiteX1954" fmla="*/ 11965079 w 12191999"/>
              <a:gd name="connsiteY1954" fmla="*/ 4459558 h 6862263"/>
              <a:gd name="connsiteX1955" fmla="*/ 11971345 w 12191999"/>
              <a:gd name="connsiteY1955" fmla="*/ 4462811 h 6862263"/>
              <a:gd name="connsiteX1956" fmla="*/ 11992353 w 12191999"/>
              <a:gd name="connsiteY1956" fmla="*/ 4464526 h 6862263"/>
              <a:gd name="connsiteX1957" fmla="*/ 12031230 w 12191999"/>
              <a:gd name="connsiteY1957" fmla="*/ 4466331 h 6862263"/>
              <a:gd name="connsiteX1958" fmla="*/ 12074415 w 12191999"/>
              <a:gd name="connsiteY1958" fmla="*/ 4478541 h 6862263"/>
              <a:gd name="connsiteX1959" fmla="*/ 12084060 w 12191999"/>
              <a:gd name="connsiteY1959" fmla="*/ 4482528 h 6862263"/>
              <a:gd name="connsiteX1960" fmla="*/ 12109266 w 12191999"/>
              <a:gd name="connsiteY1960" fmla="*/ 4489893 h 6862263"/>
              <a:gd name="connsiteX1961" fmla="*/ 12098463 w 12191999"/>
              <a:gd name="connsiteY1961" fmla="*/ 4491233 h 6862263"/>
              <a:gd name="connsiteX1962" fmla="*/ 12114620 w 12191999"/>
              <a:gd name="connsiteY1962" fmla="*/ 4497579 h 6862263"/>
              <a:gd name="connsiteX1963" fmla="*/ 12142139 w 12191999"/>
              <a:gd name="connsiteY1963" fmla="*/ 4501655 h 6862263"/>
              <a:gd name="connsiteX1964" fmla="*/ 12159032 w 12191999"/>
              <a:gd name="connsiteY1964" fmla="*/ 4505319 h 6862263"/>
              <a:gd name="connsiteX1965" fmla="*/ 12191862 w 12191999"/>
              <a:gd name="connsiteY1965" fmla="*/ 4514570 h 6862263"/>
              <a:gd name="connsiteX1966" fmla="*/ 12191999 w 12191999"/>
              <a:gd name="connsiteY1966" fmla="*/ 4514805 h 6862263"/>
              <a:gd name="connsiteX1967" fmla="*/ 12191851 w 12191999"/>
              <a:gd name="connsiteY1967" fmla="*/ 4523981 h 6862263"/>
              <a:gd name="connsiteX1968" fmla="*/ 12182630 w 12191999"/>
              <a:gd name="connsiteY1968" fmla="*/ 4523702 h 6862263"/>
              <a:gd name="connsiteX1969" fmla="*/ 12188406 w 12191999"/>
              <a:gd name="connsiteY1969" fmla="*/ 4528746 h 6862263"/>
              <a:gd name="connsiteX1970" fmla="*/ 12191107 w 12191999"/>
              <a:gd name="connsiteY1970" fmla="*/ 4529932 h 6862263"/>
              <a:gd name="connsiteX1971" fmla="*/ 12189378 w 12191999"/>
              <a:gd name="connsiteY1971" fmla="*/ 4531249 h 6862263"/>
              <a:gd name="connsiteX1972" fmla="*/ 12187671 w 12191999"/>
              <a:gd name="connsiteY1972" fmla="*/ 4531428 h 6862263"/>
              <a:gd name="connsiteX1973" fmla="*/ 12179610 w 12191999"/>
              <a:gd name="connsiteY1973" fmla="*/ 4531456 h 6862263"/>
              <a:gd name="connsiteX1974" fmla="*/ 12186047 w 12191999"/>
              <a:gd name="connsiteY1974" fmla="*/ 4533788 h 6862263"/>
              <a:gd name="connsiteX1975" fmla="*/ 12178842 w 12191999"/>
              <a:gd name="connsiteY1975" fmla="*/ 4539279 h 6862263"/>
              <a:gd name="connsiteX1976" fmla="*/ 12152633 w 12191999"/>
              <a:gd name="connsiteY1976" fmla="*/ 4545198 h 6862263"/>
              <a:gd name="connsiteX1977" fmla="*/ 12076873 w 12191999"/>
              <a:gd name="connsiteY1977" fmla="*/ 4543131 h 6862263"/>
              <a:gd name="connsiteX1978" fmla="*/ 11980507 w 12191999"/>
              <a:gd name="connsiteY1978" fmla="*/ 4507778 h 6862263"/>
              <a:gd name="connsiteX1979" fmla="*/ 11953099 w 12191999"/>
              <a:gd name="connsiteY1979" fmla="*/ 4510114 h 6862263"/>
              <a:gd name="connsiteX1980" fmla="*/ 11884575 w 12191999"/>
              <a:gd name="connsiteY1980" fmla="*/ 4515957 h 6862263"/>
              <a:gd name="connsiteX1981" fmla="*/ 11831951 w 12191999"/>
              <a:gd name="connsiteY1981" fmla="*/ 4501499 h 6862263"/>
              <a:gd name="connsiteX1982" fmla="*/ 11732867 w 12191999"/>
              <a:gd name="connsiteY1982" fmla="*/ 4507958 h 6862263"/>
              <a:gd name="connsiteX1983" fmla="*/ 11732867 w 12191999"/>
              <a:gd name="connsiteY1983" fmla="*/ 4509850 h 6862263"/>
              <a:gd name="connsiteX1984" fmla="*/ 11727321 w 12191999"/>
              <a:gd name="connsiteY1984" fmla="*/ 4519060 h 6862263"/>
              <a:gd name="connsiteX1985" fmla="*/ 11676253 w 12191999"/>
              <a:gd name="connsiteY1985" fmla="*/ 4522172 h 6862263"/>
              <a:gd name="connsiteX1986" fmla="*/ 11611742 w 12191999"/>
              <a:gd name="connsiteY1986" fmla="*/ 4543903 h 6862263"/>
              <a:gd name="connsiteX1987" fmla="*/ 11576146 w 12191999"/>
              <a:gd name="connsiteY1987" fmla="*/ 4561364 h 6862263"/>
              <a:gd name="connsiteX1988" fmla="*/ 11382521 w 12191999"/>
              <a:gd name="connsiteY1988" fmla="*/ 4559835 h 6862263"/>
              <a:gd name="connsiteX1989" fmla="*/ 11335763 w 12191999"/>
              <a:gd name="connsiteY1989" fmla="*/ 4539474 h 6862263"/>
              <a:gd name="connsiteX1990" fmla="*/ 11305596 w 12191999"/>
              <a:gd name="connsiteY1990" fmla="*/ 4532126 h 6862263"/>
              <a:gd name="connsiteX1991" fmla="*/ 11276364 w 12191999"/>
              <a:gd name="connsiteY1991" fmla="*/ 4561670 h 6862263"/>
              <a:gd name="connsiteX1992" fmla="*/ 11282209 w 12191999"/>
              <a:gd name="connsiteY1992" fmla="*/ 4578305 h 6862263"/>
              <a:gd name="connsiteX1993" fmla="*/ 11368838 w 12191999"/>
              <a:gd name="connsiteY1993" fmla="*/ 4611499 h 6862263"/>
              <a:gd name="connsiteX1994" fmla="*/ 11574348 w 12191999"/>
              <a:gd name="connsiteY1994" fmla="*/ 4667018 h 6862263"/>
              <a:gd name="connsiteX1995" fmla="*/ 11628107 w 12191999"/>
              <a:gd name="connsiteY1995" fmla="*/ 4648911 h 6862263"/>
              <a:gd name="connsiteX1996" fmla="*/ 11648362 w 12191999"/>
              <a:gd name="connsiteY1996" fmla="*/ 4630051 h 6862263"/>
              <a:gd name="connsiteX1997" fmla="*/ 11661616 w 12191999"/>
              <a:gd name="connsiteY1997" fmla="*/ 4649662 h 6862263"/>
              <a:gd name="connsiteX1998" fmla="*/ 11694280 w 12191999"/>
              <a:gd name="connsiteY1998" fmla="*/ 4680240 h 6862263"/>
              <a:gd name="connsiteX1999" fmla="*/ 11783318 w 12191999"/>
              <a:gd name="connsiteY1999" fmla="*/ 4669946 h 6862263"/>
              <a:gd name="connsiteX2000" fmla="*/ 11817345 w 12191999"/>
              <a:gd name="connsiteY2000" fmla="*/ 4666143 h 6862263"/>
              <a:gd name="connsiteX2001" fmla="*/ 11912430 w 12191999"/>
              <a:gd name="connsiteY2001" fmla="*/ 4693206 h 6862263"/>
              <a:gd name="connsiteX2002" fmla="*/ 11972328 w 12191999"/>
              <a:gd name="connsiteY2002" fmla="*/ 4779173 h 6862263"/>
              <a:gd name="connsiteX2003" fmla="*/ 11976807 w 12191999"/>
              <a:gd name="connsiteY2003" fmla="*/ 4830189 h 6862263"/>
              <a:gd name="connsiteX2004" fmla="*/ 11929731 w 12191999"/>
              <a:gd name="connsiteY2004" fmla="*/ 4835103 h 6862263"/>
              <a:gd name="connsiteX2005" fmla="*/ 11643522 w 12191999"/>
              <a:gd name="connsiteY2005" fmla="*/ 4829743 h 6862263"/>
              <a:gd name="connsiteX2006" fmla="*/ 11444260 w 12191999"/>
              <a:gd name="connsiteY2006" fmla="*/ 4832301 h 6862263"/>
              <a:gd name="connsiteX2007" fmla="*/ 11419211 w 12191999"/>
              <a:gd name="connsiteY2007" fmla="*/ 4825419 h 6862263"/>
              <a:gd name="connsiteX2008" fmla="*/ 11410803 w 12191999"/>
              <a:gd name="connsiteY2008" fmla="*/ 4810384 h 6862263"/>
              <a:gd name="connsiteX2009" fmla="*/ 11402912 w 12191999"/>
              <a:gd name="connsiteY2009" fmla="*/ 4808512 h 6862263"/>
              <a:gd name="connsiteX2010" fmla="*/ 11402661 w 12191999"/>
              <a:gd name="connsiteY2010" fmla="*/ 4812759 h 6862263"/>
              <a:gd name="connsiteX2011" fmla="*/ 11407366 w 12191999"/>
              <a:gd name="connsiteY2011" fmla="*/ 4866344 h 6862263"/>
              <a:gd name="connsiteX2012" fmla="*/ 11357919 w 12191999"/>
              <a:gd name="connsiteY2012" fmla="*/ 4871505 h 6862263"/>
              <a:gd name="connsiteX2013" fmla="*/ 11057296 w 12191999"/>
              <a:gd name="connsiteY2013" fmla="*/ 4865874 h 6862263"/>
              <a:gd name="connsiteX2014" fmla="*/ 10847998 w 12191999"/>
              <a:gd name="connsiteY2014" fmla="*/ 4868562 h 6862263"/>
              <a:gd name="connsiteX2015" fmla="*/ 10821687 w 12191999"/>
              <a:gd name="connsiteY2015" fmla="*/ 4861333 h 6862263"/>
              <a:gd name="connsiteX2016" fmla="*/ 10776299 w 12191999"/>
              <a:gd name="connsiteY2016" fmla="*/ 4854783 h 6862263"/>
              <a:gd name="connsiteX2017" fmla="*/ 10744828 w 12191999"/>
              <a:gd name="connsiteY2017" fmla="*/ 4868830 h 6862263"/>
              <a:gd name="connsiteX2018" fmla="*/ 10692964 w 12191999"/>
              <a:gd name="connsiteY2018" fmla="*/ 4863277 h 6862263"/>
              <a:gd name="connsiteX2019" fmla="*/ 10683905 w 12191999"/>
              <a:gd name="connsiteY2019" fmla="*/ 4863644 h 6862263"/>
              <a:gd name="connsiteX2020" fmla="*/ 10701972 w 12191999"/>
              <a:gd name="connsiteY2020" fmla="*/ 4867168 h 6862263"/>
              <a:gd name="connsiteX2021" fmla="*/ 10721410 w 12191999"/>
              <a:gd name="connsiteY2021" fmla="*/ 4870959 h 6862263"/>
              <a:gd name="connsiteX2022" fmla="*/ 10727948 w 12191999"/>
              <a:gd name="connsiteY2022" fmla="*/ 4871904 h 6862263"/>
              <a:gd name="connsiteX2023" fmla="*/ 10796419 w 12191999"/>
              <a:gd name="connsiteY2023" fmla="*/ 4882787 h 6862263"/>
              <a:gd name="connsiteX2024" fmla="*/ 10861621 w 12191999"/>
              <a:gd name="connsiteY2024" fmla="*/ 4893194 h 6862263"/>
              <a:gd name="connsiteX2025" fmla="*/ 10878734 w 12191999"/>
              <a:gd name="connsiteY2025" fmla="*/ 4895669 h 6862263"/>
              <a:gd name="connsiteX2026" fmla="*/ 10878820 w 12191999"/>
              <a:gd name="connsiteY2026" fmla="*/ 4895827 h 6862263"/>
              <a:gd name="connsiteX2027" fmla="*/ 10919150 w 12191999"/>
              <a:gd name="connsiteY2027" fmla="*/ 4904676 h 6862263"/>
              <a:gd name="connsiteX2028" fmla="*/ 10936358 w 12191999"/>
              <a:gd name="connsiteY2028" fmla="*/ 4904099 h 6862263"/>
              <a:gd name="connsiteX2029" fmla="*/ 10959180 w 12191999"/>
              <a:gd name="connsiteY2029" fmla="*/ 4907634 h 6862263"/>
              <a:gd name="connsiteX2030" fmla="*/ 10957232 w 12191999"/>
              <a:gd name="connsiteY2030" fmla="*/ 4913394 h 6862263"/>
              <a:gd name="connsiteX2031" fmla="*/ 10975679 w 12191999"/>
              <a:gd name="connsiteY2031" fmla="*/ 4929950 h 6862263"/>
              <a:gd name="connsiteX2032" fmla="*/ 10999161 w 12191999"/>
              <a:gd name="connsiteY2032" fmla="*/ 4950493 h 6862263"/>
              <a:gd name="connsiteX2033" fmla="*/ 11012413 w 12191999"/>
              <a:gd name="connsiteY2033" fmla="*/ 4970103 h 6862263"/>
              <a:gd name="connsiteX2034" fmla="*/ 11034962 w 12191999"/>
              <a:gd name="connsiteY2034" fmla="*/ 4953752 h 6862263"/>
              <a:gd name="connsiteX2035" fmla="*/ 11098950 w 12191999"/>
              <a:gd name="connsiteY2035" fmla="*/ 4936576 h 6862263"/>
              <a:gd name="connsiteX2036" fmla="*/ 11136526 w 12191999"/>
              <a:gd name="connsiteY2036" fmla="*/ 4946899 h 6862263"/>
              <a:gd name="connsiteX2037" fmla="*/ 11163790 w 12191999"/>
              <a:gd name="connsiteY2037" fmla="*/ 4939827 h 6862263"/>
              <a:gd name="connsiteX2038" fmla="*/ 11197787 w 12191999"/>
              <a:gd name="connsiteY2038" fmla="*/ 4944745 h 6862263"/>
              <a:gd name="connsiteX2039" fmla="*/ 11246469 w 12191999"/>
              <a:gd name="connsiteY2039" fmla="*/ 4953745 h 6862263"/>
              <a:gd name="connsiteX2040" fmla="*/ 11385484 w 12191999"/>
              <a:gd name="connsiteY2040" fmla="*/ 4973844 h 6862263"/>
              <a:gd name="connsiteX2041" fmla="*/ 11378886 w 12191999"/>
              <a:gd name="connsiteY2041" fmla="*/ 4996576 h 6862263"/>
              <a:gd name="connsiteX2042" fmla="*/ 11381386 w 12191999"/>
              <a:gd name="connsiteY2042" fmla="*/ 5019806 h 6862263"/>
              <a:gd name="connsiteX2043" fmla="*/ 11356746 w 12191999"/>
              <a:gd name="connsiteY2043" fmla="*/ 5054369 h 6862263"/>
              <a:gd name="connsiteX2044" fmla="*/ 11143914 w 12191999"/>
              <a:gd name="connsiteY2044" fmla="*/ 5062590 h 6862263"/>
              <a:gd name="connsiteX2045" fmla="*/ 11073244 w 12191999"/>
              <a:gd name="connsiteY2045" fmla="*/ 5092962 h 6862263"/>
              <a:gd name="connsiteX2046" fmla="*/ 11122502 w 12191999"/>
              <a:gd name="connsiteY2046" fmla="*/ 5136552 h 6862263"/>
              <a:gd name="connsiteX2047" fmla="*/ 11171964 w 12191999"/>
              <a:gd name="connsiteY2047" fmla="*/ 5200866 h 6862263"/>
              <a:gd name="connsiteX2048" fmla="*/ 11185630 w 12191999"/>
              <a:gd name="connsiteY2048" fmla="*/ 5261920 h 6862263"/>
              <a:gd name="connsiteX2049" fmla="*/ 11241866 w 12191999"/>
              <a:gd name="connsiteY2049" fmla="*/ 5379761 h 6862263"/>
              <a:gd name="connsiteX2050" fmla="*/ 11208769 w 12191999"/>
              <a:gd name="connsiteY2050" fmla="*/ 5420452 h 6862263"/>
              <a:gd name="connsiteX2051" fmla="*/ 11012326 w 12191999"/>
              <a:gd name="connsiteY2051" fmla="*/ 5420966 h 6862263"/>
              <a:gd name="connsiteX2052" fmla="*/ 10921628 w 12191999"/>
              <a:gd name="connsiteY2052" fmla="*/ 5378203 h 6862263"/>
              <a:gd name="connsiteX2053" fmla="*/ 10902215 w 12191999"/>
              <a:gd name="connsiteY2053" fmla="*/ 5367234 h 6862263"/>
              <a:gd name="connsiteX2054" fmla="*/ 10778422 w 12191999"/>
              <a:gd name="connsiteY2054" fmla="*/ 5365161 h 6862263"/>
              <a:gd name="connsiteX2055" fmla="*/ 10876941 w 12191999"/>
              <a:gd name="connsiteY2055" fmla="*/ 5452347 h 6862263"/>
              <a:gd name="connsiteX2056" fmla="*/ 10877145 w 12191999"/>
              <a:gd name="connsiteY2056" fmla="*/ 5473066 h 6862263"/>
              <a:gd name="connsiteX2057" fmla="*/ 10849278 w 12191999"/>
              <a:gd name="connsiteY2057" fmla="*/ 5468229 h 6862263"/>
              <a:gd name="connsiteX2058" fmla="*/ 10821202 w 12191999"/>
              <a:gd name="connsiteY2058" fmla="*/ 5442670 h 6862263"/>
              <a:gd name="connsiteX2059" fmla="*/ 10817863 w 12191999"/>
              <a:gd name="connsiteY2059" fmla="*/ 5449266 h 6862263"/>
              <a:gd name="connsiteX2060" fmla="*/ 10841957 w 12191999"/>
              <a:gd name="connsiteY2060" fmla="*/ 5531973 h 6862263"/>
              <a:gd name="connsiteX2061" fmla="*/ 10867530 w 12191999"/>
              <a:gd name="connsiteY2061" fmla="*/ 5534302 h 6862263"/>
              <a:gd name="connsiteX2062" fmla="*/ 10899262 w 12191999"/>
              <a:gd name="connsiteY2062" fmla="*/ 5527991 h 6862263"/>
              <a:gd name="connsiteX2063" fmla="*/ 10949250 w 12191999"/>
              <a:gd name="connsiteY2063" fmla="*/ 5587752 h 6862263"/>
              <a:gd name="connsiteX2064" fmla="*/ 10981186 w 12191999"/>
              <a:gd name="connsiteY2064" fmla="*/ 5602160 h 6862263"/>
              <a:gd name="connsiteX2065" fmla="*/ 11006761 w 12191999"/>
              <a:gd name="connsiteY2065" fmla="*/ 5604490 h 6862263"/>
              <a:gd name="connsiteX2066" fmla="*/ 11000281 w 12191999"/>
              <a:gd name="connsiteY2066" fmla="*/ 5638404 h 6862263"/>
              <a:gd name="connsiteX2067" fmla="*/ 10971366 w 12191999"/>
              <a:gd name="connsiteY2067" fmla="*/ 5642674 h 6862263"/>
              <a:gd name="connsiteX2068" fmla="*/ 10890580 w 12191999"/>
              <a:gd name="connsiteY2068" fmla="*/ 5626115 h 6862263"/>
              <a:gd name="connsiteX2069" fmla="*/ 11086070 w 12191999"/>
              <a:gd name="connsiteY2069" fmla="*/ 5701426 h 6862263"/>
              <a:gd name="connsiteX2070" fmla="*/ 11048288 w 12191999"/>
              <a:gd name="connsiteY2070" fmla="*/ 5670383 h 6862263"/>
              <a:gd name="connsiteX2071" fmla="*/ 11026900 w 12191999"/>
              <a:gd name="connsiteY2071" fmla="*/ 5631629 h 6862263"/>
              <a:gd name="connsiteX2072" fmla="*/ 11079091 w 12191999"/>
              <a:gd name="connsiteY2072" fmla="*/ 5627179 h 6862263"/>
              <a:gd name="connsiteX2073" fmla="*/ 11295128 w 12191999"/>
              <a:gd name="connsiteY2073" fmla="*/ 5771073 h 6862263"/>
              <a:gd name="connsiteX2074" fmla="*/ 11303564 w 12191999"/>
              <a:gd name="connsiteY2074" fmla="*/ 5877659 h 6862263"/>
              <a:gd name="connsiteX2075" fmla="*/ 11222459 w 12191999"/>
              <a:gd name="connsiteY2075" fmla="*/ 5886375 h 6862263"/>
              <a:gd name="connsiteX2076" fmla="*/ 11191246 w 12191999"/>
              <a:gd name="connsiteY2076" fmla="*/ 5888132 h 6862263"/>
              <a:gd name="connsiteX2077" fmla="*/ 11071318 w 12191999"/>
              <a:gd name="connsiteY2077" fmla="*/ 5874912 h 6862263"/>
              <a:gd name="connsiteX2078" fmla="*/ 10978642 w 12191999"/>
              <a:gd name="connsiteY2078" fmla="*/ 5804361 h 6862263"/>
              <a:gd name="connsiteX2079" fmla="*/ 10945657 w 12191999"/>
              <a:gd name="connsiteY2079" fmla="*/ 5799058 h 6862263"/>
              <a:gd name="connsiteX2080" fmla="*/ 10968618 w 12191999"/>
              <a:gd name="connsiteY2080" fmla="*/ 5824152 h 6862263"/>
              <a:gd name="connsiteX2081" fmla="*/ 10979573 w 12191999"/>
              <a:gd name="connsiteY2081" fmla="*/ 5841253 h 6862263"/>
              <a:gd name="connsiteX2082" fmla="*/ 10956298 w 12191999"/>
              <a:gd name="connsiteY2082" fmla="*/ 5841433 h 6862263"/>
              <a:gd name="connsiteX2083" fmla="*/ 10915085 w 12191999"/>
              <a:gd name="connsiteY2083" fmla="*/ 5750266 h 6862263"/>
              <a:gd name="connsiteX2084" fmla="*/ 10820205 w 12191999"/>
              <a:gd name="connsiteY2084" fmla="*/ 5743927 h 6862263"/>
              <a:gd name="connsiteX2085" fmla="*/ 10687230 w 12191999"/>
              <a:gd name="connsiteY2085" fmla="*/ 5731817 h 6862263"/>
              <a:gd name="connsiteX2086" fmla="*/ 10679294 w 12191999"/>
              <a:gd name="connsiteY2086" fmla="*/ 5733394 h 6862263"/>
              <a:gd name="connsiteX2087" fmla="*/ 10690344 w 12191999"/>
              <a:gd name="connsiteY2087" fmla="*/ 5817212 h 6862263"/>
              <a:gd name="connsiteX2088" fmla="*/ 10712572 w 12191999"/>
              <a:gd name="connsiteY2088" fmla="*/ 5826139 h 6862263"/>
              <a:gd name="connsiteX2089" fmla="*/ 10771427 w 12191999"/>
              <a:gd name="connsiteY2089" fmla="*/ 5921213 h 6862263"/>
              <a:gd name="connsiteX2090" fmla="*/ 10772674 w 12191999"/>
              <a:gd name="connsiteY2090" fmla="*/ 5932831 h 6862263"/>
              <a:gd name="connsiteX2091" fmla="*/ 10734148 w 12191999"/>
              <a:gd name="connsiteY2091" fmla="*/ 5998332 h 6862263"/>
              <a:gd name="connsiteX2092" fmla="*/ 10714417 w 12191999"/>
              <a:gd name="connsiteY2092" fmla="*/ 6012638 h 6862263"/>
              <a:gd name="connsiteX2093" fmla="*/ 10683412 w 12191999"/>
              <a:gd name="connsiteY2093" fmla="*/ 6035119 h 6862263"/>
              <a:gd name="connsiteX2094" fmla="*/ 10682403 w 12191999"/>
              <a:gd name="connsiteY2094" fmla="*/ 6035166 h 6862263"/>
              <a:gd name="connsiteX2095" fmla="*/ 10670776 w 12191999"/>
              <a:gd name="connsiteY2095" fmla="*/ 6032898 h 6862263"/>
              <a:gd name="connsiteX2096" fmla="*/ 10664530 w 12191999"/>
              <a:gd name="connsiteY2096" fmla="*/ 6030940 h 6862263"/>
              <a:gd name="connsiteX2097" fmla="*/ 10617688 w 12191999"/>
              <a:gd name="connsiteY2097" fmla="*/ 6016265 h 6862263"/>
              <a:gd name="connsiteX2098" fmla="*/ 10570846 w 12191999"/>
              <a:gd name="connsiteY2098" fmla="*/ 6001591 h 6862263"/>
              <a:gd name="connsiteX2099" fmla="*/ 10532418 w 12191999"/>
              <a:gd name="connsiteY2099" fmla="*/ 5990069 h 6862263"/>
              <a:gd name="connsiteX2100" fmla="*/ 10516993 w 12191999"/>
              <a:gd name="connsiteY2100" fmla="*/ 5990353 h 6862263"/>
              <a:gd name="connsiteX2101" fmla="*/ 10486421 w 12191999"/>
              <a:gd name="connsiteY2101" fmla="*/ 5981076 h 6862263"/>
              <a:gd name="connsiteX2102" fmla="*/ 10469093 w 12191999"/>
              <a:gd name="connsiteY2102" fmla="*/ 5971079 h 6862263"/>
              <a:gd name="connsiteX2103" fmla="*/ 10432787 w 12191999"/>
              <a:gd name="connsiteY2103" fmla="*/ 5960193 h 6862263"/>
              <a:gd name="connsiteX2104" fmla="*/ 10429992 w 12191999"/>
              <a:gd name="connsiteY2104" fmla="*/ 5958388 h 6862263"/>
              <a:gd name="connsiteX2105" fmla="*/ 10442809 w 12191999"/>
              <a:gd name="connsiteY2105" fmla="*/ 5961477 h 6862263"/>
              <a:gd name="connsiteX2106" fmla="*/ 10446259 w 12191999"/>
              <a:gd name="connsiteY2106" fmla="*/ 5961627 h 6862263"/>
              <a:gd name="connsiteX2107" fmla="*/ 10443790 w 12191999"/>
              <a:gd name="connsiteY2107" fmla="*/ 5958996 h 6862263"/>
              <a:gd name="connsiteX2108" fmla="*/ 10435076 w 12191999"/>
              <a:gd name="connsiteY2108" fmla="*/ 5954408 h 6862263"/>
              <a:gd name="connsiteX2109" fmla="*/ 10382640 w 12191999"/>
              <a:gd name="connsiteY2109" fmla="*/ 5936122 h 6862263"/>
              <a:gd name="connsiteX2110" fmla="*/ 10358964 w 12191999"/>
              <a:gd name="connsiteY2110" fmla="*/ 5928705 h 6862263"/>
              <a:gd name="connsiteX2111" fmla="*/ 10348176 w 12191999"/>
              <a:gd name="connsiteY2111" fmla="*/ 5933000 h 6862263"/>
              <a:gd name="connsiteX2112" fmla="*/ 10335459 w 12191999"/>
              <a:gd name="connsiteY2112" fmla="*/ 5928519 h 6862263"/>
              <a:gd name="connsiteX2113" fmla="*/ 10322738 w 12191999"/>
              <a:gd name="connsiteY2113" fmla="*/ 5917355 h 6862263"/>
              <a:gd name="connsiteX2114" fmla="*/ 10210888 w 12191999"/>
              <a:gd name="connsiteY2114" fmla="*/ 5882312 h 6862263"/>
              <a:gd name="connsiteX2115" fmla="*/ 10169129 w 12191999"/>
              <a:gd name="connsiteY2115" fmla="*/ 5863656 h 6862263"/>
              <a:gd name="connsiteX2116" fmla="*/ 10182603 w 12191999"/>
              <a:gd name="connsiteY2116" fmla="*/ 5865089 h 6862263"/>
              <a:gd name="connsiteX2117" fmla="*/ 10212522 w 12191999"/>
              <a:gd name="connsiteY2117" fmla="*/ 5878179 h 6862263"/>
              <a:gd name="connsiteX2118" fmla="*/ 10221563 w 12191999"/>
              <a:gd name="connsiteY2118" fmla="*/ 5881940 h 6862263"/>
              <a:gd name="connsiteX2119" fmla="*/ 10253117 w 12191999"/>
              <a:gd name="connsiteY2119" fmla="*/ 5890897 h 6862263"/>
              <a:gd name="connsiteX2120" fmla="*/ 10307188 w 12191999"/>
              <a:gd name="connsiteY2120" fmla="*/ 5905050 h 6862263"/>
              <a:gd name="connsiteX2121" fmla="*/ 10309231 w 12191999"/>
              <a:gd name="connsiteY2121" fmla="*/ 5905501 h 6862263"/>
              <a:gd name="connsiteX2122" fmla="*/ 10292033 w 12191999"/>
              <a:gd name="connsiteY2122" fmla="*/ 5890408 h 6862263"/>
              <a:gd name="connsiteX2123" fmla="*/ 10263654 w 12191999"/>
              <a:gd name="connsiteY2123" fmla="*/ 5882007 h 6862263"/>
              <a:gd name="connsiteX2124" fmla="*/ 10216773 w 12191999"/>
              <a:gd name="connsiteY2124" fmla="*/ 5867433 h 6862263"/>
              <a:gd name="connsiteX2125" fmla="*/ 10188012 w 12191999"/>
              <a:gd name="connsiteY2125" fmla="*/ 5860281 h 6862263"/>
              <a:gd name="connsiteX2126" fmla="*/ 10156786 w 12191999"/>
              <a:gd name="connsiteY2126" fmla="*/ 5850498 h 6862263"/>
              <a:gd name="connsiteX2127" fmla="*/ 10107148 w 12191999"/>
              <a:gd name="connsiteY2127" fmla="*/ 5834017 h 6862263"/>
              <a:gd name="connsiteX2128" fmla="*/ 10094656 w 12191999"/>
              <a:gd name="connsiteY2128" fmla="*/ 5830105 h 6862263"/>
              <a:gd name="connsiteX2129" fmla="*/ 10084961 w 12191999"/>
              <a:gd name="connsiteY2129" fmla="*/ 5827996 h 6862263"/>
              <a:gd name="connsiteX2130" fmla="*/ 10090224 w 12191999"/>
              <a:gd name="connsiteY2130" fmla="*/ 5832432 h 6862263"/>
              <a:gd name="connsiteX2131" fmla="*/ 10120145 w 12191999"/>
              <a:gd name="connsiteY2131" fmla="*/ 5845523 h 6862263"/>
              <a:gd name="connsiteX2132" fmla="*/ 10131656 w 12191999"/>
              <a:gd name="connsiteY2132" fmla="*/ 5851915 h 6862263"/>
              <a:gd name="connsiteX2133" fmla="*/ 10083506 w 12191999"/>
              <a:gd name="connsiteY2133" fmla="*/ 5840546 h 6862263"/>
              <a:gd name="connsiteX2134" fmla="*/ 10047846 w 12191999"/>
              <a:gd name="connsiteY2134" fmla="*/ 5833090 h 6862263"/>
              <a:gd name="connsiteX2135" fmla="*/ 10040294 w 12191999"/>
              <a:gd name="connsiteY2135" fmla="*/ 5834439 h 6862263"/>
              <a:gd name="connsiteX2136" fmla="*/ 10052457 w 12191999"/>
              <a:gd name="connsiteY2136" fmla="*/ 5839178 h 6862263"/>
              <a:gd name="connsiteX2137" fmla="*/ 10114914 w 12191999"/>
              <a:gd name="connsiteY2137" fmla="*/ 5858747 h 6862263"/>
              <a:gd name="connsiteX2138" fmla="*/ 10221272 w 12191999"/>
              <a:gd name="connsiteY2138" fmla="*/ 5900428 h 6862263"/>
              <a:gd name="connsiteX2139" fmla="*/ 10260886 w 12191999"/>
              <a:gd name="connsiteY2139" fmla="*/ 5915626 h 6862263"/>
              <a:gd name="connsiteX2140" fmla="*/ 10304932 w 12191999"/>
              <a:gd name="connsiteY2140" fmla="*/ 5928498 h 6862263"/>
              <a:gd name="connsiteX2141" fmla="*/ 10352756 w 12191999"/>
              <a:gd name="connsiteY2141" fmla="*/ 5940693 h 6862263"/>
              <a:gd name="connsiteX2142" fmla="*/ 10427050 w 12191999"/>
              <a:gd name="connsiteY2142" fmla="*/ 5965828 h 6862263"/>
              <a:gd name="connsiteX2143" fmla="*/ 10436418 w 12191999"/>
              <a:gd name="connsiteY2143" fmla="*/ 5968764 h 6862263"/>
              <a:gd name="connsiteX2144" fmla="*/ 10511693 w 12191999"/>
              <a:gd name="connsiteY2144" fmla="*/ 5991418 h 6862263"/>
              <a:gd name="connsiteX2145" fmla="*/ 10592886 w 12191999"/>
              <a:gd name="connsiteY2145" fmla="*/ 6016855 h 6862263"/>
              <a:gd name="connsiteX2146" fmla="*/ 10652954 w 12191999"/>
              <a:gd name="connsiteY2146" fmla="*/ 6036530 h 6862263"/>
              <a:gd name="connsiteX2147" fmla="*/ 10645742 w 12191999"/>
              <a:gd name="connsiteY2147" fmla="*/ 6036864 h 6862263"/>
              <a:gd name="connsiteX2148" fmla="*/ 10608465 w 12191999"/>
              <a:gd name="connsiteY2148" fmla="*/ 6035193 h 6862263"/>
              <a:gd name="connsiteX2149" fmla="*/ 10502748 w 12191999"/>
              <a:gd name="connsiteY2149" fmla="*/ 6017413 h 6862263"/>
              <a:gd name="connsiteX2150" fmla="*/ 10476576 w 12191999"/>
              <a:gd name="connsiteY2150" fmla="*/ 6009213 h 6862263"/>
              <a:gd name="connsiteX2151" fmla="*/ 10488697 w 12191999"/>
              <a:gd name="connsiteY2151" fmla="*/ 6015320 h 6862263"/>
              <a:gd name="connsiteX2152" fmla="*/ 10387905 w 12191999"/>
              <a:gd name="connsiteY2152" fmla="*/ 6001018 h 6862263"/>
              <a:gd name="connsiteX2153" fmla="*/ 10282568 w 12191999"/>
              <a:gd name="connsiteY2153" fmla="*/ 5982315 h 6862263"/>
              <a:gd name="connsiteX2154" fmla="*/ 10271190 w 12191999"/>
              <a:gd name="connsiteY2154" fmla="*/ 5978309 h 6862263"/>
              <a:gd name="connsiteX2155" fmla="*/ 10259025 w 12191999"/>
              <a:gd name="connsiteY2155" fmla="*/ 5973568 h 6862263"/>
              <a:gd name="connsiteX2156" fmla="*/ 10249657 w 12191999"/>
              <a:gd name="connsiteY2156" fmla="*/ 5970634 h 6862263"/>
              <a:gd name="connsiteX2157" fmla="*/ 10199366 w 12191999"/>
              <a:gd name="connsiteY2157" fmla="*/ 5955806 h 6862263"/>
              <a:gd name="connsiteX2158" fmla="*/ 10194936 w 12191999"/>
              <a:gd name="connsiteY2158" fmla="*/ 5958134 h 6862263"/>
              <a:gd name="connsiteX2159" fmla="*/ 10189344 w 12191999"/>
              <a:gd name="connsiteY2159" fmla="*/ 5954524 h 6862263"/>
              <a:gd name="connsiteX2160" fmla="*/ 10170607 w 12191999"/>
              <a:gd name="connsiteY2160" fmla="*/ 5948655 h 6862263"/>
              <a:gd name="connsiteX2161" fmla="*/ 10170733 w 12191999"/>
              <a:gd name="connsiteY2161" fmla="*/ 5950552 h 6862263"/>
              <a:gd name="connsiteX2162" fmla="*/ 10167782 w 12191999"/>
              <a:gd name="connsiteY2162" fmla="*/ 5950829 h 6862263"/>
              <a:gd name="connsiteX2163" fmla="*/ 10164756 w 12191999"/>
              <a:gd name="connsiteY2163" fmla="*/ 5950065 h 6862263"/>
              <a:gd name="connsiteX2164" fmla="*/ 10160585 w 12191999"/>
              <a:gd name="connsiteY2164" fmla="*/ 5947372 h 6862263"/>
              <a:gd name="connsiteX2165" fmla="*/ 10144970 w 12191999"/>
              <a:gd name="connsiteY2165" fmla="*/ 5942481 h 6862263"/>
              <a:gd name="connsiteX2166" fmla="*/ 10137744 w 12191999"/>
              <a:gd name="connsiteY2166" fmla="*/ 5943003 h 6862263"/>
              <a:gd name="connsiteX2167" fmla="*/ 10125580 w 12191999"/>
              <a:gd name="connsiteY2167" fmla="*/ 5938263 h 6862263"/>
              <a:gd name="connsiteX2168" fmla="*/ 10113137 w 12191999"/>
              <a:gd name="connsiteY2168" fmla="*/ 5934886 h 6862263"/>
              <a:gd name="connsiteX2169" fmla="*/ 10136190 w 12191999"/>
              <a:gd name="connsiteY2169" fmla="*/ 5950240 h 6862263"/>
              <a:gd name="connsiteX2170" fmla="*/ 10141278 w 12191999"/>
              <a:gd name="connsiteY2170" fmla="*/ 6012316 h 6862263"/>
              <a:gd name="connsiteX2171" fmla="*/ 10142588 w 12191999"/>
              <a:gd name="connsiteY2171" fmla="*/ 6024519 h 6862263"/>
              <a:gd name="connsiteX2172" fmla="*/ 10153115 w 12191999"/>
              <a:gd name="connsiteY2172" fmla="*/ 6051413 h 6862263"/>
              <a:gd name="connsiteX2173" fmla="*/ 10151081 w 12191999"/>
              <a:gd name="connsiteY2173" fmla="*/ 6066607 h 6862263"/>
              <a:gd name="connsiteX2174" fmla="*/ 10159606 w 12191999"/>
              <a:gd name="connsiteY2174" fmla="*/ 6068527 h 6862263"/>
              <a:gd name="connsiteX2175" fmla="*/ 10187765 w 12191999"/>
              <a:gd name="connsiteY2175" fmla="*/ 6073866 h 6862263"/>
              <a:gd name="connsiteX2176" fmla="*/ 10191765 w 12191999"/>
              <a:gd name="connsiteY2176" fmla="*/ 6074072 h 6862263"/>
              <a:gd name="connsiteX2177" fmla="*/ 10202419 w 12191999"/>
              <a:gd name="connsiteY2177" fmla="*/ 6083332 h 6862263"/>
              <a:gd name="connsiteX2178" fmla="*/ 10207626 w 12191999"/>
              <a:gd name="connsiteY2178" fmla="*/ 6150516 h 6862263"/>
              <a:gd name="connsiteX2179" fmla="*/ 10066807 w 12191999"/>
              <a:gd name="connsiteY2179" fmla="*/ 6206702 h 6862263"/>
              <a:gd name="connsiteX2180" fmla="*/ 9924440 w 12191999"/>
              <a:gd name="connsiteY2180" fmla="*/ 6163834 h 6862263"/>
              <a:gd name="connsiteX2181" fmla="*/ 9889161 w 12191999"/>
              <a:gd name="connsiteY2181" fmla="*/ 6156019 h 6862263"/>
              <a:gd name="connsiteX2182" fmla="*/ 9754615 w 12191999"/>
              <a:gd name="connsiteY2182" fmla="*/ 6157570 h 6862263"/>
              <a:gd name="connsiteX2183" fmla="*/ 9425305 w 12191999"/>
              <a:gd name="connsiteY2183" fmla="*/ 6099977 h 6862263"/>
              <a:gd name="connsiteX2184" fmla="*/ 9423011 w 12191999"/>
              <a:gd name="connsiteY2184" fmla="*/ 6097469 h 6862263"/>
              <a:gd name="connsiteX2185" fmla="*/ 9363517 w 12191999"/>
              <a:gd name="connsiteY2185" fmla="*/ 6112430 h 6862263"/>
              <a:gd name="connsiteX2186" fmla="*/ 9361195 w 12191999"/>
              <a:gd name="connsiteY2186" fmla="*/ 6119631 h 6862263"/>
              <a:gd name="connsiteX2187" fmla="*/ 9381302 w 12191999"/>
              <a:gd name="connsiteY2187" fmla="*/ 6124677 h 6862263"/>
              <a:gd name="connsiteX2188" fmla="*/ 9413760 w 12191999"/>
              <a:gd name="connsiteY2188" fmla="*/ 6135821 h 6862263"/>
              <a:gd name="connsiteX2189" fmla="*/ 9467119 w 12191999"/>
              <a:gd name="connsiteY2189" fmla="*/ 6159370 h 6862263"/>
              <a:gd name="connsiteX2190" fmla="*/ 9528220 w 12191999"/>
              <a:gd name="connsiteY2190" fmla="*/ 6172657 h 6862263"/>
              <a:gd name="connsiteX2191" fmla="*/ 9532421 w 12191999"/>
              <a:gd name="connsiteY2191" fmla="*/ 6172874 h 6862263"/>
              <a:gd name="connsiteX2192" fmla="*/ 9543612 w 12191999"/>
              <a:gd name="connsiteY2192" fmla="*/ 6182600 h 6862263"/>
              <a:gd name="connsiteX2193" fmla="*/ 9549081 w 12191999"/>
              <a:gd name="connsiteY2193" fmla="*/ 6253168 h 6862263"/>
              <a:gd name="connsiteX2194" fmla="*/ 9401170 w 12191999"/>
              <a:gd name="connsiteY2194" fmla="*/ 6312184 h 6862263"/>
              <a:gd name="connsiteX2195" fmla="*/ 9251632 w 12191999"/>
              <a:gd name="connsiteY2195" fmla="*/ 6267157 h 6862263"/>
              <a:gd name="connsiteX2196" fmla="*/ 9232612 w 12191999"/>
              <a:gd name="connsiteY2196" fmla="*/ 6258477 h 6862263"/>
              <a:gd name="connsiteX2197" fmla="*/ 9232143 w 12191999"/>
              <a:gd name="connsiteY2197" fmla="*/ 6258489 h 6862263"/>
              <a:gd name="connsiteX2198" fmla="*/ 9212089 w 12191999"/>
              <a:gd name="connsiteY2198" fmla="*/ 6277529 h 6862263"/>
              <a:gd name="connsiteX2199" fmla="*/ 9212748 w 12191999"/>
              <a:gd name="connsiteY2199" fmla="*/ 6308358 h 6862263"/>
              <a:gd name="connsiteX2200" fmla="*/ 9183720 w 12191999"/>
              <a:gd name="connsiteY2200" fmla="*/ 6358622 h 6862263"/>
              <a:gd name="connsiteX2201" fmla="*/ 8979436 w 12191999"/>
              <a:gd name="connsiteY2201" fmla="*/ 6427432 h 6862263"/>
              <a:gd name="connsiteX2202" fmla="*/ 8954388 w 12191999"/>
              <a:gd name="connsiteY2202" fmla="*/ 6420551 h 6862263"/>
              <a:gd name="connsiteX2203" fmla="*/ 9050949 w 12191999"/>
              <a:gd name="connsiteY2203" fmla="*/ 6367236 h 6862263"/>
              <a:gd name="connsiteX2204" fmla="*/ 9115892 w 12191999"/>
              <a:gd name="connsiteY2204" fmla="*/ 6274233 h 6862263"/>
              <a:gd name="connsiteX2205" fmla="*/ 9121286 w 12191999"/>
              <a:gd name="connsiteY2205" fmla="*/ 6269538 h 6862263"/>
              <a:gd name="connsiteX2206" fmla="*/ 9109071 w 12191999"/>
              <a:gd name="connsiteY2206" fmla="*/ 6267011 h 6862263"/>
              <a:gd name="connsiteX2207" fmla="*/ 9073254 w 12191999"/>
              <a:gd name="connsiteY2207" fmla="*/ 6260578 h 6862263"/>
              <a:gd name="connsiteX2208" fmla="*/ 8984595 w 12191999"/>
              <a:gd name="connsiteY2208" fmla="*/ 6253410 h 6862263"/>
              <a:gd name="connsiteX2209" fmla="*/ 8924873 w 12191999"/>
              <a:gd name="connsiteY2209" fmla="*/ 6247356 h 6862263"/>
              <a:gd name="connsiteX2210" fmla="*/ 8899510 w 12191999"/>
              <a:gd name="connsiteY2210" fmla="*/ 6268332 h 6862263"/>
              <a:gd name="connsiteX2211" fmla="*/ 8753989 w 12191999"/>
              <a:gd name="connsiteY2211" fmla="*/ 6365495 h 6862263"/>
              <a:gd name="connsiteX2212" fmla="*/ 8545839 w 12191999"/>
              <a:gd name="connsiteY2212" fmla="*/ 6445457 h 6862263"/>
              <a:gd name="connsiteX2213" fmla="*/ 8512282 w 12191999"/>
              <a:gd name="connsiteY2213" fmla="*/ 6459221 h 6862263"/>
              <a:gd name="connsiteX2214" fmla="*/ 8504916 w 12191999"/>
              <a:gd name="connsiteY2214" fmla="*/ 6455059 h 6862263"/>
              <a:gd name="connsiteX2215" fmla="*/ 8473606 w 12191999"/>
              <a:gd name="connsiteY2215" fmla="*/ 6471756 h 6862263"/>
              <a:gd name="connsiteX2216" fmla="*/ 8419831 w 12191999"/>
              <a:gd name="connsiteY2216" fmla="*/ 6488595 h 6862263"/>
              <a:gd name="connsiteX2217" fmla="*/ 8415888 w 12191999"/>
              <a:gd name="connsiteY2217" fmla="*/ 6491024 h 6862263"/>
              <a:gd name="connsiteX2218" fmla="*/ 8055847 w 12191999"/>
              <a:gd name="connsiteY2218" fmla="*/ 6617069 h 6862263"/>
              <a:gd name="connsiteX2219" fmla="*/ 8219329 w 12191999"/>
              <a:gd name="connsiteY2219" fmla="*/ 6498537 h 6862263"/>
              <a:gd name="connsiteX2220" fmla="*/ 8371014 w 12191999"/>
              <a:gd name="connsiteY2220" fmla="*/ 6392731 h 6862263"/>
              <a:gd name="connsiteX2221" fmla="*/ 8344190 w 12191999"/>
              <a:gd name="connsiteY2221" fmla="*/ 6378785 h 6862263"/>
              <a:gd name="connsiteX2222" fmla="*/ 8367261 w 12191999"/>
              <a:gd name="connsiteY2222" fmla="*/ 6357883 h 6862263"/>
              <a:gd name="connsiteX2223" fmla="*/ 8412564 w 12191999"/>
              <a:gd name="connsiteY2223" fmla="*/ 6345907 h 6862263"/>
              <a:gd name="connsiteX2224" fmla="*/ 8449999 w 12191999"/>
              <a:gd name="connsiteY2224" fmla="*/ 6320524 h 6862263"/>
              <a:gd name="connsiteX2225" fmla="*/ 8455653 w 12191999"/>
              <a:gd name="connsiteY2225" fmla="*/ 6303829 h 6862263"/>
              <a:gd name="connsiteX2226" fmla="*/ 8454778 w 12191999"/>
              <a:gd name="connsiteY2226" fmla="*/ 6302158 h 6862263"/>
              <a:gd name="connsiteX2227" fmla="*/ 8380380 w 12191999"/>
              <a:gd name="connsiteY2227" fmla="*/ 6328023 h 6862263"/>
              <a:gd name="connsiteX2228" fmla="*/ 8301297 w 12191999"/>
              <a:gd name="connsiteY2228" fmla="*/ 6347275 h 6862263"/>
              <a:gd name="connsiteX2229" fmla="*/ 8309337 w 12191999"/>
              <a:gd name="connsiteY2229" fmla="*/ 6327878 h 6862263"/>
              <a:gd name="connsiteX2230" fmla="*/ 8318589 w 12191999"/>
              <a:gd name="connsiteY2230" fmla="*/ 6323798 h 6862263"/>
              <a:gd name="connsiteX2231" fmla="*/ 8308274 w 12191999"/>
              <a:gd name="connsiteY2231" fmla="*/ 6323148 h 6862263"/>
              <a:gd name="connsiteX2232" fmla="*/ 8280836 w 12191999"/>
              <a:gd name="connsiteY2232" fmla="*/ 6322648 h 6862263"/>
              <a:gd name="connsiteX2233" fmla="*/ 8253543 w 12191999"/>
              <a:gd name="connsiteY2233" fmla="*/ 6325861 h 6862263"/>
              <a:gd name="connsiteX2234" fmla="*/ 8242121 w 12191999"/>
              <a:gd name="connsiteY2234" fmla="*/ 6330234 h 6862263"/>
              <a:gd name="connsiteX2235" fmla="*/ 8224202 w 12191999"/>
              <a:gd name="connsiteY2235" fmla="*/ 6348271 h 6862263"/>
              <a:gd name="connsiteX2236" fmla="*/ 8214326 w 12191999"/>
              <a:gd name="connsiteY2236" fmla="*/ 6352690 h 6862263"/>
              <a:gd name="connsiteX2237" fmla="*/ 8204444 w 12191999"/>
              <a:gd name="connsiteY2237" fmla="*/ 6352635 h 6862263"/>
              <a:gd name="connsiteX2238" fmla="*/ 8175083 w 12191999"/>
              <a:gd name="connsiteY2238" fmla="*/ 6376918 h 6862263"/>
              <a:gd name="connsiteX2239" fmla="*/ 8022232 w 12191999"/>
              <a:gd name="connsiteY2239" fmla="*/ 6478975 h 6862263"/>
              <a:gd name="connsiteX2240" fmla="*/ 7803599 w 12191999"/>
              <a:gd name="connsiteY2240" fmla="*/ 6562964 h 6862263"/>
              <a:gd name="connsiteX2241" fmla="*/ 7756564 w 12191999"/>
              <a:gd name="connsiteY2241" fmla="*/ 6570760 h 6862263"/>
              <a:gd name="connsiteX2242" fmla="*/ 7774111 w 12191999"/>
              <a:gd name="connsiteY2242" fmla="*/ 6536116 h 6862263"/>
              <a:gd name="connsiteX2243" fmla="*/ 7288928 w 12191999"/>
              <a:gd name="connsiteY2243" fmla="*/ 6743219 h 6862263"/>
              <a:gd name="connsiteX2244" fmla="*/ 7460644 w 12191999"/>
              <a:gd name="connsiteY2244" fmla="*/ 6618718 h 6862263"/>
              <a:gd name="connsiteX2245" fmla="*/ 7593612 w 12191999"/>
              <a:gd name="connsiteY2245" fmla="*/ 6528269 h 6862263"/>
              <a:gd name="connsiteX2246" fmla="*/ 7601889 w 12191999"/>
              <a:gd name="connsiteY2246" fmla="*/ 6521773 h 6862263"/>
              <a:gd name="connsiteX2247" fmla="*/ 7593362 w 12191999"/>
              <a:gd name="connsiteY2247" fmla="*/ 6523573 h 6862263"/>
              <a:gd name="connsiteX2248" fmla="*/ 7507572 w 12191999"/>
              <a:gd name="connsiteY2248" fmla="*/ 6552856 h 6862263"/>
              <a:gd name="connsiteX2249" fmla="*/ 7384145 w 12191999"/>
              <a:gd name="connsiteY2249" fmla="*/ 6578708 h 6862263"/>
              <a:gd name="connsiteX2250" fmla="*/ 7194722 w 12191999"/>
              <a:gd name="connsiteY2250" fmla="*/ 6571400 h 6862263"/>
              <a:gd name="connsiteX2251" fmla="*/ 7140649 w 12191999"/>
              <a:gd name="connsiteY2251" fmla="*/ 6574157 h 6862263"/>
              <a:gd name="connsiteX2252" fmla="*/ 7130042 w 12191999"/>
              <a:gd name="connsiteY2252" fmla="*/ 6571333 h 6862263"/>
              <a:gd name="connsiteX2253" fmla="*/ 7130042 w 12191999"/>
              <a:gd name="connsiteY2253" fmla="*/ 6556714 h 6862263"/>
              <a:gd name="connsiteX2254" fmla="*/ 7033910 w 12191999"/>
              <a:gd name="connsiteY2254" fmla="*/ 6581114 h 6862263"/>
              <a:gd name="connsiteX2255" fmla="*/ 6984460 w 12191999"/>
              <a:gd name="connsiteY2255" fmla="*/ 6590408 h 6862263"/>
              <a:gd name="connsiteX2256" fmla="*/ 6984460 w 12191999"/>
              <a:gd name="connsiteY2256" fmla="*/ 6666483 h 6862263"/>
              <a:gd name="connsiteX2257" fmla="*/ 6960694 w 12191999"/>
              <a:gd name="connsiteY2257" fmla="*/ 6662773 h 6862263"/>
              <a:gd name="connsiteX2258" fmla="*/ 6935636 w 12191999"/>
              <a:gd name="connsiteY2258" fmla="*/ 6660366 h 6862263"/>
              <a:gd name="connsiteX2259" fmla="*/ 6813683 w 12191999"/>
              <a:gd name="connsiteY2259" fmla="*/ 6646445 h 6862263"/>
              <a:gd name="connsiteX2260" fmla="*/ 6802423 w 12191999"/>
              <a:gd name="connsiteY2260" fmla="*/ 6645188 h 6862263"/>
              <a:gd name="connsiteX2261" fmla="*/ 6755900 w 12191999"/>
              <a:gd name="connsiteY2261" fmla="*/ 6656306 h 6862263"/>
              <a:gd name="connsiteX2262" fmla="*/ 6713040 w 12191999"/>
              <a:gd name="connsiteY2262" fmla="*/ 6675772 h 6862263"/>
              <a:gd name="connsiteX2263" fmla="*/ 6583397 w 12191999"/>
              <a:gd name="connsiteY2263" fmla="*/ 6702926 h 6862263"/>
              <a:gd name="connsiteX2264" fmla="*/ 6483265 w 12191999"/>
              <a:gd name="connsiteY2264" fmla="*/ 6693242 h 6862263"/>
              <a:gd name="connsiteX2265" fmla="*/ 6440082 w 12191999"/>
              <a:gd name="connsiteY2265" fmla="*/ 6691216 h 6862263"/>
              <a:gd name="connsiteX2266" fmla="*/ 6442455 w 12191999"/>
              <a:gd name="connsiteY2266" fmla="*/ 6692555 h 6862263"/>
              <a:gd name="connsiteX2267" fmla="*/ 6589691 w 12191999"/>
              <a:gd name="connsiteY2267" fmla="*/ 6763301 h 6862263"/>
              <a:gd name="connsiteX2268" fmla="*/ 6781186 w 12191999"/>
              <a:gd name="connsiteY2268" fmla="*/ 6862263 h 6862263"/>
              <a:gd name="connsiteX2269" fmla="*/ 6384397 w 12191999"/>
              <a:gd name="connsiteY2269" fmla="*/ 6784363 h 6862263"/>
              <a:gd name="connsiteX2270" fmla="*/ 6352015 w 12191999"/>
              <a:gd name="connsiteY2270" fmla="*/ 6770512 h 6862263"/>
              <a:gd name="connsiteX2271" fmla="*/ 6327474 w 12191999"/>
              <a:gd name="connsiteY2271" fmla="*/ 6777928 h 6862263"/>
              <a:gd name="connsiteX2272" fmla="*/ 6253546 w 12191999"/>
              <a:gd name="connsiteY2272" fmla="*/ 6774957 h 6862263"/>
              <a:gd name="connsiteX2273" fmla="*/ 6054399 w 12191999"/>
              <a:gd name="connsiteY2273" fmla="*/ 6776282 h 6862263"/>
              <a:gd name="connsiteX2274" fmla="*/ 5925943 w 12191999"/>
              <a:gd name="connsiteY2274" fmla="*/ 6745009 h 6862263"/>
              <a:gd name="connsiteX2275" fmla="*/ 5789226 w 12191999"/>
              <a:gd name="connsiteY2275" fmla="*/ 6699651 h 6862263"/>
              <a:gd name="connsiteX2276" fmla="*/ 5753316 w 12191999"/>
              <a:gd name="connsiteY2276" fmla="*/ 6685701 h 6862263"/>
              <a:gd name="connsiteX2277" fmla="*/ 5740917 w 12191999"/>
              <a:gd name="connsiteY2277" fmla="*/ 6689240 h 6862263"/>
              <a:gd name="connsiteX2278" fmla="*/ 5674467 w 12191999"/>
              <a:gd name="connsiteY2278" fmla="*/ 6699915 h 6862263"/>
              <a:gd name="connsiteX2279" fmla="*/ 5650971 w 12191999"/>
              <a:gd name="connsiteY2279" fmla="*/ 6697410 h 6862263"/>
              <a:gd name="connsiteX2280" fmla="*/ 5659731 w 12191999"/>
              <a:gd name="connsiteY2280" fmla="*/ 6706806 h 6862263"/>
              <a:gd name="connsiteX2281" fmla="*/ 5702728 w 12191999"/>
              <a:gd name="connsiteY2281" fmla="*/ 6749174 h 6862263"/>
              <a:gd name="connsiteX2282" fmla="*/ 5812752 w 12191999"/>
              <a:gd name="connsiteY2282" fmla="*/ 6790309 h 6862263"/>
              <a:gd name="connsiteX2283" fmla="*/ 5788037 w 12191999"/>
              <a:gd name="connsiteY2283" fmla="*/ 6801123 h 6862263"/>
              <a:gd name="connsiteX2284" fmla="*/ 5563403 w 12191999"/>
              <a:gd name="connsiteY2284" fmla="*/ 6759732 h 6862263"/>
              <a:gd name="connsiteX2285" fmla="*/ 5524002 w 12191999"/>
              <a:gd name="connsiteY2285" fmla="*/ 6711849 h 6862263"/>
              <a:gd name="connsiteX2286" fmla="*/ 5518988 w 12191999"/>
              <a:gd name="connsiteY2286" fmla="*/ 6679773 h 6862263"/>
              <a:gd name="connsiteX2287" fmla="*/ 5507189 w 12191999"/>
              <a:gd name="connsiteY2287" fmla="*/ 6671620 h 6862263"/>
              <a:gd name="connsiteX2288" fmla="*/ 5462911 w 12191999"/>
              <a:gd name="connsiteY2288" fmla="*/ 6670407 h 6862263"/>
              <a:gd name="connsiteX2289" fmla="*/ 5413996 w 12191999"/>
              <a:gd name="connsiteY2289" fmla="*/ 6662773 h 6862263"/>
              <a:gd name="connsiteX2290" fmla="*/ 5388938 w 12191999"/>
              <a:gd name="connsiteY2290" fmla="*/ 6660366 h 6862263"/>
              <a:gd name="connsiteX2291" fmla="*/ 5266985 w 12191999"/>
              <a:gd name="connsiteY2291" fmla="*/ 6646445 h 6862263"/>
              <a:gd name="connsiteX2292" fmla="*/ 5136578 w 12191999"/>
              <a:gd name="connsiteY2292" fmla="*/ 6620704 h 6862263"/>
              <a:gd name="connsiteX2293" fmla="*/ 5117861 w 12191999"/>
              <a:gd name="connsiteY2293" fmla="*/ 6627160 h 6862263"/>
              <a:gd name="connsiteX2294" fmla="*/ 5084353 w 12191999"/>
              <a:gd name="connsiteY2294" fmla="*/ 6612935 h 6862263"/>
              <a:gd name="connsiteX2295" fmla="*/ 5089479 w 12191999"/>
              <a:gd name="connsiteY2295" fmla="*/ 6598222 h 6862263"/>
              <a:gd name="connsiteX2296" fmla="*/ 4934018 w 12191999"/>
              <a:gd name="connsiteY2296" fmla="*/ 6634974 h 6862263"/>
              <a:gd name="connsiteX2297" fmla="*/ 4899777 w 12191999"/>
              <a:gd name="connsiteY2297" fmla="*/ 6646334 h 6862263"/>
              <a:gd name="connsiteX2298" fmla="*/ 4887993 w 12191999"/>
              <a:gd name="connsiteY2298" fmla="*/ 6650597 h 6862263"/>
              <a:gd name="connsiteX2299" fmla="*/ 4891333 w 12191999"/>
              <a:gd name="connsiteY2299" fmla="*/ 6657405 h 6862263"/>
              <a:gd name="connsiteX2300" fmla="*/ 4866085 w 12191999"/>
              <a:gd name="connsiteY2300" fmla="*/ 6675809 h 6862263"/>
              <a:gd name="connsiteX2301" fmla="*/ 5042992 w 12191999"/>
              <a:gd name="connsiteY2301" fmla="*/ 6763301 h 6862263"/>
              <a:gd name="connsiteX2302" fmla="*/ 5234487 w 12191999"/>
              <a:gd name="connsiteY2302" fmla="*/ 6862263 h 6862263"/>
              <a:gd name="connsiteX2303" fmla="*/ 4718869 w 12191999"/>
              <a:gd name="connsiteY2303" fmla="*/ 6725533 h 6862263"/>
              <a:gd name="connsiteX2304" fmla="*/ 4742296 w 12191999"/>
              <a:gd name="connsiteY2304" fmla="*/ 6757296 h 6862263"/>
              <a:gd name="connsiteX2305" fmla="*/ 4694472 w 12191999"/>
              <a:gd name="connsiteY2305" fmla="*/ 6756169 h 6862263"/>
              <a:gd name="connsiteX2306" fmla="*/ 4639267 w 12191999"/>
              <a:gd name="connsiteY2306" fmla="*/ 6736425 h 6862263"/>
              <a:gd name="connsiteX2307" fmla="*/ 4618374 w 12191999"/>
              <a:gd name="connsiteY2307" fmla="*/ 6731868 h 6862263"/>
              <a:gd name="connsiteX2308" fmla="*/ 4576727 w 12191999"/>
              <a:gd name="connsiteY2308" fmla="*/ 6736461 h 6862263"/>
              <a:gd name="connsiteX2309" fmla="*/ 4477702 w 12191999"/>
              <a:gd name="connsiteY2309" fmla="*/ 6714848 h 6862263"/>
              <a:gd name="connsiteX2310" fmla="*/ 4470548 w 12191999"/>
              <a:gd name="connsiteY2310" fmla="*/ 6704934 h 6862263"/>
              <a:gd name="connsiteX2311" fmla="*/ 4463763 w 12191999"/>
              <a:gd name="connsiteY2311" fmla="*/ 6703778 h 6862263"/>
              <a:gd name="connsiteX2312" fmla="*/ 4294848 w 12191999"/>
              <a:gd name="connsiteY2312" fmla="*/ 6624345 h 6862263"/>
              <a:gd name="connsiteX2313" fmla="*/ 4208846 w 12191999"/>
              <a:gd name="connsiteY2313" fmla="*/ 6584875 h 6862263"/>
              <a:gd name="connsiteX2314" fmla="*/ 4179269 w 12191999"/>
              <a:gd name="connsiteY2314" fmla="*/ 6585563 h 6862263"/>
              <a:gd name="connsiteX2315" fmla="*/ 4146217 w 12191999"/>
              <a:gd name="connsiteY2315" fmla="*/ 6595173 h 6862263"/>
              <a:gd name="connsiteX2316" fmla="*/ 4157662 w 12191999"/>
              <a:gd name="connsiteY2316" fmla="*/ 6587058 h 6862263"/>
              <a:gd name="connsiteX2317" fmla="*/ 4132026 w 12191999"/>
              <a:gd name="connsiteY2317" fmla="*/ 6599407 h 6862263"/>
              <a:gd name="connsiteX2318" fmla="*/ 4025645 w 12191999"/>
              <a:gd name="connsiteY2318" fmla="*/ 6633373 h 6862263"/>
              <a:gd name="connsiteX2319" fmla="*/ 4013855 w 12191999"/>
              <a:gd name="connsiteY2319" fmla="*/ 6635587 h 6862263"/>
              <a:gd name="connsiteX2320" fmla="*/ 4026636 w 12191999"/>
              <a:gd name="connsiteY2320" fmla="*/ 6642990 h 6862263"/>
              <a:gd name="connsiteX2321" fmla="*/ 4071474 w 12191999"/>
              <a:gd name="connsiteY2321" fmla="*/ 6662231 h 6862263"/>
              <a:gd name="connsiteX2322" fmla="*/ 4156030 w 12191999"/>
              <a:gd name="connsiteY2322" fmla="*/ 6749174 h 6862263"/>
              <a:gd name="connsiteX2323" fmla="*/ 4266052 w 12191999"/>
              <a:gd name="connsiteY2323" fmla="*/ 6790309 h 6862263"/>
              <a:gd name="connsiteX2324" fmla="*/ 4241338 w 12191999"/>
              <a:gd name="connsiteY2324" fmla="*/ 6801123 h 6862263"/>
              <a:gd name="connsiteX2325" fmla="*/ 4016705 w 12191999"/>
              <a:gd name="connsiteY2325" fmla="*/ 6759732 h 6862263"/>
              <a:gd name="connsiteX2326" fmla="*/ 3977304 w 12191999"/>
              <a:gd name="connsiteY2326" fmla="*/ 6711849 h 6862263"/>
              <a:gd name="connsiteX2327" fmla="*/ 3938435 w 12191999"/>
              <a:gd name="connsiteY2327" fmla="*/ 6656379 h 6862263"/>
              <a:gd name="connsiteX2328" fmla="*/ 3901583 w 12191999"/>
              <a:gd name="connsiteY2328" fmla="*/ 6645198 h 6862263"/>
              <a:gd name="connsiteX2329" fmla="*/ 3880906 w 12191999"/>
              <a:gd name="connsiteY2329" fmla="*/ 6632057 h 6862263"/>
              <a:gd name="connsiteX2330" fmla="*/ 3874963 w 12191999"/>
              <a:gd name="connsiteY2330" fmla="*/ 6612097 h 6862263"/>
              <a:gd name="connsiteX2331" fmla="*/ 3855825 w 12191999"/>
              <a:gd name="connsiteY2331" fmla="*/ 6609989 h 6862263"/>
              <a:gd name="connsiteX2332" fmla="*/ 3836890 w 12191999"/>
              <a:gd name="connsiteY2332" fmla="*/ 6598728 h 6862263"/>
              <a:gd name="connsiteX2333" fmla="*/ 3832500 w 12191999"/>
              <a:gd name="connsiteY2333" fmla="*/ 6584927 h 6862263"/>
              <a:gd name="connsiteX2334" fmla="*/ 3821202 w 12191999"/>
              <a:gd name="connsiteY2334" fmla="*/ 6584001 h 6862263"/>
              <a:gd name="connsiteX2335" fmla="*/ 3795301 w 12191999"/>
              <a:gd name="connsiteY2335" fmla="*/ 6550958 h 6862263"/>
              <a:gd name="connsiteX2336" fmla="*/ 3720210 w 12191999"/>
              <a:gd name="connsiteY2336" fmla="*/ 6523948 h 6862263"/>
              <a:gd name="connsiteX2337" fmla="*/ 3718292 w 12191999"/>
              <a:gd name="connsiteY2337" fmla="*/ 6526886 h 6862263"/>
              <a:gd name="connsiteX2338" fmla="*/ 3387321 w 12191999"/>
              <a:gd name="connsiteY2338" fmla="*/ 6634974 h 6862263"/>
              <a:gd name="connsiteX2339" fmla="*/ 3319586 w 12191999"/>
              <a:gd name="connsiteY2339" fmla="*/ 6658449 h 6862263"/>
              <a:gd name="connsiteX2340" fmla="*/ 3300236 w 12191999"/>
              <a:gd name="connsiteY2340" fmla="*/ 6661197 h 6862263"/>
              <a:gd name="connsiteX2341" fmla="*/ 3178712 w 12191999"/>
              <a:gd name="connsiteY2341" fmla="*/ 6689927 h 6862263"/>
              <a:gd name="connsiteX2342" fmla="*/ 3147294 w 12191999"/>
              <a:gd name="connsiteY2342" fmla="*/ 6711925 h 6862263"/>
              <a:gd name="connsiteX2343" fmla="*/ 3072541 w 12191999"/>
              <a:gd name="connsiteY2343" fmla="*/ 6731772 h 6862263"/>
              <a:gd name="connsiteX2344" fmla="*/ 2987355 w 12191999"/>
              <a:gd name="connsiteY2344" fmla="*/ 6738857 h 6862263"/>
              <a:gd name="connsiteX2345" fmla="*/ 2967664 w 12191999"/>
              <a:gd name="connsiteY2345" fmla="*/ 6733556 h 6862263"/>
              <a:gd name="connsiteX2346" fmla="*/ 2910589 w 12191999"/>
              <a:gd name="connsiteY2346" fmla="*/ 6773520 h 6862263"/>
              <a:gd name="connsiteX2347" fmla="*/ 2835835 w 12191999"/>
              <a:gd name="connsiteY2347" fmla="*/ 6793367 h 6862263"/>
              <a:gd name="connsiteX2348" fmla="*/ 2679372 w 12191999"/>
              <a:gd name="connsiteY2348" fmla="*/ 6755754 h 6862263"/>
              <a:gd name="connsiteX2349" fmla="*/ 2672356 w 12191999"/>
              <a:gd name="connsiteY2349" fmla="*/ 6685296 h 6862263"/>
              <a:gd name="connsiteX2350" fmla="*/ 2681699 w 12191999"/>
              <a:gd name="connsiteY2350" fmla="*/ 6674124 h 6862263"/>
              <a:gd name="connsiteX2351" fmla="*/ 2685808 w 12191999"/>
              <a:gd name="connsiteY2351" fmla="*/ 6673326 h 6862263"/>
              <a:gd name="connsiteX2352" fmla="*/ 2743817 w 12191999"/>
              <a:gd name="connsiteY2352" fmla="*/ 6651662 h 6862263"/>
              <a:gd name="connsiteX2353" fmla="*/ 2792372 w 12191999"/>
              <a:gd name="connsiteY2353" fmla="*/ 6620947 h 6862263"/>
              <a:gd name="connsiteX2354" fmla="*/ 2822467 w 12191999"/>
              <a:gd name="connsiteY2354" fmla="*/ 6605404 h 6862263"/>
              <a:gd name="connsiteX2355" fmla="*/ 2866766 w 12191999"/>
              <a:gd name="connsiteY2355" fmla="*/ 6587206 h 6862263"/>
              <a:gd name="connsiteX2356" fmla="*/ 2891233 w 12191999"/>
              <a:gd name="connsiteY2356" fmla="*/ 6575417 h 6862263"/>
              <a:gd name="connsiteX2357" fmla="*/ 2902978 w 12191999"/>
              <a:gd name="connsiteY2357" fmla="*/ 6568715 h 6862263"/>
              <a:gd name="connsiteX2358" fmla="*/ 2935640 w 12191999"/>
              <a:gd name="connsiteY2358" fmla="*/ 6550891 h 6862263"/>
              <a:gd name="connsiteX2359" fmla="*/ 2947382 w 12191999"/>
              <a:gd name="connsiteY2359" fmla="*/ 6544187 h 6862263"/>
              <a:gd name="connsiteX2360" fmla="*/ 2972665 w 12191999"/>
              <a:gd name="connsiteY2360" fmla="*/ 6514219 h 6862263"/>
              <a:gd name="connsiteX2361" fmla="*/ 2994291 w 12191999"/>
              <a:gd name="connsiteY2361" fmla="*/ 6491246 h 6862263"/>
              <a:gd name="connsiteX2362" fmla="*/ 3009692 w 12191999"/>
              <a:gd name="connsiteY2362" fmla="*/ 6477550 h 6862263"/>
              <a:gd name="connsiteX2363" fmla="*/ 3017990 w 12191999"/>
              <a:gd name="connsiteY2363" fmla="*/ 6465180 h 6862263"/>
              <a:gd name="connsiteX2364" fmla="*/ 3017006 w 12191999"/>
              <a:gd name="connsiteY2364" fmla="*/ 6463561 h 6862263"/>
              <a:gd name="connsiteX2365" fmla="*/ 2966207 w 12191999"/>
              <a:gd name="connsiteY2365" fmla="*/ 6477568 h 6862263"/>
              <a:gd name="connsiteX2366" fmla="*/ 2807155 w 12191999"/>
              <a:gd name="connsiteY2366" fmla="*/ 6554182 h 6862263"/>
              <a:gd name="connsiteX2367" fmla="*/ 2800137 w 12191999"/>
              <a:gd name="connsiteY2367" fmla="*/ 6558086 h 6862263"/>
              <a:gd name="connsiteX2368" fmla="*/ 2794079 w 12191999"/>
              <a:gd name="connsiteY2368" fmla="*/ 6558449 h 6862263"/>
              <a:gd name="connsiteX2369" fmla="*/ 2795321 w 12191999"/>
              <a:gd name="connsiteY2369" fmla="*/ 6557376 h 6862263"/>
              <a:gd name="connsiteX2370" fmla="*/ 2798293 w 12191999"/>
              <a:gd name="connsiteY2370" fmla="*/ 6555053 h 6862263"/>
              <a:gd name="connsiteX2371" fmla="*/ 2805681 w 12191999"/>
              <a:gd name="connsiteY2371" fmla="*/ 6551756 h 6862263"/>
              <a:gd name="connsiteX2372" fmla="*/ 2840907 w 12191999"/>
              <a:gd name="connsiteY2372" fmla="*/ 6531647 h 6862263"/>
              <a:gd name="connsiteX2373" fmla="*/ 2883645 w 12191999"/>
              <a:gd name="connsiteY2373" fmla="*/ 6501119 h 6862263"/>
              <a:gd name="connsiteX2374" fmla="*/ 2919991 w 12191999"/>
              <a:gd name="connsiteY2374" fmla="*/ 6481186 h 6862263"/>
              <a:gd name="connsiteX2375" fmla="*/ 2917396 w 12191999"/>
              <a:gd name="connsiteY2375" fmla="*/ 6481307 h 6862263"/>
              <a:gd name="connsiteX2376" fmla="*/ 2917176 w 12191999"/>
              <a:gd name="connsiteY2376" fmla="*/ 6479319 h 6862263"/>
              <a:gd name="connsiteX2377" fmla="*/ 2898824 w 12191999"/>
              <a:gd name="connsiteY2377" fmla="*/ 6488160 h 6862263"/>
              <a:gd name="connsiteX2378" fmla="*/ 2893690 w 12191999"/>
              <a:gd name="connsiteY2378" fmla="*/ 6492725 h 6862263"/>
              <a:gd name="connsiteX2379" fmla="*/ 2888663 w 12191999"/>
              <a:gd name="connsiteY2379" fmla="*/ 6490962 h 6862263"/>
              <a:gd name="connsiteX2380" fmla="*/ 2839232 w 12191999"/>
              <a:gd name="connsiteY2380" fmla="*/ 6513725 h 6862263"/>
              <a:gd name="connsiteX2381" fmla="*/ 2830053 w 12191999"/>
              <a:gd name="connsiteY2381" fmla="*/ 6518144 h 6862263"/>
              <a:gd name="connsiteX2382" fmla="*/ 2818313 w 12191999"/>
              <a:gd name="connsiteY2382" fmla="*/ 6524850 h 6862263"/>
              <a:gd name="connsiteX2383" fmla="*/ 2807251 w 12191999"/>
              <a:gd name="connsiteY2383" fmla="*/ 6530674 h 6862263"/>
              <a:gd name="connsiteX2384" fmla="*/ 2701431 w 12191999"/>
              <a:gd name="connsiteY2384" fmla="*/ 6565541 h 6862263"/>
              <a:gd name="connsiteX2385" fmla="*/ 2599519 w 12191999"/>
              <a:gd name="connsiteY2385" fmla="*/ 6595173 h 6862263"/>
              <a:gd name="connsiteX2386" fmla="*/ 2610963 w 12191999"/>
              <a:gd name="connsiteY2386" fmla="*/ 6587058 h 6862263"/>
              <a:gd name="connsiteX2387" fmla="*/ 2585328 w 12191999"/>
              <a:gd name="connsiteY2387" fmla="*/ 6599407 h 6862263"/>
              <a:gd name="connsiteX2388" fmla="*/ 2478946 w 12191999"/>
              <a:gd name="connsiteY2388" fmla="*/ 6633373 h 6862263"/>
              <a:gd name="connsiteX2389" fmla="*/ 2440586 w 12191999"/>
              <a:gd name="connsiteY2389" fmla="*/ 6640577 h 6862263"/>
              <a:gd name="connsiteX2390" fmla="*/ 2433042 w 12191999"/>
              <a:gd name="connsiteY2390" fmla="*/ 6641289 h 6862263"/>
              <a:gd name="connsiteX2391" fmla="*/ 2456868 w 12191999"/>
              <a:gd name="connsiteY2391" fmla="*/ 6629421 h 6862263"/>
              <a:gd name="connsiteX2392" fmla="*/ 2362811 w 12191999"/>
              <a:gd name="connsiteY2392" fmla="*/ 6656768 h 6862263"/>
              <a:gd name="connsiteX2393" fmla="*/ 2374258 w 12191999"/>
              <a:gd name="connsiteY2393" fmla="*/ 6648653 h 6862263"/>
              <a:gd name="connsiteX2394" fmla="*/ 2348621 w 12191999"/>
              <a:gd name="connsiteY2394" fmla="*/ 6661003 h 6862263"/>
              <a:gd name="connsiteX2395" fmla="*/ 2242242 w 12191999"/>
              <a:gd name="connsiteY2395" fmla="*/ 6694968 h 6862263"/>
              <a:gd name="connsiteX2396" fmla="*/ 2203880 w 12191999"/>
              <a:gd name="connsiteY2396" fmla="*/ 6702172 h 6862263"/>
              <a:gd name="connsiteX2397" fmla="*/ 2196337 w 12191999"/>
              <a:gd name="connsiteY2397" fmla="*/ 6702884 h 6862263"/>
              <a:gd name="connsiteX2398" fmla="*/ 2255012 w 12191999"/>
              <a:gd name="connsiteY2398" fmla="*/ 6673655 h 6862263"/>
              <a:gd name="connsiteX2399" fmla="*/ 2334541 w 12191999"/>
              <a:gd name="connsiteY2399" fmla="*/ 6635348 h 6862263"/>
              <a:gd name="connsiteX2400" fmla="*/ 2362248 w 12191999"/>
              <a:gd name="connsiteY2400" fmla="*/ 6622394 h 6862263"/>
              <a:gd name="connsiteX2401" fmla="*/ 2357156 w 12191999"/>
              <a:gd name="connsiteY2401" fmla="*/ 6616303 h 6862263"/>
              <a:gd name="connsiteX2402" fmla="*/ 2275056 w 12191999"/>
              <a:gd name="connsiteY2402" fmla="*/ 6654584 h 6862263"/>
              <a:gd name="connsiteX2403" fmla="*/ 2229176 w 12191999"/>
              <a:gd name="connsiteY2403" fmla="*/ 6676684 h 6862263"/>
              <a:gd name="connsiteX2404" fmla="*/ 2183296 w 12191999"/>
              <a:gd name="connsiteY2404" fmla="*/ 6698785 h 6862263"/>
              <a:gd name="connsiteX2405" fmla="*/ 2177177 w 12191999"/>
              <a:gd name="connsiteY2405" fmla="*/ 6701732 h 6862263"/>
              <a:gd name="connsiteX2406" fmla="*/ 2165534 w 12191999"/>
              <a:gd name="connsiteY2406" fmla="*/ 6705792 h 6862263"/>
              <a:gd name="connsiteX2407" fmla="*/ 2164479 w 12191999"/>
              <a:gd name="connsiteY2407" fmla="*/ 6705891 h 6862263"/>
              <a:gd name="connsiteX2408" fmla="*/ 2128162 w 12191999"/>
              <a:gd name="connsiteY2408" fmla="*/ 6687122 h 6862263"/>
              <a:gd name="connsiteX2409" fmla="*/ 2105048 w 12191999"/>
              <a:gd name="connsiteY2409" fmla="*/ 6675177 h 6862263"/>
              <a:gd name="connsiteX2410" fmla="*/ 2052976 w 12191999"/>
              <a:gd name="connsiteY2410" fmla="*/ 6612884 h 6862263"/>
              <a:gd name="connsiteX2411" fmla="*/ 2052125 w 12191999"/>
              <a:gd name="connsiteY2411" fmla="*/ 6600649 h 6862263"/>
              <a:gd name="connsiteX2412" fmla="*/ 2095608 w 12191999"/>
              <a:gd name="connsiteY2412" fmla="*/ 6493383 h 6862263"/>
              <a:gd name="connsiteX2413" fmla="*/ 2117017 w 12191999"/>
              <a:gd name="connsiteY2413" fmla="*/ 6480860 h 6862263"/>
              <a:gd name="connsiteX2414" fmla="*/ 2112991 w 12191999"/>
              <a:gd name="connsiteY2414" fmla="*/ 6392286 h 6862263"/>
              <a:gd name="connsiteX2415" fmla="*/ 2110262 w 12191999"/>
              <a:gd name="connsiteY2415" fmla="*/ 6391158 h 6862263"/>
              <a:gd name="connsiteX2416" fmla="*/ 2121341 w 12191999"/>
              <a:gd name="connsiteY2416" fmla="*/ 6436280 h 6862263"/>
              <a:gd name="connsiteX2417" fmla="*/ 2082304 w 12191999"/>
              <a:gd name="connsiteY2417" fmla="*/ 6483432 h 6862263"/>
              <a:gd name="connsiteX2418" fmla="*/ 2058127 w 12191999"/>
              <a:gd name="connsiteY2418" fmla="*/ 6486664 h 6862263"/>
              <a:gd name="connsiteX2419" fmla="*/ 2066332 w 12191999"/>
              <a:gd name="connsiteY2419" fmla="*/ 6467315 h 6862263"/>
              <a:gd name="connsiteX2420" fmla="*/ 2085515 w 12191999"/>
              <a:gd name="connsiteY2420" fmla="*/ 6437911 h 6862263"/>
              <a:gd name="connsiteX2421" fmla="*/ 2052276 w 12191999"/>
              <a:gd name="connsiteY2421" fmla="*/ 6448254 h 6862263"/>
              <a:gd name="connsiteX2422" fmla="*/ 1969175 w 12191999"/>
              <a:gd name="connsiteY2422" fmla="*/ 6535046 h 6862263"/>
              <a:gd name="connsiteX2423" fmla="*/ 1847208 w 12191999"/>
              <a:gd name="connsiteY2423" fmla="*/ 6566368 h 6862263"/>
              <a:gd name="connsiteX2424" fmla="*/ 1814505 w 12191999"/>
              <a:gd name="connsiteY2424" fmla="*/ 6569126 h 6862263"/>
              <a:gd name="connsiteX2425" fmla="*/ 1772068 w 12191999"/>
              <a:gd name="connsiteY2425" fmla="*/ 6582577 h 6862263"/>
              <a:gd name="connsiteX2426" fmla="*/ 1752238 w 12191999"/>
              <a:gd name="connsiteY2426" fmla="*/ 6577730 h 6862263"/>
              <a:gd name="connsiteX2427" fmla="*/ 1732469 w 12191999"/>
              <a:gd name="connsiteY2427" fmla="*/ 6596641 h 6862263"/>
              <a:gd name="connsiteX2428" fmla="*/ 1610502 w 12191999"/>
              <a:gd name="connsiteY2428" fmla="*/ 6627963 h 6862263"/>
              <a:gd name="connsiteX2429" fmla="*/ 1577799 w 12191999"/>
              <a:gd name="connsiteY2429" fmla="*/ 6630721 h 6862263"/>
              <a:gd name="connsiteX2430" fmla="*/ 1492050 w 12191999"/>
              <a:gd name="connsiteY2430" fmla="*/ 6633586 h 6862263"/>
              <a:gd name="connsiteX2431" fmla="*/ 1481105 w 12191999"/>
              <a:gd name="connsiteY2431" fmla="*/ 6521779 h 6862263"/>
              <a:gd name="connsiteX2432" fmla="*/ 1678624 w 12191999"/>
              <a:gd name="connsiteY2432" fmla="*/ 6340793 h 6862263"/>
              <a:gd name="connsiteX2433" fmla="*/ 1733588 w 12191999"/>
              <a:gd name="connsiteY2433" fmla="*/ 6337745 h 6862263"/>
              <a:gd name="connsiteX2434" fmla="*/ 1718561 w 12191999"/>
              <a:gd name="connsiteY2434" fmla="*/ 6381089 h 6862263"/>
              <a:gd name="connsiteX2435" fmla="*/ 1685105 w 12191999"/>
              <a:gd name="connsiteY2435" fmla="*/ 6418839 h 6862263"/>
              <a:gd name="connsiteX2436" fmla="*/ 1873980 w 12191999"/>
              <a:gd name="connsiteY2436" fmla="*/ 6312016 h 6862263"/>
              <a:gd name="connsiteX2437" fmla="*/ 1793238 w 12191999"/>
              <a:gd name="connsiteY2437" fmla="*/ 6341053 h 6862263"/>
              <a:gd name="connsiteX2438" fmla="*/ 1762452 w 12191999"/>
              <a:gd name="connsiteY2438" fmla="*/ 6340870 h 6862263"/>
              <a:gd name="connsiteX2439" fmla="*/ 1749463 w 12191999"/>
              <a:gd name="connsiteY2439" fmla="*/ 6306639 h 6862263"/>
              <a:gd name="connsiteX2440" fmla="*/ 1775562 w 12191999"/>
              <a:gd name="connsiteY2440" fmla="*/ 6300466 h 6862263"/>
              <a:gd name="connsiteX2441" fmla="*/ 1806031 w 12191999"/>
              <a:gd name="connsiteY2441" fmla="*/ 6280832 h 6862263"/>
              <a:gd name="connsiteX2442" fmla="*/ 1846840 w 12191999"/>
              <a:gd name="connsiteY2442" fmla="*/ 6211499 h 6862263"/>
              <a:gd name="connsiteX2443" fmla="*/ 1880927 w 12191999"/>
              <a:gd name="connsiteY2443" fmla="*/ 6213387 h 6862263"/>
              <a:gd name="connsiteX2444" fmla="*/ 1907024 w 12191999"/>
              <a:gd name="connsiteY2444" fmla="*/ 6207217 h 6862263"/>
              <a:gd name="connsiteX2445" fmla="*/ 1916734 w 12191999"/>
              <a:gd name="connsiteY2445" fmla="*/ 6117883 h 6862263"/>
              <a:gd name="connsiteX2446" fmla="*/ 1912050 w 12191999"/>
              <a:gd name="connsiteY2446" fmla="*/ 6111531 h 6862263"/>
              <a:gd name="connsiteX2447" fmla="*/ 1887649 w 12191999"/>
              <a:gd name="connsiteY2447" fmla="*/ 6142165 h 6862263"/>
              <a:gd name="connsiteX2448" fmla="*/ 1859634 w 12191999"/>
              <a:gd name="connsiteY2448" fmla="*/ 6151276 h 6862263"/>
              <a:gd name="connsiteX2449" fmla="*/ 1856017 w 12191999"/>
              <a:gd name="connsiteY2449" fmla="*/ 6129749 h 6862263"/>
              <a:gd name="connsiteX2450" fmla="*/ 1893190 w 12191999"/>
              <a:gd name="connsiteY2450" fmla="*/ 6078685 h 6862263"/>
              <a:gd name="connsiteX2451" fmla="*/ 1900316 w 12191999"/>
              <a:gd name="connsiteY2451" fmla="*/ 6071337 h 6862263"/>
              <a:gd name="connsiteX2452" fmla="*/ 1897140 w 12191999"/>
              <a:gd name="connsiteY2452" fmla="*/ 6072427 h 6862263"/>
              <a:gd name="connsiteX2453" fmla="*/ 1794274 w 12191999"/>
              <a:gd name="connsiteY2453" fmla="*/ 6074676 h 6862263"/>
              <a:gd name="connsiteX2454" fmla="*/ 1785788 w 12191999"/>
              <a:gd name="connsiteY2454" fmla="*/ 6076171 h 6862263"/>
              <a:gd name="connsiteX2455" fmla="*/ 1781439 w 12191999"/>
              <a:gd name="connsiteY2455" fmla="*/ 6083346 h 6862263"/>
              <a:gd name="connsiteX2456" fmla="*/ 1709773 w 12191999"/>
              <a:gd name="connsiteY2456" fmla="*/ 6117073 h 6862263"/>
              <a:gd name="connsiteX2457" fmla="*/ 1505895 w 12191999"/>
              <a:gd name="connsiteY2457" fmla="*/ 6145379 h 6862263"/>
              <a:gd name="connsiteX2458" fmla="*/ 1464040 w 12191999"/>
              <a:gd name="connsiteY2458" fmla="*/ 6108024 h 6862263"/>
              <a:gd name="connsiteX2459" fmla="*/ 1500601 w 12191999"/>
              <a:gd name="connsiteY2459" fmla="*/ 5977525 h 6862263"/>
              <a:gd name="connsiteX2460" fmla="*/ 1503494 w 12191999"/>
              <a:gd name="connsiteY2460" fmla="*/ 5912184 h 6862263"/>
              <a:gd name="connsiteX2461" fmla="*/ 1542918 w 12191999"/>
              <a:gd name="connsiteY2461" fmla="*/ 5838204 h 6862263"/>
              <a:gd name="connsiteX2462" fmla="*/ 1585962 w 12191999"/>
              <a:gd name="connsiteY2462" fmla="*/ 5785755 h 6862263"/>
              <a:gd name="connsiteX2463" fmla="*/ 1507038 w 12191999"/>
              <a:gd name="connsiteY2463" fmla="*/ 5764622 h 6862263"/>
              <a:gd name="connsiteX2464" fmla="*/ 1284732 w 12191999"/>
              <a:gd name="connsiteY2464" fmla="*/ 5787337 h 6862263"/>
              <a:gd name="connsiteX2465" fmla="*/ 1252785 w 12191999"/>
              <a:gd name="connsiteY2465" fmla="*/ 5755101 h 6862263"/>
              <a:gd name="connsiteX2466" fmla="*/ 1251085 w 12191999"/>
              <a:gd name="connsiteY2466" fmla="*/ 5730634 h 6862263"/>
              <a:gd name="connsiteX2467" fmla="*/ 1240042 w 12191999"/>
              <a:gd name="connsiteY2467" fmla="*/ 5708022 h 6862263"/>
              <a:gd name="connsiteX2468" fmla="*/ 1380535 w 12191999"/>
              <a:gd name="connsiteY2468" fmla="*/ 5666765 h 6862263"/>
              <a:gd name="connsiteX2469" fmla="*/ 1429373 w 12191999"/>
              <a:gd name="connsiteY2469" fmla="*/ 5650280 h 6862263"/>
              <a:gd name="connsiteX2470" fmla="*/ 1463731 w 12191999"/>
              <a:gd name="connsiteY2470" fmla="*/ 5640191 h 6862263"/>
              <a:gd name="connsiteX2471" fmla="*/ 1488490 w 12191999"/>
              <a:gd name="connsiteY2471" fmla="*/ 5642979 h 6862263"/>
              <a:gd name="connsiteX2472" fmla="*/ 1524975 w 12191999"/>
              <a:gd name="connsiteY2472" fmla="*/ 5632265 h 6862263"/>
              <a:gd name="connsiteX2473" fmla="*/ 1530394 w 12191999"/>
              <a:gd name="connsiteY2473" fmla="*/ 5627299 h 6862263"/>
              <a:gd name="connsiteX2474" fmla="*/ 1566572 w 12191999"/>
              <a:gd name="connsiteY2474" fmla="*/ 5611595 h 6862263"/>
              <a:gd name="connsiteX2475" fmla="*/ 1578713 w 12191999"/>
              <a:gd name="connsiteY2475" fmla="*/ 5616484 h 6862263"/>
              <a:gd name="connsiteX2476" fmla="*/ 1617241 w 12191999"/>
              <a:gd name="connsiteY2476" fmla="*/ 5605169 h 6862263"/>
              <a:gd name="connsiteX2477" fmla="*/ 1666079 w 12191999"/>
              <a:gd name="connsiteY2477" fmla="*/ 5588685 h 6862263"/>
              <a:gd name="connsiteX2478" fmla="*/ 1675263 w 12191999"/>
              <a:gd name="connsiteY2478" fmla="*/ 5585988 h 6862263"/>
              <a:gd name="connsiteX2479" fmla="*/ 1673125 w 12191999"/>
              <a:gd name="connsiteY2479" fmla="*/ 5582443 h 6862263"/>
              <a:gd name="connsiteX2480" fmla="*/ 1670039 w 12191999"/>
              <a:gd name="connsiteY2480" fmla="*/ 5576756 h 6862263"/>
              <a:gd name="connsiteX2481" fmla="*/ 1693059 w 12191999"/>
              <a:gd name="connsiteY2481" fmla="*/ 5569736 h 6862263"/>
              <a:gd name="connsiteX2482" fmla="*/ 1711018 w 12191999"/>
              <a:gd name="connsiteY2482" fmla="*/ 5567810 h 6862263"/>
              <a:gd name="connsiteX2483" fmla="*/ 1751219 w 12191999"/>
              <a:gd name="connsiteY2483" fmla="*/ 5552712 h 6862263"/>
              <a:gd name="connsiteX2484" fmla="*/ 1751279 w 12191999"/>
              <a:gd name="connsiteY2484" fmla="*/ 5552536 h 6862263"/>
              <a:gd name="connsiteX2485" fmla="*/ 1768576 w 12191999"/>
              <a:gd name="connsiteY2485" fmla="*/ 5547455 h 6862263"/>
              <a:gd name="connsiteX2486" fmla="*/ 1834292 w 12191999"/>
              <a:gd name="connsiteY2486" fmla="*/ 5527085 h 6862263"/>
              <a:gd name="connsiteX2487" fmla="*/ 1903310 w 12191999"/>
              <a:gd name="connsiteY2487" fmla="*/ 5505745 h 6862263"/>
              <a:gd name="connsiteX2488" fmla="*/ 1909917 w 12191999"/>
              <a:gd name="connsiteY2488" fmla="*/ 5503806 h 6862263"/>
              <a:gd name="connsiteX2489" fmla="*/ 1929382 w 12191999"/>
              <a:gd name="connsiteY2489" fmla="*/ 5497018 h 6862263"/>
              <a:gd name="connsiteX2490" fmla="*/ 1968309 w 12191999"/>
              <a:gd name="connsiteY2490" fmla="*/ 5483445 h 6862263"/>
              <a:gd name="connsiteX2491" fmla="*/ 1984470 w 12191999"/>
              <a:gd name="connsiteY2491" fmla="*/ 5477627 h 6862263"/>
              <a:gd name="connsiteX2492" fmla="*/ 2007593 w 12191999"/>
              <a:gd name="connsiteY2492" fmla="*/ 5470837 h 6862263"/>
              <a:gd name="connsiteX2493" fmla="*/ 2030006 w 12191999"/>
              <a:gd name="connsiteY2493" fmla="*/ 5462114 h 6862263"/>
              <a:gd name="connsiteX2494" fmla="*/ 2043936 w 12191999"/>
              <a:gd name="connsiteY2494" fmla="*/ 5460164 h 6862263"/>
              <a:gd name="connsiteX2495" fmla="*/ 2049468 w 12191999"/>
              <a:gd name="connsiteY2495" fmla="*/ 5455325 h 6862263"/>
              <a:gd name="connsiteX2496" fmla="*/ 2056077 w 12191999"/>
              <a:gd name="connsiteY2496" fmla="*/ 5453385 h 6862263"/>
              <a:gd name="connsiteX2497" fmla="*/ 2108221 w 12191999"/>
              <a:gd name="connsiteY2497" fmla="*/ 5435930 h 6862263"/>
              <a:gd name="connsiteX2498" fmla="*/ 2147148 w 12191999"/>
              <a:gd name="connsiteY2498" fmla="*/ 5422356 h 6862263"/>
              <a:gd name="connsiteX2499" fmla="*/ 2186793 w 12191999"/>
              <a:gd name="connsiteY2499" fmla="*/ 5410714 h 6862263"/>
              <a:gd name="connsiteX2500" fmla="*/ 2199291 w 12191999"/>
              <a:gd name="connsiteY2500" fmla="*/ 5404901 h 6862263"/>
              <a:gd name="connsiteX2501" fmla="*/ 2215094 w 12191999"/>
              <a:gd name="connsiteY2501" fmla="*/ 5398117 h 6862263"/>
              <a:gd name="connsiteX2502" fmla="*/ 2251792 w 12191999"/>
              <a:gd name="connsiteY2502" fmla="*/ 5388413 h 6862263"/>
              <a:gd name="connsiteX2503" fmla="*/ 2266521 w 12191999"/>
              <a:gd name="connsiteY2503" fmla="*/ 5378732 h 6862263"/>
              <a:gd name="connsiteX2504" fmla="*/ 2276873 w 12191999"/>
              <a:gd name="connsiteY2504" fmla="*/ 5367120 h 6862263"/>
              <a:gd name="connsiteX2505" fmla="*/ 2312498 w 12191999"/>
              <a:gd name="connsiteY2505" fmla="*/ 5354516 h 6862263"/>
              <a:gd name="connsiteX2506" fmla="*/ 2355443 w 12191999"/>
              <a:gd name="connsiteY2506" fmla="*/ 5341905 h 6862263"/>
              <a:gd name="connsiteX2507" fmla="*/ 2395088 w 12191999"/>
              <a:gd name="connsiteY2507" fmla="*/ 5330262 h 6862263"/>
              <a:gd name="connsiteX2508" fmla="*/ 2410175 w 12191999"/>
              <a:gd name="connsiteY2508" fmla="*/ 5321547 h 6862263"/>
              <a:gd name="connsiteX2509" fmla="*/ 2414245 w 12191999"/>
              <a:gd name="connsiteY2509" fmla="*/ 5316467 h 6862263"/>
              <a:gd name="connsiteX2510" fmla="*/ 2401778 w 12191999"/>
              <a:gd name="connsiteY2510" fmla="*/ 5318657 h 6862263"/>
              <a:gd name="connsiteX2511" fmla="*/ 2385261 w 12191999"/>
              <a:gd name="connsiteY2511" fmla="*/ 5323507 h 6862263"/>
              <a:gd name="connsiteX2512" fmla="*/ 2367667 w 12191999"/>
              <a:gd name="connsiteY2512" fmla="*/ 5325460 h 6862263"/>
              <a:gd name="connsiteX2513" fmla="*/ 2346057 w 12191999"/>
              <a:gd name="connsiteY2513" fmla="*/ 5326450 h 6862263"/>
              <a:gd name="connsiteX2514" fmla="*/ 2315252 w 12191999"/>
              <a:gd name="connsiteY2514" fmla="*/ 5332282 h 6862263"/>
              <a:gd name="connsiteX2515" fmla="*/ 2285516 w 12191999"/>
              <a:gd name="connsiteY2515" fmla="*/ 5341015 h 6862263"/>
              <a:gd name="connsiteX2516" fmla="*/ 2239622 w 12191999"/>
              <a:gd name="connsiteY2516" fmla="*/ 5355561 h 6862263"/>
              <a:gd name="connsiteX2517" fmla="*/ 2232660 w 12191999"/>
              <a:gd name="connsiteY2517" fmla="*/ 5356536 h 6862263"/>
              <a:gd name="connsiteX2518" fmla="*/ 2234889 w 12191999"/>
              <a:gd name="connsiteY2518" fmla="*/ 5352668 h 6862263"/>
              <a:gd name="connsiteX2519" fmla="*/ 2253996 w 12191999"/>
              <a:gd name="connsiteY2519" fmla="*/ 5344914 h 6862263"/>
              <a:gd name="connsiteX2520" fmla="*/ 2258098 w 12191999"/>
              <a:gd name="connsiteY2520" fmla="*/ 5336211 h 6862263"/>
              <a:gd name="connsiteX2521" fmla="*/ 2224703 w 12191999"/>
              <a:gd name="connsiteY2521" fmla="*/ 5344946 h 6862263"/>
              <a:gd name="connsiteX2522" fmla="*/ 2237562 w 12191999"/>
              <a:gd name="connsiteY2522" fmla="*/ 5340100 h 6862263"/>
              <a:gd name="connsiteX2523" fmla="*/ 2267294 w 12191999"/>
              <a:gd name="connsiteY2523" fmla="*/ 5331367 h 6862263"/>
              <a:gd name="connsiteX2524" fmla="*/ 2295953 w 12191999"/>
              <a:gd name="connsiteY2524" fmla="*/ 5319739 h 6862263"/>
              <a:gd name="connsiteX2525" fmla="*/ 2300413 w 12191999"/>
              <a:gd name="connsiteY2525" fmla="*/ 5311999 h 6862263"/>
              <a:gd name="connsiteX2526" fmla="*/ 2282821 w 12191999"/>
              <a:gd name="connsiteY2526" fmla="*/ 5313952 h 6862263"/>
              <a:gd name="connsiteX2527" fmla="*/ 2256749 w 12191999"/>
              <a:gd name="connsiteY2527" fmla="*/ 5322681 h 6862263"/>
              <a:gd name="connsiteX2528" fmla="*/ 2201305 w 12191999"/>
              <a:gd name="connsiteY2528" fmla="*/ 5341105 h 6862263"/>
              <a:gd name="connsiteX2529" fmla="*/ 2194337 w 12191999"/>
              <a:gd name="connsiteY2529" fmla="*/ 5342079 h 6862263"/>
              <a:gd name="connsiteX2530" fmla="*/ 2147372 w 12191999"/>
              <a:gd name="connsiteY2530" fmla="*/ 5353730 h 6862263"/>
              <a:gd name="connsiteX2531" fmla="*/ 2077278 w 12191999"/>
              <a:gd name="connsiteY2531" fmla="*/ 5372170 h 6862263"/>
              <a:gd name="connsiteX2532" fmla="*/ 2073974 w 12191999"/>
              <a:gd name="connsiteY2532" fmla="*/ 5373141 h 6862263"/>
              <a:gd name="connsiteX2533" fmla="*/ 2073617 w 12191999"/>
              <a:gd name="connsiteY2533" fmla="*/ 5372174 h 6862263"/>
              <a:gd name="connsiteX2534" fmla="*/ 2076204 w 12191999"/>
              <a:gd name="connsiteY2534" fmla="*/ 5369273 h 6862263"/>
              <a:gd name="connsiteX2535" fmla="*/ 2086114 w 12191999"/>
              <a:gd name="connsiteY2535" fmla="*/ 5366362 h 6862263"/>
              <a:gd name="connsiteX2536" fmla="*/ 2145579 w 12191999"/>
              <a:gd name="connsiteY2536" fmla="*/ 5348897 h 6862263"/>
              <a:gd name="connsiteX2537" fmla="*/ 2154778 w 12191999"/>
              <a:gd name="connsiteY2537" fmla="*/ 5344055 h 6862263"/>
              <a:gd name="connsiteX2538" fmla="*/ 2156290 w 12191999"/>
              <a:gd name="connsiteY2538" fmla="*/ 5341886 h 6862263"/>
              <a:gd name="connsiteX2539" fmla="*/ 2147096 w 12191999"/>
              <a:gd name="connsiteY2539" fmla="*/ 5344586 h 6862263"/>
              <a:gd name="connsiteX2540" fmla="*/ 2089859 w 12191999"/>
              <a:gd name="connsiteY2540" fmla="*/ 5358181 h 6862263"/>
              <a:gd name="connsiteX2541" fmla="*/ 2077358 w 12191999"/>
              <a:gd name="connsiteY2541" fmla="*/ 5363994 h 6862263"/>
              <a:gd name="connsiteX2542" fmla="*/ 2056820 w 12191999"/>
              <a:gd name="connsiteY2542" fmla="*/ 5367881 h 6862263"/>
              <a:gd name="connsiteX2543" fmla="*/ 1941195 w 12191999"/>
              <a:gd name="connsiteY2543" fmla="*/ 5401837 h 6862263"/>
              <a:gd name="connsiteX2544" fmla="*/ 1841911 w 12191999"/>
              <a:gd name="connsiteY2544" fmla="*/ 5430051 h 6862263"/>
              <a:gd name="connsiteX2545" fmla="*/ 1836789 w 12191999"/>
              <a:gd name="connsiteY2545" fmla="*/ 5430947 h 6862263"/>
              <a:gd name="connsiteX2546" fmla="*/ 1770946 w 12191999"/>
              <a:gd name="connsiteY2546" fmla="*/ 5443916 h 6862263"/>
              <a:gd name="connsiteX2547" fmla="*/ 1704489 w 12191999"/>
              <a:gd name="connsiteY2547" fmla="*/ 5463432 h 6862263"/>
              <a:gd name="connsiteX2548" fmla="*/ 1605205 w 12191999"/>
              <a:gd name="connsiteY2548" fmla="*/ 5491646 h 6862263"/>
              <a:gd name="connsiteX2549" fmla="*/ 1600083 w 12191999"/>
              <a:gd name="connsiteY2549" fmla="*/ 5492543 h 6862263"/>
              <a:gd name="connsiteX2550" fmla="*/ 1459263 w 12191999"/>
              <a:gd name="connsiteY2550" fmla="*/ 5519773 h 6862263"/>
              <a:gd name="connsiteX2551" fmla="*/ 1254849 w 12191999"/>
              <a:gd name="connsiteY2551" fmla="*/ 5555664 h 6862263"/>
              <a:gd name="connsiteX2552" fmla="*/ 1221297 w 12191999"/>
              <a:gd name="connsiteY2552" fmla="*/ 5546189 h 6862263"/>
              <a:gd name="connsiteX2553" fmla="*/ 1177622 w 12191999"/>
              <a:gd name="connsiteY2553" fmla="*/ 5559001 h 6862263"/>
              <a:gd name="connsiteX2554" fmla="*/ 1152910 w 12191999"/>
              <a:gd name="connsiteY2554" fmla="*/ 5569817 h 6862263"/>
              <a:gd name="connsiteX2555" fmla="*/ 945727 w 12191999"/>
              <a:gd name="connsiteY2555" fmla="*/ 5596417 h 6862263"/>
              <a:gd name="connsiteX2556" fmla="*/ 649814 w 12191999"/>
              <a:gd name="connsiteY2556" fmla="*/ 5643993 h 6862263"/>
              <a:gd name="connsiteX2557" fmla="*/ 600072 w 12191999"/>
              <a:gd name="connsiteY2557" fmla="*/ 5645807 h 6862263"/>
              <a:gd name="connsiteX2558" fmla="*/ 595288 w 12191999"/>
              <a:gd name="connsiteY2558" fmla="*/ 5592226 h 6862263"/>
              <a:gd name="connsiteX2559" fmla="*/ 590144 w 12191999"/>
              <a:gd name="connsiteY2559" fmla="*/ 5570716 h 6862263"/>
              <a:gd name="connsiteX2560" fmla="*/ 590144 w 12191999"/>
              <a:gd name="connsiteY2560" fmla="*/ 5560291 h 6862263"/>
              <a:gd name="connsiteX2561" fmla="*/ 595725 w 12191999"/>
              <a:gd name="connsiteY2561" fmla="*/ 5537412 h 6862263"/>
              <a:gd name="connsiteX2562" fmla="*/ 641537 w 12191999"/>
              <a:gd name="connsiteY2562" fmla="*/ 5494252 h 6862263"/>
              <a:gd name="connsiteX2563" fmla="*/ 735175 w 12191999"/>
              <a:gd name="connsiteY2563" fmla="*/ 5452220 h 6862263"/>
              <a:gd name="connsiteX2564" fmla="*/ 771177 w 12191999"/>
              <a:gd name="connsiteY2564" fmla="*/ 5451171 h 6862263"/>
              <a:gd name="connsiteX2565" fmla="*/ 818430 w 12191999"/>
              <a:gd name="connsiteY2565" fmla="*/ 5457408 h 6862263"/>
              <a:gd name="connsiteX2566" fmla="*/ 849939 w 12191999"/>
              <a:gd name="connsiteY2566" fmla="*/ 5451624 h 6862263"/>
              <a:gd name="connsiteX2567" fmla="*/ 850614 w 12191999"/>
              <a:gd name="connsiteY2567" fmla="*/ 5450691 h 6862263"/>
              <a:gd name="connsiteX2568" fmla="*/ 878243 w 12191999"/>
              <a:gd name="connsiteY2568" fmla="*/ 5432657 h 6862263"/>
              <a:gd name="connsiteX2569" fmla="*/ 897108 w 12191999"/>
              <a:gd name="connsiteY2569" fmla="*/ 5427969 h 6862263"/>
              <a:gd name="connsiteX2570" fmla="*/ 897251 w 12191999"/>
              <a:gd name="connsiteY2570" fmla="*/ 5427621 h 6862263"/>
              <a:gd name="connsiteX2571" fmla="*/ 893680 w 12191999"/>
              <a:gd name="connsiteY2571" fmla="*/ 5412262 h 6862263"/>
              <a:gd name="connsiteX2572" fmla="*/ 903804 w 12191999"/>
              <a:gd name="connsiteY2572" fmla="*/ 5389974 h 6862263"/>
              <a:gd name="connsiteX2573" fmla="*/ 928299 w 12191999"/>
              <a:gd name="connsiteY2573" fmla="*/ 5406563 h 6862263"/>
              <a:gd name="connsiteX2574" fmla="*/ 935849 w 12191999"/>
              <a:gd name="connsiteY2574" fmla="*/ 5417093 h 6862263"/>
              <a:gd name="connsiteX2575" fmla="*/ 953024 w 12191999"/>
              <a:gd name="connsiteY2575" fmla="*/ 5409383 h 6862263"/>
              <a:gd name="connsiteX2576" fmla="*/ 971881 w 12191999"/>
              <a:gd name="connsiteY2576" fmla="*/ 5390625 h 6862263"/>
              <a:gd name="connsiteX2577" fmla="*/ 1007883 w 12191999"/>
              <a:gd name="connsiteY2577" fmla="*/ 5389576 h 6862263"/>
              <a:gd name="connsiteX2578" fmla="*/ 1030028 w 12191999"/>
              <a:gd name="connsiteY2578" fmla="*/ 5395101 h 6862263"/>
              <a:gd name="connsiteX2579" fmla="*/ 1085567 w 12191999"/>
              <a:gd name="connsiteY2579" fmla="*/ 5365964 h 6862263"/>
              <a:gd name="connsiteX2580" fmla="*/ 1130388 w 12191999"/>
              <a:gd name="connsiteY2580" fmla="*/ 5350448 h 6862263"/>
              <a:gd name="connsiteX2581" fmla="*/ 1130495 w 12191999"/>
              <a:gd name="connsiteY2581" fmla="*/ 5336963 h 6862263"/>
              <a:gd name="connsiteX2582" fmla="*/ 1140510 w 12191999"/>
              <a:gd name="connsiteY2582" fmla="*/ 5328378 h 6862263"/>
              <a:gd name="connsiteX2583" fmla="*/ 1158311 w 12191999"/>
              <a:gd name="connsiteY2583" fmla="*/ 5330697 h 6862263"/>
              <a:gd name="connsiteX2584" fmla="*/ 1162380 w 12191999"/>
              <a:gd name="connsiteY2584" fmla="*/ 5339373 h 6862263"/>
              <a:gd name="connsiteX2585" fmla="*/ 1190344 w 12191999"/>
              <a:gd name="connsiteY2585" fmla="*/ 5329691 h 6862263"/>
              <a:gd name="connsiteX2586" fmla="*/ 1274076 w 12191999"/>
              <a:gd name="connsiteY2586" fmla="*/ 5282542 h 6862263"/>
              <a:gd name="connsiteX2587" fmla="*/ 1277328 w 12191999"/>
              <a:gd name="connsiteY2587" fmla="*/ 5275866 h 6862263"/>
              <a:gd name="connsiteX2588" fmla="*/ 1277301 w 12191999"/>
              <a:gd name="connsiteY2588" fmla="*/ 5274717 h 6862263"/>
              <a:gd name="connsiteX2589" fmla="*/ 1407926 w 12191999"/>
              <a:gd name="connsiteY2589" fmla="*/ 5274717 h 6862263"/>
              <a:gd name="connsiteX2590" fmla="*/ 1427050 w 12191999"/>
              <a:gd name="connsiteY2590" fmla="*/ 5268096 h 6862263"/>
              <a:gd name="connsiteX2591" fmla="*/ 1510782 w 12191999"/>
              <a:gd name="connsiteY2591" fmla="*/ 5220946 h 6862263"/>
              <a:gd name="connsiteX2592" fmla="*/ 1513770 w 12191999"/>
              <a:gd name="connsiteY2592" fmla="*/ 5202832 h 6862263"/>
              <a:gd name="connsiteX2593" fmla="*/ 1477988 w 12191999"/>
              <a:gd name="connsiteY2593" fmla="*/ 5176476 h 6862263"/>
              <a:gd name="connsiteX2594" fmla="*/ 1448050 w 12191999"/>
              <a:gd name="connsiteY2594" fmla="*/ 5188526 h 6862263"/>
              <a:gd name="connsiteX2595" fmla="*/ 1403308 w 12191999"/>
              <a:gd name="connsiteY2595" fmla="*/ 5216511 h 6862263"/>
              <a:gd name="connsiteX2596" fmla="*/ 1202731 w 12191999"/>
              <a:gd name="connsiteY2596" fmla="*/ 5246523 h 6862263"/>
              <a:gd name="connsiteX2597" fmla="*/ 1162577 w 12191999"/>
              <a:gd name="connsiteY2597" fmla="*/ 5233634 h 6862263"/>
              <a:gd name="connsiteX2598" fmla="*/ 1091639 w 12191999"/>
              <a:gd name="connsiteY2598" fmla="*/ 5220564 h 6862263"/>
              <a:gd name="connsiteX2599" fmla="*/ 1017620 w 12191999"/>
              <a:gd name="connsiteY2599" fmla="*/ 5178378 h 6862263"/>
              <a:gd name="connsiteX2600" fmla="*/ 994507 w 12191999"/>
              <a:gd name="connsiteY2600" fmla="*/ 5166434 h 6862263"/>
              <a:gd name="connsiteX2601" fmla="*/ 850811 w 12191999"/>
              <a:gd name="connsiteY2601" fmla="*/ 5190459 h 6862263"/>
              <a:gd name="connsiteX2602" fmla="*/ 559050 w 12191999"/>
              <a:gd name="connsiteY2602" fmla="*/ 5251973 h 6862263"/>
              <a:gd name="connsiteX2603" fmla="*/ 353251 w 12191999"/>
              <a:gd name="connsiteY2603" fmla="*/ 5283221 h 6862263"/>
              <a:gd name="connsiteX2604" fmla="*/ 303824 w 12191999"/>
              <a:gd name="connsiteY2604" fmla="*/ 5304854 h 6862263"/>
              <a:gd name="connsiteX2605" fmla="*/ 235119 w 12191999"/>
              <a:gd name="connsiteY2605" fmla="*/ 5308661 h 6862263"/>
              <a:gd name="connsiteX2606" fmla="*/ 207639 w 12191999"/>
              <a:gd name="connsiteY2606" fmla="*/ 5310186 h 6862263"/>
              <a:gd name="connsiteX2607" fmla="*/ 118686 w 12191999"/>
              <a:gd name="connsiteY2607" fmla="*/ 5358569 h 6862263"/>
              <a:gd name="connsiteX2608" fmla="*/ 44226 w 12191999"/>
              <a:gd name="connsiteY2608" fmla="*/ 5371198 h 6862263"/>
              <a:gd name="connsiteX2609" fmla="*/ 17300 w 12191999"/>
              <a:gd name="connsiteY2609" fmla="*/ 5369016 h 6862263"/>
              <a:gd name="connsiteX2610" fmla="*/ 9220 w 12191999"/>
              <a:gd name="connsiteY2610" fmla="*/ 5364600 h 6862263"/>
              <a:gd name="connsiteX2611" fmla="*/ 15166 w 12191999"/>
              <a:gd name="connsiteY2611" fmla="*/ 5361397 h 6862263"/>
              <a:gd name="connsiteX2612" fmla="*/ 7199 w 12191999"/>
              <a:gd name="connsiteY2612" fmla="*/ 5362497 h 6862263"/>
              <a:gd name="connsiteX2613" fmla="*/ 5482 w 12191999"/>
              <a:gd name="connsiteY2613" fmla="*/ 5362558 h 6862263"/>
              <a:gd name="connsiteX2614" fmla="*/ 3542 w 12191999"/>
              <a:gd name="connsiteY2614" fmla="*/ 5361499 h 6862263"/>
              <a:gd name="connsiteX2615" fmla="*/ 6002 w 12191999"/>
              <a:gd name="connsiteY2615" fmla="*/ 5359949 h 6862263"/>
              <a:gd name="connsiteX2616" fmla="*/ 10820 w 12191999"/>
              <a:gd name="connsiteY2616" fmla="*/ 5354162 h 6862263"/>
              <a:gd name="connsiteX2617" fmla="*/ 1761 w 12191999"/>
              <a:gd name="connsiteY2617" fmla="*/ 5355725 h 6862263"/>
              <a:gd name="connsiteX2618" fmla="*/ 0 w 12191999"/>
              <a:gd name="connsiteY2618" fmla="*/ 5346684 h 6862263"/>
              <a:gd name="connsiteX2619" fmla="*/ 95 w 12191999"/>
              <a:gd name="connsiteY2619" fmla="*/ 5346431 h 6862263"/>
              <a:gd name="connsiteX2620" fmla="*/ 30891 w 12191999"/>
              <a:gd name="connsiteY2620" fmla="*/ 5332708 h 6862263"/>
              <a:gd name="connsiteX2621" fmla="*/ 46930 w 12191999"/>
              <a:gd name="connsiteY2621" fmla="*/ 5326727 h 6862263"/>
              <a:gd name="connsiteX2622" fmla="*/ 73390 w 12191999"/>
              <a:gd name="connsiteY2622" fmla="*/ 5318857 h 6862263"/>
              <a:gd name="connsiteX2623" fmla="*/ 88231 w 12191999"/>
              <a:gd name="connsiteY2623" fmla="*/ 5310330 h 6862263"/>
              <a:gd name="connsiteX2624" fmla="*/ 77327 w 12191999"/>
              <a:gd name="connsiteY2624" fmla="*/ 5310517 h 6862263"/>
              <a:gd name="connsiteX2625" fmla="*/ 100924 w 12191999"/>
              <a:gd name="connsiteY2625" fmla="*/ 5299722 h 6862263"/>
              <a:gd name="connsiteX2626" fmla="*/ 109748 w 12191999"/>
              <a:gd name="connsiteY2626" fmla="*/ 5294435 h 6862263"/>
              <a:gd name="connsiteX2627" fmla="*/ 150251 w 12191999"/>
              <a:gd name="connsiteY2627" fmla="*/ 5276340 h 6862263"/>
              <a:gd name="connsiteX2628" fmla="*/ 188330 w 12191999"/>
              <a:gd name="connsiteY2628" fmla="*/ 5269124 h 6862263"/>
              <a:gd name="connsiteX2629" fmla="*/ 208776 w 12191999"/>
              <a:gd name="connsiteY2629" fmla="*/ 5264494 h 6862263"/>
              <a:gd name="connsiteX2630" fmla="*/ 214391 w 12191999"/>
              <a:gd name="connsiteY2630" fmla="*/ 5260404 h 6862263"/>
              <a:gd name="connsiteX2631" fmla="*/ 294186 w 12191999"/>
              <a:gd name="connsiteY2631" fmla="*/ 5229654 h 6862263"/>
              <a:gd name="connsiteX2632" fmla="*/ 396019 w 12191999"/>
              <a:gd name="connsiteY2632" fmla="*/ 5197667 h 6862263"/>
              <a:gd name="connsiteX2633" fmla="*/ 415667 w 12191999"/>
              <a:gd name="connsiteY2633" fmla="*/ 5191340 h 6862263"/>
              <a:gd name="connsiteX2634" fmla="*/ 429707 w 12191999"/>
              <a:gd name="connsiteY2634" fmla="*/ 5181114 h 6862263"/>
              <a:gd name="connsiteX2635" fmla="*/ 419286 w 12191999"/>
              <a:gd name="connsiteY2635" fmla="*/ 5183005 h 6862263"/>
              <a:gd name="connsiteX2636" fmla="*/ 414880 w 12191999"/>
              <a:gd name="connsiteY2636" fmla="*/ 5181654 h 6862263"/>
              <a:gd name="connsiteX2637" fmla="*/ 424105 w 12191999"/>
              <a:gd name="connsiteY2637" fmla="*/ 5177217 h 6862263"/>
              <a:gd name="connsiteX2638" fmla="*/ 472205 w 12191999"/>
              <a:gd name="connsiteY2638" fmla="*/ 5167262 h 6862263"/>
              <a:gd name="connsiteX2639" fmla="*/ 505881 w 12191999"/>
              <a:gd name="connsiteY2639" fmla="*/ 5158698 h 6862263"/>
              <a:gd name="connsiteX2640" fmla="*/ 530344 w 12191999"/>
              <a:gd name="connsiteY2640" fmla="*/ 5146582 h 6862263"/>
              <a:gd name="connsiteX2641" fmla="*/ 550801 w 12191999"/>
              <a:gd name="connsiteY2641" fmla="*/ 5133966 h 6862263"/>
              <a:gd name="connsiteX2642" fmla="*/ 570847 w 12191999"/>
              <a:gd name="connsiteY2642" fmla="*/ 5128486 h 6862263"/>
              <a:gd name="connsiteX2643" fmla="*/ 571646 w 12191999"/>
              <a:gd name="connsiteY2643" fmla="*/ 5130186 h 6862263"/>
              <a:gd name="connsiteX2644" fmla="*/ 556805 w 12191999"/>
              <a:gd name="connsiteY2644" fmla="*/ 5138712 h 6862263"/>
              <a:gd name="connsiteX2645" fmla="*/ 551187 w 12191999"/>
              <a:gd name="connsiteY2645" fmla="*/ 5142800 h 6862263"/>
              <a:gd name="connsiteX2646" fmla="*/ 561210 w 12191999"/>
              <a:gd name="connsiteY2646" fmla="*/ 5140062 h 6862263"/>
              <a:gd name="connsiteX2647" fmla="*/ 670273 w 12191999"/>
              <a:gd name="connsiteY2647" fmla="*/ 5099394 h 6862263"/>
              <a:gd name="connsiteX2648" fmla="*/ 784952 w 12191999"/>
              <a:gd name="connsiteY2648" fmla="*/ 5054636 h 6862263"/>
              <a:gd name="connsiteX2649" fmla="*/ 797383 w 12191999"/>
              <a:gd name="connsiteY2649" fmla="*/ 5049004 h 6862263"/>
              <a:gd name="connsiteX2650" fmla="*/ 786162 w 12191999"/>
              <a:gd name="connsiteY2650" fmla="*/ 5049195 h 6862263"/>
              <a:gd name="connsiteX2651" fmla="*/ 757693 w 12191999"/>
              <a:gd name="connsiteY2651" fmla="*/ 5060811 h 6862263"/>
              <a:gd name="connsiteX2652" fmla="*/ 706769 w 12191999"/>
              <a:gd name="connsiteY2652" fmla="*/ 5080797 h 6862263"/>
              <a:gd name="connsiteX2653" fmla="*/ 680309 w 12191999"/>
              <a:gd name="connsiteY2653" fmla="*/ 5088667 h 6862263"/>
              <a:gd name="connsiteX2654" fmla="*/ 653050 w 12191999"/>
              <a:gd name="connsiteY2654" fmla="*/ 5094841 h 6862263"/>
              <a:gd name="connsiteX2655" fmla="*/ 641830 w 12191999"/>
              <a:gd name="connsiteY2655" fmla="*/ 5095034 h 6862263"/>
              <a:gd name="connsiteX2656" fmla="*/ 657470 w 12191999"/>
              <a:gd name="connsiteY2656" fmla="*/ 5088203 h 6862263"/>
              <a:gd name="connsiteX2657" fmla="*/ 747285 w 12191999"/>
              <a:gd name="connsiteY2657" fmla="*/ 5054714 h 6862263"/>
              <a:gd name="connsiteX2658" fmla="*/ 801416 w 12191999"/>
              <a:gd name="connsiteY2658" fmla="*/ 5033532 h 6862263"/>
              <a:gd name="connsiteX2659" fmla="*/ 842319 w 12191999"/>
              <a:gd name="connsiteY2659" fmla="*/ 5016284 h 6862263"/>
              <a:gd name="connsiteX2660" fmla="*/ 854352 w 12191999"/>
              <a:gd name="connsiteY2660" fmla="*/ 5009800 h 6862263"/>
              <a:gd name="connsiteX2661" fmla="*/ 853154 w 12191999"/>
              <a:gd name="connsiteY2661" fmla="*/ 5007255 h 6862263"/>
              <a:gd name="connsiteX2662" fmla="*/ 829102 w 12191999"/>
              <a:gd name="connsiteY2662" fmla="*/ 5012233 h 6862263"/>
              <a:gd name="connsiteX2663" fmla="*/ 793816 w 12191999"/>
              <a:gd name="connsiteY2663" fmla="*/ 5025390 h 6862263"/>
              <a:gd name="connsiteX2664" fmla="*/ 822288 w 12191999"/>
              <a:gd name="connsiteY2664" fmla="*/ 5013776 h 6862263"/>
              <a:gd name="connsiteX2665" fmla="*/ 889650 w 12191999"/>
              <a:gd name="connsiteY2665" fmla="*/ 4988658 h 6862263"/>
              <a:gd name="connsiteX2666" fmla="*/ 898074 w 12191999"/>
              <a:gd name="connsiteY2666" fmla="*/ 4982523 h 6862263"/>
              <a:gd name="connsiteX2667" fmla="*/ 887254 w 12191999"/>
              <a:gd name="connsiteY2667" fmla="*/ 4983565 h 6862263"/>
              <a:gd name="connsiteX2668" fmla="*/ 858383 w 12191999"/>
              <a:gd name="connsiteY2668" fmla="*/ 4994328 h 6862263"/>
              <a:gd name="connsiteX2669" fmla="*/ 828317 w 12191999"/>
              <a:gd name="connsiteY2669" fmla="*/ 5002547 h 6862263"/>
              <a:gd name="connsiteX2670" fmla="*/ 805862 w 12191999"/>
              <a:gd name="connsiteY2670" fmla="*/ 5010920 h 6862263"/>
              <a:gd name="connsiteX2671" fmla="*/ 817895 w 12191999"/>
              <a:gd name="connsiteY2671" fmla="*/ 5004437 h 6862263"/>
              <a:gd name="connsiteX2672" fmla="*/ 898086 w 12191999"/>
              <a:gd name="connsiteY2672" fmla="*/ 4974535 h 6862263"/>
              <a:gd name="connsiteX2673" fmla="*/ 910520 w 12191999"/>
              <a:gd name="connsiteY2673" fmla="*/ 4968901 h 6862263"/>
              <a:gd name="connsiteX2674" fmla="*/ 900098 w 12191999"/>
              <a:gd name="connsiteY2674" fmla="*/ 4970793 h 6862263"/>
              <a:gd name="connsiteX2675" fmla="*/ 847178 w 12191999"/>
              <a:gd name="connsiteY2675" fmla="*/ 4986535 h 6862263"/>
              <a:gd name="connsiteX2676" fmla="*/ 895293 w 12191999"/>
              <a:gd name="connsiteY2676" fmla="*/ 4968594 h 6862263"/>
              <a:gd name="connsiteX2677" fmla="*/ 900910 w 12191999"/>
              <a:gd name="connsiteY2677" fmla="*/ 4964503 h 6862263"/>
              <a:gd name="connsiteX2678" fmla="*/ 896505 w 12191999"/>
              <a:gd name="connsiteY2678" fmla="*/ 4963152 h 6862263"/>
              <a:gd name="connsiteX2679" fmla="*/ 879665 w 12191999"/>
              <a:gd name="connsiteY2679" fmla="*/ 4967434 h 6862263"/>
              <a:gd name="connsiteX2680" fmla="*/ 866835 w 12191999"/>
              <a:gd name="connsiteY2680" fmla="*/ 4972220 h 6862263"/>
              <a:gd name="connsiteX2681" fmla="*/ 782637 w 12191999"/>
              <a:gd name="connsiteY2681" fmla="*/ 5001621 h 6862263"/>
              <a:gd name="connsiteX2682" fmla="*/ 795066 w 12191999"/>
              <a:gd name="connsiteY2682" fmla="*/ 4995988 h 6862263"/>
              <a:gd name="connsiteX2683" fmla="*/ 836370 w 12191999"/>
              <a:gd name="connsiteY2683" fmla="*/ 4979587 h 6862263"/>
              <a:gd name="connsiteX2684" fmla="*/ 878469 w 12191999"/>
              <a:gd name="connsiteY2684" fmla="*/ 4964889 h 6862263"/>
              <a:gd name="connsiteX2685" fmla="*/ 894507 w 12191999"/>
              <a:gd name="connsiteY2685" fmla="*/ 4958908 h 6862263"/>
              <a:gd name="connsiteX2686" fmla="*/ 896517 w 12191999"/>
              <a:gd name="connsiteY2686" fmla="*/ 4955165 h 6862263"/>
              <a:gd name="connsiteX2687" fmla="*/ 882490 w 12191999"/>
              <a:gd name="connsiteY2687" fmla="*/ 4957403 h 6862263"/>
              <a:gd name="connsiteX2688" fmla="*/ 854018 w 12191999"/>
              <a:gd name="connsiteY2688" fmla="*/ 4969017 h 6862263"/>
              <a:gd name="connsiteX2689" fmla="*/ 815526 w 12191999"/>
              <a:gd name="connsiteY2689" fmla="*/ 4983370 h 6862263"/>
              <a:gd name="connsiteX2690" fmla="*/ 778643 w 12191999"/>
              <a:gd name="connsiteY2690" fmla="*/ 4993132 h 6862263"/>
              <a:gd name="connsiteX2691" fmla="*/ 742561 w 12191999"/>
              <a:gd name="connsiteY2691" fmla="*/ 5004591 h 6862263"/>
              <a:gd name="connsiteX2692" fmla="*/ 725724 w 12191999"/>
              <a:gd name="connsiteY2692" fmla="*/ 5008874 h 6862263"/>
              <a:gd name="connsiteX2693" fmla="*/ 730541 w 12191999"/>
              <a:gd name="connsiteY2693" fmla="*/ 5003086 h 6862263"/>
              <a:gd name="connsiteX2694" fmla="*/ 739767 w 12191999"/>
              <a:gd name="connsiteY2694" fmla="*/ 4998647 h 6862263"/>
              <a:gd name="connsiteX2695" fmla="*/ 816750 w 12191999"/>
              <a:gd name="connsiteY2695" fmla="*/ 4969942 h 6862263"/>
              <a:gd name="connsiteX2696" fmla="*/ 822766 w 12191999"/>
              <a:gd name="connsiteY2696" fmla="*/ 4966702 h 6862263"/>
              <a:gd name="connsiteX2697" fmla="*/ 815552 w 12191999"/>
              <a:gd name="connsiteY2697" fmla="*/ 4967396 h 6862263"/>
              <a:gd name="connsiteX2698" fmla="*/ 779470 w 12191999"/>
              <a:gd name="connsiteY2698" fmla="*/ 4978857 h 6862263"/>
              <a:gd name="connsiteX2699" fmla="*/ 765441 w 12191999"/>
              <a:gd name="connsiteY2699" fmla="*/ 4981093 h 6862263"/>
              <a:gd name="connsiteX2700" fmla="*/ 737783 w 12191999"/>
              <a:gd name="connsiteY2700" fmla="*/ 4986418 h 6862263"/>
              <a:gd name="connsiteX2701" fmla="*/ 721345 w 12191999"/>
              <a:gd name="connsiteY2701" fmla="*/ 4991549 h 6862263"/>
              <a:gd name="connsiteX2702" fmla="*/ 724152 w 12191999"/>
              <a:gd name="connsiteY2702" fmla="*/ 4989505 h 6862263"/>
              <a:gd name="connsiteX2703" fmla="*/ 852461 w 12191999"/>
              <a:gd name="connsiteY2703" fmla="*/ 4941659 h 6862263"/>
              <a:gd name="connsiteX2704" fmla="*/ 855269 w 12191999"/>
              <a:gd name="connsiteY2704" fmla="*/ 4939615 h 6862263"/>
              <a:gd name="connsiteX2705" fmla="*/ 821994 w 12191999"/>
              <a:gd name="connsiteY2705" fmla="*/ 4949029 h 6862263"/>
              <a:gd name="connsiteX2706" fmla="*/ 844862 w 12191999"/>
              <a:gd name="connsiteY2706" fmla="*/ 4933518 h 6862263"/>
              <a:gd name="connsiteX2707" fmla="*/ 842067 w 12191999"/>
              <a:gd name="connsiteY2707" fmla="*/ 4927576 h 6862263"/>
              <a:gd name="connsiteX2708" fmla="*/ 838859 w 12191999"/>
              <a:gd name="connsiteY2708" fmla="*/ 4928772 h 6862263"/>
              <a:gd name="connsiteX2709" fmla="*/ 837661 w 12191999"/>
              <a:gd name="connsiteY2709" fmla="*/ 4926224 h 6862263"/>
              <a:gd name="connsiteX2710" fmla="*/ 839272 w 12191999"/>
              <a:gd name="connsiteY2710" fmla="*/ 4921634 h 6862263"/>
              <a:gd name="connsiteX2711" fmla="*/ 841282 w 12191999"/>
              <a:gd name="connsiteY2711" fmla="*/ 4917892 h 6862263"/>
              <a:gd name="connsiteX2712" fmla="*/ 850106 w 12191999"/>
              <a:gd name="connsiteY2712" fmla="*/ 4912606 h 6862263"/>
              <a:gd name="connsiteX2713" fmla="*/ 839286 w 12191999"/>
              <a:gd name="connsiteY2713" fmla="*/ 4913647 h 6862263"/>
              <a:gd name="connsiteX2714" fmla="*/ 799197 w 12191999"/>
              <a:gd name="connsiteY2714" fmla="*/ 4924606 h 6862263"/>
              <a:gd name="connsiteX2715" fmla="*/ 771537 w 12191999"/>
              <a:gd name="connsiteY2715" fmla="*/ 4929928 h 6862263"/>
              <a:gd name="connsiteX2716" fmla="*/ 755498 w 12191999"/>
              <a:gd name="connsiteY2716" fmla="*/ 4935910 h 6862263"/>
              <a:gd name="connsiteX2717" fmla="*/ 723422 w 12191999"/>
              <a:gd name="connsiteY2717" fmla="*/ 4947871 h 6862263"/>
              <a:gd name="connsiteX2718" fmla="*/ 691344 w 12191999"/>
              <a:gd name="connsiteY2718" fmla="*/ 4959832 h 6862263"/>
              <a:gd name="connsiteX2719" fmla="*/ 687736 w 12191999"/>
              <a:gd name="connsiteY2719" fmla="*/ 4960177 h 6862263"/>
              <a:gd name="connsiteX2720" fmla="*/ 690147 w 12191999"/>
              <a:gd name="connsiteY2720" fmla="*/ 4957285 h 6862263"/>
              <a:gd name="connsiteX2721" fmla="*/ 722223 w 12191999"/>
              <a:gd name="connsiteY2721" fmla="*/ 4945324 h 6862263"/>
              <a:gd name="connsiteX2722" fmla="*/ 731446 w 12191999"/>
              <a:gd name="connsiteY2722" fmla="*/ 4940887 h 6862263"/>
              <a:gd name="connsiteX2723" fmla="*/ 730648 w 12191999"/>
              <a:gd name="connsiteY2723" fmla="*/ 4939189 h 6862263"/>
              <a:gd name="connsiteX2724" fmla="*/ 717831 w 12191999"/>
              <a:gd name="connsiteY2724" fmla="*/ 4935986 h 6862263"/>
              <a:gd name="connsiteX2725" fmla="*/ 708209 w 12191999"/>
              <a:gd name="connsiteY2725" fmla="*/ 4939574 h 6862263"/>
              <a:gd name="connsiteX2726" fmla="*/ 672884 w 12191999"/>
              <a:gd name="connsiteY2726" fmla="*/ 4951393 h 6862263"/>
              <a:gd name="connsiteX2727" fmla="*/ 675947 w 12191999"/>
              <a:gd name="connsiteY2727" fmla="*/ 4944620 h 6862263"/>
              <a:gd name="connsiteX2728" fmla="*/ 695791 w 12191999"/>
              <a:gd name="connsiteY2728" fmla="*/ 4937221 h 6862263"/>
              <a:gd name="connsiteX2729" fmla="*/ 735080 w 12191999"/>
              <a:gd name="connsiteY2729" fmla="*/ 4924565 h 6862263"/>
              <a:gd name="connsiteX2730" fmla="*/ 743906 w 12191999"/>
              <a:gd name="connsiteY2730" fmla="*/ 4919280 h 6862263"/>
              <a:gd name="connsiteX2731" fmla="*/ 736691 w 12191999"/>
              <a:gd name="connsiteY2731" fmla="*/ 4919973 h 6862263"/>
              <a:gd name="connsiteX2732" fmla="*/ 709832 w 12191999"/>
              <a:gd name="connsiteY2732" fmla="*/ 4926995 h 6862263"/>
              <a:gd name="connsiteX2733" fmla="*/ 767569 w 12191999"/>
              <a:gd name="connsiteY2733" fmla="*/ 4905465 h 6862263"/>
              <a:gd name="connsiteX2734" fmla="*/ 802057 w 12191999"/>
              <a:gd name="connsiteY2734" fmla="*/ 4890611 h 6862263"/>
              <a:gd name="connsiteX2735" fmla="*/ 810082 w 12191999"/>
              <a:gd name="connsiteY2735" fmla="*/ 4883627 h 6862263"/>
              <a:gd name="connsiteX2736" fmla="*/ 792846 w 12191999"/>
              <a:gd name="connsiteY2736" fmla="*/ 4887060 h 6862263"/>
              <a:gd name="connsiteX2737" fmla="*/ 767983 w 12191999"/>
              <a:gd name="connsiteY2737" fmla="*/ 4898327 h 6862263"/>
              <a:gd name="connsiteX2738" fmla="*/ 751943 w 12191999"/>
              <a:gd name="connsiteY2738" fmla="*/ 4904306 h 6862263"/>
              <a:gd name="connsiteX2739" fmla="*/ 734034 w 12191999"/>
              <a:gd name="connsiteY2739" fmla="*/ 4908983 h 6862263"/>
              <a:gd name="connsiteX2740" fmla="*/ 736152 w 12191999"/>
              <a:gd name="connsiteY2740" fmla="*/ 4899251 h 6862263"/>
              <a:gd name="connsiteX2741" fmla="*/ 719645 w 12191999"/>
              <a:gd name="connsiteY2741" fmla="*/ 4890718 h 6862263"/>
              <a:gd name="connsiteX2742" fmla="*/ 644824 w 12191999"/>
              <a:gd name="connsiteY2742" fmla="*/ 4910520 h 6862263"/>
              <a:gd name="connsiteX2743" fmla="*/ 666601 w 12191999"/>
              <a:gd name="connsiteY2743" fmla="*/ 4899214 h 6862263"/>
              <a:gd name="connsiteX2744" fmla="*/ 617287 w 12191999"/>
              <a:gd name="connsiteY2744" fmla="*/ 4914609 h 6862263"/>
              <a:gd name="connsiteX2745" fmla="*/ 619696 w 12191999"/>
              <a:gd name="connsiteY2745" fmla="*/ 4911714 h 6862263"/>
              <a:gd name="connsiteX2746" fmla="*/ 610487 w 12191999"/>
              <a:gd name="connsiteY2746" fmla="*/ 4908165 h 6862263"/>
              <a:gd name="connsiteX2747" fmla="*/ 568528 w 12191999"/>
              <a:gd name="connsiteY2747" fmla="*/ 4922204 h 6862263"/>
              <a:gd name="connsiteX2748" fmla="*/ 539412 w 12191999"/>
              <a:gd name="connsiteY2748" fmla="*/ 4923381 h 6862263"/>
              <a:gd name="connsiteX2749" fmla="*/ 502993 w 12191999"/>
              <a:gd name="connsiteY2749" fmla="*/ 4946289 h 6862263"/>
              <a:gd name="connsiteX2750" fmla="*/ 475764 w 12191999"/>
              <a:gd name="connsiteY2750" fmla="*/ 4957402 h 6862263"/>
              <a:gd name="connsiteX2751" fmla="*/ 452487 w 12191999"/>
              <a:gd name="connsiteY2751" fmla="*/ 4968275 h 6862263"/>
              <a:gd name="connsiteX2752" fmla="*/ 418317 w 12191999"/>
              <a:gd name="connsiteY2752" fmla="*/ 4978744 h 6862263"/>
              <a:gd name="connsiteX2753" fmla="*/ 360697 w 12191999"/>
              <a:gd name="connsiteY2753" fmla="*/ 4992232 h 6862263"/>
              <a:gd name="connsiteX2754" fmla="*/ 362707 w 12191999"/>
              <a:gd name="connsiteY2754" fmla="*/ 4990579 h 6862263"/>
              <a:gd name="connsiteX2755" fmla="*/ 351886 w 12191999"/>
              <a:gd name="connsiteY2755" fmla="*/ 4991621 h 6862263"/>
              <a:gd name="connsiteX2756" fmla="*/ 338656 w 12191999"/>
              <a:gd name="connsiteY2756" fmla="*/ 4995558 h 6862263"/>
              <a:gd name="connsiteX2757" fmla="*/ 268087 w 12191999"/>
              <a:gd name="connsiteY2757" fmla="*/ 5021870 h 6862263"/>
              <a:gd name="connsiteX2758" fmla="*/ 249988 w 12191999"/>
              <a:gd name="connsiteY2758" fmla="*/ 5028114 h 6862263"/>
              <a:gd name="connsiteX2759" fmla="*/ 240596 w 12191999"/>
              <a:gd name="connsiteY2759" fmla="*/ 5030395 h 6862263"/>
              <a:gd name="connsiteX2760" fmla="*/ 209509 w 12191999"/>
              <a:gd name="connsiteY2760" fmla="*/ 5016295 h 6862263"/>
              <a:gd name="connsiteX2761" fmla="*/ 240729 w 12191999"/>
              <a:gd name="connsiteY2761" fmla="*/ 4961665 h 6862263"/>
              <a:gd name="connsiteX2762" fmla="*/ 331065 w 12191999"/>
              <a:gd name="connsiteY2762" fmla="*/ 4917927 h 6862263"/>
              <a:gd name="connsiteX2763" fmla="*/ 546355 w 12191999"/>
              <a:gd name="connsiteY2763" fmla="*/ 4824755 h 6862263"/>
              <a:gd name="connsiteX2764" fmla="*/ 586098 w 12191999"/>
              <a:gd name="connsiteY2764" fmla="*/ 4770593 h 6862263"/>
              <a:gd name="connsiteX2765" fmla="*/ 587070 w 12191999"/>
              <a:gd name="connsiteY2765" fmla="*/ 4708194 h 6862263"/>
              <a:gd name="connsiteX2766" fmla="*/ 605398 w 12191999"/>
              <a:gd name="connsiteY2766" fmla="*/ 4666557 h 6862263"/>
              <a:gd name="connsiteX2767" fmla="*/ 640868 w 12191999"/>
              <a:gd name="connsiteY2767" fmla="*/ 4673094 h 6862263"/>
              <a:gd name="connsiteX2768" fmla="*/ 668664 w 12191999"/>
              <a:gd name="connsiteY2768" fmla="*/ 4691390 h 6862263"/>
              <a:gd name="connsiteX2769" fmla="*/ 665897 w 12191999"/>
              <a:gd name="connsiteY2769" fmla="*/ 4682097 h 6862263"/>
              <a:gd name="connsiteX2770" fmla="*/ 726201 w 12191999"/>
              <a:gd name="connsiteY2770" fmla="*/ 4603183 h 6862263"/>
              <a:gd name="connsiteX2771" fmla="*/ 789153 w 12191999"/>
              <a:gd name="connsiteY2771" fmla="*/ 4608195 h 6862263"/>
              <a:gd name="connsiteX2772" fmla="*/ 878005 w 12191999"/>
              <a:gd name="connsiteY2772" fmla="*/ 4512582 h 6862263"/>
              <a:gd name="connsiteX2773" fmla="*/ 906241 w 12191999"/>
              <a:gd name="connsiteY2773" fmla="*/ 4476067 h 6862263"/>
              <a:gd name="connsiteX2774" fmla="*/ 908912 w 12191999"/>
              <a:gd name="connsiteY2774" fmla="*/ 4438133 h 6862263"/>
              <a:gd name="connsiteX2775" fmla="*/ 824866 w 12191999"/>
              <a:gd name="connsiteY2775" fmla="*/ 4465463 h 6862263"/>
              <a:gd name="connsiteX2776" fmla="*/ 795247 w 12191999"/>
              <a:gd name="connsiteY2776" fmla="*/ 4497334 h 6862263"/>
              <a:gd name="connsiteX2777" fmla="*/ 765094 w 12191999"/>
              <a:gd name="connsiteY2777" fmla="*/ 4536791 h 6862263"/>
              <a:gd name="connsiteX2778" fmla="*/ 755504 w 12191999"/>
              <a:gd name="connsiteY2778" fmla="*/ 4551492 h 6862263"/>
              <a:gd name="connsiteX2779" fmla="*/ 693839 w 12191999"/>
              <a:gd name="connsiteY2779" fmla="*/ 4503899 h 6862263"/>
              <a:gd name="connsiteX2780" fmla="*/ 711101 w 12191999"/>
              <a:gd name="connsiteY2780" fmla="*/ 4477436 h 6862263"/>
              <a:gd name="connsiteX2781" fmla="*/ 773641 w 12191999"/>
              <a:gd name="connsiteY2781" fmla="*/ 4415402 h 6862263"/>
              <a:gd name="connsiteX2782" fmla="*/ 784615 w 12191999"/>
              <a:gd name="connsiteY2782" fmla="*/ 4405347 h 6862263"/>
              <a:gd name="connsiteX2783" fmla="*/ 950694 w 12191999"/>
              <a:gd name="connsiteY2783" fmla="*/ 4306400 h 6862263"/>
              <a:gd name="connsiteX2784" fmla="*/ 992984 w 12191999"/>
              <a:gd name="connsiteY2784" fmla="*/ 4288942 h 6862263"/>
              <a:gd name="connsiteX2785" fmla="*/ 1114640 w 12191999"/>
              <a:gd name="connsiteY2785" fmla="*/ 4237798 h 6862263"/>
              <a:gd name="connsiteX2786" fmla="*/ 1143190 w 12191999"/>
              <a:gd name="connsiteY2786" fmla="*/ 4221101 h 6862263"/>
              <a:gd name="connsiteX2787" fmla="*/ 1204125 w 12191999"/>
              <a:gd name="connsiteY2787" fmla="*/ 4181827 h 6862263"/>
              <a:gd name="connsiteX2788" fmla="*/ 1204243 w 12191999"/>
              <a:gd name="connsiteY2788" fmla="*/ 4162292 h 6862263"/>
              <a:gd name="connsiteX2789" fmla="*/ 1206371 w 12191999"/>
              <a:gd name="connsiteY2789" fmla="*/ 4152066 h 6862263"/>
              <a:gd name="connsiteX2790" fmla="*/ 1162195 w 12191999"/>
              <a:gd name="connsiteY2790" fmla="*/ 4166608 h 6862263"/>
              <a:gd name="connsiteX2791" fmla="*/ 991087 w 12191999"/>
              <a:gd name="connsiteY2791" fmla="*/ 4217013 h 6862263"/>
              <a:gd name="connsiteX2792" fmla="*/ 892336 w 12191999"/>
              <a:gd name="connsiteY2792" fmla="*/ 4242534 h 6862263"/>
              <a:gd name="connsiteX2793" fmla="*/ 826978 w 12191999"/>
              <a:gd name="connsiteY2793" fmla="*/ 4223275 h 6862263"/>
              <a:gd name="connsiteX2794" fmla="*/ 868741 w 12191999"/>
              <a:gd name="connsiteY2794" fmla="*/ 4176991 h 6862263"/>
              <a:gd name="connsiteX2795" fmla="*/ 881795 w 12191999"/>
              <a:gd name="connsiteY2795" fmla="*/ 4173095 h 6862263"/>
              <a:gd name="connsiteX2796" fmla="*/ 1134817 w 12191999"/>
              <a:gd name="connsiteY2796" fmla="*/ 4082608 h 6862263"/>
              <a:gd name="connsiteX2797" fmla="*/ 1207721 w 12191999"/>
              <a:gd name="connsiteY2797" fmla="*/ 4031499 h 6862263"/>
              <a:gd name="connsiteX2798" fmla="*/ 1218243 w 12191999"/>
              <a:gd name="connsiteY2798" fmla="*/ 4026483 h 6862263"/>
              <a:gd name="connsiteX2799" fmla="*/ 1225050 w 12191999"/>
              <a:gd name="connsiteY2799" fmla="*/ 4017140 h 6862263"/>
              <a:gd name="connsiteX2800" fmla="*/ 1252948 w 12191999"/>
              <a:gd name="connsiteY2800" fmla="*/ 3998693 h 6862263"/>
              <a:gd name="connsiteX2801" fmla="*/ 1292502 w 12191999"/>
              <a:gd name="connsiteY2801" fmla="*/ 3980379 h 6862263"/>
              <a:gd name="connsiteX2802" fmla="*/ 1293683 w 12191999"/>
              <a:gd name="connsiteY2802" fmla="*/ 3976496 h 6862263"/>
              <a:gd name="connsiteX2803" fmla="*/ 1274252 w 12191999"/>
              <a:gd name="connsiteY2803" fmla="*/ 3975338 h 6862263"/>
              <a:gd name="connsiteX2804" fmla="*/ 1216657 w 12191999"/>
              <a:gd name="connsiteY2804" fmla="*/ 3982596 h 6862263"/>
              <a:gd name="connsiteX2805" fmla="*/ 1188277 w 12191999"/>
              <a:gd name="connsiteY2805" fmla="*/ 3971684 h 6862263"/>
              <a:gd name="connsiteX2806" fmla="*/ 1137607 w 12191999"/>
              <a:gd name="connsiteY2806" fmla="*/ 3992185 h 6862263"/>
              <a:gd name="connsiteX2807" fmla="*/ 1102223 w 12191999"/>
              <a:gd name="connsiteY2807" fmla="*/ 3994198 h 6862263"/>
              <a:gd name="connsiteX2808" fmla="*/ 1094374 w 12191999"/>
              <a:gd name="connsiteY2808" fmla="*/ 3984918 h 6862263"/>
              <a:gd name="connsiteX2809" fmla="*/ 1079349 w 12191999"/>
              <a:gd name="connsiteY2809" fmla="*/ 3991789 h 6862263"/>
              <a:gd name="connsiteX2810" fmla="*/ 815268 w 12191999"/>
              <a:gd name="connsiteY2810" fmla="*/ 4079612 h 6862263"/>
              <a:gd name="connsiteX2811" fmla="*/ 762746 w 12191999"/>
              <a:gd name="connsiteY2811" fmla="*/ 4109219 h 6862263"/>
              <a:gd name="connsiteX2812" fmla="*/ 545896 w 12191999"/>
              <a:gd name="connsiteY2812" fmla="*/ 4197849 h 6862263"/>
              <a:gd name="connsiteX2813" fmla="*/ 462714 w 12191999"/>
              <a:gd name="connsiteY2813" fmla="*/ 4146132 h 6862263"/>
              <a:gd name="connsiteX2814" fmla="*/ 439901 w 12191999"/>
              <a:gd name="connsiteY2814" fmla="*/ 4130076 h 6862263"/>
              <a:gd name="connsiteX2815" fmla="*/ 429059 w 12191999"/>
              <a:gd name="connsiteY2815" fmla="*/ 4074651 h 6862263"/>
              <a:gd name="connsiteX2816" fmla="*/ 491943 w 12191999"/>
              <a:gd name="connsiteY2816" fmla="*/ 4036976 h 6862263"/>
              <a:gd name="connsiteX2817" fmla="*/ 593389 w 12191999"/>
              <a:gd name="connsiteY2817" fmla="*/ 4015626 h 6862263"/>
              <a:gd name="connsiteX2818" fmla="*/ 614120 w 12191999"/>
              <a:gd name="connsiteY2818" fmla="*/ 3999491 h 6862263"/>
              <a:gd name="connsiteX2819" fmla="*/ 612206 w 12191999"/>
              <a:gd name="connsiteY2819" fmla="*/ 3976590 h 6862263"/>
              <a:gd name="connsiteX2820" fmla="*/ 626772 w 12191999"/>
              <a:gd name="connsiteY2820" fmla="*/ 3972283 h 6862263"/>
              <a:gd name="connsiteX2821" fmla="*/ 633375 w 12191999"/>
              <a:gd name="connsiteY2821" fmla="*/ 3970332 h 6862263"/>
              <a:gd name="connsiteX2822" fmla="*/ 654058 w 12191999"/>
              <a:gd name="connsiteY2822" fmla="*/ 3960699 h 6862263"/>
              <a:gd name="connsiteX2823" fmla="*/ 660898 w 12191999"/>
              <a:gd name="connsiteY2823" fmla="*/ 3959112 h 6862263"/>
              <a:gd name="connsiteX2824" fmla="*/ 665944 w 12191999"/>
              <a:gd name="connsiteY2824" fmla="*/ 3959154 h 6862263"/>
              <a:gd name="connsiteX2825" fmla="*/ 693323 w 12191999"/>
              <a:gd name="connsiteY2825" fmla="*/ 3956941 h 6862263"/>
              <a:gd name="connsiteX2826" fmla="*/ 707851 w 12191999"/>
              <a:gd name="connsiteY2826" fmla="*/ 3949114 h 6862263"/>
              <a:gd name="connsiteX2827" fmla="*/ 719837 w 12191999"/>
              <a:gd name="connsiteY2827" fmla="*/ 3946707 h 6862263"/>
              <a:gd name="connsiteX2828" fmla="*/ 726112 w 12191999"/>
              <a:gd name="connsiteY2828" fmla="*/ 3943881 h 6862263"/>
              <a:gd name="connsiteX2829" fmla="*/ 735688 w 12191999"/>
              <a:gd name="connsiteY2829" fmla="*/ 3940081 h 6862263"/>
              <a:gd name="connsiteX2830" fmla="*/ 834375 w 12191999"/>
              <a:gd name="connsiteY2830" fmla="*/ 3909932 h 6862263"/>
              <a:gd name="connsiteX2831" fmla="*/ 863428 w 12191999"/>
              <a:gd name="connsiteY2831" fmla="*/ 3899403 h 6862263"/>
              <a:gd name="connsiteX2832" fmla="*/ 896431 w 12191999"/>
              <a:gd name="connsiteY2832" fmla="*/ 3889645 h 6862263"/>
              <a:gd name="connsiteX2833" fmla="*/ 949564 w 12191999"/>
              <a:gd name="connsiteY2833" fmla="*/ 3874906 h 6862263"/>
              <a:gd name="connsiteX2834" fmla="*/ 962766 w 12191999"/>
              <a:gd name="connsiteY2834" fmla="*/ 3871003 h 6862263"/>
              <a:gd name="connsiteX2835" fmla="*/ 972342 w 12191999"/>
              <a:gd name="connsiteY2835" fmla="*/ 3867202 h 6862263"/>
              <a:gd name="connsiteX2836" fmla="*/ 964764 w 12191999"/>
              <a:gd name="connsiteY2836" fmla="*/ 3866532 h 6862263"/>
              <a:gd name="connsiteX2837" fmla="*/ 930457 w 12191999"/>
              <a:gd name="connsiteY2837" fmla="*/ 3872797 h 6862263"/>
              <a:gd name="connsiteX2838" fmla="*/ 916278 w 12191999"/>
              <a:gd name="connsiteY2838" fmla="*/ 3874081 h 6862263"/>
              <a:gd name="connsiteX2839" fmla="*/ 964483 w 12191999"/>
              <a:gd name="connsiteY2839" fmla="*/ 3855949 h 6862263"/>
              <a:gd name="connsiteX2840" fmla="*/ 999483 w 12191999"/>
              <a:gd name="connsiteY2840" fmla="*/ 3841722 h 6862263"/>
              <a:gd name="connsiteX2841" fmla="*/ 1004783 w 12191999"/>
              <a:gd name="connsiteY2841" fmla="*/ 3836277 h 6862263"/>
              <a:gd name="connsiteX2842" fmla="*/ 991254 w 12191999"/>
              <a:gd name="connsiteY2842" fmla="*/ 3839306 h 6862263"/>
              <a:gd name="connsiteX2843" fmla="*/ 925246 w 12191999"/>
              <a:gd name="connsiteY2843" fmla="*/ 3858821 h 6862263"/>
              <a:gd name="connsiteX2844" fmla="*/ 806798 w 12191999"/>
              <a:gd name="connsiteY2844" fmla="*/ 3885116 h 6862263"/>
              <a:gd name="connsiteX2845" fmla="*/ 792237 w 12191999"/>
              <a:gd name="connsiteY2845" fmla="*/ 3888455 h 6862263"/>
              <a:gd name="connsiteX2846" fmla="*/ 799964 w 12191999"/>
              <a:gd name="connsiteY2846" fmla="*/ 3882708 h 6862263"/>
              <a:gd name="connsiteX2847" fmla="*/ 889085 w 12191999"/>
              <a:gd name="connsiteY2847" fmla="*/ 3836825 h 6862263"/>
              <a:gd name="connsiteX2848" fmla="*/ 951967 w 12191999"/>
              <a:gd name="connsiteY2848" fmla="*/ 3808139 h 6862263"/>
              <a:gd name="connsiteX2849" fmla="*/ 954247 w 12191999"/>
              <a:gd name="connsiteY2849" fmla="*/ 3806716 h 6862263"/>
              <a:gd name="connsiteX2850" fmla="*/ 960421 w 12191999"/>
              <a:gd name="connsiteY2850" fmla="*/ 3805755 h 6862263"/>
              <a:gd name="connsiteX2851" fmla="*/ 996401 w 12191999"/>
              <a:gd name="connsiteY2851" fmla="*/ 3794147 h 6862263"/>
              <a:gd name="connsiteX2852" fmla="*/ 1002024 w 12191999"/>
              <a:gd name="connsiteY2852" fmla="*/ 3789575 h 6862263"/>
              <a:gd name="connsiteX2853" fmla="*/ 1059760 w 12191999"/>
              <a:gd name="connsiteY2853" fmla="*/ 3777354 h 6862263"/>
              <a:gd name="connsiteX2854" fmla="*/ 1096064 w 12191999"/>
              <a:gd name="connsiteY2854" fmla="*/ 3766620 h 6862263"/>
              <a:gd name="connsiteX2855" fmla="*/ 1178901 w 12191999"/>
              <a:gd name="connsiteY2855" fmla="*/ 3743098 h 6862263"/>
              <a:gd name="connsiteX2856" fmla="*/ 1202330 w 12191999"/>
              <a:gd name="connsiteY2856" fmla="*/ 3737141 h 6862263"/>
              <a:gd name="connsiteX2857" fmla="*/ 1228406 w 12191999"/>
              <a:gd name="connsiteY2857" fmla="*/ 3728460 h 6862263"/>
              <a:gd name="connsiteX2858" fmla="*/ 1258113 w 12191999"/>
              <a:gd name="connsiteY2858" fmla="*/ 3719679 h 6862263"/>
              <a:gd name="connsiteX2859" fmla="*/ 1259457 w 12191999"/>
              <a:gd name="connsiteY2859" fmla="*/ 3713461 h 6862263"/>
              <a:gd name="connsiteX2860" fmla="*/ 1298086 w 12191999"/>
              <a:gd name="connsiteY2860" fmla="*/ 3699132 h 6862263"/>
              <a:gd name="connsiteX2861" fmla="*/ 1308314 w 12191999"/>
              <a:gd name="connsiteY2861" fmla="*/ 3697078 h 6862263"/>
              <a:gd name="connsiteX2862" fmla="*/ 1313938 w 12191999"/>
              <a:gd name="connsiteY2862" fmla="*/ 3692506 h 6862263"/>
              <a:gd name="connsiteX2863" fmla="*/ 1306360 w 12191999"/>
              <a:gd name="connsiteY2863" fmla="*/ 3691838 h 6862263"/>
              <a:gd name="connsiteX2864" fmla="*/ 1280282 w 12191999"/>
              <a:gd name="connsiteY2864" fmla="*/ 3700517 h 6862263"/>
              <a:gd name="connsiteX2865" fmla="*/ 1249925 w 12191999"/>
              <a:gd name="connsiteY2865" fmla="*/ 3707551 h 6862263"/>
              <a:gd name="connsiteX2866" fmla="*/ 1238070 w 12191999"/>
              <a:gd name="connsiteY2866" fmla="*/ 3705238 h 6862263"/>
              <a:gd name="connsiteX2867" fmla="*/ 1220915 w 12191999"/>
              <a:gd name="connsiteY2867" fmla="*/ 3708372 h 6862263"/>
              <a:gd name="connsiteX2868" fmla="*/ 1182612 w 12191999"/>
              <a:gd name="connsiteY2868" fmla="*/ 3723575 h 6862263"/>
              <a:gd name="connsiteX2869" fmla="*/ 1166112 w 12191999"/>
              <a:gd name="connsiteY2869" fmla="*/ 3728453 h 6862263"/>
              <a:gd name="connsiteX2870" fmla="*/ 1158535 w 12191999"/>
              <a:gd name="connsiteY2870" fmla="*/ 3727785 h 6862263"/>
              <a:gd name="connsiteX2871" fmla="*/ 1160206 w 12191999"/>
              <a:gd name="connsiteY2871" fmla="*/ 3722444 h 6862263"/>
              <a:gd name="connsiteX2872" fmla="*/ 1164314 w 12191999"/>
              <a:gd name="connsiteY2872" fmla="*/ 3720367 h 6862263"/>
              <a:gd name="connsiteX2873" fmla="*/ 1175397 w 12191999"/>
              <a:gd name="connsiteY2873" fmla="*/ 3717090 h 6862263"/>
              <a:gd name="connsiteX2874" fmla="*/ 1197846 w 12191999"/>
              <a:gd name="connsiteY2874" fmla="*/ 3708514 h 6862263"/>
              <a:gd name="connsiteX2875" fmla="*/ 1244054 w 12191999"/>
              <a:gd name="connsiteY2875" fmla="*/ 3694850 h 6862263"/>
              <a:gd name="connsiteX2876" fmla="*/ 1281660 w 12191999"/>
              <a:gd name="connsiteY2876" fmla="*/ 3687611 h 6862263"/>
              <a:gd name="connsiteX2877" fmla="*/ 1323914 w 12191999"/>
              <a:gd name="connsiteY2877" fmla="*/ 3673180 h 6862263"/>
              <a:gd name="connsiteX2878" fmla="*/ 1326566 w 12191999"/>
              <a:gd name="connsiteY2878" fmla="*/ 3670456 h 6862263"/>
              <a:gd name="connsiteX2879" fmla="*/ 1338789 w 12191999"/>
              <a:gd name="connsiteY2879" fmla="*/ 3663933 h 6862263"/>
              <a:gd name="connsiteX2880" fmla="*/ 1381370 w 12191999"/>
              <a:gd name="connsiteY2880" fmla="*/ 3650374 h 6862263"/>
              <a:gd name="connsiteX2881" fmla="*/ 1392248 w 12191999"/>
              <a:gd name="connsiteY2881" fmla="*/ 3650066 h 6862263"/>
              <a:gd name="connsiteX2882" fmla="*/ 1427534 w 12191999"/>
              <a:gd name="connsiteY2882" fmla="*/ 3646421 h 6862263"/>
              <a:gd name="connsiteX2883" fmla="*/ 1450962 w 12191999"/>
              <a:gd name="connsiteY2883" fmla="*/ 3640466 h 6862263"/>
              <a:gd name="connsiteX2884" fmla="*/ 1498839 w 12191999"/>
              <a:gd name="connsiteY2884" fmla="*/ 3621461 h 6862263"/>
              <a:gd name="connsiteX2885" fmla="*/ 1501487 w 12191999"/>
              <a:gd name="connsiteY2885" fmla="*/ 3618738 h 6862263"/>
              <a:gd name="connsiteX2886" fmla="*/ 1529889 w 12191999"/>
              <a:gd name="connsiteY2886" fmla="*/ 3606462 h 6862263"/>
              <a:gd name="connsiteX2887" fmla="*/ 1561222 w 12191999"/>
              <a:gd name="connsiteY2887" fmla="*/ 3602046 h 6862263"/>
              <a:gd name="connsiteX2888" fmla="*/ 1622583 w 12191999"/>
              <a:gd name="connsiteY2888" fmla="*/ 3589722 h 6862263"/>
              <a:gd name="connsiteX2889" fmla="*/ 1676411 w 12191999"/>
              <a:gd name="connsiteY2889" fmla="*/ 3567019 h 6862263"/>
              <a:gd name="connsiteX2890" fmla="*/ 1709089 w 12191999"/>
              <a:gd name="connsiteY2890" fmla="*/ 3556389 h 6862263"/>
              <a:gd name="connsiteX2891" fmla="*/ 1756273 w 12191999"/>
              <a:gd name="connsiteY2891" fmla="*/ 3545347 h 6862263"/>
              <a:gd name="connsiteX2892" fmla="*/ 1782678 w 12191999"/>
              <a:gd name="connsiteY2892" fmla="*/ 3537541 h 6862263"/>
              <a:gd name="connsiteX2893" fmla="*/ 1795553 w 12191999"/>
              <a:gd name="connsiteY2893" fmla="*/ 3532764 h 6862263"/>
              <a:gd name="connsiteX2894" fmla="*/ 1831207 w 12191999"/>
              <a:gd name="connsiteY2894" fmla="*/ 3520283 h 6862263"/>
              <a:gd name="connsiteX2895" fmla="*/ 1844084 w 12191999"/>
              <a:gd name="connsiteY2895" fmla="*/ 3515507 h 6862263"/>
              <a:gd name="connsiteX2896" fmla="*/ 1874853 w 12191999"/>
              <a:gd name="connsiteY2896" fmla="*/ 3489925 h 6862263"/>
              <a:gd name="connsiteX2897" fmla="*/ 1900646 w 12191999"/>
              <a:gd name="connsiteY2897" fmla="*/ 3470661 h 6862263"/>
              <a:gd name="connsiteX2898" fmla="*/ 1918495 w 12191999"/>
              <a:gd name="connsiteY2898" fmla="*/ 3459565 h 6862263"/>
              <a:gd name="connsiteX2899" fmla="*/ 1929090 w 12191999"/>
              <a:gd name="connsiteY2899" fmla="*/ 3448675 h 6862263"/>
              <a:gd name="connsiteX2900" fmla="*/ 1928438 w 12191999"/>
              <a:gd name="connsiteY2900" fmla="*/ 3446927 h 6862263"/>
              <a:gd name="connsiteX2901" fmla="*/ 1875674 w 12191999"/>
              <a:gd name="connsiteY2901" fmla="*/ 3452829 h 6862263"/>
              <a:gd name="connsiteX2902" fmla="*/ 1704054 w 12191999"/>
              <a:gd name="connsiteY2902" fmla="*/ 3503572 h 6862263"/>
              <a:gd name="connsiteX2903" fmla="*/ 1690199 w 12191999"/>
              <a:gd name="connsiteY2903" fmla="*/ 3505728 h 6862263"/>
              <a:gd name="connsiteX2904" fmla="*/ 1703076 w 12191999"/>
              <a:gd name="connsiteY2904" fmla="*/ 3500951 h 6862263"/>
              <a:gd name="connsiteX2905" fmla="*/ 1741701 w 12191999"/>
              <a:gd name="connsiteY2905" fmla="*/ 3486622 h 6862263"/>
              <a:gd name="connsiteX2906" fmla="*/ 1849684 w 12191999"/>
              <a:gd name="connsiteY2906" fmla="*/ 3442089 h 6862263"/>
              <a:gd name="connsiteX2907" fmla="*/ 1915367 w 12191999"/>
              <a:gd name="connsiteY2907" fmla="*/ 3421701 h 6862263"/>
              <a:gd name="connsiteX2908" fmla="*/ 1958274 w 12191999"/>
              <a:gd name="connsiteY2908" fmla="*/ 3409015 h 6862263"/>
              <a:gd name="connsiteX2909" fmla="*/ 1997225 w 12191999"/>
              <a:gd name="connsiteY2909" fmla="*/ 3395557 h 6862263"/>
              <a:gd name="connsiteX2910" fmla="*/ 2013077 w 12191999"/>
              <a:gd name="connsiteY2910" fmla="*/ 3388931 h 6862263"/>
              <a:gd name="connsiteX2911" fmla="*/ 1995923 w 12191999"/>
              <a:gd name="connsiteY2911" fmla="*/ 3392063 h 6862263"/>
              <a:gd name="connsiteX2912" fmla="*/ 1881061 w 12191999"/>
              <a:gd name="connsiteY2912" fmla="*/ 3427966 h 6862263"/>
              <a:gd name="connsiteX2913" fmla="*/ 1829599 w 12191999"/>
              <a:gd name="connsiteY2913" fmla="*/ 3437360 h 6862263"/>
              <a:gd name="connsiteX2914" fmla="*/ 1828948 w 12191999"/>
              <a:gd name="connsiteY2914" fmla="*/ 3435616 h 6862263"/>
              <a:gd name="connsiteX2915" fmla="*/ 1830946 w 12191999"/>
              <a:gd name="connsiteY2915" fmla="*/ 3431145 h 6862263"/>
              <a:gd name="connsiteX2916" fmla="*/ 1860650 w 12191999"/>
              <a:gd name="connsiteY2916" fmla="*/ 3422364 h 6862263"/>
              <a:gd name="connsiteX2917" fmla="*/ 1879800 w 12191999"/>
              <a:gd name="connsiteY2917" fmla="*/ 3414763 h 6862263"/>
              <a:gd name="connsiteX2918" fmla="*/ 1882449 w 12191999"/>
              <a:gd name="connsiteY2918" fmla="*/ 3412038 h 6862263"/>
              <a:gd name="connsiteX2919" fmla="*/ 1875523 w 12191999"/>
              <a:gd name="connsiteY2919" fmla="*/ 3413116 h 6862263"/>
              <a:gd name="connsiteX2920" fmla="*/ 1845818 w 12191999"/>
              <a:gd name="connsiteY2920" fmla="*/ 3421899 h 6862263"/>
              <a:gd name="connsiteX2921" fmla="*/ 1835267 w 12191999"/>
              <a:gd name="connsiteY2921" fmla="*/ 3423080 h 6862263"/>
              <a:gd name="connsiteX2922" fmla="*/ 1841215 w 12191999"/>
              <a:gd name="connsiteY2922" fmla="*/ 3419382 h 6862263"/>
              <a:gd name="connsiteX2923" fmla="*/ 1879194 w 12191999"/>
              <a:gd name="connsiteY2923" fmla="*/ 3403304 h 6862263"/>
              <a:gd name="connsiteX2924" fmla="*/ 1940599 w 12191999"/>
              <a:gd name="connsiteY2924" fmla="*/ 3381270 h 6862263"/>
              <a:gd name="connsiteX2925" fmla="*/ 1940272 w 12191999"/>
              <a:gd name="connsiteY2925" fmla="*/ 3380395 h 6862263"/>
              <a:gd name="connsiteX2926" fmla="*/ 1939620 w 12191999"/>
              <a:gd name="connsiteY2926" fmla="*/ 3378647 h 6862263"/>
              <a:gd name="connsiteX2927" fmla="*/ 1926418 w 12191999"/>
              <a:gd name="connsiteY2927" fmla="*/ 3382551 h 6862263"/>
              <a:gd name="connsiteX2928" fmla="*/ 1914564 w 12191999"/>
              <a:gd name="connsiteY2928" fmla="*/ 3380240 h 6862263"/>
              <a:gd name="connsiteX2929" fmla="*/ 1910285 w 12191999"/>
              <a:gd name="connsiteY2929" fmla="*/ 3378594 h 6862263"/>
              <a:gd name="connsiteX2930" fmla="*/ 1879603 w 12191999"/>
              <a:gd name="connsiteY2930" fmla="*/ 3384757 h 6862263"/>
              <a:gd name="connsiteX2931" fmla="*/ 1902707 w 12191999"/>
              <a:gd name="connsiteY2931" fmla="*/ 3377927 h 6862263"/>
              <a:gd name="connsiteX2932" fmla="*/ 1905031 w 12191999"/>
              <a:gd name="connsiteY2932" fmla="*/ 3374329 h 6862263"/>
              <a:gd name="connsiteX2933" fmla="*/ 1904381 w 12191999"/>
              <a:gd name="connsiteY2933" fmla="*/ 3372582 h 6862263"/>
              <a:gd name="connsiteX2934" fmla="*/ 1907681 w 12191999"/>
              <a:gd name="connsiteY2934" fmla="*/ 3371608 h 6862263"/>
              <a:gd name="connsiteX2935" fmla="*/ 1941009 w 12191999"/>
              <a:gd name="connsiteY2935" fmla="*/ 3362722 h 6862263"/>
              <a:gd name="connsiteX2936" fmla="*/ 1947285 w 12191999"/>
              <a:gd name="connsiteY2936" fmla="*/ 3359899 h 6862263"/>
              <a:gd name="connsiteX2937" fmla="*/ 1943335 w 12191999"/>
              <a:gd name="connsiteY2937" fmla="*/ 3359128 h 6862263"/>
              <a:gd name="connsiteX2938" fmla="*/ 1922226 w 12191999"/>
              <a:gd name="connsiteY2938" fmla="*/ 3361490 h 6862263"/>
              <a:gd name="connsiteX2939" fmla="*/ 1917299 w 12191999"/>
              <a:gd name="connsiteY2939" fmla="*/ 3358097 h 6862263"/>
              <a:gd name="connsiteX2940" fmla="*/ 1922924 w 12191999"/>
              <a:gd name="connsiteY2940" fmla="*/ 3353525 h 6862263"/>
              <a:gd name="connsiteX2941" fmla="*/ 1939424 w 12191999"/>
              <a:gd name="connsiteY2941" fmla="*/ 3348645 h 6862263"/>
              <a:gd name="connsiteX2942" fmla="*/ 1980332 w 12191999"/>
              <a:gd name="connsiteY2942" fmla="*/ 3340429 h 6862263"/>
              <a:gd name="connsiteX2943" fmla="*/ 1996184 w 12191999"/>
              <a:gd name="connsiteY2943" fmla="*/ 3333804 h 6862263"/>
              <a:gd name="connsiteX2944" fmla="*/ 2004130 w 12191999"/>
              <a:gd name="connsiteY2944" fmla="*/ 3325634 h 6862263"/>
              <a:gd name="connsiteX2945" fmla="*/ 2021045 w 12191999"/>
              <a:gd name="connsiteY2945" fmla="*/ 3319505 h 6862263"/>
              <a:gd name="connsiteX2946" fmla="*/ 1975653 w 12191999"/>
              <a:gd name="connsiteY2946" fmla="*/ 3319509 h 6862263"/>
              <a:gd name="connsiteX2947" fmla="*/ 1972841 w 12191999"/>
              <a:gd name="connsiteY2947" fmla="*/ 3320341 h 6862263"/>
              <a:gd name="connsiteX2948" fmla="*/ 1946113 w 12191999"/>
              <a:gd name="connsiteY2948" fmla="*/ 3327273 h 6862263"/>
              <a:gd name="connsiteX2949" fmla="*/ 1923335 w 12191999"/>
              <a:gd name="connsiteY2949" fmla="*/ 3334976 h 6862263"/>
              <a:gd name="connsiteX2950" fmla="*/ 1841149 w 12191999"/>
              <a:gd name="connsiteY2950" fmla="*/ 3360246 h 6862263"/>
              <a:gd name="connsiteX2951" fmla="*/ 1804844 w 12191999"/>
              <a:gd name="connsiteY2951" fmla="*/ 3370981 h 6862263"/>
              <a:gd name="connsiteX2952" fmla="*/ 1750367 w 12191999"/>
              <a:gd name="connsiteY2952" fmla="*/ 3391936 h 6862263"/>
              <a:gd name="connsiteX2953" fmla="*/ 1742787 w 12191999"/>
              <a:gd name="connsiteY2953" fmla="*/ 3391268 h 6862263"/>
              <a:gd name="connsiteX2954" fmla="*/ 1706158 w 12191999"/>
              <a:gd name="connsiteY2954" fmla="*/ 3401128 h 6862263"/>
              <a:gd name="connsiteX2955" fmla="*/ 1681057 w 12191999"/>
              <a:gd name="connsiteY2955" fmla="*/ 3412429 h 6862263"/>
              <a:gd name="connsiteX2956" fmla="*/ 1658605 w 12191999"/>
              <a:gd name="connsiteY2956" fmla="*/ 3421006 h 6862263"/>
              <a:gd name="connsiteX2957" fmla="*/ 1609793 w 12191999"/>
              <a:gd name="connsiteY2957" fmla="*/ 3427679 h 6862263"/>
              <a:gd name="connsiteX2958" fmla="*/ 1582085 w 12191999"/>
              <a:gd name="connsiteY2958" fmla="*/ 3431991 h 6862263"/>
              <a:gd name="connsiteX2959" fmla="*/ 1562937 w 12191999"/>
              <a:gd name="connsiteY2959" fmla="*/ 3439593 h 6862263"/>
              <a:gd name="connsiteX2960" fmla="*/ 1547411 w 12191999"/>
              <a:gd name="connsiteY2960" fmla="*/ 3447093 h 6862263"/>
              <a:gd name="connsiteX2961" fmla="*/ 1542437 w 12191999"/>
              <a:gd name="connsiteY2961" fmla="*/ 3453412 h 6862263"/>
              <a:gd name="connsiteX2962" fmla="*/ 1516035 w 12191999"/>
              <a:gd name="connsiteY2962" fmla="*/ 3461219 h 6862263"/>
              <a:gd name="connsiteX2963" fmla="*/ 1501203 w 12191999"/>
              <a:gd name="connsiteY2963" fmla="*/ 3460755 h 6862263"/>
              <a:gd name="connsiteX2964" fmla="*/ 1478425 w 12191999"/>
              <a:gd name="connsiteY2964" fmla="*/ 3468459 h 6862263"/>
              <a:gd name="connsiteX2965" fmla="*/ 1443100 w 12191999"/>
              <a:gd name="connsiteY2965" fmla="*/ 3481814 h 6862263"/>
              <a:gd name="connsiteX2966" fmla="*/ 1432871 w 12191999"/>
              <a:gd name="connsiteY2966" fmla="*/ 3483868 h 6862263"/>
              <a:gd name="connsiteX2967" fmla="*/ 1417391 w 12191999"/>
              <a:gd name="connsiteY2967" fmla="*/ 3481656 h 6862263"/>
              <a:gd name="connsiteX2968" fmla="*/ 1406838 w 12191999"/>
              <a:gd name="connsiteY2968" fmla="*/ 3482838 h 6862263"/>
              <a:gd name="connsiteX2969" fmla="*/ 1363236 w 12191999"/>
              <a:gd name="connsiteY2969" fmla="*/ 3503484 h 6862263"/>
              <a:gd name="connsiteX2970" fmla="*/ 1357286 w 12191999"/>
              <a:gd name="connsiteY2970" fmla="*/ 3507185 h 6862263"/>
              <a:gd name="connsiteX2971" fmla="*/ 1364541 w 12191999"/>
              <a:gd name="connsiteY2971" fmla="*/ 3506979 h 6862263"/>
              <a:gd name="connsiteX2972" fmla="*/ 1411072 w 12191999"/>
              <a:gd name="connsiteY2972" fmla="*/ 3494191 h 6862263"/>
              <a:gd name="connsiteX2973" fmla="*/ 1421298 w 12191999"/>
              <a:gd name="connsiteY2973" fmla="*/ 3492136 h 6862263"/>
              <a:gd name="connsiteX2974" fmla="*/ 1438778 w 12191999"/>
              <a:gd name="connsiteY2974" fmla="*/ 3489880 h 6862263"/>
              <a:gd name="connsiteX2975" fmla="*/ 1446681 w 12191999"/>
              <a:gd name="connsiteY2975" fmla="*/ 3491421 h 6862263"/>
              <a:gd name="connsiteX2976" fmla="*/ 1438084 w 12191999"/>
              <a:gd name="connsiteY2976" fmla="*/ 3497843 h 6862263"/>
              <a:gd name="connsiteX2977" fmla="*/ 1451283 w 12191999"/>
              <a:gd name="connsiteY2977" fmla="*/ 3493940 h 6862263"/>
              <a:gd name="connsiteX2978" fmla="*/ 1474064 w 12191999"/>
              <a:gd name="connsiteY2978" fmla="*/ 3486233 h 6862263"/>
              <a:gd name="connsiteX2979" fmla="*/ 1500791 w 12191999"/>
              <a:gd name="connsiteY2979" fmla="*/ 3479300 h 6862263"/>
              <a:gd name="connsiteX2980" fmla="*/ 1518923 w 12191999"/>
              <a:gd name="connsiteY2980" fmla="*/ 3478790 h 6862263"/>
              <a:gd name="connsiteX2981" fmla="*/ 1532450 w 12191999"/>
              <a:gd name="connsiteY2981" fmla="*/ 3475759 h 6862263"/>
              <a:gd name="connsiteX2982" fmla="*/ 1585257 w 12191999"/>
              <a:gd name="connsiteY2982" fmla="*/ 3460147 h 6862263"/>
              <a:gd name="connsiteX2983" fmla="*/ 1641364 w 12191999"/>
              <a:gd name="connsiteY2983" fmla="*/ 3443557 h 6862263"/>
              <a:gd name="connsiteX2984" fmla="*/ 1641690 w 12191999"/>
              <a:gd name="connsiteY2984" fmla="*/ 3444432 h 6862263"/>
              <a:gd name="connsiteX2985" fmla="*/ 1585908 w 12191999"/>
              <a:gd name="connsiteY2985" fmla="*/ 3461893 h 6862263"/>
              <a:gd name="connsiteX2986" fmla="*/ 1600088 w 12191999"/>
              <a:gd name="connsiteY2986" fmla="*/ 3460611 h 6862263"/>
              <a:gd name="connsiteX2987" fmla="*/ 1700078 w 12191999"/>
              <a:gd name="connsiteY2987" fmla="*/ 3433957 h 6862263"/>
              <a:gd name="connsiteX2988" fmla="*/ 1719880 w 12191999"/>
              <a:gd name="connsiteY2988" fmla="*/ 3428102 h 6862263"/>
              <a:gd name="connsiteX2989" fmla="*/ 1764740 w 12191999"/>
              <a:gd name="connsiteY2989" fmla="*/ 3420656 h 6862263"/>
              <a:gd name="connsiteX2990" fmla="*/ 1794444 w 12191999"/>
              <a:gd name="connsiteY2990" fmla="*/ 3411874 h 6862263"/>
              <a:gd name="connsiteX2991" fmla="*/ 1804998 w 12191999"/>
              <a:gd name="connsiteY2991" fmla="*/ 3410695 h 6862263"/>
              <a:gd name="connsiteX2992" fmla="*/ 1802673 w 12191999"/>
              <a:gd name="connsiteY2992" fmla="*/ 3414293 h 6862263"/>
              <a:gd name="connsiteX2993" fmla="*/ 1779895 w 12191999"/>
              <a:gd name="connsiteY2993" fmla="*/ 3421995 h 6862263"/>
              <a:gd name="connsiteX2994" fmla="*/ 1765066 w 12191999"/>
              <a:gd name="connsiteY2994" fmla="*/ 3421530 h 6862263"/>
              <a:gd name="connsiteX2995" fmla="*/ 1731738 w 12191999"/>
              <a:gd name="connsiteY2995" fmla="*/ 3430416 h 6862263"/>
              <a:gd name="connsiteX2996" fmla="*/ 1692130 w 12191999"/>
              <a:gd name="connsiteY2996" fmla="*/ 3442124 h 6862263"/>
              <a:gd name="connsiteX2997" fmla="*/ 1675630 w 12191999"/>
              <a:gd name="connsiteY2997" fmla="*/ 3447004 h 6862263"/>
              <a:gd name="connsiteX2998" fmla="*/ 1652851 w 12191999"/>
              <a:gd name="connsiteY2998" fmla="*/ 3454708 h 6862263"/>
              <a:gd name="connsiteX2999" fmla="*/ 1629421 w 12191999"/>
              <a:gd name="connsiteY2999" fmla="*/ 3460664 h 6862263"/>
              <a:gd name="connsiteX3000" fmla="*/ 1616546 w 12191999"/>
              <a:gd name="connsiteY3000" fmla="*/ 3465442 h 6862263"/>
              <a:gd name="connsiteX3001" fmla="*/ 1608966 w 12191999"/>
              <a:gd name="connsiteY3001" fmla="*/ 3464773 h 6862263"/>
              <a:gd name="connsiteX3002" fmla="*/ 1592466 w 12191999"/>
              <a:gd name="connsiteY3002" fmla="*/ 3469653 h 6862263"/>
              <a:gd name="connsiteX3003" fmla="*/ 1586516 w 12191999"/>
              <a:gd name="connsiteY3003" fmla="*/ 3473351 h 6862263"/>
              <a:gd name="connsiteX3004" fmla="*/ 1581913 w 12191999"/>
              <a:gd name="connsiteY3004" fmla="*/ 3470833 h 6862263"/>
              <a:gd name="connsiteX3005" fmla="*/ 1562111 w 12191999"/>
              <a:gd name="connsiteY3005" fmla="*/ 3476688 h 6862263"/>
              <a:gd name="connsiteX3006" fmla="*/ 1556161 w 12191999"/>
              <a:gd name="connsiteY3006" fmla="*/ 3480387 h 6862263"/>
              <a:gd name="connsiteX3007" fmla="*/ 1551558 w 12191999"/>
              <a:gd name="connsiteY3007" fmla="*/ 3477869 h 6862263"/>
              <a:gd name="connsiteX3008" fmla="*/ 1498424 w 12191999"/>
              <a:gd name="connsiteY3008" fmla="*/ 3492607 h 6862263"/>
              <a:gd name="connsiteX3009" fmla="*/ 1488526 w 12191999"/>
              <a:gd name="connsiteY3009" fmla="*/ 3495536 h 6862263"/>
              <a:gd name="connsiteX3010" fmla="*/ 1475647 w 12191999"/>
              <a:gd name="connsiteY3010" fmla="*/ 3500312 h 6862263"/>
              <a:gd name="connsiteX3011" fmla="*/ 1446595 w 12191999"/>
              <a:gd name="connsiteY3011" fmla="*/ 3510840 h 6862263"/>
              <a:gd name="connsiteX3012" fmla="*/ 1416892 w 12191999"/>
              <a:gd name="connsiteY3012" fmla="*/ 3519623 h 6862263"/>
              <a:gd name="connsiteX3013" fmla="*/ 1386536 w 12191999"/>
              <a:gd name="connsiteY3013" fmla="*/ 3526659 h 6862263"/>
              <a:gd name="connsiteX3014" fmla="*/ 1363432 w 12191999"/>
              <a:gd name="connsiteY3014" fmla="*/ 3533490 h 6862263"/>
              <a:gd name="connsiteX3015" fmla="*/ 1350883 w 12191999"/>
              <a:gd name="connsiteY3015" fmla="*/ 3539140 h 6862263"/>
              <a:gd name="connsiteX3016" fmla="*/ 1334380 w 12191999"/>
              <a:gd name="connsiteY3016" fmla="*/ 3544019 h 6862263"/>
              <a:gd name="connsiteX3017" fmla="*/ 1304676 w 12191999"/>
              <a:gd name="connsiteY3017" fmla="*/ 3552801 h 6862263"/>
              <a:gd name="connsiteX3018" fmla="*/ 1301376 w 12191999"/>
              <a:gd name="connsiteY3018" fmla="*/ 3553777 h 6862263"/>
              <a:gd name="connsiteX3019" fmla="*/ 1263114 w 12191999"/>
              <a:gd name="connsiteY3019" fmla="*/ 3559269 h 6862263"/>
              <a:gd name="connsiteX3020" fmla="*/ 1262464 w 12191999"/>
              <a:gd name="connsiteY3020" fmla="*/ 3557523 h 6862263"/>
              <a:gd name="connsiteX3021" fmla="*/ 1270410 w 12191999"/>
              <a:gd name="connsiteY3021" fmla="*/ 3549356 h 6862263"/>
              <a:gd name="connsiteX3022" fmla="*/ 1296816 w 12191999"/>
              <a:gd name="connsiteY3022" fmla="*/ 3541549 h 6862263"/>
              <a:gd name="connsiteX3023" fmla="*/ 1306065 w 12191999"/>
              <a:gd name="connsiteY3023" fmla="*/ 3536875 h 6862263"/>
              <a:gd name="connsiteX3024" fmla="*/ 1295838 w 12191999"/>
              <a:gd name="connsiteY3024" fmla="*/ 3538928 h 6862263"/>
              <a:gd name="connsiteX3025" fmla="*/ 1282963 w 12191999"/>
              <a:gd name="connsiteY3025" fmla="*/ 3543705 h 6862263"/>
              <a:gd name="connsiteX3026" fmla="*/ 1266460 w 12191999"/>
              <a:gd name="connsiteY3026" fmla="*/ 3548584 h 6862263"/>
              <a:gd name="connsiteX3027" fmla="*/ 1254127 w 12191999"/>
              <a:gd name="connsiteY3027" fmla="*/ 3551784 h 6862263"/>
              <a:gd name="connsiteX3028" fmla="*/ 1257070 w 12191999"/>
              <a:gd name="connsiteY3028" fmla="*/ 3547926 h 6862263"/>
              <a:gd name="connsiteX3029" fmla="*/ 1223786 w 12191999"/>
              <a:gd name="connsiteY3029" fmla="*/ 3542777 h 6862263"/>
              <a:gd name="connsiteX3030" fmla="*/ 1243767 w 12191999"/>
              <a:gd name="connsiteY3030" fmla="*/ 3536869 h 6862263"/>
              <a:gd name="connsiteX3031" fmla="*/ 1259295 w 12191999"/>
              <a:gd name="connsiteY3031" fmla="*/ 3529369 h 6862263"/>
              <a:gd name="connsiteX3032" fmla="*/ 1217328 w 12191999"/>
              <a:gd name="connsiteY3032" fmla="*/ 3541777 h 6862263"/>
              <a:gd name="connsiteX3033" fmla="*/ 1211968 w 12191999"/>
              <a:gd name="connsiteY3033" fmla="*/ 3540948 h 6862263"/>
              <a:gd name="connsiteX3034" fmla="*/ 1141520 w 12191999"/>
              <a:gd name="connsiteY3034" fmla="*/ 3538562 h 6862263"/>
              <a:gd name="connsiteX3035" fmla="*/ 1110752 w 12191999"/>
              <a:gd name="connsiteY3035" fmla="*/ 3543593 h 6862263"/>
              <a:gd name="connsiteX3036" fmla="*/ 1136982 w 12191999"/>
              <a:gd name="connsiteY3036" fmla="*/ 3535470 h 6862263"/>
              <a:gd name="connsiteX3037" fmla="*/ 1222793 w 12191999"/>
              <a:gd name="connsiteY3037" fmla="*/ 3510098 h 6862263"/>
              <a:gd name="connsiteX3038" fmla="*/ 1302329 w 12191999"/>
              <a:gd name="connsiteY3038" fmla="*/ 3487553 h 6862263"/>
              <a:gd name="connsiteX3039" fmla="*/ 1312232 w 12191999"/>
              <a:gd name="connsiteY3039" fmla="*/ 3484626 h 6862263"/>
              <a:gd name="connsiteX3040" fmla="*/ 1390790 w 12191999"/>
              <a:gd name="connsiteY3040" fmla="*/ 3459459 h 6862263"/>
              <a:gd name="connsiteX3041" fmla="*/ 1441274 w 12191999"/>
              <a:gd name="connsiteY3041" fmla="*/ 3447441 h 6862263"/>
              <a:gd name="connsiteX3042" fmla="*/ 1487806 w 12191999"/>
              <a:gd name="connsiteY3042" fmla="*/ 3434653 h 6862263"/>
              <a:gd name="connsiteX3043" fmla="*/ 1529735 w 12191999"/>
              <a:gd name="connsiteY3043" fmla="*/ 3419348 h 6862263"/>
              <a:gd name="connsiteX3044" fmla="*/ 1642319 w 12191999"/>
              <a:gd name="connsiteY3044" fmla="*/ 3377333 h 6862263"/>
              <a:gd name="connsiteX3045" fmla="*/ 1708329 w 12191999"/>
              <a:gd name="connsiteY3045" fmla="*/ 3357818 h 6862263"/>
              <a:gd name="connsiteX3046" fmla="*/ 1721204 w 12191999"/>
              <a:gd name="connsiteY3046" fmla="*/ 3353040 h 6862263"/>
              <a:gd name="connsiteX3047" fmla="*/ 1713301 w 12191999"/>
              <a:gd name="connsiteY3047" fmla="*/ 3351500 h 6862263"/>
              <a:gd name="connsiteX3048" fmla="*/ 1675692 w 12191999"/>
              <a:gd name="connsiteY3048" fmla="*/ 3358740 h 6862263"/>
              <a:gd name="connsiteX3049" fmla="*/ 1624884 w 12191999"/>
              <a:gd name="connsiteY3049" fmla="*/ 3369883 h 6862263"/>
              <a:gd name="connsiteX3050" fmla="*/ 1637108 w 12191999"/>
              <a:gd name="connsiteY3050" fmla="*/ 3363359 h 6862263"/>
              <a:gd name="connsiteX3051" fmla="*/ 1668810 w 12191999"/>
              <a:gd name="connsiteY3051" fmla="*/ 3350108 h 6862263"/>
              <a:gd name="connsiteX3052" fmla="*/ 1674432 w 12191999"/>
              <a:gd name="connsiteY3052" fmla="*/ 3345536 h 6862263"/>
              <a:gd name="connsiteX3053" fmla="*/ 1664206 w 12191999"/>
              <a:gd name="connsiteY3053" fmla="*/ 3347591 h 6862263"/>
              <a:gd name="connsiteX3054" fmla="*/ 1651003 w 12191999"/>
              <a:gd name="connsiteY3054" fmla="*/ 3351492 h 6862263"/>
              <a:gd name="connsiteX3055" fmla="*/ 1598524 w 12191999"/>
              <a:gd name="connsiteY3055" fmla="*/ 3367979 h 6862263"/>
              <a:gd name="connsiteX3056" fmla="*/ 1565519 w 12191999"/>
              <a:gd name="connsiteY3056" fmla="*/ 3377739 h 6862263"/>
              <a:gd name="connsiteX3057" fmla="*/ 1535163 w 12191999"/>
              <a:gd name="connsiteY3057" fmla="*/ 3384774 h 6862263"/>
              <a:gd name="connsiteX3058" fmla="*/ 1435824 w 12191999"/>
              <a:gd name="connsiteY3058" fmla="*/ 3413173 h 6862263"/>
              <a:gd name="connsiteX3059" fmla="*/ 1425597 w 12191999"/>
              <a:gd name="connsiteY3059" fmla="*/ 3415229 h 6862263"/>
              <a:gd name="connsiteX3060" fmla="*/ 1418669 w 12191999"/>
              <a:gd name="connsiteY3060" fmla="*/ 3416306 h 6862263"/>
              <a:gd name="connsiteX3061" fmla="*/ 1380368 w 12191999"/>
              <a:gd name="connsiteY3061" fmla="*/ 3431510 h 6862263"/>
              <a:gd name="connsiteX3062" fmla="*/ 1333509 w 12191999"/>
              <a:gd name="connsiteY3062" fmla="*/ 3443423 h 6862263"/>
              <a:gd name="connsiteX3063" fmla="*/ 1326909 w 12191999"/>
              <a:gd name="connsiteY3063" fmla="*/ 3445375 h 6862263"/>
              <a:gd name="connsiteX3064" fmla="*/ 1290603 w 12191999"/>
              <a:gd name="connsiteY3064" fmla="*/ 3456108 h 6862263"/>
              <a:gd name="connsiteX3065" fmla="*/ 1250348 w 12191999"/>
              <a:gd name="connsiteY3065" fmla="*/ 3466072 h 6862263"/>
              <a:gd name="connsiteX3066" fmla="*/ 1197540 w 12191999"/>
              <a:gd name="connsiteY3066" fmla="*/ 3481684 h 6862263"/>
              <a:gd name="connsiteX3067" fmla="*/ 1149011 w 12191999"/>
              <a:gd name="connsiteY3067" fmla="*/ 3498942 h 6862263"/>
              <a:gd name="connsiteX3068" fmla="*/ 1074403 w 12191999"/>
              <a:gd name="connsiteY3068" fmla="*/ 3524878 h 6862263"/>
              <a:gd name="connsiteX3069" fmla="*/ 1015648 w 12191999"/>
              <a:gd name="connsiteY3069" fmla="*/ 3544192 h 6862263"/>
              <a:gd name="connsiteX3070" fmla="*/ 1033127 w 12191999"/>
              <a:gd name="connsiteY3070" fmla="*/ 3541933 h 6862263"/>
              <a:gd name="connsiteX3071" fmla="*/ 1049628 w 12191999"/>
              <a:gd name="connsiteY3071" fmla="*/ 3537053 h 6862263"/>
              <a:gd name="connsiteX3072" fmla="*/ 1113640 w 12191999"/>
              <a:gd name="connsiteY3072" fmla="*/ 3522005 h 6862263"/>
              <a:gd name="connsiteX3073" fmla="*/ 1166447 w 12191999"/>
              <a:gd name="connsiteY3073" fmla="*/ 3506394 h 6862263"/>
              <a:gd name="connsiteX3074" fmla="*/ 1214324 w 12191999"/>
              <a:gd name="connsiteY3074" fmla="*/ 3487390 h 6862263"/>
              <a:gd name="connsiteX3075" fmla="*/ 1230176 w 12191999"/>
              <a:gd name="connsiteY3075" fmla="*/ 3480765 h 6862263"/>
              <a:gd name="connsiteX3076" fmla="*/ 1294510 w 12191999"/>
              <a:gd name="connsiteY3076" fmla="*/ 3466591 h 6862263"/>
              <a:gd name="connsiteX3077" fmla="*/ 1321242 w 12191999"/>
              <a:gd name="connsiteY3077" fmla="*/ 3459657 h 6862263"/>
              <a:gd name="connsiteX3078" fmla="*/ 1357547 w 12191999"/>
              <a:gd name="connsiteY3078" fmla="*/ 3448924 h 6862263"/>
              <a:gd name="connsiteX3079" fmla="*/ 1377349 w 12191999"/>
              <a:gd name="connsiteY3079" fmla="*/ 3443069 h 6862263"/>
              <a:gd name="connsiteX3080" fmla="*/ 1415979 w 12191999"/>
              <a:gd name="connsiteY3080" fmla="*/ 3428738 h 6862263"/>
              <a:gd name="connsiteX3081" fmla="*/ 1439406 w 12191999"/>
              <a:gd name="connsiteY3081" fmla="*/ 3422781 h 6862263"/>
              <a:gd name="connsiteX3082" fmla="*/ 1496491 w 12191999"/>
              <a:gd name="connsiteY3082" fmla="*/ 3408812 h 6862263"/>
              <a:gd name="connsiteX3083" fmla="*/ 1529821 w 12191999"/>
              <a:gd name="connsiteY3083" fmla="*/ 3399928 h 6862263"/>
              <a:gd name="connsiteX3084" fmla="*/ 1539396 w 12191999"/>
              <a:gd name="connsiteY3084" fmla="*/ 3396127 h 6862263"/>
              <a:gd name="connsiteX3085" fmla="*/ 1571097 w 12191999"/>
              <a:gd name="connsiteY3085" fmla="*/ 3382875 h 6862263"/>
              <a:gd name="connsiteX3086" fmla="*/ 1585277 w 12191999"/>
              <a:gd name="connsiteY3086" fmla="*/ 3381592 h 6862263"/>
              <a:gd name="connsiteX3087" fmla="*/ 1541025 w 12191999"/>
              <a:gd name="connsiteY3087" fmla="*/ 3400494 h 6862263"/>
              <a:gd name="connsiteX3088" fmla="*/ 1359501 w 12191999"/>
              <a:gd name="connsiteY3088" fmla="*/ 3454164 h 6862263"/>
              <a:gd name="connsiteX3089" fmla="*/ 1304046 w 12191999"/>
              <a:gd name="connsiteY3089" fmla="*/ 3472500 h 6862263"/>
              <a:gd name="connsiteX3090" fmla="*/ 1294795 w 12191999"/>
              <a:gd name="connsiteY3090" fmla="*/ 3477174 h 6862263"/>
              <a:gd name="connsiteX3091" fmla="*/ 1292146 w 12191999"/>
              <a:gd name="connsiteY3091" fmla="*/ 3479895 h 6862263"/>
              <a:gd name="connsiteX3092" fmla="*/ 1295774 w 12191999"/>
              <a:gd name="connsiteY3092" fmla="*/ 3479795 h 6862263"/>
              <a:gd name="connsiteX3093" fmla="*/ 1309301 w 12191999"/>
              <a:gd name="connsiteY3093" fmla="*/ 3476765 h 6862263"/>
              <a:gd name="connsiteX3094" fmla="*/ 1306326 w 12191999"/>
              <a:gd name="connsiteY3094" fmla="*/ 3478613 h 6862263"/>
              <a:gd name="connsiteX3095" fmla="*/ 1160455 w 12191999"/>
              <a:gd name="connsiteY3095" fmla="*/ 3519801 h 6862263"/>
              <a:gd name="connsiteX3096" fmla="*/ 1110947 w 12191999"/>
              <a:gd name="connsiteY3096" fmla="*/ 3534440 h 6862263"/>
              <a:gd name="connsiteX3097" fmla="*/ 1061443 w 12191999"/>
              <a:gd name="connsiteY3097" fmla="*/ 3549077 h 6862263"/>
              <a:gd name="connsiteX3098" fmla="*/ 1054841 w 12191999"/>
              <a:gd name="connsiteY3098" fmla="*/ 3551028 h 6862263"/>
              <a:gd name="connsiteX3099" fmla="*/ 1017884 w 12191999"/>
              <a:gd name="connsiteY3099" fmla="*/ 3560016 h 6862263"/>
              <a:gd name="connsiteX3100" fmla="*/ 955177 w 12191999"/>
              <a:gd name="connsiteY3100" fmla="*/ 3578555 h 6862263"/>
              <a:gd name="connsiteX3101" fmla="*/ 949935 w 12191999"/>
              <a:gd name="connsiteY3101" fmla="*/ 3579609 h 6862263"/>
              <a:gd name="connsiteX3102" fmla="*/ 936048 w 12191999"/>
              <a:gd name="connsiteY3102" fmla="*/ 3581231 h 6862263"/>
              <a:gd name="connsiteX3103" fmla="*/ 957173 w 12191999"/>
              <a:gd name="connsiteY3103" fmla="*/ 3574087 h 6862263"/>
              <a:gd name="connsiteX3104" fmla="*/ 979952 w 12191999"/>
              <a:gd name="connsiteY3104" fmla="*/ 3566383 h 6862263"/>
              <a:gd name="connsiteX3105" fmla="*/ 988549 w 12191999"/>
              <a:gd name="connsiteY3105" fmla="*/ 3559961 h 6862263"/>
              <a:gd name="connsiteX3106" fmla="*/ 1001751 w 12191999"/>
              <a:gd name="connsiteY3106" fmla="*/ 3556057 h 6862263"/>
              <a:gd name="connsiteX3107" fmla="*/ 1000773 w 12191999"/>
              <a:gd name="connsiteY3107" fmla="*/ 3553438 h 6862263"/>
              <a:gd name="connsiteX3108" fmla="*/ 984271 w 12191999"/>
              <a:gd name="connsiteY3108" fmla="*/ 3558316 h 6862263"/>
              <a:gd name="connsiteX3109" fmla="*/ 971069 w 12191999"/>
              <a:gd name="connsiteY3109" fmla="*/ 3562220 h 6862263"/>
              <a:gd name="connsiteX3110" fmla="*/ 960842 w 12191999"/>
              <a:gd name="connsiteY3110" fmla="*/ 3564273 h 6862263"/>
              <a:gd name="connsiteX3111" fmla="*/ 969765 w 12191999"/>
              <a:gd name="connsiteY3111" fmla="*/ 3558726 h 6862263"/>
              <a:gd name="connsiteX3112" fmla="*/ 968789 w 12191999"/>
              <a:gd name="connsiteY3112" fmla="*/ 3556105 h 6862263"/>
              <a:gd name="connsiteX3113" fmla="*/ 941083 w 12191999"/>
              <a:gd name="connsiteY3113" fmla="*/ 3560419 h 6862263"/>
              <a:gd name="connsiteX3114" fmla="*/ 907289 w 12191999"/>
              <a:gd name="connsiteY3114" fmla="*/ 3571743 h 6862263"/>
              <a:gd name="connsiteX3115" fmla="*/ 883638 w 12191999"/>
              <a:gd name="connsiteY3115" fmla="*/ 3579190 h 6862263"/>
              <a:gd name="connsiteX3116" fmla="*/ 881347 w 12191999"/>
              <a:gd name="connsiteY3116" fmla="*/ 3577356 h 6862263"/>
              <a:gd name="connsiteX3117" fmla="*/ 888067 w 12191999"/>
              <a:gd name="connsiteY3117" fmla="*/ 3561085 h 6862263"/>
              <a:gd name="connsiteX3118" fmla="*/ 924101 w 12191999"/>
              <a:gd name="connsiteY3118" fmla="*/ 3528649 h 6862263"/>
              <a:gd name="connsiteX3119" fmla="*/ 937451 w 12191999"/>
              <a:gd name="connsiteY3119" fmla="*/ 3512612 h 6862263"/>
              <a:gd name="connsiteX3120" fmla="*/ 906432 w 12191999"/>
              <a:gd name="connsiteY3120" fmla="*/ 3506500 h 6862263"/>
              <a:gd name="connsiteX3121" fmla="*/ 862803 w 12191999"/>
              <a:gd name="connsiteY3121" fmla="*/ 3467826 h 6862263"/>
              <a:gd name="connsiteX3122" fmla="*/ 823856 w 12191999"/>
              <a:gd name="connsiteY3122" fmla="*/ 3426759 h 6862263"/>
              <a:gd name="connsiteX3123" fmla="*/ 860636 w 12191999"/>
              <a:gd name="connsiteY3123" fmla="*/ 3396883 h 6862263"/>
              <a:gd name="connsiteX3124" fmla="*/ 979523 w 12191999"/>
              <a:gd name="connsiteY3124" fmla="*/ 3313274 h 6862263"/>
              <a:gd name="connsiteX3125" fmla="*/ 982060 w 12191999"/>
              <a:gd name="connsiteY3125" fmla="*/ 3312074 h 6862263"/>
              <a:gd name="connsiteX3126" fmla="*/ 979975 w 12191999"/>
              <a:gd name="connsiteY3126" fmla="*/ 3305751 h 6862263"/>
              <a:gd name="connsiteX3127" fmla="*/ 981310 w 12191999"/>
              <a:gd name="connsiteY3127" fmla="*/ 3288972 h 6862263"/>
              <a:gd name="connsiteX3128" fmla="*/ 1023208 w 12191999"/>
              <a:gd name="connsiteY3128" fmla="*/ 3228089 h 6862263"/>
              <a:gd name="connsiteX3129" fmla="*/ 1090100 w 12191999"/>
              <a:gd name="connsiteY3129" fmla="*/ 3156909 h 6862263"/>
              <a:gd name="connsiteX3130" fmla="*/ 1101612 w 12191999"/>
              <a:gd name="connsiteY3130" fmla="*/ 3144244 h 6862263"/>
              <a:gd name="connsiteX3131" fmla="*/ 1102330 w 12191999"/>
              <a:gd name="connsiteY3131" fmla="*/ 3136840 h 6862263"/>
              <a:gd name="connsiteX3132" fmla="*/ 1115914 w 12191999"/>
              <a:gd name="connsiteY3132" fmla="*/ 3133139 h 6862263"/>
              <a:gd name="connsiteX3133" fmla="*/ 1149300 w 12191999"/>
              <a:gd name="connsiteY3133" fmla="*/ 3124430 h 6862263"/>
              <a:gd name="connsiteX3134" fmla="*/ 1182320 w 12191999"/>
              <a:gd name="connsiteY3134" fmla="*/ 3114659 h 6862263"/>
              <a:gd name="connsiteX3135" fmla="*/ 1212501 w 12191999"/>
              <a:gd name="connsiteY3135" fmla="*/ 3107211 h 6862263"/>
              <a:gd name="connsiteX3136" fmla="*/ 1215828 w 12191999"/>
              <a:gd name="connsiteY3136" fmla="*/ 3106305 h 6862263"/>
              <a:gd name="connsiteX3137" fmla="*/ 1218790 w 12191999"/>
              <a:gd name="connsiteY3137" fmla="*/ 3104335 h 6862263"/>
              <a:gd name="connsiteX3138" fmla="*/ 1225686 w 12191999"/>
              <a:gd name="connsiteY3138" fmla="*/ 3103232 h 6862263"/>
              <a:gd name="connsiteX3139" fmla="*/ 1238991 w 12191999"/>
              <a:gd name="connsiteY3139" fmla="*/ 3099607 h 6862263"/>
              <a:gd name="connsiteX3140" fmla="*/ 1245767 w 12191999"/>
              <a:gd name="connsiteY3140" fmla="*/ 3098150 h 6862263"/>
              <a:gd name="connsiteX3141" fmla="*/ 1272012 w 12191999"/>
              <a:gd name="connsiteY3141" fmla="*/ 3089836 h 6862263"/>
              <a:gd name="connsiteX3142" fmla="*/ 1274974 w 12191999"/>
              <a:gd name="connsiteY3142" fmla="*/ 3087866 h 6862263"/>
              <a:gd name="connsiteX3143" fmla="*/ 1288281 w 12191999"/>
              <a:gd name="connsiteY3143" fmla="*/ 3084241 h 6862263"/>
              <a:gd name="connsiteX3144" fmla="*/ 1292339 w 12191999"/>
              <a:gd name="connsiteY3144" fmla="*/ 3085461 h 6862263"/>
              <a:gd name="connsiteX3145" fmla="*/ 1299235 w 12191999"/>
              <a:gd name="connsiteY3145" fmla="*/ 3084359 h 6862263"/>
              <a:gd name="connsiteX3146" fmla="*/ 1312540 w 12191999"/>
              <a:gd name="connsiteY3146" fmla="*/ 3080733 h 6862263"/>
              <a:gd name="connsiteX3147" fmla="*/ 1325845 w 12191999"/>
              <a:gd name="connsiteY3147" fmla="*/ 3077108 h 6862263"/>
              <a:gd name="connsiteX3148" fmla="*/ 1332620 w 12191999"/>
              <a:gd name="connsiteY3148" fmla="*/ 3075651 h 6862263"/>
              <a:gd name="connsiteX3149" fmla="*/ 1353068 w 12191999"/>
              <a:gd name="connsiteY3149" fmla="*/ 3071632 h 6862263"/>
              <a:gd name="connsiteX3150" fmla="*/ 1360207 w 12191999"/>
              <a:gd name="connsiteY3150" fmla="*/ 3071238 h 6862263"/>
              <a:gd name="connsiteX3151" fmla="*/ 1383494 w 12191999"/>
              <a:gd name="connsiteY3151" fmla="*/ 3064895 h 6862263"/>
              <a:gd name="connsiteX3152" fmla="*/ 1389050 w 12191999"/>
              <a:gd name="connsiteY3152" fmla="*/ 3059889 h 6862263"/>
              <a:gd name="connsiteX3153" fmla="*/ 1392132 w 12191999"/>
              <a:gd name="connsiteY3153" fmla="*/ 3058273 h 6862263"/>
              <a:gd name="connsiteX3154" fmla="*/ 1411213 w 12191999"/>
              <a:gd name="connsiteY3154" fmla="*/ 3053548 h 6862263"/>
              <a:gd name="connsiteX3155" fmla="*/ 1411215 w 12191999"/>
              <a:gd name="connsiteY3155" fmla="*/ 3040146 h 6862263"/>
              <a:gd name="connsiteX3156" fmla="*/ 1405611 w 12191999"/>
              <a:gd name="connsiteY3156" fmla="*/ 3041672 h 6862263"/>
              <a:gd name="connsiteX3157" fmla="*/ 1375581 w 12191999"/>
              <a:gd name="connsiteY3157" fmla="*/ 3049562 h 6862263"/>
              <a:gd name="connsiteX3158" fmla="*/ 1345552 w 12191999"/>
              <a:gd name="connsiteY3158" fmla="*/ 3057451 h 6862263"/>
              <a:gd name="connsiteX3159" fmla="*/ 1358214 w 12191999"/>
              <a:gd name="connsiteY3159" fmla="*/ 3051958 h 6862263"/>
              <a:gd name="connsiteX3160" fmla="*/ 1360594 w 12191999"/>
              <a:gd name="connsiteY3160" fmla="*/ 3049809 h 6862263"/>
              <a:gd name="connsiteX3161" fmla="*/ 1361083 w 12191999"/>
              <a:gd name="connsiteY3161" fmla="*/ 3049721 h 6862263"/>
              <a:gd name="connsiteX3162" fmla="*/ 1362284 w 12191999"/>
              <a:gd name="connsiteY3162" fmla="*/ 3049247 h 6862263"/>
              <a:gd name="connsiteX3163" fmla="*/ 1360992 w 12191999"/>
              <a:gd name="connsiteY3163" fmla="*/ 3049452 h 6862263"/>
              <a:gd name="connsiteX3164" fmla="*/ 1387511 w 12191999"/>
              <a:gd name="connsiteY3164" fmla="*/ 3041935 h 6862263"/>
              <a:gd name="connsiteX3165" fmla="*/ 1393981 w 12191999"/>
              <a:gd name="connsiteY3165" fmla="*/ 3039589 h 6862263"/>
              <a:gd name="connsiteX3166" fmla="*/ 1393523 w 12191999"/>
              <a:gd name="connsiteY3166" fmla="*/ 3038256 h 6862263"/>
              <a:gd name="connsiteX3167" fmla="*/ 1396942 w 12191999"/>
              <a:gd name="connsiteY3167" fmla="*/ 3037617 h 6862263"/>
              <a:gd name="connsiteX3168" fmla="*/ 1400634 w 12191999"/>
              <a:gd name="connsiteY3168" fmla="*/ 3037778 h 6862263"/>
              <a:gd name="connsiteX3169" fmla="*/ 1411215 w 12191999"/>
              <a:gd name="connsiteY3169" fmla="*/ 3035261 h 6862263"/>
              <a:gd name="connsiteX3170" fmla="*/ 1411215 w 12191999"/>
              <a:gd name="connsiteY3170" fmla="*/ 3030960 h 6862263"/>
              <a:gd name="connsiteX3171" fmla="*/ 1392607 w 12191999"/>
              <a:gd name="connsiteY3171" fmla="*/ 3035588 h 6862263"/>
              <a:gd name="connsiteX3172" fmla="*/ 1382718 w 12191999"/>
              <a:gd name="connsiteY3172" fmla="*/ 3038576 h 6862263"/>
              <a:gd name="connsiteX3173" fmla="*/ 1363127 w 12191999"/>
              <a:gd name="connsiteY3173" fmla="*/ 3045079 h 6862263"/>
              <a:gd name="connsiteX3174" fmla="*/ 1349730 w 12191999"/>
              <a:gd name="connsiteY3174" fmla="*/ 3048438 h 6862263"/>
              <a:gd name="connsiteX3175" fmla="*/ 1342894 w 12191999"/>
              <a:gd name="connsiteY3175" fmla="*/ 3049717 h 6862263"/>
              <a:gd name="connsiteX3176" fmla="*/ 1316098 w 12191999"/>
              <a:gd name="connsiteY3176" fmla="*/ 3056434 h 6862263"/>
              <a:gd name="connsiteX3177" fmla="*/ 1299558 w 12191999"/>
              <a:gd name="connsiteY3177" fmla="*/ 3061232 h 6862263"/>
              <a:gd name="connsiteX3178" fmla="*/ 1262967 w 12191999"/>
              <a:gd name="connsiteY3178" fmla="*/ 3071199 h 6862263"/>
              <a:gd name="connsiteX3179" fmla="*/ 1249662 w 12191999"/>
              <a:gd name="connsiteY3179" fmla="*/ 3074826 h 6862263"/>
              <a:gd name="connsiteX3180" fmla="*/ 1236354 w 12191999"/>
              <a:gd name="connsiteY3180" fmla="*/ 3078450 h 6862263"/>
              <a:gd name="connsiteX3181" fmla="*/ 1213070 w 12191999"/>
              <a:gd name="connsiteY3181" fmla="*/ 3084794 h 6862263"/>
              <a:gd name="connsiteX3182" fmla="*/ 1203548 w 12191999"/>
              <a:gd name="connsiteY3182" fmla="*/ 3088847 h 6862263"/>
              <a:gd name="connsiteX3183" fmla="*/ 1210568 w 12191999"/>
              <a:gd name="connsiteY3183" fmla="*/ 3088101 h 6862263"/>
              <a:gd name="connsiteX3184" fmla="*/ 1217496 w 12191999"/>
              <a:gd name="connsiteY3184" fmla="*/ 3087089 h 6862263"/>
              <a:gd name="connsiteX3185" fmla="*/ 1227291 w 12191999"/>
              <a:gd name="connsiteY3185" fmla="*/ 3083836 h 6862263"/>
              <a:gd name="connsiteX3186" fmla="*/ 1227199 w 12191999"/>
              <a:gd name="connsiteY3186" fmla="*/ 3083570 h 6862263"/>
              <a:gd name="connsiteX3187" fmla="*/ 1237270 w 12191999"/>
              <a:gd name="connsiteY3187" fmla="*/ 3081118 h 6862263"/>
              <a:gd name="connsiteX3188" fmla="*/ 1251127 w 12191999"/>
              <a:gd name="connsiteY3188" fmla="*/ 3079093 h 6862263"/>
              <a:gd name="connsiteX3189" fmla="*/ 1251403 w 12191999"/>
              <a:gd name="connsiteY3189" fmla="*/ 3079894 h 6862263"/>
              <a:gd name="connsiteX3190" fmla="*/ 1241423 w 12191999"/>
              <a:gd name="connsiteY3190" fmla="*/ 3082611 h 6862263"/>
              <a:gd name="connsiteX3191" fmla="*/ 1231167 w 12191999"/>
              <a:gd name="connsiteY3191" fmla="*/ 3084531 h 6862263"/>
              <a:gd name="connsiteX3192" fmla="*/ 1197812 w 12191999"/>
              <a:gd name="connsiteY3192" fmla="*/ 3093327 h 6862263"/>
              <a:gd name="connsiteX3193" fmla="*/ 1174709 w 12191999"/>
              <a:gd name="connsiteY3193" fmla="*/ 3100203 h 6862263"/>
              <a:gd name="connsiteX3194" fmla="*/ 1158170 w 12191999"/>
              <a:gd name="connsiteY3194" fmla="*/ 3105001 h 6862263"/>
              <a:gd name="connsiteX3195" fmla="*/ 1151425 w 12191999"/>
              <a:gd name="connsiteY3195" fmla="*/ 3106546 h 6862263"/>
              <a:gd name="connsiteX3196" fmla="*/ 1131282 w 12191999"/>
              <a:gd name="connsiteY3196" fmla="*/ 3111452 h 6862263"/>
              <a:gd name="connsiteX3197" fmla="*/ 1115017 w 12191999"/>
              <a:gd name="connsiteY3197" fmla="*/ 3117050 h 6862263"/>
              <a:gd name="connsiteX3198" fmla="*/ 1101436 w 12191999"/>
              <a:gd name="connsiteY3198" fmla="*/ 3119875 h 6862263"/>
              <a:gd name="connsiteX3199" fmla="*/ 1095882 w 12191999"/>
              <a:gd name="connsiteY3199" fmla="*/ 3120915 h 6862263"/>
              <a:gd name="connsiteX3200" fmla="*/ 1088044 w 12191999"/>
              <a:gd name="connsiteY3200" fmla="*/ 3123231 h 6862263"/>
              <a:gd name="connsiteX3201" fmla="*/ 1085714 w 12191999"/>
              <a:gd name="connsiteY3201" fmla="*/ 3122620 h 6862263"/>
              <a:gd name="connsiteX3202" fmla="*/ 1083045 w 12191999"/>
              <a:gd name="connsiteY3202" fmla="*/ 3122920 h 6862263"/>
              <a:gd name="connsiteX3203" fmla="*/ 1084981 w 12191999"/>
              <a:gd name="connsiteY3203" fmla="*/ 3122279 h 6862263"/>
              <a:gd name="connsiteX3204" fmla="*/ 1090539 w 12191999"/>
              <a:gd name="connsiteY3204" fmla="*/ 3119925 h 6862263"/>
              <a:gd name="connsiteX3205" fmla="*/ 1106714 w 12191999"/>
              <a:gd name="connsiteY3205" fmla="*/ 3114061 h 6862263"/>
              <a:gd name="connsiteX3206" fmla="*/ 1113184 w 12191999"/>
              <a:gd name="connsiteY3206" fmla="*/ 3111714 h 6862263"/>
              <a:gd name="connsiteX3207" fmla="*/ 1096277 w 12191999"/>
              <a:gd name="connsiteY3207" fmla="*/ 3115446 h 6862263"/>
              <a:gd name="connsiteX3208" fmla="*/ 1079095 w 12191999"/>
              <a:gd name="connsiteY3208" fmla="*/ 3118377 h 6862263"/>
              <a:gd name="connsiteX3209" fmla="*/ 1075676 w 12191999"/>
              <a:gd name="connsiteY3209" fmla="*/ 3119018 h 6862263"/>
              <a:gd name="connsiteX3210" fmla="*/ 1055811 w 12191999"/>
              <a:gd name="connsiteY3210" fmla="*/ 3124720 h 6862263"/>
              <a:gd name="connsiteX3211" fmla="*/ 1049157 w 12191999"/>
              <a:gd name="connsiteY3211" fmla="*/ 3126534 h 6862263"/>
              <a:gd name="connsiteX3212" fmla="*/ 1032250 w 12191999"/>
              <a:gd name="connsiteY3212" fmla="*/ 3130264 h 6862263"/>
              <a:gd name="connsiteX3213" fmla="*/ 1005639 w 12191999"/>
              <a:gd name="connsiteY3213" fmla="*/ 3137516 h 6862263"/>
              <a:gd name="connsiteX3214" fmla="*/ 999076 w 12191999"/>
              <a:gd name="connsiteY3214" fmla="*/ 3139594 h 6862263"/>
              <a:gd name="connsiteX3215" fmla="*/ 1002586 w 12191999"/>
              <a:gd name="connsiteY3215" fmla="*/ 3139221 h 6862263"/>
              <a:gd name="connsiteX3216" fmla="*/ 1009240 w 12191999"/>
              <a:gd name="connsiteY3216" fmla="*/ 3137409 h 6862263"/>
              <a:gd name="connsiteX3217" fmla="*/ 1019493 w 12191999"/>
              <a:gd name="connsiteY3217" fmla="*/ 3135490 h 6862263"/>
              <a:gd name="connsiteX3218" fmla="*/ 1003044 w 12191999"/>
              <a:gd name="connsiteY3218" fmla="*/ 3140556 h 6862263"/>
              <a:gd name="connsiteX3219" fmla="*/ 986412 w 12191999"/>
              <a:gd name="connsiteY3219" fmla="*/ 3145086 h 6862263"/>
              <a:gd name="connsiteX3220" fmla="*/ 979850 w 12191999"/>
              <a:gd name="connsiteY3220" fmla="*/ 3147165 h 6862263"/>
              <a:gd name="connsiteX3221" fmla="*/ 950370 w 12191999"/>
              <a:gd name="connsiteY3221" fmla="*/ 3156655 h 6862263"/>
              <a:gd name="connsiteX3222" fmla="*/ 930687 w 12191999"/>
              <a:gd name="connsiteY3222" fmla="*/ 3162894 h 6862263"/>
              <a:gd name="connsiteX3223" fmla="*/ 907219 w 12191999"/>
              <a:gd name="connsiteY3223" fmla="*/ 3168703 h 6862263"/>
              <a:gd name="connsiteX3224" fmla="*/ 867209 w 12191999"/>
              <a:gd name="connsiteY3224" fmla="*/ 3179312 h 6862263"/>
              <a:gd name="connsiteX3225" fmla="*/ 853904 w 12191999"/>
              <a:gd name="connsiteY3225" fmla="*/ 3182937 h 6862263"/>
              <a:gd name="connsiteX3226" fmla="*/ 817038 w 12191999"/>
              <a:gd name="connsiteY3226" fmla="*/ 3192107 h 6862263"/>
              <a:gd name="connsiteX3227" fmla="*/ 817496 w 12191999"/>
              <a:gd name="connsiteY3227" fmla="*/ 3193439 h 6862263"/>
              <a:gd name="connsiteX3228" fmla="*/ 811028 w 12191999"/>
              <a:gd name="connsiteY3228" fmla="*/ 3195786 h 6862263"/>
              <a:gd name="connsiteX3229" fmla="*/ 791527 w 12191999"/>
              <a:gd name="connsiteY3229" fmla="*/ 3202557 h 6862263"/>
              <a:gd name="connsiteX3230" fmla="*/ 781821 w 12191999"/>
              <a:gd name="connsiteY3230" fmla="*/ 3206076 h 6862263"/>
              <a:gd name="connsiteX3231" fmla="*/ 761680 w 12191999"/>
              <a:gd name="connsiteY3231" fmla="*/ 3210980 h 6862263"/>
              <a:gd name="connsiteX3232" fmla="*/ 761588 w 12191999"/>
              <a:gd name="connsiteY3232" fmla="*/ 3210712 h 6862263"/>
              <a:gd name="connsiteX3233" fmla="*/ 751241 w 12191999"/>
              <a:gd name="connsiteY3233" fmla="*/ 3212364 h 6862263"/>
              <a:gd name="connsiteX3234" fmla="*/ 741123 w 12191999"/>
              <a:gd name="connsiteY3234" fmla="*/ 3215122 h 6862263"/>
              <a:gd name="connsiteX3235" fmla="*/ 728505 w 12191999"/>
              <a:gd name="connsiteY3235" fmla="*/ 3213931 h 6862263"/>
              <a:gd name="connsiteX3236" fmla="*/ 685160 w 12191999"/>
              <a:gd name="connsiteY3236" fmla="*/ 3179333 h 6862263"/>
              <a:gd name="connsiteX3237" fmla="*/ 642833 w 12191999"/>
              <a:gd name="connsiteY3237" fmla="*/ 3156256 h 6862263"/>
              <a:gd name="connsiteX3238" fmla="*/ 623827 w 12191999"/>
              <a:gd name="connsiteY3238" fmla="*/ 3157855 h 6862263"/>
              <a:gd name="connsiteX3239" fmla="*/ 568692 w 12191999"/>
              <a:gd name="connsiteY3239" fmla="*/ 3107859 h 6862263"/>
              <a:gd name="connsiteX3240" fmla="*/ 620146 w 12191999"/>
              <a:gd name="connsiteY3240" fmla="*/ 3072122 h 6862263"/>
              <a:gd name="connsiteX3241" fmla="*/ 855590 w 12191999"/>
              <a:gd name="connsiteY3241" fmla="*/ 2977214 h 6862263"/>
              <a:gd name="connsiteX3242" fmla="*/ 871762 w 12191999"/>
              <a:gd name="connsiteY3242" fmla="*/ 2934199 h 6862263"/>
              <a:gd name="connsiteX3243" fmla="*/ 829963 w 12191999"/>
              <a:gd name="connsiteY3243" fmla="*/ 2923372 h 6862263"/>
              <a:gd name="connsiteX3244" fmla="*/ 721694 w 12191999"/>
              <a:gd name="connsiteY3244" fmla="*/ 2944080 h 6862263"/>
              <a:gd name="connsiteX3245" fmla="*/ 682626 w 12191999"/>
              <a:gd name="connsiteY3245" fmla="*/ 2922780 h 6862263"/>
              <a:gd name="connsiteX3246" fmla="*/ 721374 w 12191999"/>
              <a:gd name="connsiteY3246" fmla="*/ 2912012 h 6862263"/>
              <a:gd name="connsiteX3247" fmla="*/ 748892 w 12191999"/>
              <a:gd name="connsiteY3247" fmla="*/ 2911065 h 6862263"/>
              <a:gd name="connsiteX3248" fmla="*/ 772518 w 12191999"/>
              <a:gd name="connsiteY3248" fmla="*/ 2844204 h 6862263"/>
              <a:gd name="connsiteX3249" fmla="*/ 775455 w 12191999"/>
              <a:gd name="connsiteY3249" fmla="*/ 2813910 h 6862263"/>
              <a:gd name="connsiteX3250" fmla="*/ 955870 w 12191999"/>
              <a:gd name="connsiteY3250" fmla="*/ 2720898 h 6862263"/>
              <a:gd name="connsiteX3251" fmla="*/ 1167368 w 12191999"/>
              <a:gd name="connsiteY3251" fmla="*/ 2660783 h 6862263"/>
              <a:gd name="connsiteX3252" fmla="*/ 1223105 w 12191999"/>
              <a:gd name="connsiteY3252" fmla="*/ 2640276 h 6862263"/>
              <a:gd name="connsiteX3253" fmla="*/ 1226535 w 12191999"/>
              <a:gd name="connsiteY3253" fmla="*/ 2639279 h 6862263"/>
              <a:gd name="connsiteX3254" fmla="*/ 1217678 w 12191999"/>
              <a:gd name="connsiteY3254" fmla="*/ 2632233 h 6862263"/>
              <a:gd name="connsiteX3255" fmla="*/ 1201566 w 12191999"/>
              <a:gd name="connsiteY3255" fmla="*/ 2626869 h 6862263"/>
              <a:gd name="connsiteX3256" fmla="*/ 1072456 w 12191999"/>
              <a:gd name="connsiteY3256" fmla="*/ 2557050 h 6862263"/>
              <a:gd name="connsiteX3257" fmla="*/ 1072673 w 12191999"/>
              <a:gd name="connsiteY3257" fmla="*/ 2504286 h 6862263"/>
              <a:gd name="connsiteX3258" fmla="*/ 1116587 w 12191999"/>
              <a:gd name="connsiteY3258" fmla="*/ 2478383 h 6862263"/>
              <a:gd name="connsiteX3259" fmla="*/ 1144117 w 12191999"/>
              <a:gd name="connsiteY3259" fmla="*/ 2453917 h 6862263"/>
              <a:gd name="connsiteX3260" fmla="*/ 1130206 w 12191999"/>
              <a:gd name="connsiteY3260" fmla="*/ 2453116 h 6862263"/>
              <a:gd name="connsiteX3261" fmla="*/ 1106778 w 12191999"/>
              <a:gd name="connsiteY3261" fmla="*/ 2456677 h 6862263"/>
              <a:gd name="connsiteX3262" fmla="*/ 996392 w 12191999"/>
              <a:gd name="connsiteY3262" fmla="*/ 2479847 h 6862263"/>
              <a:gd name="connsiteX3263" fmla="*/ 793500 w 12191999"/>
              <a:gd name="connsiteY3263" fmla="*/ 2468900 h 6862263"/>
              <a:gd name="connsiteX3264" fmla="*/ 745718 w 12191999"/>
              <a:gd name="connsiteY3264" fmla="*/ 2466769 h 6862263"/>
              <a:gd name="connsiteX3265" fmla="*/ 534638 w 12191999"/>
              <a:gd name="connsiteY3265" fmla="*/ 2487241 h 6862263"/>
              <a:gd name="connsiteX3266" fmla="*/ 391815 w 12191999"/>
              <a:gd name="connsiteY3266" fmla="*/ 2493102 h 6862263"/>
              <a:gd name="connsiteX3267" fmla="*/ 328489 w 12191999"/>
              <a:gd name="connsiteY3267" fmla="*/ 2474522 h 6862263"/>
              <a:gd name="connsiteX3268" fmla="*/ 342139 w 12191999"/>
              <a:gd name="connsiteY3268" fmla="*/ 2422157 h 6862263"/>
              <a:gd name="connsiteX3269" fmla="*/ 522552 w 12191999"/>
              <a:gd name="connsiteY3269" fmla="*/ 2329146 h 6862263"/>
              <a:gd name="connsiteX3270" fmla="*/ 319659 w 12191999"/>
              <a:gd name="connsiteY3270" fmla="*/ 2318200 h 6862263"/>
              <a:gd name="connsiteX3271" fmla="*/ 282379 w 12191999"/>
              <a:gd name="connsiteY3271" fmla="*/ 2313821 h 6862263"/>
              <a:gd name="connsiteX3272" fmla="*/ 295086 w 12191999"/>
              <a:gd name="connsiteY3272" fmla="*/ 2288853 h 6862263"/>
              <a:gd name="connsiteX3273" fmla="*/ 293509 w 12191999"/>
              <a:gd name="connsiteY3273" fmla="*/ 2252108 h 6862263"/>
              <a:gd name="connsiteX3274" fmla="*/ 253497 w 12191999"/>
              <a:gd name="connsiteY3274" fmla="*/ 2258205 h 6862263"/>
              <a:gd name="connsiteX3275" fmla="*/ 197735 w 12191999"/>
              <a:gd name="connsiteY3275" fmla="*/ 2267670 h 6862263"/>
              <a:gd name="connsiteX3276" fmla="*/ 160346 w 12191999"/>
              <a:gd name="connsiteY3276" fmla="*/ 2211401 h 6862263"/>
              <a:gd name="connsiteX3277" fmla="*/ 219892 w 12191999"/>
              <a:gd name="connsiteY3277" fmla="*/ 2215959 h 6862263"/>
              <a:gd name="connsiteX3278" fmla="*/ 241418 w 12191999"/>
              <a:gd name="connsiteY3278" fmla="*/ 2223707 h 6862263"/>
              <a:gd name="connsiteX3279" fmla="*/ 218841 w 12191999"/>
              <a:gd name="connsiteY3279" fmla="*/ 2191464 h 6862263"/>
              <a:gd name="connsiteX3280" fmla="*/ 234273 w 12191999"/>
              <a:gd name="connsiteY3280" fmla="*/ 2156022 h 6862263"/>
              <a:gd name="connsiteX3281" fmla="*/ 256014 w 12191999"/>
              <a:gd name="connsiteY3281" fmla="*/ 2143948 h 6862263"/>
              <a:gd name="connsiteX3282" fmla="*/ 300222 w 12191999"/>
              <a:gd name="connsiteY3282" fmla="*/ 2081334 h 6862263"/>
              <a:gd name="connsiteX3283" fmla="*/ 310814 w 12191999"/>
              <a:gd name="connsiteY3283" fmla="*/ 2071803 h 6862263"/>
              <a:gd name="connsiteX3284" fmla="*/ 315950 w 12191999"/>
              <a:gd name="connsiteY3284" fmla="*/ 2070017 h 6862263"/>
              <a:gd name="connsiteX3285" fmla="*/ 317655 w 12191999"/>
              <a:gd name="connsiteY3285" fmla="*/ 2066458 h 6862263"/>
              <a:gd name="connsiteX3286" fmla="*/ 317480 w 12191999"/>
              <a:gd name="connsiteY3286" fmla="*/ 2065803 h 6862263"/>
              <a:gd name="connsiteX3287" fmla="*/ 322315 w 12191999"/>
              <a:gd name="connsiteY3287" fmla="*/ 2061453 h 6862263"/>
              <a:gd name="connsiteX3288" fmla="*/ 354677 w 12191999"/>
              <a:gd name="connsiteY3288" fmla="*/ 2047656 h 6862263"/>
              <a:gd name="connsiteX3289" fmla="*/ 364771 w 12191999"/>
              <a:gd name="connsiteY3289" fmla="*/ 2045135 h 6862263"/>
              <a:gd name="connsiteX3290" fmla="*/ 370121 w 12191999"/>
              <a:gd name="connsiteY3290" fmla="*/ 2040310 h 6862263"/>
              <a:gd name="connsiteX3291" fmla="*/ 362513 w 12191999"/>
              <a:gd name="connsiteY3291" fmla="*/ 2039991 h 6862263"/>
              <a:gd name="connsiteX3292" fmla="*/ 336977 w 12191999"/>
              <a:gd name="connsiteY3292" fmla="*/ 2049860 h 6862263"/>
              <a:gd name="connsiteX3293" fmla="*/ 334362 w 12191999"/>
              <a:gd name="connsiteY3293" fmla="*/ 2050609 h 6862263"/>
              <a:gd name="connsiteX3294" fmla="*/ 356088 w 12191999"/>
              <a:gd name="connsiteY3294" fmla="*/ 2031056 h 6862263"/>
              <a:gd name="connsiteX3295" fmla="*/ 360094 w 12191999"/>
              <a:gd name="connsiteY3295" fmla="*/ 2028012 h 6862263"/>
              <a:gd name="connsiteX3296" fmla="*/ 378962 w 12191999"/>
              <a:gd name="connsiteY3296" fmla="*/ 2020548 h 6862263"/>
              <a:gd name="connsiteX3297" fmla="*/ 381449 w 12191999"/>
              <a:gd name="connsiteY3297" fmla="*/ 2017707 h 6862263"/>
              <a:gd name="connsiteX3298" fmla="*/ 393279 w 12191999"/>
              <a:gd name="connsiteY3298" fmla="*/ 2010629 h 6862263"/>
              <a:gd name="connsiteX3299" fmla="*/ 435014 w 12191999"/>
              <a:gd name="connsiteY3299" fmla="*/ 1995127 h 6862263"/>
              <a:gd name="connsiteX3300" fmla="*/ 445859 w 12191999"/>
              <a:gd name="connsiteY3300" fmla="*/ 1994319 h 6862263"/>
              <a:gd name="connsiteX3301" fmla="*/ 480885 w 12191999"/>
              <a:gd name="connsiteY3301" fmla="*/ 1989052 h 6862263"/>
              <a:gd name="connsiteX3302" fmla="*/ 503937 w 12191999"/>
              <a:gd name="connsiteY3302" fmla="*/ 1982025 h 6862263"/>
              <a:gd name="connsiteX3303" fmla="*/ 550646 w 12191999"/>
              <a:gd name="connsiteY3303" fmla="*/ 1960842 h 6862263"/>
              <a:gd name="connsiteX3304" fmla="*/ 553134 w 12191999"/>
              <a:gd name="connsiteY3304" fmla="*/ 1958000 h 6862263"/>
              <a:gd name="connsiteX3305" fmla="*/ 580783 w 12191999"/>
              <a:gd name="connsiteY3305" fmla="*/ 1944433 h 6862263"/>
              <a:gd name="connsiteX3306" fmla="*/ 611818 w 12191999"/>
              <a:gd name="connsiteY3306" fmla="*/ 1938579 h 6862263"/>
              <a:gd name="connsiteX3307" fmla="*/ 672380 w 12191999"/>
              <a:gd name="connsiteY3307" fmla="*/ 1923446 h 6862263"/>
              <a:gd name="connsiteX3308" fmla="*/ 724819 w 12191999"/>
              <a:gd name="connsiteY3308" fmla="*/ 1898295 h 6862263"/>
              <a:gd name="connsiteX3309" fmla="*/ 756835 w 12191999"/>
              <a:gd name="connsiteY3309" fmla="*/ 1886171 h 6862263"/>
              <a:gd name="connsiteX3310" fmla="*/ 803314 w 12191999"/>
              <a:gd name="connsiteY3310" fmla="*/ 1872971 h 6862263"/>
              <a:gd name="connsiteX3311" fmla="*/ 829228 w 12191999"/>
              <a:gd name="connsiteY3311" fmla="*/ 1863958 h 6862263"/>
              <a:gd name="connsiteX3312" fmla="*/ 841811 w 12191999"/>
              <a:gd name="connsiteY3312" fmla="*/ 1858596 h 6862263"/>
              <a:gd name="connsiteX3313" fmla="*/ 876690 w 12191999"/>
              <a:gd name="connsiteY3313" fmla="*/ 1844488 h 6862263"/>
              <a:gd name="connsiteX3314" fmla="*/ 889271 w 12191999"/>
              <a:gd name="connsiteY3314" fmla="*/ 1839125 h 6862263"/>
              <a:gd name="connsiteX3315" fmla="*/ 918511 w 12191999"/>
              <a:gd name="connsiteY3315" fmla="*/ 1812160 h 6862263"/>
              <a:gd name="connsiteX3316" fmla="*/ 943151 w 12191999"/>
              <a:gd name="connsiteY3316" fmla="*/ 1791734 h 6862263"/>
              <a:gd name="connsiteX3317" fmla="*/ 960330 w 12191999"/>
              <a:gd name="connsiteY3317" fmla="*/ 1779831 h 6862263"/>
              <a:gd name="connsiteX3318" fmla="*/ 970280 w 12191999"/>
              <a:gd name="connsiteY3318" fmla="*/ 1768467 h 6862263"/>
              <a:gd name="connsiteX3319" fmla="*/ 969527 w 12191999"/>
              <a:gd name="connsiteY3319" fmla="*/ 1766753 h 6862263"/>
              <a:gd name="connsiteX3320" fmla="*/ 917179 w 12191999"/>
              <a:gd name="connsiteY3320" fmla="*/ 1775080 h 6862263"/>
              <a:gd name="connsiteX3321" fmla="*/ 748732 w 12191999"/>
              <a:gd name="connsiteY3321" fmla="*/ 1833658 h 6862263"/>
              <a:gd name="connsiteX3322" fmla="*/ 735024 w 12191999"/>
              <a:gd name="connsiteY3322" fmla="*/ 1836450 h 6862263"/>
              <a:gd name="connsiteX3323" fmla="*/ 747605 w 12191999"/>
              <a:gd name="connsiteY3323" fmla="*/ 1831087 h 6862263"/>
              <a:gd name="connsiteX3324" fmla="*/ 785348 w 12191999"/>
              <a:gd name="connsiteY3324" fmla="*/ 1814996 h 6862263"/>
              <a:gd name="connsiteX3325" fmla="*/ 890597 w 12191999"/>
              <a:gd name="connsiteY3325" fmla="*/ 1765550 h 6862263"/>
              <a:gd name="connsiteX3326" fmla="*/ 955008 w 12191999"/>
              <a:gd name="connsiteY3326" fmla="*/ 1742160 h 6862263"/>
              <a:gd name="connsiteX3327" fmla="*/ 997118 w 12191999"/>
              <a:gd name="connsiteY3327" fmla="*/ 1727517 h 6862263"/>
              <a:gd name="connsiteX3328" fmla="*/ 1035239 w 12191999"/>
              <a:gd name="connsiteY3328" fmla="*/ 1712284 h 6862263"/>
              <a:gd name="connsiteX3329" fmla="*/ 1050683 w 12191999"/>
              <a:gd name="connsiteY3329" fmla="*/ 1704937 h 6862263"/>
              <a:gd name="connsiteX3330" fmla="*/ 1033734 w 12191999"/>
              <a:gd name="connsiteY3330" fmla="*/ 1708856 h 6862263"/>
              <a:gd name="connsiteX3331" fmla="*/ 921108 w 12191999"/>
              <a:gd name="connsiteY3331" fmla="*/ 1749997 h 6862263"/>
              <a:gd name="connsiteX3332" fmla="*/ 870262 w 12191999"/>
              <a:gd name="connsiteY3332" fmla="*/ 1761754 h 6862263"/>
              <a:gd name="connsiteX3333" fmla="*/ 869511 w 12191999"/>
              <a:gd name="connsiteY3333" fmla="*/ 1760039 h 6862263"/>
              <a:gd name="connsiteX3334" fmla="*/ 871246 w 12191999"/>
              <a:gd name="connsiteY3334" fmla="*/ 1755484 h 6862263"/>
              <a:gd name="connsiteX3335" fmla="*/ 900401 w 12191999"/>
              <a:gd name="connsiteY3335" fmla="*/ 1745344 h 6862263"/>
              <a:gd name="connsiteX3336" fmla="*/ 919085 w 12191999"/>
              <a:gd name="connsiteY3336" fmla="*/ 1736870 h 6862263"/>
              <a:gd name="connsiteX3337" fmla="*/ 921572 w 12191999"/>
              <a:gd name="connsiteY3337" fmla="*/ 1734029 h 6862263"/>
              <a:gd name="connsiteX3338" fmla="*/ 914717 w 12191999"/>
              <a:gd name="connsiteY3338" fmla="*/ 1735426 h 6862263"/>
              <a:gd name="connsiteX3339" fmla="*/ 885563 w 12191999"/>
              <a:gd name="connsiteY3339" fmla="*/ 1745563 h 6862263"/>
              <a:gd name="connsiteX3340" fmla="*/ 875093 w 12191999"/>
              <a:gd name="connsiteY3340" fmla="*/ 1747229 h 6862263"/>
              <a:gd name="connsiteX3341" fmla="*/ 880819 w 12191999"/>
              <a:gd name="connsiteY3341" fmla="*/ 1743262 h 6862263"/>
              <a:gd name="connsiteX3342" fmla="*/ 917813 w 12191999"/>
              <a:gd name="connsiteY3342" fmla="*/ 1725457 h 6862263"/>
              <a:gd name="connsiteX3343" fmla="*/ 977854 w 12191999"/>
              <a:gd name="connsiteY3343" fmla="*/ 1700624 h 6862263"/>
              <a:gd name="connsiteX3344" fmla="*/ 977478 w 12191999"/>
              <a:gd name="connsiteY3344" fmla="*/ 1699765 h 6862263"/>
              <a:gd name="connsiteX3345" fmla="*/ 976725 w 12191999"/>
              <a:gd name="connsiteY3345" fmla="*/ 1698051 h 6862263"/>
              <a:gd name="connsiteX3346" fmla="*/ 963767 w 12191999"/>
              <a:gd name="connsiteY3346" fmla="*/ 1702557 h 6862263"/>
              <a:gd name="connsiteX3347" fmla="*/ 951794 w 12191999"/>
              <a:gd name="connsiteY3347" fmla="*/ 1700795 h 6862263"/>
              <a:gd name="connsiteX3348" fmla="*/ 947428 w 12191999"/>
              <a:gd name="connsiteY3348" fmla="*/ 1699349 h 6862263"/>
              <a:gd name="connsiteX3349" fmla="*/ 917144 w 12191999"/>
              <a:gd name="connsiteY3349" fmla="*/ 1706916 h 6862263"/>
              <a:gd name="connsiteX3350" fmla="*/ 939819 w 12191999"/>
              <a:gd name="connsiteY3350" fmla="*/ 1699031 h 6862263"/>
              <a:gd name="connsiteX3351" fmla="*/ 941929 w 12191999"/>
              <a:gd name="connsiteY3351" fmla="*/ 1695332 h 6862263"/>
              <a:gd name="connsiteX3352" fmla="*/ 941178 w 12191999"/>
              <a:gd name="connsiteY3352" fmla="*/ 1693617 h 6862263"/>
              <a:gd name="connsiteX3353" fmla="*/ 944418 w 12191999"/>
              <a:gd name="connsiteY3353" fmla="*/ 1692491 h 6862263"/>
              <a:gd name="connsiteX3354" fmla="*/ 977188 w 12191999"/>
              <a:gd name="connsiteY3354" fmla="*/ 1682082 h 6862263"/>
              <a:gd name="connsiteX3355" fmla="*/ 983289 w 12191999"/>
              <a:gd name="connsiteY3355" fmla="*/ 1678971 h 6862263"/>
              <a:gd name="connsiteX3356" fmla="*/ 979299 w 12191999"/>
              <a:gd name="connsiteY3356" fmla="*/ 1678385 h 6862263"/>
              <a:gd name="connsiteX3357" fmla="*/ 958358 w 12191999"/>
              <a:gd name="connsiteY3357" fmla="*/ 1681715 h 6862263"/>
              <a:gd name="connsiteX3358" fmla="*/ 953238 w 12191999"/>
              <a:gd name="connsiteY3358" fmla="*/ 1678554 h 6862263"/>
              <a:gd name="connsiteX3359" fmla="*/ 958590 w 12191999"/>
              <a:gd name="connsiteY3359" fmla="*/ 1673731 h 6862263"/>
              <a:gd name="connsiteX3360" fmla="*/ 974786 w 12191999"/>
              <a:gd name="connsiteY3360" fmla="*/ 1668098 h 6862263"/>
              <a:gd name="connsiteX3361" fmla="*/ 1015162 w 12191999"/>
              <a:gd name="connsiteY3361" fmla="*/ 1658008 h 6862263"/>
              <a:gd name="connsiteX3362" fmla="*/ 1030606 w 12191999"/>
              <a:gd name="connsiteY3362" fmla="*/ 1650661 h 6862263"/>
              <a:gd name="connsiteX3363" fmla="*/ 1038068 w 12191999"/>
              <a:gd name="connsiteY3363" fmla="*/ 1642137 h 6862263"/>
              <a:gd name="connsiteX3364" fmla="*/ 1066471 w 12191999"/>
              <a:gd name="connsiteY3364" fmla="*/ 1630284 h 6862263"/>
              <a:gd name="connsiteX3365" fmla="*/ 1092761 w 12191999"/>
              <a:gd name="connsiteY3365" fmla="*/ 1622130 h 6862263"/>
              <a:gd name="connsiteX3366" fmla="*/ 1098111 w 12191999"/>
              <a:gd name="connsiteY3366" fmla="*/ 1617305 h 6862263"/>
              <a:gd name="connsiteX3367" fmla="*/ 1090504 w 12191999"/>
              <a:gd name="connsiteY3367" fmla="*/ 1616986 h 6862263"/>
              <a:gd name="connsiteX3368" fmla="*/ 1081163 w 12191999"/>
              <a:gd name="connsiteY3368" fmla="*/ 1621222 h 6862263"/>
              <a:gd name="connsiteX3369" fmla="*/ 1041162 w 12191999"/>
              <a:gd name="connsiteY3369" fmla="*/ 1632168 h 6862263"/>
              <a:gd name="connsiteX3370" fmla="*/ 1035668 w 12191999"/>
              <a:gd name="connsiteY3370" fmla="*/ 1628152 h 6862263"/>
              <a:gd name="connsiteX3371" fmla="*/ 1006511 w 12191999"/>
              <a:gd name="connsiteY3371" fmla="*/ 1638290 h 6862263"/>
              <a:gd name="connsiteX3372" fmla="*/ 980223 w 12191999"/>
              <a:gd name="connsiteY3372" fmla="*/ 1646446 h 6862263"/>
              <a:gd name="connsiteX3373" fmla="*/ 957923 w 12191999"/>
              <a:gd name="connsiteY3373" fmla="*/ 1655188 h 6862263"/>
              <a:gd name="connsiteX3374" fmla="*/ 877315 w 12191999"/>
              <a:gd name="connsiteY3374" fmla="*/ 1684212 h 6862263"/>
              <a:gd name="connsiteX3375" fmla="*/ 841683 w 12191999"/>
              <a:gd name="connsiteY3375" fmla="*/ 1696602 h 6862263"/>
              <a:gd name="connsiteX3376" fmla="*/ 788495 w 12191999"/>
              <a:gd name="connsiteY3376" fmla="*/ 1720039 h 6862263"/>
              <a:gd name="connsiteX3377" fmla="*/ 780888 w 12191999"/>
              <a:gd name="connsiteY3377" fmla="*/ 1719720 h 6862263"/>
              <a:gd name="connsiteX3378" fmla="*/ 744880 w 12191999"/>
              <a:gd name="connsiteY3378" fmla="*/ 1731254 h 6862263"/>
              <a:gd name="connsiteX3379" fmla="*/ 720469 w 12191999"/>
              <a:gd name="connsiteY3379" fmla="*/ 1743697 h 6862263"/>
              <a:gd name="connsiteX3380" fmla="*/ 698546 w 12191999"/>
              <a:gd name="connsiteY3380" fmla="*/ 1753297 h 6862263"/>
              <a:gd name="connsiteX3381" fmla="*/ 650187 w 12191999"/>
              <a:gd name="connsiteY3381" fmla="*/ 1762211 h 6862263"/>
              <a:gd name="connsiteX3382" fmla="*/ 622768 w 12191999"/>
              <a:gd name="connsiteY3382" fmla="*/ 1767793 h 6862263"/>
              <a:gd name="connsiteX3383" fmla="*/ 605563 w 12191999"/>
              <a:gd name="connsiteY3383" fmla="*/ 1775598 h 6862263"/>
              <a:gd name="connsiteX3384" fmla="*/ 606432 w 12191999"/>
              <a:gd name="connsiteY3384" fmla="*/ 1764860 h 6862263"/>
              <a:gd name="connsiteX3385" fmla="*/ 605617 w 12191999"/>
              <a:gd name="connsiteY3385" fmla="*/ 1755967 h 6862263"/>
              <a:gd name="connsiteX3386" fmla="*/ 598392 w 12191999"/>
              <a:gd name="connsiteY3386" fmla="*/ 1761590 h 6862263"/>
              <a:gd name="connsiteX3387" fmla="*/ 495642 w 12191999"/>
              <a:gd name="connsiteY3387" fmla="*/ 1816517 h 6862263"/>
              <a:gd name="connsiteX3388" fmla="*/ 463225 w 12191999"/>
              <a:gd name="connsiteY3388" fmla="*/ 1826093 h 6862263"/>
              <a:gd name="connsiteX3389" fmla="*/ 461180 w 12191999"/>
              <a:gd name="connsiteY3389" fmla="*/ 1824978 h 6862263"/>
              <a:gd name="connsiteX3390" fmla="*/ 450710 w 12191999"/>
              <a:gd name="connsiteY3390" fmla="*/ 1826643 h 6862263"/>
              <a:gd name="connsiteX3391" fmla="*/ 437548 w 12191999"/>
              <a:gd name="connsiteY3391" fmla="*/ 1833677 h 6862263"/>
              <a:gd name="connsiteX3392" fmla="*/ 381539 w 12191999"/>
              <a:gd name="connsiteY3392" fmla="*/ 1850221 h 6862263"/>
              <a:gd name="connsiteX3393" fmla="*/ 326304 w 12191999"/>
              <a:gd name="connsiteY3393" fmla="*/ 1844847 h 6862263"/>
              <a:gd name="connsiteX3394" fmla="*/ 324969 w 12191999"/>
              <a:gd name="connsiteY3394" fmla="*/ 1843421 h 6862263"/>
              <a:gd name="connsiteX3395" fmla="*/ 346614 w 12191999"/>
              <a:gd name="connsiteY3395" fmla="*/ 1836168 h 6862263"/>
              <a:gd name="connsiteX3396" fmla="*/ 356332 w 12191999"/>
              <a:gd name="connsiteY3396" fmla="*/ 1832788 h 6862263"/>
              <a:gd name="connsiteX3397" fmla="*/ 433323 w 12191999"/>
              <a:gd name="connsiteY3397" fmla="*/ 1804036 h 6862263"/>
              <a:gd name="connsiteX3398" fmla="*/ 483042 w 12191999"/>
              <a:gd name="connsiteY3398" fmla="*/ 1789709 h 6862263"/>
              <a:gd name="connsiteX3399" fmla="*/ 528768 w 12191999"/>
              <a:gd name="connsiteY3399" fmla="*/ 1774796 h 6862263"/>
              <a:gd name="connsiteX3400" fmla="*/ 569750 w 12191999"/>
              <a:gd name="connsiteY3400" fmla="*/ 1757579 h 6862263"/>
              <a:gd name="connsiteX3401" fmla="*/ 679744 w 12191999"/>
              <a:gd name="connsiteY3401" fmla="*/ 1710436 h 6862263"/>
              <a:gd name="connsiteX3402" fmla="*/ 744530 w 12191999"/>
              <a:gd name="connsiteY3402" fmla="*/ 1687904 h 6862263"/>
              <a:gd name="connsiteX3403" fmla="*/ 757112 w 12191999"/>
              <a:gd name="connsiteY3403" fmla="*/ 1682539 h 6862263"/>
              <a:gd name="connsiteX3404" fmla="*/ 749127 w 12191999"/>
              <a:gd name="connsiteY3404" fmla="*/ 1681364 h 6862263"/>
              <a:gd name="connsiteX3405" fmla="*/ 711991 w 12191999"/>
              <a:gd name="connsiteY3405" fmla="*/ 1690327 h 6862263"/>
              <a:gd name="connsiteX3406" fmla="*/ 661897 w 12191999"/>
              <a:gd name="connsiteY3406" fmla="*/ 1703796 h 6862263"/>
              <a:gd name="connsiteX3407" fmla="*/ 673727 w 12191999"/>
              <a:gd name="connsiteY3407" fmla="*/ 1696717 h 6862263"/>
              <a:gd name="connsiteX3408" fmla="*/ 704615 w 12191999"/>
              <a:gd name="connsiteY3408" fmla="*/ 1682024 h 6862263"/>
              <a:gd name="connsiteX3409" fmla="*/ 709966 w 12191999"/>
              <a:gd name="connsiteY3409" fmla="*/ 1677199 h 6862263"/>
              <a:gd name="connsiteX3410" fmla="*/ 699872 w 12191999"/>
              <a:gd name="connsiteY3410" fmla="*/ 1679722 h 6862263"/>
              <a:gd name="connsiteX3411" fmla="*/ 686913 w 12191999"/>
              <a:gd name="connsiteY3411" fmla="*/ 1684228 h 6862263"/>
              <a:gd name="connsiteX3412" fmla="*/ 635461 w 12191999"/>
              <a:gd name="connsiteY3412" fmla="*/ 1703108 h 6862263"/>
              <a:gd name="connsiteX3413" fmla="*/ 603070 w 12191999"/>
              <a:gd name="connsiteY3413" fmla="*/ 1714375 h 6862263"/>
              <a:gd name="connsiteX3414" fmla="*/ 573163 w 12191999"/>
              <a:gd name="connsiteY3414" fmla="*/ 1722800 h 6862263"/>
              <a:gd name="connsiteX3415" fmla="*/ 475605 w 12191999"/>
              <a:gd name="connsiteY3415" fmla="*/ 1755738 h 6862263"/>
              <a:gd name="connsiteX3416" fmla="*/ 465512 w 12191999"/>
              <a:gd name="connsiteY3416" fmla="*/ 1758261 h 6862263"/>
              <a:gd name="connsiteX3417" fmla="*/ 458658 w 12191999"/>
              <a:gd name="connsiteY3417" fmla="*/ 1759656 h 6862263"/>
              <a:gd name="connsiteX3418" fmla="*/ 421291 w 12191999"/>
              <a:gd name="connsiteY3418" fmla="*/ 1776604 h 6862263"/>
              <a:gd name="connsiteX3419" fmla="*/ 375188 w 12191999"/>
              <a:gd name="connsiteY3419" fmla="*/ 1790661 h 6862263"/>
              <a:gd name="connsiteX3420" fmla="*/ 368709 w 12191999"/>
              <a:gd name="connsiteY3420" fmla="*/ 1792914 h 6862263"/>
              <a:gd name="connsiteX3421" fmla="*/ 333076 w 12191999"/>
              <a:gd name="connsiteY3421" fmla="*/ 1805306 h 6862263"/>
              <a:gd name="connsiteX3422" fmla="*/ 311908 w 12191999"/>
              <a:gd name="connsiteY3422" fmla="*/ 1811309 h 6862263"/>
              <a:gd name="connsiteX3423" fmla="*/ 303977 w 12191999"/>
              <a:gd name="connsiteY3423" fmla="*/ 1813801 h 6862263"/>
              <a:gd name="connsiteX3424" fmla="*/ 298356 w 12191999"/>
              <a:gd name="connsiteY3424" fmla="*/ 1798504 h 6862263"/>
              <a:gd name="connsiteX3425" fmla="*/ 275544 w 12191999"/>
              <a:gd name="connsiteY3425" fmla="*/ 1782448 h 6862263"/>
              <a:gd name="connsiteX3426" fmla="*/ 264702 w 12191999"/>
              <a:gd name="connsiteY3426" fmla="*/ 1727023 h 6862263"/>
              <a:gd name="connsiteX3427" fmla="*/ 327586 w 12191999"/>
              <a:gd name="connsiteY3427" fmla="*/ 1689348 h 6862263"/>
              <a:gd name="connsiteX3428" fmla="*/ 429030 w 12191999"/>
              <a:gd name="connsiteY3428" fmla="*/ 1667997 h 6862263"/>
              <a:gd name="connsiteX3429" fmla="*/ 449761 w 12191999"/>
              <a:gd name="connsiteY3429" fmla="*/ 1651862 h 6862263"/>
              <a:gd name="connsiteX3430" fmla="*/ 501588 w 12191999"/>
              <a:gd name="connsiteY3430" fmla="*/ 1611525 h 6862263"/>
              <a:gd name="connsiteX3431" fmla="*/ 553807 w 12191999"/>
              <a:gd name="connsiteY3431" fmla="*/ 1595928 h 6862263"/>
              <a:gd name="connsiteX3432" fmla="*/ 724727 w 12191999"/>
              <a:gd name="connsiteY3432" fmla="*/ 1489197 h 6862263"/>
              <a:gd name="connsiteX3433" fmla="*/ 855715 w 12191999"/>
              <a:gd name="connsiteY3433" fmla="*/ 1424344 h 6862263"/>
              <a:gd name="connsiteX3434" fmla="*/ 869215 w 12191999"/>
              <a:gd name="connsiteY3434" fmla="*/ 1416323 h 6862263"/>
              <a:gd name="connsiteX3435" fmla="*/ 868623 w 12191999"/>
              <a:gd name="connsiteY3435" fmla="*/ 1414841 h 6862263"/>
              <a:gd name="connsiteX3436" fmla="*/ 820152 w 12191999"/>
              <a:gd name="connsiteY3436" fmla="*/ 1401852 h 6862263"/>
              <a:gd name="connsiteX3437" fmla="*/ 706651 w 12191999"/>
              <a:gd name="connsiteY3437" fmla="*/ 1423820 h 6862263"/>
              <a:gd name="connsiteX3438" fmla="*/ 588774 w 12191999"/>
              <a:gd name="connsiteY3438" fmla="*/ 1434167 h 6862263"/>
              <a:gd name="connsiteX3439" fmla="*/ 480566 w 12191999"/>
              <a:gd name="connsiteY3439" fmla="*/ 1425722 h 6862263"/>
              <a:gd name="connsiteX3440" fmla="*/ 446695 w 12191999"/>
              <a:gd name="connsiteY3440" fmla="*/ 1407003 h 6862263"/>
              <a:gd name="connsiteX3441" fmla="*/ 472414 w 12191999"/>
              <a:gd name="connsiteY3441" fmla="*/ 1374463 h 6862263"/>
              <a:gd name="connsiteX3442" fmla="*/ 976763 w 12191999"/>
              <a:gd name="connsiteY3442" fmla="*/ 1186044 h 6862263"/>
              <a:gd name="connsiteX3443" fmla="*/ 1074430 w 12191999"/>
              <a:gd name="connsiteY3443" fmla="*/ 1125051 h 6862263"/>
              <a:gd name="connsiteX3444" fmla="*/ 1088483 w 12191999"/>
              <a:gd name="connsiteY3444" fmla="*/ 1117871 h 6862263"/>
              <a:gd name="connsiteX3445" fmla="*/ 1251119 w 12191999"/>
              <a:gd name="connsiteY3445" fmla="*/ 1051397 h 6862263"/>
              <a:gd name="connsiteX3446" fmla="*/ 1277217 w 12191999"/>
              <a:gd name="connsiteY3446" fmla="*/ 1042490 h 6862263"/>
              <a:gd name="connsiteX3447" fmla="*/ 1344806 w 12191999"/>
              <a:gd name="connsiteY3447" fmla="*/ 991383 h 6862263"/>
              <a:gd name="connsiteX3448" fmla="*/ 1343715 w 12191999"/>
              <a:gd name="connsiteY3448" fmla="*/ 968061 h 6862263"/>
              <a:gd name="connsiteX3449" fmla="*/ 1302167 w 12191999"/>
              <a:gd name="connsiteY3449" fmla="*/ 961576 h 6862263"/>
              <a:gd name="connsiteX3450" fmla="*/ 1231607 w 12191999"/>
              <a:gd name="connsiteY3450" fmla="*/ 971491 h 6862263"/>
              <a:gd name="connsiteX3451" fmla="*/ 1225625 w 12191999"/>
              <a:gd name="connsiteY3451" fmla="*/ 973803 h 6862263"/>
              <a:gd name="connsiteX3452" fmla="*/ 1173506 w 12191999"/>
              <a:gd name="connsiteY3452" fmla="*/ 985557 h 6862263"/>
              <a:gd name="connsiteX3453" fmla="*/ 1119709 w 12191999"/>
              <a:gd name="connsiteY3453" fmla="*/ 1002154 h 6862263"/>
              <a:gd name="connsiteX3454" fmla="*/ 1100995 w 12191999"/>
              <a:gd name="connsiteY3454" fmla="*/ 1006284 h 6862263"/>
              <a:gd name="connsiteX3455" fmla="*/ 1090851 w 12191999"/>
              <a:gd name="connsiteY3455" fmla="*/ 1005696 h 6862263"/>
              <a:gd name="connsiteX3456" fmla="*/ 1082390 w 12191999"/>
              <a:gd name="connsiteY3456" fmla="*/ 1010618 h 6862263"/>
              <a:gd name="connsiteX3457" fmla="*/ 1081794 w 12191999"/>
              <a:gd name="connsiteY3457" fmla="*/ 1043485 h 6862263"/>
              <a:gd name="connsiteX3458" fmla="*/ 1077501 w 12191999"/>
              <a:gd name="connsiteY3458" fmla="*/ 1070621 h 6862263"/>
              <a:gd name="connsiteX3459" fmla="*/ 1052691 w 12191999"/>
              <a:gd name="connsiteY3459" fmla="*/ 1061125 h 6862263"/>
              <a:gd name="connsiteX3460" fmla="*/ 1003770 w 12191999"/>
              <a:gd name="connsiteY3460" fmla="*/ 1052867 h 6862263"/>
              <a:gd name="connsiteX3461" fmla="*/ 934900 w 12191999"/>
              <a:gd name="connsiteY3461" fmla="*/ 1110229 h 6862263"/>
              <a:gd name="connsiteX3462" fmla="*/ 908487 w 12191999"/>
              <a:gd name="connsiteY3462" fmla="*/ 1132036 h 6862263"/>
              <a:gd name="connsiteX3463" fmla="*/ 808737 w 12191999"/>
              <a:gd name="connsiteY3463" fmla="*/ 1160835 h 6862263"/>
              <a:gd name="connsiteX3464" fmla="*/ 698445 w 12191999"/>
              <a:gd name="connsiteY3464" fmla="*/ 1120198 h 6862263"/>
              <a:gd name="connsiteX3465" fmla="*/ 659499 w 12191999"/>
              <a:gd name="connsiteY3465" fmla="*/ 1079130 h 6862263"/>
              <a:gd name="connsiteX3466" fmla="*/ 696281 w 12191999"/>
              <a:gd name="connsiteY3466" fmla="*/ 1049253 h 6862263"/>
              <a:gd name="connsiteX3467" fmla="*/ 882074 w 12191999"/>
              <a:gd name="connsiteY3467" fmla="*/ 934055 h 6862263"/>
              <a:gd name="connsiteX3468" fmla="*/ 940808 w 12191999"/>
              <a:gd name="connsiteY3468" fmla="*/ 899618 h 6862263"/>
              <a:gd name="connsiteX3469" fmla="*/ 929814 w 12191999"/>
              <a:gd name="connsiteY3469" fmla="*/ 899653 h 6862263"/>
              <a:gd name="connsiteX3470" fmla="*/ 874234 w 12191999"/>
              <a:gd name="connsiteY3470" fmla="*/ 872629 h 6862263"/>
              <a:gd name="connsiteX3471" fmla="*/ 852812 w 12191999"/>
              <a:gd name="connsiteY3471" fmla="*/ 878032 h 6862263"/>
              <a:gd name="connsiteX3472" fmla="*/ 817335 w 12191999"/>
              <a:gd name="connsiteY3472" fmla="*/ 890616 h 6862263"/>
              <a:gd name="connsiteX3473" fmla="*/ 787757 w 12191999"/>
              <a:gd name="connsiteY3473" fmla="*/ 844764 h 6862263"/>
              <a:gd name="connsiteX3474" fmla="*/ 737191 w 12191999"/>
              <a:gd name="connsiteY3474" fmla="*/ 791491 h 6862263"/>
              <a:gd name="connsiteX3475" fmla="*/ 736288 w 12191999"/>
              <a:gd name="connsiteY3475" fmla="*/ 778045 h 6862263"/>
              <a:gd name="connsiteX3476" fmla="*/ 4935563 w 12191999"/>
              <a:gd name="connsiteY3476" fmla="*/ 777687 h 6862263"/>
              <a:gd name="connsiteX3477" fmla="*/ 4935678 w 12191999"/>
              <a:gd name="connsiteY3477" fmla="*/ 777194 h 6862263"/>
              <a:gd name="connsiteX3478" fmla="*/ 1687970 w 12191999"/>
              <a:gd name="connsiteY3478" fmla="*/ 777194 h 6862263"/>
              <a:gd name="connsiteX3479" fmla="*/ 1662037 w 12191999"/>
              <a:gd name="connsiteY3479" fmla="*/ 769069 h 6862263"/>
              <a:gd name="connsiteX3480" fmla="*/ 1580528 w 12191999"/>
              <a:gd name="connsiteY3480" fmla="*/ 737126 h 6862263"/>
              <a:gd name="connsiteX3481" fmla="*/ 1550169 w 12191999"/>
              <a:gd name="connsiteY3481" fmla="*/ 725478 h 6862263"/>
              <a:gd name="connsiteX3482" fmla="*/ 1516413 w 12191999"/>
              <a:gd name="connsiteY3482" fmla="*/ 715614 h 6862263"/>
              <a:gd name="connsiteX3483" fmla="*/ 1479762 w 12191999"/>
              <a:gd name="connsiteY3483" fmla="*/ 706268 h 6862263"/>
              <a:gd name="connsiteX3484" fmla="*/ 1422824 w 12191999"/>
              <a:gd name="connsiteY3484" fmla="*/ 687005 h 6862263"/>
              <a:gd name="connsiteX3485" fmla="*/ 1415645 w 12191999"/>
              <a:gd name="connsiteY3485" fmla="*/ 684755 h 6862263"/>
              <a:gd name="connsiteX3486" fmla="*/ 1357956 w 12191999"/>
              <a:gd name="connsiteY3486" fmla="*/ 667394 h 6862263"/>
              <a:gd name="connsiteX3487" fmla="*/ 1295732 w 12191999"/>
              <a:gd name="connsiteY3487" fmla="*/ 647900 h 6862263"/>
              <a:gd name="connsiteX3488" fmla="*/ 1249698 w 12191999"/>
              <a:gd name="connsiteY3488" fmla="*/ 632821 h 6862263"/>
              <a:gd name="connsiteX3489" fmla="*/ 1255225 w 12191999"/>
              <a:gd name="connsiteY3489" fmla="*/ 632565 h 6862263"/>
              <a:gd name="connsiteX3490" fmla="*/ 1283793 w 12191999"/>
              <a:gd name="connsiteY3490" fmla="*/ 633845 h 6862263"/>
              <a:gd name="connsiteX3491" fmla="*/ 1364812 w 12191999"/>
              <a:gd name="connsiteY3491" fmla="*/ 647472 h 6862263"/>
              <a:gd name="connsiteX3492" fmla="*/ 1384869 w 12191999"/>
              <a:gd name="connsiteY3492" fmla="*/ 653756 h 6862263"/>
              <a:gd name="connsiteX3493" fmla="*/ 1375580 w 12191999"/>
              <a:gd name="connsiteY3493" fmla="*/ 649076 h 6862263"/>
              <a:gd name="connsiteX3494" fmla="*/ 1452824 w 12191999"/>
              <a:gd name="connsiteY3494" fmla="*/ 660036 h 6862263"/>
              <a:gd name="connsiteX3495" fmla="*/ 1533552 w 12191999"/>
              <a:gd name="connsiteY3495" fmla="*/ 674370 h 6862263"/>
              <a:gd name="connsiteX3496" fmla="*/ 1542272 w 12191999"/>
              <a:gd name="connsiteY3496" fmla="*/ 677440 h 6862263"/>
              <a:gd name="connsiteX3497" fmla="*/ 1551595 w 12191999"/>
              <a:gd name="connsiteY3497" fmla="*/ 681073 h 6862263"/>
              <a:gd name="connsiteX3498" fmla="*/ 1558774 w 12191999"/>
              <a:gd name="connsiteY3498" fmla="*/ 683322 h 6862263"/>
              <a:gd name="connsiteX3499" fmla="*/ 1597316 w 12191999"/>
              <a:gd name="connsiteY3499" fmla="*/ 694685 h 6862263"/>
              <a:gd name="connsiteX3500" fmla="*/ 1600710 w 12191999"/>
              <a:gd name="connsiteY3500" fmla="*/ 692901 h 6862263"/>
              <a:gd name="connsiteX3501" fmla="*/ 1604996 w 12191999"/>
              <a:gd name="connsiteY3501" fmla="*/ 695668 h 6862263"/>
              <a:gd name="connsiteX3502" fmla="*/ 1619356 w 12191999"/>
              <a:gd name="connsiteY3502" fmla="*/ 700166 h 6862263"/>
              <a:gd name="connsiteX3503" fmla="*/ 1619259 w 12191999"/>
              <a:gd name="connsiteY3503" fmla="*/ 698712 h 6862263"/>
              <a:gd name="connsiteX3504" fmla="*/ 1621521 w 12191999"/>
              <a:gd name="connsiteY3504" fmla="*/ 698500 h 6862263"/>
              <a:gd name="connsiteX3505" fmla="*/ 1623840 w 12191999"/>
              <a:gd name="connsiteY3505" fmla="*/ 699086 h 6862263"/>
              <a:gd name="connsiteX3506" fmla="*/ 1627037 w 12191999"/>
              <a:gd name="connsiteY3506" fmla="*/ 701149 h 6862263"/>
              <a:gd name="connsiteX3507" fmla="*/ 1639003 w 12191999"/>
              <a:gd name="connsiteY3507" fmla="*/ 704897 h 6862263"/>
              <a:gd name="connsiteX3508" fmla="*/ 1644541 w 12191999"/>
              <a:gd name="connsiteY3508" fmla="*/ 704497 h 6862263"/>
              <a:gd name="connsiteX3509" fmla="*/ 1653864 w 12191999"/>
              <a:gd name="connsiteY3509" fmla="*/ 708130 h 6862263"/>
              <a:gd name="connsiteX3510" fmla="*/ 1663400 w 12191999"/>
              <a:gd name="connsiteY3510" fmla="*/ 710718 h 6862263"/>
              <a:gd name="connsiteX3511" fmla="*/ 1645732 w 12191999"/>
              <a:gd name="connsiteY3511" fmla="*/ 698951 h 6862263"/>
              <a:gd name="connsiteX3512" fmla="*/ 1641833 w 12191999"/>
              <a:gd name="connsiteY3512" fmla="*/ 651378 h 6862263"/>
              <a:gd name="connsiteX3513" fmla="*/ 1640829 w 12191999"/>
              <a:gd name="connsiteY3513" fmla="*/ 642026 h 6862263"/>
              <a:gd name="connsiteX3514" fmla="*/ 1632761 w 12191999"/>
              <a:gd name="connsiteY3514" fmla="*/ 621415 h 6862263"/>
              <a:gd name="connsiteX3515" fmla="*/ 1634320 w 12191999"/>
              <a:gd name="connsiteY3515" fmla="*/ 609771 h 6862263"/>
              <a:gd name="connsiteX3516" fmla="*/ 1627787 w 12191999"/>
              <a:gd name="connsiteY3516" fmla="*/ 608299 h 6862263"/>
              <a:gd name="connsiteX3517" fmla="*/ 1606207 w 12191999"/>
              <a:gd name="connsiteY3517" fmla="*/ 604207 h 6862263"/>
              <a:gd name="connsiteX3518" fmla="*/ 1603141 w 12191999"/>
              <a:gd name="connsiteY3518" fmla="*/ 604050 h 6862263"/>
              <a:gd name="connsiteX3519" fmla="*/ 1594976 w 12191999"/>
              <a:gd name="connsiteY3519" fmla="*/ 596953 h 6862263"/>
              <a:gd name="connsiteX3520" fmla="*/ 1590986 w 12191999"/>
              <a:gd name="connsiteY3520" fmla="*/ 545465 h 6862263"/>
              <a:gd name="connsiteX3521" fmla="*/ 1698906 w 12191999"/>
              <a:gd name="connsiteY3521" fmla="*/ 502405 h 6862263"/>
              <a:gd name="connsiteX3522" fmla="*/ 1808012 w 12191999"/>
              <a:gd name="connsiteY3522" fmla="*/ 535259 h 6862263"/>
              <a:gd name="connsiteX3523" fmla="*/ 1835050 w 12191999"/>
              <a:gd name="connsiteY3523" fmla="*/ 541248 h 6862263"/>
              <a:gd name="connsiteX3524" fmla="*/ 1938162 w 12191999"/>
              <a:gd name="connsiteY3524" fmla="*/ 540059 h 6862263"/>
              <a:gd name="connsiteX3525" fmla="*/ 2190536 w 12191999"/>
              <a:gd name="connsiteY3525" fmla="*/ 584196 h 6862263"/>
              <a:gd name="connsiteX3526" fmla="*/ 2192294 w 12191999"/>
              <a:gd name="connsiteY3526" fmla="*/ 586119 h 6862263"/>
              <a:gd name="connsiteX3527" fmla="*/ 2237889 w 12191999"/>
              <a:gd name="connsiteY3527" fmla="*/ 574653 h 6862263"/>
              <a:gd name="connsiteX3528" fmla="*/ 2239669 w 12191999"/>
              <a:gd name="connsiteY3528" fmla="*/ 569134 h 6862263"/>
              <a:gd name="connsiteX3529" fmla="*/ 2224260 w 12191999"/>
              <a:gd name="connsiteY3529" fmla="*/ 565267 h 6862263"/>
              <a:gd name="connsiteX3530" fmla="*/ 2199385 w 12191999"/>
              <a:gd name="connsiteY3530" fmla="*/ 556727 h 6862263"/>
              <a:gd name="connsiteX3531" fmla="*/ 2158491 w 12191999"/>
              <a:gd name="connsiteY3531" fmla="*/ 538680 h 6862263"/>
              <a:gd name="connsiteX3532" fmla="*/ 2111665 w 12191999"/>
              <a:gd name="connsiteY3532" fmla="*/ 528496 h 6862263"/>
              <a:gd name="connsiteX3533" fmla="*/ 2108445 w 12191999"/>
              <a:gd name="connsiteY3533" fmla="*/ 528330 h 6862263"/>
              <a:gd name="connsiteX3534" fmla="*/ 2099870 w 12191999"/>
              <a:gd name="connsiteY3534" fmla="*/ 520877 h 6862263"/>
              <a:gd name="connsiteX3535" fmla="*/ 2095678 w 12191999"/>
              <a:gd name="connsiteY3535" fmla="*/ 466795 h 6862263"/>
              <a:gd name="connsiteX3536" fmla="*/ 2209034 w 12191999"/>
              <a:gd name="connsiteY3536" fmla="*/ 421567 h 6862263"/>
              <a:gd name="connsiteX3537" fmla="*/ 2323635 w 12191999"/>
              <a:gd name="connsiteY3537" fmla="*/ 456074 h 6862263"/>
              <a:gd name="connsiteX3538" fmla="*/ 2338211 w 12191999"/>
              <a:gd name="connsiteY3538" fmla="*/ 462726 h 6862263"/>
              <a:gd name="connsiteX3539" fmla="*/ 2338572 w 12191999"/>
              <a:gd name="connsiteY3539" fmla="*/ 462717 h 6862263"/>
              <a:gd name="connsiteX3540" fmla="*/ 2353940 w 12191999"/>
              <a:gd name="connsiteY3540" fmla="*/ 448125 h 6862263"/>
              <a:gd name="connsiteX3541" fmla="*/ 2353435 w 12191999"/>
              <a:gd name="connsiteY3541" fmla="*/ 424499 h 6862263"/>
              <a:gd name="connsiteX3542" fmla="*/ 2375682 w 12191999"/>
              <a:gd name="connsiteY3542" fmla="*/ 385978 h 6862263"/>
              <a:gd name="connsiteX3543" fmla="*/ 2532240 w 12191999"/>
              <a:gd name="connsiteY3543" fmla="*/ 333244 h 6862263"/>
              <a:gd name="connsiteX3544" fmla="*/ 2551436 w 12191999"/>
              <a:gd name="connsiteY3544" fmla="*/ 338517 h 6862263"/>
              <a:gd name="connsiteX3545" fmla="*/ 2477433 w 12191999"/>
              <a:gd name="connsiteY3545" fmla="*/ 379377 h 6862263"/>
              <a:gd name="connsiteX3546" fmla="*/ 2427663 w 12191999"/>
              <a:gd name="connsiteY3546" fmla="*/ 450652 h 6862263"/>
              <a:gd name="connsiteX3547" fmla="*/ 2423529 w 12191999"/>
              <a:gd name="connsiteY3547" fmla="*/ 454250 h 6862263"/>
              <a:gd name="connsiteX3548" fmla="*/ 2432890 w 12191999"/>
              <a:gd name="connsiteY3548" fmla="*/ 456186 h 6862263"/>
              <a:gd name="connsiteX3549" fmla="*/ 2460340 w 12191999"/>
              <a:gd name="connsiteY3549" fmla="*/ 461116 h 6862263"/>
              <a:gd name="connsiteX3550" fmla="*/ 2528286 w 12191999"/>
              <a:gd name="connsiteY3550" fmla="*/ 466610 h 6862263"/>
              <a:gd name="connsiteX3551" fmla="*/ 2574055 w 12191999"/>
              <a:gd name="connsiteY3551" fmla="*/ 471249 h 6862263"/>
              <a:gd name="connsiteX3552" fmla="*/ 2593493 w 12191999"/>
              <a:gd name="connsiteY3552" fmla="*/ 455174 h 6862263"/>
              <a:gd name="connsiteX3553" fmla="*/ 2705016 w 12191999"/>
              <a:gd name="connsiteY3553" fmla="*/ 380711 h 6862263"/>
              <a:gd name="connsiteX3554" fmla="*/ 2864536 w 12191999"/>
              <a:gd name="connsiteY3554" fmla="*/ 319430 h 6862263"/>
              <a:gd name="connsiteX3555" fmla="*/ 2890255 w 12191999"/>
              <a:gd name="connsiteY3555" fmla="*/ 308881 h 6862263"/>
              <a:gd name="connsiteX3556" fmla="*/ 2895900 w 12191999"/>
              <a:gd name="connsiteY3556" fmla="*/ 312071 h 6862263"/>
              <a:gd name="connsiteX3557" fmla="*/ 2919894 w 12191999"/>
              <a:gd name="connsiteY3557" fmla="*/ 299275 h 6862263"/>
              <a:gd name="connsiteX3558" fmla="*/ 2961107 w 12191999"/>
              <a:gd name="connsiteY3558" fmla="*/ 286370 h 6862263"/>
              <a:gd name="connsiteX3559" fmla="*/ 2964127 w 12191999"/>
              <a:gd name="connsiteY3559" fmla="*/ 284508 h 6862263"/>
              <a:gd name="connsiteX3560" fmla="*/ 3240054 w 12191999"/>
              <a:gd name="connsiteY3560" fmla="*/ 187911 h 6862263"/>
              <a:gd name="connsiteX3561" fmla="*/ 3114766 w 12191999"/>
              <a:gd name="connsiteY3561" fmla="*/ 278751 h 6862263"/>
              <a:gd name="connsiteX3562" fmla="*/ 2998518 w 12191999"/>
              <a:gd name="connsiteY3562" fmla="*/ 359838 h 6862263"/>
              <a:gd name="connsiteX3563" fmla="*/ 3019076 w 12191999"/>
              <a:gd name="connsiteY3563" fmla="*/ 370526 h 6862263"/>
              <a:gd name="connsiteX3564" fmla="*/ 3001395 w 12191999"/>
              <a:gd name="connsiteY3564" fmla="*/ 386545 h 6862263"/>
              <a:gd name="connsiteX3565" fmla="*/ 2966675 w 12191999"/>
              <a:gd name="connsiteY3565" fmla="*/ 395723 h 6862263"/>
              <a:gd name="connsiteX3566" fmla="*/ 2937985 w 12191999"/>
              <a:gd name="connsiteY3566" fmla="*/ 415175 h 6862263"/>
              <a:gd name="connsiteX3567" fmla="*/ 2933654 w 12191999"/>
              <a:gd name="connsiteY3567" fmla="*/ 427970 h 6862263"/>
              <a:gd name="connsiteX3568" fmla="*/ 2934323 w 12191999"/>
              <a:gd name="connsiteY3568" fmla="*/ 429250 h 6862263"/>
              <a:gd name="connsiteX3569" fmla="*/ 2991341 w 12191999"/>
              <a:gd name="connsiteY3569" fmla="*/ 409428 h 6862263"/>
              <a:gd name="connsiteX3570" fmla="*/ 3051948 w 12191999"/>
              <a:gd name="connsiteY3570" fmla="*/ 394674 h 6862263"/>
              <a:gd name="connsiteX3571" fmla="*/ 3045786 w 12191999"/>
              <a:gd name="connsiteY3571" fmla="*/ 409539 h 6862263"/>
              <a:gd name="connsiteX3572" fmla="*/ 3038696 w 12191999"/>
              <a:gd name="connsiteY3572" fmla="*/ 412666 h 6862263"/>
              <a:gd name="connsiteX3573" fmla="*/ 3046601 w 12191999"/>
              <a:gd name="connsiteY3573" fmla="*/ 413165 h 6862263"/>
              <a:gd name="connsiteX3574" fmla="*/ 3067629 w 12191999"/>
              <a:gd name="connsiteY3574" fmla="*/ 413547 h 6862263"/>
              <a:gd name="connsiteX3575" fmla="*/ 3088544 w 12191999"/>
              <a:gd name="connsiteY3575" fmla="*/ 411085 h 6862263"/>
              <a:gd name="connsiteX3576" fmla="*/ 3097298 w 12191999"/>
              <a:gd name="connsiteY3576" fmla="*/ 407734 h 6862263"/>
              <a:gd name="connsiteX3577" fmla="*/ 3111031 w 12191999"/>
              <a:gd name="connsiteY3577" fmla="*/ 393911 h 6862263"/>
              <a:gd name="connsiteX3578" fmla="*/ 3118600 w 12191999"/>
              <a:gd name="connsiteY3578" fmla="*/ 390524 h 6862263"/>
              <a:gd name="connsiteX3579" fmla="*/ 3126173 w 12191999"/>
              <a:gd name="connsiteY3579" fmla="*/ 390566 h 6862263"/>
              <a:gd name="connsiteX3580" fmla="*/ 3148674 w 12191999"/>
              <a:gd name="connsiteY3580" fmla="*/ 371956 h 6862263"/>
              <a:gd name="connsiteX3581" fmla="*/ 3265816 w 12191999"/>
              <a:gd name="connsiteY3581" fmla="*/ 293743 h 6862263"/>
              <a:gd name="connsiteX3582" fmla="*/ 3433369 w 12191999"/>
              <a:gd name="connsiteY3582" fmla="*/ 229376 h 6862263"/>
              <a:gd name="connsiteX3583" fmla="*/ 3469417 w 12191999"/>
              <a:gd name="connsiteY3583" fmla="*/ 223401 h 6862263"/>
              <a:gd name="connsiteX3584" fmla="*/ 3455969 w 12191999"/>
              <a:gd name="connsiteY3584" fmla="*/ 249951 h 6862263"/>
              <a:gd name="connsiteX3585" fmla="*/ 3827801 w 12191999"/>
              <a:gd name="connsiteY3585" fmla="*/ 91233 h 6862263"/>
              <a:gd name="connsiteX3586" fmla="*/ 3696202 w 12191999"/>
              <a:gd name="connsiteY3586" fmla="*/ 186647 h 6862263"/>
              <a:gd name="connsiteX3587" fmla="*/ 3594300 w 12191999"/>
              <a:gd name="connsiteY3587" fmla="*/ 255965 h 6862263"/>
              <a:gd name="connsiteX3588" fmla="*/ 3587955 w 12191999"/>
              <a:gd name="connsiteY3588" fmla="*/ 260943 h 6862263"/>
              <a:gd name="connsiteX3589" fmla="*/ 3594490 w 12191999"/>
              <a:gd name="connsiteY3589" fmla="*/ 259564 h 6862263"/>
              <a:gd name="connsiteX3590" fmla="*/ 3660238 w 12191999"/>
              <a:gd name="connsiteY3590" fmla="*/ 237122 h 6862263"/>
              <a:gd name="connsiteX3591" fmla="*/ 3754829 w 12191999"/>
              <a:gd name="connsiteY3591" fmla="*/ 217309 h 6862263"/>
              <a:gd name="connsiteX3592" fmla="*/ 3899998 w 12191999"/>
              <a:gd name="connsiteY3592" fmla="*/ 222910 h 6862263"/>
              <a:gd name="connsiteX3593" fmla="*/ 3941437 w 12191999"/>
              <a:gd name="connsiteY3593" fmla="*/ 220797 h 6862263"/>
              <a:gd name="connsiteX3594" fmla="*/ 3949567 w 12191999"/>
              <a:gd name="connsiteY3594" fmla="*/ 222962 h 6862263"/>
              <a:gd name="connsiteX3595" fmla="*/ 3949567 w 12191999"/>
              <a:gd name="connsiteY3595" fmla="*/ 234166 h 6862263"/>
              <a:gd name="connsiteX3596" fmla="*/ 4023240 w 12191999"/>
              <a:gd name="connsiteY3596" fmla="*/ 215466 h 6862263"/>
              <a:gd name="connsiteX3597" fmla="*/ 4061137 w 12191999"/>
              <a:gd name="connsiteY3597" fmla="*/ 208343 h 6862263"/>
              <a:gd name="connsiteX3598" fmla="*/ 4061137 w 12191999"/>
              <a:gd name="connsiteY3598" fmla="*/ 150041 h 6862263"/>
              <a:gd name="connsiteX3599" fmla="*/ 4079351 w 12191999"/>
              <a:gd name="connsiteY3599" fmla="*/ 152884 h 6862263"/>
              <a:gd name="connsiteX3600" fmla="*/ 4098555 w 12191999"/>
              <a:gd name="connsiteY3600" fmla="*/ 154729 h 6862263"/>
              <a:gd name="connsiteX3601" fmla="*/ 4192016 w 12191999"/>
              <a:gd name="connsiteY3601" fmla="*/ 165398 h 6862263"/>
              <a:gd name="connsiteX3602" fmla="*/ 4200645 w 12191999"/>
              <a:gd name="connsiteY3602" fmla="*/ 166361 h 6862263"/>
              <a:gd name="connsiteX3603" fmla="*/ 4236299 w 12191999"/>
              <a:gd name="connsiteY3603" fmla="*/ 157840 h 6862263"/>
              <a:gd name="connsiteX3604" fmla="*/ 4269146 w 12191999"/>
              <a:gd name="connsiteY3604" fmla="*/ 142923 h 6862263"/>
              <a:gd name="connsiteX3605" fmla="*/ 4368501 w 12191999"/>
              <a:gd name="connsiteY3605" fmla="*/ 122112 h 6862263"/>
              <a:gd name="connsiteX3606" fmla="*/ 4445239 w 12191999"/>
              <a:gd name="connsiteY3606" fmla="*/ 129534 h 6862263"/>
              <a:gd name="connsiteX3607" fmla="*/ 4478334 w 12191999"/>
              <a:gd name="connsiteY3607" fmla="*/ 131086 h 6862263"/>
              <a:gd name="connsiteX3608" fmla="*/ 4476516 w 12191999"/>
              <a:gd name="connsiteY3608" fmla="*/ 130060 h 6862263"/>
              <a:gd name="connsiteX3609" fmla="*/ 4363677 w 12191999"/>
              <a:gd name="connsiteY3609" fmla="*/ 75842 h 6862263"/>
              <a:gd name="connsiteX3610" fmla="*/ 4216920 w 12191999"/>
              <a:gd name="connsiteY3610" fmla="*/ 0 h 686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</a:cxnLst>
            <a:rect l="l" t="t" r="r" b="b"/>
            <a:pathLst>
              <a:path w="12191999" h="6862263">
                <a:moveTo>
                  <a:pt x="2308091" y="6609373"/>
                </a:moveTo>
                <a:lnTo>
                  <a:pt x="2304105" y="6611293"/>
                </a:lnTo>
                <a:lnTo>
                  <a:pt x="2259698" y="6635821"/>
                </a:lnTo>
                <a:cubicBezTo>
                  <a:pt x="2239273" y="6647755"/>
                  <a:pt x="2215295" y="6660350"/>
                  <a:pt x="2191317" y="6672946"/>
                </a:cubicBezTo>
                <a:cubicBezTo>
                  <a:pt x="2172965" y="6681787"/>
                  <a:pt x="2159146" y="6691581"/>
                  <a:pt x="2137244" y="6701086"/>
                </a:cubicBezTo>
                <a:cubicBezTo>
                  <a:pt x="2141285" y="6701232"/>
                  <a:pt x="2144838" y="6700568"/>
                  <a:pt x="2154012" y="6696147"/>
                </a:cubicBezTo>
                <a:lnTo>
                  <a:pt x="2169308" y="6688781"/>
                </a:lnTo>
                <a:cubicBezTo>
                  <a:pt x="2189134" y="6682369"/>
                  <a:pt x="2211038" y="6672865"/>
                  <a:pt x="2229389" y="6664024"/>
                </a:cubicBezTo>
                <a:lnTo>
                  <a:pt x="2278328" y="6640451"/>
                </a:lnTo>
                <a:cubicBezTo>
                  <a:pt x="2293622" y="6633083"/>
                  <a:pt x="2308424" y="6624907"/>
                  <a:pt x="2321750" y="6614303"/>
                </a:cubicBezTo>
                <a:lnTo>
                  <a:pt x="2325713" y="6611816"/>
                </a:lnTo>
                <a:lnTo>
                  <a:pt x="2309126" y="6609989"/>
                </a:lnTo>
                <a:close/>
                <a:moveTo>
                  <a:pt x="2512692" y="6592555"/>
                </a:moveTo>
                <a:lnTo>
                  <a:pt x="2511764" y="6592989"/>
                </a:lnTo>
                <a:lnTo>
                  <a:pt x="2487790" y="6604537"/>
                </a:lnTo>
                <a:lnTo>
                  <a:pt x="2494569" y="6601818"/>
                </a:lnTo>
                <a:close/>
                <a:moveTo>
                  <a:pt x="7139575" y="6590926"/>
                </a:moveTo>
                <a:cubicBezTo>
                  <a:pt x="7170368" y="6588611"/>
                  <a:pt x="7189397" y="6596922"/>
                  <a:pt x="7199077" y="6622171"/>
                </a:cubicBezTo>
                <a:cubicBezTo>
                  <a:pt x="7181429" y="6638109"/>
                  <a:pt x="7161945" y="6646677"/>
                  <a:pt x="7140494" y="6650114"/>
                </a:cubicBezTo>
                <a:lnTo>
                  <a:pt x="7130042" y="6650609"/>
                </a:lnTo>
                <a:lnTo>
                  <a:pt x="7130042" y="6591473"/>
                </a:lnTo>
                <a:close/>
                <a:moveTo>
                  <a:pt x="2515657" y="6578481"/>
                </a:moveTo>
                <a:lnTo>
                  <a:pt x="2510425" y="6579923"/>
                </a:lnTo>
                <a:lnTo>
                  <a:pt x="2505070" y="6583655"/>
                </a:lnTo>
                <a:lnTo>
                  <a:pt x="2515033" y="6578856"/>
                </a:lnTo>
                <a:close/>
                <a:moveTo>
                  <a:pt x="4095628" y="6575659"/>
                </a:moveTo>
                <a:lnTo>
                  <a:pt x="4058462" y="6592989"/>
                </a:lnTo>
                <a:cubicBezTo>
                  <a:pt x="4042675" y="6599547"/>
                  <a:pt x="4027382" y="6606913"/>
                  <a:pt x="4012580" y="6615089"/>
                </a:cubicBezTo>
                <a:lnTo>
                  <a:pt x="4000572" y="6620469"/>
                </a:lnTo>
                <a:lnTo>
                  <a:pt x="4002054" y="6628752"/>
                </a:lnTo>
                <a:lnTo>
                  <a:pt x="4003374" y="6629517"/>
                </a:lnTo>
                <a:lnTo>
                  <a:pt x="4038418" y="6612060"/>
                </a:lnTo>
                <a:lnTo>
                  <a:pt x="4106728" y="6579156"/>
                </a:lnTo>
                <a:close/>
                <a:moveTo>
                  <a:pt x="4060526" y="6564603"/>
                </a:moveTo>
                <a:lnTo>
                  <a:pt x="4043103" y="6574226"/>
                </a:lnTo>
                <a:lnTo>
                  <a:pt x="4003489" y="6595733"/>
                </a:lnTo>
                <a:lnTo>
                  <a:pt x="3999589" y="6607871"/>
                </a:lnTo>
                <a:lnTo>
                  <a:pt x="4012794" y="6602429"/>
                </a:lnTo>
                <a:lnTo>
                  <a:pt x="4061732" y="6578856"/>
                </a:lnTo>
                <a:lnTo>
                  <a:pt x="4076859" y="6569748"/>
                </a:lnTo>
                <a:close/>
                <a:moveTo>
                  <a:pt x="4623198" y="6476866"/>
                </a:moveTo>
                <a:lnTo>
                  <a:pt x="4620940" y="6477953"/>
                </a:lnTo>
                <a:lnTo>
                  <a:pt x="4625783" y="6478179"/>
                </a:lnTo>
                <a:lnTo>
                  <a:pt x="4624021" y="6477425"/>
                </a:lnTo>
                <a:close/>
                <a:moveTo>
                  <a:pt x="2936928" y="6471897"/>
                </a:moveTo>
                <a:lnTo>
                  <a:pt x="2927334" y="6476519"/>
                </a:lnTo>
                <a:lnTo>
                  <a:pt x="2925456" y="6478189"/>
                </a:lnTo>
                <a:close/>
                <a:moveTo>
                  <a:pt x="2955905" y="6456202"/>
                </a:moveTo>
                <a:lnTo>
                  <a:pt x="2942406" y="6461174"/>
                </a:lnTo>
                <a:lnTo>
                  <a:pt x="2925042" y="6467044"/>
                </a:lnTo>
                <a:lnTo>
                  <a:pt x="2919357" y="6469898"/>
                </a:lnTo>
                <a:cubicBezTo>
                  <a:pt x="2925966" y="6467760"/>
                  <a:pt x="2930009" y="6467906"/>
                  <a:pt x="2933068" y="6466433"/>
                </a:cubicBezTo>
                <a:close/>
                <a:moveTo>
                  <a:pt x="4590787" y="6454905"/>
                </a:moveTo>
                <a:lnTo>
                  <a:pt x="4602061" y="6477072"/>
                </a:lnTo>
                <a:lnTo>
                  <a:pt x="4611262" y="6477502"/>
                </a:lnTo>
                <a:lnTo>
                  <a:pt x="4618249" y="6473514"/>
                </a:lnTo>
                <a:close/>
                <a:moveTo>
                  <a:pt x="2966972" y="6424360"/>
                </a:moveTo>
                <a:lnTo>
                  <a:pt x="2957994" y="6427743"/>
                </a:lnTo>
                <a:cubicBezTo>
                  <a:pt x="2949854" y="6430617"/>
                  <a:pt x="2942236" y="6432717"/>
                  <a:pt x="2936173" y="6432499"/>
                </a:cubicBezTo>
                <a:cubicBezTo>
                  <a:pt x="2928576" y="6433017"/>
                  <a:pt x="2918417" y="6435820"/>
                  <a:pt x="2909734" y="6441048"/>
                </a:cubicBezTo>
                <a:cubicBezTo>
                  <a:pt x="2904601" y="6445613"/>
                  <a:pt x="2898482" y="6448563"/>
                  <a:pt x="2892366" y="6451508"/>
                </a:cubicBezTo>
                <a:cubicBezTo>
                  <a:pt x="2883189" y="6455930"/>
                  <a:pt x="2877563" y="6459685"/>
                  <a:pt x="2878547" y="6461304"/>
                </a:cubicBezTo>
                <a:cubicBezTo>
                  <a:pt x="2876471" y="6464395"/>
                  <a:pt x="2873905" y="6466678"/>
                  <a:pt x="2874889" y="6468296"/>
                </a:cubicBezTo>
                <a:cubicBezTo>
                  <a:pt x="2870739" y="6474483"/>
                  <a:pt x="2858013" y="6479565"/>
                  <a:pt x="2850421" y="6480086"/>
                </a:cubicBezTo>
                <a:cubicBezTo>
                  <a:pt x="2846378" y="6479938"/>
                  <a:pt x="2841843" y="6478983"/>
                  <a:pt x="2835726" y="6481930"/>
                </a:cubicBezTo>
                <a:cubicBezTo>
                  <a:pt x="2826550" y="6486350"/>
                  <a:pt x="2820433" y="6489298"/>
                  <a:pt x="2814806" y="6493053"/>
                </a:cubicBezTo>
                <a:cubicBezTo>
                  <a:pt x="2806615" y="6499092"/>
                  <a:pt x="2790338" y="6504841"/>
                  <a:pt x="2782637" y="6511689"/>
                </a:cubicBezTo>
                <a:cubicBezTo>
                  <a:pt x="2779577" y="6513162"/>
                  <a:pt x="2776520" y="6514635"/>
                  <a:pt x="2772968" y="6515299"/>
                </a:cubicBezTo>
                <a:cubicBezTo>
                  <a:pt x="2762807" y="6518101"/>
                  <a:pt x="2758766" y="6517955"/>
                  <a:pt x="2757290" y="6515527"/>
                </a:cubicBezTo>
                <a:cubicBezTo>
                  <a:pt x="2756799" y="6514717"/>
                  <a:pt x="2752756" y="6514572"/>
                  <a:pt x="2747131" y="6518328"/>
                </a:cubicBezTo>
                <a:cubicBezTo>
                  <a:pt x="2736864" y="6527459"/>
                  <a:pt x="2722554" y="6536447"/>
                  <a:pt x="2708244" y="6545431"/>
                </a:cubicBezTo>
                <a:cubicBezTo>
                  <a:pt x="2705186" y="6546904"/>
                  <a:pt x="2702617" y="6549187"/>
                  <a:pt x="2703110" y="6549996"/>
                </a:cubicBezTo>
                <a:cubicBezTo>
                  <a:pt x="2703602" y="6550805"/>
                  <a:pt x="2706661" y="6549332"/>
                  <a:pt x="2710211" y="6548669"/>
                </a:cubicBezTo>
                <a:cubicBezTo>
                  <a:pt x="2722447" y="6542775"/>
                  <a:pt x="2739707" y="6538646"/>
                  <a:pt x="2753527" y="6528851"/>
                </a:cubicBezTo>
                <a:cubicBezTo>
                  <a:pt x="2756585" y="6527377"/>
                  <a:pt x="2762702" y="6524431"/>
                  <a:pt x="2763195" y="6525240"/>
                </a:cubicBezTo>
                <a:cubicBezTo>
                  <a:pt x="2764668" y="6527668"/>
                  <a:pt x="2773845" y="6523249"/>
                  <a:pt x="2779962" y="6520302"/>
                </a:cubicBezTo>
                <a:cubicBezTo>
                  <a:pt x="2786081" y="6517354"/>
                  <a:pt x="2790122" y="6517500"/>
                  <a:pt x="2788046" y="6520593"/>
                </a:cubicBezTo>
                <a:cubicBezTo>
                  <a:pt x="2788539" y="6521402"/>
                  <a:pt x="2782914" y="6525157"/>
                  <a:pt x="2780840" y="6528250"/>
                </a:cubicBezTo>
                <a:cubicBezTo>
                  <a:pt x="2786957" y="6525303"/>
                  <a:pt x="2790506" y="6524640"/>
                  <a:pt x="2793074" y="6522358"/>
                </a:cubicBezTo>
                <a:cubicBezTo>
                  <a:pt x="2798208" y="6517791"/>
                  <a:pt x="2807876" y="6514181"/>
                  <a:pt x="2813993" y="6511234"/>
                </a:cubicBezTo>
                <a:cubicBezTo>
                  <a:pt x="2822677" y="6506005"/>
                  <a:pt x="2830270" y="6505486"/>
                  <a:pt x="2838956" y="6500256"/>
                </a:cubicBezTo>
                <a:cubicBezTo>
                  <a:pt x="2850696" y="6493554"/>
                  <a:pt x="2849604" y="6498264"/>
                  <a:pt x="2856708" y="6496937"/>
                </a:cubicBezTo>
                <a:cubicBezTo>
                  <a:pt x="2860257" y="6496273"/>
                  <a:pt x="2866376" y="6493327"/>
                  <a:pt x="2869436" y="6491852"/>
                </a:cubicBezTo>
                <a:lnTo>
                  <a:pt x="2917364" y="6468765"/>
                </a:lnTo>
                <a:lnTo>
                  <a:pt x="2916821" y="6467874"/>
                </a:lnTo>
                <a:cubicBezTo>
                  <a:pt x="2916329" y="6467065"/>
                  <a:pt x="2912286" y="6466916"/>
                  <a:pt x="2917913" y="6463161"/>
                </a:cubicBezTo>
                <a:lnTo>
                  <a:pt x="2945439" y="6449902"/>
                </a:lnTo>
                <a:cubicBezTo>
                  <a:pt x="2954619" y="6445483"/>
                  <a:pt x="2956693" y="6442390"/>
                  <a:pt x="2962808" y="6439442"/>
                </a:cubicBezTo>
                <a:cubicBezTo>
                  <a:pt x="2965870" y="6437969"/>
                  <a:pt x="2965376" y="6437159"/>
                  <a:pt x="2964886" y="6436350"/>
                </a:cubicBezTo>
                <a:cubicBezTo>
                  <a:pt x="2964392" y="6435540"/>
                  <a:pt x="2961333" y="6437015"/>
                  <a:pt x="2958275" y="6438488"/>
                </a:cubicBezTo>
                <a:lnTo>
                  <a:pt x="2930748" y="6451748"/>
                </a:lnTo>
                <a:cubicBezTo>
                  <a:pt x="2927689" y="6453222"/>
                  <a:pt x="2921570" y="6456167"/>
                  <a:pt x="2920586" y="6454550"/>
                </a:cubicBezTo>
                <a:cubicBezTo>
                  <a:pt x="2920095" y="6453739"/>
                  <a:pt x="2926212" y="6450793"/>
                  <a:pt x="2925720" y="6449983"/>
                </a:cubicBezTo>
                <a:cubicBezTo>
                  <a:pt x="2936478" y="6441661"/>
                  <a:pt x="2947731" y="6434150"/>
                  <a:pt x="2959967" y="6428256"/>
                </a:cubicBezTo>
                <a:close/>
                <a:moveTo>
                  <a:pt x="8517765" y="6419896"/>
                </a:moveTo>
                <a:lnTo>
                  <a:pt x="8506834" y="6428485"/>
                </a:lnTo>
                <a:lnTo>
                  <a:pt x="8509152" y="6436550"/>
                </a:lnTo>
                <a:lnTo>
                  <a:pt x="8516650" y="6431008"/>
                </a:lnTo>
                <a:cubicBezTo>
                  <a:pt x="8518911" y="6428195"/>
                  <a:pt x="8519799" y="6424682"/>
                  <a:pt x="8517765" y="6419896"/>
                </a:cubicBezTo>
                <a:close/>
                <a:moveTo>
                  <a:pt x="3088984" y="6393313"/>
                </a:moveTo>
                <a:cubicBezTo>
                  <a:pt x="3087509" y="6390885"/>
                  <a:pt x="3079318" y="6396925"/>
                  <a:pt x="3072708" y="6399061"/>
                </a:cubicBezTo>
                <a:lnTo>
                  <a:pt x="2982653" y="6444217"/>
                </a:lnTo>
                <a:lnTo>
                  <a:pt x="3026305" y="6424660"/>
                </a:lnTo>
                <a:lnTo>
                  <a:pt x="3044656" y="6415820"/>
                </a:lnTo>
                <a:lnTo>
                  <a:pt x="3066445" y="6406746"/>
                </a:lnTo>
                <a:lnTo>
                  <a:pt x="3074677" y="6402299"/>
                </a:lnTo>
                <a:cubicBezTo>
                  <a:pt x="3080793" y="6399352"/>
                  <a:pt x="3094012" y="6395076"/>
                  <a:pt x="3088984" y="6393313"/>
                </a:cubicBezTo>
                <a:close/>
                <a:moveTo>
                  <a:pt x="3029131" y="6339848"/>
                </a:moveTo>
                <a:cubicBezTo>
                  <a:pt x="3027233" y="6339977"/>
                  <a:pt x="3024693" y="6340677"/>
                  <a:pt x="3023165" y="6341414"/>
                </a:cubicBezTo>
                <a:lnTo>
                  <a:pt x="2992277" y="6352663"/>
                </a:lnTo>
                <a:lnTo>
                  <a:pt x="2990042" y="6354123"/>
                </a:lnTo>
                <a:cubicBezTo>
                  <a:pt x="2962021" y="6366576"/>
                  <a:pt x="2939026" y="6380792"/>
                  <a:pt x="2914065" y="6391768"/>
                </a:cubicBezTo>
                <a:lnTo>
                  <a:pt x="2880419" y="6407975"/>
                </a:lnTo>
                <a:cubicBezTo>
                  <a:pt x="2862070" y="6416817"/>
                  <a:pt x="2846774" y="6424182"/>
                  <a:pt x="2830882" y="6437069"/>
                </a:cubicBezTo>
                <a:cubicBezTo>
                  <a:pt x="2827332" y="6437734"/>
                  <a:pt x="2826346" y="6436114"/>
                  <a:pt x="2823290" y="6437588"/>
                </a:cubicBezTo>
                <a:lnTo>
                  <a:pt x="2815242" y="6439480"/>
                </a:lnTo>
                <a:lnTo>
                  <a:pt x="2794676" y="6449386"/>
                </a:lnTo>
                <a:lnTo>
                  <a:pt x="2789150" y="6452987"/>
                </a:lnTo>
                <a:cubicBezTo>
                  <a:pt x="2784017" y="6457551"/>
                  <a:pt x="2775826" y="6463590"/>
                  <a:pt x="2766649" y="6468011"/>
                </a:cubicBezTo>
                <a:cubicBezTo>
                  <a:pt x="2757963" y="6473238"/>
                  <a:pt x="2752832" y="6477805"/>
                  <a:pt x="2746222" y="6479942"/>
                </a:cubicBezTo>
                <a:cubicBezTo>
                  <a:pt x="2738084" y="6482817"/>
                  <a:pt x="2729427" y="6486464"/>
                  <a:pt x="2721287" y="6489338"/>
                </a:cubicBezTo>
                <a:lnTo>
                  <a:pt x="2703844" y="6493140"/>
                </a:lnTo>
                <a:lnTo>
                  <a:pt x="2694901" y="6497447"/>
                </a:lnTo>
                <a:cubicBezTo>
                  <a:pt x="2676547" y="6506287"/>
                  <a:pt x="2662730" y="6516081"/>
                  <a:pt x="2643886" y="6524114"/>
                </a:cubicBezTo>
                <a:lnTo>
                  <a:pt x="2639522" y="6527330"/>
                </a:lnTo>
                <a:lnTo>
                  <a:pt x="2638183" y="6529891"/>
                </a:lnTo>
                <a:lnTo>
                  <a:pt x="2633627" y="6533229"/>
                </a:lnTo>
                <a:lnTo>
                  <a:pt x="2633619" y="6533244"/>
                </a:lnTo>
                <a:cubicBezTo>
                  <a:pt x="2633619" y="6533244"/>
                  <a:pt x="2634111" y="6534054"/>
                  <a:pt x="2637170" y="6532580"/>
                </a:cubicBezTo>
                <a:cubicBezTo>
                  <a:pt x="2643287" y="6529633"/>
                  <a:pt x="2645855" y="6527351"/>
                  <a:pt x="2649894" y="6527496"/>
                </a:cubicBezTo>
                <a:cubicBezTo>
                  <a:pt x="2646836" y="6528970"/>
                  <a:pt x="2647330" y="6529778"/>
                  <a:pt x="2647330" y="6529778"/>
                </a:cubicBezTo>
                <a:lnTo>
                  <a:pt x="2518813" y="6589701"/>
                </a:lnTo>
                <a:lnTo>
                  <a:pt x="2526489" y="6586835"/>
                </a:lnTo>
                <a:cubicBezTo>
                  <a:pt x="2527963" y="6589263"/>
                  <a:pt x="2537140" y="6584844"/>
                  <a:pt x="2543255" y="6581897"/>
                </a:cubicBezTo>
                <a:cubicBezTo>
                  <a:pt x="2549374" y="6578949"/>
                  <a:pt x="2553416" y="6579095"/>
                  <a:pt x="2551340" y="6582188"/>
                </a:cubicBezTo>
                <a:lnTo>
                  <a:pt x="2549354" y="6584298"/>
                </a:lnTo>
                <a:lnTo>
                  <a:pt x="2571246" y="6573753"/>
                </a:lnTo>
                <a:cubicBezTo>
                  <a:pt x="2595716" y="6561965"/>
                  <a:pt x="2619202" y="6548561"/>
                  <a:pt x="2645147" y="6539202"/>
                </a:cubicBezTo>
                <a:cubicBezTo>
                  <a:pt x="2648698" y="6538536"/>
                  <a:pt x="2651756" y="6537064"/>
                  <a:pt x="2654323" y="6534781"/>
                </a:cubicBezTo>
                <a:cubicBezTo>
                  <a:pt x="2677318" y="6520566"/>
                  <a:pt x="2702771" y="6510396"/>
                  <a:pt x="2726747" y="6497802"/>
                </a:cubicBezTo>
                <a:cubicBezTo>
                  <a:pt x="2742043" y="6490433"/>
                  <a:pt x="2760887" y="6482404"/>
                  <a:pt x="2774105" y="6478129"/>
                </a:cubicBezTo>
                <a:cubicBezTo>
                  <a:pt x="2789890" y="6471571"/>
                  <a:pt x="2805675" y="6465014"/>
                  <a:pt x="2817419" y="6458310"/>
                </a:cubicBezTo>
                <a:cubicBezTo>
                  <a:pt x="2828669" y="6450799"/>
                  <a:pt x="2844455" y="6444241"/>
                  <a:pt x="2855705" y="6436731"/>
                </a:cubicBezTo>
                <a:cubicBezTo>
                  <a:pt x="2886399" y="6415665"/>
                  <a:pt x="2921629" y="6395557"/>
                  <a:pt x="2958333" y="6377877"/>
                </a:cubicBezTo>
                <a:lnTo>
                  <a:pt x="3019506" y="6348408"/>
                </a:lnTo>
                <a:cubicBezTo>
                  <a:pt x="3022566" y="6346936"/>
                  <a:pt x="3029177" y="6344798"/>
                  <a:pt x="3031249" y="6341705"/>
                </a:cubicBezTo>
                <a:cubicBezTo>
                  <a:pt x="3032286" y="6340160"/>
                  <a:pt x="3031031" y="6339719"/>
                  <a:pt x="3029131" y="6339848"/>
                </a:cubicBezTo>
                <a:close/>
                <a:moveTo>
                  <a:pt x="10576315" y="5979725"/>
                </a:moveTo>
                <a:lnTo>
                  <a:pt x="10558932" y="5986045"/>
                </a:lnTo>
                <a:lnTo>
                  <a:pt x="10565400" y="5988736"/>
                </a:lnTo>
                <a:lnTo>
                  <a:pt x="10615365" y="6004390"/>
                </a:lnTo>
                <a:cubicBezTo>
                  <a:pt x="10634102" y="6010260"/>
                  <a:pt x="10656291" y="6016283"/>
                  <a:pt x="10676006" y="6019672"/>
                </a:cubicBezTo>
                <a:lnTo>
                  <a:pt x="10691621" y="6024565"/>
                </a:lnTo>
                <a:cubicBezTo>
                  <a:pt x="10700989" y="6027499"/>
                  <a:pt x="10704440" y="6027653"/>
                  <a:pt x="10708215" y="6026977"/>
                </a:cubicBezTo>
                <a:cubicBezTo>
                  <a:pt x="10686029" y="6020955"/>
                  <a:pt x="10671396" y="6013583"/>
                  <a:pt x="10652658" y="6007713"/>
                </a:cubicBezTo>
                <a:cubicBezTo>
                  <a:pt x="10628003" y="5999059"/>
                  <a:pt x="10603348" y="5990407"/>
                  <a:pt x="10582142" y="5981904"/>
                </a:cubicBezTo>
                <a:close/>
                <a:moveTo>
                  <a:pt x="10339566" y="5904405"/>
                </a:moveTo>
                <a:lnTo>
                  <a:pt x="10348400" y="5910367"/>
                </a:lnTo>
                <a:cubicBezTo>
                  <a:pt x="10352292" y="5911930"/>
                  <a:pt x="10356787" y="5914150"/>
                  <a:pt x="10359500" y="5917116"/>
                </a:cubicBezTo>
                <a:lnTo>
                  <a:pt x="10359710" y="5922894"/>
                </a:lnTo>
                <a:lnTo>
                  <a:pt x="10365867" y="5925293"/>
                </a:lnTo>
                <a:cubicBezTo>
                  <a:pt x="10371786" y="5928076"/>
                  <a:pt x="10378030" y="5930034"/>
                  <a:pt x="10384602" y="5931163"/>
                </a:cubicBezTo>
                <a:cubicBezTo>
                  <a:pt x="10397748" y="5933424"/>
                  <a:pt x="10407118" y="5936360"/>
                  <a:pt x="10418957" y="5941925"/>
                </a:cubicBezTo>
                <a:lnTo>
                  <a:pt x="10429033" y="5944712"/>
                </a:lnTo>
                <a:lnTo>
                  <a:pt x="10405382" y="5928241"/>
                </a:lnTo>
                <a:lnTo>
                  <a:pt x="10401959" y="5925392"/>
                </a:lnTo>
                <a:lnTo>
                  <a:pt x="10385717" y="5922804"/>
                </a:lnTo>
                <a:cubicBezTo>
                  <a:pt x="10378259" y="5920584"/>
                  <a:pt x="10370697" y="5917517"/>
                  <a:pt x="10363217" y="5914245"/>
                </a:cubicBezTo>
                <a:close/>
                <a:moveTo>
                  <a:pt x="10019008" y="5870503"/>
                </a:moveTo>
                <a:lnTo>
                  <a:pt x="10017196" y="5870634"/>
                </a:lnTo>
                <a:lnTo>
                  <a:pt x="10023863" y="5881794"/>
                </a:lnTo>
                <a:cubicBezTo>
                  <a:pt x="10031294" y="5888737"/>
                  <a:pt x="10042024" y="5895754"/>
                  <a:pt x="10056111" y="5903077"/>
                </a:cubicBezTo>
                <a:lnTo>
                  <a:pt x="10079459" y="5912454"/>
                </a:lnTo>
                <a:lnTo>
                  <a:pt x="10093007" y="5921478"/>
                </a:lnTo>
                <a:lnTo>
                  <a:pt x="10153505" y="5938652"/>
                </a:lnTo>
                <a:cubicBezTo>
                  <a:pt x="10156628" y="5939630"/>
                  <a:pt x="10160404" y="5938955"/>
                  <a:pt x="10166976" y="5940086"/>
                </a:cubicBezTo>
                <a:cubicBezTo>
                  <a:pt x="10148566" y="5933388"/>
                  <a:pt x="10129831" y="5927518"/>
                  <a:pt x="10114214" y="5922627"/>
                </a:cubicBezTo>
                <a:cubicBezTo>
                  <a:pt x="10114323" y="5922350"/>
                  <a:pt x="10114432" y="5922074"/>
                  <a:pt x="10114542" y="5921799"/>
                </a:cubicBezTo>
                <a:lnTo>
                  <a:pt x="10167631" y="5938432"/>
                </a:lnTo>
                <a:lnTo>
                  <a:pt x="10217597" y="5954086"/>
                </a:lnTo>
                <a:cubicBezTo>
                  <a:pt x="10220718" y="5955065"/>
                  <a:pt x="10226964" y="5957022"/>
                  <a:pt x="10230414" y="5957173"/>
                </a:cubicBezTo>
                <a:cubicBezTo>
                  <a:pt x="10237313" y="5957477"/>
                  <a:pt x="10235497" y="5953192"/>
                  <a:pt x="10247662" y="5957932"/>
                </a:cubicBezTo>
                <a:cubicBezTo>
                  <a:pt x="10256704" y="5961694"/>
                  <a:pt x="10263929" y="5961171"/>
                  <a:pt x="10272971" y="5964933"/>
                </a:cubicBezTo>
                <a:cubicBezTo>
                  <a:pt x="10279218" y="5966890"/>
                  <a:pt x="10288913" y="5968998"/>
                  <a:pt x="10294504" y="5972609"/>
                </a:cubicBezTo>
                <a:cubicBezTo>
                  <a:pt x="10297300" y="5974414"/>
                  <a:pt x="10300751" y="5974563"/>
                  <a:pt x="10306995" y="5976521"/>
                </a:cubicBezTo>
                <a:cubicBezTo>
                  <a:pt x="10304526" y="5973890"/>
                  <a:pt x="10298608" y="5971107"/>
                  <a:pt x="10298934" y="5970280"/>
                </a:cubicBezTo>
                <a:cubicBezTo>
                  <a:pt x="10296466" y="5967648"/>
                  <a:pt x="10300242" y="5966974"/>
                  <a:pt x="10306489" y="5968931"/>
                </a:cubicBezTo>
                <a:cubicBezTo>
                  <a:pt x="10312733" y="5970887"/>
                  <a:pt x="10322102" y="5973821"/>
                  <a:pt x="10323083" y="5971342"/>
                </a:cubicBezTo>
                <a:cubicBezTo>
                  <a:pt x="10323410" y="5970516"/>
                  <a:pt x="10329655" y="5972472"/>
                  <a:pt x="10332779" y="5973452"/>
                </a:cubicBezTo>
                <a:cubicBezTo>
                  <a:pt x="10347413" y="5980822"/>
                  <a:pt x="10364332" y="5982408"/>
                  <a:pt x="10376826" y="5986322"/>
                </a:cubicBezTo>
                <a:cubicBezTo>
                  <a:pt x="10380274" y="5986474"/>
                  <a:pt x="10383397" y="5987452"/>
                  <a:pt x="10383725" y="5986625"/>
                </a:cubicBezTo>
                <a:cubicBezTo>
                  <a:pt x="10384051" y="5985800"/>
                  <a:pt x="10381255" y="5983994"/>
                  <a:pt x="10378132" y="5983016"/>
                </a:cubicBezTo>
                <a:cubicBezTo>
                  <a:pt x="10363173" y="5976472"/>
                  <a:pt x="10348212" y="5969926"/>
                  <a:pt x="10337028" y="5962707"/>
                </a:cubicBezTo>
                <a:cubicBezTo>
                  <a:pt x="10331112" y="5959924"/>
                  <a:pt x="10327334" y="5960597"/>
                  <a:pt x="10327006" y="5961424"/>
                </a:cubicBezTo>
                <a:cubicBezTo>
                  <a:pt x="10326026" y="5963905"/>
                  <a:pt x="10322250" y="5964580"/>
                  <a:pt x="10312227" y="5963295"/>
                </a:cubicBezTo>
                <a:cubicBezTo>
                  <a:pt x="10308776" y="5963146"/>
                  <a:pt x="10305654" y="5962166"/>
                  <a:pt x="10302530" y="5961188"/>
                </a:cubicBezTo>
                <a:cubicBezTo>
                  <a:pt x="10294144" y="5955774"/>
                  <a:pt x="10277875" y="5952534"/>
                  <a:pt x="10269161" y="5947946"/>
                </a:cubicBezTo>
                <a:cubicBezTo>
                  <a:pt x="10263243" y="5945163"/>
                  <a:pt x="10256996" y="5943206"/>
                  <a:pt x="10247628" y="5940271"/>
                </a:cubicBezTo>
                <a:cubicBezTo>
                  <a:pt x="10241383" y="5938315"/>
                  <a:pt x="10237278" y="5939816"/>
                  <a:pt x="10233504" y="5940491"/>
                </a:cubicBezTo>
                <a:cubicBezTo>
                  <a:pt x="10226276" y="5941013"/>
                  <a:pt x="10213457" y="5937927"/>
                  <a:pt x="10208521" y="5932663"/>
                </a:cubicBezTo>
                <a:cubicBezTo>
                  <a:pt x="10209176" y="5931010"/>
                  <a:pt x="10206380" y="5929205"/>
                  <a:pt x="10203909" y="5926573"/>
                </a:cubicBezTo>
                <a:cubicBezTo>
                  <a:pt x="10204561" y="5924921"/>
                  <a:pt x="10198644" y="5922139"/>
                  <a:pt x="10189275" y="5919202"/>
                </a:cubicBezTo>
                <a:cubicBezTo>
                  <a:pt x="10183032" y="5917246"/>
                  <a:pt x="10176785" y="5915289"/>
                  <a:pt x="10171193" y="5911679"/>
                </a:cubicBezTo>
                <a:cubicBezTo>
                  <a:pt x="10162152" y="5907918"/>
                  <a:pt x="10152130" y="5906635"/>
                  <a:pt x="10144902" y="5907158"/>
                </a:cubicBezTo>
                <a:cubicBezTo>
                  <a:pt x="10133572" y="5909181"/>
                  <a:pt x="10114835" y="5903312"/>
                  <a:pt x="10098568" y="5900073"/>
                </a:cubicBezTo>
                <a:cubicBezTo>
                  <a:pt x="10091996" y="5898942"/>
                  <a:pt x="10086403" y="5895332"/>
                  <a:pt x="10077361" y="5891571"/>
                </a:cubicBezTo>
                <a:cubicBezTo>
                  <a:pt x="10067994" y="5888636"/>
                  <a:pt x="10059278" y="5884047"/>
                  <a:pt x="10053686" y="5880438"/>
                </a:cubicBezTo>
                <a:cubicBezTo>
                  <a:pt x="10036258" y="5871263"/>
                  <a:pt x="10033134" y="5870283"/>
                  <a:pt x="10019008" y="5870503"/>
                </a:cubicBezTo>
                <a:close/>
                <a:moveTo>
                  <a:pt x="64840" y="5311181"/>
                </a:moveTo>
                <a:lnTo>
                  <a:pt x="20163" y="5329725"/>
                </a:lnTo>
                <a:lnTo>
                  <a:pt x="4119" y="5335708"/>
                </a:lnTo>
                <a:cubicBezTo>
                  <a:pt x="4512" y="5334658"/>
                  <a:pt x="4907" y="5333608"/>
                  <a:pt x="5301" y="5332560"/>
                </a:cubicBezTo>
                <a:lnTo>
                  <a:pt x="7652" y="5331396"/>
                </a:lnTo>
                <a:cubicBezTo>
                  <a:pt x="7253" y="5330547"/>
                  <a:pt x="13667" y="5328154"/>
                  <a:pt x="13269" y="5327307"/>
                </a:cubicBezTo>
                <a:lnTo>
                  <a:pt x="6834" y="5328474"/>
                </a:lnTo>
                <a:cubicBezTo>
                  <a:pt x="6929" y="5328221"/>
                  <a:pt x="7024" y="5327967"/>
                  <a:pt x="7119" y="5327715"/>
                </a:cubicBezTo>
                <a:lnTo>
                  <a:pt x="17937" y="5323680"/>
                </a:lnTo>
                <a:cubicBezTo>
                  <a:pt x="30767" y="5318898"/>
                  <a:pt x="47204" y="5313765"/>
                  <a:pt x="64840" y="5311181"/>
                </a:cubicBezTo>
                <a:close/>
                <a:moveTo>
                  <a:pt x="894790" y="5274717"/>
                </a:moveTo>
                <a:lnTo>
                  <a:pt x="1182380" y="5274717"/>
                </a:lnTo>
                <a:lnTo>
                  <a:pt x="1166602" y="5278106"/>
                </a:lnTo>
                <a:cubicBezTo>
                  <a:pt x="1099283" y="5286560"/>
                  <a:pt x="1029731" y="5278136"/>
                  <a:pt x="966025" y="5308118"/>
                </a:cubicBezTo>
                <a:cubicBezTo>
                  <a:pt x="946531" y="5317701"/>
                  <a:pt x="937162" y="5304996"/>
                  <a:pt x="925871" y="5295229"/>
                </a:cubicBezTo>
                <a:cubicBezTo>
                  <a:pt x="921186" y="5288877"/>
                  <a:pt x="916280" y="5284131"/>
                  <a:pt x="911090" y="5280773"/>
                </a:cubicBezTo>
                <a:close/>
                <a:moveTo>
                  <a:pt x="791395" y="5274717"/>
                </a:moveTo>
                <a:lnTo>
                  <a:pt x="893130" y="5274717"/>
                </a:lnTo>
                <a:lnTo>
                  <a:pt x="876010" y="5275544"/>
                </a:lnTo>
                <a:cubicBezTo>
                  <a:pt x="869421" y="5276869"/>
                  <a:pt x="862417" y="5279146"/>
                  <a:pt x="854933" y="5282159"/>
                </a:cubicBezTo>
                <a:cubicBezTo>
                  <a:pt x="831179" y="5291505"/>
                  <a:pt x="813524" y="5293192"/>
                  <a:pt x="801383" y="5286425"/>
                </a:cubicBezTo>
                <a:close/>
                <a:moveTo>
                  <a:pt x="2494805" y="5274616"/>
                </a:moveTo>
                <a:lnTo>
                  <a:pt x="2494420" y="5274717"/>
                </a:lnTo>
                <a:lnTo>
                  <a:pt x="2494856" y="5274717"/>
                </a:lnTo>
                <a:close/>
                <a:moveTo>
                  <a:pt x="2650953" y="5254872"/>
                </a:moveTo>
                <a:cubicBezTo>
                  <a:pt x="2649400" y="5254392"/>
                  <a:pt x="2645089" y="5255119"/>
                  <a:pt x="2638485" y="5257062"/>
                </a:cubicBezTo>
                <a:lnTo>
                  <a:pt x="2621968" y="5261912"/>
                </a:lnTo>
                <a:cubicBezTo>
                  <a:pt x="2615000" y="5262886"/>
                  <a:pt x="2605088" y="5265795"/>
                  <a:pt x="2604375" y="5263865"/>
                </a:cubicBezTo>
                <a:cubicBezTo>
                  <a:pt x="2602585" y="5259032"/>
                  <a:pt x="2592673" y="5261942"/>
                  <a:pt x="2582763" y="5264855"/>
                </a:cubicBezTo>
                <a:cubicBezTo>
                  <a:pt x="2569551" y="5268735"/>
                  <a:pt x="2559639" y="5271645"/>
                  <a:pt x="2551957" y="5270687"/>
                </a:cubicBezTo>
                <a:lnTo>
                  <a:pt x="2538237" y="5274717"/>
                </a:lnTo>
                <a:lnTo>
                  <a:pt x="2611193" y="5274717"/>
                </a:lnTo>
                <a:lnTo>
                  <a:pt x="2631793" y="5268667"/>
                </a:lnTo>
                <a:cubicBezTo>
                  <a:pt x="2642064" y="5266723"/>
                  <a:pt x="2644294" y="5262854"/>
                  <a:pt x="2646881" y="5259952"/>
                </a:cubicBezTo>
                <a:cubicBezTo>
                  <a:pt x="2651302" y="5257047"/>
                  <a:pt x="2652505" y="5255355"/>
                  <a:pt x="2650953" y="5254872"/>
                </a:cubicBezTo>
                <a:close/>
                <a:moveTo>
                  <a:pt x="2475231" y="5251439"/>
                </a:moveTo>
                <a:cubicBezTo>
                  <a:pt x="2471211" y="5250477"/>
                  <a:pt x="2464248" y="5251450"/>
                  <a:pt x="2457639" y="5253391"/>
                </a:cubicBezTo>
                <a:cubicBezTo>
                  <a:pt x="2444424" y="5257272"/>
                  <a:pt x="2431387" y="5261636"/>
                  <a:pt x="2418218" y="5265637"/>
                </a:cubicBezTo>
                <a:lnTo>
                  <a:pt x="2381957" y="5274717"/>
                </a:lnTo>
                <a:lnTo>
                  <a:pt x="2403701" y="5274717"/>
                </a:lnTo>
                <a:lnTo>
                  <a:pt x="2406570" y="5273744"/>
                </a:lnTo>
                <a:lnTo>
                  <a:pt x="2446214" y="5262103"/>
                </a:lnTo>
                <a:cubicBezTo>
                  <a:pt x="2456124" y="5259192"/>
                  <a:pt x="2465677" y="5255315"/>
                  <a:pt x="2475231" y="5251439"/>
                </a:cubicBezTo>
                <a:close/>
                <a:moveTo>
                  <a:pt x="2537120" y="5250404"/>
                </a:moveTo>
                <a:cubicBezTo>
                  <a:pt x="2532742" y="5248476"/>
                  <a:pt x="2525774" y="5249452"/>
                  <a:pt x="2519526" y="5252357"/>
                </a:cubicBezTo>
                <a:cubicBezTo>
                  <a:pt x="2510330" y="5257199"/>
                  <a:pt x="2500063" y="5259145"/>
                  <a:pt x="2493454" y="5261085"/>
                </a:cubicBezTo>
                <a:cubicBezTo>
                  <a:pt x="2483722" y="5264479"/>
                  <a:pt x="2474548" y="5266906"/>
                  <a:pt x="2465463" y="5269573"/>
                </a:cubicBezTo>
                <a:lnTo>
                  <a:pt x="2451252" y="5274717"/>
                </a:lnTo>
                <a:lnTo>
                  <a:pt x="2487165" y="5274717"/>
                </a:lnTo>
                <a:lnTo>
                  <a:pt x="2504001" y="5269772"/>
                </a:lnTo>
                <a:cubicBezTo>
                  <a:pt x="2517571" y="5266858"/>
                  <a:pt x="2519802" y="5262988"/>
                  <a:pt x="2532658" y="5258144"/>
                </a:cubicBezTo>
                <a:cubicBezTo>
                  <a:pt x="2545515" y="5253295"/>
                  <a:pt x="2545159" y="5252330"/>
                  <a:pt x="2537120" y="5250404"/>
                </a:cubicBezTo>
                <a:close/>
                <a:moveTo>
                  <a:pt x="12121713" y="4488803"/>
                </a:moveTo>
                <a:cubicBezTo>
                  <a:pt x="12139587" y="4488891"/>
                  <a:pt x="12156725" y="4491663"/>
                  <a:pt x="12170237" y="4494595"/>
                </a:cubicBezTo>
                <a:lnTo>
                  <a:pt x="12181631" y="4497066"/>
                </a:lnTo>
                <a:lnTo>
                  <a:pt x="12182045" y="4497775"/>
                </a:lnTo>
                <a:lnTo>
                  <a:pt x="12175485" y="4497522"/>
                </a:lnTo>
                <a:cubicBezTo>
                  <a:pt x="12175241" y="4498416"/>
                  <a:pt x="12181997" y="4499883"/>
                  <a:pt x="12181751" y="4500777"/>
                </a:cubicBezTo>
                <a:lnTo>
                  <a:pt x="12184279" y="4501596"/>
                </a:lnTo>
                <a:lnTo>
                  <a:pt x="12186000" y="4504540"/>
                </a:lnTo>
                <a:lnTo>
                  <a:pt x="12169103" y="4500874"/>
                </a:lnTo>
                <a:close/>
                <a:moveTo>
                  <a:pt x="876673" y="3885790"/>
                </a:moveTo>
                <a:cubicBezTo>
                  <a:pt x="874024" y="3888513"/>
                  <a:pt x="867423" y="3890464"/>
                  <a:pt x="864447" y="3892314"/>
                </a:cubicBezTo>
                <a:cubicBezTo>
                  <a:pt x="845296" y="3899915"/>
                  <a:pt x="838696" y="3901866"/>
                  <a:pt x="830142" y="3898578"/>
                </a:cubicBezTo>
                <a:cubicBezTo>
                  <a:pt x="826188" y="3897807"/>
                  <a:pt x="822888" y="3898783"/>
                  <a:pt x="819914" y="3900633"/>
                </a:cubicBezTo>
                <a:cubicBezTo>
                  <a:pt x="810664" y="3905306"/>
                  <a:pt x="797138" y="3908336"/>
                  <a:pt x="787235" y="3911264"/>
                </a:cubicBezTo>
                <a:lnTo>
                  <a:pt x="738963" y="3928083"/>
                </a:lnTo>
                <a:lnTo>
                  <a:pt x="755468" y="3915807"/>
                </a:lnTo>
                <a:lnTo>
                  <a:pt x="828512" y="3894210"/>
                </a:lnTo>
                <a:cubicBezTo>
                  <a:pt x="848315" y="3888355"/>
                  <a:pt x="865143" y="3884351"/>
                  <a:pt x="876673" y="3885790"/>
                </a:cubicBezTo>
                <a:close/>
                <a:moveTo>
                  <a:pt x="1086112" y="3551225"/>
                </a:moveTo>
                <a:lnTo>
                  <a:pt x="1070165" y="3556707"/>
                </a:lnTo>
                <a:lnTo>
                  <a:pt x="1065774" y="3558022"/>
                </a:lnTo>
                <a:lnTo>
                  <a:pt x="1067998" y="3556835"/>
                </a:lnTo>
                <a:close/>
                <a:moveTo>
                  <a:pt x="11710658" y="3193036"/>
                </a:moveTo>
                <a:cubicBezTo>
                  <a:pt x="11718955" y="3193435"/>
                  <a:pt x="11728433" y="3194589"/>
                  <a:pt x="11738727" y="3196097"/>
                </a:cubicBezTo>
                <a:lnTo>
                  <a:pt x="11814667" y="3207217"/>
                </a:lnTo>
                <a:lnTo>
                  <a:pt x="11833125" y="3217034"/>
                </a:lnTo>
                <a:lnTo>
                  <a:pt x="11782494" y="3207169"/>
                </a:lnTo>
                <a:cubicBezTo>
                  <a:pt x="11772200" y="3205663"/>
                  <a:pt x="11758306" y="3204561"/>
                  <a:pt x="11748349" y="3201238"/>
                </a:cubicBezTo>
                <a:cubicBezTo>
                  <a:pt x="11745085" y="3199825"/>
                  <a:pt x="11741654" y="3199324"/>
                  <a:pt x="11737885" y="3200637"/>
                </a:cubicBezTo>
                <a:cubicBezTo>
                  <a:pt x="11730016" y="3205082"/>
                  <a:pt x="11723155" y="3204079"/>
                  <a:pt x="11702902" y="3199245"/>
                </a:cubicBezTo>
                <a:cubicBezTo>
                  <a:pt x="11699639" y="3197835"/>
                  <a:pt x="11692774" y="3196830"/>
                  <a:pt x="11689680" y="3194511"/>
                </a:cubicBezTo>
                <a:cubicBezTo>
                  <a:pt x="11695247" y="3192995"/>
                  <a:pt x="11702362" y="3192637"/>
                  <a:pt x="11710658" y="3193036"/>
                </a:cubicBezTo>
                <a:close/>
                <a:moveTo>
                  <a:pt x="1109866" y="3130672"/>
                </a:moveTo>
                <a:lnTo>
                  <a:pt x="1106424" y="3131992"/>
                </a:lnTo>
                <a:lnTo>
                  <a:pt x="1102683" y="3133194"/>
                </a:lnTo>
                <a:cubicBezTo>
                  <a:pt x="1102705" y="3132980"/>
                  <a:pt x="1102725" y="3132763"/>
                  <a:pt x="1102747" y="3132547"/>
                </a:cubicBezTo>
                <a:lnTo>
                  <a:pt x="1103862" y="3132228"/>
                </a:lnTo>
                <a:close/>
                <a:moveTo>
                  <a:pt x="1362113" y="3048746"/>
                </a:moveTo>
                <a:cubicBezTo>
                  <a:pt x="1362564" y="3048733"/>
                  <a:pt x="1362609" y="3048865"/>
                  <a:pt x="1360992" y="3049452"/>
                </a:cubicBezTo>
                <a:lnTo>
                  <a:pt x="1360594" y="3049809"/>
                </a:lnTo>
                <a:lnTo>
                  <a:pt x="1357665" y="3050359"/>
                </a:lnTo>
                <a:cubicBezTo>
                  <a:pt x="1357574" y="3050090"/>
                  <a:pt x="1357574" y="3050090"/>
                  <a:pt x="1360809" y="3048919"/>
                </a:cubicBezTo>
                <a:cubicBezTo>
                  <a:pt x="1360809" y="3048919"/>
                  <a:pt x="1361664" y="3048759"/>
                  <a:pt x="1362113" y="3048746"/>
                </a:cubicBezTo>
                <a:close/>
                <a:moveTo>
                  <a:pt x="10803423" y="2893359"/>
                </a:moveTo>
                <a:lnTo>
                  <a:pt x="10822300" y="2896366"/>
                </a:lnTo>
                <a:lnTo>
                  <a:pt x="10824707" y="2897229"/>
                </a:lnTo>
                <a:lnTo>
                  <a:pt x="10820138" y="2896543"/>
                </a:lnTo>
                <a:close/>
                <a:moveTo>
                  <a:pt x="11423967" y="2893358"/>
                </a:moveTo>
                <a:lnTo>
                  <a:pt x="11442844" y="2896365"/>
                </a:lnTo>
                <a:lnTo>
                  <a:pt x="11445251" y="2897228"/>
                </a:lnTo>
                <a:lnTo>
                  <a:pt x="11440682" y="2896542"/>
                </a:lnTo>
                <a:close/>
                <a:moveTo>
                  <a:pt x="10998093" y="2862022"/>
                </a:moveTo>
                <a:lnTo>
                  <a:pt x="10984005" y="2864467"/>
                </a:lnTo>
                <a:lnTo>
                  <a:pt x="11000753" y="2875417"/>
                </a:lnTo>
                <a:lnTo>
                  <a:pt x="11005312" y="2880680"/>
                </a:lnTo>
                <a:lnTo>
                  <a:pt x="11029381" y="2883391"/>
                </a:lnTo>
                <a:cubicBezTo>
                  <a:pt x="11036244" y="2884396"/>
                  <a:pt x="11046706" y="2884995"/>
                  <a:pt x="11053233" y="2887816"/>
                </a:cubicBezTo>
                <a:cubicBezTo>
                  <a:pt x="11056496" y="2889228"/>
                  <a:pt x="11060095" y="2888822"/>
                  <a:pt x="11066958" y="2889827"/>
                </a:cubicBezTo>
                <a:cubicBezTo>
                  <a:pt x="11063863" y="2887506"/>
                  <a:pt x="11057168" y="2885595"/>
                  <a:pt x="11057337" y="2884686"/>
                </a:cubicBezTo>
                <a:cubicBezTo>
                  <a:pt x="11054242" y="2882367"/>
                  <a:pt x="11058007" y="2881056"/>
                  <a:pt x="11064870" y="2882059"/>
                </a:cubicBezTo>
                <a:cubicBezTo>
                  <a:pt x="11071733" y="2883065"/>
                  <a:pt x="11082027" y="2884570"/>
                  <a:pt x="11082531" y="2881846"/>
                </a:cubicBezTo>
                <a:cubicBezTo>
                  <a:pt x="11082699" y="2880938"/>
                  <a:pt x="11089561" y="2881943"/>
                  <a:pt x="11092992" y="2882444"/>
                </a:cubicBezTo>
                <a:cubicBezTo>
                  <a:pt x="11109647" y="2887682"/>
                  <a:pt x="11127474" y="2886562"/>
                  <a:pt x="11141200" y="2888573"/>
                </a:cubicBezTo>
                <a:cubicBezTo>
                  <a:pt x="11144798" y="2888166"/>
                  <a:pt x="11148229" y="2888669"/>
                  <a:pt x="11148399" y="2887763"/>
                </a:cubicBezTo>
                <a:cubicBezTo>
                  <a:pt x="11148565" y="2886850"/>
                  <a:pt x="11145302" y="2885441"/>
                  <a:pt x="11141872" y="2884940"/>
                </a:cubicBezTo>
                <a:cubicBezTo>
                  <a:pt x="11125052" y="2880611"/>
                  <a:pt x="11108232" y="2876283"/>
                  <a:pt x="11095177" y="2870640"/>
                </a:cubicBezTo>
                <a:cubicBezTo>
                  <a:pt x="11088484" y="2868726"/>
                  <a:pt x="11084716" y="2870041"/>
                  <a:pt x="11084547" y="2870948"/>
                </a:cubicBezTo>
                <a:cubicBezTo>
                  <a:pt x="11084043" y="2873672"/>
                  <a:pt x="11080277" y="2874988"/>
                  <a:pt x="11069645" y="2875295"/>
                </a:cubicBezTo>
                <a:cubicBezTo>
                  <a:pt x="11066047" y="2875701"/>
                  <a:pt x="11062616" y="2875200"/>
                  <a:pt x="11059183" y="2874698"/>
                </a:cubicBezTo>
                <a:cubicBezTo>
                  <a:pt x="11049394" y="2870465"/>
                  <a:pt x="11031902" y="2869768"/>
                  <a:pt x="11021944" y="2866446"/>
                </a:cubicBezTo>
                <a:cubicBezTo>
                  <a:pt x="11015250" y="2864533"/>
                  <a:pt x="11008387" y="2863528"/>
                  <a:pt x="10998093" y="2862022"/>
                </a:cubicBezTo>
                <a:close/>
                <a:moveTo>
                  <a:pt x="10730594" y="2860158"/>
                </a:moveTo>
                <a:lnTo>
                  <a:pt x="10724787" y="2861567"/>
                </a:lnTo>
                <a:lnTo>
                  <a:pt x="10771094" y="2868346"/>
                </a:lnTo>
                <a:lnTo>
                  <a:pt x="10825788" y="2873258"/>
                </a:lnTo>
                <a:lnTo>
                  <a:pt x="10823406" y="2872816"/>
                </a:lnTo>
                <a:cubicBezTo>
                  <a:pt x="10816713" y="2870904"/>
                  <a:pt x="10813114" y="2871309"/>
                  <a:pt x="10806251" y="2870304"/>
                </a:cubicBezTo>
                <a:cubicBezTo>
                  <a:pt x="10795620" y="2870613"/>
                  <a:pt x="10778464" y="2868101"/>
                  <a:pt x="10765075" y="2864274"/>
                </a:cubicBezTo>
                <a:cubicBezTo>
                  <a:pt x="10754780" y="2862767"/>
                  <a:pt x="10743983" y="2863986"/>
                  <a:pt x="10730594" y="2860158"/>
                </a:cubicBezTo>
                <a:close/>
                <a:moveTo>
                  <a:pt x="10550654" y="2842204"/>
                </a:moveTo>
                <a:cubicBezTo>
                  <a:pt x="10550486" y="2843113"/>
                  <a:pt x="10550486" y="2843113"/>
                  <a:pt x="10550317" y="2844020"/>
                </a:cubicBezTo>
                <a:cubicBezTo>
                  <a:pt x="10550262" y="2844324"/>
                  <a:pt x="10550207" y="2844627"/>
                  <a:pt x="10550150" y="2844928"/>
                </a:cubicBezTo>
                <a:lnTo>
                  <a:pt x="10584777" y="2852001"/>
                </a:lnTo>
                <a:lnTo>
                  <a:pt x="10587388" y="2851709"/>
                </a:lnTo>
                <a:cubicBezTo>
                  <a:pt x="10587556" y="2850799"/>
                  <a:pt x="10587893" y="2848985"/>
                  <a:pt x="10584293" y="2849389"/>
                </a:cubicBezTo>
                <a:cubicBezTo>
                  <a:pt x="10580861" y="2848886"/>
                  <a:pt x="10577766" y="2846568"/>
                  <a:pt x="10574334" y="2846065"/>
                </a:cubicBezTo>
                <a:lnTo>
                  <a:pt x="10562127" y="2843884"/>
                </a:lnTo>
                <a:close/>
                <a:moveTo>
                  <a:pt x="10579617" y="2838051"/>
                </a:moveTo>
                <a:lnTo>
                  <a:pt x="10578882" y="2838467"/>
                </a:lnTo>
                <a:lnTo>
                  <a:pt x="10582709" y="2838898"/>
                </a:lnTo>
                <a:lnTo>
                  <a:pt x="10594963" y="2838930"/>
                </a:lnTo>
                <a:close/>
                <a:moveTo>
                  <a:pt x="10551945" y="2823199"/>
                </a:moveTo>
                <a:lnTo>
                  <a:pt x="10543551" y="2823442"/>
                </a:lnTo>
                <a:cubicBezTo>
                  <a:pt x="10539953" y="2823848"/>
                  <a:pt x="10539953" y="2823848"/>
                  <a:pt x="10539785" y="2824757"/>
                </a:cubicBezTo>
                <a:cubicBezTo>
                  <a:pt x="10539618" y="2825665"/>
                  <a:pt x="10543048" y="2826166"/>
                  <a:pt x="10546479" y="2826669"/>
                </a:cubicBezTo>
                <a:cubicBezTo>
                  <a:pt x="10556773" y="2828176"/>
                  <a:pt x="10570330" y="2831095"/>
                  <a:pt x="10580960" y="2830784"/>
                </a:cubicBezTo>
                <a:cubicBezTo>
                  <a:pt x="10581129" y="2829878"/>
                  <a:pt x="10584393" y="2831287"/>
                  <a:pt x="10584393" y="2831287"/>
                </a:cubicBezTo>
                <a:cubicBezTo>
                  <a:pt x="10591086" y="2833201"/>
                  <a:pt x="10584225" y="2832195"/>
                  <a:pt x="10584055" y="2833105"/>
                </a:cubicBezTo>
                <a:cubicBezTo>
                  <a:pt x="10580457" y="2833510"/>
                  <a:pt x="10580120" y="2835326"/>
                  <a:pt x="10586984" y="2836332"/>
                </a:cubicBezTo>
                <a:lnTo>
                  <a:pt x="10604906" y="2838957"/>
                </a:lnTo>
                <a:lnTo>
                  <a:pt x="10613532" y="2838979"/>
                </a:lnTo>
                <a:cubicBezTo>
                  <a:pt x="10624809" y="2839931"/>
                  <a:pt x="10636819" y="2841690"/>
                  <a:pt x="10648744" y="2843902"/>
                </a:cubicBezTo>
                <a:cubicBezTo>
                  <a:pt x="10655606" y="2844908"/>
                  <a:pt x="10662302" y="2846820"/>
                  <a:pt x="10665564" y="2848232"/>
                </a:cubicBezTo>
                <a:lnTo>
                  <a:pt x="10693571" y="2854913"/>
                </a:lnTo>
                <a:lnTo>
                  <a:pt x="10699881" y="2854728"/>
                </a:lnTo>
                <a:lnTo>
                  <a:pt x="10730762" y="2859251"/>
                </a:lnTo>
                <a:cubicBezTo>
                  <a:pt x="10741727" y="2857125"/>
                  <a:pt x="10755789" y="2857320"/>
                  <a:pt x="10776377" y="2860334"/>
                </a:cubicBezTo>
                <a:lnTo>
                  <a:pt x="10796964" y="2863348"/>
                </a:lnTo>
                <a:lnTo>
                  <a:pt x="10800253" y="2863741"/>
                </a:lnTo>
                <a:lnTo>
                  <a:pt x="10732103" y="2850512"/>
                </a:lnTo>
                <a:lnTo>
                  <a:pt x="10681138" y="2840251"/>
                </a:lnTo>
                <a:cubicBezTo>
                  <a:pt x="10660717" y="2836328"/>
                  <a:pt x="10643226" y="2835632"/>
                  <a:pt x="10626236" y="2832211"/>
                </a:cubicBezTo>
                <a:cubicBezTo>
                  <a:pt x="10612679" y="2829292"/>
                  <a:pt x="10601881" y="2830511"/>
                  <a:pt x="10584726" y="2827999"/>
                </a:cubicBezTo>
                <a:close/>
                <a:moveTo>
                  <a:pt x="10999949" y="2798754"/>
                </a:moveTo>
                <a:lnTo>
                  <a:pt x="10996945" y="2804851"/>
                </a:lnTo>
                <a:lnTo>
                  <a:pt x="10990867" y="2809733"/>
                </a:lnTo>
                <a:lnTo>
                  <a:pt x="10993608" y="2810060"/>
                </a:lnTo>
                <a:cubicBezTo>
                  <a:pt x="11014194" y="2813076"/>
                  <a:pt x="11031354" y="2815589"/>
                  <a:pt x="11052443" y="2815879"/>
                </a:cubicBezTo>
                <a:cubicBezTo>
                  <a:pt x="11059475" y="2815975"/>
                  <a:pt x="11073367" y="2817079"/>
                  <a:pt x="11076630" y="2818490"/>
                </a:cubicBezTo>
                <a:cubicBezTo>
                  <a:pt x="11089853" y="2823222"/>
                  <a:pt x="11107344" y="2823918"/>
                  <a:pt x="11117302" y="2827242"/>
                </a:cubicBezTo>
                <a:cubicBezTo>
                  <a:pt x="11123998" y="2829156"/>
                  <a:pt x="11130860" y="2830161"/>
                  <a:pt x="11137889" y="2830257"/>
                </a:cubicBezTo>
                <a:cubicBezTo>
                  <a:pt x="11151954" y="2830451"/>
                  <a:pt x="11162247" y="2831957"/>
                  <a:pt x="11175637" y="2835784"/>
                </a:cubicBezTo>
                <a:cubicBezTo>
                  <a:pt x="11185762" y="2838199"/>
                  <a:pt x="11192624" y="2839206"/>
                  <a:pt x="11203253" y="2838897"/>
                </a:cubicBezTo>
                <a:cubicBezTo>
                  <a:pt x="11221251" y="2836867"/>
                  <a:pt x="11245437" y="2839476"/>
                  <a:pt x="11269288" y="2843901"/>
                </a:cubicBezTo>
                <a:cubicBezTo>
                  <a:pt x="11276150" y="2844907"/>
                  <a:pt x="11282846" y="2846819"/>
                  <a:pt x="11286108" y="2848231"/>
                </a:cubicBezTo>
                <a:cubicBezTo>
                  <a:pt x="11302593" y="2854376"/>
                  <a:pt x="11319582" y="2857795"/>
                  <a:pt x="11336738" y="2860308"/>
                </a:cubicBezTo>
                <a:lnTo>
                  <a:pt x="11391638" y="2868346"/>
                </a:lnTo>
                <a:cubicBezTo>
                  <a:pt x="11412227" y="2871361"/>
                  <a:pt x="11436414" y="2873971"/>
                  <a:pt x="11457506" y="2874261"/>
                </a:cubicBezTo>
                <a:lnTo>
                  <a:pt x="11474663" y="2876774"/>
                </a:lnTo>
                <a:cubicBezTo>
                  <a:pt x="11484956" y="2878281"/>
                  <a:pt x="11488554" y="2877875"/>
                  <a:pt x="11492322" y="2876562"/>
                </a:cubicBezTo>
                <a:cubicBezTo>
                  <a:pt x="11468135" y="2873952"/>
                  <a:pt x="11451483" y="2868714"/>
                  <a:pt x="11430895" y="2865700"/>
                </a:cubicBezTo>
                <a:cubicBezTo>
                  <a:pt x="11403613" y="2860774"/>
                  <a:pt x="11376331" y="2855845"/>
                  <a:pt x="11352647" y="2850512"/>
                </a:cubicBezTo>
                <a:lnTo>
                  <a:pt x="11301682" y="2840250"/>
                </a:lnTo>
                <a:cubicBezTo>
                  <a:pt x="11281261" y="2836328"/>
                  <a:pt x="11263770" y="2835631"/>
                  <a:pt x="11246780" y="2832210"/>
                </a:cubicBezTo>
                <a:cubicBezTo>
                  <a:pt x="11233223" y="2829292"/>
                  <a:pt x="11222425" y="2830510"/>
                  <a:pt x="11205270" y="2827998"/>
                </a:cubicBezTo>
                <a:cubicBezTo>
                  <a:pt x="11195145" y="2825582"/>
                  <a:pt x="11181250" y="2824482"/>
                  <a:pt x="11167525" y="2822471"/>
                </a:cubicBezTo>
                <a:lnTo>
                  <a:pt x="11160663" y="2821464"/>
                </a:lnTo>
                <a:cubicBezTo>
                  <a:pt x="11146098" y="2823997"/>
                  <a:pt x="11129110" y="2820576"/>
                  <a:pt x="11112287" y="2816249"/>
                </a:cubicBezTo>
                <a:cubicBezTo>
                  <a:pt x="11098899" y="2812420"/>
                  <a:pt x="11085006" y="2811320"/>
                  <a:pt x="11071786" y="2806585"/>
                </a:cubicBezTo>
                <a:cubicBezTo>
                  <a:pt x="11071786" y="2806585"/>
                  <a:pt x="11068353" y="2806084"/>
                  <a:pt x="11064753" y="2806490"/>
                </a:cubicBezTo>
                <a:cubicBezTo>
                  <a:pt x="11061155" y="2806895"/>
                  <a:pt x="11057724" y="2806390"/>
                  <a:pt x="11054293" y="2805889"/>
                </a:cubicBezTo>
                <a:cubicBezTo>
                  <a:pt x="11037220" y="2802923"/>
                  <a:pt x="11019937" y="2801091"/>
                  <a:pt x="11002676" y="2799147"/>
                </a:cubicBezTo>
                <a:close/>
                <a:moveTo>
                  <a:pt x="11326513" y="2481327"/>
                </a:moveTo>
                <a:lnTo>
                  <a:pt x="11332718" y="2482025"/>
                </a:lnTo>
                <a:lnTo>
                  <a:pt x="11333874" y="2482183"/>
                </a:lnTo>
                <a:lnTo>
                  <a:pt x="11334051" y="2482815"/>
                </a:lnTo>
                <a:lnTo>
                  <a:pt x="11330144" y="2482148"/>
                </a:lnTo>
                <a:close/>
                <a:moveTo>
                  <a:pt x="9306106" y="2299236"/>
                </a:moveTo>
                <a:cubicBezTo>
                  <a:pt x="9302663" y="2298808"/>
                  <a:pt x="9302617" y="2299082"/>
                  <a:pt x="9302574" y="2299358"/>
                </a:cubicBezTo>
                <a:cubicBezTo>
                  <a:pt x="9302574" y="2299358"/>
                  <a:pt x="9302530" y="2299634"/>
                  <a:pt x="9305974" y="2300065"/>
                </a:cubicBezTo>
                <a:lnTo>
                  <a:pt x="9319755" y="2301787"/>
                </a:lnTo>
                <a:cubicBezTo>
                  <a:pt x="9323198" y="2302216"/>
                  <a:pt x="9326643" y="2302647"/>
                  <a:pt x="9330044" y="2303351"/>
                </a:cubicBezTo>
                <a:cubicBezTo>
                  <a:pt x="9333358" y="2304611"/>
                  <a:pt x="9343648" y="2306178"/>
                  <a:pt x="9353984" y="2307469"/>
                </a:cubicBezTo>
                <a:lnTo>
                  <a:pt x="9378097" y="2310479"/>
                </a:lnTo>
                <a:cubicBezTo>
                  <a:pt x="9378229" y="2309651"/>
                  <a:pt x="9388475" y="2311492"/>
                  <a:pt x="9391963" y="2311648"/>
                </a:cubicBezTo>
                <a:lnTo>
                  <a:pt x="9457414" y="2319819"/>
                </a:lnTo>
                <a:cubicBezTo>
                  <a:pt x="9457458" y="2319544"/>
                  <a:pt x="9460945" y="2319697"/>
                  <a:pt x="9464348" y="2320405"/>
                </a:cubicBezTo>
                <a:cubicBezTo>
                  <a:pt x="9467792" y="2320835"/>
                  <a:pt x="9467792" y="2320835"/>
                  <a:pt x="9467748" y="2321110"/>
                </a:cubicBezTo>
                <a:cubicBezTo>
                  <a:pt x="9467704" y="2321386"/>
                  <a:pt x="9467661" y="2321663"/>
                  <a:pt x="9467616" y="2321939"/>
                </a:cubicBezTo>
                <a:cubicBezTo>
                  <a:pt x="9495218" y="2325104"/>
                  <a:pt x="9519203" y="2328944"/>
                  <a:pt x="9546759" y="2332385"/>
                </a:cubicBezTo>
                <a:cubicBezTo>
                  <a:pt x="9553736" y="2332692"/>
                  <a:pt x="9560626" y="2333553"/>
                  <a:pt x="9567428" y="2334965"/>
                </a:cubicBezTo>
                <a:lnTo>
                  <a:pt x="9653545" y="2345721"/>
                </a:lnTo>
                <a:cubicBezTo>
                  <a:pt x="9653590" y="2345443"/>
                  <a:pt x="9653635" y="2345166"/>
                  <a:pt x="9653635" y="2345166"/>
                </a:cubicBezTo>
                <a:lnTo>
                  <a:pt x="9698417" y="2350758"/>
                </a:lnTo>
                <a:cubicBezTo>
                  <a:pt x="9698417" y="2350758"/>
                  <a:pt x="9701817" y="2351466"/>
                  <a:pt x="9701774" y="2351742"/>
                </a:cubicBezTo>
                <a:cubicBezTo>
                  <a:pt x="9705219" y="2352172"/>
                  <a:pt x="9715597" y="2353185"/>
                  <a:pt x="9715552" y="2353461"/>
                </a:cubicBezTo>
                <a:cubicBezTo>
                  <a:pt x="9718867" y="2354720"/>
                  <a:pt x="9725755" y="2355581"/>
                  <a:pt x="9729201" y="2356011"/>
                </a:cubicBezTo>
                <a:cubicBezTo>
                  <a:pt x="9743067" y="2357180"/>
                  <a:pt x="9753401" y="2358470"/>
                  <a:pt x="9767137" y="2360465"/>
                </a:cubicBezTo>
                <a:lnTo>
                  <a:pt x="9767786" y="2360547"/>
                </a:lnTo>
                <a:lnTo>
                  <a:pt x="9767786" y="2354637"/>
                </a:lnTo>
                <a:lnTo>
                  <a:pt x="9750785" y="2352792"/>
                </a:lnTo>
                <a:cubicBezTo>
                  <a:pt x="9740320" y="2352330"/>
                  <a:pt x="9733647" y="2350087"/>
                  <a:pt x="9719868" y="2348369"/>
                </a:cubicBezTo>
                <a:lnTo>
                  <a:pt x="9716425" y="2347937"/>
                </a:lnTo>
                <a:cubicBezTo>
                  <a:pt x="9716381" y="2348212"/>
                  <a:pt x="9719781" y="2348919"/>
                  <a:pt x="9712849" y="2348335"/>
                </a:cubicBezTo>
                <a:cubicBezTo>
                  <a:pt x="9709405" y="2347907"/>
                  <a:pt x="9705960" y="2347476"/>
                  <a:pt x="9706046" y="2346923"/>
                </a:cubicBezTo>
                <a:lnTo>
                  <a:pt x="9692267" y="2345202"/>
                </a:lnTo>
                <a:cubicBezTo>
                  <a:pt x="9688823" y="2344773"/>
                  <a:pt x="9685378" y="2344342"/>
                  <a:pt x="9685420" y="2344066"/>
                </a:cubicBezTo>
                <a:cubicBezTo>
                  <a:pt x="9675131" y="2342499"/>
                  <a:pt x="9668111" y="2342468"/>
                  <a:pt x="9657734" y="2341453"/>
                </a:cubicBezTo>
                <a:cubicBezTo>
                  <a:pt x="9657690" y="2341730"/>
                  <a:pt x="9661091" y="2342435"/>
                  <a:pt x="9654158" y="2341852"/>
                </a:cubicBezTo>
                <a:lnTo>
                  <a:pt x="9640377" y="2340132"/>
                </a:lnTo>
                <a:cubicBezTo>
                  <a:pt x="9637019" y="2339149"/>
                  <a:pt x="9640552" y="2339026"/>
                  <a:pt x="9637195" y="2338043"/>
                </a:cubicBezTo>
                <a:cubicBezTo>
                  <a:pt x="9637282" y="2337492"/>
                  <a:pt x="9637282" y="2337492"/>
                  <a:pt x="9630392" y="2336630"/>
                </a:cubicBezTo>
                <a:lnTo>
                  <a:pt x="9616613" y="2334910"/>
                </a:lnTo>
                <a:lnTo>
                  <a:pt x="9602833" y="2333192"/>
                </a:lnTo>
                <a:cubicBezTo>
                  <a:pt x="9599390" y="2332761"/>
                  <a:pt x="9595945" y="2332330"/>
                  <a:pt x="9595988" y="2332054"/>
                </a:cubicBezTo>
                <a:cubicBezTo>
                  <a:pt x="9585828" y="2329659"/>
                  <a:pt x="9585828" y="2329659"/>
                  <a:pt x="9575494" y="2328369"/>
                </a:cubicBezTo>
                <a:cubicBezTo>
                  <a:pt x="9561716" y="2326647"/>
                  <a:pt x="9561716" y="2326647"/>
                  <a:pt x="9568779" y="2326403"/>
                </a:cubicBezTo>
                <a:cubicBezTo>
                  <a:pt x="9561889" y="2325543"/>
                  <a:pt x="9548153" y="2323546"/>
                  <a:pt x="9544665" y="2323393"/>
                </a:cubicBezTo>
                <a:cubicBezTo>
                  <a:pt x="9541089" y="2323790"/>
                  <a:pt x="9534069" y="2323759"/>
                  <a:pt x="9537383" y="2325017"/>
                </a:cubicBezTo>
                <a:cubicBezTo>
                  <a:pt x="9537383" y="2325017"/>
                  <a:pt x="9537340" y="2325293"/>
                  <a:pt x="9533852" y="2325139"/>
                </a:cubicBezTo>
                <a:cubicBezTo>
                  <a:pt x="9520290" y="2322037"/>
                  <a:pt x="9502981" y="2320440"/>
                  <a:pt x="9485756" y="2318288"/>
                </a:cubicBezTo>
                <a:cubicBezTo>
                  <a:pt x="9478911" y="2317152"/>
                  <a:pt x="9471978" y="2316568"/>
                  <a:pt x="9461645" y="2315278"/>
                </a:cubicBezTo>
                <a:cubicBezTo>
                  <a:pt x="9461600" y="2315556"/>
                  <a:pt x="9458155" y="2315124"/>
                  <a:pt x="9458155" y="2315124"/>
                </a:cubicBezTo>
                <a:cubicBezTo>
                  <a:pt x="9451352" y="2313713"/>
                  <a:pt x="9440973" y="2312697"/>
                  <a:pt x="9434172" y="2311283"/>
                </a:cubicBezTo>
                <a:cubicBezTo>
                  <a:pt x="9420436" y="2309289"/>
                  <a:pt x="9406570" y="2308120"/>
                  <a:pt x="9402951" y="2308794"/>
                </a:cubicBezTo>
                <a:cubicBezTo>
                  <a:pt x="9402907" y="2309072"/>
                  <a:pt x="9399419" y="2308917"/>
                  <a:pt x="9395974" y="2308487"/>
                </a:cubicBezTo>
                <a:cubicBezTo>
                  <a:pt x="9392485" y="2308333"/>
                  <a:pt x="9389042" y="2307901"/>
                  <a:pt x="9389129" y="2307349"/>
                </a:cubicBezTo>
                <a:cubicBezTo>
                  <a:pt x="9375351" y="2305629"/>
                  <a:pt x="9368330" y="2305599"/>
                  <a:pt x="9357951" y="2304584"/>
                </a:cubicBezTo>
                <a:cubicBezTo>
                  <a:pt x="9357863" y="2305137"/>
                  <a:pt x="9354377" y="2304982"/>
                  <a:pt x="9347529" y="2303847"/>
                </a:cubicBezTo>
                <a:cubicBezTo>
                  <a:pt x="9333750" y="2302126"/>
                  <a:pt x="9319841" y="2301234"/>
                  <a:pt x="9306106" y="2299236"/>
                </a:cubicBezTo>
                <a:close/>
                <a:moveTo>
                  <a:pt x="844145" y="1736255"/>
                </a:moveTo>
                <a:cubicBezTo>
                  <a:pt x="847759" y="1735987"/>
                  <a:pt x="844897" y="1737970"/>
                  <a:pt x="842033" y="1739953"/>
                </a:cubicBezTo>
                <a:cubicBezTo>
                  <a:pt x="833819" y="1746762"/>
                  <a:pt x="833819" y="1746762"/>
                  <a:pt x="819735" y="1748696"/>
                </a:cubicBezTo>
                <a:cubicBezTo>
                  <a:pt x="816118" y="1748965"/>
                  <a:pt x="805273" y="1749774"/>
                  <a:pt x="804897" y="1748916"/>
                </a:cubicBezTo>
                <a:cubicBezTo>
                  <a:pt x="792693" y="1755136"/>
                  <a:pt x="781846" y="1755945"/>
                  <a:pt x="772127" y="1759324"/>
                </a:cubicBezTo>
                <a:cubicBezTo>
                  <a:pt x="759922" y="1765546"/>
                  <a:pt x="743724" y="1771179"/>
                  <a:pt x="733255" y="1772843"/>
                </a:cubicBezTo>
                <a:cubicBezTo>
                  <a:pt x="726776" y="1775097"/>
                  <a:pt x="723160" y="1775365"/>
                  <a:pt x="717058" y="1778476"/>
                </a:cubicBezTo>
                <a:cubicBezTo>
                  <a:pt x="710580" y="1780729"/>
                  <a:pt x="703725" y="1782125"/>
                  <a:pt x="694759" y="1787220"/>
                </a:cubicBezTo>
                <a:cubicBezTo>
                  <a:pt x="688657" y="1790330"/>
                  <a:pt x="677811" y="1791138"/>
                  <a:pt x="671707" y="1794247"/>
                </a:cubicBezTo>
                <a:cubicBezTo>
                  <a:pt x="669220" y="1797089"/>
                  <a:pt x="662366" y="1798486"/>
                  <a:pt x="659127" y="1799612"/>
                </a:cubicBezTo>
                <a:cubicBezTo>
                  <a:pt x="652647" y="1801865"/>
                  <a:pt x="655136" y="1799022"/>
                  <a:pt x="651520" y="1799293"/>
                </a:cubicBezTo>
                <a:lnTo>
                  <a:pt x="635323" y="1804925"/>
                </a:lnTo>
                <a:cubicBezTo>
                  <a:pt x="635699" y="1805783"/>
                  <a:pt x="632836" y="1807765"/>
                  <a:pt x="629597" y="1808891"/>
                </a:cubicBezTo>
                <a:cubicBezTo>
                  <a:pt x="622743" y="1810289"/>
                  <a:pt x="625230" y="1807449"/>
                  <a:pt x="624853" y="1806590"/>
                </a:cubicBezTo>
                <a:lnTo>
                  <a:pt x="605418" y="1813350"/>
                </a:lnTo>
                <a:cubicBezTo>
                  <a:pt x="609408" y="1813937"/>
                  <a:pt x="602929" y="1816190"/>
                  <a:pt x="599691" y="1817317"/>
                </a:cubicBezTo>
                <a:cubicBezTo>
                  <a:pt x="592837" y="1818713"/>
                  <a:pt x="595699" y="1816729"/>
                  <a:pt x="594947" y="1815015"/>
                </a:cubicBezTo>
                <a:lnTo>
                  <a:pt x="592076" y="1816083"/>
                </a:lnTo>
                <a:cubicBezTo>
                  <a:pt x="592264" y="1815753"/>
                  <a:pt x="592454" y="1815421"/>
                  <a:pt x="592643" y="1815090"/>
                </a:cubicBezTo>
                <a:cubicBezTo>
                  <a:pt x="593839" y="1812280"/>
                  <a:pt x="595036" y="1809472"/>
                  <a:pt x="596233" y="1806663"/>
                </a:cubicBezTo>
                <a:lnTo>
                  <a:pt x="627571" y="1795763"/>
                </a:lnTo>
                <a:lnTo>
                  <a:pt x="682640" y="1776613"/>
                </a:lnTo>
                <a:lnTo>
                  <a:pt x="683016" y="1777472"/>
                </a:lnTo>
                <a:cubicBezTo>
                  <a:pt x="666820" y="1783103"/>
                  <a:pt x="647383" y="1789862"/>
                  <a:pt x="628324" y="1797480"/>
                </a:cubicBezTo>
                <a:cubicBezTo>
                  <a:pt x="635178" y="1796083"/>
                  <a:pt x="639170" y="1796672"/>
                  <a:pt x="642409" y="1795545"/>
                </a:cubicBezTo>
                <a:cubicBezTo>
                  <a:pt x="675178" y="1785136"/>
                  <a:pt x="708699" y="1776443"/>
                  <a:pt x="740716" y="1764320"/>
                </a:cubicBezTo>
                <a:lnTo>
                  <a:pt x="760153" y="1757563"/>
                </a:lnTo>
                <a:cubicBezTo>
                  <a:pt x="779589" y="1750801"/>
                  <a:pt x="793298" y="1748010"/>
                  <a:pt x="804520" y="1748058"/>
                </a:cubicBezTo>
                <a:lnTo>
                  <a:pt x="833674" y="1737920"/>
                </a:lnTo>
                <a:cubicBezTo>
                  <a:pt x="840153" y="1735667"/>
                  <a:pt x="840529" y="1736525"/>
                  <a:pt x="844145" y="1736255"/>
                </a:cubicBezTo>
                <a:close/>
                <a:moveTo>
                  <a:pt x="623025" y="1717315"/>
                </a:moveTo>
                <a:cubicBezTo>
                  <a:pt x="615187" y="1724981"/>
                  <a:pt x="599367" y="1731471"/>
                  <a:pt x="579932" y="1738231"/>
                </a:cubicBezTo>
                <a:lnTo>
                  <a:pt x="401769" y="1800188"/>
                </a:lnTo>
                <a:cubicBezTo>
                  <a:pt x="382332" y="1806949"/>
                  <a:pt x="367264" y="1815153"/>
                  <a:pt x="347451" y="1821055"/>
                </a:cubicBezTo>
                <a:cubicBezTo>
                  <a:pt x="344213" y="1822182"/>
                  <a:pt x="341723" y="1825023"/>
                  <a:pt x="338486" y="1826149"/>
                </a:cubicBezTo>
                <a:cubicBezTo>
                  <a:pt x="334870" y="1826418"/>
                  <a:pt x="335623" y="1828134"/>
                  <a:pt x="335999" y="1828990"/>
                </a:cubicBezTo>
                <a:cubicBezTo>
                  <a:pt x="335999" y="1828990"/>
                  <a:pt x="336374" y="1829848"/>
                  <a:pt x="339614" y="1828722"/>
                </a:cubicBezTo>
                <a:cubicBezTo>
                  <a:pt x="346092" y="1826468"/>
                  <a:pt x="348957" y="1824484"/>
                  <a:pt x="352946" y="1825072"/>
                </a:cubicBezTo>
                <a:cubicBezTo>
                  <a:pt x="349708" y="1826198"/>
                  <a:pt x="350084" y="1827055"/>
                  <a:pt x="350084" y="1827055"/>
                </a:cubicBezTo>
                <a:lnTo>
                  <a:pt x="319502" y="1837586"/>
                </a:lnTo>
                <a:lnTo>
                  <a:pt x="308336" y="1825665"/>
                </a:lnTo>
                <a:lnTo>
                  <a:pt x="306839" y="1821589"/>
                </a:lnTo>
                <a:lnTo>
                  <a:pt x="307458" y="1821379"/>
                </a:lnTo>
                <a:cubicBezTo>
                  <a:pt x="318268" y="1818360"/>
                  <a:pt x="328550" y="1816267"/>
                  <a:pt x="337590" y="1815593"/>
                </a:cubicBezTo>
                <a:cubicBezTo>
                  <a:pt x="348059" y="1813928"/>
                  <a:pt x="354537" y="1811676"/>
                  <a:pt x="363879" y="1807438"/>
                </a:cubicBezTo>
                <a:cubicBezTo>
                  <a:pt x="376084" y="1801217"/>
                  <a:pt x="385802" y="1797837"/>
                  <a:pt x="399512" y="1795046"/>
                </a:cubicBezTo>
                <a:cubicBezTo>
                  <a:pt x="406367" y="1793650"/>
                  <a:pt x="412845" y="1791398"/>
                  <a:pt x="418948" y="1788288"/>
                </a:cubicBezTo>
                <a:cubicBezTo>
                  <a:pt x="427913" y="1783192"/>
                  <a:pt x="444861" y="1779274"/>
                  <a:pt x="456692" y="1772197"/>
                </a:cubicBezTo>
                <a:cubicBezTo>
                  <a:pt x="459555" y="1770213"/>
                  <a:pt x="472888" y="1766565"/>
                  <a:pt x="479741" y="1765169"/>
                </a:cubicBezTo>
                <a:cubicBezTo>
                  <a:pt x="500308" y="1760979"/>
                  <a:pt x="516504" y="1755347"/>
                  <a:pt x="535940" y="1748589"/>
                </a:cubicBezTo>
                <a:cubicBezTo>
                  <a:pt x="545657" y="1745209"/>
                  <a:pt x="558238" y="1739846"/>
                  <a:pt x="568709" y="1738180"/>
                </a:cubicBezTo>
                <a:cubicBezTo>
                  <a:pt x="572324" y="1737910"/>
                  <a:pt x="575563" y="1736785"/>
                  <a:pt x="578050" y="1733943"/>
                </a:cubicBezTo>
                <a:cubicBezTo>
                  <a:pt x="582273" y="1726546"/>
                  <a:pt x="588751" y="1724294"/>
                  <a:pt x="608940" y="1719249"/>
                </a:cubicBezTo>
                <a:cubicBezTo>
                  <a:pt x="612554" y="1718981"/>
                  <a:pt x="619033" y="1716724"/>
                  <a:pt x="623025" y="1717315"/>
                </a:cubicBezTo>
                <a:close/>
                <a:moveTo>
                  <a:pt x="11343607" y="1067023"/>
                </a:moveTo>
                <a:cubicBezTo>
                  <a:pt x="11347226" y="1066784"/>
                  <a:pt x="11347446" y="1065884"/>
                  <a:pt x="11354242" y="1067205"/>
                </a:cubicBezTo>
                <a:lnTo>
                  <a:pt x="11384819" y="1073142"/>
                </a:lnTo>
                <a:cubicBezTo>
                  <a:pt x="11395894" y="1071526"/>
                  <a:pt x="11409923" y="1072367"/>
                  <a:pt x="11430308" y="1076326"/>
                </a:cubicBezTo>
                <a:lnTo>
                  <a:pt x="11450693" y="1080285"/>
                </a:lnTo>
                <a:cubicBezTo>
                  <a:pt x="11484448" y="1087784"/>
                  <a:pt x="11519084" y="1091683"/>
                  <a:pt x="11553279" y="1097383"/>
                </a:cubicBezTo>
                <a:cubicBezTo>
                  <a:pt x="11556676" y="1098045"/>
                  <a:pt x="11560515" y="1096905"/>
                  <a:pt x="11567531" y="1097327"/>
                </a:cubicBezTo>
                <a:cubicBezTo>
                  <a:pt x="11547367" y="1092468"/>
                  <a:pt x="11526980" y="1088508"/>
                  <a:pt x="11509995" y="1085209"/>
                </a:cubicBezTo>
                <a:cubicBezTo>
                  <a:pt x="11510067" y="1084909"/>
                  <a:pt x="11510141" y="1084610"/>
                  <a:pt x="11510214" y="1084310"/>
                </a:cubicBezTo>
                <a:lnTo>
                  <a:pt x="11567973" y="1095528"/>
                </a:lnTo>
                <a:lnTo>
                  <a:pt x="11600840" y="1101911"/>
                </a:lnTo>
                <a:lnTo>
                  <a:pt x="11605868" y="1109732"/>
                </a:lnTo>
                <a:lnTo>
                  <a:pt x="11606601" y="1110633"/>
                </a:lnTo>
                <a:lnTo>
                  <a:pt x="11603579" y="1109979"/>
                </a:lnTo>
                <a:cubicBezTo>
                  <a:pt x="11603138" y="1111778"/>
                  <a:pt x="11606314" y="1113337"/>
                  <a:pt x="11599299" y="1112916"/>
                </a:cubicBezTo>
                <a:cubicBezTo>
                  <a:pt x="11595902" y="1112257"/>
                  <a:pt x="11589106" y="1110937"/>
                  <a:pt x="11592945" y="1109798"/>
                </a:cubicBezTo>
                <a:lnTo>
                  <a:pt x="11572561" y="1105838"/>
                </a:lnTo>
                <a:cubicBezTo>
                  <a:pt x="11572340" y="1106739"/>
                  <a:pt x="11575298" y="1109197"/>
                  <a:pt x="11568281" y="1108776"/>
                </a:cubicBezTo>
                <a:cubicBezTo>
                  <a:pt x="11564884" y="1108116"/>
                  <a:pt x="11561708" y="1106556"/>
                  <a:pt x="11561929" y="1105658"/>
                </a:cubicBezTo>
                <a:lnTo>
                  <a:pt x="11544940" y="1102359"/>
                </a:lnTo>
                <a:cubicBezTo>
                  <a:pt x="11541323" y="1102597"/>
                  <a:pt x="11544279" y="1105056"/>
                  <a:pt x="11537483" y="1103738"/>
                </a:cubicBezTo>
                <a:cubicBezTo>
                  <a:pt x="11534086" y="1103078"/>
                  <a:pt x="11527071" y="1102655"/>
                  <a:pt x="11524114" y="1100198"/>
                </a:cubicBezTo>
                <a:cubicBezTo>
                  <a:pt x="11517541" y="1097979"/>
                  <a:pt x="11506686" y="1098697"/>
                  <a:pt x="11500111" y="1096478"/>
                </a:cubicBezTo>
                <a:cubicBezTo>
                  <a:pt x="11490360" y="1092699"/>
                  <a:pt x="11483344" y="1092279"/>
                  <a:pt x="11476550" y="1090959"/>
                </a:cubicBezTo>
                <a:cubicBezTo>
                  <a:pt x="11469976" y="1088741"/>
                  <a:pt x="11466356" y="1088980"/>
                  <a:pt x="11459563" y="1087660"/>
                </a:cubicBezTo>
                <a:cubicBezTo>
                  <a:pt x="11448929" y="1087478"/>
                  <a:pt x="11431941" y="1084181"/>
                  <a:pt x="11418793" y="1079741"/>
                </a:cubicBezTo>
                <a:cubicBezTo>
                  <a:pt x="11408600" y="1077762"/>
                  <a:pt x="11397746" y="1078480"/>
                  <a:pt x="11384598" y="1074042"/>
                </a:cubicBezTo>
                <a:cubicBezTo>
                  <a:pt x="11384379" y="1074942"/>
                  <a:pt x="11373524" y="1075659"/>
                  <a:pt x="11369904" y="1075899"/>
                </a:cubicBezTo>
                <a:cubicBezTo>
                  <a:pt x="11355654" y="1075958"/>
                  <a:pt x="11355654" y="1075958"/>
                  <a:pt x="11346343" y="1070382"/>
                </a:cubicBezTo>
                <a:cubicBezTo>
                  <a:pt x="11343166" y="1068821"/>
                  <a:pt x="11339990" y="1067262"/>
                  <a:pt x="11343607" y="1067023"/>
                </a:cubicBezTo>
                <a:close/>
                <a:moveTo>
                  <a:pt x="11140446" y="1064539"/>
                </a:moveTo>
                <a:cubicBezTo>
                  <a:pt x="11137049" y="1063880"/>
                  <a:pt x="11134446" y="1063609"/>
                  <a:pt x="11134115" y="1064958"/>
                </a:cubicBezTo>
                <a:cubicBezTo>
                  <a:pt x="11129834" y="1067895"/>
                  <a:pt x="11143865" y="1068737"/>
                  <a:pt x="11150659" y="1070057"/>
                </a:cubicBezTo>
                <a:cubicBezTo>
                  <a:pt x="11164470" y="1071797"/>
                  <a:pt x="11177398" y="1077132"/>
                  <a:pt x="11190988" y="1079773"/>
                </a:cubicBezTo>
                <a:lnTo>
                  <a:pt x="11224001" y="1086184"/>
                </a:lnTo>
                <a:lnTo>
                  <a:pt x="11223811" y="1086091"/>
                </a:lnTo>
                <a:cubicBezTo>
                  <a:pt x="11227647" y="1084952"/>
                  <a:pt x="11230826" y="1086512"/>
                  <a:pt x="11237620" y="1087832"/>
                </a:cubicBezTo>
                <a:cubicBezTo>
                  <a:pt x="11241017" y="1088492"/>
                  <a:pt x="11241238" y="1087591"/>
                  <a:pt x="11241238" y="1087591"/>
                </a:cubicBezTo>
                <a:cubicBezTo>
                  <a:pt x="11241459" y="1086693"/>
                  <a:pt x="11241900" y="1084894"/>
                  <a:pt x="11238282" y="1085135"/>
                </a:cubicBezTo>
                <a:lnTo>
                  <a:pt x="11235750" y="1084153"/>
                </a:lnTo>
                <a:lnTo>
                  <a:pt x="11151543" y="1066459"/>
                </a:lnTo>
                <a:cubicBezTo>
                  <a:pt x="11148035" y="1066249"/>
                  <a:pt x="11143844" y="1065199"/>
                  <a:pt x="11140446" y="1064539"/>
                </a:cubicBezTo>
                <a:close/>
                <a:moveTo>
                  <a:pt x="11572909" y="1017355"/>
                </a:moveTo>
                <a:cubicBezTo>
                  <a:pt x="11593736" y="1019515"/>
                  <a:pt x="11600530" y="1020835"/>
                  <a:pt x="11606002" y="1027550"/>
                </a:cubicBezTo>
                <a:cubicBezTo>
                  <a:pt x="11608959" y="1030008"/>
                  <a:pt x="11612355" y="1030668"/>
                  <a:pt x="11615974" y="1030428"/>
                </a:cubicBezTo>
                <a:cubicBezTo>
                  <a:pt x="11626608" y="1030611"/>
                  <a:pt x="11639977" y="1034149"/>
                  <a:pt x="11650170" y="1036128"/>
                </a:cubicBezTo>
                <a:cubicBezTo>
                  <a:pt x="11670553" y="1040087"/>
                  <a:pt x="11687541" y="1043386"/>
                  <a:pt x="11708590" y="1044647"/>
                </a:cubicBezTo>
                <a:cubicBezTo>
                  <a:pt x="11715602" y="1045069"/>
                  <a:pt x="11729414" y="1046810"/>
                  <a:pt x="11732590" y="1048369"/>
                </a:cubicBezTo>
                <a:cubicBezTo>
                  <a:pt x="11745520" y="1053705"/>
                  <a:pt x="11762947" y="1055206"/>
                  <a:pt x="11772697" y="1058985"/>
                </a:cubicBezTo>
                <a:cubicBezTo>
                  <a:pt x="11779273" y="1061203"/>
                  <a:pt x="11786068" y="1062523"/>
                  <a:pt x="11793082" y="1062944"/>
                </a:cubicBezTo>
                <a:cubicBezTo>
                  <a:pt x="11807115" y="1063784"/>
                  <a:pt x="11817307" y="1065765"/>
                  <a:pt x="11830455" y="1070201"/>
                </a:cubicBezTo>
                <a:cubicBezTo>
                  <a:pt x="11840427" y="1073081"/>
                  <a:pt x="11847221" y="1074401"/>
                  <a:pt x="11857855" y="1074582"/>
                </a:cubicBezTo>
                <a:cubicBezTo>
                  <a:pt x="11866901" y="1073984"/>
                  <a:pt x="11877424" y="1074614"/>
                  <a:pt x="11888631" y="1076085"/>
                </a:cubicBezTo>
                <a:lnTo>
                  <a:pt x="11889280" y="1076206"/>
                </a:lnTo>
                <a:cubicBezTo>
                  <a:pt x="11889027" y="1077618"/>
                  <a:pt x="11888773" y="1079028"/>
                  <a:pt x="11888518" y="1080439"/>
                </a:cubicBezTo>
                <a:lnTo>
                  <a:pt x="11879586" y="1093774"/>
                </a:lnTo>
                <a:lnTo>
                  <a:pt x="11847532" y="1087648"/>
                </a:lnTo>
                <a:cubicBezTo>
                  <a:pt x="11847532" y="1087648"/>
                  <a:pt x="11847753" y="1086749"/>
                  <a:pt x="11844355" y="1086090"/>
                </a:cubicBezTo>
                <a:cubicBezTo>
                  <a:pt x="11848191" y="1084951"/>
                  <a:pt x="11851370" y="1086511"/>
                  <a:pt x="11858164" y="1087831"/>
                </a:cubicBezTo>
                <a:cubicBezTo>
                  <a:pt x="11861561" y="1088491"/>
                  <a:pt x="11861782" y="1087590"/>
                  <a:pt x="11861782" y="1087590"/>
                </a:cubicBezTo>
                <a:cubicBezTo>
                  <a:pt x="11862003" y="1086692"/>
                  <a:pt x="11862444" y="1084893"/>
                  <a:pt x="11858826" y="1085134"/>
                </a:cubicBezTo>
                <a:cubicBezTo>
                  <a:pt x="11855430" y="1084474"/>
                  <a:pt x="11852473" y="1082014"/>
                  <a:pt x="11849075" y="1081354"/>
                </a:cubicBezTo>
                <a:cubicBezTo>
                  <a:pt x="11828469" y="1078295"/>
                  <a:pt x="11812145" y="1072299"/>
                  <a:pt x="11791759" y="1068339"/>
                </a:cubicBezTo>
                <a:lnTo>
                  <a:pt x="11604898" y="1032047"/>
                </a:lnTo>
                <a:cubicBezTo>
                  <a:pt x="11584514" y="1028088"/>
                  <a:pt x="11567748" y="1023888"/>
                  <a:pt x="11558658" y="1017414"/>
                </a:cubicBezTo>
                <a:cubicBezTo>
                  <a:pt x="11562498" y="1016272"/>
                  <a:pt x="11569293" y="1017594"/>
                  <a:pt x="11572909" y="1017355"/>
                </a:cubicBezTo>
                <a:close/>
                <a:moveTo>
                  <a:pt x="1649207" y="774305"/>
                </a:moveTo>
                <a:lnTo>
                  <a:pt x="1661443" y="777194"/>
                </a:lnTo>
                <a:lnTo>
                  <a:pt x="1654410" y="777194"/>
                </a:lnTo>
                <a:close/>
                <a:moveTo>
                  <a:pt x="884771" y="737222"/>
                </a:moveTo>
                <a:cubicBezTo>
                  <a:pt x="899859" y="739477"/>
                  <a:pt x="914397" y="746530"/>
                  <a:pt x="929074" y="756681"/>
                </a:cubicBezTo>
                <a:lnTo>
                  <a:pt x="958529" y="777194"/>
                </a:lnTo>
                <a:lnTo>
                  <a:pt x="745673" y="777194"/>
                </a:lnTo>
                <a:lnTo>
                  <a:pt x="745752" y="769241"/>
                </a:lnTo>
                <a:cubicBezTo>
                  <a:pt x="746646" y="761995"/>
                  <a:pt x="748387" y="756534"/>
                  <a:pt x="751087" y="754576"/>
                </a:cubicBezTo>
                <a:cubicBezTo>
                  <a:pt x="770127" y="743971"/>
                  <a:pt x="790927" y="735286"/>
                  <a:pt x="813243" y="747896"/>
                </a:cubicBezTo>
                <a:cubicBezTo>
                  <a:pt x="822442" y="754022"/>
                  <a:pt x="828922" y="749323"/>
                  <a:pt x="837164" y="746549"/>
                </a:cubicBezTo>
                <a:cubicBezTo>
                  <a:pt x="854043" y="737509"/>
                  <a:pt x="869682" y="734966"/>
                  <a:pt x="884771" y="737222"/>
                </a:cubicBezTo>
                <a:close/>
                <a:moveTo>
                  <a:pt x="1421305" y="703188"/>
                </a:moveTo>
                <a:lnTo>
                  <a:pt x="1439431" y="715810"/>
                </a:lnTo>
                <a:lnTo>
                  <a:pt x="1442053" y="717994"/>
                </a:lnTo>
                <a:lnTo>
                  <a:pt x="1454501" y="719978"/>
                </a:lnTo>
                <a:cubicBezTo>
                  <a:pt x="1460217" y="721679"/>
                  <a:pt x="1466012" y="724029"/>
                  <a:pt x="1471745" y="726537"/>
                </a:cubicBezTo>
                <a:lnTo>
                  <a:pt x="1489870" y="734078"/>
                </a:lnTo>
                <a:lnTo>
                  <a:pt x="1483100" y="729509"/>
                </a:lnTo>
                <a:cubicBezTo>
                  <a:pt x="1480117" y="728311"/>
                  <a:pt x="1476672" y="726609"/>
                  <a:pt x="1474594" y="724337"/>
                </a:cubicBezTo>
                <a:lnTo>
                  <a:pt x="1474432" y="719908"/>
                </a:lnTo>
                <a:lnTo>
                  <a:pt x="1469713" y="718070"/>
                </a:lnTo>
                <a:cubicBezTo>
                  <a:pt x="1465178" y="715937"/>
                  <a:pt x="1460392" y="714437"/>
                  <a:pt x="1455356" y="713571"/>
                </a:cubicBezTo>
                <a:cubicBezTo>
                  <a:pt x="1445281" y="711838"/>
                  <a:pt x="1438100" y="709589"/>
                  <a:pt x="1429027" y="705323"/>
                </a:cubicBezTo>
                <a:close/>
                <a:moveTo>
                  <a:pt x="1456029" y="671066"/>
                </a:moveTo>
                <a:cubicBezTo>
                  <a:pt x="1455778" y="671699"/>
                  <a:pt x="1457921" y="673083"/>
                  <a:pt x="1460314" y="673832"/>
                </a:cubicBezTo>
                <a:cubicBezTo>
                  <a:pt x="1471778" y="678848"/>
                  <a:pt x="1483244" y="683864"/>
                  <a:pt x="1491815" y="689397"/>
                </a:cubicBezTo>
                <a:cubicBezTo>
                  <a:pt x="1496349" y="691530"/>
                  <a:pt x="1499244" y="691014"/>
                  <a:pt x="1499496" y="690380"/>
                </a:cubicBezTo>
                <a:cubicBezTo>
                  <a:pt x="1500247" y="688479"/>
                  <a:pt x="1503141" y="687961"/>
                  <a:pt x="1510822" y="688946"/>
                </a:cubicBezTo>
                <a:cubicBezTo>
                  <a:pt x="1513467" y="689061"/>
                  <a:pt x="1515859" y="689812"/>
                  <a:pt x="1518254" y="690561"/>
                </a:cubicBezTo>
                <a:cubicBezTo>
                  <a:pt x="1524680" y="694710"/>
                  <a:pt x="1537148" y="697193"/>
                  <a:pt x="1543827" y="700709"/>
                </a:cubicBezTo>
                <a:cubicBezTo>
                  <a:pt x="1548362" y="702842"/>
                  <a:pt x="1553150" y="704342"/>
                  <a:pt x="1560329" y="706591"/>
                </a:cubicBezTo>
                <a:cubicBezTo>
                  <a:pt x="1565115" y="708091"/>
                  <a:pt x="1568261" y="706940"/>
                  <a:pt x="1571153" y="706422"/>
                </a:cubicBezTo>
                <a:cubicBezTo>
                  <a:pt x="1576692" y="706023"/>
                  <a:pt x="1586517" y="708388"/>
                  <a:pt x="1590300" y="712422"/>
                </a:cubicBezTo>
                <a:cubicBezTo>
                  <a:pt x="1589798" y="713688"/>
                  <a:pt x="1591941" y="715072"/>
                  <a:pt x="1593834" y="717089"/>
                </a:cubicBezTo>
                <a:cubicBezTo>
                  <a:pt x="1593335" y="718355"/>
                  <a:pt x="1597869" y="720487"/>
                  <a:pt x="1605049" y="722738"/>
                </a:cubicBezTo>
                <a:cubicBezTo>
                  <a:pt x="1609834" y="724237"/>
                  <a:pt x="1614621" y="725737"/>
                  <a:pt x="1618907" y="728503"/>
                </a:cubicBezTo>
                <a:cubicBezTo>
                  <a:pt x="1625836" y="731386"/>
                  <a:pt x="1633516" y="732369"/>
                  <a:pt x="1639056" y="731968"/>
                </a:cubicBezTo>
                <a:cubicBezTo>
                  <a:pt x="1647738" y="730417"/>
                  <a:pt x="1662098" y="734915"/>
                  <a:pt x="1674565" y="737398"/>
                </a:cubicBezTo>
                <a:cubicBezTo>
                  <a:pt x="1679601" y="738264"/>
                  <a:pt x="1683888" y="741031"/>
                  <a:pt x="1690817" y="743914"/>
                </a:cubicBezTo>
                <a:cubicBezTo>
                  <a:pt x="1697996" y="746163"/>
                  <a:pt x="1704676" y="749680"/>
                  <a:pt x="1708961" y="752446"/>
                </a:cubicBezTo>
                <a:cubicBezTo>
                  <a:pt x="1722318" y="759477"/>
                  <a:pt x="1724712" y="760228"/>
                  <a:pt x="1735539" y="760060"/>
                </a:cubicBezTo>
                <a:lnTo>
                  <a:pt x="1736927" y="759959"/>
                </a:lnTo>
                <a:lnTo>
                  <a:pt x="1731817" y="751407"/>
                </a:lnTo>
                <a:cubicBezTo>
                  <a:pt x="1726122" y="746085"/>
                  <a:pt x="1717900" y="740708"/>
                  <a:pt x="1707103" y="735095"/>
                </a:cubicBezTo>
                <a:lnTo>
                  <a:pt x="1689209" y="727909"/>
                </a:lnTo>
                <a:lnTo>
                  <a:pt x="1678827" y="720993"/>
                </a:lnTo>
                <a:lnTo>
                  <a:pt x="1632462" y="707832"/>
                </a:lnTo>
                <a:cubicBezTo>
                  <a:pt x="1630069" y="707082"/>
                  <a:pt x="1627175" y="707600"/>
                  <a:pt x="1622138" y="706733"/>
                </a:cubicBezTo>
                <a:cubicBezTo>
                  <a:pt x="1636248" y="711866"/>
                  <a:pt x="1650605" y="716365"/>
                  <a:pt x="1662574" y="720113"/>
                </a:cubicBezTo>
                <a:cubicBezTo>
                  <a:pt x="1662491" y="720325"/>
                  <a:pt x="1662407" y="720537"/>
                  <a:pt x="1662323" y="720747"/>
                </a:cubicBezTo>
                <a:lnTo>
                  <a:pt x="1621637" y="708000"/>
                </a:lnTo>
                <a:lnTo>
                  <a:pt x="1583344" y="696003"/>
                </a:lnTo>
                <a:cubicBezTo>
                  <a:pt x="1580952" y="695253"/>
                  <a:pt x="1576165" y="693754"/>
                  <a:pt x="1573521" y="693638"/>
                </a:cubicBezTo>
                <a:cubicBezTo>
                  <a:pt x="1568234" y="693405"/>
                  <a:pt x="1569626" y="696689"/>
                  <a:pt x="1560303" y="693056"/>
                </a:cubicBezTo>
                <a:cubicBezTo>
                  <a:pt x="1553373" y="690174"/>
                  <a:pt x="1547836" y="690574"/>
                  <a:pt x="1540907" y="687691"/>
                </a:cubicBezTo>
                <a:cubicBezTo>
                  <a:pt x="1536119" y="686191"/>
                  <a:pt x="1528689" y="684576"/>
                  <a:pt x="1524404" y="681808"/>
                </a:cubicBezTo>
                <a:cubicBezTo>
                  <a:pt x="1522261" y="680425"/>
                  <a:pt x="1519617" y="680310"/>
                  <a:pt x="1514831" y="678810"/>
                </a:cubicBezTo>
                <a:cubicBezTo>
                  <a:pt x="1516724" y="680827"/>
                  <a:pt x="1521259" y="682959"/>
                  <a:pt x="1521010" y="683593"/>
                </a:cubicBezTo>
                <a:cubicBezTo>
                  <a:pt x="1522900" y="685610"/>
                  <a:pt x="1520007" y="686126"/>
                  <a:pt x="1515220" y="684627"/>
                </a:cubicBezTo>
                <a:cubicBezTo>
                  <a:pt x="1510434" y="683128"/>
                  <a:pt x="1503254" y="680879"/>
                  <a:pt x="1502502" y="682779"/>
                </a:cubicBezTo>
                <a:cubicBezTo>
                  <a:pt x="1502252" y="683412"/>
                  <a:pt x="1497466" y="681913"/>
                  <a:pt x="1495072" y="681162"/>
                </a:cubicBezTo>
                <a:cubicBezTo>
                  <a:pt x="1483856" y="675514"/>
                  <a:pt x="1470890" y="674298"/>
                  <a:pt x="1461315" y="671299"/>
                </a:cubicBezTo>
                <a:cubicBezTo>
                  <a:pt x="1458673" y="671182"/>
                  <a:pt x="1456279" y="670433"/>
                  <a:pt x="1456029" y="671066"/>
                </a:cubicBezTo>
                <a:close/>
                <a:moveTo>
                  <a:pt x="1207347" y="640142"/>
                </a:moveTo>
                <a:cubicBezTo>
                  <a:pt x="1224350" y="644757"/>
                  <a:pt x="1235564" y="650407"/>
                  <a:pt x="1249925" y="654906"/>
                </a:cubicBezTo>
                <a:cubicBezTo>
                  <a:pt x="1268820" y="661537"/>
                  <a:pt x="1287714" y="668168"/>
                  <a:pt x="1303966" y="674685"/>
                </a:cubicBezTo>
                <a:lnTo>
                  <a:pt x="1308432" y="676355"/>
                </a:lnTo>
                <a:lnTo>
                  <a:pt x="1321754" y="671511"/>
                </a:lnTo>
                <a:lnTo>
                  <a:pt x="1316797" y="669449"/>
                </a:lnTo>
                <a:lnTo>
                  <a:pt x="1278505" y="657452"/>
                </a:lnTo>
                <a:cubicBezTo>
                  <a:pt x="1264145" y="652953"/>
                  <a:pt x="1247140" y="648338"/>
                  <a:pt x="1232031" y="645740"/>
                </a:cubicBezTo>
                <a:lnTo>
                  <a:pt x="1220064" y="641990"/>
                </a:lnTo>
                <a:cubicBezTo>
                  <a:pt x="1212885" y="639742"/>
                  <a:pt x="1210240" y="639624"/>
                  <a:pt x="1207347" y="640142"/>
                </a:cubicBezTo>
                <a:close/>
                <a:moveTo>
                  <a:pt x="1227129" y="633866"/>
                </a:moveTo>
                <a:lnTo>
                  <a:pt x="1236039" y="635605"/>
                </a:lnTo>
                <a:lnTo>
                  <a:pt x="1240826" y="637105"/>
                </a:lnTo>
                <a:cubicBezTo>
                  <a:pt x="1252041" y="642754"/>
                  <a:pt x="1265008" y="643969"/>
                  <a:pt x="1276725" y="648351"/>
                </a:cubicBezTo>
                <a:cubicBezTo>
                  <a:pt x="1288441" y="652734"/>
                  <a:pt x="1300406" y="656483"/>
                  <a:pt x="1312623" y="659597"/>
                </a:cubicBezTo>
                <a:lnTo>
                  <a:pt x="1342073" y="668428"/>
                </a:lnTo>
                <a:lnTo>
                  <a:pt x="1353895" y="668209"/>
                </a:lnTo>
                <a:cubicBezTo>
                  <a:pt x="1361820" y="669394"/>
                  <a:pt x="1369598" y="671838"/>
                  <a:pt x="1377324" y="675319"/>
                </a:cubicBezTo>
                <a:lnTo>
                  <a:pt x="1390604" y="682980"/>
                </a:lnTo>
                <a:lnTo>
                  <a:pt x="1418428" y="691323"/>
                </a:lnTo>
                <a:cubicBezTo>
                  <a:pt x="1418428" y="691323"/>
                  <a:pt x="1418177" y="691956"/>
                  <a:pt x="1420570" y="692707"/>
                </a:cubicBezTo>
                <a:cubicBezTo>
                  <a:pt x="1417676" y="693224"/>
                  <a:pt x="1415533" y="691840"/>
                  <a:pt x="1410747" y="690340"/>
                </a:cubicBezTo>
                <a:cubicBezTo>
                  <a:pt x="1408353" y="689590"/>
                  <a:pt x="1408103" y="690224"/>
                  <a:pt x="1408103" y="690224"/>
                </a:cubicBezTo>
                <a:cubicBezTo>
                  <a:pt x="1407852" y="690858"/>
                  <a:pt x="1407352" y="692124"/>
                  <a:pt x="1409995" y="692241"/>
                </a:cubicBezTo>
                <a:cubicBezTo>
                  <a:pt x="1412387" y="692990"/>
                  <a:pt x="1414280" y="695006"/>
                  <a:pt x="1416674" y="695757"/>
                </a:cubicBezTo>
                <a:cubicBezTo>
                  <a:pt x="1431284" y="699622"/>
                  <a:pt x="1442498" y="705271"/>
                  <a:pt x="1456859" y="709771"/>
                </a:cubicBezTo>
                <a:lnTo>
                  <a:pt x="1475004" y="715455"/>
                </a:lnTo>
                <a:lnTo>
                  <a:pt x="1483271" y="712163"/>
                </a:lnTo>
                <a:cubicBezTo>
                  <a:pt x="1486590" y="712698"/>
                  <a:pt x="1490035" y="714400"/>
                  <a:pt x="1493018" y="715598"/>
                </a:cubicBezTo>
                <a:lnTo>
                  <a:pt x="1502767" y="724153"/>
                </a:lnTo>
                <a:lnTo>
                  <a:pt x="1588486" y="751009"/>
                </a:lnTo>
                <a:cubicBezTo>
                  <a:pt x="1602845" y="755509"/>
                  <a:pt x="1614560" y="759891"/>
                  <a:pt x="1620489" y="765307"/>
                </a:cubicBezTo>
                <a:cubicBezTo>
                  <a:pt x="1617595" y="765825"/>
                  <a:pt x="1612807" y="764326"/>
                  <a:pt x="1610162" y="764209"/>
                </a:cubicBezTo>
                <a:cubicBezTo>
                  <a:pt x="1595303" y="760977"/>
                  <a:pt x="1590515" y="759477"/>
                  <a:pt x="1587233" y="754177"/>
                </a:cubicBezTo>
                <a:cubicBezTo>
                  <a:pt x="1585340" y="752159"/>
                  <a:pt x="1582948" y="751410"/>
                  <a:pt x="1580305" y="751294"/>
                </a:cubicBezTo>
                <a:cubicBezTo>
                  <a:pt x="1572625" y="750310"/>
                  <a:pt x="1563301" y="746679"/>
                  <a:pt x="1556122" y="744431"/>
                </a:cubicBezTo>
                <a:cubicBezTo>
                  <a:pt x="1541762" y="739930"/>
                  <a:pt x="1529795" y="736182"/>
                  <a:pt x="1514684" y="733584"/>
                </a:cubicBezTo>
                <a:lnTo>
                  <a:pt x="1513118" y="733238"/>
                </a:lnTo>
                <a:lnTo>
                  <a:pt x="1526298" y="744805"/>
                </a:lnTo>
                <a:lnTo>
                  <a:pt x="1548047" y="751244"/>
                </a:lnTo>
                <a:cubicBezTo>
                  <a:pt x="1560170" y="754597"/>
                  <a:pt x="1572261" y="758029"/>
                  <a:pt x="1583976" y="762412"/>
                </a:cubicBezTo>
                <a:cubicBezTo>
                  <a:pt x="1593549" y="765412"/>
                  <a:pt x="1599087" y="765010"/>
                  <a:pt x="1606017" y="767893"/>
                </a:cubicBezTo>
                <a:lnTo>
                  <a:pt x="1629948" y="775391"/>
                </a:lnTo>
                <a:lnTo>
                  <a:pt x="1635380" y="777194"/>
                </a:lnTo>
                <a:lnTo>
                  <a:pt x="1178687" y="777194"/>
                </a:lnTo>
                <a:lnTo>
                  <a:pt x="1162615" y="766490"/>
                </a:lnTo>
                <a:cubicBezTo>
                  <a:pt x="1151418" y="756214"/>
                  <a:pt x="1146500" y="742985"/>
                  <a:pt x="1158903" y="721197"/>
                </a:cubicBezTo>
                <a:cubicBezTo>
                  <a:pt x="1161063" y="719630"/>
                  <a:pt x="1159706" y="714217"/>
                  <a:pt x="1157947" y="712293"/>
                </a:cubicBezTo>
                <a:cubicBezTo>
                  <a:pt x="1141551" y="682596"/>
                  <a:pt x="1149235" y="667427"/>
                  <a:pt x="1187473" y="662095"/>
                </a:cubicBezTo>
                <a:cubicBezTo>
                  <a:pt x="1193551" y="660886"/>
                  <a:pt x="1203553" y="660034"/>
                  <a:pt x="1202594" y="651131"/>
                </a:cubicBezTo>
                <a:cubicBezTo>
                  <a:pt x="1198517" y="634895"/>
                  <a:pt x="1212438" y="634397"/>
                  <a:pt x="1226355" y="633902"/>
                </a:cubicBezTo>
                <a:close/>
                <a:moveTo>
                  <a:pt x="9971368" y="616471"/>
                </a:moveTo>
                <a:lnTo>
                  <a:pt x="9937914" y="631459"/>
                </a:lnTo>
                <a:lnTo>
                  <a:pt x="9923851" y="638233"/>
                </a:lnTo>
                <a:lnTo>
                  <a:pt x="9907152" y="645188"/>
                </a:lnTo>
                <a:lnTo>
                  <a:pt x="9900843" y="648596"/>
                </a:lnTo>
                <a:cubicBezTo>
                  <a:pt x="9896155" y="650854"/>
                  <a:pt x="9886026" y="654131"/>
                  <a:pt x="9889878" y="655483"/>
                </a:cubicBezTo>
                <a:cubicBezTo>
                  <a:pt x="9891009" y="657343"/>
                  <a:pt x="9897287" y="652715"/>
                  <a:pt x="9902352" y="651077"/>
                </a:cubicBezTo>
                <a:close/>
                <a:moveTo>
                  <a:pt x="10019877" y="596790"/>
                </a:moveTo>
                <a:cubicBezTo>
                  <a:pt x="10014812" y="598429"/>
                  <a:pt x="10011713" y="598317"/>
                  <a:pt x="10009369" y="599445"/>
                </a:cubicBezTo>
                <a:lnTo>
                  <a:pt x="9991867" y="607286"/>
                </a:lnTo>
                <a:lnTo>
                  <a:pt x="10002212" y="603476"/>
                </a:lnTo>
                <a:lnTo>
                  <a:pt x="10015519" y="598977"/>
                </a:lnTo>
                <a:close/>
                <a:moveTo>
                  <a:pt x="8723243" y="590963"/>
                </a:moveTo>
                <a:lnTo>
                  <a:pt x="8717889" y="594019"/>
                </a:lnTo>
                <a:lnTo>
                  <a:pt x="8738936" y="608280"/>
                </a:lnTo>
                <a:lnTo>
                  <a:pt x="8730295" y="591292"/>
                </a:lnTo>
                <a:close/>
                <a:moveTo>
                  <a:pt x="8712115" y="590444"/>
                </a:moveTo>
                <a:lnTo>
                  <a:pt x="8713465" y="591022"/>
                </a:lnTo>
                <a:lnTo>
                  <a:pt x="8714097" y="591450"/>
                </a:lnTo>
                <a:lnTo>
                  <a:pt x="8715826" y="590617"/>
                </a:lnTo>
                <a:close/>
                <a:moveTo>
                  <a:pt x="10015203" y="590436"/>
                </a:moveTo>
                <a:lnTo>
                  <a:pt x="10006411" y="595258"/>
                </a:lnTo>
                <a:lnTo>
                  <a:pt x="10013762" y="591716"/>
                </a:lnTo>
                <a:close/>
                <a:moveTo>
                  <a:pt x="10185603" y="535405"/>
                </a:moveTo>
                <a:cubicBezTo>
                  <a:pt x="10185226" y="534785"/>
                  <a:pt x="10182881" y="535914"/>
                  <a:pt x="10180160" y="536422"/>
                </a:cubicBezTo>
                <a:cubicBezTo>
                  <a:pt x="10170783" y="540939"/>
                  <a:pt x="10157555" y="544103"/>
                  <a:pt x="10146964" y="551610"/>
                </a:cubicBezTo>
                <a:cubicBezTo>
                  <a:pt x="10144621" y="552739"/>
                  <a:pt x="10139933" y="554997"/>
                  <a:pt x="10139555" y="554377"/>
                </a:cubicBezTo>
                <a:cubicBezTo>
                  <a:pt x="10138426" y="552517"/>
                  <a:pt x="10131393" y="555903"/>
                  <a:pt x="10126705" y="558162"/>
                </a:cubicBezTo>
                <a:cubicBezTo>
                  <a:pt x="10122016" y="560421"/>
                  <a:pt x="10118918" y="560309"/>
                  <a:pt x="10120509" y="557939"/>
                </a:cubicBezTo>
                <a:cubicBezTo>
                  <a:pt x="10120132" y="557318"/>
                  <a:pt x="10124443" y="554441"/>
                  <a:pt x="10126032" y="552071"/>
                </a:cubicBezTo>
                <a:cubicBezTo>
                  <a:pt x="10121345" y="554329"/>
                  <a:pt x="10118624" y="554837"/>
                  <a:pt x="10116657" y="556586"/>
                </a:cubicBezTo>
                <a:cubicBezTo>
                  <a:pt x="10112722" y="560086"/>
                  <a:pt x="10105312" y="562852"/>
                  <a:pt x="10100624" y="565111"/>
                </a:cubicBezTo>
                <a:cubicBezTo>
                  <a:pt x="10093969" y="569119"/>
                  <a:pt x="10088151" y="569516"/>
                  <a:pt x="10081494" y="573524"/>
                </a:cubicBezTo>
                <a:cubicBezTo>
                  <a:pt x="10072496" y="578661"/>
                  <a:pt x="10073333" y="575051"/>
                  <a:pt x="10067889" y="576068"/>
                </a:cubicBezTo>
                <a:cubicBezTo>
                  <a:pt x="10065169" y="576577"/>
                  <a:pt x="10060480" y="578834"/>
                  <a:pt x="10058135" y="579965"/>
                </a:cubicBezTo>
                <a:lnTo>
                  <a:pt x="10021404" y="597658"/>
                </a:lnTo>
                <a:lnTo>
                  <a:pt x="10021819" y="598341"/>
                </a:lnTo>
                <a:cubicBezTo>
                  <a:pt x="10022197" y="598961"/>
                  <a:pt x="10025296" y="599075"/>
                  <a:pt x="10020983" y="601953"/>
                </a:cubicBezTo>
                <a:lnTo>
                  <a:pt x="9999887" y="612115"/>
                </a:lnTo>
                <a:cubicBezTo>
                  <a:pt x="9992853" y="615501"/>
                  <a:pt x="9991263" y="617871"/>
                  <a:pt x="9986577" y="620130"/>
                </a:cubicBezTo>
                <a:cubicBezTo>
                  <a:pt x="9984230" y="621259"/>
                  <a:pt x="9984608" y="621880"/>
                  <a:pt x="9984984" y="622500"/>
                </a:cubicBezTo>
                <a:cubicBezTo>
                  <a:pt x="9985363" y="623121"/>
                  <a:pt x="9987707" y="621991"/>
                  <a:pt x="9990051" y="620862"/>
                </a:cubicBezTo>
                <a:lnTo>
                  <a:pt x="10011147" y="610699"/>
                </a:lnTo>
                <a:cubicBezTo>
                  <a:pt x="10013491" y="609570"/>
                  <a:pt x="10018180" y="607313"/>
                  <a:pt x="10018935" y="608552"/>
                </a:cubicBezTo>
                <a:cubicBezTo>
                  <a:pt x="10019311" y="609173"/>
                  <a:pt x="10014623" y="611432"/>
                  <a:pt x="10015000" y="612052"/>
                </a:cubicBezTo>
                <a:cubicBezTo>
                  <a:pt x="10006755" y="618430"/>
                  <a:pt x="9998132" y="624186"/>
                  <a:pt x="9988753" y="628703"/>
                </a:cubicBezTo>
                <a:lnTo>
                  <a:pt x="9983386" y="631689"/>
                </a:lnTo>
                <a:lnTo>
                  <a:pt x="9990266" y="629096"/>
                </a:lnTo>
                <a:cubicBezTo>
                  <a:pt x="9996504" y="626894"/>
                  <a:pt x="10002343" y="625284"/>
                  <a:pt x="10006989" y="625452"/>
                </a:cubicBezTo>
                <a:cubicBezTo>
                  <a:pt x="10012811" y="625054"/>
                  <a:pt x="10020597" y="622907"/>
                  <a:pt x="10027251" y="618900"/>
                </a:cubicBezTo>
                <a:cubicBezTo>
                  <a:pt x="10031185" y="615402"/>
                  <a:pt x="10035875" y="613141"/>
                  <a:pt x="10040562" y="610883"/>
                </a:cubicBezTo>
                <a:cubicBezTo>
                  <a:pt x="10047595" y="607495"/>
                  <a:pt x="10051906" y="604617"/>
                  <a:pt x="10051152" y="603376"/>
                </a:cubicBezTo>
                <a:cubicBezTo>
                  <a:pt x="10052743" y="601007"/>
                  <a:pt x="10054710" y="599258"/>
                  <a:pt x="10053956" y="598017"/>
                </a:cubicBezTo>
                <a:cubicBezTo>
                  <a:pt x="10057136" y="593276"/>
                  <a:pt x="10066889" y="589381"/>
                  <a:pt x="10072707" y="588982"/>
                </a:cubicBezTo>
                <a:cubicBezTo>
                  <a:pt x="10075805" y="589096"/>
                  <a:pt x="10079281" y="589827"/>
                  <a:pt x="10083969" y="587569"/>
                </a:cubicBezTo>
                <a:cubicBezTo>
                  <a:pt x="10091002" y="584181"/>
                  <a:pt x="10095689" y="581922"/>
                  <a:pt x="10100002" y="579044"/>
                </a:cubicBezTo>
                <a:cubicBezTo>
                  <a:pt x="10106279" y="574416"/>
                  <a:pt x="10118753" y="570011"/>
                  <a:pt x="10124655" y="564762"/>
                </a:cubicBezTo>
                <a:cubicBezTo>
                  <a:pt x="10127000" y="563633"/>
                  <a:pt x="10129343" y="562504"/>
                  <a:pt x="10132065" y="561996"/>
                </a:cubicBezTo>
                <a:cubicBezTo>
                  <a:pt x="10139853" y="559848"/>
                  <a:pt x="10142949" y="559960"/>
                  <a:pt x="10144080" y="561821"/>
                </a:cubicBezTo>
                <a:cubicBezTo>
                  <a:pt x="10144456" y="562442"/>
                  <a:pt x="10147555" y="562553"/>
                  <a:pt x="10151866" y="559674"/>
                </a:cubicBezTo>
                <a:cubicBezTo>
                  <a:pt x="10159735" y="552677"/>
                  <a:pt x="10170701" y="545788"/>
                  <a:pt x="10181667" y="538903"/>
                </a:cubicBezTo>
                <a:cubicBezTo>
                  <a:pt x="10184012" y="537774"/>
                  <a:pt x="10185981" y="536025"/>
                  <a:pt x="10185603" y="535405"/>
                </a:cubicBezTo>
                <a:close/>
                <a:moveTo>
                  <a:pt x="10337375" y="509609"/>
                </a:moveTo>
                <a:lnTo>
                  <a:pt x="10329740" y="513287"/>
                </a:lnTo>
                <a:lnTo>
                  <a:pt x="10329262" y="513575"/>
                </a:lnTo>
                <a:lnTo>
                  <a:pt x="10333272" y="512469"/>
                </a:lnTo>
                <a:close/>
                <a:moveTo>
                  <a:pt x="10326843" y="504976"/>
                </a:moveTo>
                <a:lnTo>
                  <a:pt x="10320961" y="507172"/>
                </a:lnTo>
                <a:cubicBezTo>
                  <a:pt x="10319831" y="505312"/>
                  <a:pt x="10312798" y="508698"/>
                  <a:pt x="10308112" y="510957"/>
                </a:cubicBezTo>
                <a:cubicBezTo>
                  <a:pt x="10303422" y="513216"/>
                  <a:pt x="10300324" y="513104"/>
                  <a:pt x="10301916" y="510734"/>
                </a:cubicBezTo>
                <a:lnTo>
                  <a:pt x="10303438" y="509116"/>
                </a:lnTo>
                <a:lnTo>
                  <a:pt x="10286659" y="517198"/>
                </a:lnTo>
                <a:cubicBezTo>
                  <a:pt x="10267907" y="526232"/>
                  <a:pt x="10249908" y="536505"/>
                  <a:pt x="10230024" y="543677"/>
                </a:cubicBezTo>
                <a:cubicBezTo>
                  <a:pt x="10227303" y="544188"/>
                  <a:pt x="10224959" y="545315"/>
                  <a:pt x="10222991" y="547065"/>
                </a:cubicBezTo>
                <a:cubicBezTo>
                  <a:pt x="10205369" y="557959"/>
                  <a:pt x="10185863" y="565753"/>
                  <a:pt x="10167488" y="575405"/>
                </a:cubicBezTo>
                <a:cubicBezTo>
                  <a:pt x="10155766" y="581052"/>
                  <a:pt x="10141324" y="587206"/>
                  <a:pt x="10131194" y="590482"/>
                </a:cubicBezTo>
                <a:cubicBezTo>
                  <a:pt x="10119097" y="595508"/>
                  <a:pt x="10107000" y="600532"/>
                  <a:pt x="10097999" y="605670"/>
                </a:cubicBezTo>
                <a:cubicBezTo>
                  <a:pt x="10089378" y="611427"/>
                  <a:pt x="10077280" y="616453"/>
                  <a:pt x="10068658" y="622208"/>
                </a:cubicBezTo>
                <a:cubicBezTo>
                  <a:pt x="10045134" y="638352"/>
                  <a:pt x="10018135" y="653763"/>
                  <a:pt x="9990006" y="667312"/>
                </a:cubicBezTo>
                <a:lnTo>
                  <a:pt x="9943124" y="689897"/>
                </a:lnTo>
                <a:cubicBezTo>
                  <a:pt x="9940779" y="691024"/>
                  <a:pt x="9935713" y="692663"/>
                  <a:pt x="9934125" y="695033"/>
                </a:cubicBezTo>
                <a:cubicBezTo>
                  <a:pt x="9933330" y="696218"/>
                  <a:pt x="9934293" y="696556"/>
                  <a:pt x="9935748" y="696457"/>
                </a:cubicBezTo>
                <a:cubicBezTo>
                  <a:pt x="9937202" y="696358"/>
                  <a:pt x="9939149" y="695821"/>
                  <a:pt x="9940321" y="695257"/>
                </a:cubicBezTo>
                <a:lnTo>
                  <a:pt x="9963993" y="686636"/>
                </a:lnTo>
                <a:lnTo>
                  <a:pt x="9965705" y="685517"/>
                </a:lnTo>
                <a:cubicBezTo>
                  <a:pt x="9987179" y="675973"/>
                  <a:pt x="10004802" y="665078"/>
                  <a:pt x="10023932" y="656667"/>
                </a:cubicBezTo>
                <a:lnTo>
                  <a:pt x="10049718" y="644246"/>
                </a:lnTo>
                <a:cubicBezTo>
                  <a:pt x="10063780" y="637470"/>
                  <a:pt x="10075502" y="631825"/>
                  <a:pt x="10087682" y="621949"/>
                </a:cubicBezTo>
                <a:cubicBezTo>
                  <a:pt x="10090402" y="621440"/>
                  <a:pt x="10091158" y="622681"/>
                  <a:pt x="10093500" y="621551"/>
                </a:cubicBezTo>
                <a:lnTo>
                  <a:pt x="10099668" y="620102"/>
                </a:lnTo>
                <a:lnTo>
                  <a:pt x="10115429" y="612510"/>
                </a:lnTo>
                <a:lnTo>
                  <a:pt x="10119664" y="609750"/>
                </a:lnTo>
                <a:cubicBezTo>
                  <a:pt x="10123598" y="606253"/>
                  <a:pt x="10129875" y="601624"/>
                  <a:pt x="10136908" y="598236"/>
                </a:cubicBezTo>
                <a:cubicBezTo>
                  <a:pt x="10143565" y="594230"/>
                  <a:pt x="10147497" y="590730"/>
                  <a:pt x="10152562" y="589092"/>
                </a:cubicBezTo>
                <a:cubicBezTo>
                  <a:pt x="10158800" y="586889"/>
                  <a:pt x="10165434" y="584094"/>
                  <a:pt x="10171672" y="581891"/>
                </a:cubicBezTo>
                <a:lnTo>
                  <a:pt x="10185040" y="578978"/>
                </a:lnTo>
                <a:lnTo>
                  <a:pt x="10191894" y="575677"/>
                </a:lnTo>
                <a:cubicBezTo>
                  <a:pt x="10205960" y="568903"/>
                  <a:pt x="10216549" y="561396"/>
                  <a:pt x="10230991" y="555240"/>
                </a:cubicBezTo>
                <a:lnTo>
                  <a:pt x="10234334" y="552775"/>
                </a:lnTo>
                <a:lnTo>
                  <a:pt x="10235361" y="550812"/>
                </a:lnTo>
                <a:lnTo>
                  <a:pt x="10238852" y="548254"/>
                </a:lnTo>
                <a:lnTo>
                  <a:pt x="10238859" y="548243"/>
                </a:lnTo>
                <a:cubicBezTo>
                  <a:pt x="10238859" y="548243"/>
                  <a:pt x="10238482" y="547622"/>
                  <a:pt x="10236138" y="548752"/>
                </a:cubicBezTo>
                <a:cubicBezTo>
                  <a:pt x="10231450" y="551010"/>
                  <a:pt x="10229482" y="552759"/>
                  <a:pt x="10226386" y="552648"/>
                </a:cubicBezTo>
                <a:cubicBezTo>
                  <a:pt x="10228729" y="551518"/>
                  <a:pt x="10228351" y="550899"/>
                  <a:pt x="10228351" y="550899"/>
                </a:cubicBezTo>
                <a:close/>
                <a:moveTo>
                  <a:pt x="10350619" y="493606"/>
                </a:moveTo>
                <a:lnTo>
                  <a:pt x="10345423" y="495690"/>
                </a:lnTo>
                <a:lnTo>
                  <a:pt x="10331534" y="502788"/>
                </a:lnTo>
                <a:lnTo>
                  <a:pt x="10332246" y="502456"/>
                </a:lnTo>
                <a:close/>
                <a:moveTo>
                  <a:pt x="9192015" y="491051"/>
                </a:moveTo>
                <a:lnTo>
                  <a:pt x="9181894" y="495222"/>
                </a:lnTo>
                <a:lnTo>
                  <a:pt x="9144390" y="513287"/>
                </a:lnTo>
                <a:lnTo>
                  <a:pt x="9132797" y="520268"/>
                </a:lnTo>
                <a:lnTo>
                  <a:pt x="9145314" y="524211"/>
                </a:lnTo>
                <a:lnTo>
                  <a:pt x="9158667" y="516835"/>
                </a:lnTo>
                <a:lnTo>
                  <a:pt x="9189026" y="500353"/>
                </a:lnTo>
                <a:close/>
                <a:moveTo>
                  <a:pt x="9189113" y="474462"/>
                </a:moveTo>
                <a:lnTo>
                  <a:pt x="9162257" y="487841"/>
                </a:lnTo>
                <a:lnTo>
                  <a:pt x="9109906" y="513057"/>
                </a:lnTo>
                <a:lnTo>
                  <a:pt x="9118413" y="515737"/>
                </a:lnTo>
                <a:lnTo>
                  <a:pt x="9146896" y="502456"/>
                </a:lnTo>
                <a:cubicBezTo>
                  <a:pt x="9158995" y="497430"/>
                  <a:pt x="9170715" y="491785"/>
                  <a:pt x="9182058" y="485520"/>
                </a:cubicBezTo>
                <a:lnTo>
                  <a:pt x="9191261" y="481396"/>
                </a:lnTo>
                <a:lnTo>
                  <a:pt x="9190126" y="475048"/>
                </a:lnTo>
                <a:close/>
                <a:moveTo>
                  <a:pt x="10619268" y="419613"/>
                </a:moveTo>
                <a:cubicBezTo>
                  <a:pt x="10616171" y="419501"/>
                  <a:pt x="10613448" y="420011"/>
                  <a:pt x="10606418" y="423398"/>
                </a:cubicBezTo>
                <a:lnTo>
                  <a:pt x="10594695" y="429043"/>
                </a:lnTo>
                <a:cubicBezTo>
                  <a:pt x="10579501" y="433958"/>
                  <a:pt x="10562714" y="441241"/>
                  <a:pt x="10548650" y="448017"/>
                </a:cubicBezTo>
                <a:lnTo>
                  <a:pt x="10511145" y="466082"/>
                </a:lnTo>
                <a:cubicBezTo>
                  <a:pt x="10499423" y="471729"/>
                  <a:pt x="10488080" y="477995"/>
                  <a:pt x="10477867" y="486121"/>
                </a:cubicBezTo>
                <a:lnTo>
                  <a:pt x="10474830" y="488028"/>
                </a:lnTo>
                <a:lnTo>
                  <a:pt x="10487542" y="489428"/>
                </a:lnTo>
                <a:lnTo>
                  <a:pt x="10488335" y="489899"/>
                </a:lnTo>
                <a:lnTo>
                  <a:pt x="10491390" y="488429"/>
                </a:lnTo>
                <a:lnTo>
                  <a:pt x="10525422" y="469631"/>
                </a:lnTo>
                <a:cubicBezTo>
                  <a:pt x="10541075" y="460485"/>
                  <a:pt x="10559451" y="450833"/>
                  <a:pt x="10577827" y="441179"/>
                </a:cubicBezTo>
                <a:cubicBezTo>
                  <a:pt x="10591892" y="434404"/>
                  <a:pt x="10602482" y="426898"/>
                  <a:pt x="10619268" y="419613"/>
                </a:cubicBezTo>
                <a:close/>
                <a:moveTo>
                  <a:pt x="7157000" y="365290"/>
                </a:moveTo>
                <a:lnTo>
                  <a:pt x="7146657" y="371221"/>
                </a:lnTo>
                <a:lnTo>
                  <a:pt x="7099775" y="393806"/>
                </a:lnTo>
                <a:cubicBezTo>
                  <a:pt x="7097430" y="394933"/>
                  <a:pt x="7092364" y="396572"/>
                  <a:pt x="7090776" y="398942"/>
                </a:cubicBezTo>
                <a:cubicBezTo>
                  <a:pt x="7089981" y="400127"/>
                  <a:pt x="7090944" y="400465"/>
                  <a:pt x="7092399" y="400366"/>
                </a:cubicBezTo>
                <a:cubicBezTo>
                  <a:pt x="7093853" y="400267"/>
                  <a:pt x="7095800" y="399730"/>
                  <a:pt x="7096972" y="399166"/>
                </a:cubicBezTo>
                <a:lnTo>
                  <a:pt x="7120644" y="390545"/>
                </a:lnTo>
                <a:lnTo>
                  <a:pt x="7122356" y="389426"/>
                </a:lnTo>
                <a:lnTo>
                  <a:pt x="7165610" y="367995"/>
                </a:lnTo>
                <a:lnTo>
                  <a:pt x="7163821" y="367825"/>
                </a:lnTo>
                <a:close/>
                <a:moveTo>
                  <a:pt x="7097749" y="333942"/>
                </a:moveTo>
                <a:lnTo>
                  <a:pt x="7094565" y="335368"/>
                </a:lnTo>
                <a:lnTo>
                  <a:pt x="7080502" y="342142"/>
                </a:lnTo>
                <a:lnTo>
                  <a:pt x="7063803" y="349097"/>
                </a:lnTo>
                <a:lnTo>
                  <a:pt x="7057494" y="352505"/>
                </a:lnTo>
                <a:cubicBezTo>
                  <a:pt x="7052806" y="354763"/>
                  <a:pt x="7042677" y="358040"/>
                  <a:pt x="7046529" y="359392"/>
                </a:cubicBezTo>
                <a:cubicBezTo>
                  <a:pt x="7047660" y="361252"/>
                  <a:pt x="7053938" y="356624"/>
                  <a:pt x="7059003" y="354986"/>
                </a:cubicBezTo>
                <a:lnTo>
                  <a:pt x="7099091" y="334885"/>
                </a:lnTo>
                <a:close/>
                <a:moveTo>
                  <a:pt x="2892653" y="326256"/>
                </a:moveTo>
                <a:lnTo>
                  <a:pt x="2886906" y="330503"/>
                </a:lnTo>
                <a:cubicBezTo>
                  <a:pt x="2885173" y="332659"/>
                  <a:pt x="2884493" y="335351"/>
                  <a:pt x="2886052" y="339019"/>
                </a:cubicBezTo>
                <a:lnTo>
                  <a:pt x="2894429" y="332437"/>
                </a:lnTo>
                <a:close/>
                <a:moveTo>
                  <a:pt x="7176528" y="300699"/>
                </a:moveTo>
                <a:cubicBezTo>
                  <a:pt x="7171463" y="302338"/>
                  <a:pt x="7168364" y="302226"/>
                  <a:pt x="7166020" y="303354"/>
                </a:cubicBezTo>
                <a:lnTo>
                  <a:pt x="7152202" y="309545"/>
                </a:lnTo>
                <a:lnTo>
                  <a:pt x="7152772" y="309628"/>
                </a:lnTo>
                <a:lnTo>
                  <a:pt x="7158863" y="307385"/>
                </a:lnTo>
                <a:lnTo>
                  <a:pt x="7172170" y="302886"/>
                </a:lnTo>
                <a:close/>
                <a:moveTo>
                  <a:pt x="5879894" y="294872"/>
                </a:moveTo>
                <a:lnTo>
                  <a:pt x="5874540" y="297928"/>
                </a:lnTo>
                <a:lnTo>
                  <a:pt x="5895587" y="312189"/>
                </a:lnTo>
                <a:lnTo>
                  <a:pt x="5886947" y="295201"/>
                </a:lnTo>
                <a:close/>
                <a:moveTo>
                  <a:pt x="5868766" y="294353"/>
                </a:moveTo>
                <a:lnTo>
                  <a:pt x="5870117" y="294931"/>
                </a:lnTo>
                <a:lnTo>
                  <a:pt x="5870749" y="295359"/>
                </a:lnTo>
                <a:lnTo>
                  <a:pt x="5872478" y="294526"/>
                </a:lnTo>
                <a:close/>
                <a:moveTo>
                  <a:pt x="7171854" y="294345"/>
                </a:moveTo>
                <a:lnTo>
                  <a:pt x="7163062" y="299167"/>
                </a:lnTo>
                <a:lnTo>
                  <a:pt x="7170413" y="295625"/>
                </a:lnTo>
                <a:close/>
                <a:moveTo>
                  <a:pt x="7342254" y="239314"/>
                </a:moveTo>
                <a:cubicBezTo>
                  <a:pt x="7341877" y="238694"/>
                  <a:pt x="7339532" y="239823"/>
                  <a:pt x="7336811" y="240331"/>
                </a:cubicBezTo>
                <a:cubicBezTo>
                  <a:pt x="7327434" y="244848"/>
                  <a:pt x="7314206" y="248012"/>
                  <a:pt x="7303615" y="255519"/>
                </a:cubicBezTo>
                <a:cubicBezTo>
                  <a:pt x="7301272" y="256648"/>
                  <a:pt x="7296584" y="258906"/>
                  <a:pt x="7296206" y="258286"/>
                </a:cubicBezTo>
                <a:cubicBezTo>
                  <a:pt x="7295077" y="256426"/>
                  <a:pt x="7288044" y="259812"/>
                  <a:pt x="7283356" y="262071"/>
                </a:cubicBezTo>
                <a:cubicBezTo>
                  <a:pt x="7278667" y="264330"/>
                  <a:pt x="7275569" y="264218"/>
                  <a:pt x="7277160" y="261848"/>
                </a:cubicBezTo>
                <a:cubicBezTo>
                  <a:pt x="7276783" y="261227"/>
                  <a:pt x="7281094" y="258350"/>
                  <a:pt x="7282683" y="255980"/>
                </a:cubicBezTo>
                <a:cubicBezTo>
                  <a:pt x="7277996" y="258238"/>
                  <a:pt x="7275275" y="258746"/>
                  <a:pt x="7273308" y="260495"/>
                </a:cubicBezTo>
                <a:cubicBezTo>
                  <a:pt x="7269373" y="263995"/>
                  <a:pt x="7261963" y="266761"/>
                  <a:pt x="7257275" y="269020"/>
                </a:cubicBezTo>
                <a:cubicBezTo>
                  <a:pt x="7250620" y="273028"/>
                  <a:pt x="7244802" y="273425"/>
                  <a:pt x="7238145" y="277433"/>
                </a:cubicBezTo>
                <a:cubicBezTo>
                  <a:pt x="7229147" y="282570"/>
                  <a:pt x="7229984" y="278960"/>
                  <a:pt x="7224540" y="279977"/>
                </a:cubicBezTo>
                <a:cubicBezTo>
                  <a:pt x="7221820" y="280486"/>
                  <a:pt x="7217131" y="282743"/>
                  <a:pt x="7214786" y="283874"/>
                </a:cubicBezTo>
                <a:lnTo>
                  <a:pt x="7178055" y="301567"/>
                </a:lnTo>
                <a:lnTo>
                  <a:pt x="7178470" y="302250"/>
                </a:lnTo>
                <a:cubicBezTo>
                  <a:pt x="7178848" y="302870"/>
                  <a:pt x="7181947" y="302984"/>
                  <a:pt x="7177634" y="305862"/>
                </a:cubicBezTo>
                <a:lnTo>
                  <a:pt x="7165844" y="311541"/>
                </a:lnTo>
                <a:lnTo>
                  <a:pt x="7174387" y="312792"/>
                </a:lnTo>
                <a:lnTo>
                  <a:pt x="7175586" y="312461"/>
                </a:lnTo>
                <a:lnTo>
                  <a:pt x="7175098" y="312896"/>
                </a:lnTo>
                <a:lnTo>
                  <a:pt x="7195423" y="315870"/>
                </a:lnTo>
                <a:lnTo>
                  <a:pt x="7197213" y="314792"/>
                </a:lnTo>
                <a:cubicBezTo>
                  <a:pt x="7204246" y="311404"/>
                  <a:pt x="7208557" y="308526"/>
                  <a:pt x="7207803" y="307285"/>
                </a:cubicBezTo>
                <a:cubicBezTo>
                  <a:pt x="7209394" y="304916"/>
                  <a:pt x="7211361" y="303167"/>
                  <a:pt x="7210607" y="301926"/>
                </a:cubicBezTo>
                <a:cubicBezTo>
                  <a:pt x="7213787" y="297185"/>
                  <a:pt x="7223540" y="293290"/>
                  <a:pt x="7229358" y="292891"/>
                </a:cubicBezTo>
                <a:cubicBezTo>
                  <a:pt x="7232456" y="293005"/>
                  <a:pt x="7235932" y="293736"/>
                  <a:pt x="7240620" y="291478"/>
                </a:cubicBezTo>
                <a:cubicBezTo>
                  <a:pt x="7247653" y="288090"/>
                  <a:pt x="7252340" y="285831"/>
                  <a:pt x="7256653" y="282953"/>
                </a:cubicBezTo>
                <a:cubicBezTo>
                  <a:pt x="7262930" y="278325"/>
                  <a:pt x="7275404" y="273920"/>
                  <a:pt x="7281306" y="268671"/>
                </a:cubicBezTo>
                <a:cubicBezTo>
                  <a:pt x="7283651" y="267542"/>
                  <a:pt x="7285994" y="266413"/>
                  <a:pt x="7288716" y="265905"/>
                </a:cubicBezTo>
                <a:cubicBezTo>
                  <a:pt x="7296504" y="263757"/>
                  <a:pt x="7299600" y="263869"/>
                  <a:pt x="7300731" y="265730"/>
                </a:cubicBezTo>
                <a:cubicBezTo>
                  <a:pt x="7301107" y="266351"/>
                  <a:pt x="7304206" y="266462"/>
                  <a:pt x="7308517" y="263583"/>
                </a:cubicBezTo>
                <a:cubicBezTo>
                  <a:pt x="7316386" y="256586"/>
                  <a:pt x="7327352" y="249697"/>
                  <a:pt x="7338318" y="242812"/>
                </a:cubicBezTo>
                <a:cubicBezTo>
                  <a:pt x="7340663" y="241683"/>
                  <a:pt x="7342632" y="239934"/>
                  <a:pt x="7342254" y="239314"/>
                </a:cubicBezTo>
                <a:close/>
                <a:moveTo>
                  <a:pt x="7494026" y="213518"/>
                </a:moveTo>
                <a:lnTo>
                  <a:pt x="7486391" y="217196"/>
                </a:lnTo>
                <a:lnTo>
                  <a:pt x="7485913" y="217484"/>
                </a:lnTo>
                <a:lnTo>
                  <a:pt x="7489923" y="216378"/>
                </a:lnTo>
                <a:close/>
                <a:moveTo>
                  <a:pt x="7483494" y="208885"/>
                </a:moveTo>
                <a:lnTo>
                  <a:pt x="7477612" y="211081"/>
                </a:lnTo>
                <a:cubicBezTo>
                  <a:pt x="7476482" y="209221"/>
                  <a:pt x="7469449" y="212607"/>
                  <a:pt x="7464763" y="214866"/>
                </a:cubicBezTo>
                <a:cubicBezTo>
                  <a:pt x="7460073" y="217125"/>
                  <a:pt x="7456975" y="217013"/>
                  <a:pt x="7458567" y="214643"/>
                </a:cubicBezTo>
                <a:lnTo>
                  <a:pt x="7460089" y="213025"/>
                </a:lnTo>
                <a:lnTo>
                  <a:pt x="7443310" y="221107"/>
                </a:lnTo>
                <a:cubicBezTo>
                  <a:pt x="7424558" y="230141"/>
                  <a:pt x="7406559" y="240414"/>
                  <a:pt x="7386675" y="247586"/>
                </a:cubicBezTo>
                <a:cubicBezTo>
                  <a:pt x="7383954" y="248097"/>
                  <a:pt x="7381610" y="249224"/>
                  <a:pt x="7379642" y="250974"/>
                </a:cubicBezTo>
                <a:cubicBezTo>
                  <a:pt x="7362020" y="261868"/>
                  <a:pt x="7342514" y="269662"/>
                  <a:pt x="7324139" y="279314"/>
                </a:cubicBezTo>
                <a:cubicBezTo>
                  <a:pt x="7312417" y="284961"/>
                  <a:pt x="7297975" y="291115"/>
                  <a:pt x="7287845" y="294391"/>
                </a:cubicBezTo>
                <a:cubicBezTo>
                  <a:pt x="7275748" y="299417"/>
                  <a:pt x="7263651" y="304441"/>
                  <a:pt x="7254650" y="309579"/>
                </a:cubicBezTo>
                <a:lnTo>
                  <a:pt x="7232396" y="322123"/>
                </a:lnTo>
                <a:lnTo>
                  <a:pt x="7249360" y="325514"/>
                </a:lnTo>
                <a:lnTo>
                  <a:pt x="7250151" y="325460"/>
                </a:lnTo>
                <a:lnTo>
                  <a:pt x="7256319" y="324011"/>
                </a:lnTo>
                <a:lnTo>
                  <a:pt x="7272080" y="316419"/>
                </a:lnTo>
                <a:lnTo>
                  <a:pt x="7276315" y="313659"/>
                </a:lnTo>
                <a:cubicBezTo>
                  <a:pt x="7280249" y="310162"/>
                  <a:pt x="7286526" y="305533"/>
                  <a:pt x="7293559" y="302145"/>
                </a:cubicBezTo>
                <a:cubicBezTo>
                  <a:pt x="7300216" y="298139"/>
                  <a:pt x="7304148" y="294639"/>
                  <a:pt x="7309213" y="293001"/>
                </a:cubicBezTo>
                <a:cubicBezTo>
                  <a:pt x="7315451" y="290798"/>
                  <a:pt x="7322085" y="288003"/>
                  <a:pt x="7328323" y="285800"/>
                </a:cubicBezTo>
                <a:lnTo>
                  <a:pt x="7341691" y="282887"/>
                </a:lnTo>
                <a:lnTo>
                  <a:pt x="7348545" y="279586"/>
                </a:lnTo>
                <a:cubicBezTo>
                  <a:pt x="7362611" y="272812"/>
                  <a:pt x="7373200" y="265305"/>
                  <a:pt x="7387642" y="259149"/>
                </a:cubicBezTo>
                <a:lnTo>
                  <a:pt x="7390985" y="256684"/>
                </a:lnTo>
                <a:lnTo>
                  <a:pt x="7392012" y="254721"/>
                </a:lnTo>
                <a:lnTo>
                  <a:pt x="7395503" y="252163"/>
                </a:lnTo>
                <a:lnTo>
                  <a:pt x="7395510" y="252152"/>
                </a:lnTo>
                <a:cubicBezTo>
                  <a:pt x="7395510" y="252152"/>
                  <a:pt x="7395133" y="251531"/>
                  <a:pt x="7392789" y="252661"/>
                </a:cubicBezTo>
                <a:cubicBezTo>
                  <a:pt x="7388101" y="254919"/>
                  <a:pt x="7386133" y="256668"/>
                  <a:pt x="7383037" y="256557"/>
                </a:cubicBezTo>
                <a:cubicBezTo>
                  <a:pt x="7385380" y="255427"/>
                  <a:pt x="7385002" y="254808"/>
                  <a:pt x="7385002" y="254808"/>
                </a:cubicBezTo>
                <a:close/>
                <a:moveTo>
                  <a:pt x="7507270" y="197515"/>
                </a:moveTo>
                <a:lnTo>
                  <a:pt x="7502074" y="199599"/>
                </a:lnTo>
                <a:lnTo>
                  <a:pt x="7488185" y="206697"/>
                </a:lnTo>
                <a:lnTo>
                  <a:pt x="7488897" y="206365"/>
                </a:lnTo>
                <a:close/>
                <a:moveTo>
                  <a:pt x="6348666" y="194960"/>
                </a:moveTo>
                <a:lnTo>
                  <a:pt x="6338545" y="199131"/>
                </a:lnTo>
                <a:lnTo>
                  <a:pt x="6301041" y="217196"/>
                </a:lnTo>
                <a:lnTo>
                  <a:pt x="6289448" y="224177"/>
                </a:lnTo>
                <a:lnTo>
                  <a:pt x="6301965" y="228120"/>
                </a:lnTo>
                <a:lnTo>
                  <a:pt x="6315318" y="220744"/>
                </a:lnTo>
                <a:lnTo>
                  <a:pt x="6345677" y="204262"/>
                </a:lnTo>
                <a:close/>
                <a:moveTo>
                  <a:pt x="6345764" y="178371"/>
                </a:moveTo>
                <a:lnTo>
                  <a:pt x="6318908" y="191750"/>
                </a:lnTo>
                <a:lnTo>
                  <a:pt x="6266557" y="216966"/>
                </a:lnTo>
                <a:lnTo>
                  <a:pt x="6275064" y="219646"/>
                </a:lnTo>
                <a:lnTo>
                  <a:pt x="6303547" y="206365"/>
                </a:lnTo>
                <a:cubicBezTo>
                  <a:pt x="6315646" y="201339"/>
                  <a:pt x="6327366" y="195694"/>
                  <a:pt x="6338709" y="189429"/>
                </a:cubicBezTo>
                <a:lnTo>
                  <a:pt x="6347912" y="185305"/>
                </a:lnTo>
                <a:lnTo>
                  <a:pt x="6346777" y="178957"/>
                </a:lnTo>
                <a:close/>
                <a:moveTo>
                  <a:pt x="3949567" y="162207"/>
                </a:moveTo>
                <a:lnTo>
                  <a:pt x="3949567" y="207527"/>
                </a:lnTo>
                <a:lnTo>
                  <a:pt x="3942260" y="207946"/>
                </a:lnTo>
                <a:cubicBezTo>
                  <a:pt x="3918662" y="209720"/>
                  <a:pt x="3904079" y="203351"/>
                  <a:pt x="3896661" y="184001"/>
                </a:cubicBezTo>
                <a:cubicBezTo>
                  <a:pt x="3910186" y="171786"/>
                  <a:pt x="3925117" y="165220"/>
                  <a:pt x="3941556" y="162586"/>
                </a:cubicBezTo>
                <a:close/>
                <a:moveTo>
                  <a:pt x="7775919" y="123522"/>
                </a:moveTo>
                <a:cubicBezTo>
                  <a:pt x="7772822" y="123410"/>
                  <a:pt x="7770099" y="123920"/>
                  <a:pt x="7763069" y="127307"/>
                </a:cubicBezTo>
                <a:lnTo>
                  <a:pt x="7751346" y="132952"/>
                </a:lnTo>
                <a:cubicBezTo>
                  <a:pt x="7736152" y="137867"/>
                  <a:pt x="7719365" y="145150"/>
                  <a:pt x="7705301" y="151926"/>
                </a:cubicBezTo>
                <a:lnTo>
                  <a:pt x="7667796" y="169991"/>
                </a:lnTo>
                <a:cubicBezTo>
                  <a:pt x="7656074" y="175638"/>
                  <a:pt x="7644731" y="181904"/>
                  <a:pt x="7634518" y="190030"/>
                </a:cubicBezTo>
                <a:lnTo>
                  <a:pt x="7631481" y="191937"/>
                </a:lnTo>
                <a:lnTo>
                  <a:pt x="7644193" y="193337"/>
                </a:lnTo>
                <a:lnTo>
                  <a:pt x="7644986" y="193808"/>
                </a:lnTo>
                <a:lnTo>
                  <a:pt x="7648041" y="192338"/>
                </a:lnTo>
                <a:lnTo>
                  <a:pt x="7682073" y="173540"/>
                </a:lnTo>
                <a:cubicBezTo>
                  <a:pt x="7697726" y="164394"/>
                  <a:pt x="7716102" y="154742"/>
                  <a:pt x="7734478" y="145088"/>
                </a:cubicBezTo>
                <a:cubicBezTo>
                  <a:pt x="7748543" y="138313"/>
                  <a:pt x="7759133" y="130807"/>
                  <a:pt x="7775919" y="123522"/>
                </a:cubicBezTo>
                <a:close/>
                <a:moveTo>
                  <a:pt x="4216920" y="0"/>
                </a:moveTo>
                <a:cubicBezTo>
                  <a:pt x="4322957" y="16383"/>
                  <a:pt x="4426606" y="24755"/>
                  <a:pt x="4521009" y="59701"/>
                </a:cubicBezTo>
                <a:lnTo>
                  <a:pt x="4545827" y="70316"/>
                </a:lnTo>
                <a:lnTo>
                  <a:pt x="4564634" y="64632"/>
                </a:lnTo>
                <a:cubicBezTo>
                  <a:pt x="4581902" y="61864"/>
                  <a:pt x="4600752" y="63225"/>
                  <a:pt x="4621290" y="66909"/>
                </a:cubicBezTo>
                <a:cubicBezTo>
                  <a:pt x="4670028" y="77622"/>
                  <a:pt x="4723362" y="67079"/>
                  <a:pt x="4773911" y="65894"/>
                </a:cubicBezTo>
                <a:cubicBezTo>
                  <a:pt x="4811091" y="63100"/>
                  <a:pt x="4841656" y="67990"/>
                  <a:pt x="4872358" y="89861"/>
                </a:cubicBezTo>
                <a:cubicBezTo>
                  <a:pt x="4901856" y="110676"/>
                  <a:pt x="4940877" y="114237"/>
                  <a:pt x="4977133" y="124622"/>
                </a:cubicBezTo>
                <a:lnTo>
                  <a:pt x="5004654" y="135313"/>
                </a:lnTo>
                <a:lnTo>
                  <a:pt x="5014156" y="132601"/>
                </a:lnTo>
                <a:cubicBezTo>
                  <a:pt x="5031854" y="127342"/>
                  <a:pt x="5048454" y="124298"/>
                  <a:pt x="5065082" y="124420"/>
                </a:cubicBezTo>
                <a:lnTo>
                  <a:pt x="5083089" y="126340"/>
                </a:lnTo>
                <a:lnTo>
                  <a:pt x="5076376" y="119139"/>
                </a:lnTo>
                <a:cubicBezTo>
                  <a:pt x="5066582" y="106922"/>
                  <a:pt x="5056605" y="94987"/>
                  <a:pt x="5043424" y="86669"/>
                </a:cubicBezTo>
                <a:cubicBezTo>
                  <a:pt x="5019590" y="71340"/>
                  <a:pt x="4981059" y="78543"/>
                  <a:pt x="4959103" y="55144"/>
                </a:cubicBezTo>
                <a:cubicBezTo>
                  <a:pt x="4962455" y="44823"/>
                  <a:pt x="4968984" y="45186"/>
                  <a:pt x="4978044" y="46856"/>
                </a:cubicBezTo>
                <a:lnTo>
                  <a:pt x="5150198" y="78577"/>
                </a:lnTo>
                <a:cubicBezTo>
                  <a:pt x="5170851" y="83223"/>
                  <a:pt x="5188973" y="86564"/>
                  <a:pt x="5180395" y="115274"/>
                </a:cubicBezTo>
                <a:cubicBezTo>
                  <a:pt x="5175781" y="124941"/>
                  <a:pt x="5178168" y="132952"/>
                  <a:pt x="5184237" y="139856"/>
                </a:cubicBezTo>
                <a:lnTo>
                  <a:pt x="5193279" y="146104"/>
                </a:lnTo>
                <a:lnTo>
                  <a:pt x="5227213" y="147034"/>
                </a:lnTo>
                <a:cubicBezTo>
                  <a:pt x="5239876" y="147862"/>
                  <a:pt x="5252439" y="149491"/>
                  <a:pt x="5264701" y="152884"/>
                </a:cubicBezTo>
                <a:cubicBezTo>
                  <a:pt x="5271409" y="152263"/>
                  <a:pt x="5280665" y="150200"/>
                  <a:pt x="5283905" y="154729"/>
                </a:cubicBezTo>
                <a:cubicBezTo>
                  <a:pt x="5310740" y="187253"/>
                  <a:pt x="5346365" y="167058"/>
                  <a:pt x="5377365" y="165398"/>
                </a:cubicBezTo>
                <a:cubicBezTo>
                  <a:pt x="5412530" y="164560"/>
                  <a:pt x="5444920" y="174842"/>
                  <a:pt x="5477307" y="185125"/>
                </a:cubicBezTo>
                <a:cubicBezTo>
                  <a:pt x="5483090" y="188211"/>
                  <a:pt x="5488178" y="185327"/>
                  <a:pt x="5491651" y="180178"/>
                </a:cubicBezTo>
                <a:cubicBezTo>
                  <a:pt x="5509461" y="170080"/>
                  <a:pt x="5523344" y="184489"/>
                  <a:pt x="5517330" y="191079"/>
                </a:cubicBezTo>
                <a:lnTo>
                  <a:pt x="5513402" y="202355"/>
                </a:lnTo>
                <a:lnTo>
                  <a:pt x="5632543" y="174189"/>
                </a:lnTo>
                <a:cubicBezTo>
                  <a:pt x="5641542" y="172060"/>
                  <a:pt x="5650211" y="168820"/>
                  <a:pt x="5658784" y="165483"/>
                </a:cubicBezTo>
                <a:lnTo>
                  <a:pt x="5667815" y="162216"/>
                </a:lnTo>
                <a:lnTo>
                  <a:pt x="5665255" y="156998"/>
                </a:lnTo>
                <a:cubicBezTo>
                  <a:pt x="5665011" y="141810"/>
                  <a:pt x="5676604" y="144787"/>
                  <a:pt x="5684605" y="142894"/>
                </a:cubicBezTo>
                <a:cubicBezTo>
                  <a:pt x="5665235" y="129369"/>
                  <a:pt x="5596083" y="99658"/>
                  <a:pt x="5549029" y="75842"/>
                </a:cubicBezTo>
                <a:cubicBezTo>
                  <a:pt x="5487315" y="77093"/>
                  <a:pt x="5443237" y="51302"/>
                  <a:pt x="5402271" y="0"/>
                </a:cubicBezTo>
                <a:cubicBezTo>
                  <a:pt x="5543652" y="21844"/>
                  <a:pt x="5680791" y="29446"/>
                  <a:pt x="5797427" y="104787"/>
                </a:cubicBezTo>
                <a:cubicBezTo>
                  <a:pt x="5801184" y="88652"/>
                  <a:pt x="5770655" y="93964"/>
                  <a:pt x="5779474" y="80444"/>
                </a:cubicBezTo>
                <a:cubicBezTo>
                  <a:pt x="5788292" y="66924"/>
                  <a:pt x="5806005" y="76078"/>
                  <a:pt x="5816124" y="81308"/>
                </a:cubicBezTo>
                <a:cubicBezTo>
                  <a:pt x="5829777" y="87610"/>
                  <a:pt x="5843940" y="92481"/>
                  <a:pt x="5858432" y="96440"/>
                </a:cubicBezTo>
                <a:lnTo>
                  <a:pt x="5874445" y="99932"/>
                </a:lnTo>
                <a:lnTo>
                  <a:pt x="5906361" y="96412"/>
                </a:lnTo>
                <a:cubicBezTo>
                  <a:pt x="5933951" y="93016"/>
                  <a:pt x="5961667" y="91450"/>
                  <a:pt x="5982252" y="112975"/>
                </a:cubicBezTo>
                <a:lnTo>
                  <a:pt x="5987735" y="120574"/>
                </a:lnTo>
                <a:lnTo>
                  <a:pt x="5992934" y="121459"/>
                </a:lnTo>
                <a:cubicBezTo>
                  <a:pt x="6040767" y="131117"/>
                  <a:pt x="6083782" y="153346"/>
                  <a:pt x="6122386" y="182335"/>
                </a:cubicBezTo>
                <a:cubicBezTo>
                  <a:pt x="6141853" y="199174"/>
                  <a:pt x="6163202" y="210207"/>
                  <a:pt x="6188296" y="212584"/>
                </a:cubicBezTo>
                <a:lnTo>
                  <a:pt x="6210964" y="212056"/>
                </a:lnTo>
                <a:lnTo>
                  <a:pt x="6236294" y="204692"/>
                </a:lnTo>
                <a:lnTo>
                  <a:pt x="6227522" y="210911"/>
                </a:lnTo>
                <a:lnTo>
                  <a:pt x="6247169" y="201446"/>
                </a:lnTo>
                <a:lnTo>
                  <a:pt x="6328696" y="175416"/>
                </a:lnTo>
                <a:lnTo>
                  <a:pt x="6337733" y="173719"/>
                </a:lnTo>
                <a:lnTo>
                  <a:pt x="6327938" y="168046"/>
                </a:lnTo>
                <a:cubicBezTo>
                  <a:pt x="6314878" y="167321"/>
                  <a:pt x="6304756" y="162092"/>
                  <a:pt x="6293575" y="153300"/>
                </a:cubicBezTo>
                <a:cubicBezTo>
                  <a:pt x="6268681" y="134409"/>
                  <a:pt x="6255137" y="103305"/>
                  <a:pt x="6228773" y="86669"/>
                </a:cubicBezTo>
                <a:cubicBezTo>
                  <a:pt x="6204940" y="71340"/>
                  <a:pt x="6166410" y="78543"/>
                  <a:pt x="6144455" y="55144"/>
                </a:cubicBezTo>
                <a:cubicBezTo>
                  <a:pt x="6147806" y="44823"/>
                  <a:pt x="6154332" y="45186"/>
                  <a:pt x="6163395" y="46856"/>
                </a:cubicBezTo>
                <a:lnTo>
                  <a:pt x="6335548" y="78577"/>
                </a:lnTo>
                <a:cubicBezTo>
                  <a:pt x="6356201" y="83223"/>
                  <a:pt x="6374324" y="86564"/>
                  <a:pt x="6365744" y="115274"/>
                </a:cubicBezTo>
                <a:cubicBezTo>
                  <a:pt x="6356517" y="134608"/>
                  <a:pt x="6375290" y="147322"/>
                  <a:pt x="6395533" y="157785"/>
                </a:cubicBezTo>
                <a:cubicBezTo>
                  <a:pt x="6403124" y="161708"/>
                  <a:pt x="6413653" y="161122"/>
                  <a:pt x="6423775" y="166353"/>
                </a:cubicBezTo>
                <a:cubicBezTo>
                  <a:pt x="6430836" y="168495"/>
                  <a:pt x="6436163" y="172001"/>
                  <a:pt x="6439620" y="176424"/>
                </a:cubicBezTo>
                <a:lnTo>
                  <a:pt x="6444176" y="191721"/>
                </a:lnTo>
                <a:lnTo>
                  <a:pt x="6458843" y="193337"/>
                </a:lnTo>
                <a:cubicBezTo>
                  <a:pt x="6465389" y="195214"/>
                  <a:pt x="6470187" y="198070"/>
                  <a:pt x="6473354" y="201967"/>
                </a:cubicBezTo>
                <a:lnTo>
                  <a:pt x="6476718" y="212544"/>
                </a:lnTo>
                <a:lnTo>
                  <a:pt x="6485377" y="213253"/>
                </a:lnTo>
                <a:cubicBezTo>
                  <a:pt x="6494335" y="216376"/>
                  <a:pt x="6500986" y="224333"/>
                  <a:pt x="6505227" y="238577"/>
                </a:cubicBezTo>
                <a:cubicBezTo>
                  <a:pt x="6512653" y="263504"/>
                  <a:pt x="6534363" y="271712"/>
                  <a:pt x="6562775" y="259276"/>
                </a:cubicBezTo>
                <a:lnTo>
                  <a:pt x="6564244" y="257025"/>
                </a:lnTo>
                <a:cubicBezTo>
                  <a:pt x="6639764" y="208677"/>
                  <a:pt x="6729888" y="194994"/>
                  <a:pt x="6817892" y="174189"/>
                </a:cubicBezTo>
                <a:cubicBezTo>
                  <a:pt x="6835893" y="169932"/>
                  <a:pt x="6852567" y="161226"/>
                  <a:pt x="6869802" y="156198"/>
                </a:cubicBezTo>
                <a:lnTo>
                  <a:pt x="6884632" y="154092"/>
                </a:lnTo>
                <a:lnTo>
                  <a:pt x="6977765" y="132074"/>
                </a:lnTo>
                <a:lnTo>
                  <a:pt x="7001842" y="115215"/>
                </a:lnTo>
                <a:cubicBezTo>
                  <a:pt x="7019966" y="106881"/>
                  <a:pt x="7039334" y="101826"/>
                  <a:pt x="7059131" y="100005"/>
                </a:cubicBezTo>
                <a:cubicBezTo>
                  <a:pt x="7080191" y="98837"/>
                  <a:pt x="7103191" y="93400"/>
                  <a:pt x="7124415" y="94575"/>
                </a:cubicBezTo>
                <a:lnTo>
                  <a:pt x="7139506" y="98638"/>
                </a:lnTo>
                <a:lnTo>
                  <a:pt x="7183247" y="68010"/>
                </a:lnTo>
                <a:cubicBezTo>
                  <a:pt x="7201371" y="59676"/>
                  <a:pt x="7220741" y="54621"/>
                  <a:pt x="7240537" y="52800"/>
                </a:cubicBezTo>
                <a:cubicBezTo>
                  <a:pt x="7282657" y="50465"/>
                  <a:pt x="7332537" y="31049"/>
                  <a:pt x="7360446" y="81626"/>
                </a:cubicBezTo>
                <a:cubicBezTo>
                  <a:pt x="7370809" y="102046"/>
                  <a:pt x="7379051" y="115345"/>
                  <a:pt x="7365823" y="135623"/>
                </a:cubicBezTo>
                <a:lnTo>
                  <a:pt x="7358663" y="144185"/>
                </a:lnTo>
                <a:lnTo>
                  <a:pt x="7355513" y="144797"/>
                </a:lnTo>
                <a:cubicBezTo>
                  <a:pt x="7355136" y="144177"/>
                  <a:pt x="7313024" y="159652"/>
                  <a:pt x="7311057" y="161400"/>
                </a:cubicBezTo>
                <a:cubicBezTo>
                  <a:pt x="7300468" y="168907"/>
                  <a:pt x="7284058" y="176811"/>
                  <a:pt x="7273846" y="184939"/>
                </a:cubicBezTo>
                <a:cubicBezTo>
                  <a:pt x="7267944" y="190187"/>
                  <a:pt x="7258944" y="195324"/>
                  <a:pt x="7250782" y="196850"/>
                </a:cubicBezTo>
                <a:cubicBezTo>
                  <a:pt x="7240274" y="199506"/>
                  <a:pt x="7228177" y="204531"/>
                  <a:pt x="7216832" y="210797"/>
                </a:cubicBezTo>
                <a:lnTo>
                  <a:pt x="7198080" y="219832"/>
                </a:lnTo>
                <a:cubicBezTo>
                  <a:pt x="7193392" y="222089"/>
                  <a:pt x="7191047" y="223217"/>
                  <a:pt x="7189080" y="224968"/>
                </a:cubicBezTo>
                <a:cubicBezTo>
                  <a:pt x="7183179" y="230216"/>
                  <a:pt x="7173425" y="234113"/>
                  <a:pt x="7164049" y="238628"/>
                </a:cubicBezTo>
                <a:cubicBezTo>
                  <a:pt x="7161706" y="239759"/>
                  <a:pt x="7156640" y="241396"/>
                  <a:pt x="7155050" y="243765"/>
                </a:cubicBezTo>
                <a:cubicBezTo>
                  <a:pt x="7145215" y="252514"/>
                  <a:pt x="7135378" y="261261"/>
                  <a:pt x="7135674" y="266732"/>
                </a:cubicBezTo>
                <a:cubicBezTo>
                  <a:pt x="7135215" y="270963"/>
                  <a:pt x="7137853" y="275305"/>
                  <a:pt x="7119100" y="284339"/>
                </a:cubicBezTo>
                <a:cubicBezTo>
                  <a:pt x="7112069" y="287726"/>
                  <a:pt x="7106166" y="292974"/>
                  <a:pt x="7107297" y="294835"/>
                </a:cubicBezTo>
                <a:lnTo>
                  <a:pt x="7102326" y="302246"/>
                </a:lnTo>
                <a:lnTo>
                  <a:pt x="7111631" y="303608"/>
                </a:lnTo>
                <a:lnTo>
                  <a:pt x="7120985" y="301774"/>
                </a:lnTo>
                <a:cubicBezTo>
                  <a:pt x="7127258" y="300256"/>
                  <a:pt x="7133590" y="298209"/>
                  <a:pt x="7140623" y="294821"/>
                </a:cubicBezTo>
                <a:lnTo>
                  <a:pt x="7262516" y="236105"/>
                </a:lnTo>
                <a:cubicBezTo>
                  <a:pt x="7263689" y="235541"/>
                  <a:pt x="7265845" y="234101"/>
                  <a:pt x="7267895" y="233114"/>
                </a:cubicBezTo>
                <a:lnTo>
                  <a:pt x="7272537" y="232836"/>
                </a:lnTo>
                <a:lnTo>
                  <a:pt x="7271586" y="233658"/>
                </a:lnTo>
                <a:lnTo>
                  <a:pt x="7269307" y="235438"/>
                </a:lnTo>
                <a:cubicBezTo>
                  <a:pt x="7267258" y="236426"/>
                  <a:pt x="7264819" y="237401"/>
                  <a:pt x="7263646" y="237965"/>
                </a:cubicBezTo>
                <a:cubicBezTo>
                  <a:pt x="7254270" y="242482"/>
                  <a:pt x="7244893" y="246999"/>
                  <a:pt x="7236650" y="253376"/>
                </a:cubicBezTo>
                <a:cubicBezTo>
                  <a:pt x="7227797" y="261249"/>
                  <a:pt x="7216621" y="269038"/>
                  <a:pt x="7203896" y="276772"/>
                </a:cubicBezTo>
                <a:lnTo>
                  <a:pt x="7176042" y="292048"/>
                </a:lnTo>
                <a:lnTo>
                  <a:pt x="7178030" y="291956"/>
                </a:lnTo>
                <a:cubicBezTo>
                  <a:pt x="7178315" y="292420"/>
                  <a:pt x="7178011" y="293168"/>
                  <a:pt x="7178199" y="293479"/>
                </a:cubicBezTo>
                <a:lnTo>
                  <a:pt x="7192264" y="286703"/>
                </a:lnTo>
                <a:cubicBezTo>
                  <a:pt x="7189166" y="286591"/>
                  <a:pt x="7193855" y="284333"/>
                  <a:pt x="7196198" y="283205"/>
                </a:cubicBezTo>
                <a:cubicBezTo>
                  <a:pt x="7201263" y="281566"/>
                  <a:pt x="7199297" y="283316"/>
                  <a:pt x="7200051" y="284556"/>
                </a:cubicBezTo>
                <a:cubicBezTo>
                  <a:pt x="7211771" y="278910"/>
                  <a:pt x="7225083" y="270895"/>
                  <a:pt x="7237933" y="267111"/>
                </a:cubicBezTo>
                <a:cubicBezTo>
                  <a:pt x="7240655" y="266602"/>
                  <a:pt x="7242998" y="265472"/>
                  <a:pt x="7244967" y="263724"/>
                </a:cubicBezTo>
                <a:cubicBezTo>
                  <a:pt x="7246556" y="261352"/>
                  <a:pt x="7251245" y="259095"/>
                  <a:pt x="7253965" y="258585"/>
                </a:cubicBezTo>
                <a:lnTo>
                  <a:pt x="7262443" y="254122"/>
                </a:lnTo>
                <a:lnTo>
                  <a:pt x="7343540" y="227401"/>
                </a:lnTo>
                <a:lnTo>
                  <a:pt x="7421643" y="204692"/>
                </a:lnTo>
                <a:lnTo>
                  <a:pt x="7412872" y="210911"/>
                </a:lnTo>
                <a:lnTo>
                  <a:pt x="7432518" y="201446"/>
                </a:lnTo>
                <a:lnTo>
                  <a:pt x="7514047" y="175416"/>
                </a:lnTo>
                <a:cubicBezTo>
                  <a:pt x="7522782" y="172398"/>
                  <a:pt x="7533048" y="170924"/>
                  <a:pt x="7543445" y="169895"/>
                </a:cubicBezTo>
                <a:lnTo>
                  <a:pt x="7549226" y="169349"/>
                </a:lnTo>
                <a:lnTo>
                  <a:pt x="7530967" y="178445"/>
                </a:lnTo>
                <a:lnTo>
                  <a:pt x="7603049" y="157487"/>
                </a:lnTo>
                <a:lnTo>
                  <a:pt x="7594278" y="163706"/>
                </a:lnTo>
                <a:lnTo>
                  <a:pt x="7613924" y="154241"/>
                </a:lnTo>
                <a:lnTo>
                  <a:pt x="7695451" y="128211"/>
                </a:lnTo>
                <a:cubicBezTo>
                  <a:pt x="7704187" y="125193"/>
                  <a:pt x="7714453" y="123719"/>
                  <a:pt x="7724851" y="122690"/>
                </a:cubicBezTo>
                <a:lnTo>
                  <a:pt x="7730632" y="122144"/>
                </a:lnTo>
                <a:lnTo>
                  <a:pt x="7685664" y="144545"/>
                </a:lnTo>
                <a:cubicBezTo>
                  <a:pt x="7665321" y="155948"/>
                  <a:pt x="7646192" y="164360"/>
                  <a:pt x="7624716" y="173902"/>
                </a:cubicBezTo>
                <a:lnTo>
                  <a:pt x="7603481" y="183830"/>
                </a:lnTo>
                <a:lnTo>
                  <a:pt x="7607383" y="188498"/>
                </a:lnTo>
                <a:lnTo>
                  <a:pt x="7670303" y="159160"/>
                </a:lnTo>
                <a:cubicBezTo>
                  <a:pt x="7682401" y="154134"/>
                  <a:pt x="7694121" y="148489"/>
                  <a:pt x="7705465" y="142224"/>
                </a:cubicBezTo>
                <a:cubicBezTo>
                  <a:pt x="7716809" y="135957"/>
                  <a:pt x="7730038" y="132793"/>
                  <a:pt x="7740626" y="125286"/>
                </a:cubicBezTo>
                <a:lnTo>
                  <a:pt x="7745315" y="123027"/>
                </a:lnTo>
                <a:lnTo>
                  <a:pt x="7754238" y="119916"/>
                </a:lnTo>
                <a:lnTo>
                  <a:pt x="7755046" y="119840"/>
                </a:lnTo>
                <a:cubicBezTo>
                  <a:pt x="7769577" y="118311"/>
                  <a:pt x="7784109" y="116781"/>
                  <a:pt x="7782879" y="134224"/>
                </a:cubicBezTo>
                <a:cubicBezTo>
                  <a:pt x="7783531" y="143601"/>
                  <a:pt x="7794062" y="143016"/>
                  <a:pt x="7800593" y="143378"/>
                </a:cubicBezTo>
                <a:cubicBezTo>
                  <a:pt x="7841245" y="143296"/>
                  <a:pt x="7852018" y="157904"/>
                  <a:pt x="7840499" y="191118"/>
                </a:cubicBezTo>
                <a:cubicBezTo>
                  <a:pt x="7839030" y="193372"/>
                  <a:pt x="7838622" y="199187"/>
                  <a:pt x="7841151" y="200494"/>
                </a:cubicBezTo>
                <a:cubicBezTo>
                  <a:pt x="7874938" y="242058"/>
                  <a:pt x="7830526" y="258275"/>
                  <a:pt x="7807827" y="282700"/>
                </a:cubicBezTo>
                <a:lnTo>
                  <a:pt x="7791421" y="292298"/>
                </a:lnTo>
                <a:cubicBezTo>
                  <a:pt x="7752718" y="320506"/>
                  <a:pt x="7754021" y="339256"/>
                  <a:pt x="7794506" y="360178"/>
                </a:cubicBezTo>
                <a:lnTo>
                  <a:pt x="7796597" y="361043"/>
                </a:lnTo>
                <a:lnTo>
                  <a:pt x="7788106" y="326463"/>
                </a:lnTo>
                <a:cubicBezTo>
                  <a:pt x="7791425" y="314243"/>
                  <a:pt x="7801407" y="302831"/>
                  <a:pt x="7818023" y="290327"/>
                </a:cubicBezTo>
                <a:cubicBezTo>
                  <a:pt x="7823493" y="287128"/>
                  <a:pt x="7830430" y="281674"/>
                  <a:pt x="7836551" y="287850"/>
                </a:cubicBezTo>
                <a:cubicBezTo>
                  <a:pt x="7842674" y="294028"/>
                  <a:pt x="7835734" y="299481"/>
                  <a:pt x="7830263" y="302678"/>
                </a:cubicBezTo>
                <a:cubicBezTo>
                  <a:pt x="7823323" y="308132"/>
                  <a:pt x="7816384" y="313584"/>
                  <a:pt x="7815562" y="325213"/>
                </a:cubicBezTo>
                <a:cubicBezTo>
                  <a:pt x="7828217" y="331751"/>
                  <a:pt x="7836626" y="324046"/>
                  <a:pt x="7841035" y="317286"/>
                </a:cubicBezTo>
                <a:cubicBezTo>
                  <a:pt x="7857207" y="292498"/>
                  <a:pt x="7883494" y="272942"/>
                  <a:pt x="7904722" y="250771"/>
                </a:cubicBezTo>
                <a:cubicBezTo>
                  <a:pt x="7931421" y="225401"/>
                  <a:pt x="7959833" y="212967"/>
                  <a:pt x="7998194" y="226767"/>
                </a:cubicBezTo>
                <a:cubicBezTo>
                  <a:pt x="8007257" y="228436"/>
                  <a:pt x="8014849" y="232359"/>
                  <a:pt x="8023257" y="224653"/>
                </a:cubicBezTo>
                <a:cubicBezTo>
                  <a:pt x="8033667" y="216475"/>
                  <a:pt x="8044668" y="213874"/>
                  <a:pt x="8055780" y="214345"/>
                </a:cubicBezTo>
                <a:lnTo>
                  <a:pt x="8070977" y="218059"/>
                </a:lnTo>
                <a:lnTo>
                  <a:pt x="8086127" y="203566"/>
                </a:lnTo>
                <a:cubicBezTo>
                  <a:pt x="8112826" y="178196"/>
                  <a:pt x="8141238" y="165762"/>
                  <a:pt x="8179600" y="179562"/>
                </a:cubicBezTo>
                <a:cubicBezTo>
                  <a:pt x="8188663" y="181231"/>
                  <a:pt x="8196254" y="185154"/>
                  <a:pt x="8204663" y="177448"/>
                </a:cubicBezTo>
                <a:cubicBezTo>
                  <a:pt x="8225483" y="161092"/>
                  <a:pt x="8248665" y="167048"/>
                  <a:pt x="8270378" y="175253"/>
                </a:cubicBezTo>
                <a:cubicBezTo>
                  <a:pt x="8283030" y="181792"/>
                  <a:pt x="8290116" y="248728"/>
                  <a:pt x="8278766" y="260938"/>
                </a:cubicBezTo>
                <a:lnTo>
                  <a:pt x="8127393" y="399641"/>
                </a:lnTo>
                <a:cubicBezTo>
                  <a:pt x="8113515" y="410547"/>
                  <a:pt x="8097514" y="414329"/>
                  <a:pt x="8085270" y="401977"/>
                </a:cubicBezTo>
                <a:cubicBezTo>
                  <a:pt x="8070497" y="388316"/>
                  <a:pt x="8086908" y="378719"/>
                  <a:pt x="8096786" y="368760"/>
                </a:cubicBezTo>
                <a:cubicBezTo>
                  <a:pt x="8102667" y="359746"/>
                  <a:pt x="8116139" y="354656"/>
                  <a:pt x="8122426" y="339829"/>
                </a:cubicBezTo>
                <a:cubicBezTo>
                  <a:pt x="8091160" y="346268"/>
                  <a:pt x="8065485" y="357103"/>
                  <a:pt x="8042370" y="371144"/>
                </a:cubicBezTo>
                <a:lnTo>
                  <a:pt x="8021587" y="387384"/>
                </a:lnTo>
                <a:lnTo>
                  <a:pt x="8025549" y="394172"/>
                </a:lnTo>
                <a:lnTo>
                  <a:pt x="8023914" y="409747"/>
                </a:lnTo>
                <a:lnTo>
                  <a:pt x="8039556" y="399443"/>
                </a:lnTo>
                <a:cubicBezTo>
                  <a:pt x="8046499" y="393992"/>
                  <a:pt x="8054496" y="392097"/>
                  <a:pt x="8063149" y="399583"/>
                </a:cubicBezTo>
                <a:cubicBezTo>
                  <a:pt x="8071800" y="407067"/>
                  <a:pt x="8076451" y="415496"/>
                  <a:pt x="8073104" y="425817"/>
                </a:cubicBezTo>
                <a:cubicBezTo>
                  <a:pt x="8068283" y="438393"/>
                  <a:pt x="8060692" y="434469"/>
                  <a:pt x="8053102" y="430547"/>
                </a:cubicBezTo>
                <a:cubicBezTo>
                  <a:pt x="8044041" y="428877"/>
                  <a:pt x="8038408" y="429731"/>
                  <a:pt x="8034938" y="432457"/>
                </a:cubicBezTo>
                <a:lnTo>
                  <a:pt x="8032280" y="439190"/>
                </a:lnTo>
                <a:lnTo>
                  <a:pt x="8036628" y="442195"/>
                </a:lnTo>
                <a:lnTo>
                  <a:pt x="8070562" y="443125"/>
                </a:lnTo>
                <a:cubicBezTo>
                  <a:pt x="8083224" y="443953"/>
                  <a:pt x="8095788" y="445582"/>
                  <a:pt x="8108050" y="448975"/>
                </a:cubicBezTo>
                <a:cubicBezTo>
                  <a:pt x="8114758" y="448354"/>
                  <a:pt x="8124013" y="446291"/>
                  <a:pt x="8127253" y="450820"/>
                </a:cubicBezTo>
                <a:cubicBezTo>
                  <a:pt x="8154089" y="483344"/>
                  <a:pt x="8189714" y="463149"/>
                  <a:pt x="8220714" y="461489"/>
                </a:cubicBezTo>
                <a:cubicBezTo>
                  <a:pt x="8255879" y="460651"/>
                  <a:pt x="8288269" y="470933"/>
                  <a:pt x="8320655" y="481216"/>
                </a:cubicBezTo>
                <a:cubicBezTo>
                  <a:pt x="8326439" y="484302"/>
                  <a:pt x="8331527" y="481418"/>
                  <a:pt x="8335000" y="476269"/>
                </a:cubicBezTo>
                <a:cubicBezTo>
                  <a:pt x="8352810" y="466171"/>
                  <a:pt x="8366693" y="480580"/>
                  <a:pt x="8360679" y="487170"/>
                </a:cubicBezTo>
                <a:lnTo>
                  <a:pt x="8356751" y="498446"/>
                </a:lnTo>
                <a:lnTo>
                  <a:pt x="8475892" y="470280"/>
                </a:lnTo>
                <a:cubicBezTo>
                  <a:pt x="8484891" y="468151"/>
                  <a:pt x="8493560" y="464911"/>
                  <a:pt x="8502133" y="461574"/>
                </a:cubicBezTo>
                <a:lnTo>
                  <a:pt x="8511164" y="458307"/>
                </a:lnTo>
                <a:lnTo>
                  <a:pt x="8508604" y="453089"/>
                </a:lnTo>
                <a:cubicBezTo>
                  <a:pt x="8508360" y="437901"/>
                  <a:pt x="8519953" y="440878"/>
                  <a:pt x="8527954" y="438985"/>
                </a:cubicBezTo>
                <a:cubicBezTo>
                  <a:pt x="8508584" y="425460"/>
                  <a:pt x="8439431" y="395749"/>
                  <a:pt x="8392377" y="371933"/>
                </a:cubicBezTo>
                <a:cubicBezTo>
                  <a:pt x="8330664" y="373184"/>
                  <a:pt x="8286586" y="347393"/>
                  <a:pt x="8245620" y="296091"/>
                </a:cubicBezTo>
                <a:cubicBezTo>
                  <a:pt x="8387001" y="317935"/>
                  <a:pt x="8524140" y="325537"/>
                  <a:pt x="8640776" y="400878"/>
                </a:cubicBezTo>
                <a:cubicBezTo>
                  <a:pt x="8644533" y="384743"/>
                  <a:pt x="8614004" y="390055"/>
                  <a:pt x="8622823" y="376535"/>
                </a:cubicBezTo>
                <a:cubicBezTo>
                  <a:pt x="8631640" y="363015"/>
                  <a:pt x="8649354" y="372169"/>
                  <a:pt x="8659473" y="377399"/>
                </a:cubicBezTo>
                <a:cubicBezTo>
                  <a:pt x="8673126" y="383701"/>
                  <a:pt x="8687288" y="388572"/>
                  <a:pt x="8701781" y="392531"/>
                </a:cubicBezTo>
                <a:lnTo>
                  <a:pt x="8717793" y="396023"/>
                </a:lnTo>
                <a:lnTo>
                  <a:pt x="8749710" y="392503"/>
                </a:lnTo>
                <a:cubicBezTo>
                  <a:pt x="8777300" y="389107"/>
                  <a:pt x="8805015" y="387541"/>
                  <a:pt x="8825600" y="409066"/>
                </a:cubicBezTo>
                <a:lnTo>
                  <a:pt x="8831083" y="416665"/>
                </a:lnTo>
                <a:lnTo>
                  <a:pt x="8836283" y="417550"/>
                </a:lnTo>
                <a:cubicBezTo>
                  <a:pt x="8884115" y="427208"/>
                  <a:pt x="8927130" y="449437"/>
                  <a:pt x="8965735" y="478426"/>
                </a:cubicBezTo>
                <a:cubicBezTo>
                  <a:pt x="8985202" y="495265"/>
                  <a:pt x="9006551" y="506298"/>
                  <a:pt x="9031645" y="508675"/>
                </a:cubicBezTo>
                <a:lnTo>
                  <a:pt x="9054313" y="508147"/>
                </a:lnTo>
                <a:lnTo>
                  <a:pt x="9079643" y="500783"/>
                </a:lnTo>
                <a:lnTo>
                  <a:pt x="9070871" y="507002"/>
                </a:lnTo>
                <a:lnTo>
                  <a:pt x="9090518" y="497537"/>
                </a:lnTo>
                <a:lnTo>
                  <a:pt x="9172045" y="471507"/>
                </a:lnTo>
                <a:lnTo>
                  <a:pt x="9181082" y="469810"/>
                </a:lnTo>
                <a:lnTo>
                  <a:pt x="9171287" y="464137"/>
                </a:lnTo>
                <a:cubicBezTo>
                  <a:pt x="9158227" y="463412"/>
                  <a:pt x="9148105" y="458183"/>
                  <a:pt x="9136924" y="449391"/>
                </a:cubicBezTo>
                <a:cubicBezTo>
                  <a:pt x="9112030" y="430500"/>
                  <a:pt x="9098486" y="399396"/>
                  <a:pt x="9072122" y="382760"/>
                </a:cubicBezTo>
                <a:cubicBezTo>
                  <a:pt x="9048289" y="367431"/>
                  <a:pt x="9009759" y="374634"/>
                  <a:pt x="8987804" y="351235"/>
                </a:cubicBezTo>
                <a:cubicBezTo>
                  <a:pt x="8991155" y="340914"/>
                  <a:pt x="8997681" y="341277"/>
                  <a:pt x="9006744" y="342947"/>
                </a:cubicBezTo>
                <a:lnTo>
                  <a:pt x="9178897" y="374668"/>
                </a:lnTo>
                <a:cubicBezTo>
                  <a:pt x="9199550" y="379314"/>
                  <a:pt x="9217673" y="382655"/>
                  <a:pt x="9209093" y="411365"/>
                </a:cubicBezTo>
                <a:cubicBezTo>
                  <a:pt x="9199866" y="430699"/>
                  <a:pt x="9218639" y="443413"/>
                  <a:pt x="9238882" y="453876"/>
                </a:cubicBezTo>
                <a:cubicBezTo>
                  <a:pt x="9246473" y="457799"/>
                  <a:pt x="9257002" y="457213"/>
                  <a:pt x="9267124" y="462444"/>
                </a:cubicBezTo>
                <a:cubicBezTo>
                  <a:pt x="9274185" y="464586"/>
                  <a:pt x="9279512" y="468092"/>
                  <a:pt x="9282969" y="472515"/>
                </a:cubicBezTo>
                <a:lnTo>
                  <a:pt x="9287525" y="487812"/>
                </a:lnTo>
                <a:lnTo>
                  <a:pt x="9302192" y="489428"/>
                </a:lnTo>
                <a:cubicBezTo>
                  <a:pt x="9308738" y="491305"/>
                  <a:pt x="9313536" y="494161"/>
                  <a:pt x="9316703" y="498058"/>
                </a:cubicBezTo>
                <a:lnTo>
                  <a:pt x="9320067" y="508635"/>
                </a:lnTo>
                <a:lnTo>
                  <a:pt x="9328726" y="509344"/>
                </a:lnTo>
                <a:cubicBezTo>
                  <a:pt x="9337684" y="512467"/>
                  <a:pt x="9344335" y="520424"/>
                  <a:pt x="9348576" y="534668"/>
                </a:cubicBezTo>
                <a:cubicBezTo>
                  <a:pt x="9356002" y="559595"/>
                  <a:pt x="9377712" y="567803"/>
                  <a:pt x="9406124" y="555367"/>
                </a:cubicBezTo>
                <a:lnTo>
                  <a:pt x="9407593" y="553116"/>
                </a:lnTo>
                <a:cubicBezTo>
                  <a:pt x="9483113" y="504768"/>
                  <a:pt x="9573237" y="491085"/>
                  <a:pt x="9661241" y="470280"/>
                </a:cubicBezTo>
                <a:cubicBezTo>
                  <a:pt x="9679242" y="466023"/>
                  <a:pt x="9695916" y="457317"/>
                  <a:pt x="9713151" y="452289"/>
                </a:cubicBezTo>
                <a:lnTo>
                  <a:pt x="9727981" y="450183"/>
                </a:lnTo>
                <a:lnTo>
                  <a:pt x="9821114" y="428165"/>
                </a:lnTo>
                <a:lnTo>
                  <a:pt x="9845191" y="411306"/>
                </a:lnTo>
                <a:cubicBezTo>
                  <a:pt x="9863315" y="402972"/>
                  <a:pt x="9882683" y="397917"/>
                  <a:pt x="9902480" y="396096"/>
                </a:cubicBezTo>
                <a:cubicBezTo>
                  <a:pt x="9923540" y="394928"/>
                  <a:pt x="9946540" y="389491"/>
                  <a:pt x="9967764" y="390666"/>
                </a:cubicBezTo>
                <a:lnTo>
                  <a:pt x="9982855" y="394729"/>
                </a:lnTo>
                <a:lnTo>
                  <a:pt x="10026596" y="364101"/>
                </a:lnTo>
                <a:cubicBezTo>
                  <a:pt x="10044720" y="355767"/>
                  <a:pt x="10064090" y="350712"/>
                  <a:pt x="10083886" y="348891"/>
                </a:cubicBezTo>
                <a:cubicBezTo>
                  <a:pt x="10126006" y="346556"/>
                  <a:pt x="10175886" y="327140"/>
                  <a:pt x="10203795" y="377717"/>
                </a:cubicBezTo>
                <a:cubicBezTo>
                  <a:pt x="10214158" y="398137"/>
                  <a:pt x="10222400" y="411436"/>
                  <a:pt x="10209172" y="431714"/>
                </a:cubicBezTo>
                <a:lnTo>
                  <a:pt x="10202012" y="440276"/>
                </a:lnTo>
                <a:lnTo>
                  <a:pt x="10198862" y="440888"/>
                </a:lnTo>
                <a:cubicBezTo>
                  <a:pt x="10198485" y="440268"/>
                  <a:pt x="10156373" y="455743"/>
                  <a:pt x="10154406" y="457491"/>
                </a:cubicBezTo>
                <a:cubicBezTo>
                  <a:pt x="10143817" y="464998"/>
                  <a:pt x="10127407" y="472902"/>
                  <a:pt x="10117195" y="481030"/>
                </a:cubicBezTo>
                <a:cubicBezTo>
                  <a:pt x="10111293" y="486278"/>
                  <a:pt x="10102293" y="491415"/>
                  <a:pt x="10094131" y="492941"/>
                </a:cubicBezTo>
                <a:cubicBezTo>
                  <a:pt x="10083623" y="495597"/>
                  <a:pt x="10071526" y="500622"/>
                  <a:pt x="10060181" y="506888"/>
                </a:cubicBezTo>
                <a:lnTo>
                  <a:pt x="10041429" y="515923"/>
                </a:lnTo>
                <a:cubicBezTo>
                  <a:pt x="10036741" y="518180"/>
                  <a:pt x="10034396" y="519308"/>
                  <a:pt x="10032429" y="521059"/>
                </a:cubicBezTo>
                <a:cubicBezTo>
                  <a:pt x="10026528" y="526307"/>
                  <a:pt x="10016774" y="530204"/>
                  <a:pt x="10007398" y="534719"/>
                </a:cubicBezTo>
                <a:cubicBezTo>
                  <a:pt x="10005055" y="535850"/>
                  <a:pt x="9999989" y="537487"/>
                  <a:pt x="9998399" y="539856"/>
                </a:cubicBezTo>
                <a:cubicBezTo>
                  <a:pt x="9988564" y="548605"/>
                  <a:pt x="9978727" y="557352"/>
                  <a:pt x="9979023" y="562823"/>
                </a:cubicBezTo>
                <a:cubicBezTo>
                  <a:pt x="9978564" y="567054"/>
                  <a:pt x="9981202" y="571396"/>
                  <a:pt x="9962449" y="580430"/>
                </a:cubicBezTo>
                <a:cubicBezTo>
                  <a:pt x="9955418" y="583817"/>
                  <a:pt x="9949515" y="589065"/>
                  <a:pt x="9950646" y="590926"/>
                </a:cubicBezTo>
                <a:cubicBezTo>
                  <a:pt x="9949432" y="593915"/>
                  <a:pt x="9947842" y="596286"/>
                  <a:pt x="9944287" y="600405"/>
                </a:cubicBezTo>
                <a:lnTo>
                  <a:pt x="9945041" y="601646"/>
                </a:lnTo>
                <a:cubicBezTo>
                  <a:pt x="9958646" y="599101"/>
                  <a:pt x="9969905" y="597687"/>
                  <a:pt x="9983972" y="590912"/>
                </a:cubicBezTo>
                <a:lnTo>
                  <a:pt x="10105865" y="532196"/>
                </a:lnTo>
                <a:cubicBezTo>
                  <a:pt x="10107038" y="531632"/>
                  <a:pt x="10109194" y="530192"/>
                  <a:pt x="10111244" y="529205"/>
                </a:cubicBezTo>
                <a:lnTo>
                  <a:pt x="10115886" y="528927"/>
                </a:lnTo>
                <a:lnTo>
                  <a:pt x="10114935" y="529749"/>
                </a:lnTo>
                <a:lnTo>
                  <a:pt x="10112656" y="531529"/>
                </a:lnTo>
                <a:cubicBezTo>
                  <a:pt x="10110607" y="532517"/>
                  <a:pt x="10108168" y="533492"/>
                  <a:pt x="10106995" y="534056"/>
                </a:cubicBezTo>
                <a:cubicBezTo>
                  <a:pt x="10097619" y="538573"/>
                  <a:pt x="10088242" y="543090"/>
                  <a:pt x="10079999" y="549467"/>
                </a:cubicBezTo>
                <a:cubicBezTo>
                  <a:pt x="10071146" y="557340"/>
                  <a:pt x="10059970" y="565129"/>
                  <a:pt x="10047245" y="572863"/>
                </a:cubicBezTo>
                <a:lnTo>
                  <a:pt x="10019391" y="588139"/>
                </a:lnTo>
                <a:lnTo>
                  <a:pt x="10021379" y="588047"/>
                </a:lnTo>
                <a:cubicBezTo>
                  <a:pt x="10021664" y="588511"/>
                  <a:pt x="10021360" y="589259"/>
                  <a:pt x="10021548" y="589570"/>
                </a:cubicBezTo>
                <a:lnTo>
                  <a:pt x="10035613" y="582794"/>
                </a:lnTo>
                <a:cubicBezTo>
                  <a:pt x="10032515" y="582682"/>
                  <a:pt x="10037204" y="580424"/>
                  <a:pt x="10039547" y="579296"/>
                </a:cubicBezTo>
                <a:cubicBezTo>
                  <a:pt x="10044612" y="577657"/>
                  <a:pt x="10042646" y="579407"/>
                  <a:pt x="10043400" y="580647"/>
                </a:cubicBezTo>
                <a:cubicBezTo>
                  <a:pt x="10055120" y="575001"/>
                  <a:pt x="10068432" y="566986"/>
                  <a:pt x="10081282" y="563202"/>
                </a:cubicBezTo>
                <a:cubicBezTo>
                  <a:pt x="10084004" y="562693"/>
                  <a:pt x="10086347" y="561563"/>
                  <a:pt x="10088316" y="559815"/>
                </a:cubicBezTo>
                <a:cubicBezTo>
                  <a:pt x="10089905" y="557443"/>
                  <a:pt x="10094594" y="555186"/>
                  <a:pt x="10097314" y="554676"/>
                </a:cubicBezTo>
                <a:lnTo>
                  <a:pt x="10105792" y="550213"/>
                </a:lnTo>
                <a:lnTo>
                  <a:pt x="10186889" y="523492"/>
                </a:lnTo>
                <a:lnTo>
                  <a:pt x="10264992" y="500783"/>
                </a:lnTo>
                <a:lnTo>
                  <a:pt x="10256221" y="507002"/>
                </a:lnTo>
                <a:lnTo>
                  <a:pt x="10275867" y="497537"/>
                </a:lnTo>
                <a:lnTo>
                  <a:pt x="10357396" y="471507"/>
                </a:lnTo>
                <a:cubicBezTo>
                  <a:pt x="10366131" y="468489"/>
                  <a:pt x="10376397" y="467015"/>
                  <a:pt x="10386794" y="465986"/>
                </a:cubicBezTo>
                <a:lnTo>
                  <a:pt x="10392575" y="465440"/>
                </a:lnTo>
                <a:lnTo>
                  <a:pt x="10374316" y="474536"/>
                </a:lnTo>
                <a:lnTo>
                  <a:pt x="10446398" y="453578"/>
                </a:lnTo>
                <a:lnTo>
                  <a:pt x="10437627" y="459797"/>
                </a:lnTo>
                <a:lnTo>
                  <a:pt x="10457273" y="450332"/>
                </a:lnTo>
                <a:lnTo>
                  <a:pt x="10538800" y="424302"/>
                </a:lnTo>
                <a:cubicBezTo>
                  <a:pt x="10547536" y="421284"/>
                  <a:pt x="10557802" y="419810"/>
                  <a:pt x="10568200" y="418781"/>
                </a:cubicBezTo>
                <a:lnTo>
                  <a:pt x="10573981" y="418235"/>
                </a:lnTo>
                <a:lnTo>
                  <a:pt x="10529013" y="440636"/>
                </a:lnTo>
                <a:cubicBezTo>
                  <a:pt x="10508670" y="452039"/>
                  <a:pt x="10489541" y="460451"/>
                  <a:pt x="10468065" y="469993"/>
                </a:cubicBezTo>
                <a:lnTo>
                  <a:pt x="10446830" y="479921"/>
                </a:lnTo>
                <a:lnTo>
                  <a:pt x="10450732" y="484589"/>
                </a:lnTo>
                <a:lnTo>
                  <a:pt x="10513652" y="455251"/>
                </a:lnTo>
                <a:cubicBezTo>
                  <a:pt x="10525750" y="450225"/>
                  <a:pt x="10537470" y="444580"/>
                  <a:pt x="10548814" y="438315"/>
                </a:cubicBezTo>
                <a:cubicBezTo>
                  <a:pt x="10560158" y="432048"/>
                  <a:pt x="10573387" y="428884"/>
                  <a:pt x="10583975" y="421377"/>
                </a:cubicBezTo>
                <a:lnTo>
                  <a:pt x="10588664" y="419118"/>
                </a:lnTo>
                <a:lnTo>
                  <a:pt x="10597587" y="416007"/>
                </a:lnTo>
                <a:lnTo>
                  <a:pt x="10598395" y="415931"/>
                </a:lnTo>
                <a:cubicBezTo>
                  <a:pt x="10612926" y="414402"/>
                  <a:pt x="10627458" y="412872"/>
                  <a:pt x="10626228" y="430315"/>
                </a:cubicBezTo>
                <a:cubicBezTo>
                  <a:pt x="10626880" y="439692"/>
                  <a:pt x="10637411" y="439107"/>
                  <a:pt x="10643942" y="439469"/>
                </a:cubicBezTo>
                <a:cubicBezTo>
                  <a:pt x="10684594" y="439387"/>
                  <a:pt x="10695367" y="453995"/>
                  <a:pt x="10683848" y="487209"/>
                </a:cubicBezTo>
                <a:cubicBezTo>
                  <a:pt x="10682379" y="489463"/>
                  <a:pt x="10681971" y="495278"/>
                  <a:pt x="10684500" y="496585"/>
                </a:cubicBezTo>
                <a:cubicBezTo>
                  <a:pt x="10718287" y="538149"/>
                  <a:pt x="10673875" y="554366"/>
                  <a:pt x="10651176" y="578791"/>
                </a:cubicBezTo>
                <a:lnTo>
                  <a:pt x="10634770" y="588389"/>
                </a:lnTo>
                <a:cubicBezTo>
                  <a:pt x="10596067" y="616597"/>
                  <a:pt x="10597370" y="635347"/>
                  <a:pt x="10637855" y="656269"/>
                </a:cubicBezTo>
                <a:lnTo>
                  <a:pt x="10639946" y="657134"/>
                </a:lnTo>
                <a:lnTo>
                  <a:pt x="10631455" y="622554"/>
                </a:lnTo>
                <a:cubicBezTo>
                  <a:pt x="10634774" y="610334"/>
                  <a:pt x="10644756" y="598922"/>
                  <a:pt x="10661372" y="586418"/>
                </a:cubicBezTo>
                <a:cubicBezTo>
                  <a:pt x="10666842" y="583219"/>
                  <a:pt x="10673779" y="577765"/>
                  <a:pt x="10679900" y="583941"/>
                </a:cubicBezTo>
                <a:cubicBezTo>
                  <a:pt x="10686023" y="590119"/>
                  <a:pt x="10679083" y="595572"/>
                  <a:pt x="10673612" y="598769"/>
                </a:cubicBezTo>
                <a:cubicBezTo>
                  <a:pt x="10666672" y="604223"/>
                  <a:pt x="10659733" y="609675"/>
                  <a:pt x="10658911" y="621304"/>
                </a:cubicBezTo>
                <a:cubicBezTo>
                  <a:pt x="10671566" y="627842"/>
                  <a:pt x="10679975" y="620137"/>
                  <a:pt x="10684384" y="613377"/>
                </a:cubicBezTo>
                <a:cubicBezTo>
                  <a:pt x="10700556" y="588589"/>
                  <a:pt x="10726843" y="569033"/>
                  <a:pt x="10748071" y="546862"/>
                </a:cubicBezTo>
                <a:cubicBezTo>
                  <a:pt x="10774770" y="521492"/>
                  <a:pt x="10803182" y="509058"/>
                  <a:pt x="10841543" y="522858"/>
                </a:cubicBezTo>
                <a:cubicBezTo>
                  <a:pt x="10850606" y="524527"/>
                  <a:pt x="10858198" y="528450"/>
                  <a:pt x="10866606" y="520744"/>
                </a:cubicBezTo>
                <a:cubicBezTo>
                  <a:pt x="10877016" y="512566"/>
                  <a:pt x="10888017" y="509965"/>
                  <a:pt x="10899129" y="510436"/>
                </a:cubicBezTo>
                <a:lnTo>
                  <a:pt x="10914326" y="514150"/>
                </a:lnTo>
                <a:lnTo>
                  <a:pt x="10929476" y="499657"/>
                </a:lnTo>
                <a:cubicBezTo>
                  <a:pt x="10956175" y="474287"/>
                  <a:pt x="10984587" y="461853"/>
                  <a:pt x="11022949" y="475653"/>
                </a:cubicBezTo>
                <a:cubicBezTo>
                  <a:pt x="11032012" y="477322"/>
                  <a:pt x="11039603" y="481245"/>
                  <a:pt x="11048012" y="473539"/>
                </a:cubicBezTo>
                <a:cubicBezTo>
                  <a:pt x="11068832" y="457183"/>
                  <a:pt x="11092014" y="463139"/>
                  <a:pt x="11113727" y="471344"/>
                </a:cubicBezTo>
                <a:cubicBezTo>
                  <a:pt x="11126379" y="477883"/>
                  <a:pt x="11133465" y="544819"/>
                  <a:pt x="11122115" y="557029"/>
                </a:cubicBezTo>
                <a:lnTo>
                  <a:pt x="10970742" y="695732"/>
                </a:lnTo>
                <a:cubicBezTo>
                  <a:pt x="10956864" y="706638"/>
                  <a:pt x="10940863" y="710420"/>
                  <a:pt x="10928619" y="698068"/>
                </a:cubicBezTo>
                <a:cubicBezTo>
                  <a:pt x="10913846" y="684407"/>
                  <a:pt x="10930257" y="674810"/>
                  <a:pt x="10940135" y="664851"/>
                </a:cubicBezTo>
                <a:cubicBezTo>
                  <a:pt x="10946016" y="655837"/>
                  <a:pt x="10959488" y="650747"/>
                  <a:pt x="10965775" y="635920"/>
                </a:cubicBezTo>
                <a:cubicBezTo>
                  <a:pt x="10903243" y="648798"/>
                  <a:pt x="10863074" y="679258"/>
                  <a:pt x="10821026" y="717787"/>
                </a:cubicBezTo>
                <a:cubicBezTo>
                  <a:pt x="10852207" y="721850"/>
                  <a:pt x="10865026" y="707384"/>
                  <a:pt x="10882905" y="695534"/>
                </a:cubicBezTo>
                <a:cubicBezTo>
                  <a:pt x="10889848" y="690083"/>
                  <a:pt x="10897845" y="688188"/>
                  <a:pt x="10906498" y="695674"/>
                </a:cubicBezTo>
                <a:cubicBezTo>
                  <a:pt x="10915149" y="703158"/>
                  <a:pt x="10919800" y="711587"/>
                  <a:pt x="10916453" y="721908"/>
                </a:cubicBezTo>
                <a:cubicBezTo>
                  <a:pt x="10911632" y="734484"/>
                  <a:pt x="10904041" y="730560"/>
                  <a:pt x="10896451" y="726638"/>
                </a:cubicBezTo>
                <a:cubicBezTo>
                  <a:pt x="10878328" y="723297"/>
                  <a:pt x="10873919" y="730057"/>
                  <a:pt x="10873100" y="741685"/>
                </a:cubicBezTo>
                <a:cubicBezTo>
                  <a:pt x="10874812" y="754622"/>
                  <a:pt x="10871198" y="764052"/>
                  <a:pt x="10865054" y="772175"/>
                </a:cubicBezTo>
                <a:lnTo>
                  <a:pt x="10859865" y="777233"/>
                </a:lnTo>
                <a:lnTo>
                  <a:pt x="11321343" y="777194"/>
                </a:lnTo>
                <a:lnTo>
                  <a:pt x="11346339" y="786619"/>
                </a:lnTo>
                <a:cubicBezTo>
                  <a:pt x="11369712" y="794452"/>
                  <a:pt x="11393536" y="801235"/>
                  <a:pt x="11418080" y="806331"/>
                </a:cubicBezTo>
                <a:cubicBezTo>
                  <a:pt x="11485972" y="816463"/>
                  <a:pt x="11543896" y="856651"/>
                  <a:pt x="11605664" y="887855"/>
                </a:cubicBezTo>
                <a:cubicBezTo>
                  <a:pt x="11627413" y="897791"/>
                  <a:pt x="11637508" y="901209"/>
                  <a:pt x="11659980" y="895959"/>
                </a:cubicBezTo>
                <a:cubicBezTo>
                  <a:pt x="11684012" y="893810"/>
                  <a:pt x="11725830" y="877107"/>
                  <a:pt x="11718261" y="928555"/>
                </a:cubicBezTo>
                <a:cubicBezTo>
                  <a:pt x="11715982" y="940640"/>
                  <a:pt x="11732685" y="948870"/>
                  <a:pt x="11741578" y="941591"/>
                </a:cubicBezTo>
                <a:cubicBezTo>
                  <a:pt x="11782549" y="906604"/>
                  <a:pt x="11811753" y="939636"/>
                  <a:pt x="11845522" y="948501"/>
                </a:cubicBezTo>
                <a:cubicBezTo>
                  <a:pt x="11870754" y="957046"/>
                  <a:pt x="11892503" y="966983"/>
                  <a:pt x="11914256" y="976922"/>
                </a:cubicBezTo>
                <a:cubicBezTo>
                  <a:pt x="11950790" y="999577"/>
                  <a:pt x="11950069" y="1014766"/>
                  <a:pt x="11913301" y="1033175"/>
                </a:cubicBezTo>
                <a:cubicBezTo>
                  <a:pt x="11904410" y="1040453"/>
                  <a:pt x="11895876" y="1040135"/>
                  <a:pt x="11893595" y="1052220"/>
                </a:cubicBezTo>
                <a:lnTo>
                  <a:pt x="11890734" y="1068115"/>
                </a:lnTo>
                <a:lnTo>
                  <a:pt x="11882465" y="1066762"/>
                </a:lnTo>
                <a:cubicBezTo>
                  <a:pt x="11875956" y="1066086"/>
                  <a:pt x="11868997" y="1065441"/>
                  <a:pt x="11860502" y="1063792"/>
                </a:cubicBezTo>
                <a:lnTo>
                  <a:pt x="11823130" y="1056533"/>
                </a:lnTo>
                <a:lnTo>
                  <a:pt x="11816334" y="1055213"/>
                </a:lnTo>
                <a:cubicBezTo>
                  <a:pt x="11801642" y="1057070"/>
                  <a:pt x="11784876" y="1052870"/>
                  <a:pt x="11768330" y="1047774"/>
                </a:cubicBezTo>
                <a:cubicBezTo>
                  <a:pt x="11755181" y="1043336"/>
                  <a:pt x="11741372" y="1041595"/>
                  <a:pt x="11728442" y="1036257"/>
                </a:cubicBezTo>
                <a:cubicBezTo>
                  <a:pt x="11728442" y="1036257"/>
                  <a:pt x="11725045" y="1035598"/>
                  <a:pt x="11721429" y="1035837"/>
                </a:cubicBezTo>
                <a:cubicBezTo>
                  <a:pt x="11717811" y="1036077"/>
                  <a:pt x="11714411" y="1035417"/>
                  <a:pt x="11711016" y="1034757"/>
                </a:cubicBezTo>
                <a:cubicBezTo>
                  <a:pt x="11677259" y="1027260"/>
                  <a:pt x="11642403" y="1024256"/>
                  <a:pt x="11608870" y="1015861"/>
                </a:cubicBezTo>
                <a:cubicBezTo>
                  <a:pt x="11595280" y="1013221"/>
                  <a:pt x="11587824" y="1014598"/>
                  <a:pt x="11577850" y="1011719"/>
                </a:cubicBezTo>
                <a:lnTo>
                  <a:pt x="11543877" y="1005120"/>
                </a:lnTo>
                <a:cubicBezTo>
                  <a:pt x="11523271" y="1002061"/>
                  <a:pt x="11507167" y="995166"/>
                  <a:pt x="11489740" y="993665"/>
                </a:cubicBezTo>
                <a:lnTo>
                  <a:pt x="11476148" y="991026"/>
                </a:lnTo>
                <a:cubicBezTo>
                  <a:pt x="11472750" y="990364"/>
                  <a:pt x="11469574" y="988805"/>
                  <a:pt x="11465735" y="989944"/>
                </a:cubicBezTo>
                <a:cubicBezTo>
                  <a:pt x="11465514" y="990844"/>
                  <a:pt x="11468470" y="993303"/>
                  <a:pt x="11471868" y="993962"/>
                </a:cubicBezTo>
                <a:cubicBezTo>
                  <a:pt x="11481840" y="996840"/>
                  <a:pt x="11491372" y="1001519"/>
                  <a:pt x="11504961" y="1004157"/>
                </a:cubicBezTo>
                <a:cubicBezTo>
                  <a:pt x="11511757" y="1005477"/>
                  <a:pt x="11511314" y="1007275"/>
                  <a:pt x="11517889" y="1009494"/>
                </a:cubicBezTo>
                <a:cubicBezTo>
                  <a:pt x="11500239" y="1008893"/>
                  <a:pt x="11483252" y="1005593"/>
                  <a:pt x="11466045" y="1003193"/>
                </a:cubicBezTo>
                <a:cubicBezTo>
                  <a:pt x="11452234" y="1001451"/>
                  <a:pt x="11441600" y="1001271"/>
                  <a:pt x="11427791" y="999531"/>
                </a:cubicBezTo>
                <a:cubicBezTo>
                  <a:pt x="11424391" y="998869"/>
                  <a:pt x="11417157" y="999351"/>
                  <a:pt x="11420113" y="1001808"/>
                </a:cubicBezTo>
                <a:cubicBezTo>
                  <a:pt x="11423069" y="1004266"/>
                  <a:pt x="11430085" y="1004688"/>
                  <a:pt x="11433482" y="1005348"/>
                </a:cubicBezTo>
                <a:lnTo>
                  <a:pt x="11501432" y="1018546"/>
                </a:lnTo>
                <a:cubicBezTo>
                  <a:pt x="11542201" y="1026463"/>
                  <a:pt x="11582308" y="1037078"/>
                  <a:pt x="11618359" y="1049732"/>
                </a:cubicBezTo>
                <a:cubicBezTo>
                  <a:pt x="11631506" y="1054170"/>
                  <a:pt x="11648713" y="1056572"/>
                  <a:pt x="11661863" y="1061009"/>
                </a:cubicBezTo>
                <a:cubicBezTo>
                  <a:pt x="11675232" y="1064547"/>
                  <a:pt x="11692440" y="1066948"/>
                  <a:pt x="11709647" y="1069346"/>
                </a:cubicBezTo>
                <a:cubicBezTo>
                  <a:pt x="11723679" y="1070188"/>
                  <a:pt x="11744285" y="1073247"/>
                  <a:pt x="11761272" y="1076547"/>
                </a:cubicBezTo>
                <a:cubicBezTo>
                  <a:pt x="11788230" y="1082726"/>
                  <a:pt x="11815851" y="1086207"/>
                  <a:pt x="11842370" y="1094184"/>
                </a:cubicBezTo>
                <a:cubicBezTo>
                  <a:pt x="11845546" y="1095743"/>
                  <a:pt x="11848943" y="1096403"/>
                  <a:pt x="11852561" y="1096163"/>
                </a:cubicBezTo>
                <a:lnTo>
                  <a:pt x="11875215" y="1100302"/>
                </a:lnTo>
                <a:lnTo>
                  <a:pt x="11874148" y="1101895"/>
                </a:lnTo>
                <a:cubicBezTo>
                  <a:pt x="11861637" y="1113411"/>
                  <a:pt x="11843432" y="1118819"/>
                  <a:pt x="11820541" y="1114923"/>
                </a:cubicBezTo>
                <a:lnTo>
                  <a:pt x="11762315" y="1106412"/>
                </a:lnTo>
                <a:lnTo>
                  <a:pt x="11748078" y="1101305"/>
                </a:lnTo>
                <a:cubicBezTo>
                  <a:pt x="11741506" y="1099087"/>
                  <a:pt x="11737667" y="1100225"/>
                  <a:pt x="11737446" y="1101123"/>
                </a:cubicBezTo>
                <a:lnTo>
                  <a:pt x="11735620" y="1102511"/>
                </a:lnTo>
                <a:lnTo>
                  <a:pt x="11701921" y="1097584"/>
                </a:lnTo>
                <a:cubicBezTo>
                  <a:pt x="11663211" y="1089298"/>
                  <a:pt x="11625748" y="1077254"/>
                  <a:pt x="11590778" y="1057698"/>
                </a:cubicBezTo>
                <a:lnTo>
                  <a:pt x="11582653" y="1053153"/>
                </a:lnTo>
                <a:lnTo>
                  <a:pt x="11583412" y="1062049"/>
                </a:lnTo>
                <a:lnTo>
                  <a:pt x="11586159" y="1072534"/>
                </a:lnTo>
                <a:lnTo>
                  <a:pt x="11567794" y="1067230"/>
                </a:lnTo>
                <a:cubicBezTo>
                  <a:pt x="11557823" y="1064354"/>
                  <a:pt x="11547189" y="1064171"/>
                  <a:pt x="11539731" y="1065550"/>
                </a:cubicBezTo>
                <a:cubicBezTo>
                  <a:pt x="11528216" y="1068964"/>
                  <a:pt x="11507831" y="1065006"/>
                  <a:pt x="11490403" y="1063504"/>
                </a:cubicBezTo>
                <a:cubicBezTo>
                  <a:pt x="11483388" y="1063085"/>
                  <a:pt x="11477033" y="1059965"/>
                  <a:pt x="11467063" y="1057088"/>
                </a:cubicBezTo>
                <a:cubicBezTo>
                  <a:pt x="11456870" y="1055108"/>
                  <a:pt x="11447118" y="1051329"/>
                  <a:pt x="11440765" y="1048211"/>
                </a:cubicBezTo>
                <a:cubicBezTo>
                  <a:pt x="11421263" y="1040656"/>
                  <a:pt x="11417865" y="1039995"/>
                  <a:pt x="11403172" y="1041852"/>
                </a:cubicBezTo>
                <a:cubicBezTo>
                  <a:pt x="11399775" y="1041191"/>
                  <a:pt x="11399333" y="1042991"/>
                  <a:pt x="11395715" y="1043229"/>
                </a:cubicBezTo>
                <a:cubicBezTo>
                  <a:pt x="11376434" y="1034776"/>
                  <a:pt x="11359446" y="1031476"/>
                  <a:pt x="11339062" y="1027517"/>
                </a:cubicBezTo>
                <a:lnTo>
                  <a:pt x="11310261" y="1021924"/>
                </a:lnTo>
                <a:lnTo>
                  <a:pt x="11292757" y="1033176"/>
                </a:lnTo>
                <a:cubicBezTo>
                  <a:pt x="11283866" y="1040454"/>
                  <a:pt x="11275332" y="1040136"/>
                  <a:pt x="11273051" y="1052221"/>
                </a:cubicBezTo>
                <a:lnTo>
                  <a:pt x="11270373" y="1067100"/>
                </a:lnTo>
                <a:lnTo>
                  <a:pt x="11308619" y="1079069"/>
                </a:lnTo>
                <a:cubicBezTo>
                  <a:pt x="11308398" y="1079967"/>
                  <a:pt x="11315193" y="1081287"/>
                  <a:pt x="11314973" y="1082187"/>
                </a:cubicBezTo>
                <a:cubicBezTo>
                  <a:pt x="11314532" y="1083985"/>
                  <a:pt x="11307737" y="1082665"/>
                  <a:pt x="11304340" y="1082004"/>
                </a:cubicBezTo>
                <a:lnTo>
                  <a:pt x="11273761" y="1076066"/>
                </a:lnTo>
                <a:cubicBezTo>
                  <a:pt x="11270364" y="1075407"/>
                  <a:pt x="11266966" y="1074747"/>
                  <a:pt x="11266746" y="1075647"/>
                </a:cubicBezTo>
                <a:lnTo>
                  <a:pt x="11267223" y="1076043"/>
                </a:lnTo>
                <a:lnTo>
                  <a:pt x="11268087" y="1076086"/>
                </a:lnTo>
                <a:lnTo>
                  <a:pt x="11268736" y="1076206"/>
                </a:lnTo>
                <a:lnTo>
                  <a:pt x="11268565" y="1077159"/>
                </a:lnTo>
                <a:lnTo>
                  <a:pt x="11269702" y="1078105"/>
                </a:lnTo>
                <a:cubicBezTo>
                  <a:pt x="11276498" y="1079423"/>
                  <a:pt x="11279453" y="1081883"/>
                  <a:pt x="11289645" y="1083862"/>
                </a:cubicBezTo>
                <a:lnTo>
                  <a:pt x="11320223" y="1089802"/>
                </a:lnTo>
                <a:cubicBezTo>
                  <a:pt x="11326800" y="1092019"/>
                  <a:pt x="11322960" y="1093159"/>
                  <a:pt x="11322740" y="1094057"/>
                </a:cubicBezTo>
                <a:cubicBezTo>
                  <a:pt x="11322519" y="1094956"/>
                  <a:pt x="11322298" y="1095855"/>
                  <a:pt x="11322298" y="1095855"/>
                </a:cubicBezTo>
                <a:cubicBezTo>
                  <a:pt x="11301691" y="1092795"/>
                  <a:pt x="11290396" y="1095312"/>
                  <a:pt x="11270014" y="1091353"/>
                </a:cubicBezTo>
                <a:lnTo>
                  <a:pt x="11261818" y="1089630"/>
                </a:lnTo>
                <a:lnTo>
                  <a:pt x="11259308" y="1093378"/>
                </a:lnTo>
                <a:lnTo>
                  <a:pt x="11302884" y="1102448"/>
                </a:lnTo>
                <a:cubicBezTo>
                  <a:pt x="11346830" y="1111925"/>
                  <a:pt x="11386939" y="1122541"/>
                  <a:pt x="11415531" y="1136572"/>
                </a:cubicBezTo>
                <a:cubicBezTo>
                  <a:pt x="11428458" y="1141911"/>
                  <a:pt x="11442048" y="1144549"/>
                  <a:pt x="11455638" y="1147189"/>
                </a:cubicBezTo>
                <a:cubicBezTo>
                  <a:pt x="11459034" y="1147850"/>
                  <a:pt x="11469448" y="1148929"/>
                  <a:pt x="11469007" y="1150727"/>
                </a:cubicBezTo>
                <a:cubicBezTo>
                  <a:pt x="11468124" y="1154325"/>
                  <a:pt x="11458374" y="1150546"/>
                  <a:pt x="11454976" y="1149886"/>
                </a:cubicBezTo>
                <a:lnTo>
                  <a:pt x="11278309" y="1115574"/>
                </a:lnTo>
                <a:cubicBezTo>
                  <a:pt x="11257922" y="1111612"/>
                  <a:pt x="11243231" y="1113470"/>
                  <a:pt x="11225141" y="1114666"/>
                </a:cubicBezTo>
                <a:cubicBezTo>
                  <a:pt x="11225141" y="1114666"/>
                  <a:pt x="11224919" y="1115567"/>
                  <a:pt x="11224700" y="1116464"/>
                </a:cubicBezTo>
                <a:cubicBezTo>
                  <a:pt x="11230833" y="1120483"/>
                  <a:pt x="11233788" y="1122941"/>
                  <a:pt x="11236526" y="1126298"/>
                </a:cubicBezTo>
                <a:cubicBezTo>
                  <a:pt x="11235863" y="1128996"/>
                  <a:pt x="11245394" y="1133674"/>
                  <a:pt x="11255587" y="1135653"/>
                </a:cubicBezTo>
                <a:cubicBezTo>
                  <a:pt x="11282764" y="1140932"/>
                  <a:pt x="11281222" y="1147227"/>
                  <a:pt x="11283516" y="1152383"/>
                </a:cubicBezTo>
                <a:cubicBezTo>
                  <a:pt x="11285370" y="1159337"/>
                  <a:pt x="11301253" y="1167130"/>
                  <a:pt x="11317138" y="1174928"/>
                </a:cubicBezTo>
                <a:cubicBezTo>
                  <a:pt x="11320096" y="1177386"/>
                  <a:pt x="11327111" y="1177807"/>
                  <a:pt x="11330507" y="1178466"/>
                </a:cubicBezTo>
                <a:cubicBezTo>
                  <a:pt x="11344097" y="1181106"/>
                  <a:pt x="11357908" y="1182847"/>
                  <a:pt x="11367438" y="1187523"/>
                </a:cubicBezTo>
                <a:cubicBezTo>
                  <a:pt x="11370615" y="1189081"/>
                  <a:pt x="11374013" y="1189742"/>
                  <a:pt x="11380808" y="1191062"/>
                </a:cubicBezTo>
                <a:lnTo>
                  <a:pt x="11407987" y="1196341"/>
                </a:lnTo>
                <a:cubicBezTo>
                  <a:pt x="11424755" y="1200540"/>
                  <a:pt x="11441962" y="1202939"/>
                  <a:pt x="11456214" y="1202881"/>
                </a:cubicBezTo>
                <a:cubicBezTo>
                  <a:pt x="11467068" y="1202163"/>
                  <a:pt x="11480437" y="1205703"/>
                  <a:pt x="11489967" y="1210380"/>
                </a:cubicBezTo>
                <a:cubicBezTo>
                  <a:pt x="11506072" y="1217275"/>
                  <a:pt x="11529856" y="1221895"/>
                  <a:pt x="11546181" y="1227893"/>
                </a:cubicBezTo>
                <a:cubicBezTo>
                  <a:pt x="11549356" y="1229450"/>
                  <a:pt x="11608439" y="1235273"/>
                  <a:pt x="11608658" y="1234374"/>
                </a:cubicBezTo>
                <a:cubicBezTo>
                  <a:pt x="11616334" y="1232098"/>
                  <a:pt x="11630145" y="1233837"/>
                  <a:pt x="11640338" y="1235817"/>
                </a:cubicBezTo>
                <a:cubicBezTo>
                  <a:pt x="11650750" y="1236897"/>
                  <a:pt x="11660282" y="1241574"/>
                  <a:pt x="11670034" y="1245352"/>
                </a:cubicBezTo>
                <a:cubicBezTo>
                  <a:pt x="11669813" y="1246252"/>
                  <a:pt x="11669592" y="1247151"/>
                  <a:pt x="11672992" y="1247811"/>
                </a:cubicBezTo>
                <a:cubicBezTo>
                  <a:pt x="11693375" y="1251770"/>
                  <a:pt x="11706081" y="1258006"/>
                  <a:pt x="11722848" y="1262205"/>
                </a:cubicBezTo>
                <a:cubicBezTo>
                  <a:pt x="11732820" y="1265084"/>
                  <a:pt x="11737100" y="1262146"/>
                  <a:pt x="11746851" y="1265924"/>
                </a:cubicBezTo>
                <a:cubicBezTo>
                  <a:pt x="11750250" y="1266584"/>
                  <a:pt x="11778532" y="1267367"/>
                  <a:pt x="11782370" y="1266228"/>
                </a:cubicBezTo>
                <a:lnTo>
                  <a:pt x="11793223" y="1265511"/>
                </a:lnTo>
                <a:cubicBezTo>
                  <a:pt x="11810873" y="1266113"/>
                  <a:pt x="11824464" y="1268751"/>
                  <a:pt x="11837169" y="1274989"/>
                </a:cubicBezTo>
                <a:cubicBezTo>
                  <a:pt x="11840346" y="1276548"/>
                  <a:pt x="11843524" y="1278106"/>
                  <a:pt x="11850099" y="1280325"/>
                </a:cubicBezTo>
                <a:cubicBezTo>
                  <a:pt x="11849876" y="1281225"/>
                  <a:pt x="11853053" y="1282784"/>
                  <a:pt x="11853053" y="1282784"/>
                </a:cubicBezTo>
                <a:lnTo>
                  <a:pt x="11873003" y="1287517"/>
                </a:lnTo>
                <a:lnTo>
                  <a:pt x="11877494" y="1289964"/>
                </a:lnTo>
                <a:lnTo>
                  <a:pt x="11902393" y="1306241"/>
                </a:lnTo>
                <a:lnTo>
                  <a:pt x="11899679" y="1305865"/>
                </a:lnTo>
                <a:cubicBezTo>
                  <a:pt x="11893105" y="1303647"/>
                  <a:pt x="11882692" y="1302565"/>
                  <a:pt x="11872719" y="1299688"/>
                </a:cubicBezTo>
                <a:cubicBezTo>
                  <a:pt x="11865926" y="1298367"/>
                  <a:pt x="11865484" y="1300165"/>
                  <a:pt x="11865264" y="1301064"/>
                </a:cubicBezTo>
                <a:cubicBezTo>
                  <a:pt x="11864822" y="1302862"/>
                  <a:pt x="11867999" y="1304421"/>
                  <a:pt x="11871396" y="1305082"/>
                </a:cubicBezTo>
                <a:cubicBezTo>
                  <a:pt x="11878191" y="1306401"/>
                  <a:pt x="11878412" y="1305502"/>
                  <a:pt x="11881809" y="1306162"/>
                </a:cubicBezTo>
                <a:lnTo>
                  <a:pt x="11916198" y="1315265"/>
                </a:lnTo>
                <a:lnTo>
                  <a:pt x="11921738" y="1318886"/>
                </a:lnTo>
                <a:cubicBezTo>
                  <a:pt x="11921720" y="1319109"/>
                  <a:pt x="11921700" y="1319335"/>
                  <a:pt x="11921680" y="1319558"/>
                </a:cubicBezTo>
                <a:cubicBezTo>
                  <a:pt x="11921033" y="1320376"/>
                  <a:pt x="11920814" y="1321274"/>
                  <a:pt x="11923991" y="1322834"/>
                </a:cubicBezTo>
                <a:lnTo>
                  <a:pt x="11929378" y="1323880"/>
                </a:lnTo>
                <a:lnTo>
                  <a:pt x="11941514" y="1331814"/>
                </a:lnTo>
                <a:cubicBezTo>
                  <a:pt x="11961782" y="1347699"/>
                  <a:pt x="11980492" y="1365883"/>
                  <a:pt x="11996195" y="1387474"/>
                </a:cubicBezTo>
                <a:cubicBezTo>
                  <a:pt x="12003215" y="1400022"/>
                  <a:pt x="12006115" y="1397813"/>
                  <a:pt x="12019788" y="1396359"/>
                </a:cubicBezTo>
                <a:cubicBezTo>
                  <a:pt x="12055415" y="1391615"/>
                  <a:pt x="12048339" y="1410410"/>
                  <a:pt x="12041267" y="1429207"/>
                </a:cubicBezTo>
                <a:cubicBezTo>
                  <a:pt x="12037518" y="1440998"/>
                  <a:pt x="12015563" y="1444283"/>
                  <a:pt x="12024641" y="1464206"/>
                </a:cubicBezTo>
                <a:cubicBezTo>
                  <a:pt x="12033348" y="1457583"/>
                  <a:pt x="12038733" y="1457959"/>
                  <a:pt x="12044541" y="1453544"/>
                </a:cubicBezTo>
                <a:cubicBezTo>
                  <a:pt x="12064439" y="1442880"/>
                  <a:pt x="12085179" y="1422630"/>
                  <a:pt x="12102545" y="1440721"/>
                </a:cubicBezTo>
                <a:cubicBezTo>
                  <a:pt x="12117004" y="1461021"/>
                  <a:pt x="12101223" y="1486440"/>
                  <a:pt x="12075519" y="1501521"/>
                </a:cubicBezTo>
                <a:cubicBezTo>
                  <a:pt x="12058103" y="1514768"/>
                  <a:pt x="12038624" y="1520639"/>
                  <a:pt x="12018781" y="1499965"/>
                </a:cubicBezTo>
                <a:cubicBezTo>
                  <a:pt x="12008861" y="1489625"/>
                  <a:pt x="11990650" y="1481119"/>
                  <a:pt x="11978192" y="1499534"/>
                </a:cubicBezTo>
                <a:cubicBezTo>
                  <a:pt x="11969062" y="1510953"/>
                  <a:pt x="11967794" y="1525331"/>
                  <a:pt x="11983101" y="1536046"/>
                </a:cubicBezTo>
                <a:cubicBezTo>
                  <a:pt x="11993445" y="1541591"/>
                  <a:pt x="12006691" y="1544928"/>
                  <a:pt x="12000042" y="1558931"/>
                </a:cubicBezTo>
                <a:cubicBezTo>
                  <a:pt x="11990912" y="1570346"/>
                  <a:pt x="11977239" y="1571803"/>
                  <a:pt x="11963994" y="1568465"/>
                </a:cubicBezTo>
                <a:cubicBezTo>
                  <a:pt x="11897334" y="1556571"/>
                  <a:pt x="11838057" y="1583771"/>
                  <a:pt x="11765536" y="1607633"/>
                </a:cubicBezTo>
                <a:cubicBezTo>
                  <a:pt x="11839218" y="1632073"/>
                  <a:pt x="11893000" y="1667178"/>
                  <a:pt x="11960082" y="1674279"/>
                </a:cubicBezTo>
                <a:cubicBezTo>
                  <a:pt x="12002729" y="1682082"/>
                  <a:pt x="11992753" y="1703086"/>
                  <a:pt x="11982777" y="1724087"/>
                </a:cubicBezTo>
                <a:cubicBezTo>
                  <a:pt x="11970320" y="1742506"/>
                  <a:pt x="11945464" y="1747999"/>
                  <a:pt x="11923504" y="1751286"/>
                </a:cubicBezTo>
                <a:cubicBezTo>
                  <a:pt x="11877110" y="1755276"/>
                  <a:pt x="11830717" y="1759266"/>
                  <a:pt x="11781416" y="1765461"/>
                </a:cubicBezTo>
                <a:cubicBezTo>
                  <a:pt x="11710165" y="1774946"/>
                  <a:pt x="11640967" y="1791809"/>
                  <a:pt x="11569346" y="1774744"/>
                </a:cubicBezTo>
                <a:cubicBezTo>
                  <a:pt x="11550716" y="1771031"/>
                  <a:pt x="11534141" y="1774694"/>
                  <a:pt x="11522531" y="1783526"/>
                </a:cubicBezTo>
                <a:cubicBezTo>
                  <a:pt x="11464048" y="1832482"/>
                  <a:pt x="11396540" y="1830173"/>
                  <a:pt x="11324073" y="1822695"/>
                </a:cubicBezTo>
                <a:cubicBezTo>
                  <a:pt x="11286494" y="1818861"/>
                  <a:pt x="11248782" y="1816525"/>
                  <a:pt x="11210978" y="1815238"/>
                </a:cubicBezTo>
                <a:lnTo>
                  <a:pt x="11187214" y="1814996"/>
                </a:lnTo>
                <a:lnTo>
                  <a:pt x="11173615" y="1817731"/>
                </a:lnTo>
                <a:lnTo>
                  <a:pt x="11205109" y="1838048"/>
                </a:lnTo>
                <a:cubicBezTo>
                  <a:pt x="11219699" y="1846361"/>
                  <a:pt x="11235282" y="1853408"/>
                  <a:pt x="11253037" y="1857492"/>
                </a:cubicBezTo>
                <a:cubicBezTo>
                  <a:pt x="11280196" y="1861543"/>
                  <a:pt x="11284162" y="1886034"/>
                  <a:pt x="11262535" y="1909573"/>
                </a:cubicBezTo>
                <a:cubicBezTo>
                  <a:pt x="11230095" y="1944880"/>
                  <a:pt x="11210873" y="1989808"/>
                  <a:pt x="11147306" y="1996572"/>
                </a:cubicBezTo>
                <a:cubicBezTo>
                  <a:pt x="11141689" y="1997885"/>
                  <a:pt x="11136754" y="2000554"/>
                  <a:pt x="11132338" y="2004122"/>
                </a:cubicBezTo>
                <a:lnTo>
                  <a:pt x="11124829" y="2012319"/>
                </a:lnTo>
                <a:lnTo>
                  <a:pt x="11128392" y="2012824"/>
                </a:lnTo>
                <a:cubicBezTo>
                  <a:pt x="11148261" y="2015946"/>
                  <a:pt x="11167901" y="2019728"/>
                  <a:pt x="11187050" y="2025287"/>
                </a:cubicBezTo>
                <a:cubicBezTo>
                  <a:pt x="11258246" y="2047143"/>
                  <a:pt x="11330294" y="2059413"/>
                  <a:pt x="11406507" y="2055099"/>
                </a:cubicBezTo>
                <a:cubicBezTo>
                  <a:pt x="11488531" y="2046368"/>
                  <a:pt x="11545215" y="2079263"/>
                  <a:pt x="11601054" y="2121745"/>
                </a:cubicBezTo>
                <a:cubicBezTo>
                  <a:pt x="11610977" y="2132084"/>
                  <a:pt x="11618843" y="2135045"/>
                  <a:pt x="11609286" y="2151254"/>
                </a:cubicBezTo>
                <a:cubicBezTo>
                  <a:pt x="11569015" y="2208715"/>
                  <a:pt x="11571494" y="2211299"/>
                  <a:pt x="11644382" y="2213987"/>
                </a:cubicBezTo>
                <a:cubicBezTo>
                  <a:pt x="11652673" y="2212152"/>
                  <a:pt x="11663437" y="2212906"/>
                  <a:pt x="11671725" y="2211075"/>
                </a:cubicBezTo>
                <a:cubicBezTo>
                  <a:pt x="11687874" y="2212203"/>
                  <a:pt x="11708197" y="2196747"/>
                  <a:pt x="11711889" y="2216293"/>
                </a:cubicBezTo>
                <a:cubicBezTo>
                  <a:pt x="11715584" y="2235840"/>
                  <a:pt x="11696109" y="2241713"/>
                  <a:pt x="11677055" y="2242793"/>
                </a:cubicBezTo>
                <a:cubicBezTo>
                  <a:pt x="11641848" y="2242739"/>
                  <a:pt x="11604164" y="2240105"/>
                  <a:pt x="11566482" y="2237471"/>
                </a:cubicBezTo>
                <a:cubicBezTo>
                  <a:pt x="11550329" y="2236341"/>
                  <a:pt x="11529217" y="2230041"/>
                  <a:pt x="11527104" y="2254006"/>
                </a:cubicBezTo>
                <a:cubicBezTo>
                  <a:pt x="11525415" y="2273177"/>
                  <a:pt x="11527052" y="2285347"/>
                  <a:pt x="11550644" y="2294229"/>
                </a:cubicBezTo>
                <a:cubicBezTo>
                  <a:pt x="11631345" y="2331215"/>
                  <a:pt x="11713733" y="2349032"/>
                  <a:pt x="11799873" y="2355057"/>
                </a:cubicBezTo>
                <a:cubicBezTo>
                  <a:pt x="11824308" y="2354351"/>
                  <a:pt x="11853708" y="2358819"/>
                  <a:pt x="11856977" y="2383160"/>
                </a:cubicBezTo>
                <a:cubicBezTo>
                  <a:pt x="11860251" y="2407498"/>
                  <a:pt x="11831643" y="2424788"/>
                  <a:pt x="11811322" y="2440243"/>
                </a:cubicBezTo>
                <a:cubicBezTo>
                  <a:pt x="11805937" y="2439868"/>
                  <a:pt x="11797651" y="2441697"/>
                  <a:pt x="11792269" y="2441323"/>
                </a:cubicBezTo>
                <a:cubicBezTo>
                  <a:pt x="11775694" y="2444985"/>
                  <a:pt x="11758699" y="2453442"/>
                  <a:pt x="11754526" y="2470029"/>
                </a:cubicBezTo>
                <a:cubicBezTo>
                  <a:pt x="11747245" y="2491216"/>
                  <a:pt x="11733971" y="2503551"/>
                  <a:pt x="11717805" y="2510256"/>
                </a:cubicBezTo>
                <a:lnTo>
                  <a:pt x="11705552" y="2513195"/>
                </a:lnTo>
                <a:lnTo>
                  <a:pt x="11695074" y="2511886"/>
                </a:lnTo>
                <a:cubicBezTo>
                  <a:pt x="11684738" y="2510596"/>
                  <a:pt x="11681251" y="2510442"/>
                  <a:pt x="11684563" y="2511701"/>
                </a:cubicBezTo>
                <a:lnTo>
                  <a:pt x="11684522" y="2511977"/>
                </a:lnTo>
                <a:cubicBezTo>
                  <a:pt x="11674187" y="2510687"/>
                  <a:pt x="11670655" y="2510809"/>
                  <a:pt x="11663766" y="2509949"/>
                </a:cubicBezTo>
                <a:cubicBezTo>
                  <a:pt x="11656878" y="2509087"/>
                  <a:pt x="11656963" y="2508536"/>
                  <a:pt x="11653562" y="2507830"/>
                </a:cubicBezTo>
                <a:cubicBezTo>
                  <a:pt x="11646759" y="2506417"/>
                  <a:pt x="11643445" y="2505158"/>
                  <a:pt x="11633111" y="2503868"/>
                </a:cubicBezTo>
                <a:cubicBezTo>
                  <a:pt x="11626179" y="2503284"/>
                  <a:pt x="11626266" y="2502731"/>
                  <a:pt x="11626310" y="2502454"/>
                </a:cubicBezTo>
                <a:cubicBezTo>
                  <a:pt x="11626353" y="2502178"/>
                  <a:pt x="11626439" y="2501626"/>
                  <a:pt x="11626527" y="2501074"/>
                </a:cubicBezTo>
                <a:cubicBezTo>
                  <a:pt x="11612748" y="2499353"/>
                  <a:pt x="11599056" y="2497081"/>
                  <a:pt x="11588505" y="2497171"/>
                </a:cubicBezTo>
                <a:lnTo>
                  <a:pt x="11574726" y="2495451"/>
                </a:lnTo>
                <a:lnTo>
                  <a:pt x="11533345" y="2490565"/>
                </a:lnTo>
                <a:cubicBezTo>
                  <a:pt x="11526411" y="2489980"/>
                  <a:pt x="11519391" y="2489949"/>
                  <a:pt x="11509145" y="2488106"/>
                </a:cubicBezTo>
                <a:cubicBezTo>
                  <a:pt x="11502343" y="2486695"/>
                  <a:pt x="11492009" y="2485402"/>
                  <a:pt x="11488606" y="2484696"/>
                </a:cubicBezTo>
                <a:cubicBezTo>
                  <a:pt x="11478403" y="2482577"/>
                  <a:pt x="11468112" y="2481011"/>
                  <a:pt x="11457821" y="2479444"/>
                </a:cubicBezTo>
                <a:cubicBezTo>
                  <a:pt x="11454376" y="2479015"/>
                  <a:pt x="11454376" y="2479015"/>
                  <a:pt x="11450976" y="2478308"/>
                </a:cubicBezTo>
                <a:cubicBezTo>
                  <a:pt x="11444173" y="2476896"/>
                  <a:pt x="11440774" y="2476188"/>
                  <a:pt x="11433751" y="2476157"/>
                </a:cubicBezTo>
                <a:cubicBezTo>
                  <a:pt x="11426820" y="2475572"/>
                  <a:pt x="11413171" y="2473023"/>
                  <a:pt x="11416614" y="2473455"/>
                </a:cubicBezTo>
                <a:cubicBezTo>
                  <a:pt x="11416701" y="2472902"/>
                  <a:pt x="11420192" y="2473055"/>
                  <a:pt x="11427080" y="2473916"/>
                </a:cubicBezTo>
                <a:lnTo>
                  <a:pt x="11433970" y="2474777"/>
                </a:lnTo>
                <a:cubicBezTo>
                  <a:pt x="11433970" y="2474777"/>
                  <a:pt x="11437459" y="2474930"/>
                  <a:pt x="11437503" y="2474653"/>
                </a:cubicBezTo>
                <a:cubicBezTo>
                  <a:pt x="11434100" y="2473947"/>
                  <a:pt x="11434100" y="2473947"/>
                  <a:pt x="11430655" y="2473517"/>
                </a:cubicBezTo>
                <a:lnTo>
                  <a:pt x="11403097" y="2470076"/>
                </a:lnTo>
                <a:cubicBezTo>
                  <a:pt x="11396208" y="2469215"/>
                  <a:pt x="11385873" y="2467924"/>
                  <a:pt x="11385743" y="2468755"/>
                </a:cubicBezTo>
                <a:lnTo>
                  <a:pt x="11378852" y="2467895"/>
                </a:lnTo>
                <a:cubicBezTo>
                  <a:pt x="11368475" y="2466879"/>
                  <a:pt x="11365162" y="2465620"/>
                  <a:pt x="11358229" y="2465037"/>
                </a:cubicBezTo>
                <a:lnTo>
                  <a:pt x="11354740" y="2464882"/>
                </a:lnTo>
                <a:cubicBezTo>
                  <a:pt x="11354480" y="2466539"/>
                  <a:pt x="11354480" y="2466539"/>
                  <a:pt x="11337255" y="2464390"/>
                </a:cubicBezTo>
                <a:cubicBezTo>
                  <a:pt x="11326920" y="2463100"/>
                  <a:pt x="11323432" y="2462946"/>
                  <a:pt x="11319900" y="2463067"/>
                </a:cubicBezTo>
                <a:cubicBezTo>
                  <a:pt x="11323345" y="2463497"/>
                  <a:pt x="11323301" y="2463775"/>
                  <a:pt x="11326703" y="2464480"/>
                </a:cubicBezTo>
                <a:cubicBezTo>
                  <a:pt x="11333505" y="2465893"/>
                  <a:pt x="11340352" y="2467031"/>
                  <a:pt x="11343710" y="2468011"/>
                </a:cubicBezTo>
                <a:cubicBezTo>
                  <a:pt x="11343644" y="2468427"/>
                  <a:pt x="11346195" y="2468958"/>
                  <a:pt x="11349612" y="2469558"/>
                </a:cubicBezTo>
                <a:lnTo>
                  <a:pt x="11351640" y="2469921"/>
                </a:lnTo>
                <a:lnTo>
                  <a:pt x="11348950" y="2469999"/>
                </a:lnTo>
                <a:lnTo>
                  <a:pt x="11346756" y="2470928"/>
                </a:lnTo>
                <a:lnTo>
                  <a:pt x="11338608" y="2469733"/>
                </a:lnTo>
                <a:cubicBezTo>
                  <a:pt x="11335588" y="2469391"/>
                  <a:pt x="11332983" y="2469208"/>
                  <a:pt x="11332937" y="2469483"/>
                </a:cubicBezTo>
                <a:cubicBezTo>
                  <a:pt x="11332809" y="2470312"/>
                  <a:pt x="11322561" y="2468470"/>
                  <a:pt x="11319028" y="2468591"/>
                </a:cubicBezTo>
                <a:cubicBezTo>
                  <a:pt x="11315627" y="2467886"/>
                  <a:pt x="11308825" y="2466472"/>
                  <a:pt x="11301980" y="2465336"/>
                </a:cubicBezTo>
                <a:cubicBezTo>
                  <a:pt x="11295222" y="2463648"/>
                  <a:pt x="11284842" y="2462633"/>
                  <a:pt x="11281223" y="2463307"/>
                </a:cubicBezTo>
                <a:cubicBezTo>
                  <a:pt x="11277735" y="2463155"/>
                  <a:pt x="11277735" y="2463155"/>
                  <a:pt x="11274291" y="2462725"/>
                </a:cubicBezTo>
                <a:cubicBezTo>
                  <a:pt x="11267401" y="2461864"/>
                  <a:pt x="11263957" y="2461434"/>
                  <a:pt x="11257110" y="2460298"/>
                </a:cubicBezTo>
                <a:cubicBezTo>
                  <a:pt x="11250265" y="2459160"/>
                  <a:pt x="11240017" y="2457317"/>
                  <a:pt x="11233085" y="2456734"/>
                </a:cubicBezTo>
                <a:cubicBezTo>
                  <a:pt x="11219217" y="2455566"/>
                  <a:pt x="11208928" y="2453998"/>
                  <a:pt x="11198595" y="2452708"/>
                </a:cubicBezTo>
                <a:cubicBezTo>
                  <a:pt x="11191705" y="2451848"/>
                  <a:pt x="11191660" y="2452126"/>
                  <a:pt x="11188128" y="2452246"/>
                </a:cubicBezTo>
                <a:cubicBezTo>
                  <a:pt x="11188084" y="2452525"/>
                  <a:pt x="11184640" y="2452092"/>
                  <a:pt x="11177792" y="2450956"/>
                </a:cubicBezTo>
                <a:cubicBezTo>
                  <a:pt x="11177835" y="2450681"/>
                  <a:pt x="11177880" y="2450404"/>
                  <a:pt x="11177924" y="2450127"/>
                </a:cubicBezTo>
                <a:cubicBezTo>
                  <a:pt x="11178054" y="2449300"/>
                  <a:pt x="11191790" y="2451298"/>
                  <a:pt x="11191965" y="2450191"/>
                </a:cubicBezTo>
                <a:cubicBezTo>
                  <a:pt x="11188608" y="2449208"/>
                  <a:pt x="11195497" y="2450069"/>
                  <a:pt x="11202344" y="2451206"/>
                </a:cubicBezTo>
                <a:cubicBezTo>
                  <a:pt x="11202328" y="2451299"/>
                  <a:pt x="11202315" y="2451390"/>
                  <a:pt x="11202299" y="2451483"/>
                </a:cubicBezTo>
                <a:cubicBezTo>
                  <a:pt x="11205701" y="2452188"/>
                  <a:pt x="11209102" y="2452894"/>
                  <a:pt x="11212547" y="2453325"/>
                </a:cubicBezTo>
                <a:cubicBezTo>
                  <a:pt x="11219479" y="2453910"/>
                  <a:pt x="11216079" y="2453202"/>
                  <a:pt x="11219566" y="2453356"/>
                </a:cubicBezTo>
                <a:cubicBezTo>
                  <a:pt x="11223055" y="2453511"/>
                  <a:pt x="11233433" y="2454525"/>
                  <a:pt x="11226630" y="2453111"/>
                </a:cubicBezTo>
                <a:cubicBezTo>
                  <a:pt x="11223272" y="2452128"/>
                  <a:pt x="11223359" y="2451576"/>
                  <a:pt x="11216513" y="2450440"/>
                </a:cubicBezTo>
                <a:cubicBezTo>
                  <a:pt x="11206182" y="2449149"/>
                  <a:pt x="11199335" y="2448012"/>
                  <a:pt x="11192401" y="2447429"/>
                </a:cubicBezTo>
                <a:cubicBezTo>
                  <a:pt x="11185467" y="2446845"/>
                  <a:pt x="11185467" y="2446845"/>
                  <a:pt x="11178621" y="2445708"/>
                </a:cubicBezTo>
                <a:lnTo>
                  <a:pt x="11165063" y="2444016"/>
                </a:lnTo>
                <a:lnTo>
                  <a:pt x="11148203" y="2450830"/>
                </a:lnTo>
                <a:lnTo>
                  <a:pt x="11140568" y="2461137"/>
                </a:lnTo>
                <a:lnTo>
                  <a:pt x="11142136" y="2460404"/>
                </a:lnTo>
                <a:lnTo>
                  <a:pt x="11155917" y="2462124"/>
                </a:lnTo>
                <a:cubicBezTo>
                  <a:pt x="11162747" y="2463353"/>
                  <a:pt x="11159246" y="2463289"/>
                  <a:pt x="11159189" y="2463656"/>
                </a:cubicBezTo>
                <a:cubicBezTo>
                  <a:pt x="11169462" y="2465314"/>
                  <a:pt x="11176178" y="2467276"/>
                  <a:pt x="11186570" y="2468201"/>
                </a:cubicBezTo>
                <a:cubicBezTo>
                  <a:pt x="11186629" y="2467833"/>
                  <a:pt x="11190073" y="2468262"/>
                  <a:pt x="11193518" y="2468691"/>
                </a:cubicBezTo>
                <a:lnTo>
                  <a:pt x="11207300" y="2470414"/>
                </a:lnTo>
                <a:cubicBezTo>
                  <a:pt x="11207415" y="2469679"/>
                  <a:pt x="11210858" y="2470109"/>
                  <a:pt x="11214303" y="2470540"/>
                </a:cubicBezTo>
                <a:cubicBezTo>
                  <a:pt x="11221134" y="2471767"/>
                  <a:pt x="11217631" y="2471704"/>
                  <a:pt x="11217574" y="2472071"/>
                </a:cubicBezTo>
                <a:lnTo>
                  <a:pt x="11221019" y="2472500"/>
                </a:lnTo>
                <a:cubicBezTo>
                  <a:pt x="11234796" y="2474222"/>
                  <a:pt x="11241978" y="2473246"/>
                  <a:pt x="11252138" y="2475637"/>
                </a:cubicBezTo>
                <a:cubicBezTo>
                  <a:pt x="11265799" y="2478094"/>
                  <a:pt x="11279753" y="2478711"/>
                  <a:pt x="11286469" y="2480675"/>
                </a:cubicBezTo>
                <a:cubicBezTo>
                  <a:pt x="11296804" y="2481964"/>
                  <a:pt x="11310525" y="2484053"/>
                  <a:pt x="11320974" y="2484607"/>
                </a:cubicBezTo>
                <a:lnTo>
                  <a:pt x="11335041" y="2486364"/>
                </a:lnTo>
                <a:lnTo>
                  <a:pt x="11337053" y="2493578"/>
                </a:lnTo>
                <a:cubicBezTo>
                  <a:pt x="11341136" y="2497180"/>
                  <a:pt x="11346929" y="2500597"/>
                  <a:pt x="11350650" y="2504476"/>
                </a:cubicBezTo>
                <a:cubicBezTo>
                  <a:pt x="11375880" y="2525526"/>
                  <a:pt x="11404011" y="2544373"/>
                  <a:pt x="11429238" y="2565427"/>
                </a:cubicBezTo>
                <a:cubicBezTo>
                  <a:pt x="11446602" y="2583518"/>
                  <a:pt x="11475579" y="2592776"/>
                  <a:pt x="11481330" y="2619699"/>
                </a:cubicBezTo>
                <a:cubicBezTo>
                  <a:pt x="11483494" y="2625880"/>
                  <a:pt x="11485038" y="2631410"/>
                  <a:pt x="11485600" y="2636085"/>
                </a:cubicBezTo>
                <a:lnTo>
                  <a:pt x="11484654" y="2642623"/>
                </a:lnTo>
                <a:lnTo>
                  <a:pt x="11487371" y="2643453"/>
                </a:lnTo>
                <a:cubicBezTo>
                  <a:pt x="11535169" y="2658352"/>
                  <a:pt x="11581766" y="2676057"/>
                  <a:pt x="11619498" y="2709410"/>
                </a:cubicBezTo>
                <a:cubicBezTo>
                  <a:pt x="11629234" y="2720421"/>
                  <a:pt x="11644374" y="2725548"/>
                  <a:pt x="11661079" y="2733777"/>
                </a:cubicBezTo>
                <a:cubicBezTo>
                  <a:pt x="11653392" y="2751748"/>
                  <a:pt x="11635967" y="2758708"/>
                  <a:pt x="11629839" y="2779778"/>
                </a:cubicBezTo>
                <a:cubicBezTo>
                  <a:pt x="11626418" y="2797910"/>
                  <a:pt x="11612421" y="2813742"/>
                  <a:pt x="11593558" y="2824072"/>
                </a:cubicBezTo>
                <a:lnTo>
                  <a:pt x="11563995" y="2834445"/>
                </a:lnTo>
                <a:lnTo>
                  <a:pt x="11580002" y="2848418"/>
                </a:lnTo>
                <a:cubicBezTo>
                  <a:pt x="11592826" y="2858506"/>
                  <a:pt x="11606399" y="2867744"/>
                  <a:pt x="11621297" y="2875416"/>
                </a:cubicBezTo>
                <a:cubicBezTo>
                  <a:pt x="11623775" y="2878001"/>
                  <a:pt x="11631219" y="2885756"/>
                  <a:pt x="11630797" y="2890545"/>
                </a:cubicBezTo>
                <a:lnTo>
                  <a:pt x="11628859" y="2892678"/>
                </a:lnTo>
                <a:lnTo>
                  <a:pt x="11604188" y="2888629"/>
                </a:lnTo>
                <a:cubicBezTo>
                  <a:pt x="11592712" y="2886365"/>
                  <a:pt x="11580828" y="2883925"/>
                  <a:pt x="11568818" y="2882167"/>
                </a:cubicBezTo>
                <a:cubicBezTo>
                  <a:pt x="11558358" y="2881568"/>
                  <a:pt x="11548064" y="2880060"/>
                  <a:pt x="11540698" y="2881779"/>
                </a:cubicBezTo>
                <a:cubicBezTo>
                  <a:pt x="11540530" y="2882689"/>
                  <a:pt x="11536930" y="2883094"/>
                  <a:pt x="11540193" y="2884505"/>
                </a:cubicBezTo>
                <a:cubicBezTo>
                  <a:pt x="11546887" y="2886417"/>
                  <a:pt x="11553917" y="2886513"/>
                  <a:pt x="11549986" y="2888736"/>
                </a:cubicBezTo>
                <a:cubicBezTo>
                  <a:pt x="11549646" y="2890552"/>
                  <a:pt x="11542953" y="2888639"/>
                  <a:pt x="11539521" y="2888137"/>
                </a:cubicBezTo>
                <a:lnTo>
                  <a:pt x="11525796" y="2886126"/>
                </a:lnTo>
                <a:lnTo>
                  <a:pt x="11508640" y="2883616"/>
                </a:lnTo>
                <a:cubicBezTo>
                  <a:pt x="11508472" y="2884523"/>
                  <a:pt x="11508303" y="2885430"/>
                  <a:pt x="11508135" y="2886338"/>
                </a:cubicBezTo>
                <a:lnTo>
                  <a:pt x="11521860" y="2888347"/>
                </a:lnTo>
                <a:cubicBezTo>
                  <a:pt x="11532155" y="2889856"/>
                  <a:pt x="11535418" y="2891268"/>
                  <a:pt x="11531481" y="2893489"/>
                </a:cubicBezTo>
                <a:cubicBezTo>
                  <a:pt x="11540145" y="2894291"/>
                  <a:pt x="11547740" y="2896103"/>
                  <a:pt x="11555333" y="2897914"/>
                </a:cubicBezTo>
                <a:lnTo>
                  <a:pt x="11577455" y="2902019"/>
                </a:lnTo>
                <a:lnTo>
                  <a:pt x="11563453" y="2902356"/>
                </a:lnTo>
                <a:lnTo>
                  <a:pt x="11558092" y="2902051"/>
                </a:lnTo>
                <a:lnTo>
                  <a:pt x="11492898" y="2892501"/>
                </a:lnTo>
                <a:cubicBezTo>
                  <a:pt x="11479172" y="2890492"/>
                  <a:pt x="11465615" y="2887575"/>
                  <a:pt x="11454817" y="2888793"/>
                </a:cubicBezTo>
                <a:lnTo>
                  <a:pt x="11447955" y="2887788"/>
                </a:lnTo>
                <a:cubicBezTo>
                  <a:pt x="11431303" y="2882550"/>
                  <a:pt x="11413474" y="2883671"/>
                  <a:pt x="11396485" y="2880250"/>
                </a:cubicBezTo>
                <a:cubicBezTo>
                  <a:pt x="11379497" y="2876829"/>
                  <a:pt x="11362343" y="2874317"/>
                  <a:pt x="11345015" y="2872713"/>
                </a:cubicBezTo>
                <a:cubicBezTo>
                  <a:pt x="11293042" y="2867900"/>
                  <a:pt x="11245340" y="2859049"/>
                  <a:pt x="11193702" y="2852420"/>
                </a:cubicBezTo>
                <a:cubicBezTo>
                  <a:pt x="11193702" y="2852420"/>
                  <a:pt x="11193870" y="2851513"/>
                  <a:pt x="11190439" y="2851011"/>
                </a:cubicBezTo>
                <a:cubicBezTo>
                  <a:pt x="11194206" y="2849696"/>
                  <a:pt x="11197472" y="2851107"/>
                  <a:pt x="11204334" y="2852112"/>
                </a:cubicBezTo>
                <a:cubicBezTo>
                  <a:pt x="11207765" y="2852615"/>
                  <a:pt x="11207932" y="2851707"/>
                  <a:pt x="11207932" y="2851707"/>
                </a:cubicBezTo>
                <a:cubicBezTo>
                  <a:pt x="11208100" y="2850798"/>
                  <a:pt x="11208437" y="2848984"/>
                  <a:pt x="11204837" y="2849388"/>
                </a:cubicBezTo>
                <a:cubicBezTo>
                  <a:pt x="11201405" y="2848885"/>
                  <a:pt x="11198310" y="2846566"/>
                  <a:pt x="11194878" y="2846063"/>
                </a:cubicBezTo>
                <a:cubicBezTo>
                  <a:pt x="11174123" y="2843957"/>
                  <a:pt x="11157470" y="2838721"/>
                  <a:pt x="11136882" y="2835707"/>
                </a:cubicBezTo>
                <a:lnTo>
                  <a:pt x="10986033" y="2813617"/>
                </a:lnTo>
                <a:lnTo>
                  <a:pt x="10973014" y="2824074"/>
                </a:lnTo>
                <a:lnTo>
                  <a:pt x="10967274" y="2826087"/>
                </a:lnTo>
                <a:lnTo>
                  <a:pt x="11006733" y="2834368"/>
                </a:lnTo>
                <a:cubicBezTo>
                  <a:pt x="11020291" y="2837289"/>
                  <a:pt x="11037614" y="2838891"/>
                  <a:pt x="11054938" y="2840496"/>
                </a:cubicBezTo>
                <a:cubicBezTo>
                  <a:pt x="11068999" y="2840688"/>
                  <a:pt x="11089755" y="2842796"/>
                  <a:pt x="11106913" y="2845308"/>
                </a:cubicBezTo>
                <a:cubicBezTo>
                  <a:pt x="11134193" y="2850235"/>
                  <a:pt x="11161980" y="2852440"/>
                  <a:pt x="11188927" y="2859185"/>
                </a:cubicBezTo>
                <a:cubicBezTo>
                  <a:pt x="11192191" y="2860594"/>
                  <a:pt x="11195620" y="2861097"/>
                  <a:pt x="11199222" y="2860691"/>
                </a:cubicBezTo>
                <a:cubicBezTo>
                  <a:pt x="11227176" y="2861986"/>
                  <a:pt x="11254290" y="2867822"/>
                  <a:pt x="11281740" y="2871841"/>
                </a:cubicBezTo>
                <a:cubicBezTo>
                  <a:pt x="11312790" y="2875457"/>
                  <a:pt x="11340409" y="2878568"/>
                  <a:pt x="11370954" y="2884905"/>
                </a:cubicBezTo>
                <a:lnTo>
                  <a:pt x="11398287" y="2889262"/>
                </a:lnTo>
                <a:lnTo>
                  <a:pt x="11367017" y="2888595"/>
                </a:lnTo>
                <a:cubicBezTo>
                  <a:pt x="11343446" y="2889913"/>
                  <a:pt x="11320625" y="2894590"/>
                  <a:pt x="11297860" y="2900797"/>
                </a:cubicBezTo>
                <a:lnTo>
                  <a:pt x="11292713" y="2902364"/>
                </a:lnTo>
                <a:lnTo>
                  <a:pt x="11249081" y="2895976"/>
                </a:lnTo>
                <a:cubicBezTo>
                  <a:pt x="11252176" y="2898294"/>
                  <a:pt x="11258704" y="2901115"/>
                  <a:pt x="11265735" y="2901213"/>
                </a:cubicBezTo>
                <a:lnTo>
                  <a:pt x="11286508" y="2904253"/>
                </a:lnTo>
                <a:lnTo>
                  <a:pt x="11254544" y="2913993"/>
                </a:lnTo>
                <a:lnTo>
                  <a:pt x="11258130" y="2917390"/>
                </a:lnTo>
                <a:lnTo>
                  <a:pt x="11245387" y="2915954"/>
                </a:lnTo>
                <a:cubicBezTo>
                  <a:pt x="11241786" y="2916360"/>
                  <a:pt x="11234924" y="2915355"/>
                  <a:pt x="11228228" y="2913442"/>
                </a:cubicBezTo>
                <a:cubicBezTo>
                  <a:pt x="11225135" y="2911125"/>
                  <a:pt x="11218103" y="2911028"/>
                  <a:pt x="11214672" y="2910524"/>
                </a:cubicBezTo>
                <a:cubicBezTo>
                  <a:pt x="11207809" y="2909519"/>
                  <a:pt x="11204546" y="2908110"/>
                  <a:pt x="11204210" y="2909927"/>
                </a:cubicBezTo>
                <a:cubicBezTo>
                  <a:pt x="11203874" y="2911742"/>
                  <a:pt x="11207306" y="2912243"/>
                  <a:pt x="11214168" y="2913248"/>
                </a:cubicBezTo>
                <a:lnTo>
                  <a:pt x="11241617" y="2917268"/>
                </a:lnTo>
                <a:cubicBezTo>
                  <a:pt x="11255345" y="2919279"/>
                  <a:pt x="11258271" y="2922505"/>
                  <a:pt x="11250905" y="2924225"/>
                </a:cubicBezTo>
                <a:cubicBezTo>
                  <a:pt x="11250905" y="2924225"/>
                  <a:pt x="11250737" y="2925132"/>
                  <a:pt x="11250569" y="2926040"/>
                </a:cubicBezTo>
                <a:cubicBezTo>
                  <a:pt x="11239266" y="2929982"/>
                  <a:pt x="11239266" y="2929982"/>
                  <a:pt x="11211816" y="2925963"/>
                </a:cubicBezTo>
                <a:lnTo>
                  <a:pt x="11208383" y="2925460"/>
                </a:lnTo>
                <a:cubicBezTo>
                  <a:pt x="11197588" y="2926677"/>
                  <a:pt x="11187294" y="2925170"/>
                  <a:pt x="11177504" y="2920938"/>
                </a:cubicBezTo>
                <a:lnTo>
                  <a:pt x="11160346" y="2918426"/>
                </a:lnTo>
                <a:cubicBezTo>
                  <a:pt x="11156915" y="2917922"/>
                  <a:pt x="11149884" y="2917826"/>
                  <a:pt x="11146957" y="2914599"/>
                </a:cubicBezTo>
                <a:cubicBezTo>
                  <a:pt x="11140094" y="2913595"/>
                  <a:pt x="11129632" y="2912995"/>
                  <a:pt x="11122938" y="2911082"/>
                </a:cubicBezTo>
                <a:cubicBezTo>
                  <a:pt x="11109212" y="2909072"/>
                  <a:pt x="11098750" y="2908474"/>
                  <a:pt x="11091721" y="2908376"/>
                </a:cubicBezTo>
                <a:cubicBezTo>
                  <a:pt x="11081091" y="2908685"/>
                  <a:pt x="11070796" y="2907178"/>
                  <a:pt x="11060838" y="2903854"/>
                </a:cubicBezTo>
                <a:cubicBezTo>
                  <a:pt x="11054143" y="2901941"/>
                  <a:pt x="11040585" y="2899023"/>
                  <a:pt x="11030293" y="2897517"/>
                </a:cubicBezTo>
                <a:cubicBezTo>
                  <a:pt x="11026693" y="2897923"/>
                  <a:pt x="11019831" y="2896917"/>
                  <a:pt x="11016734" y="2894598"/>
                </a:cubicBezTo>
                <a:cubicBezTo>
                  <a:pt x="11013473" y="2893187"/>
                  <a:pt x="11010041" y="2892685"/>
                  <a:pt x="11006444" y="2893091"/>
                </a:cubicBezTo>
                <a:cubicBezTo>
                  <a:pt x="10988781" y="2893303"/>
                  <a:pt x="10968530" y="2888471"/>
                  <a:pt x="10951374" y="2885960"/>
                </a:cubicBezTo>
                <a:cubicBezTo>
                  <a:pt x="10951037" y="2887776"/>
                  <a:pt x="10954300" y="2889187"/>
                  <a:pt x="10947270" y="2889091"/>
                </a:cubicBezTo>
                <a:cubicBezTo>
                  <a:pt x="10943838" y="2888587"/>
                  <a:pt x="10936975" y="2887582"/>
                  <a:pt x="10940744" y="2886270"/>
                </a:cubicBezTo>
                <a:lnTo>
                  <a:pt x="10920156" y="2883254"/>
                </a:lnTo>
                <a:lnTo>
                  <a:pt x="10920546" y="2884708"/>
                </a:lnTo>
                <a:lnTo>
                  <a:pt x="10928530" y="2886506"/>
                </a:lnTo>
                <a:cubicBezTo>
                  <a:pt x="10930633" y="2887045"/>
                  <a:pt x="10931408" y="2887626"/>
                  <a:pt x="10929442" y="2888736"/>
                </a:cubicBezTo>
                <a:cubicBezTo>
                  <a:pt x="10929102" y="2890553"/>
                  <a:pt x="10922409" y="2888639"/>
                  <a:pt x="10918977" y="2888138"/>
                </a:cubicBezTo>
                <a:lnTo>
                  <a:pt x="10905252" y="2886127"/>
                </a:lnTo>
                <a:lnTo>
                  <a:pt x="10888096" y="2883616"/>
                </a:lnTo>
                <a:cubicBezTo>
                  <a:pt x="10887928" y="2884524"/>
                  <a:pt x="10887759" y="2885431"/>
                  <a:pt x="10887591" y="2886339"/>
                </a:cubicBezTo>
                <a:lnTo>
                  <a:pt x="10901316" y="2888348"/>
                </a:lnTo>
                <a:cubicBezTo>
                  <a:pt x="10911611" y="2889857"/>
                  <a:pt x="10914874" y="2891268"/>
                  <a:pt x="10910937" y="2893491"/>
                </a:cubicBezTo>
                <a:cubicBezTo>
                  <a:pt x="10919601" y="2894292"/>
                  <a:pt x="10927196" y="2896103"/>
                  <a:pt x="10934789" y="2897916"/>
                </a:cubicBezTo>
                <a:lnTo>
                  <a:pt x="10956911" y="2902019"/>
                </a:lnTo>
                <a:lnTo>
                  <a:pt x="10942909" y="2902357"/>
                </a:lnTo>
                <a:lnTo>
                  <a:pt x="10937548" y="2902052"/>
                </a:lnTo>
                <a:lnTo>
                  <a:pt x="10872354" y="2892503"/>
                </a:lnTo>
                <a:cubicBezTo>
                  <a:pt x="10858628" y="2890493"/>
                  <a:pt x="10845071" y="2887576"/>
                  <a:pt x="10834273" y="2888793"/>
                </a:cubicBezTo>
                <a:lnTo>
                  <a:pt x="10827411" y="2887789"/>
                </a:lnTo>
                <a:cubicBezTo>
                  <a:pt x="10810759" y="2882551"/>
                  <a:pt x="10792930" y="2883672"/>
                  <a:pt x="10775941" y="2880251"/>
                </a:cubicBezTo>
                <a:cubicBezTo>
                  <a:pt x="10758953" y="2876829"/>
                  <a:pt x="10741799" y="2874318"/>
                  <a:pt x="10724471" y="2872713"/>
                </a:cubicBezTo>
                <a:lnTo>
                  <a:pt x="10612971" y="2857761"/>
                </a:lnTo>
                <a:lnTo>
                  <a:pt x="10614673" y="2858108"/>
                </a:lnTo>
                <a:cubicBezTo>
                  <a:pt x="10628397" y="2860118"/>
                  <a:pt x="10641787" y="2863944"/>
                  <a:pt x="10655008" y="2868679"/>
                </a:cubicBezTo>
                <a:cubicBezTo>
                  <a:pt x="10654841" y="2869587"/>
                  <a:pt x="10661702" y="2870591"/>
                  <a:pt x="10661534" y="2871501"/>
                </a:cubicBezTo>
                <a:lnTo>
                  <a:pt x="10659447" y="2871562"/>
                </a:lnTo>
                <a:lnTo>
                  <a:pt x="10661196" y="2871843"/>
                </a:lnTo>
                <a:cubicBezTo>
                  <a:pt x="10692246" y="2875458"/>
                  <a:pt x="10719865" y="2878569"/>
                  <a:pt x="10750410" y="2884906"/>
                </a:cubicBezTo>
                <a:lnTo>
                  <a:pt x="10777743" y="2889263"/>
                </a:lnTo>
                <a:lnTo>
                  <a:pt x="10746473" y="2888596"/>
                </a:lnTo>
                <a:lnTo>
                  <a:pt x="10685898" y="2899283"/>
                </a:lnTo>
                <a:lnTo>
                  <a:pt x="10713532" y="2904765"/>
                </a:lnTo>
                <a:cubicBezTo>
                  <a:pt x="10732926" y="2909470"/>
                  <a:pt x="10750436" y="2914832"/>
                  <a:pt x="10765122" y="2921179"/>
                </a:cubicBezTo>
                <a:cubicBezTo>
                  <a:pt x="10778342" y="2925915"/>
                  <a:pt x="10792066" y="2927924"/>
                  <a:pt x="10805791" y="2929934"/>
                </a:cubicBezTo>
                <a:cubicBezTo>
                  <a:pt x="10809223" y="2930438"/>
                  <a:pt x="10819685" y="2931035"/>
                  <a:pt x="10819350" y="2932853"/>
                </a:cubicBezTo>
                <a:cubicBezTo>
                  <a:pt x="10818677" y="2936485"/>
                  <a:pt x="10808719" y="2933161"/>
                  <a:pt x="10805287" y="2932658"/>
                </a:cubicBezTo>
                <a:lnTo>
                  <a:pt x="10648229" y="2909659"/>
                </a:lnTo>
                <a:lnTo>
                  <a:pt x="10634000" y="2913994"/>
                </a:lnTo>
                <a:lnTo>
                  <a:pt x="10637586" y="2917391"/>
                </a:lnTo>
                <a:lnTo>
                  <a:pt x="10624843" y="2915956"/>
                </a:lnTo>
                <a:cubicBezTo>
                  <a:pt x="10621242" y="2916361"/>
                  <a:pt x="10614380" y="2915356"/>
                  <a:pt x="10607684" y="2913442"/>
                </a:cubicBezTo>
                <a:cubicBezTo>
                  <a:pt x="10604591" y="2911126"/>
                  <a:pt x="10597559" y="2911028"/>
                  <a:pt x="10594128" y="2910525"/>
                </a:cubicBezTo>
                <a:cubicBezTo>
                  <a:pt x="10587265" y="2909520"/>
                  <a:pt x="10584002" y="2908111"/>
                  <a:pt x="10583666" y="2909928"/>
                </a:cubicBezTo>
                <a:cubicBezTo>
                  <a:pt x="10583330" y="2911743"/>
                  <a:pt x="10586762" y="2912244"/>
                  <a:pt x="10593624" y="2913248"/>
                </a:cubicBezTo>
                <a:lnTo>
                  <a:pt x="10621073" y="2917269"/>
                </a:lnTo>
                <a:cubicBezTo>
                  <a:pt x="10634801" y="2919280"/>
                  <a:pt x="10637727" y="2922506"/>
                  <a:pt x="10630361" y="2924225"/>
                </a:cubicBezTo>
                <a:cubicBezTo>
                  <a:pt x="10630361" y="2924225"/>
                  <a:pt x="10630193" y="2925133"/>
                  <a:pt x="10630025" y="2926041"/>
                </a:cubicBezTo>
                <a:cubicBezTo>
                  <a:pt x="10624374" y="2928012"/>
                  <a:pt x="10621548" y="2928998"/>
                  <a:pt x="10616704" y="2928988"/>
                </a:cubicBezTo>
                <a:lnTo>
                  <a:pt x="10605366" y="2927640"/>
                </a:lnTo>
                <a:lnTo>
                  <a:pt x="10629091" y="2934957"/>
                </a:lnTo>
                <a:cubicBezTo>
                  <a:pt x="10632552" y="2937678"/>
                  <a:pt x="10632906" y="2940528"/>
                  <a:pt x="10634201" y="2943051"/>
                </a:cubicBezTo>
                <a:cubicBezTo>
                  <a:pt x="10636457" y="2949909"/>
                  <a:pt x="10652774" y="2956962"/>
                  <a:pt x="10669089" y="2964015"/>
                </a:cubicBezTo>
                <a:cubicBezTo>
                  <a:pt x="10672184" y="2966334"/>
                  <a:pt x="10679215" y="2966431"/>
                  <a:pt x="10682645" y="2966933"/>
                </a:cubicBezTo>
                <a:cubicBezTo>
                  <a:pt x="10696369" y="2968943"/>
                  <a:pt x="10710265" y="2970046"/>
                  <a:pt x="10720055" y="2974277"/>
                </a:cubicBezTo>
                <a:cubicBezTo>
                  <a:pt x="10723316" y="2975688"/>
                  <a:pt x="10726749" y="2976189"/>
                  <a:pt x="10733612" y="2977195"/>
                </a:cubicBezTo>
                <a:lnTo>
                  <a:pt x="10761063" y="2981215"/>
                </a:lnTo>
                <a:cubicBezTo>
                  <a:pt x="10778052" y="2984635"/>
                  <a:pt x="10795375" y="2986239"/>
                  <a:pt x="10809604" y="2985524"/>
                </a:cubicBezTo>
                <a:cubicBezTo>
                  <a:pt x="10820402" y="2984308"/>
                  <a:pt x="10833960" y="2987226"/>
                  <a:pt x="10843750" y="2991456"/>
                </a:cubicBezTo>
                <a:cubicBezTo>
                  <a:pt x="10860235" y="2997602"/>
                  <a:pt x="10884253" y="3001120"/>
                  <a:pt x="10900907" y="3006358"/>
                </a:cubicBezTo>
                <a:cubicBezTo>
                  <a:pt x="10904168" y="3007766"/>
                  <a:pt x="10963510" y="3010860"/>
                  <a:pt x="10963677" y="3009951"/>
                </a:cubicBezTo>
                <a:cubicBezTo>
                  <a:pt x="10971211" y="3007325"/>
                  <a:pt x="10985106" y="3008425"/>
                  <a:pt x="10995399" y="3009932"/>
                </a:cubicBezTo>
                <a:cubicBezTo>
                  <a:pt x="11005860" y="3010532"/>
                  <a:pt x="11015652" y="3014765"/>
                  <a:pt x="11025608" y="3018088"/>
                </a:cubicBezTo>
                <a:cubicBezTo>
                  <a:pt x="11025439" y="3018995"/>
                  <a:pt x="11025272" y="3019905"/>
                  <a:pt x="11028705" y="3020407"/>
                </a:cubicBezTo>
                <a:cubicBezTo>
                  <a:pt x="11049291" y="3023421"/>
                  <a:pt x="11062344" y="3029065"/>
                  <a:pt x="11079332" y="3032486"/>
                </a:cubicBezTo>
                <a:cubicBezTo>
                  <a:pt x="11089460" y="3034900"/>
                  <a:pt x="11093564" y="3031770"/>
                  <a:pt x="11103519" y="3035094"/>
                </a:cubicBezTo>
                <a:cubicBezTo>
                  <a:pt x="11106953" y="3035597"/>
                  <a:pt x="11135243" y="3035075"/>
                  <a:pt x="11139009" y="3033761"/>
                </a:cubicBezTo>
                <a:lnTo>
                  <a:pt x="11149807" y="3032544"/>
                </a:lnTo>
                <a:cubicBezTo>
                  <a:pt x="11167467" y="3032331"/>
                  <a:pt x="11181194" y="3034341"/>
                  <a:pt x="11194246" y="3039985"/>
                </a:cubicBezTo>
                <a:cubicBezTo>
                  <a:pt x="11197510" y="3041394"/>
                  <a:pt x="11200774" y="3042804"/>
                  <a:pt x="11207467" y="3044718"/>
                </a:cubicBezTo>
                <a:cubicBezTo>
                  <a:pt x="11207300" y="3045627"/>
                  <a:pt x="11210563" y="3047038"/>
                  <a:pt x="11210563" y="3047038"/>
                </a:cubicBezTo>
                <a:cubicBezTo>
                  <a:pt x="11227719" y="3049549"/>
                  <a:pt x="11240940" y="3054284"/>
                  <a:pt x="11254836" y="3055385"/>
                </a:cubicBezTo>
                <a:cubicBezTo>
                  <a:pt x="11268727" y="3056486"/>
                  <a:pt x="11282621" y="3057588"/>
                  <a:pt x="11293251" y="3057278"/>
                </a:cubicBezTo>
                <a:cubicBezTo>
                  <a:pt x="11314510" y="3056664"/>
                  <a:pt x="11324804" y="3058170"/>
                  <a:pt x="11341288" y="3064315"/>
                </a:cubicBezTo>
                <a:cubicBezTo>
                  <a:pt x="11347816" y="3067135"/>
                  <a:pt x="11354678" y="3068139"/>
                  <a:pt x="11364971" y="3069649"/>
                </a:cubicBezTo>
                <a:lnTo>
                  <a:pt x="11376492" y="3071336"/>
                </a:lnTo>
                <a:lnTo>
                  <a:pt x="11380914" y="3072812"/>
                </a:lnTo>
                <a:cubicBezTo>
                  <a:pt x="11384010" y="3075130"/>
                  <a:pt x="11390703" y="3077045"/>
                  <a:pt x="11383505" y="3077855"/>
                </a:cubicBezTo>
                <a:cubicBezTo>
                  <a:pt x="11379907" y="3078260"/>
                  <a:pt x="11379571" y="3080076"/>
                  <a:pt x="11376140" y="3079574"/>
                </a:cubicBezTo>
                <a:cubicBezTo>
                  <a:pt x="11369277" y="3078570"/>
                  <a:pt x="11362247" y="3078472"/>
                  <a:pt x="11358984" y="3077062"/>
                </a:cubicBezTo>
                <a:cubicBezTo>
                  <a:pt x="11345593" y="3073235"/>
                  <a:pt x="11332037" y="3070318"/>
                  <a:pt x="11318480" y="3067400"/>
                </a:cubicBezTo>
                <a:cubicBezTo>
                  <a:pt x="11308521" y="3064075"/>
                  <a:pt x="11308353" y="3064985"/>
                  <a:pt x="11300987" y="3066702"/>
                </a:cubicBezTo>
                <a:cubicBezTo>
                  <a:pt x="11300651" y="3068520"/>
                  <a:pt x="11296716" y="3070743"/>
                  <a:pt x="11289686" y="3070644"/>
                </a:cubicBezTo>
                <a:cubicBezTo>
                  <a:pt x="11279391" y="3069139"/>
                  <a:pt x="11272193" y="3069948"/>
                  <a:pt x="11258466" y="3067939"/>
                </a:cubicBezTo>
                <a:cubicBezTo>
                  <a:pt x="11251772" y="3066025"/>
                  <a:pt x="11241310" y="3065428"/>
                  <a:pt x="11231183" y="3063012"/>
                </a:cubicBezTo>
                <a:cubicBezTo>
                  <a:pt x="11224320" y="3062006"/>
                  <a:pt x="11223985" y="3063822"/>
                  <a:pt x="11223817" y="3064732"/>
                </a:cubicBezTo>
                <a:cubicBezTo>
                  <a:pt x="11223481" y="3066546"/>
                  <a:pt x="11226746" y="3067957"/>
                  <a:pt x="11230177" y="3068459"/>
                </a:cubicBezTo>
                <a:cubicBezTo>
                  <a:pt x="11237040" y="3069465"/>
                  <a:pt x="11237206" y="3068557"/>
                  <a:pt x="11240637" y="3069059"/>
                </a:cubicBezTo>
                <a:cubicBezTo>
                  <a:pt x="11258130" y="3069754"/>
                  <a:pt x="11271689" y="3072674"/>
                  <a:pt x="11281310" y="3077813"/>
                </a:cubicBezTo>
                <a:cubicBezTo>
                  <a:pt x="11284405" y="3080132"/>
                  <a:pt x="11277206" y="3080942"/>
                  <a:pt x="11283732" y="3083767"/>
                </a:cubicBezTo>
                <a:lnTo>
                  <a:pt x="11314615" y="3088288"/>
                </a:lnTo>
                <a:cubicBezTo>
                  <a:pt x="11321308" y="3090200"/>
                  <a:pt x="11331940" y="3089891"/>
                  <a:pt x="11341897" y="3093215"/>
                </a:cubicBezTo>
                <a:cubicBezTo>
                  <a:pt x="11351688" y="3097448"/>
                  <a:pt x="11355791" y="3094317"/>
                  <a:pt x="11366084" y="3095824"/>
                </a:cubicBezTo>
                <a:cubicBezTo>
                  <a:pt x="11396796" y="3101254"/>
                  <a:pt x="11424753" y="3102551"/>
                  <a:pt x="11452035" y="3107477"/>
                </a:cubicBezTo>
                <a:lnTo>
                  <a:pt x="11489779" y="3113005"/>
                </a:lnTo>
                <a:cubicBezTo>
                  <a:pt x="11510367" y="3116018"/>
                  <a:pt x="11527524" y="3118532"/>
                  <a:pt x="11548952" y="3117006"/>
                </a:cubicBezTo>
                <a:cubicBezTo>
                  <a:pt x="11552215" y="3118417"/>
                  <a:pt x="11551878" y="3120233"/>
                  <a:pt x="11555308" y="3120736"/>
                </a:cubicBezTo>
                <a:cubicBezTo>
                  <a:pt x="11568195" y="3127286"/>
                  <a:pt x="11571625" y="3127787"/>
                  <a:pt x="11592885" y="3127170"/>
                </a:cubicBezTo>
                <a:lnTo>
                  <a:pt x="11599152" y="3127257"/>
                </a:lnTo>
                <a:lnTo>
                  <a:pt x="11601655" y="3128345"/>
                </a:lnTo>
                <a:cubicBezTo>
                  <a:pt x="11622274" y="3136077"/>
                  <a:pt x="11644262" y="3142790"/>
                  <a:pt x="11668806" y="3147887"/>
                </a:cubicBezTo>
                <a:cubicBezTo>
                  <a:pt x="11702753" y="3152952"/>
                  <a:pt x="11734208" y="3165533"/>
                  <a:pt x="11764897" y="3180747"/>
                </a:cubicBezTo>
                <a:lnTo>
                  <a:pt x="11773540" y="3185342"/>
                </a:lnTo>
                <a:lnTo>
                  <a:pt x="11758572" y="3184079"/>
                </a:lnTo>
                <a:cubicBezTo>
                  <a:pt x="11719819" y="3184002"/>
                  <a:pt x="11678139" y="3180696"/>
                  <a:pt x="11636964" y="3174666"/>
                </a:cubicBezTo>
                <a:lnTo>
                  <a:pt x="11568337" y="3164616"/>
                </a:lnTo>
                <a:cubicBezTo>
                  <a:pt x="11564906" y="3164113"/>
                  <a:pt x="11558214" y="3162201"/>
                  <a:pt x="11554444" y="3163516"/>
                </a:cubicBezTo>
                <a:cubicBezTo>
                  <a:pt x="11550676" y="3164829"/>
                  <a:pt x="11557204" y="3167651"/>
                  <a:pt x="11560634" y="3168153"/>
                </a:cubicBezTo>
                <a:cubicBezTo>
                  <a:pt x="11574193" y="3171072"/>
                  <a:pt x="11584150" y="3174394"/>
                  <a:pt x="11597706" y="3177311"/>
                </a:cubicBezTo>
                <a:cubicBezTo>
                  <a:pt x="11614695" y="3180734"/>
                  <a:pt x="11631854" y="3183247"/>
                  <a:pt x="11648504" y="3188482"/>
                </a:cubicBezTo>
                <a:cubicBezTo>
                  <a:pt x="11641474" y="3188385"/>
                  <a:pt x="11641138" y="3190200"/>
                  <a:pt x="11634275" y="3189195"/>
                </a:cubicBezTo>
                <a:cubicBezTo>
                  <a:pt x="11620550" y="3187186"/>
                  <a:pt x="11609752" y="3188403"/>
                  <a:pt x="11599292" y="3187805"/>
                </a:cubicBezTo>
                <a:cubicBezTo>
                  <a:pt x="11595858" y="3187302"/>
                  <a:pt x="11592091" y="3188616"/>
                  <a:pt x="11591924" y="3189524"/>
                </a:cubicBezTo>
                <a:cubicBezTo>
                  <a:pt x="11595019" y="3191843"/>
                  <a:pt x="11598619" y="3191438"/>
                  <a:pt x="11602050" y="3191939"/>
                </a:cubicBezTo>
                <a:lnTo>
                  <a:pt x="11615776" y="3193949"/>
                </a:lnTo>
                <a:cubicBezTo>
                  <a:pt x="11632595" y="3198278"/>
                  <a:pt x="11650422" y="3197157"/>
                  <a:pt x="11670844" y="3201081"/>
                </a:cubicBezTo>
                <a:lnTo>
                  <a:pt x="11705156" y="3206106"/>
                </a:lnTo>
                <a:cubicBezTo>
                  <a:pt x="11715618" y="3206704"/>
                  <a:pt x="11721976" y="3210434"/>
                  <a:pt x="11735703" y="3212443"/>
                </a:cubicBezTo>
                <a:cubicBezTo>
                  <a:pt x="11770349" y="3215652"/>
                  <a:pt x="11803994" y="3224309"/>
                  <a:pt x="11838475" y="3228427"/>
                </a:cubicBezTo>
                <a:cubicBezTo>
                  <a:pt x="11841905" y="3228929"/>
                  <a:pt x="11845335" y="3229430"/>
                  <a:pt x="11848600" y="3230842"/>
                </a:cubicBezTo>
                <a:cubicBezTo>
                  <a:pt x="11851863" y="3232252"/>
                  <a:pt x="11855294" y="3232755"/>
                  <a:pt x="11855294" y="3232755"/>
                </a:cubicBezTo>
                <a:lnTo>
                  <a:pt x="11867556" y="3233457"/>
                </a:lnTo>
                <a:lnTo>
                  <a:pt x="11883280" y="3239157"/>
                </a:lnTo>
                <a:cubicBezTo>
                  <a:pt x="11891333" y="3240598"/>
                  <a:pt x="11899473" y="3240141"/>
                  <a:pt x="11910709" y="3237514"/>
                </a:cubicBezTo>
                <a:lnTo>
                  <a:pt x="11915686" y="3236767"/>
                </a:lnTo>
                <a:lnTo>
                  <a:pt x="11922721" y="3237381"/>
                </a:lnTo>
                <a:cubicBezTo>
                  <a:pt x="11930849" y="3238689"/>
                  <a:pt x="11938400" y="3240728"/>
                  <a:pt x="11944844" y="3244002"/>
                </a:cubicBezTo>
                <a:lnTo>
                  <a:pt x="11951707" y="3245008"/>
                </a:lnTo>
                <a:lnTo>
                  <a:pt x="11966850" y="3247225"/>
                </a:lnTo>
                <a:lnTo>
                  <a:pt x="11968990" y="3270112"/>
                </a:lnTo>
                <a:cubicBezTo>
                  <a:pt x="11966711" y="3282196"/>
                  <a:pt x="11983413" y="3290426"/>
                  <a:pt x="11992304" y="3283148"/>
                </a:cubicBezTo>
                <a:cubicBezTo>
                  <a:pt x="12033278" y="3248158"/>
                  <a:pt x="12062483" y="3281191"/>
                  <a:pt x="12096250" y="3290057"/>
                </a:cubicBezTo>
                <a:cubicBezTo>
                  <a:pt x="12121482" y="3298603"/>
                  <a:pt x="12143235" y="3308537"/>
                  <a:pt x="12164985" y="3318475"/>
                </a:cubicBezTo>
                <a:cubicBezTo>
                  <a:pt x="12201520" y="3341135"/>
                  <a:pt x="12200798" y="3356320"/>
                  <a:pt x="12164030" y="3374731"/>
                </a:cubicBezTo>
                <a:cubicBezTo>
                  <a:pt x="12155137" y="3382009"/>
                  <a:pt x="12146605" y="3381692"/>
                  <a:pt x="12144323" y="3393777"/>
                </a:cubicBezTo>
                <a:cubicBezTo>
                  <a:pt x="12144088" y="3434845"/>
                  <a:pt x="12117055" y="3464267"/>
                  <a:pt x="12071270" y="3456479"/>
                </a:cubicBezTo>
                <a:cubicBezTo>
                  <a:pt x="11991357" y="3447426"/>
                  <a:pt x="11911447" y="3438367"/>
                  <a:pt x="11841508" y="3399253"/>
                </a:cubicBezTo>
                <a:cubicBezTo>
                  <a:pt x="11823241" y="3387925"/>
                  <a:pt x="11804977" y="3376596"/>
                  <a:pt x="11784426" y="3377353"/>
                </a:cubicBezTo>
                <a:cubicBezTo>
                  <a:pt x="11736540" y="3377855"/>
                  <a:pt x="11689405" y="3371538"/>
                  <a:pt x="11643276" y="3362026"/>
                </a:cubicBezTo>
                <a:lnTo>
                  <a:pt x="11569037" y="3343069"/>
                </a:lnTo>
                <a:lnTo>
                  <a:pt x="11571452" y="3348197"/>
                </a:lnTo>
                <a:cubicBezTo>
                  <a:pt x="11571243" y="3357126"/>
                  <a:pt x="11561870" y="3365527"/>
                  <a:pt x="11543486" y="3374731"/>
                </a:cubicBezTo>
                <a:cubicBezTo>
                  <a:pt x="11534593" y="3382009"/>
                  <a:pt x="11526061" y="3381692"/>
                  <a:pt x="11523779" y="3393778"/>
                </a:cubicBezTo>
                <a:cubicBezTo>
                  <a:pt x="11523720" y="3404045"/>
                  <a:pt x="11521987" y="3413584"/>
                  <a:pt x="11518704" y="3421996"/>
                </a:cubicBezTo>
                <a:lnTo>
                  <a:pt x="11517685" y="3423518"/>
                </a:lnTo>
                <a:lnTo>
                  <a:pt x="11538671" y="3425460"/>
                </a:lnTo>
                <a:cubicBezTo>
                  <a:pt x="11605454" y="3436499"/>
                  <a:pt x="11666225" y="3472991"/>
                  <a:pt x="11735171" y="3478976"/>
                </a:cubicBezTo>
                <a:cubicBezTo>
                  <a:pt x="11740215" y="3480687"/>
                  <a:pt x="11743701" y="3479296"/>
                  <a:pt x="11748749" y="3481002"/>
                </a:cubicBezTo>
                <a:cubicBezTo>
                  <a:pt x="11767015" y="3492333"/>
                  <a:pt x="11803064" y="3489106"/>
                  <a:pt x="11798139" y="3520876"/>
                </a:cubicBezTo>
                <a:lnTo>
                  <a:pt x="11797913" y="3521354"/>
                </a:lnTo>
                <a:lnTo>
                  <a:pt x="11543557" y="3521354"/>
                </a:lnTo>
                <a:lnTo>
                  <a:pt x="11457100" y="3511760"/>
                </a:lnTo>
                <a:lnTo>
                  <a:pt x="11410911" y="3503573"/>
                </a:lnTo>
                <a:lnTo>
                  <a:pt x="11414811" y="3513374"/>
                </a:lnTo>
                <a:lnTo>
                  <a:pt x="11416282" y="3521354"/>
                </a:lnTo>
                <a:lnTo>
                  <a:pt x="11177370" y="3521354"/>
                </a:lnTo>
                <a:lnTo>
                  <a:pt x="11169341" y="3538374"/>
                </a:lnTo>
                <a:cubicBezTo>
                  <a:pt x="11157079" y="3550255"/>
                  <a:pt x="11134459" y="3547417"/>
                  <a:pt x="11116435" y="3549030"/>
                </a:cubicBezTo>
                <a:cubicBezTo>
                  <a:pt x="11081947" y="3555355"/>
                  <a:pt x="11046258" y="3550986"/>
                  <a:pt x="11014412" y="3537630"/>
                </a:cubicBezTo>
                <a:cubicBezTo>
                  <a:pt x="10985301" y="3529700"/>
                  <a:pt x="10955549" y="3525171"/>
                  <a:pt x="10925718" y="3521654"/>
                </a:cubicBezTo>
                <a:lnTo>
                  <a:pt x="10923005" y="3521354"/>
                </a:lnTo>
                <a:lnTo>
                  <a:pt x="10795738" y="3521354"/>
                </a:lnTo>
                <a:lnTo>
                  <a:pt x="10797821" y="3532651"/>
                </a:lnTo>
                <a:cubicBezTo>
                  <a:pt x="10793093" y="3597458"/>
                  <a:pt x="10848033" y="3544473"/>
                  <a:pt x="10864913" y="3562923"/>
                </a:cubicBezTo>
                <a:cubicBezTo>
                  <a:pt x="10875110" y="3568685"/>
                  <a:pt x="10885854" y="3569664"/>
                  <a:pt x="10896047" y="3575423"/>
                </a:cubicBezTo>
                <a:cubicBezTo>
                  <a:pt x="10937379" y="3593684"/>
                  <a:pt x="10976297" y="3609311"/>
                  <a:pt x="11025197" y="3608931"/>
                </a:cubicBezTo>
                <a:cubicBezTo>
                  <a:pt x="11041310" y="3610398"/>
                  <a:pt x="11053920" y="3618796"/>
                  <a:pt x="11070034" y="3620263"/>
                </a:cubicBezTo>
                <a:cubicBezTo>
                  <a:pt x="11136911" y="3628770"/>
                  <a:pt x="11174612" y="3702273"/>
                  <a:pt x="11251469" y="3694775"/>
                </a:cubicBezTo>
                <a:cubicBezTo>
                  <a:pt x="11256840" y="3695263"/>
                  <a:pt x="11264627" y="3698388"/>
                  <a:pt x="11264075" y="3703172"/>
                </a:cubicBezTo>
                <a:cubicBezTo>
                  <a:pt x="11270977" y="3737628"/>
                  <a:pt x="11311542" y="3738904"/>
                  <a:pt x="11336755" y="3755697"/>
                </a:cubicBezTo>
                <a:cubicBezTo>
                  <a:pt x="11349361" y="3764096"/>
                  <a:pt x="11370301" y="3770833"/>
                  <a:pt x="11358461" y="3779421"/>
                </a:cubicBezTo>
                <a:cubicBezTo>
                  <a:pt x="11332363" y="3793957"/>
                  <a:pt x="11341673" y="3831048"/>
                  <a:pt x="11305931" y="3835044"/>
                </a:cubicBezTo>
                <a:cubicBezTo>
                  <a:pt x="11298148" y="3831918"/>
                  <a:pt x="11290366" y="3828792"/>
                  <a:pt x="11293874" y="3821863"/>
                </a:cubicBezTo>
                <a:cubicBezTo>
                  <a:pt x="11317345" y="3782925"/>
                  <a:pt x="11278641" y="3789067"/>
                  <a:pt x="11257153" y="3787108"/>
                </a:cubicBezTo>
                <a:cubicBezTo>
                  <a:pt x="11235664" y="3785153"/>
                  <a:pt x="11228429" y="3777246"/>
                  <a:pt x="11222293" y="3759770"/>
                </a:cubicBezTo>
                <a:cubicBezTo>
                  <a:pt x="11211334" y="3737032"/>
                  <a:pt x="11150379" y="3724229"/>
                  <a:pt x="11134478" y="3744528"/>
                </a:cubicBezTo>
                <a:cubicBezTo>
                  <a:pt x="11125047" y="3755748"/>
                  <a:pt x="11109145" y="3776047"/>
                  <a:pt x="11143788" y="3781618"/>
                </a:cubicBezTo>
                <a:cubicBezTo>
                  <a:pt x="11165277" y="3783573"/>
                  <a:pt x="11169003" y="3798412"/>
                  <a:pt x="11178100" y="3813736"/>
                </a:cubicBezTo>
                <a:cubicBezTo>
                  <a:pt x="11201116" y="3849660"/>
                  <a:pt x="11247818" y="3868411"/>
                  <a:pt x="11282678" y="3895748"/>
                </a:cubicBezTo>
                <a:cubicBezTo>
                  <a:pt x="11300108" y="3909414"/>
                  <a:pt x="11321930" y="3884825"/>
                  <a:pt x="11343967" y="3881998"/>
                </a:cubicBezTo>
                <a:cubicBezTo>
                  <a:pt x="11410628" y="3868740"/>
                  <a:pt x="11432881" y="3887680"/>
                  <a:pt x="11417412" y="3951508"/>
                </a:cubicBezTo>
                <a:cubicBezTo>
                  <a:pt x="11417412" y="3951508"/>
                  <a:pt x="11419272" y="3958927"/>
                  <a:pt x="11416311" y="3961073"/>
                </a:cubicBezTo>
                <a:cubicBezTo>
                  <a:pt x="11437800" y="3963031"/>
                  <a:pt x="11439449" y="3948682"/>
                  <a:pt x="11440545" y="3939118"/>
                </a:cubicBezTo>
                <a:cubicBezTo>
                  <a:pt x="11445154" y="3922625"/>
                  <a:pt x="11458859" y="3921457"/>
                  <a:pt x="11474426" y="3927704"/>
                </a:cubicBezTo>
                <a:cubicBezTo>
                  <a:pt x="11492405" y="3936592"/>
                  <a:pt x="11515206" y="3950749"/>
                  <a:pt x="11499856" y="3966266"/>
                </a:cubicBezTo>
                <a:cubicBezTo>
                  <a:pt x="11472111" y="3995149"/>
                  <a:pt x="11488992" y="4013601"/>
                  <a:pt x="11511793" y="4027757"/>
                </a:cubicBezTo>
                <a:cubicBezTo>
                  <a:pt x="11537558" y="4039769"/>
                  <a:pt x="11536672" y="4071099"/>
                  <a:pt x="11560572" y="4075693"/>
                </a:cubicBezTo>
                <a:cubicBezTo>
                  <a:pt x="11637643" y="4089959"/>
                  <a:pt x="11709559" y="4125504"/>
                  <a:pt x="11789593" y="4137624"/>
                </a:cubicBezTo>
                <a:cubicBezTo>
                  <a:pt x="11824787" y="4138411"/>
                  <a:pt x="11858881" y="4148766"/>
                  <a:pt x="11886508" y="4168195"/>
                </a:cubicBezTo>
                <a:cubicBezTo>
                  <a:pt x="11906896" y="4179716"/>
                  <a:pt x="11938578" y="4187433"/>
                  <a:pt x="11926952" y="4217787"/>
                </a:cubicBezTo>
                <a:cubicBezTo>
                  <a:pt x="11921139" y="4232964"/>
                  <a:pt x="11910586" y="4236230"/>
                  <a:pt x="11898732" y="4236056"/>
                </a:cubicBezTo>
                <a:lnTo>
                  <a:pt x="11889054" y="4235115"/>
                </a:lnTo>
                <a:lnTo>
                  <a:pt x="11870080" y="4231479"/>
                </a:lnTo>
                <a:lnTo>
                  <a:pt x="11795753" y="4215354"/>
                </a:lnTo>
                <a:cubicBezTo>
                  <a:pt x="11792374" y="4214621"/>
                  <a:pt x="11785617" y="4213156"/>
                  <a:pt x="11781995" y="4213316"/>
                </a:cubicBezTo>
                <a:cubicBezTo>
                  <a:pt x="11778617" y="4212583"/>
                  <a:pt x="11771615" y="4212012"/>
                  <a:pt x="11771124" y="4213798"/>
                </a:cubicBezTo>
                <a:lnTo>
                  <a:pt x="11773401" y="4215149"/>
                </a:lnTo>
                <a:lnTo>
                  <a:pt x="11714121" y="4209882"/>
                </a:lnTo>
                <a:lnTo>
                  <a:pt x="11678530" y="4204319"/>
                </a:lnTo>
                <a:lnTo>
                  <a:pt x="11653627" y="4196834"/>
                </a:lnTo>
                <a:lnTo>
                  <a:pt x="11624782" y="4189664"/>
                </a:lnTo>
                <a:lnTo>
                  <a:pt x="11584783" y="4172129"/>
                </a:lnTo>
                <a:lnTo>
                  <a:pt x="11555820" y="4175037"/>
                </a:lnTo>
                <a:lnTo>
                  <a:pt x="11511911" y="4167036"/>
                </a:lnTo>
                <a:cubicBezTo>
                  <a:pt x="11497906" y="4165891"/>
                  <a:pt x="11494282" y="4166052"/>
                  <a:pt x="11503439" y="4171828"/>
                </a:cubicBezTo>
                <a:cubicBezTo>
                  <a:pt x="11506572" y="4173454"/>
                  <a:pt x="11509949" y="4174188"/>
                  <a:pt x="11506326" y="4174349"/>
                </a:cubicBezTo>
                <a:cubicBezTo>
                  <a:pt x="11489188" y="4171578"/>
                  <a:pt x="11469652" y="4164499"/>
                  <a:pt x="11454916" y="4166038"/>
                </a:cubicBezTo>
                <a:lnTo>
                  <a:pt x="11478413" y="4174160"/>
                </a:lnTo>
                <a:lnTo>
                  <a:pt x="11401034" y="4165061"/>
                </a:lnTo>
                <a:cubicBezTo>
                  <a:pt x="11395661" y="4164573"/>
                  <a:pt x="11389741" y="4168865"/>
                  <a:pt x="11386229" y="4175794"/>
                </a:cubicBezTo>
                <a:lnTo>
                  <a:pt x="11390035" y="4185110"/>
                </a:lnTo>
                <a:lnTo>
                  <a:pt x="11371524" y="4182995"/>
                </a:lnTo>
                <a:cubicBezTo>
                  <a:pt x="11368145" y="4182264"/>
                  <a:pt x="11357765" y="4180958"/>
                  <a:pt x="11354631" y="4179330"/>
                </a:cubicBezTo>
                <a:cubicBezTo>
                  <a:pt x="11345231" y="4174449"/>
                  <a:pt x="11334606" y="4174040"/>
                  <a:pt x="11328091" y="4171680"/>
                </a:cubicBezTo>
                <a:cubicBezTo>
                  <a:pt x="11317958" y="4169480"/>
                  <a:pt x="11310957" y="4168909"/>
                  <a:pt x="11310467" y="4170698"/>
                </a:cubicBezTo>
                <a:cubicBezTo>
                  <a:pt x="11309976" y="4172485"/>
                  <a:pt x="11312864" y="4175005"/>
                  <a:pt x="11319621" y="4176472"/>
                </a:cubicBezTo>
                <a:cubicBezTo>
                  <a:pt x="11332891" y="4180299"/>
                  <a:pt x="11342780" y="4183392"/>
                  <a:pt x="11356295" y="4186324"/>
                </a:cubicBezTo>
                <a:lnTo>
                  <a:pt x="11417108" y="4199517"/>
                </a:lnTo>
                <a:cubicBezTo>
                  <a:pt x="11406483" y="4199106"/>
                  <a:pt x="11396591" y="4196014"/>
                  <a:pt x="11389346" y="4196337"/>
                </a:cubicBezTo>
                <a:cubicBezTo>
                  <a:pt x="11389100" y="4197232"/>
                  <a:pt x="11382342" y="4195765"/>
                  <a:pt x="11382097" y="4196659"/>
                </a:cubicBezTo>
                <a:cubicBezTo>
                  <a:pt x="11384984" y="4199180"/>
                  <a:pt x="11388365" y="4199912"/>
                  <a:pt x="11391743" y="4200646"/>
                </a:cubicBezTo>
                <a:cubicBezTo>
                  <a:pt x="11405257" y="4203579"/>
                  <a:pt x="11419015" y="4205616"/>
                  <a:pt x="11432774" y="4207653"/>
                </a:cubicBezTo>
                <a:lnTo>
                  <a:pt x="11453674" y="4212188"/>
                </a:lnTo>
                <a:lnTo>
                  <a:pt x="11457890" y="4218448"/>
                </a:lnTo>
                <a:lnTo>
                  <a:pt x="11420923" y="4211712"/>
                </a:lnTo>
                <a:lnTo>
                  <a:pt x="11410788" y="4209515"/>
                </a:lnTo>
                <a:cubicBezTo>
                  <a:pt x="11410054" y="4212197"/>
                  <a:pt x="11415830" y="4217240"/>
                  <a:pt x="11398693" y="4214469"/>
                </a:cubicBezTo>
                <a:cubicBezTo>
                  <a:pt x="11398693" y="4214469"/>
                  <a:pt x="11398448" y="4215363"/>
                  <a:pt x="11398204" y="4216259"/>
                </a:cubicBezTo>
                <a:cubicBezTo>
                  <a:pt x="11401339" y="4217885"/>
                  <a:pt x="11404959" y="4217722"/>
                  <a:pt x="11408093" y="4219351"/>
                </a:cubicBezTo>
                <a:cubicBezTo>
                  <a:pt x="11418230" y="4221550"/>
                  <a:pt x="11431989" y="4223586"/>
                  <a:pt x="11441879" y="4226680"/>
                </a:cubicBezTo>
                <a:cubicBezTo>
                  <a:pt x="11441879" y="4226680"/>
                  <a:pt x="11445011" y="4228309"/>
                  <a:pt x="11444768" y="4229201"/>
                </a:cubicBezTo>
                <a:cubicBezTo>
                  <a:pt x="11441389" y="4228469"/>
                  <a:pt x="11441143" y="4229364"/>
                  <a:pt x="11441143" y="4229364"/>
                </a:cubicBezTo>
                <a:lnTo>
                  <a:pt x="11407359" y="4222034"/>
                </a:lnTo>
                <a:lnTo>
                  <a:pt x="11373575" y="4214703"/>
                </a:lnTo>
                <a:lnTo>
                  <a:pt x="11356681" y="4211038"/>
                </a:lnTo>
                <a:cubicBezTo>
                  <a:pt x="11346057" y="4210627"/>
                  <a:pt x="11338809" y="4210950"/>
                  <a:pt x="11328428" y="4209645"/>
                </a:cubicBezTo>
                <a:cubicBezTo>
                  <a:pt x="11314670" y="4207608"/>
                  <a:pt x="11300667" y="4206464"/>
                  <a:pt x="11286906" y="4204426"/>
                </a:cubicBezTo>
                <a:cubicBezTo>
                  <a:pt x="11276773" y="4202227"/>
                  <a:pt x="11276527" y="4203122"/>
                  <a:pt x="11276037" y="4204909"/>
                </a:cubicBezTo>
                <a:cubicBezTo>
                  <a:pt x="11275547" y="4206698"/>
                  <a:pt x="11278925" y="4207432"/>
                  <a:pt x="11285683" y="4208896"/>
                </a:cubicBezTo>
                <a:cubicBezTo>
                  <a:pt x="11295573" y="4211992"/>
                  <a:pt x="11295573" y="4211992"/>
                  <a:pt x="11288324" y="4212313"/>
                </a:cubicBezTo>
                <a:cubicBezTo>
                  <a:pt x="11284458" y="4213368"/>
                  <a:pt x="11274078" y="4212064"/>
                  <a:pt x="11290724" y="4216622"/>
                </a:cubicBezTo>
                <a:cubicBezTo>
                  <a:pt x="11294103" y="4217355"/>
                  <a:pt x="11290235" y="4218412"/>
                  <a:pt x="11289989" y="4219306"/>
                </a:cubicBezTo>
                <a:lnTo>
                  <a:pt x="11286610" y="4218571"/>
                </a:lnTo>
                <a:cubicBezTo>
                  <a:pt x="11275496" y="4219951"/>
                  <a:pt x="11275496" y="4219951"/>
                  <a:pt x="11284894" y="4224831"/>
                </a:cubicBezTo>
                <a:cubicBezTo>
                  <a:pt x="11291162" y="4228085"/>
                  <a:pt x="11304432" y="4231912"/>
                  <a:pt x="11310208" y="4236954"/>
                </a:cubicBezTo>
                <a:cubicBezTo>
                  <a:pt x="11299828" y="4235650"/>
                  <a:pt x="11283181" y="4231091"/>
                  <a:pt x="11275689" y="4232307"/>
                </a:cubicBezTo>
                <a:cubicBezTo>
                  <a:pt x="11275689" y="4232307"/>
                  <a:pt x="11275444" y="4233202"/>
                  <a:pt x="11278821" y="4233935"/>
                </a:cubicBezTo>
                <a:lnTo>
                  <a:pt x="11413962" y="4263254"/>
                </a:lnTo>
                <a:cubicBezTo>
                  <a:pt x="11417095" y="4264881"/>
                  <a:pt x="11410338" y="4263415"/>
                  <a:pt x="11417095" y="4264881"/>
                </a:cubicBezTo>
                <a:cubicBezTo>
                  <a:pt x="11410338" y="4263415"/>
                  <a:pt x="11403581" y="4261948"/>
                  <a:pt x="11399958" y="4262109"/>
                </a:cubicBezTo>
                <a:cubicBezTo>
                  <a:pt x="11389822" y="4259911"/>
                  <a:pt x="11376065" y="4257874"/>
                  <a:pt x="11371706" y="4260718"/>
                </a:cubicBezTo>
                <a:cubicBezTo>
                  <a:pt x="11370725" y="4264293"/>
                  <a:pt x="11367591" y="4262667"/>
                  <a:pt x="11357455" y="4260469"/>
                </a:cubicBezTo>
                <a:cubicBezTo>
                  <a:pt x="11343942" y="4257537"/>
                  <a:pt x="11330672" y="4253708"/>
                  <a:pt x="11319803" y="4254193"/>
                </a:cubicBezTo>
                <a:cubicBezTo>
                  <a:pt x="11316425" y="4253461"/>
                  <a:pt x="11312802" y="4253622"/>
                  <a:pt x="11312557" y="4254516"/>
                </a:cubicBezTo>
                <a:cubicBezTo>
                  <a:pt x="11312065" y="4256304"/>
                  <a:pt x="11315690" y="4256142"/>
                  <a:pt x="11319068" y="4256876"/>
                </a:cubicBezTo>
                <a:lnTo>
                  <a:pt x="11400150" y="4274467"/>
                </a:lnTo>
                <a:cubicBezTo>
                  <a:pt x="11403529" y="4275201"/>
                  <a:pt x="11410287" y="4276666"/>
                  <a:pt x="11410043" y="4277559"/>
                </a:cubicBezTo>
                <a:cubicBezTo>
                  <a:pt x="11413175" y="4279189"/>
                  <a:pt x="11412684" y="4280975"/>
                  <a:pt x="11415818" y="4282604"/>
                </a:cubicBezTo>
                <a:cubicBezTo>
                  <a:pt x="11412196" y="4282765"/>
                  <a:pt x="11408571" y="4282926"/>
                  <a:pt x="11398436" y="4280727"/>
                </a:cubicBezTo>
                <a:cubicBezTo>
                  <a:pt x="11384922" y="4277795"/>
                  <a:pt x="11374052" y="4278278"/>
                  <a:pt x="11360783" y="4274453"/>
                </a:cubicBezTo>
                <a:cubicBezTo>
                  <a:pt x="11349667" y="4275830"/>
                  <a:pt x="11333755" y="4268588"/>
                  <a:pt x="11322640" y="4269966"/>
                </a:cubicBezTo>
                <a:lnTo>
                  <a:pt x="11282099" y="4261170"/>
                </a:lnTo>
                <a:cubicBezTo>
                  <a:pt x="11271964" y="4258971"/>
                  <a:pt x="11261829" y="4256773"/>
                  <a:pt x="11251937" y="4253680"/>
                </a:cubicBezTo>
                <a:cubicBezTo>
                  <a:pt x="11245180" y="4252213"/>
                  <a:pt x="11241312" y="4253268"/>
                  <a:pt x="11237688" y="4253430"/>
                </a:cubicBezTo>
                <a:cubicBezTo>
                  <a:pt x="11237444" y="4254325"/>
                  <a:pt x="11237197" y="4255218"/>
                  <a:pt x="11240332" y="4256846"/>
                </a:cubicBezTo>
                <a:lnTo>
                  <a:pt x="11257223" y="4260510"/>
                </a:lnTo>
                <a:cubicBezTo>
                  <a:pt x="11270738" y="4263443"/>
                  <a:pt x="11287384" y="4268001"/>
                  <a:pt x="11301387" y="4269145"/>
                </a:cubicBezTo>
                <a:cubicBezTo>
                  <a:pt x="11318771" y="4271022"/>
                  <a:pt x="11331304" y="4277530"/>
                  <a:pt x="11345065" y="4279568"/>
                </a:cubicBezTo>
                <a:cubicBezTo>
                  <a:pt x="11348687" y="4279407"/>
                  <a:pt x="11355444" y="4280873"/>
                  <a:pt x="11358333" y="4283394"/>
                </a:cubicBezTo>
                <a:cubicBezTo>
                  <a:pt x="11331061" y="4278424"/>
                  <a:pt x="11300164" y="4273616"/>
                  <a:pt x="11270003" y="4266127"/>
                </a:cubicBezTo>
                <a:cubicBezTo>
                  <a:pt x="11266625" y="4265391"/>
                  <a:pt x="11259623" y="4264820"/>
                  <a:pt x="11256489" y="4263193"/>
                </a:cubicBezTo>
                <a:cubicBezTo>
                  <a:pt x="11249977" y="4260831"/>
                  <a:pt x="11245618" y="4263676"/>
                  <a:pt x="11239107" y="4261317"/>
                </a:cubicBezTo>
                <a:cubicBezTo>
                  <a:pt x="11235728" y="4260583"/>
                  <a:pt x="11235238" y="4262371"/>
                  <a:pt x="11234991" y="4263266"/>
                </a:cubicBezTo>
                <a:cubicBezTo>
                  <a:pt x="11234502" y="4265054"/>
                  <a:pt x="11237880" y="4265787"/>
                  <a:pt x="11241259" y="4266521"/>
                </a:cubicBezTo>
                <a:lnTo>
                  <a:pt x="11291937" y="4277516"/>
                </a:lnTo>
                <a:cubicBezTo>
                  <a:pt x="11274798" y="4274745"/>
                  <a:pt x="11257173" y="4273763"/>
                  <a:pt x="11236901" y="4269364"/>
                </a:cubicBezTo>
                <a:cubicBezTo>
                  <a:pt x="11233768" y="4267736"/>
                  <a:pt x="11227011" y="4266271"/>
                  <a:pt x="11226276" y="4268955"/>
                </a:cubicBezTo>
                <a:cubicBezTo>
                  <a:pt x="11225786" y="4270742"/>
                  <a:pt x="11232787" y="4271313"/>
                  <a:pt x="11239545" y="4272780"/>
                </a:cubicBezTo>
                <a:lnTo>
                  <a:pt x="11324007" y="4291105"/>
                </a:lnTo>
                <a:cubicBezTo>
                  <a:pt x="11327385" y="4291837"/>
                  <a:pt x="11334386" y="4292409"/>
                  <a:pt x="11337030" y="4295824"/>
                </a:cubicBezTo>
                <a:lnTo>
                  <a:pt x="11313382" y="4290693"/>
                </a:lnTo>
                <a:cubicBezTo>
                  <a:pt x="11302512" y="4291178"/>
                  <a:pt x="11292865" y="4287191"/>
                  <a:pt x="11282240" y="4286779"/>
                </a:cubicBezTo>
                <a:cubicBezTo>
                  <a:pt x="11275240" y="4286207"/>
                  <a:pt x="11261968" y="4282381"/>
                  <a:pt x="11251833" y="4280182"/>
                </a:cubicBezTo>
                <a:cubicBezTo>
                  <a:pt x="11245076" y="4278716"/>
                  <a:pt x="11241455" y="4278878"/>
                  <a:pt x="11240964" y="4280666"/>
                </a:cubicBezTo>
                <a:cubicBezTo>
                  <a:pt x="11240719" y="4281560"/>
                  <a:pt x="11243607" y="4284081"/>
                  <a:pt x="11250364" y="4285548"/>
                </a:cubicBezTo>
                <a:cubicBezTo>
                  <a:pt x="11274258" y="4289787"/>
                  <a:pt x="11297908" y="4294917"/>
                  <a:pt x="11321311" y="4300939"/>
                </a:cubicBezTo>
                <a:cubicBezTo>
                  <a:pt x="11331446" y="4303139"/>
                  <a:pt x="11338451" y="4303711"/>
                  <a:pt x="11351474" y="4308431"/>
                </a:cubicBezTo>
                <a:cubicBezTo>
                  <a:pt x="11334582" y="4304766"/>
                  <a:pt x="11324201" y="4303462"/>
                  <a:pt x="11314313" y="4300369"/>
                </a:cubicBezTo>
                <a:cubicBezTo>
                  <a:pt x="11300799" y="4297436"/>
                  <a:pt x="11296926" y="4298492"/>
                  <a:pt x="11289679" y="4298813"/>
                </a:cubicBezTo>
                <a:cubicBezTo>
                  <a:pt x="11286056" y="4298976"/>
                  <a:pt x="11285811" y="4299870"/>
                  <a:pt x="11288945" y="4301496"/>
                </a:cubicBezTo>
                <a:cubicBezTo>
                  <a:pt x="11292079" y="4303124"/>
                  <a:pt x="11295213" y="4304752"/>
                  <a:pt x="11301970" y="4306217"/>
                </a:cubicBezTo>
                <a:cubicBezTo>
                  <a:pt x="11319108" y="4308989"/>
                  <a:pt x="11332375" y="4312814"/>
                  <a:pt x="11345400" y="4317535"/>
                </a:cubicBezTo>
                <a:cubicBezTo>
                  <a:pt x="11365181" y="4323721"/>
                  <a:pt x="11382317" y="4326491"/>
                  <a:pt x="11402588" y="4330890"/>
                </a:cubicBezTo>
                <a:lnTo>
                  <a:pt x="11497185" y="4351413"/>
                </a:lnTo>
                <a:cubicBezTo>
                  <a:pt x="11500320" y="4353040"/>
                  <a:pt x="11510945" y="4353451"/>
                  <a:pt x="11513834" y="4355973"/>
                </a:cubicBezTo>
                <a:cubicBezTo>
                  <a:pt x="11510209" y="4356132"/>
                  <a:pt x="11503208" y="4355562"/>
                  <a:pt x="11502718" y="4357349"/>
                </a:cubicBezTo>
                <a:cubicBezTo>
                  <a:pt x="11498359" y="4360193"/>
                  <a:pt x="11488224" y="4357994"/>
                  <a:pt x="11474709" y="4355062"/>
                </a:cubicBezTo>
                <a:cubicBezTo>
                  <a:pt x="11467955" y="4353596"/>
                  <a:pt x="11458063" y="4350503"/>
                  <a:pt x="11447193" y="4350987"/>
                </a:cubicBezTo>
                <a:cubicBezTo>
                  <a:pt x="11430545" y="4346428"/>
                  <a:pt x="11409783" y="4343818"/>
                  <a:pt x="11393383" y="4338366"/>
                </a:cubicBezTo>
                <a:cubicBezTo>
                  <a:pt x="11383736" y="4334379"/>
                  <a:pt x="11373356" y="4333072"/>
                  <a:pt x="11363220" y="4330873"/>
                </a:cubicBezTo>
                <a:cubicBezTo>
                  <a:pt x="11359842" y="4330141"/>
                  <a:pt x="11352595" y="4330463"/>
                  <a:pt x="11352106" y="4332252"/>
                </a:cubicBezTo>
                <a:cubicBezTo>
                  <a:pt x="11354994" y="4334773"/>
                  <a:pt x="11358617" y="4334611"/>
                  <a:pt x="11365373" y="4336078"/>
                </a:cubicBezTo>
                <a:cubicBezTo>
                  <a:pt x="11405672" y="4345767"/>
                  <a:pt x="11446456" y="4353668"/>
                  <a:pt x="11486510" y="4364253"/>
                </a:cubicBezTo>
                <a:cubicBezTo>
                  <a:pt x="11523428" y="4373212"/>
                  <a:pt x="11564214" y="4381112"/>
                  <a:pt x="11601379" y="4389176"/>
                </a:cubicBezTo>
                <a:cubicBezTo>
                  <a:pt x="11604756" y="4389910"/>
                  <a:pt x="11611514" y="4391376"/>
                  <a:pt x="11611758" y="4390480"/>
                </a:cubicBezTo>
                <a:cubicBezTo>
                  <a:pt x="11612248" y="4388693"/>
                  <a:pt x="11608869" y="4387959"/>
                  <a:pt x="11605491" y="4387226"/>
                </a:cubicBezTo>
                <a:cubicBezTo>
                  <a:pt x="11598979" y="4384866"/>
                  <a:pt x="11595846" y="4383239"/>
                  <a:pt x="11589334" y="4380879"/>
                </a:cubicBezTo>
                <a:cubicBezTo>
                  <a:pt x="11585955" y="4380146"/>
                  <a:pt x="11586445" y="4378356"/>
                  <a:pt x="11589824" y="4379090"/>
                </a:cubicBezTo>
                <a:cubicBezTo>
                  <a:pt x="11599959" y="4381289"/>
                  <a:pt x="11604073" y="4379340"/>
                  <a:pt x="11610584" y="4381700"/>
                </a:cubicBezTo>
                <a:cubicBezTo>
                  <a:pt x="11616851" y="4384953"/>
                  <a:pt x="11630365" y="4387885"/>
                  <a:pt x="11633010" y="4391301"/>
                </a:cubicBezTo>
                <a:cubicBezTo>
                  <a:pt x="11638786" y="4396345"/>
                  <a:pt x="11649167" y="4397649"/>
                  <a:pt x="11659302" y="4399848"/>
                </a:cubicBezTo>
                <a:cubicBezTo>
                  <a:pt x="11672814" y="4402780"/>
                  <a:pt x="11680306" y="4401563"/>
                  <a:pt x="11694066" y="4403600"/>
                </a:cubicBezTo>
                <a:cubicBezTo>
                  <a:pt x="11705673" y="4400435"/>
                  <a:pt x="11725697" y="4405726"/>
                  <a:pt x="11743325" y="4406709"/>
                </a:cubicBezTo>
                <a:cubicBezTo>
                  <a:pt x="11746704" y="4407443"/>
                  <a:pt x="11753462" y="4408907"/>
                  <a:pt x="11753216" y="4409801"/>
                </a:cubicBezTo>
                <a:cubicBezTo>
                  <a:pt x="11756349" y="4411430"/>
                  <a:pt x="11755858" y="4413217"/>
                  <a:pt x="11749101" y="4411753"/>
                </a:cubicBezTo>
                <a:cubicBezTo>
                  <a:pt x="11742345" y="4410286"/>
                  <a:pt x="11735098" y="4410609"/>
                  <a:pt x="11738476" y="4411340"/>
                </a:cubicBezTo>
                <a:cubicBezTo>
                  <a:pt x="11741365" y="4413863"/>
                  <a:pt x="11744009" y="4417277"/>
                  <a:pt x="11754144" y="4419477"/>
                </a:cubicBezTo>
                <a:cubicBezTo>
                  <a:pt x="11761147" y="4420050"/>
                  <a:pt x="11767658" y="4422410"/>
                  <a:pt x="11774660" y="4422979"/>
                </a:cubicBezTo>
                <a:cubicBezTo>
                  <a:pt x="11809915" y="4424946"/>
                  <a:pt x="11846589" y="4434796"/>
                  <a:pt x="11880862" y="4440339"/>
                </a:cubicBezTo>
                <a:cubicBezTo>
                  <a:pt x="11908381" y="4444414"/>
                  <a:pt x="11937808" y="4454588"/>
                  <a:pt x="11965079" y="4459558"/>
                </a:cubicBezTo>
                <a:cubicBezTo>
                  <a:pt x="11968458" y="4460291"/>
                  <a:pt x="11968214" y="4461184"/>
                  <a:pt x="11971345" y="4462811"/>
                </a:cubicBezTo>
                <a:cubicBezTo>
                  <a:pt x="11981235" y="4465904"/>
                  <a:pt x="11991616" y="4467210"/>
                  <a:pt x="11992353" y="4464526"/>
                </a:cubicBezTo>
                <a:cubicBezTo>
                  <a:pt x="12000334" y="4461523"/>
                  <a:pt x="12020850" y="4465026"/>
                  <a:pt x="12031230" y="4466331"/>
                </a:cubicBezTo>
                <a:cubicBezTo>
                  <a:pt x="12048368" y="4469101"/>
                  <a:pt x="12065505" y="4471873"/>
                  <a:pt x="12074415" y="4478541"/>
                </a:cubicBezTo>
                <a:cubicBezTo>
                  <a:pt x="12077549" y="4480169"/>
                  <a:pt x="12080683" y="4481797"/>
                  <a:pt x="12084060" y="4482528"/>
                </a:cubicBezTo>
                <a:lnTo>
                  <a:pt x="12109266" y="4489893"/>
                </a:lnTo>
                <a:lnTo>
                  <a:pt x="12098463" y="4491233"/>
                </a:lnTo>
                <a:cubicBezTo>
                  <a:pt x="12097974" y="4493022"/>
                  <a:pt x="12104485" y="4495380"/>
                  <a:pt x="12114620" y="4497579"/>
                </a:cubicBezTo>
                <a:cubicBezTo>
                  <a:pt x="12121623" y="4498151"/>
                  <a:pt x="12131268" y="4502138"/>
                  <a:pt x="12142139" y="4501655"/>
                </a:cubicBezTo>
                <a:cubicBezTo>
                  <a:pt x="12145764" y="4501495"/>
                  <a:pt x="12155653" y="4504587"/>
                  <a:pt x="12159032" y="4505319"/>
                </a:cubicBezTo>
                <a:lnTo>
                  <a:pt x="12191862" y="4514570"/>
                </a:lnTo>
                <a:cubicBezTo>
                  <a:pt x="12191906" y="4514648"/>
                  <a:pt x="12191953" y="4514726"/>
                  <a:pt x="12191999" y="4514805"/>
                </a:cubicBezTo>
                <a:lnTo>
                  <a:pt x="12191851" y="4523981"/>
                </a:lnTo>
                <a:lnTo>
                  <a:pt x="12182630" y="4523702"/>
                </a:lnTo>
                <a:cubicBezTo>
                  <a:pt x="12178762" y="4524759"/>
                  <a:pt x="12181893" y="4526386"/>
                  <a:pt x="12188406" y="4528746"/>
                </a:cubicBezTo>
                <a:lnTo>
                  <a:pt x="12191107" y="4529932"/>
                </a:lnTo>
                <a:lnTo>
                  <a:pt x="12189378" y="4531249"/>
                </a:lnTo>
                <a:lnTo>
                  <a:pt x="12187671" y="4531428"/>
                </a:lnTo>
                <a:cubicBezTo>
                  <a:pt x="12182358" y="4531223"/>
                  <a:pt x="12179702" y="4531119"/>
                  <a:pt x="12179610" y="4531456"/>
                </a:cubicBezTo>
                <a:lnTo>
                  <a:pt x="12186047" y="4533788"/>
                </a:lnTo>
                <a:lnTo>
                  <a:pt x="12178842" y="4539279"/>
                </a:lnTo>
                <a:cubicBezTo>
                  <a:pt x="12172355" y="4541860"/>
                  <a:pt x="12163651" y="4543783"/>
                  <a:pt x="12152633" y="4545198"/>
                </a:cubicBezTo>
                <a:cubicBezTo>
                  <a:pt x="12128181" y="4545389"/>
                  <a:pt x="12103733" y="4545577"/>
                  <a:pt x="12076873" y="4543131"/>
                </a:cubicBezTo>
                <a:cubicBezTo>
                  <a:pt x="12042229" y="4537561"/>
                  <a:pt x="11999467" y="4555413"/>
                  <a:pt x="11980507" y="4507778"/>
                </a:cubicBezTo>
                <a:cubicBezTo>
                  <a:pt x="11976237" y="4497723"/>
                  <a:pt x="11957158" y="4498404"/>
                  <a:pt x="11953099" y="4510114"/>
                </a:cubicBezTo>
                <a:cubicBezTo>
                  <a:pt x="11933905" y="4559107"/>
                  <a:pt x="11904965" y="4527477"/>
                  <a:pt x="11884575" y="4515957"/>
                </a:cubicBezTo>
                <a:cubicBezTo>
                  <a:pt x="11867145" y="4502286"/>
                  <a:pt x="11856402" y="4501310"/>
                  <a:pt x="11831951" y="4501499"/>
                </a:cubicBezTo>
                <a:lnTo>
                  <a:pt x="11732867" y="4507958"/>
                </a:lnTo>
                <a:lnTo>
                  <a:pt x="11732867" y="4509850"/>
                </a:lnTo>
                <a:lnTo>
                  <a:pt x="11727321" y="4519060"/>
                </a:lnTo>
                <a:cubicBezTo>
                  <a:pt x="11717038" y="4527038"/>
                  <a:pt x="11700156" y="4527800"/>
                  <a:pt x="11676253" y="4522172"/>
                </a:cubicBezTo>
                <a:cubicBezTo>
                  <a:pt x="11646088" y="4514826"/>
                  <a:pt x="11625107" y="4517516"/>
                  <a:pt x="11611742" y="4543903"/>
                </a:cubicBezTo>
                <a:cubicBezTo>
                  <a:pt x="11602760" y="4554588"/>
                  <a:pt x="11596079" y="4567782"/>
                  <a:pt x="11576146" y="4561364"/>
                </a:cubicBezTo>
                <a:cubicBezTo>
                  <a:pt x="11511222" y="4541650"/>
                  <a:pt x="11447236" y="4558826"/>
                  <a:pt x="11382521" y="4559835"/>
                </a:cubicBezTo>
                <a:cubicBezTo>
                  <a:pt x="11362062" y="4557971"/>
                  <a:pt x="11343376" y="4563173"/>
                  <a:pt x="11335763" y="4539474"/>
                </a:cubicBezTo>
                <a:cubicBezTo>
                  <a:pt x="11335032" y="4523306"/>
                  <a:pt x="11316347" y="4528506"/>
                  <a:pt x="11305596" y="4532126"/>
                </a:cubicBezTo>
                <a:cubicBezTo>
                  <a:pt x="11289729" y="4535282"/>
                  <a:pt x="11278456" y="4543458"/>
                  <a:pt x="11276364" y="4561670"/>
                </a:cubicBezTo>
                <a:cubicBezTo>
                  <a:pt x="11275843" y="4566224"/>
                  <a:pt x="11279390" y="4580348"/>
                  <a:pt x="11282209" y="4578305"/>
                </a:cubicBezTo>
                <a:cubicBezTo>
                  <a:pt x="11325214" y="4563819"/>
                  <a:pt x="11335852" y="4606193"/>
                  <a:pt x="11368838" y="4611499"/>
                </a:cubicBezTo>
                <a:cubicBezTo>
                  <a:pt x="11440440" y="4618020"/>
                  <a:pt x="11507654" y="4640241"/>
                  <a:pt x="11574348" y="4667018"/>
                </a:cubicBezTo>
                <a:cubicBezTo>
                  <a:pt x="11598876" y="4678455"/>
                  <a:pt x="11619334" y="4680317"/>
                  <a:pt x="11628107" y="4648911"/>
                </a:cubicBezTo>
                <a:cubicBezTo>
                  <a:pt x="11629156" y="4639805"/>
                  <a:pt x="11630722" y="4626144"/>
                  <a:pt x="11648362" y="4630051"/>
                </a:cubicBezTo>
                <a:cubicBezTo>
                  <a:pt x="11658592" y="4630983"/>
                  <a:pt x="11662660" y="4640556"/>
                  <a:pt x="11661616" y="4649662"/>
                </a:cubicBezTo>
                <a:cubicBezTo>
                  <a:pt x="11656181" y="4674472"/>
                  <a:pt x="11668707" y="4677911"/>
                  <a:pt x="11694280" y="4680240"/>
                </a:cubicBezTo>
                <a:cubicBezTo>
                  <a:pt x="11724968" y="4683035"/>
                  <a:pt x="11755654" y="4685830"/>
                  <a:pt x="11783318" y="4669946"/>
                </a:cubicBezTo>
                <a:cubicBezTo>
                  <a:pt x="11794068" y="4666324"/>
                  <a:pt x="11808160" y="4656106"/>
                  <a:pt x="11817345" y="4666143"/>
                </a:cubicBezTo>
                <a:cubicBezTo>
                  <a:pt x="11842601" y="4693749"/>
                  <a:pt x="11879448" y="4687902"/>
                  <a:pt x="11912430" y="4693206"/>
                </a:cubicBezTo>
                <a:cubicBezTo>
                  <a:pt x="11955121" y="4703996"/>
                  <a:pt x="11983922" y="4745723"/>
                  <a:pt x="11972328" y="4779173"/>
                </a:cubicBezTo>
                <a:cubicBezTo>
                  <a:pt x="11967419" y="4799429"/>
                  <a:pt x="11978898" y="4811977"/>
                  <a:pt x="11976807" y="4830189"/>
                </a:cubicBezTo>
                <a:cubicBezTo>
                  <a:pt x="11958646" y="4830833"/>
                  <a:pt x="11943302" y="4829438"/>
                  <a:pt x="11929731" y="4835103"/>
                </a:cubicBezTo>
                <a:cubicBezTo>
                  <a:pt x="11833489" y="4863144"/>
                  <a:pt x="11737151" y="4824468"/>
                  <a:pt x="11643522" y="4829743"/>
                </a:cubicBezTo>
                <a:cubicBezTo>
                  <a:pt x="11578284" y="4835304"/>
                  <a:pt x="11512113" y="4803974"/>
                  <a:pt x="11444260" y="4832301"/>
                </a:cubicBezTo>
                <a:cubicBezTo>
                  <a:pt x="11436327" y="4833877"/>
                  <a:pt x="11423281" y="4834991"/>
                  <a:pt x="11419211" y="4825419"/>
                </a:cubicBezTo>
                <a:cubicBezTo>
                  <a:pt x="11416864" y="4817729"/>
                  <a:pt x="11414014" y="4813012"/>
                  <a:pt x="11410803" y="4810384"/>
                </a:cubicBezTo>
                <a:lnTo>
                  <a:pt x="11402912" y="4808512"/>
                </a:lnTo>
                <a:lnTo>
                  <a:pt x="11402661" y="4812759"/>
                </a:lnTo>
                <a:cubicBezTo>
                  <a:pt x="11397505" y="4834034"/>
                  <a:pt x="11409563" y="4847214"/>
                  <a:pt x="11407366" y="4866344"/>
                </a:cubicBezTo>
                <a:cubicBezTo>
                  <a:pt x="11388290" y="4867020"/>
                  <a:pt x="11372174" y="4865554"/>
                  <a:pt x="11357919" y="4871505"/>
                </a:cubicBezTo>
                <a:cubicBezTo>
                  <a:pt x="11256830" y="4900958"/>
                  <a:pt x="11155640" y="4860334"/>
                  <a:pt x="11057296" y="4865874"/>
                </a:cubicBezTo>
                <a:cubicBezTo>
                  <a:pt x="10988771" y="4871716"/>
                  <a:pt x="10919268" y="4838808"/>
                  <a:pt x="10847998" y="4868562"/>
                </a:cubicBezTo>
                <a:cubicBezTo>
                  <a:pt x="10839665" y="4870218"/>
                  <a:pt x="10825962" y="4871387"/>
                  <a:pt x="10821687" y="4861333"/>
                </a:cubicBezTo>
                <a:cubicBezTo>
                  <a:pt x="10811825" y="4829025"/>
                  <a:pt x="10793512" y="4846687"/>
                  <a:pt x="10776299" y="4854783"/>
                </a:cubicBezTo>
                <a:cubicBezTo>
                  <a:pt x="10767416" y="4861224"/>
                  <a:pt x="10755574" y="4869810"/>
                  <a:pt x="10744828" y="4868830"/>
                </a:cubicBezTo>
                <a:cubicBezTo>
                  <a:pt x="10727643" y="4864849"/>
                  <a:pt x="10710334" y="4863424"/>
                  <a:pt x="10692964" y="4863277"/>
                </a:cubicBezTo>
                <a:lnTo>
                  <a:pt x="10683905" y="4863644"/>
                </a:lnTo>
                <a:lnTo>
                  <a:pt x="10701972" y="4867168"/>
                </a:lnTo>
                <a:cubicBezTo>
                  <a:pt x="10704890" y="4869552"/>
                  <a:pt x="10714872" y="4870014"/>
                  <a:pt x="10721410" y="4870959"/>
                </a:cubicBezTo>
                <a:lnTo>
                  <a:pt x="10727948" y="4871904"/>
                </a:lnTo>
                <a:cubicBezTo>
                  <a:pt x="10750831" y="4875213"/>
                  <a:pt x="10773711" y="4878522"/>
                  <a:pt x="10796419" y="4882787"/>
                </a:cubicBezTo>
                <a:cubicBezTo>
                  <a:pt x="10819126" y="4887050"/>
                  <a:pt x="10838737" y="4889885"/>
                  <a:pt x="10861621" y="4893194"/>
                </a:cubicBezTo>
                <a:lnTo>
                  <a:pt x="10878734" y="4895669"/>
                </a:lnTo>
                <a:lnTo>
                  <a:pt x="10878820" y="4895827"/>
                </a:lnTo>
                <a:cubicBezTo>
                  <a:pt x="10892232" y="4902800"/>
                  <a:pt x="10905593" y="4904592"/>
                  <a:pt x="10919150" y="4904676"/>
                </a:cubicBezTo>
                <a:lnTo>
                  <a:pt x="10936358" y="4904099"/>
                </a:lnTo>
                <a:lnTo>
                  <a:pt x="10959180" y="4907634"/>
                </a:lnTo>
                <a:lnTo>
                  <a:pt x="10957232" y="4913394"/>
                </a:lnTo>
                <a:cubicBezTo>
                  <a:pt x="10951137" y="4924268"/>
                  <a:pt x="10942094" y="4935519"/>
                  <a:pt x="10975679" y="4929950"/>
                </a:cubicBezTo>
                <a:cubicBezTo>
                  <a:pt x="10994364" y="4924753"/>
                  <a:pt x="11004070" y="4930236"/>
                  <a:pt x="10999161" y="4950493"/>
                </a:cubicBezTo>
                <a:cubicBezTo>
                  <a:pt x="10998116" y="4959598"/>
                  <a:pt x="10997070" y="4968706"/>
                  <a:pt x="11012413" y="4970103"/>
                </a:cubicBezTo>
                <a:cubicBezTo>
                  <a:pt x="11024936" y="4973544"/>
                  <a:pt x="11028803" y="4962393"/>
                  <a:pt x="11034962" y="4953752"/>
                </a:cubicBezTo>
                <a:cubicBezTo>
                  <a:pt x="11046032" y="4924855"/>
                  <a:pt x="11075470" y="4916037"/>
                  <a:pt x="11098950" y="4936576"/>
                </a:cubicBezTo>
                <a:cubicBezTo>
                  <a:pt x="11110429" y="4949123"/>
                  <a:pt x="11122956" y="4952565"/>
                  <a:pt x="11136526" y="4946899"/>
                </a:cubicBezTo>
                <a:lnTo>
                  <a:pt x="11163790" y="4939827"/>
                </a:lnTo>
                <a:lnTo>
                  <a:pt x="11197787" y="4944745"/>
                </a:lnTo>
                <a:cubicBezTo>
                  <a:pt x="11213782" y="4949018"/>
                  <a:pt x="11230302" y="4950426"/>
                  <a:pt x="11246469" y="4953745"/>
                </a:cubicBezTo>
                <a:lnTo>
                  <a:pt x="11385484" y="4973844"/>
                </a:lnTo>
                <a:lnTo>
                  <a:pt x="11378886" y="4996576"/>
                </a:lnTo>
                <a:cubicBezTo>
                  <a:pt x="11372728" y="5005214"/>
                  <a:pt x="11374500" y="5012278"/>
                  <a:pt x="11381386" y="5019806"/>
                </a:cubicBezTo>
                <a:cubicBezTo>
                  <a:pt x="11391822" y="5041458"/>
                  <a:pt x="11380546" y="5049634"/>
                  <a:pt x="11356746" y="5054369"/>
                </a:cubicBezTo>
                <a:cubicBezTo>
                  <a:pt x="11288166" y="5066526"/>
                  <a:pt x="11216042" y="5064560"/>
                  <a:pt x="11143914" y="5062590"/>
                </a:cubicBezTo>
                <a:cubicBezTo>
                  <a:pt x="11113227" y="5059798"/>
                  <a:pt x="11082016" y="5061555"/>
                  <a:pt x="11073244" y="5092962"/>
                </a:cubicBezTo>
                <a:cubicBezTo>
                  <a:pt x="11067811" y="5117771"/>
                  <a:pt x="11100270" y="5127628"/>
                  <a:pt x="11122502" y="5136552"/>
                </a:cubicBezTo>
                <a:cubicBezTo>
                  <a:pt x="11160077" y="5146877"/>
                  <a:pt x="11173328" y="5166485"/>
                  <a:pt x="11171964" y="5200866"/>
                </a:cubicBezTo>
                <a:cubicBezTo>
                  <a:pt x="11172171" y="5221588"/>
                  <a:pt x="11169036" y="5248906"/>
                  <a:pt x="11185630" y="5261920"/>
                </a:cubicBezTo>
                <a:cubicBezTo>
                  <a:pt x="11236454" y="5291854"/>
                  <a:pt x="11231229" y="5337385"/>
                  <a:pt x="11241866" y="5379761"/>
                </a:cubicBezTo>
                <a:cubicBezTo>
                  <a:pt x="11248960" y="5408010"/>
                  <a:pt x="11233819" y="5427337"/>
                  <a:pt x="11208769" y="5420452"/>
                </a:cubicBezTo>
                <a:cubicBezTo>
                  <a:pt x="11140507" y="5407336"/>
                  <a:pt x="11079020" y="5447744"/>
                  <a:pt x="11012326" y="5420966"/>
                </a:cubicBezTo>
                <a:cubicBezTo>
                  <a:pt x="10979866" y="5411112"/>
                  <a:pt x="10940722" y="5414446"/>
                  <a:pt x="10921628" y="5378203"/>
                </a:cubicBezTo>
                <a:cubicBezTo>
                  <a:pt x="10919856" y="5371141"/>
                  <a:pt x="10910150" y="5365656"/>
                  <a:pt x="10902215" y="5367234"/>
                </a:cubicBezTo>
                <a:cubicBezTo>
                  <a:pt x="10867141" y="5380144"/>
                  <a:pt x="10829044" y="5374372"/>
                  <a:pt x="10778422" y="5365161"/>
                </a:cubicBezTo>
                <a:cubicBezTo>
                  <a:pt x="10815678" y="5400759"/>
                  <a:pt x="10855027" y="5418145"/>
                  <a:pt x="10876941" y="5452347"/>
                </a:cubicBezTo>
                <a:cubicBezTo>
                  <a:pt x="10883829" y="5459872"/>
                  <a:pt x="10885602" y="5466935"/>
                  <a:pt x="10877145" y="5473066"/>
                </a:cubicBezTo>
                <a:cubicBezTo>
                  <a:pt x="10868688" y="5479198"/>
                  <a:pt x="10858461" y="5478267"/>
                  <a:pt x="10849278" y="5468229"/>
                </a:cubicBezTo>
                <a:cubicBezTo>
                  <a:pt x="10837274" y="5460236"/>
                  <a:pt x="10845002" y="5437934"/>
                  <a:pt x="10821202" y="5442670"/>
                </a:cubicBezTo>
                <a:cubicBezTo>
                  <a:pt x="10818384" y="5444711"/>
                  <a:pt x="10818384" y="5444711"/>
                  <a:pt x="10817863" y="5449266"/>
                </a:cubicBezTo>
                <a:cubicBezTo>
                  <a:pt x="10822660" y="5475005"/>
                  <a:pt x="10864303" y="5494902"/>
                  <a:pt x="10841957" y="5531973"/>
                </a:cubicBezTo>
                <a:cubicBezTo>
                  <a:pt x="10841957" y="5531973"/>
                  <a:pt x="10858028" y="5549539"/>
                  <a:pt x="10867530" y="5534302"/>
                </a:cubicBezTo>
                <a:cubicBezTo>
                  <a:pt x="10877029" y="5519063"/>
                  <a:pt x="10884963" y="5517486"/>
                  <a:pt x="10899262" y="5527991"/>
                </a:cubicBezTo>
                <a:cubicBezTo>
                  <a:pt x="10923269" y="5543979"/>
                  <a:pt x="10947796" y="5555414"/>
                  <a:pt x="10949250" y="5587752"/>
                </a:cubicBezTo>
                <a:cubicBezTo>
                  <a:pt x="10952795" y="5601877"/>
                  <a:pt x="10959682" y="5609405"/>
                  <a:pt x="10981186" y="5602160"/>
                </a:cubicBezTo>
                <a:cubicBezTo>
                  <a:pt x="10989641" y="5596030"/>
                  <a:pt x="10998098" y="5589897"/>
                  <a:pt x="11006761" y="5604490"/>
                </a:cubicBezTo>
                <a:cubicBezTo>
                  <a:pt x="11013124" y="5616571"/>
                  <a:pt x="11009260" y="5627721"/>
                  <a:pt x="11000281" y="5638404"/>
                </a:cubicBezTo>
                <a:cubicBezTo>
                  <a:pt x="10991302" y="5649092"/>
                  <a:pt x="10981074" y="5648157"/>
                  <a:pt x="10971366" y="5642674"/>
                </a:cubicBezTo>
                <a:cubicBezTo>
                  <a:pt x="10946840" y="5631237"/>
                  <a:pt x="10927949" y="5615717"/>
                  <a:pt x="10890580" y="5626115"/>
                </a:cubicBezTo>
                <a:cubicBezTo>
                  <a:pt x="10950591" y="5666085"/>
                  <a:pt x="11006532" y="5696483"/>
                  <a:pt x="11086070" y="5701426"/>
                </a:cubicBezTo>
                <a:cubicBezTo>
                  <a:pt x="11075114" y="5684327"/>
                  <a:pt x="11057474" y="5680419"/>
                  <a:pt x="11048288" y="5670383"/>
                </a:cubicBezTo>
                <a:cubicBezTo>
                  <a:pt x="11033992" y="5659877"/>
                  <a:pt x="11011759" y="5650953"/>
                  <a:pt x="11026900" y="5631629"/>
                </a:cubicBezTo>
                <a:cubicBezTo>
                  <a:pt x="11039222" y="5614349"/>
                  <a:pt x="11059678" y="5616211"/>
                  <a:pt x="11079091" y="5627179"/>
                </a:cubicBezTo>
                <a:lnTo>
                  <a:pt x="11295128" y="5771073"/>
                </a:lnTo>
                <a:cubicBezTo>
                  <a:pt x="11311722" y="5784085"/>
                  <a:pt x="11317658" y="5867439"/>
                  <a:pt x="11303564" y="5877659"/>
                </a:cubicBezTo>
                <a:cubicBezTo>
                  <a:pt x="11278719" y="5891497"/>
                  <a:pt x="11251579" y="5902828"/>
                  <a:pt x="11222459" y="5886375"/>
                </a:cubicBezTo>
                <a:cubicBezTo>
                  <a:pt x="11210457" y="5878381"/>
                  <a:pt x="11202001" y="5884512"/>
                  <a:pt x="11191246" y="5888132"/>
                </a:cubicBezTo>
                <a:cubicBezTo>
                  <a:pt x="11147197" y="5911724"/>
                  <a:pt x="11109620" y="5901402"/>
                  <a:pt x="11071318" y="5874912"/>
                </a:cubicBezTo>
                <a:cubicBezTo>
                  <a:pt x="11040427" y="5851395"/>
                  <a:pt x="11003900" y="5831966"/>
                  <a:pt x="10978642" y="5804361"/>
                </a:cubicBezTo>
                <a:cubicBezTo>
                  <a:pt x="10971755" y="5796832"/>
                  <a:pt x="10959752" y="5788839"/>
                  <a:pt x="10945657" y="5799058"/>
                </a:cubicBezTo>
                <a:cubicBezTo>
                  <a:pt x="10949206" y="5813182"/>
                  <a:pt x="10958911" y="5818666"/>
                  <a:pt x="10968618" y="5824152"/>
                </a:cubicBezTo>
                <a:cubicBezTo>
                  <a:pt x="10976029" y="5827127"/>
                  <a:pt x="10985736" y="5832610"/>
                  <a:pt x="10979573" y="5841253"/>
                </a:cubicBezTo>
                <a:cubicBezTo>
                  <a:pt x="10973414" y="5849894"/>
                  <a:pt x="10963708" y="5844409"/>
                  <a:pt x="10956298" y="5841433"/>
                </a:cubicBezTo>
                <a:cubicBezTo>
                  <a:pt x="10910063" y="5816519"/>
                  <a:pt x="10897332" y="5792356"/>
                  <a:pt x="10915085" y="5750266"/>
                </a:cubicBezTo>
                <a:cubicBezTo>
                  <a:pt x="10879488" y="5767727"/>
                  <a:pt x="10848802" y="5764933"/>
                  <a:pt x="10820205" y="5743927"/>
                </a:cubicBezTo>
                <a:cubicBezTo>
                  <a:pt x="10777313" y="5712416"/>
                  <a:pt x="10728350" y="5756265"/>
                  <a:pt x="10687230" y="5731817"/>
                </a:cubicBezTo>
                <a:cubicBezTo>
                  <a:pt x="10684932" y="5729308"/>
                  <a:pt x="10682112" y="5731351"/>
                  <a:pt x="10679294" y="5733394"/>
                </a:cubicBezTo>
                <a:cubicBezTo>
                  <a:pt x="10634195" y="5766094"/>
                  <a:pt x="10636696" y="5789324"/>
                  <a:pt x="10690344" y="5817212"/>
                </a:cubicBezTo>
                <a:lnTo>
                  <a:pt x="10712572" y="5826139"/>
                </a:lnTo>
                <a:cubicBezTo>
                  <a:pt x="10745761" y="5852165"/>
                  <a:pt x="10803794" y="5864352"/>
                  <a:pt x="10771427" y="5921213"/>
                </a:cubicBezTo>
                <a:cubicBezTo>
                  <a:pt x="10768609" y="5923258"/>
                  <a:pt x="10770379" y="5930321"/>
                  <a:pt x="10772674" y="5932831"/>
                </a:cubicBezTo>
                <a:cubicBezTo>
                  <a:pt x="10794069" y="5971582"/>
                  <a:pt x="10784042" y="5991374"/>
                  <a:pt x="10734148" y="5998332"/>
                </a:cubicBezTo>
                <a:cubicBezTo>
                  <a:pt x="10726216" y="5999909"/>
                  <a:pt x="10713166" y="6001021"/>
                  <a:pt x="10714417" y="6012638"/>
                </a:cubicBezTo>
                <a:cubicBezTo>
                  <a:pt x="10719737" y="6033824"/>
                  <a:pt x="10701572" y="6034473"/>
                  <a:pt x="10683412" y="6035119"/>
                </a:cubicBezTo>
                <a:lnTo>
                  <a:pt x="10682403" y="6035166"/>
                </a:lnTo>
                <a:lnTo>
                  <a:pt x="10670776" y="6032898"/>
                </a:lnTo>
                <a:lnTo>
                  <a:pt x="10664530" y="6030940"/>
                </a:lnTo>
                <a:cubicBezTo>
                  <a:pt x="10649896" y="6023569"/>
                  <a:pt x="10632976" y="6021983"/>
                  <a:pt x="10617688" y="6016265"/>
                </a:cubicBezTo>
                <a:cubicBezTo>
                  <a:pt x="10602400" y="6010547"/>
                  <a:pt x="10586787" y="6005655"/>
                  <a:pt x="10570846" y="6001591"/>
                </a:cubicBezTo>
                <a:lnTo>
                  <a:pt x="10532418" y="5990069"/>
                </a:lnTo>
                <a:lnTo>
                  <a:pt x="10516993" y="5990353"/>
                </a:lnTo>
                <a:cubicBezTo>
                  <a:pt x="10506653" y="5988808"/>
                  <a:pt x="10496502" y="5985618"/>
                  <a:pt x="10486421" y="5981076"/>
                </a:cubicBezTo>
                <a:lnTo>
                  <a:pt x="10469093" y="5971079"/>
                </a:lnTo>
                <a:lnTo>
                  <a:pt x="10432787" y="5960193"/>
                </a:lnTo>
                <a:cubicBezTo>
                  <a:pt x="10432787" y="5960193"/>
                  <a:pt x="10433115" y="5959368"/>
                  <a:pt x="10429992" y="5958388"/>
                </a:cubicBezTo>
                <a:cubicBezTo>
                  <a:pt x="10433768" y="5957714"/>
                  <a:pt x="10436564" y="5959520"/>
                  <a:pt x="10442809" y="5961477"/>
                </a:cubicBezTo>
                <a:cubicBezTo>
                  <a:pt x="10445933" y="5962455"/>
                  <a:pt x="10446259" y="5961627"/>
                  <a:pt x="10446259" y="5961627"/>
                </a:cubicBezTo>
                <a:cubicBezTo>
                  <a:pt x="10446587" y="5960801"/>
                  <a:pt x="10447240" y="5959149"/>
                  <a:pt x="10443790" y="5958996"/>
                </a:cubicBezTo>
                <a:cubicBezTo>
                  <a:pt x="10440669" y="5958018"/>
                  <a:pt x="10438199" y="5955387"/>
                  <a:pt x="10435076" y="5954408"/>
                </a:cubicBezTo>
                <a:cubicBezTo>
                  <a:pt x="10416012" y="5949365"/>
                  <a:pt x="10401379" y="5941993"/>
                  <a:pt x="10382640" y="5936122"/>
                </a:cubicBezTo>
                <a:lnTo>
                  <a:pt x="10358964" y="5928705"/>
                </a:lnTo>
                <a:lnTo>
                  <a:pt x="10348176" y="5933000"/>
                </a:lnTo>
                <a:cubicBezTo>
                  <a:pt x="10343846" y="5932303"/>
                  <a:pt x="10339351" y="5930082"/>
                  <a:pt x="10335459" y="5928519"/>
                </a:cubicBezTo>
                <a:lnTo>
                  <a:pt x="10322738" y="5917355"/>
                </a:lnTo>
                <a:lnTo>
                  <a:pt x="10210888" y="5882312"/>
                </a:lnTo>
                <a:cubicBezTo>
                  <a:pt x="10192151" y="5876441"/>
                  <a:pt x="10176865" y="5870723"/>
                  <a:pt x="10169129" y="5863656"/>
                </a:cubicBezTo>
                <a:cubicBezTo>
                  <a:pt x="10172905" y="5862980"/>
                  <a:pt x="10179152" y="5864937"/>
                  <a:pt x="10182603" y="5865089"/>
                </a:cubicBezTo>
                <a:cubicBezTo>
                  <a:pt x="10201993" y="5869306"/>
                  <a:pt x="10208240" y="5871264"/>
                  <a:pt x="10212522" y="5878179"/>
                </a:cubicBezTo>
                <a:cubicBezTo>
                  <a:pt x="10214993" y="5880812"/>
                  <a:pt x="10218114" y="5881789"/>
                  <a:pt x="10221563" y="5881940"/>
                </a:cubicBezTo>
                <a:cubicBezTo>
                  <a:pt x="10231584" y="5883224"/>
                  <a:pt x="10243750" y="5887963"/>
                  <a:pt x="10253117" y="5890897"/>
                </a:cubicBezTo>
                <a:cubicBezTo>
                  <a:pt x="10271854" y="5896768"/>
                  <a:pt x="10287470" y="5901660"/>
                  <a:pt x="10307188" y="5905050"/>
                </a:cubicBezTo>
                <a:lnTo>
                  <a:pt x="10309231" y="5905501"/>
                </a:lnTo>
                <a:lnTo>
                  <a:pt x="10292033" y="5890408"/>
                </a:lnTo>
                <a:lnTo>
                  <a:pt x="10263654" y="5882007"/>
                </a:lnTo>
                <a:cubicBezTo>
                  <a:pt x="10247836" y="5877631"/>
                  <a:pt x="10232059" y="5873153"/>
                  <a:pt x="10216773" y="5867433"/>
                </a:cubicBezTo>
                <a:cubicBezTo>
                  <a:pt x="10204281" y="5863520"/>
                  <a:pt x="10197054" y="5864044"/>
                  <a:pt x="10188012" y="5860281"/>
                </a:cubicBezTo>
                <a:lnTo>
                  <a:pt x="10156786" y="5850498"/>
                </a:lnTo>
                <a:cubicBezTo>
                  <a:pt x="10137722" y="5845454"/>
                  <a:pt x="10123416" y="5837256"/>
                  <a:pt x="10107148" y="5834017"/>
                </a:cubicBezTo>
                <a:lnTo>
                  <a:pt x="10094656" y="5830105"/>
                </a:lnTo>
                <a:cubicBezTo>
                  <a:pt x="10091533" y="5829126"/>
                  <a:pt x="10088737" y="5827321"/>
                  <a:pt x="10084961" y="5827996"/>
                </a:cubicBezTo>
                <a:cubicBezTo>
                  <a:pt x="10084634" y="5828822"/>
                  <a:pt x="10087101" y="5831455"/>
                  <a:pt x="10090224" y="5832432"/>
                </a:cubicBezTo>
                <a:cubicBezTo>
                  <a:pt x="10099266" y="5836193"/>
                  <a:pt x="10107654" y="5841607"/>
                  <a:pt x="10120145" y="5845523"/>
                </a:cubicBezTo>
                <a:cubicBezTo>
                  <a:pt x="10126392" y="5847479"/>
                  <a:pt x="10125737" y="5849131"/>
                  <a:pt x="10131656" y="5851915"/>
                </a:cubicBezTo>
                <a:cubicBezTo>
                  <a:pt x="10115060" y="5849504"/>
                  <a:pt x="10099448" y="5844612"/>
                  <a:pt x="10083506" y="5840546"/>
                </a:cubicBezTo>
                <a:cubicBezTo>
                  <a:pt x="10070687" y="5837459"/>
                  <a:pt x="10060664" y="5836176"/>
                  <a:pt x="10047846" y="5833090"/>
                </a:cubicBezTo>
                <a:cubicBezTo>
                  <a:pt x="10044724" y="5832111"/>
                  <a:pt x="10037826" y="5831808"/>
                  <a:pt x="10040294" y="5834439"/>
                </a:cubicBezTo>
                <a:cubicBezTo>
                  <a:pt x="10042762" y="5837071"/>
                  <a:pt x="10049335" y="5838200"/>
                  <a:pt x="10052457" y="5839178"/>
                </a:cubicBezTo>
                <a:lnTo>
                  <a:pt x="10114914" y="5858747"/>
                </a:lnTo>
                <a:cubicBezTo>
                  <a:pt x="10152388" y="5870488"/>
                  <a:pt x="10188882" y="5884706"/>
                  <a:pt x="10221272" y="5900428"/>
                </a:cubicBezTo>
                <a:cubicBezTo>
                  <a:pt x="10233108" y="5905996"/>
                  <a:pt x="10249050" y="5910061"/>
                  <a:pt x="10260886" y="5915626"/>
                </a:cubicBezTo>
                <a:cubicBezTo>
                  <a:pt x="10273049" y="5920368"/>
                  <a:pt x="10288992" y="5924431"/>
                  <a:pt x="10304932" y="5928498"/>
                </a:cubicBezTo>
                <a:cubicBezTo>
                  <a:pt x="10318077" y="5930758"/>
                  <a:pt x="10337142" y="5935802"/>
                  <a:pt x="10352756" y="5940693"/>
                </a:cubicBezTo>
                <a:cubicBezTo>
                  <a:pt x="10377412" y="5949345"/>
                  <a:pt x="10403046" y="5955522"/>
                  <a:pt x="10427050" y="5965828"/>
                </a:cubicBezTo>
                <a:cubicBezTo>
                  <a:pt x="10429845" y="5967633"/>
                  <a:pt x="10432969" y="5968611"/>
                  <a:pt x="10436418" y="5968764"/>
                </a:cubicBezTo>
                <a:cubicBezTo>
                  <a:pt x="10462381" y="5974110"/>
                  <a:pt x="10486710" y="5983591"/>
                  <a:pt x="10511693" y="5991418"/>
                </a:cubicBezTo>
                <a:cubicBezTo>
                  <a:pt x="10540126" y="5999397"/>
                  <a:pt x="10565433" y="6006398"/>
                  <a:pt x="10592886" y="6016855"/>
                </a:cubicBezTo>
                <a:lnTo>
                  <a:pt x="10652954" y="6036530"/>
                </a:lnTo>
                <a:lnTo>
                  <a:pt x="10645742" y="6036864"/>
                </a:lnTo>
                <a:cubicBezTo>
                  <a:pt x="10632760" y="6037407"/>
                  <a:pt x="10619843" y="6037380"/>
                  <a:pt x="10608465" y="6035193"/>
                </a:cubicBezTo>
                <a:lnTo>
                  <a:pt x="10502748" y="6017413"/>
                </a:lnTo>
                <a:lnTo>
                  <a:pt x="10476576" y="6009213"/>
                </a:lnTo>
                <a:lnTo>
                  <a:pt x="10488697" y="6015320"/>
                </a:lnTo>
                <a:lnTo>
                  <a:pt x="10387905" y="6001018"/>
                </a:lnTo>
                <a:lnTo>
                  <a:pt x="10282568" y="5982315"/>
                </a:lnTo>
                <a:lnTo>
                  <a:pt x="10271190" y="5978309"/>
                </a:lnTo>
                <a:cubicBezTo>
                  <a:pt x="10267740" y="5978158"/>
                  <a:pt x="10261496" y="5976201"/>
                  <a:pt x="10259025" y="5973568"/>
                </a:cubicBezTo>
                <a:cubicBezTo>
                  <a:pt x="10256230" y="5971765"/>
                  <a:pt x="10253108" y="5970786"/>
                  <a:pt x="10249657" y="5970634"/>
                </a:cubicBezTo>
                <a:cubicBezTo>
                  <a:pt x="10233064" y="5968222"/>
                  <a:pt x="10214980" y="5960698"/>
                  <a:pt x="10199366" y="5955806"/>
                </a:cubicBezTo>
                <a:cubicBezTo>
                  <a:pt x="10198713" y="5957459"/>
                  <a:pt x="10201508" y="5959264"/>
                  <a:pt x="10194936" y="5958134"/>
                </a:cubicBezTo>
                <a:cubicBezTo>
                  <a:pt x="10191812" y="5957156"/>
                  <a:pt x="10185567" y="5955199"/>
                  <a:pt x="10189344" y="5954524"/>
                </a:cubicBezTo>
                <a:lnTo>
                  <a:pt x="10170607" y="5948655"/>
                </a:lnTo>
                <a:cubicBezTo>
                  <a:pt x="10170443" y="5949068"/>
                  <a:pt x="10170978" y="5949931"/>
                  <a:pt x="10170733" y="5950552"/>
                </a:cubicBezTo>
                <a:lnTo>
                  <a:pt x="10167782" y="5950829"/>
                </a:lnTo>
                <a:lnTo>
                  <a:pt x="10164756" y="5950065"/>
                </a:lnTo>
                <a:lnTo>
                  <a:pt x="10160585" y="5947372"/>
                </a:lnTo>
                <a:lnTo>
                  <a:pt x="10144970" y="5942481"/>
                </a:lnTo>
                <a:cubicBezTo>
                  <a:pt x="10141519" y="5942328"/>
                  <a:pt x="10143990" y="5944960"/>
                  <a:pt x="10137744" y="5943003"/>
                </a:cubicBezTo>
                <a:cubicBezTo>
                  <a:pt x="10134621" y="5942025"/>
                  <a:pt x="10128049" y="5940896"/>
                  <a:pt x="10125580" y="5938263"/>
                </a:cubicBezTo>
                <a:lnTo>
                  <a:pt x="10113137" y="5934886"/>
                </a:lnTo>
                <a:lnTo>
                  <a:pt x="10136190" y="5950240"/>
                </a:lnTo>
                <a:cubicBezTo>
                  <a:pt x="10151537" y="5964323"/>
                  <a:pt x="10158276" y="5982454"/>
                  <a:pt x="10141278" y="6012316"/>
                </a:cubicBezTo>
                <a:cubicBezTo>
                  <a:pt x="10138318" y="6014464"/>
                  <a:pt x="10140177" y="6021883"/>
                  <a:pt x="10142588" y="6024519"/>
                </a:cubicBezTo>
                <a:cubicBezTo>
                  <a:pt x="10148206" y="6034694"/>
                  <a:pt x="10151761" y="6043626"/>
                  <a:pt x="10153115" y="6051413"/>
                </a:cubicBezTo>
                <a:lnTo>
                  <a:pt x="10151081" y="6066607"/>
                </a:lnTo>
                <a:lnTo>
                  <a:pt x="10159606" y="6068527"/>
                </a:lnTo>
                <a:cubicBezTo>
                  <a:pt x="10173759" y="6071568"/>
                  <a:pt x="10187603" y="6074279"/>
                  <a:pt x="10187765" y="6073866"/>
                </a:cubicBezTo>
                <a:lnTo>
                  <a:pt x="10191765" y="6074072"/>
                </a:lnTo>
                <a:lnTo>
                  <a:pt x="10202419" y="6083332"/>
                </a:lnTo>
                <a:cubicBezTo>
                  <a:pt x="10223082" y="6105914"/>
                  <a:pt x="10215876" y="6123661"/>
                  <a:pt x="10207626" y="6150516"/>
                </a:cubicBezTo>
                <a:cubicBezTo>
                  <a:pt x="10184440" y="6217416"/>
                  <a:pt x="10118997" y="6202253"/>
                  <a:pt x="10066807" y="6206702"/>
                </a:cubicBezTo>
                <a:cubicBezTo>
                  <a:pt x="10017433" y="6209108"/>
                  <a:pt x="9967334" y="6195344"/>
                  <a:pt x="9924440" y="6163834"/>
                </a:cubicBezTo>
                <a:cubicBezTo>
                  <a:pt x="9914734" y="6158347"/>
                  <a:pt x="9897616" y="6149889"/>
                  <a:pt x="9889161" y="6156019"/>
                </a:cubicBezTo>
                <a:cubicBezTo>
                  <a:pt x="9844061" y="6188718"/>
                  <a:pt x="9800644" y="6161762"/>
                  <a:pt x="9754615" y="6157570"/>
                </a:cubicBezTo>
                <a:cubicBezTo>
                  <a:pt x="9642095" y="6147323"/>
                  <a:pt x="9528530" y="6146182"/>
                  <a:pt x="9425305" y="6099977"/>
                </a:cubicBezTo>
                <a:lnTo>
                  <a:pt x="9423011" y="6097469"/>
                </a:lnTo>
                <a:cubicBezTo>
                  <a:pt x="9394830" y="6089726"/>
                  <a:pt x="9373810" y="6095575"/>
                  <a:pt x="9363517" y="6112430"/>
                </a:cubicBezTo>
                <a:lnTo>
                  <a:pt x="9361195" y="6119631"/>
                </a:lnTo>
                <a:lnTo>
                  <a:pt x="9381302" y="6124677"/>
                </a:lnTo>
                <a:cubicBezTo>
                  <a:pt x="9392174" y="6125155"/>
                  <a:pt x="9404951" y="6130135"/>
                  <a:pt x="9413760" y="6135821"/>
                </a:cubicBezTo>
                <a:cubicBezTo>
                  <a:pt x="9428787" y="6144433"/>
                  <a:pt x="9451747" y="6151627"/>
                  <a:pt x="9467119" y="6159370"/>
                </a:cubicBezTo>
                <a:cubicBezTo>
                  <a:pt x="9470055" y="6161264"/>
                  <a:pt x="9527878" y="6173527"/>
                  <a:pt x="9528220" y="6172657"/>
                </a:cubicBezTo>
                <a:lnTo>
                  <a:pt x="9532421" y="6172874"/>
                </a:lnTo>
                <a:lnTo>
                  <a:pt x="9543612" y="6182600"/>
                </a:lnTo>
                <a:cubicBezTo>
                  <a:pt x="9565315" y="6206320"/>
                  <a:pt x="9557746" y="6224961"/>
                  <a:pt x="9549081" y="6253168"/>
                </a:cubicBezTo>
                <a:cubicBezTo>
                  <a:pt x="9524727" y="6323438"/>
                  <a:pt x="9455988" y="6307511"/>
                  <a:pt x="9401170" y="6312184"/>
                </a:cubicBezTo>
                <a:cubicBezTo>
                  <a:pt x="9349309" y="6314711"/>
                  <a:pt x="9296687" y="6300254"/>
                  <a:pt x="9251632" y="6267157"/>
                </a:cubicBezTo>
                <a:cubicBezTo>
                  <a:pt x="9246535" y="6264276"/>
                  <a:pt x="9239491" y="6260614"/>
                  <a:pt x="9232612" y="6258477"/>
                </a:cubicBezTo>
                <a:lnTo>
                  <a:pt x="9232143" y="6258489"/>
                </a:lnTo>
                <a:lnTo>
                  <a:pt x="9212089" y="6277529"/>
                </a:lnTo>
                <a:cubicBezTo>
                  <a:pt x="9206151" y="6287053"/>
                  <a:pt x="9204974" y="6297297"/>
                  <a:pt x="9212748" y="6308358"/>
                </a:cubicBezTo>
                <a:cubicBezTo>
                  <a:pt x="9229549" y="6342092"/>
                  <a:pt x="9208044" y="6349337"/>
                  <a:pt x="9183720" y="6358622"/>
                </a:cubicBezTo>
                <a:cubicBezTo>
                  <a:pt x="9116392" y="6382395"/>
                  <a:pt x="9042174" y="6398641"/>
                  <a:pt x="8979436" y="6427432"/>
                </a:cubicBezTo>
                <a:cubicBezTo>
                  <a:pt x="8968684" y="6431054"/>
                  <a:pt x="8960753" y="6432633"/>
                  <a:pt x="8954388" y="6420551"/>
                </a:cubicBezTo>
                <a:cubicBezTo>
                  <a:pt x="8976210" y="6388032"/>
                  <a:pt x="9025057" y="6390180"/>
                  <a:pt x="9050949" y="6367236"/>
                </a:cubicBezTo>
                <a:cubicBezTo>
                  <a:pt x="9079658" y="6342244"/>
                  <a:pt x="9089476" y="6301732"/>
                  <a:pt x="9115892" y="6274233"/>
                </a:cubicBezTo>
                <a:lnTo>
                  <a:pt x="9121286" y="6269538"/>
                </a:lnTo>
                <a:lnTo>
                  <a:pt x="9109071" y="6267011"/>
                </a:lnTo>
                <a:cubicBezTo>
                  <a:pt x="9097256" y="6264274"/>
                  <a:pt x="9085341" y="6261679"/>
                  <a:pt x="9073254" y="6260578"/>
                </a:cubicBezTo>
                <a:cubicBezTo>
                  <a:pt x="9043707" y="6257887"/>
                  <a:pt x="9014092" y="6255794"/>
                  <a:pt x="8984595" y="6253410"/>
                </a:cubicBezTo>
                <a:lnTo>
                  <a:pt x="8924873" y="6247356"/>
                </a:lnTo>
                <a:lnTo>
                  <a:pt x="8899510" y="6268332"/>
                </a:lnTo>
                <a:cubicBezTo>
                  <a:pt x="8858482" y="6310601"/>
                  <a:pt x="8810565" y="6345344"/>
                  <a:pt x="8753989" y="6365495"/>
                </a:cubicBezTo>
                <a:cubicBezTo>
                  <a:pt x="8683841" y="6391311"/>
                  <a:pt x="8607327" y="6405049"/>
                  <a:pt x="8545839" y="6445457"/>
                </a:cubicBezTo>
                <a:cubicBezTo>
                  <a:pt x="8537383" y="6451587"/>
                  <a:pt x="8524172" y="6461167"/>
                  <a:pt x="8512282" y="6459221"/>
                </a:cubicBezTo>
                <a:lnTo>
                  <a:pt x="8504916" y="6455059"/>
                </a:lnTo>
                <a:lnTo>
                  <a:pt x="8473606" y="6471756"/>
                </a:lnTo>
                <a:lnTo>
                  <a:pt x="8419831" y="6488595"/>
                </a:lnTo>
                <a:lnTo>
                  <a:pt x="8415888" y="6491024"/>
                </a:lnTo>
                <a:cubicBezTo>
                  <a:pt x="8307702" y="6550291"/>
                  <a:pt x="8182361" y="6578558"/>
                  <a:pt x="8055847" y="6617069"/>
                </a:cubicBezTo>
                <a:cubicBezTo>
                  <a:pt x="8094897" y="6547014"/>
                  <a:pt x="8143339" y="6507717"/>
                  <a:pt x="8219329" y="6498537"/>
                </a:cubicBezTo>
                <a:cubicBezTo>
                  <a:pt x="8271854" y="6461147"/>
                  <a:pt x="8350204" y="6412690"/>
                  <a:pt x="8371014" y="6392731"/>
                </a:cubicBezTo>
                <a:cubicBezTo>
                  <a:pt x="8360783" y="6391797"/>
                  <a:pt x="8347211" y="6397462"/>
                  <a:pt x="8344190" y="6378785"/>
                </a:cubicBezTo>
                <a:cubicBezTo>
                  <a:pt x="8340645" y="6364659"/>
                  <a:pt x="8351395" y="6361037"/>
                  <a:pt x="8367261" y="6357883"/>
                </a:cubicBezTo>
                <a:cubicBezTo>
                  <a:pt x="8383125" y="6354728"/>
                  <a:pt x="8396698" y="6349062"/>
                  <a:pt x="8412564" y="6345907"/>
                </a:cubicBezTo>
                <a:cubicBezTo>
                  <a:pt x="8434643" y="6339291"/>
                  <a:pt x="8443334" y="6335338"/>
                  <a:pt x="8449999" y="6320524"/>
                </a:cubicBezTo>
                <a:lnTo>
                  <a:pt x="8455653" y="6303829"/>
                </a:lnTo>
                <a:lnTo>
                  <a:pt x="8454778" y="6302158"/>
                </a:lnTo>
                <a:lnTo>
                  <a:pt x="8380380" y="6328023"/>
                </a:lnTo>
                <a:cubicBezTo>
                  <a:pt x="8354845" y="6336624"/>
                  <a:pt x="8328801" y="6344029"/>
                  <a:pt x="8301297" y="6347275"/>
                </a:cubicBezTo>
                <a:cubicBezTo>
                  <a:pt x="8301194" y="6336915"/>
                  <a:pt x="8304403" y="6331456"/>
                  <a:pt x="8309337" y="6327878"/>
                </a:cubicBezTo>
                <a:lnTo>
                  <a:pt x="8318589" y="6323798"/>
                </a:lnTo>
                <a:lnTo>
                  <a:pt x="8308274" y="6323148"/>
                </a:lnTo>
                <a:lnTo>
                  <a:pt x="8280836" y="6322648"/>
                </a:lnTo>
                <a:lnTo>
                  <a:pt x="8253543" y="6325861"/>
                </a:lnTo>
                <a:lnTo>
                  <a:pt x="8242121" y="6330234"/>
                </a:lnTo>
                <a:cubicBezTo>
                  <a:pt x="8235631" y="6334368"/>
                  <a:pt x="8229600" y="6340191"/>
                  <a:pt x="8224202" y="6348271"/>
                </a:cubicBezTo>
                <a:cubicBezTo>
                  <a:pt x="8222506" y="6351245"/>
                  <a:pt x="8218727" y="6352342"/>
                  <a:pt x="8214326" y="6352690"/>
                </a:cubicBezTo>
                <a:lnTo>
                  <a:pt x="8204444" y="6352635"/>
                </a:lnTo>
                <a:lnTo>
                  <a:pt x="8175083" y="6376918"/>
                </a:lnTo>
                <a:cubicBezTo>
                  <a:pt x="8131988" y="6421316"/>
                  <a:pt x="8081658" y="6457808"/>
                  <a:pt x="8022232" y="6478975"/>
                </a:cubicBezTo>
                <a:cubicBezTo>
                  <a:pt x="7948551" y="6506091"/>
                  <a:pt x="7868184" y="6520521"/>
                  <a:pt x="7803599" y="6562964"/>
                </a:cubicBezTo>
                <a:cubicBezTo>
                  <a:pt x="7791757" y="6571549"/>
                  <a:pt x="7771033" y="6586576"/>
                  <a:pt x="7756564" y="6570760"/>
                </a:cubicBezTo>
                <a:cubicBezTo>
                  <a:pt x="7742094" y="6554946"/>
                  <a:pt x="7782658" y="6556222"/>
                  <a:pt x="7774111" y="6536116"/>
                </a:cubicBezTo>
                <a:cubicBezTo>
                  <a:pt x="7641099" y="6654480"/>
                  <a:pt x="7466110" y="6689284"/>
                  <a:pt x="7288928" y="6743219"/>
                </a:cubicBezTo>
                <a:cubicBezTo>
                  <a:pt x="7329945" y="6669636"/>
                  <a:pt x="7380827" y="6628360"/>
                  <a:pt x="7460644" y="6618718"/>
                </a:cubicBezTo>
                <a:cubicBezTo>
                  <a:pt x="7502023" y="6589263"/>
                  <a:pt x="7558659" y="6553269"/>
                  <a:pt x="7593612" y="6528269"/>
                </a:cubicBezTo>
                <a:lnTo>
                  <a:pt x="7601889" y="6521773"/>
                </a:lnTo>
                <a:lnTo>
                  <a:pt x="7593362" y="6523573"/>
                </a:lnTo>
                <a:cubicBezTo>
                  <a:pt x="7562672" y="6529647"/>
                  <a:pt x="7532689" y="6536406"/>
                  <a:pt x="7507572" y="6552856"/>
                </a:cubicBezTo>
                <a:cubicBezTo>
                  <a:pt x="7468354" y="6578790"/>
                  <a:pt x="7430163" y="6583650"/>
                  <a:pt x="7384145" y="6578708"/>
                </a:cubicBezTo>
                <a:cubicBezTo>
                  <a:pt x="7321449" y="6575233"/>
                  <a:pt x="7255768" y="6560031"/>
                  <a:pt x="7194722" y="6571400"/>
                </a:cubicBezTo>
                <a:cubicBezTo>
                  <a:pt x="7175458" y="6574221"/>
                  <a:pt x="7157439" y="6575455"/>
                  <a:pt x="7140649" y="6574157"/>
                </a:cubicBezTo>
                <a:lnTo>
                  <a:pt x="7130042" y="6571333"/>
                </a:lnTo>
                <a:lnTo>
                  <a:pt x="7130042" y="6556714"/>
                </a:lnTo>
                <a:lnTo>
                  <a:pt x="7033910" y="6581114"/>
                </a:lnTo>
                <a:lnTo>
                  <a:pt x="6984460" y="6590408"/>
                </a:lnTo>
                <a:lnTo>
                  <a:pt x="6984460" y="6666483"/>
                </a:lnTo>
                <a:lnTo>
                  <a:pt x="6960694" y="6662773"/>
                </a:lnTo>
                <a:cubicBezTo>
                  <a:pt x="6951940" y="6663584"/>
                  <a:pt x="6939863" y="6666276"/>
                  <a:pt x="6935636" y="6660366"/>
                </a:cubicBezTo>
                <a:cubicBezTo>
                  <a:pt x="6900619" y="6617928"/>
                  <a:pt x="6854134" y="6644279"/>
                  <a:pt x="6813683" y="6646445"/>
                </a:cubicBezTo>
                <a:lnTo>
                  <a:pt x="6802423" y="6645188"/>
                </a:lnTo>
                <a:lnTo>
                  <a:pt x="6755900" y="6656306"/>
                </a:lnTo>
                <a:cubicBezTo>
                  <a:pt x="6740700" y="6661039"/>
                  <a:pt x="6726231" y="6667133"/>
                  <a:pt x="6713040" y="6675772"/>
                </a:cubicBezTo>
                <a:cubicBezTo>
                  <a:pt x="6671847" y="6703012"/>
                  <a:pt x="6631732" y="6708117"/>
                  <a:pt x="6583397" y="6702926"/>
                </a:cubicBezTo>
                <a:cubicBezTo>
                  <a:pt x="6550470" y="6701101"/>
                  <a:pt x="6516760" y="6696196"/>
                  <a:pt x="6483265" y="6693242"/>
                </a:cubicBezTo>
                <a:lnTo>
                  <a:pt x="6440082" y="6691216"/>
                </a:lnTo>
                <a:lnTo>
                  <a:pt x="6442455" y="6692555"/>
                </a:lnTo>
                <a:cubicBezTo>
                  <a:pt x="6481374" y="6712360"/>
                  <a:pt x="6543642" y="6739994"/>
                  <a:pt x="6589691" y="6763301"/>
                </a:cubicBezTo>
                <a:cubicBezTo>
                  <a:pt x="6670217" y="6761670"/>
                  <a:pt x="6727731" y="6795323"/>
                  <a:pt x="6781186" y="6862263"/>
                </a:cubicBezTo>
                <a:cubicBezTo>
                  <a:pt x="6642826" y="6840886"/>
                  <a:pt x="6507579" y="6829963"/>
                  <a:pt x="6384397" y="6784363"/>
                </a:cubicBezTo>
                <a:lnTo>
                  <a:pt x="6352015" y="6770512"/>
                </a:lnTo>
                <a:lnTo>
                  <a:pt x="6327474" y="6777928"/>
                </a:lnTo>
                <a:cubicBezTo>
                  <a:pt x="6304943" y="6781540"/>
                  <a:pt x="6280346" y="6779765"/>
                  <a:pt x="6253546" y="6774957"/>
                </a:cubicBezTo>
                <a:cubicBezTo>
                  <a:pt x="6189951" y="6760979"/>
                  <a:pt x="6120358" y="6774735"/>
                  <a:pt x="6054399" y="6776282"/>
                </a:cubicBezTo>
                <a:cubicBezTo>
                  <a:pt x="6005885" y="6779928"/>
                  <a:pt x="5966003" y="6773547"/>
                  <a:pt x="5925943" y="6745009"/>
                </a:cubicBezTo>
                <a:cubicBezTo>
                  <a:pt x="5887451" y="6717848"/>
                  <a:pt x="5836534" y="6713202"/>
                  <a:pt x="5789226" y="6699651"/>
                </a:cubicBezTo>
                <a:lnTo>
                  <a:pt x="5753316" y="6685701"/>
                </a:lnTo>
                <a:lnTo>
                  <a:pt x="5740917" y="6689240"/>
                </a:lnTo>
                <a:cubicBezTo>
                  <a:pt x="5717823" y="6696102"/>
                  <a:pt x="5696165" y="6700074"/>
                  <a:pt x="5674467" y="6699915"/>
                </a:cubicBezTo>
                <a:lnTo>
                  <a:pt x="5650971" y="6697410"/>
                </a:lnTo>
                <a:lnTo>
                  <a:pt x="5659731" y="6706806"/>
                </a:lnTo>
                <a:cubicBezTo>
                  <a:pt x="5672509" y="6722747"/>
                  <a:pt x="5685528" y="6738321"/>
                  <a:pt x="5702728" y="6749174"/>
                </a:cubicBezTo>
                <a:cubicBezTo>
                  <a:pt x="5733827" y="6769176"/>
                  <a:pt x="5784103" y="6759778"/>
                  <a:pt x="5812752" y="6790309"/>
                </a:cubicBezTo>
                <a:cubicBezTo>
                  <a:pt x="5808378" y="6803776"/>
                  <a:pt x="5799861" y="6803303"/>
                  <a:pt x="5788037" y="6801123"/>
                </a:cubicBezTo>
                <a:lnTo>
                  <a:pt x="5563403" y="6759732"/>
                </a:lnTo>
                <a:cubicBezTo>
                  <a:pt x="5536454" y="6753670"/>
                  <a:pt x="5512807" y="6749311"/>
                  <a:pt x="5524002" y="6711849"/>
                </a:cubicBezTo>
                <a:cubicBezTo>
                  <a:pt x="5530021" y="6699235"/>
                  <a:pt x="5526908" y="6688781"/>
                  <a:pt x="5518988" y="6679773"/>
                </a:cubicBezTo>
                <a:lnTo>
                  <a:pt x="5507189" y="6671620"/>
                </a:lnTo>
                <a:lnTo>
                  <a:pt x="5462911" y="6670407"/>
                </a:lnTo>
                <a:cubicBezTo>
                  <a:pt x="5446389" y="6669327"/>
                  <a:pt x="5429994" y="6667201"/>
                  <a:pt x="5413996" y="6662773"/>
                </a:cubicBezTo>
                <a:cubicBezTo>
                  <a:pt x="5405242" y="6663584"/>
                  <a:pt x="5393165" y="6666276"/>
                  <a:pt x="5388938" y="6660366"/>
                </a:cubicBezTo>
                <a:cubicBezTo>
                  <a:pt x="5353921" y="6617928"/>
                  <a:pt x="5307435" y="6644279"/>
                  <a:pt x="5266985" y="6646445"/>
                </a:cubicBezTo>
                <a:cubicBezTo>
                  <a:pt x="5221101" y="6647538"/>
                  <a:pt x="5178838" y="6634121"/>
                  <a:pt x="5136578" y="6620704"/>
                </a:cubicBezTo>
                <a:cubicBezTo>
                  <a:pt x="5129032" y="6616677"/>
                  <a:pt x="5122391" y="6620440"/>
                  <a:pt x="5117861" y="6627160"/>
                </a:cubicBezTo>
                <a:cubicBezTo>
                  <a:pt x="5094620" y="6640336"/>
                  <a:pt x="5076505" y="6621533"/>
                  <a:pt x="5084353" y="6612935"/>
                </a:cubicBezTo>
                <a:lnTo>
                  <a:pt x="5089479" y="6598222"/>
                </a:lnTo>
                <a:lnTo>
                  <a:pt x="4934018" y="6634974"/>
                </a:lnTo>
                <a:cubicBezTo>
                  <a:pt x="4922275" y="6637751"/>
                  <a:pt x="4910963" y="6641980"/>
                  <a:pt x="4899777" y="6646334"/>
                </a:cubicBezTo>
                <a:lnTo>
                  <a:pt x="4887993" y="6650597"/>
                </a:lnTo>
                <a:lnTo>
                  <a:pt x="4891333" y="6657405"/>
                </a:lnTo>
                <a:cubicBezTo>
                  <a:pt x="4891652" y="6677224"/>
                  <a:pt x="4876525" y="6673338"/>
                  <a:pt x="4866085" y="6675809"/>
                </a:cubicBezTo>
                <a:cubicBezTo>
                  <a:pt x="4891360" y="6693457"/>
                  <a:pt x="4981594" y="6732225"/>
                  <a:pt x="5042992" y="6763301"/>
                </a:cubicBezTo>
                <a:cubicBezTo>
                  <a:pt x="5123519" y="6761670"/>
                  <a:pt x="5181033" y="6795323"/>
                  <a:pt x="5234487" y="6862263"/>
                </a:cubicBezTo>
                <a:cubicBezTo>
                  <a:pt x="5050007" y="6833760"/>
                  <a:pt x="4871061" y="6823841"/>
                  <a:pt x="4718869" y="6725533"/>
                </a:cubicBezTo>
                <a:cubicBezTo>
                  <a:pt x="4713967" y="6746586"/>
                  <a:pt x="4753803" y="6739655"/>
                  <a:pt x="4742296" y="6757296"/>
                </a:cubicBezTo>
                <a:cubicBezTo>
                  <a:pt x="4730791" y="6774938"/>
                  <a:pt x="4707676" y="6762993"/>
                  <a:pt x="4694472" y="6756169"/>
                </a:cubicBezTo>
                <a:cubicBezTo>
                  <a:pt x="4676658" y="6747947"/>
                  <a:pt x="4658178" y="6741591"/>
                  <a:pt x="4639267" y="6736425"/>
                </a:cubicBezTo>
                <a:lnTo>
                  <a:pt x="4618374" y="6731868"/>
                </a:lnTo>
                <a:lnTo>
                  <a:pt x="4576727" y="6736461"/>
                </a:lnTo>
                <a:cubicBezTo>
                  <a:pt x="4540728" y="6740893"/>
                  <a:pt x="4504563" y="6742935"/>
                  <a:pt x="4477702" y="6714848"/>
                </a:cubicBezTo>
                <a:lnTo>
                  <a:pt x="4470548" y="6704934"/>
                </a:lnTo>
                <a:lnTo>
                  <a:pt x="4463763" y="6703778"/>
                </a:lnTo>
                <a:cubicBezTo>
                  <a:pt x="4401350" y="6691176"/>
                  <a:pt x="4345221" y="6662171"/>
                  <a:pt x="4294848" y="6624345"/>
                </a:cubicBezTo>
                <a:cubicBezTo>
                  <a:pt x="4269447" y="6602372"/>
                  <a:pt x="4241589" y="6587975"/>
                  <a:pt x="4208846" y="6584875"/>
                </a:cubicBezTo>
                <a:lnTo>
                  <a:pt x="4179269" y="6585563"/>
                </a:lnTo>
                <a:lnTo>
                  <a:pt x="4146217" y="6595173"/>
                </a:lnTo>
                <a:lnTo>
                  <a:pt x="4157662" y="6587058"/>
                </a:lnTo>
                <a:lnTo>
                  <a:pt x="4132026" y="6599407"/>
                </a:lnTo>
                <a:lnTo>
                  <a:pt x="4025645" y="6633373"/>
                </a:lnTo>
                <a:lnTo>
                  <a:pt x="4013855" y="6635587"/>
                </a:lnTo>
                <a:lnTo>
                  <a:pt x="4026636" y="6642990"/>
                </a:lnTo>
                <a:cubicBezTo>
                  <a:pt x="4043677" y="6643935"/>
                  <a:pt x="4056884" y="6650758"/>
                  <a:pt x="4071474" y="6662231"/>
                </a:cubicBezTo>
                <a:cubicBezTo>
                  <a:pt x="4103956" y="6686881"/>
                  <a:pt x="4121629" y="6727466"/>
                  <a:pt x="4156030" y="6749174"/>
                </a:cubicBezTo>
                <a:cubicBezTo>
                  <a:pt x="4187129" y="6769176"/>
                  <a:pt x="4237404" y="6759778"/>
                  <a:pt x="4266052" y="6790309"/>
                </a:cubicBezTo>
                <a:cubicBezTo>
                  <a:pt x="4261680" y="6803776"/>
                  <a:pt x="4253164" y="6803303"/>
                  <a:pt x="4241338" y="6801123"/>
                </a:cubicBezTo>
                <a:lnTo>
                  <a:pt x="4016705" y="6759732"/>
                </a:lnTo>
                <a:cubicBezTo>
                  <a:pt x="3989756" y="6753670"/>
                  <a:pt x="3966109" y="6749311"/>
                  <a:pt x="3977304" y="6711849"/>
                </a:cubicBezTo>
                <a:cubicBezTo>
                  <a:pt x="3989344" y="6686621"/>
                  <a:pt x="3964848" y="6670031"/>
                  <a:pt x="3938435" y="6656379"/>
                </a:cubicBezTo>
                <a:cubicBezTo>
                  <a:pt x="3928529" y="6651259"/>
                  <a:pt x="3914790" y="6652024"/>
                  <a:pt x="3901583" y="6645198"/>
                </a:cubicBezTo>
                <a:cubicBezTo>
                  <a:pt x="3892369" y="6642403"/>
                  <a:pt x="3885419" y="6637829"/>
                  <a:pt x="3880906" y="6632057"/>
                </a:cubicBezTo>
                <a:lnTo>
                  <a:pt x="3874963" y="6612097"/>
                </a:lnTo>
                <a:lnTo>
                  <a:pt x="3855825" y="6609989"/>
                </a:lnTo>
                <a:cubicBezTo>
                  <a:pt x="3847282" y="6607539"/>
                  <a:pt x="3841022" y="6603812"/>
                  <a:pt x="3836890" y="6598728"/>
                </a:cubicBezTo>
                <a:lnTo>
                  <a:pt x="3832500" y="6584927"/>
                </a:lnTo>
                <a:lnTo>
                  <a:pt x="3821202" y="6584001"/>
                </a:lnTo>
                <a:cubicBezTo>
                  <a:pt x="3809513" y="6579926"/>
                  <a:pt x="3800835" y="6569544"/>
                  <a:pt x="3795301" y="6550958"/>
                </a:cubicBezTo>
                <a:cubicBezTo>
                  <a:pt x="3785611" y="6518431"/>
                  <a:pt x="3757282" y="6507721"/>
                  <a:pt x="3720210" y="6523948"/>
                </a:cubicBezTo>
                <a:lnTo>
                  <a:pt x="3718292" y="6526886"/>
                </a:lnTo>
                <a:cubicBezTo>
                  <a:pt x="3619751" y="6589973"/>
                  <a:pt x="3502153" y="6607826"/>
                  <a:pt x="3387321" y="6634974"/>
                </a:cubicBezTo>
                <a:cubicBezTo>
                  <a:pt x="3363832" y="6640528"/>
                  <a:pt x="3342075" y="6651889"/>
                  <a:pt x="3319586" y="6658449"/>
                </a:cubicBezTo>
                <a:lnTo>
                  <a:pt x="3300236" y="6661197"/>
                </a:lnTo>
                <a:lnTo>
                  <a:pt x="3178712" y="6689927"/>
                </a:lnTo>
                <a:lnTo>
                  <a:pt x="3147294" y="6711925"/>
                </a:lnTo>
                <a:cubicBezTo>
                  <a:pt x="3123645" y="6722800"/>
                  <a:pt x="3098373" y="6729396"/>
                  <a:pt x="3072541" y="6731772"/>
                </a:cubicBezTo>
                <a:cubicBezTo>
                  <a:pt x="3045061" y="6733296"/>
                  <a:pt x="3015050" y="6740391"/>
                  <a:pt x="2987355" y="6738857"/>
                </a:cubicBezTo>
                <a:lnTo>
                  <a:pt x="2967664" y="6733556"/>
                </a:lnTo>
                <a:lnTo>
                  <a:pt x="2910589" y="6773520"/>
                </a:lnTo>
                <a:cubicBezTo>
                  <a:pt x="2886940" y="6784396"/>
                  <a:pt x="2861665" y="6790991"/>
                  <a:pt x="2835835" y="6793367"/>
                </a:cubicBezTo>
                <a:cubicBezTo>
                  <a:pt x="2780874" y="6796414"/>
                  <a:pt x="2715788" y="6821750"/>
                  <a:pt x="2679372" y="6755754"/>
                </a:cubicBezTo>
                <a:cubicBezTo>
                  <a:pt x="2665849" y="6729109"/>
                  <a:pt x="2655095" y="6711756"/>
                  <a:pt x="2672356" y="6685296"/>
                </a:cubicBezTo>
                <a:lnTo>
                  <a:pt x="2681699" y="6674124"/>
                </a:lnTo>
                <a:lnTo>
                  <a:pt x="2685808" y="6673326"/>
                </a:lnTo>
                <a:cubicBezTo>
                  <a:pt x="2686301" y="6674134"/>
                  <a:pt x="2741250" y="6653943"/>
                  <a:pt x="2743817" y="6651662"/>
                </a:cubicBezTo>
                <a:cubicBezTo>
                  <a:pt x="2757633" y="6641865"/>
                  <a:pt x="2779046" y="6631552"/>
                  <a:pt x="2792372" y="6620947"/>
                </a:cubicBezTo>
                <a:cubicBezTo>
                  <a:pt x="2800073" y="6614099"/>
                  <a:pt x="2811816" y="6607395"/>
                  <a:pt x="2822467" y="6605404"/>
                </a:cubicBezTo>
                <a:cubicBezTo>
                  <a:pt x="2836178" y="6601939"/>
                  <a:pt x="2851961" y="6595382"/>
                  <a:pt x="2866766" y="6587206"/>
                </a:cubicBezTo>
                <a:lnTo>
                  <a:pt x="2891233" y="6575417"/>
                </a:lnTo>
                <a:cubicBezTo>
                  <a:pt x="2897352" y="6572472"/>
                  <a:pt x="2900411" y="6571000"/>
                  <a:pt x="2902978" y="6568715"/>
                </a:cubicBezTo>
                <a:cubicBezTo>
                  <a:pt x="2910678" y="6561868"/>
                  <a:pt x="2923404" y="6556783"/>
                  <a:pt x="2935640" y="6550891"/>
                </a:cubicBezTo>
                <a:cubicBezTo>
                  <a:pt x="2938697" y="6549416"/>
                  <a:pt x="2945306" y="6547279"/>
                  <a:pt x="2947382" y="6544187"/>
                </a:cubicBezTo>
                <a:cubicBezTo>
                  <a:pt x="2960215" y="6532772"/>
                  <a:pt x="2973051" y="6521358"/>
                  <a:pt x="2972665" y="6514219"/>
                </a:cubicBezTo>
                <a:cubicBezTo>
                  <a:pt x="2973263" y="6508698"/>
                  <a:pt x="2969821" y="6503033"/>
                  <a:pt x="2994291" y="6491246"/>
                </a:cubicBezTo>
                <a:cubicBezTo>
                  <a:pt x="3003466" y="6486826"/>
                  <a:pt x="3011167" y="6479978"/>
                  <a:pt x="3009692" y="6477550"/>
                </a:cubicBezTo>
                <a:cubicBezTo>
                  <a:pt x="3011276" y="6473649"/>
                  <a:pt x="3013350" y="6470555"/>
                  <a:pt x="3017990" y="6465180"/>
                </a:cubicBezTo>
                <a:lnTo>
                  <a:pt x="3017006" y="6463561"/>
                </a:lnTo>
                <a:cubicBezTo>
                  <a:pt x="2999254" y="6466882"/>
                  <a:pt x="2984562" y="6468727"/>
                  <a:pt x="2966207" y="6477568"/>
                </a:cubicBezTo>
                <a:lnTo>
                  <a:pt x="2807155" y="6554182"/>
                </a:lnTo>
                <a:cubicBezTo>
                  <a:pt x="2805625" y="6554919"/>
                  <a:pt x="2802812" y="6556798"/>
                  <a:pt x="2800137" y="6558086"/>
                </a:cubicBezTo>
                <a:lnTo>
                  <a:pt x="2794079" y="6558449"/>
                </a:lnTo>
                <a:lnTo>
                  <a:pt x="2795321" y="6557376"/>
                </a:lnTo>
                <a:lnTo>
                  <a:pt x="2798293" y="6555053"/>
                </a:lnTo>
                <a:cubicBezTo>
                  <a:pt x="2800968" y="6553764"/>
                  <a:pt x="2804151" y="6552493"/>
                  <a:pt x="2805681" y="6551756"/>
                </a:cubicBezTo>
                <a:cubicBezTo>
                  <a:pt x="2817915" y="6545862"/>
                  <a:pt x="2830151" y="6539968"/>
                  <a:pt x="2840907" y="6531647"/>
                </a:cubicBezTo>
                <a:cubicBezTo>
                  <a:pt x="2852459" y="6521374"/>
                  <a:pt x="2867041" y="6511210"/>
                  <a:pt x="2883645" y="6501119"/>
                </a:cubicBezTo>
                <a:lnTo>
                  <a:pt x="2919991" y="6481186"/>
                </a:lnTo>
                <a:lnTo>
                  <a:pt x="2917396" y="6481307"/>
                </a:lnTo>
                <a:cubicBezTo>
                  <a:pt x="2917025" y="6480700"/>
                  <a:pt x="2917422" y="6479725"/>
                  <a:pt x="2917176" y="6479319"/>
                </a:cubicBezTo>
                <a:lnTo>
                  <a:pt x="2898824" y="6488160"/>
                </a:lnTo>
                <a:cubicBezTo>
                  <a:pt x="2902866" y="6488306"/>
                  <a:pt x="2896748" y="6491253"/>
                  <a:pt x="2893690" y="6492725"/>
                </a:cubicBezTo>
                <a:cubicBezTo>
                  <a:pt x="2887081" y="6494863"/>
                  <a:pt x="2889647" y="6492580"/>
                  <a:pt x="2888663" y="6490962"/>
                </a:cubicBezTo>
                <a:cubicBezTo>
                  <a:pt x="2873370" y="6498329"/>
                  <a:pt x="2856000" y="6508787"/>
                  <a:pt x="2839232" y="6513725"/>
                </a:cubicBezTo>
                <a:cubicBezTo>
                  <a:pt x="2835681" y="6514390"/>
                  <a:pt x="2832623" y="6515864"/>
                  <a:pt x="2830053" y="6518144"/>
                </a:cubicBezTo>
                <a:cubicBezTo>
                  <a:pt x="2827981" y="6521239"/>
                  <a:pt x="2821862" y="6524184"/>
                  <a:pt x="2818313" y="6524850"/>
                </a:cubicBezTo>
                <a:lnTo>
                  <a:pt x="2807251" y="6530674"/>
                </a:lnTo>
                <a:lnTo>
                  <a:pt x="2701431" y="6565541"/>
                </a:lnTo>
                <a:lnTo>
                  <a:pt x="2599519" y="6595173"/>
                </a:lnTo>
                <a:lnTo>
                  <a:pt x="2610963" y="6587058"/>
                </a:lnTo>
                <a:lnTo>
                  <a:pt x="2585328" y="6599407"/>
                </a:lnTo>
                <a:lnTo>
                  <a:pt x="2478946" y="6633373"/>
                </a:lnTo>
                <a:cubicBezTo>
                  <a:pt x="2467549" y="6637311"/>
                  <a:pt x="2454153" y="6639234"/>
                  <a:pt x="2440586" y="6640577"/>
                </a:cubicBezTo>
                <a:lnTo>
                  <a:pt x="2433042" y="6641289"/>
                </a:lnTo>
                <a:lnTo>
                  <a:pt x="2456868" y="6629421"/>
                </a:lnTo>
                <a:lnTo>
                  <a:pt x="2362811" y="6656768"/>
                </a:lnTo>
                <a:lnTo>
                  <a:pt x="2374258" y="6648653"/>
                </a:lnTo>
                <a:lnTo>
                  <a:pt x="2348621" y="6661003"/>
                </a:lnTo>
                <a:lnTo>
                  <a:pt x="2242242" y="6694968"/>
                </a:lnTo>
                <a:cubicBezTo>
                  <a:pt x="2230843" y="6698906"/>
                  <a:pt x="2217448" y="6700829"/>
                  <a:pt x="2203880" y="6702172"/>
                </a:cubicBezTo>
                <a:lnTo>
                  <a:pt x="2196337" y="6702884"/>
                </a:lnTo>
                <a:lnTo>
                  <a:pt x="2255012" y="6673655"/>
                </a:lnTo>
                <a:cubicBezTo>
                  <a:pt x="2281558" y="6658776"/>
                  <a:pt x="2306518" y="6647799"/>
                  <a:pt x="2334541" y="6635348"/>
                </a:cubicBezTo>
                <a:lnTo>
                  <a:pt x="2362248" y="6622394"/>
                </a:lnTo>
                <a:lnTo>
                  <a:pt x="2357156" y="6616303"/>
                </a:lnTo>
                <a:lnTo>
                  <a:pt x="2275056" y="6654584"/>
                </a:lnTo>
                <a:cubicBezTo>
                  <a:pt x="2259269" y="6661142"/>
                  <a:pt x="2243978" y="6668508"/>
                  <a:pt x="2229176" y="6676684"/>
                </a:cubicBezTo>
                <a:cubicBezTo>
                  <a:pt x="2214373" y="6684861"/>
                  <a:pt x="2197112" y="6688990"/>
                  <a:pt x="2183296" y="6698785"/>
                </a:cubicBezTo>
                <a:lnTo>
                  <a:pt x="2177177" y="6701732"/>
                </a:lnTo>
                <a:lnTo>
                  <a:pt x="2165534" y="6705792"/>
                </a:lnTo>
                <a:lnTo>
                  <a:pt x="2164479" y="6705891"/>
                </a:lnTo>
                <a:cubicBezTo>
                  <a:pt x="2145519" y="6707886"/>
                  <a:pt x="2126558" y="6709882"/>
                  <a:pt x="2128162" y="6687122"/>
                </a:cubicBezTo>
                <a:cubicBezTo>
                  <a:pt x="2127312" y="6674886"/>
                  <a:pt x="2113570" y="6675649"/>
                  <a:pt x="2105048" y="6675177"/>
                </a:cubicBezTo>
                <a:cubicBezTo>
                  <a:pt x="2052002" y="6675285"/>
                  <a:pt x="2037946" y="6656223"/>
                  <a:pt x="2052976" y="6612884"/>
                </a:cubicBezTo>
                <a:cubicBezTo>
                  <a:pt x="2054893" y="6609943"/>
                  <a:pt x="2055425" y="6602356"/>
                  <a:pt x="2052125" y="6600649"/>
                </a:cubicBezTo>
                <a:cubicBezTo>
                  <a:pt x="2008039" y="6546415"/>
                  <a:pt x="2065989" y="6525254"/>
                  <a:pt x="2095608" y="6493383"/>
                </a:cubicBezTo>
                <a:lnTo>
                  <a:pt x="2117017" y="6480860"/>
                </a:lnTo>
                <a:cubicBezTo>
                  <a:pt x="2167518" y="6444052"/>
                  <a:pt x="2165817" y="6419587"/>
                  <a:pt x="2112991" y="6392286"/>
                </a:cubicBezTo>
                <a:lnTo>
                  <a:pt x="2110262" y="6391158"/>
                </a:lnTo>
                <a:lnTo>
                  <a:pt x="2121341" y="6436280"/>
                </a:lnTo>
                <a:cubicBezTo>
                  <a:pt x="2117011" y="6452224"/>
                  <a:pt x="2103986" y="6467116"/>
                  <a:pt x="2082304" y="6483432"/>
                </a:cubicBezTo>
                <a:cubicBezTo>
                  <a:pt x="2075167" y="6487607"/>
                  <a:pt x="2066115" y="6494722"/>
                  <a:pt x="2058127" y="6486664"/>
                </a:cubicBezTo>
                <a:cubicBezTo>
                  <a:pt x="2050138" y="6478602"/>
                  <a:pt x="2059194" y="6471487"/>
                  <a:pt x="2066332" y="6467315"/>
                </a:cubicBezTo>
                <a:cubicBezTo>
                  <a:pt x="2075388" y="6460199"/>
                  <a:pt x="2084442" y="6453085"/>
                  <a:pt x="2085515" y="6437911"/>
                </a:cubicBezTo>
                <a:cubicBezTo>
                  <a:pt x="2069003" y="6429379"/>
                  <a:pt x="2058030" y="6439433"/>
                  <a:pt x="2052276" y="6448254"/>
                </a:cubicBezTo>
                <a:cubicBezTo>
                  <a:pt x="2031175" y="6480599"/>
                  <a:pt x="1996874" y="6506116"/>
                  <a:pt x="1969175" y="6535046"/>
                </a:cubicBezTo>
                <a:cubicBezTo>
                  <a:pt x="1934337" y="6568150"/>
                  <a:pt x="1897264" y="6584374"/>
                  <a:pt x="1847208" y="6566368"/>
                </a:cubicBezTo>
                <a:cubicBezTo>
                  <a:pt x="1835382" y="6564190"/>
                  <a:pt x="1825477" y="6559071"/>
                  <a:pt x="1814505" y="6569126"/>
                </a:cubicBezTo>
                <a:cubicBezTo>
                  <a:pt x="1800922" y="6579797"/>
                  <a:pt x="1786567" y="6583190"/>
                  <a:pt x="1772068" y="6582577"/>
                </a:cubicBezTo>
                <a:lnTo>
                  <a:pt x="1752238" y="6577730"/>
                </a:lnTo>
                <a:lnTo>
                  <a:pt x="1732469" y="6596641"/>
                </a:lnTo>
                <a:cubicBezTo>
                  <a:pt x="1697631" y="6629745"/>
                  <a:pt x="1660558" y="6645970"/>
                  <a:pt x="1610502" y="6627963"/>
                </a:cubicBezTo>
                <a:cubicBezTo>
                  <a:pt x="1598676" y="6625785"/>
                  <a:pt x="1588771" y="6620666"/>
                  <a:pt x="1577799" y="6630721"/>
                </a:cubicBezTo>
                <a:cubicBezTo>
                  <a:pt x="1550631" y="6652064"/>
                  <a:pt x="1520382" y="6644292"/>
                  <a:pt x="1492050" y="6633586"/>
                </a:cubicBezTo>
                <a:cubicBezTo>
                  <a:pt x="1475542" y="6625053"/>
                  <a:pt x="1466295" y="6537713"/>
                  <a:pt x="1481105" y="6521779"/>
                </a:cubicBezTo>
                <a:lnTo>
                  <a:pt x="1678624" y="6340793"/>
                </a:lnTo>
                <a:cubicBezTo>
                  <a:pt x="1696732" y="6326564"/>
                  <a:pt x="1717611" y="6321628"/>
                  <a:pt x="1733588" y="6337745"/>
                </a:cubicBezTo>
                <a:cubicBezTo>
                  <a:pt x="1752864" y="6355571"/>
                  <a:pt x="1731450" y="6368094"/>
                  <a:pt x="1718561" y="6381089"/>
                </a:cubicBezTo>
                <a:cubicBezTo>
                  <a:pt x="1710888" y="6392850"/>
                  <a:pt x="1693308" y="6399492"/>
                  <a:pt x="1685105" y="6418839"/>
                </a:cubicBezTo>
                <a:cubicBezTo>
                  <a:pt x="1766700" y="6402036"/>
                  <a:pt x="1819114" y="6362289"/>
                  <a:pt x="1873980" y="6312016"/>
                </a:cubicBezTo>
                <a:cubicBezTo>
                  <a:pt x="1833294" y="6306714"/>
                  <a:pt x="1816567" y="6325589"/>
                  <a:pt x="1793238" y="6341053"/>
                </a:cubicBezTo>
                <a:cubicBezTo>
                  <a:pt x="1784178" y="6348165"/>
                  <a:pt x="1773743" y="6350637"/>
                  <a:pt x="1762452" y="6340870"/>
                </a:cubicBezTo>
                <a:cubicBezTo>
                  <a:pt x="1751164" y="6331104"/>
                  <a:pt x="1745095" y="6320105"/>
                  <a:pt x="1749463" y="6306639"/>
                </a:cubicBezTo>
                <a:cubicBezTo>
                  <a:pt x="1755753" y="6290229"/>
                  <a:pt x="1765658" y="6295349"/>
                  <a:pt x="1775562" y="6300466"/>
                </a:cubicBezTo>
                <a:cubicBezTo>
                  <a:pt x="1799210" y="6304826"/>
                  <a:pt x="1804963" y="6296005"/>
                  <a:pt x="1806031" y="6280832"/>
                </a:cubicBezTo>
                <a:cubicBezTo>
                  <a:pt x="1801564" y="6247072"/>
                  <a:pt x="1824894" y="6231609"/>
                  <a:pt x="1846840" y="6211499"/>
                </a:cubicBezTo>
                <a:cubicBezTo>
                  <a:pt x="1859734" y="6198502"/>
                  <a:pt x="1868256" y="6198975"/>
                  <a:pt x="1880927" y="6213387"/>
                </a:cubicBezTo>
                <a:cubicBezTo>
                  <a:pt x="1893599" y="6227799"/>
                  <a:pt x="1907024" y="6207217"/>
                  <a:pt x="1907024" y="6207217"/>
                </a:cubicBezTo>
                <a:cubicBezTo>
                  <a:pt x="1876992" y="6172041"/>
                  <a:pt x="1916515" y="6145288"/>
                  <a:pt x="1916734" y="6117883"/>
                </a:cubicBezTo>
                <a:cubicBezTo>
                  <a:pt x="1915351" y="6113234"/>
                  <a:pt x="1915351" y="6113234"/>
                  <a:pt x="1912050" y="6111531"/>
                </a:cubicBezTo>
                <a:cubicBezTo>
                  <a:pt x="1886486" y="6110112"/>
                  <a:pt x="1898626" y="6132112"/>
                  <a:pt x="1887649" y="6142165"/>
                </a:cubicBezTo>
                <a:cubicBezTo>
                  <a:pt x="1879978" y="6153927"/>
                  <a:pt x="1869541" y="6156394"/>
                  <a:pt x="1859634" y="6151276"/>
                </a:cubicBezTo>
                <a:cubicBezTo>
                  <a:pt x="1849730" y="6146156"/>
                  <a:pt x="1850261" y="6138570"/>
                  <a:pt x="1856017" y="6129749"/>
                </a:cubicBezTo>
                <a:cubicBezTo>
                  <a:pt x="1864225" y="6110401"/>
                  <a:pt x="1877729" y="6094775"/>
                  <a:pt x="1893190" y="6078685"/>
                </a:cubicBezTo>
                <a:lnTo>
                  <a:pt x="1900316" y="6071337"/>
                </a:lnTo>
                <a:lnTo>
                  <a:pt x="1897140" y="6072427"/>
                </a:lnTo>
                <a:cubicBezTo>
                  <a:pt x="1863576" y="6077565"/>
                  <a:pt x="1828875" y="6073023"/>
                  <a:pt x="1794274" y="6074676"/>
                </a:cubicBezTo>
                <a:lnTo>
                  <a:pt x="1785788" y="6076171"/>
                </a:lnTo>
                <a:lnTo>
                  <a:pt x="1781439" y="6083346"/>
                </a:lnTo>
                <a:cubicBezTo>
                  <a:pt x="1762822" y="6101736"/>
                  <a:pt x="1733662" y="6105832"/>
                  <a:pt x="1709773" y="6117073"/>
                </a:cubicBezTo>
                <a:cubicBezTo>
                  <a:pt x="1645535" y="6154643"/>
                  <a:pt x="1574281" y="6121749"/>
                  <a:pt x="1505895" y="6145379"/>
                </a:cubicBezTo>
                <a:cubicBezTo>
                  <a:pt x="1481181" y="6156196"/>
                  <a:pt x="1461903" y="6138370"/>
                  <a:pt x="1464040" y="6108024"/>
                </a:cubicBezTo>
                <a:cubicBezTo>
                  <a:pt x="1467244" y="6062503"/>
                  <a:pt x="1453407" y="6016038"/>
                  <a:pt x="1500601" y="5977525"/>
                </a:cubicBezTo>
                <a:cubicBezTo>
                  <a:pt x="1515412" y="5961588"/>
                  <a:pt x="1507108" y="5933711"/>
                  <a:pt x="1503494" y="5912184"/>
                </a:cubicBezTo>
                <a:cubicBezTo>
                  <a:pt x="1495724" y="5876718"/>
                  <a:pt x="1505848" y="5854430"/>
                  <a:pt x="1542918" y="5838204"/>
                </a:cubicBezTo>
                <a:cubicBezTo>
                  <a:pt x="1564330" y="5825682"/>
                  <a:pt x="1596183" y="5810691"/>
                  <a:pt x="1585962" y="5785755"/>
                </a:cubicBezTo>
                <a:cubicBezTo>
                  <a:pt x="1571056" y="5754462"/>
                  <a:pt x="1538355" y="5757220"/>
                  <a:pt x="1507038" y="5764622"/>
                </a:cubicBezTo>
                <a:cubicBezTo>
                  <a:pt x="1432579" y="5777252"/>
                  <a:pt x="1358123" y="5789882"/>
                  <a:pt x="1284732" y="5787337"/>
                </a:cubicBezTo>
                <a:cubicBezTo>
                  <a:pt x="1259169" y="5785919"/>
                  <a:pt x="1245962" y="5779094"/>
                  <a:pt x="1252785" y="5755101"/>
                </a:cubicBezTo>
                <a:cubicBezTo>
                  <a:pt x="1258539" y="5746279"/>
                  <a:pt x="1259071" y="5738691"/>
                  <a:pt x="1251085" y="5730634"/>
                </a:cubicBezTo>
                <a:lnTo>
                  <a:pt x="1240042" y="5708022"/>
                </a:lnTo>
                <a:lnTo>
                  <a:pt x="1380535" y="5666765"/>
                </a:lnTo>
                <a:cubicBezTo>
                  <a:pt x="1396694" y="5660948"/>
                  <a:pt x="1413572" y="5657063"/>
                  <a:pt x="1429373" y="5650280"/>
                </a:cubicBezTo>
                <a:lnTo>
                  <a:pt x="1463731" y="5640191"/>
                </a:lnTo>
                <a:lnTo>
                  <a:pt x="1488490" y="5642979"/>
                </a:lnTo>
                <a:lnTo>
                  <a:pt x="1524975" y="5632265"/>
                </a:lnTo>
                <a:lnTo>
                  <a:pt x="1530394" y="5627299"/>
                </a:lnTo>
                <a:cubicBezTo>
                  <a:pt x="1540675" y="5614921"/>
                  <a:pt x="1553857" y="5609939"/>
                  <a:pt x="1566572" y="5611595"/>
                </a:cubicBezTo>
                <a:lnTo>
                  <a:pt x="1578713" y="5616484"/>
                </a:lnTo>
                <a:lnTo>
                  <a:pt x="1617241" y="5605169"/>
                </a:lnTo>
                <a:cubicBezTo>
                  <a:pt x="1633400" y="5599353"/>
                  <a:pt x="1650278" y="5595468"/>
                  <a:pt x="1666079" y="5588685"/>
                </a:cubicBezTo>
                <a:lnTo>
                  <a:pt x="1675263" y="5585988"/>
                </a:lnTo>
                <a:lnTo>
                  <a:pt x="1673125" y="5582443"/>
                </a:lnTo>
                <a:lnTo>
                  <a:pt x="1670039" y="5576756"/>
                </a:lnTo>
                <a:lnTo>
                  <a:pt x="1693059" y="5569736"/>
                </a:lnTo>
                <a:lnTo>
                  <a:pt x="1711018" y="5567810"/>
                </a:lnTo>
                <a:cubicBezTo>
                  <a:pt x="1725068" y="5565734"/>
                  <a:pt x="1738594" y="5561914"/>
                  <a:pt x="1751219" y="5552712"/>
                </a:cubicBezTo>
                <a:cubicBezTo>
                  <a:pt x="1751239" y="5552653"/>
                  <a:pt x="1751259" y="5552594"/>
                  <a:pt x="1751279" y="5552536"/>
                </a:cubicBezTo>
                <a:lnTo>
                  <a:pt x="1768576" y="5547455"/>
                </a:lnTo>
                <a:cubicBezTo>
                  <a:pt x="1791700" y="5540663"/>
                  <a:pt x="1811524" y="5534844"/>
                  <a:pt x="1834292" y="5527085"/>
                </a:cubicBezTo>
                <a:cubicBezTo>
                  <a:pt x="1857058" y="5519328"/>
                  <a:pt x="1880184" y="5512537"/>
                  <a:pt x="1903310" y="5505745"/>
                </a:cubicBezTo>
                <a:lnTo>
                  <a:pt x="1909917" y="5503806"/>
                </a:lnTo>
                <a:cubicBezTo>
                  <a:pt x="1916525" y="5501866"/>
                  <a:pt x="1926793" y="5499921"/>
                  <a:pt x="1929382" y="5497018"/>
                </a:cubicBezTo>
                <a:cubicBezTo>
                  <a:pt x="1942595" y="5493138"/>
                  <a:pt x="1955093" y="5487325"/>
                  <a:pt x="1968309" y="5483445"/>
                </a:cubicBezTo>
                <a:cubicBezTo>
                  <a:pt x="1974917" y="5481504"/>
                  <a:pt x="1978220" y="5480534"/>
                  <a:pt x="1984470" y="5477627"/>
                </a:cubicBezTo>
                <a:cubicBezTo>
                  <a:pt x="1990718" y="5474721"/>
                  <a:pt x="1997685" y="5473746"/>
                  <a:pt x="2007593" y="5470837"/>
                </a:cubicBezTo>
                <a:cubicBezTo>
                  <a:pt x="2014203" y="5468895"/>
                  <a:pt x="2020093" y="5465022"/>
                  <a:pt x="2030006" y="5462114"/>
                </a:cubicBezTo>
                <a:cubicBezTo>
                  <a:pt x="2033309" y="5461142"/>
                  <a:pt x="2036971" y="5461139"/>
                  <a:pt x="2043936" y="5460164"/>
                </a:cubicBezTo>
                <a:cubicBezTo>
                  <a:pt x="2050543" y="5458225"/>
                  <a:pt x="2046167" y="5456296"/>
                  <a:pt x="2049468" y="5455325"/>
                </a:cubicBezTo>
                <a:lnTo>
                  <a:pt x="2056077" y="5453385"/>
                </a:lnTo>
                <a:cubicBezTo>
                  <a:pt x="2072596" y="5448535"/>
                  <a:pt x="2092057" y="5441747"/>
                  <a:pt x="2108221" y="5435930"/>
                </a:cubicBezTo>
                <a:cubicBezTo>
                  <a:pt x="2121435" y="5432050"/>
                  <a:pt x="2134291" y="5427201"/>
                  <a:pt x="2147148" y="5422356"/>
                </a:cubicBezTo>
                <a:cubicBezTo>
                  <a:pt x="2166614" y="5415569"/>
                  <a:pt x="2166614" y="5415569"/>
                  <a:pt x="2186793" y="5410714"/>
                </a:cubicBezTo>
                <a:cubicBezTo>
                  <a:pt x="2193757" y="5409741"/>
                  <a:pt x="2200722" y="5408765"/>
                  <a:pt x="2199291" y="5404901"/>
                </a:cubicBezTo>
                <a:cubicBezTo>
                  <a:pt x="2198576" y="5402968"/>
                  <a:pt x="2208130" y="5399092"/>
                  <a:pt x="2215094" y="5398117"/>
                </a:cubicBezTo>
                <a:cubicBezTo>
                  <a:pt x="2229381" y="5397135"/>
                  <a:pt x="2238577" y="5392293"/>
                  <a:pt x="2251792" y="5388413"/>
                </a:cubicBezTo>
                <a:cubicBezTo>
                  <a:pt x="2258756" y="5387438"/>
                  <a:pt x="2270540" y="5379692"/>
                  <a:pt x="2266521" y="5378732"/>
                </a:cubicBezTo>
                <a:cubicBezTo>
                  <a:pt x="2264731" y="5373899"/>
                  <a:pt x="2266961" y="5370030"/>
                  <a:pt x="2276873" y="5367120"/>
                </a:cubicBezTo>
                <a:cubicBezTo>
                  <a:pt x="2290087" y="5363238"/>
                  <a:pt x="2299282" y="5358396"/>
                  <a:pt x="2312498" y="5354516"/>
                </a:cubicBezTo>
                <a:cubicBezTo>
                  <a:pt x="2325713" y="5350636"/>
                  <a:pt x="2339284" y="5347721"/>
                  <a:pt x="2355443" y="5341905"/>
                </a:cubicBezTo>
                <a:cubicBezTo>
                  <a:pt x="2368300" y="5337057"/>
                  <a:pt x="2381513" y="5333176"/>
                  <a:pt x="2395088" y="5330262"/>
                </a:cubicBezTo>
                <a:cubicBezTo>
                  <a:pt x="2405356" y="5328318"/>
                  <a:pt x="2407589" y="5324449"/>
                  <a:pt x="2410175" y="5321547"/>
                </a:cubicBezTo>
                <a:cubicBezTo>
                  <a:pt x="2414594" y="5318643"/>
                  <a:pt x="2415799" y="5316950"/>
                  <a:pt x="2414245" y="5316467"/>
                </a:cubicBezTo>
                <a:cubicBezTo>
                  <a:pt x="2412693" y="5315987"/>
                  <a:pt x="2408384" y="5316714"/>
                  <a:pt x="2401778" y="5318657"/>
                </a:cubicBezTo>
                <a:lnTo>
                  <a:pt x="2385261" y="5323507"/>
                </a:lnTo>
                <a:cubicBezTo>
                  <a:pt x="2378295" y="5324481"/>
                  <a:pt x="2368384" y="5327390"/>
                  <a:pt x="2367667" y="5325460"/>
                </a:cubicBezTo>
                <a:cubicBezTo>
                  <a:pt x="2365879" y="5320627"/>
                  <a:pt x="2355967" y="5323537"/>
                  <a:pt x="2346057" y="5326450"/>
                </a:cubicBezTo>
                <a:cubicBezTo>
                  <a:pt x="2332843" y="5330330"/>
                  <a:pt x="2322931" y="5333240"/>
                  <a:pt x="2315252" y="5332282"/>
                </a:cubicBezTo>
                <a:cubicBezTo>
                  <a:pt x="2307927" y="5332290"/>
                  <a:pt x="2294713" y="5336171"/>
                  <a:pt x="2285516" y="5341015"/>
                </a:cubicBezTo>
                <a:cubicBezTo>
                  <a:pt x="2273378" y="5347793"/>
                  <a:pt x="2256140" y="5350713"/>
                  <a:pt x="2239622" y="5355561"/>
                </a:cubicBezTo>
                <a:cubicBezTo>
                  <a:pt x="2236320" y="5356533"/>
                  <a:pt x="2235962" y="5355567"/>
                  <a:pt x="2232660" y="5356536"/>
                </a:cubicBezTo>
                <a:cubicBezTo>
                  <a:pt x="2228640" y="5355574"/>
                  <a:pt x="2231583" y="5353638"/>
                  <a:pt x="2234889" y="5352668"/>
                </a:cubicBezTo>
                <a:cubicBezTo>
                  <a:pt x="2244801" y="5349757"/>
                  <a:pt x="2251408" y="5347816"/>
                  <a:pt x="2253996" y="5344914"/>
                </a:cubicBezTo>
                <a:cubicBezTo>
                  <a:pt x="2262830" y="5339105"/>
                  <a:pt x="2258813" y="5338142"/>
                  <a:pt x="2258098" y="5336211"/>
                </a:cubicBezTo>
                <a:cubicBezTo>
                  <a:pt x="2248186" y="5339121"/>
                  <a:pt x="2237919" y="5341065"/>
                  <a:pt x="2224703" y="5344946"/>
                </a:cubicBezTo>
                <a:cubicBezTo>
                  <a:pt x="2230953" y="5342041"/>
                  <a:pt x="2234256" y="5341069"/>
                  <a:pt x="2237562" y="5340100"/>
                </a:cubicBezTo>
                <a:cubicBezTo>
                  <a:pt x="2247470" y="5337188"/>
                  <a:pt x="2257024" y="5333311"/>
                  <a:pt x="2267294" y="5331367"/>
                </a:cubicBezTo>
                <a:cubicBezTo>
                  <a:pt x="2280866" y="5328453"/>
                  <a:pt x="2283095" y="5324583"/>
                  <a:pt x="2295953" y="5319739"/>
                </a:cubicBezTo>
                <a:cubicBezTo>
                  <a:pt x="2308808" y="5314890"/>
                  <a:pt x="2308453" y="5313925"/>
                  <a:pt x="2300413" y="5311999"/>
                </a:cubicBezTo>
                <a:cubicBezTo>
                  <a:pt x="2296035" y="5310071"/>
                  <a:pt x="2289069" y="5311047"/>
                  <a:pt x="2282821" y="5313952"/>
                </a:cubicBezTo>
                <a:cubicBezTo>
                  <a:pt x="2273624" y="5318794"/>
                  <a:pt x="2263357" y="5320740"/>
                  <a:pt x="2256749" y="5322681"/>
                </a:cubicBezTo>
                <a:cubicBezTo>
                  <a:pt x="2237284" y="5329467"/>
                  <a:pt x="2220051" y="5332385"/>
                  <a:pt x="2201305" y="5341105"/>
                </a:cubicBezTo>
                <a:cubicBezTo>
                  <a:pt x="2201305" y="5341105"/>
                  <a:pt x="2197999" y="5342075"/>
                  <a:pt x="2194337" y="5342079"/>
                </a:cubicBezTo>
                <a:cubicBezTo>
                  <a:pt x="2177102" y="5344998"/>
                  <a:pt x="2163889" y="5348879"/>
                  <a:pt x="2147372" y="5353730"/>
                </a:cubicBezTo>
                <a:cubicBezTo>
                  <a:pt x="2123886" y="5359553"/>
                  <a:pt x="2100046" y="5364414"/>
                  <a:pt x="2077278" y="5372170"/>
                </a:cubicBezTo>
                <a:lnTo>
                  <a:pt x="2073974" y="5373141"/>
                </a:lnTo>
                <a:lnTo>
                  <a:pt x="2073617" y="5372174"/>
                </a:lnTo>
                <a:cubicBezTo>
                  <a:pt x="2073258" y="5371209"/>
                  <a:pt x="2072899" y="5370241"/>
                  <a:pt x="2076204" y="5369273"/>
                </a:cubicBezTo>
                <a:lnTo>
                  <a:pt x="2086114" y="5366362"/>
                </a:lnTo>
                <a:lnTo>
                  <a:pt x="2145579" y="5348897"/>
                </a:lnTo>
                <a:cubicBezTo>
                  <a:pt x="2148885" y="5347928"/>
                  <a:pt x="2155491" y="5345988"/>
                  <a:pt x="2154778" y="5344055"/>
                </a:cubicBezTo>
                <a:lnTo>
                  <a:pt x="2156290" y="5341886"/>
                </a:lnTo>
                <a:lnTo>
                  <a:pt x="2147096" y="5344586"/>
                </a:lnTo>
                <a:cubicBezTo>
                  <a:pt x="2129862" y="5347504"/>
                  <a:pt x="2109683" y="5352360"/>
                  <a:pt x="2089859" y="5358181"/>
                </a:cubicBezTo>
                <a:cubicBezTo>
                  <a:pt x="2083250" y="5360120"/>
                  <a:pt x="2080662" y="5363022"/>
                  <a:pt x="2077358" y="5363994"/>
                </a:cubicBezTo>
                <a:cubicBezTo>
                  <a:pt x="2070395" y="5364967"/>
                  <a:pt x="2063430" y="5365943"/>
                  <a:pt x="2056820" y="5367881"/>
                </a:cubicBezTo>
                <a:lnTo>
                  <a:pt x="1941195" y="5401837"/>
                </a:lnTo>
                <a:lnTo>
                  <a:pt x="1841911" y="5430051"/>
                </a:lnTo>
                <a:lnTo>
                  <a:pt x="1836789" y="5430947"/>
                </a:lnTo>
                <a:lnTo>
                  <a:pt x="1770946" y="5443916"/>
                </a:lnTo>
                <a:lnTo>
                  <a:pt x="1704489" y="5463432"/>
                </a:lnTo>
                <a:lnTo>
                  <a:pt x="1605205" y="5491646"/>
                </a:lnTo>
                <a:lnTo>
                  <a:pt x="1600083" y="5492543"/>
                </a:lnTo>
                <a:cubicBezTo>
                  <a:pt x="1550696" y="5501992"/>
                  <a:pt x="1498233" y="5513049"/>
                  <a:pt x="1459263" y="5519773"/>
                </a:cubicBezTo>
                <a:cubicBezTo>
                  <a:pt x="1394175" y="5545107"/>
                  <a:pt x="1319936" y="5530330"/>
                  <a:pt x="1254849" y="5555664"/>
                </a:cubicBezTo>
                <a:cubicBezTo>
                  <a:pt x="1244410" y="5558134"/>
                  <a:pt x="1231202" y="5551308"/>
                  <a:pt x="1221297" y="5546189"/>
                </a:cubicBezTo>
                <a:cubicBezTo>
                  <a:pt x="1202872" y="5540598"/>
                  <a:pt x="1181679" y="5525715"/>
                  <a:pt x="1177622" y="5559001"/>
                </a:cubicBezTo>
                <a:cubicBezTo>
                  <a:pt x="1175171" y="5569529"/>
                  <a:pt x="1161430" y="5570289"/>
                  <a:pt x="1152910" y="5569817"/>
                </a:cubicBezTo>
                <a:cubicBezTo>
                  <a:pt x="1077287" y="5550394"/>
                  <a:pt x="1014432" y="5592609"/>
                  <a:pt x="945727" y="5596417"/>
                </a:cubicBezTo>
                <a:cubicBezTo>
                  <a:pt x="847624" y="5604689"/>
                  <a:pt x="754836" y="5658953"/>
                  <a:pt x="649814" y="5643993"/>
                </a:cubicBezTo>
                <a:cubicBezTo>
                  <a:pt x="634689" y="5640108"/>
                  <a:pt x="619030" y="5643809"/>
                  <a:pt x="600072" y="5645807"/>
                </a:cubicBezTo>
                <a:cubicBezTo>
                  <a:pt x="594536" y="5627220"/>
                  <a:pt x="604124" y="5612519"/>
                  <a:pt x="595288" y="5592226"/>
                </a:cubicBezTo>
                <a:lnTo>
                  <a:pt x="590144" y="5570716"/>
                </a:lnTo>
                <a:lnTo>
                  <a:pt x="590144" y="5560291"/>
                </a:lnTo>
                <a:lnTo>
                  <a:pt x="595725" y="5537412"/>
                </a:lnTo>
                <a:cubicBezTo>
                  <a:pt x="604277" y="5519226"/>
                  <a:pt x="620391" y="5502983"/>
                  <a:pt x="641537" y="5494252"/>
                </a:cubicBezTo>
                <a:cubicBezTo>
                  <a:pt x="674773" y="5483907"/>
                  <a:pt x="714077" y="5484566"/>
                  <a:pt x="735175" y="5452220"/>
                </a:cubicBezTo>
                <a:cubicBezTo>
                  <a:pt x="742848" y="5440459"/>
                  <a:pt x="759356" y="5448991"/>
                  <a:pt x="771177" y="5451171"/>
                </a:cubicBezTo>
                <a:cubicBezTo>
                  <a:pt x="786994" y="5457379"/>
                  <a:pt x="802732" y="5458632"/>
                  <a:pt x="818430" y="5457408"/>
                </a:cubicBezTo>
                <a:lnTo>
                  <a:pt x="849939" y="5451624"/>
                </a:lnTo>
                <a:lnTo>
                  <a:pt x="850614" y="5450691"/>
                </a:lnTo>
                <a:cubicBezTo>
                  <a:pt x="858355" y="5443266"/>
                  <a:pt x="867671" y="5437023"/>
                  <a:pt x="878243" y="5432657"/>
                </a:cubicBezTo>
                <a:lnTo>
                  <a:pt x="897108" y="5427969"/>
                </a:lnTo>
                <a:lnTo>
                  <a:pt x="897251" y="5427621"/>
                </a:lnTo>
                <a:cubicBezTo>
                  <a:pt x="897380" y="5423511"/>
                  <a:pt x="896236" y="5418496"/>
                  <a:pt x="893680" y="5412262"/>
                </a:cubicBezTo>
                <a:cubicBezTo>
                  <a:pt x="890913" y="5402968"/>
                  <a:pt x="893362" y="5392440"/>
                  <a:pt x="903804" y="5389974"/>
                </a:cubicBezTo>
                <a:cubicBezTo>
                  <a:pt x="921380" y="5383329"/>
                  <a:pt x="925530" y="5397271"/>
                  <a:pt x="928299" y="5406563"/>
                </a:cubicBezTo>
                <a:lnTo>
                  <a:pt x="935849" y="5417093"/>
                </a:lnTo>
                <a:lnTo>
                  <a:pt x="953024" y="5409383"/>
                </a:lnTo>
                <a:cubicBezTo>
                  <a:pt x="960194" y="5404735"/>
                  <a:pt x="966607" y="5398712"/>
                  <a:pt x="971881" y="5390625"/>
                </a:cubicBezTo>
                <a:cubicBezTo>
                  <a:pt x="979554" y="5378864"/>
                  <a:pt x="996062" y="5387396"/>
                  <a:pt x="1007883" y="5389576"/>
                </a:cubicBezTo>
                <a:lnTo>
                  <a:pt x="1030028" y="5395101"/>
                </a:lnTo>
                <a:lnTo>
                  <a:pt x="1085567" y="5365964"/>
                </a:lnTo>
                <a:lnTo>
                  <a:pt x="1130388" y="5350448"/>
                </a:lnTo>
                <a:lnTo>
                  <a:pt x="1130495" y="5336963"/>
                </a:lnTo>
                <a:cubicBezTo>
                  <a:pt x="1132067" y="5332861"/>
                  <a:pt x="1135289" y="5329612"/>
                  <a:pt x="1140510" y="5328378"/>
                </a:cubicBezTo>
                <a:cubicBezTo>
                  <a:pt x="1149299" y="5325057"/>
                  <a:pt x="1154730" y="5326881"/>
                  <a:pt x="1158311" y="5330697"/>
                </a:cubicBezTo>
                <a:lnTo>
                  <a:pt x="1162380" y="5339373"/>
                </a:lnTo>
                <a:lnTo>
                  <a:pt x="1190344" y="5329691"/>
                </a:lnTo>
                <a:cubicBezTo>
                  <a:pt x="1223582" y="5319346"/>
                  <a:pt x="1226786" y="5273827"/>
                  <a:pt x="1274076" y="5282542"/>
                </a:cubicBezTo>
                <a:cubicBezTo>
                  <a:pt x="1275727" y="5283395"/>
                  <a:pt x="1276820" y="5280028"/>
                  <a:pt x="1277328" y="5275866"/>
                </a:cubicBezTo>
                <a:lnTo>
                  <a:pt x="1277301" y="5274717"/>
                </a:lnTo>
                <a:lnTo>
                  <a:pt x="1407926" y="5274717"/>
                </a:lnTo>
                <a:lnTo>
                  <a:pt x="1427050" y="5268096"/>
                </a:lnTo>
                <a:cubicBezTo>
                  <a:pt x="1460288" y="5257751"/>
                  <a:pt x="1463492" y="5212231"/>
                  <a:pt x="1510782" y="5220946"/>
                </a:cubicBezTo>
                <a:cubicBezTo>
                  <a:pt x="1514084" y="5222652"/>
                  <a:pt x="1515154" y="5207478"/>
                  <a:pt x="1513770" y="5202832"/>
                </a:cubicBezTo>
                <a:cubicBezTo>
                  <a:pt x="1508236" y="5184246"/>
                  <a:pt x="1495030" y="5177420"/>
                  <a:pt x="1477988" y="5176476"/>
                </a:cubicBezTo>
                <a:cubicBezTo>
                  <a:pt x="1466165" y="5174296"/>
                  <a:pt x="1445821" y="5171647"/>
                  <a:pt x="1448050" y="5188526"/>
                </a:cubicBezTo>
                <a:cubicBezTo>
                  <a:pt x="1444534" y="5214229"/>
                  <a:pt x="1424188" y="5211575"/>
                  <a:pt x="1403308" y="5216511"/>
                </a:cubicBezTo>
                <a:cubicBezTo>
                  <a:pt x="1335990" y="5224965"/>
                  <a:pt x="1266437" y="5216541"/>
                  <a:pt x="1202731" y="5246523"/>
                </a:cubicBezTo>
                <a:cubicBezTo>
                  <a:pt x="1183237" y="5256106"/>
                  <a:pt x="1173868" y="5243401"/>
                  <a:pt x="1162577" y="5233634"/>
                </a:cubicBezTo>
                <a:cubicBezTo>
                  <a:pt x="1143835" y="5208223"/>
                  <a:pt x="1121573" y="5208513"/>
                  <a:pt x="1091639" y="5220564"/>
                </a:cubicBezTo>
                <a:cubicBezTo>
                  <a:pt x="1044131" y="5239256"/>
                  <a:pt x="1021018" y="5227311"/>
                  <a:pt x="1017620" y="5178378"/>
                </a:cubicBezTo>
                <a:cubicBezTo>
                  <a:pt x="1014001" y="5156851"/>
                  <a:pt x="1003029" y="5166909"/>
                  <a:pt x="994507" y="5166434"/>
                </a:cubicBezTo>
                <a:cubicBezTo>
                  <a:pt x="946146" y="5172893"/>
                  <a:pt x="897786" y="5179353"/>
                  <a:pt x="850811" y="5190459"/>
                </a:cubicBezTo>
                <a:cubicBezTo>
                  <a:pt x="753555" y="5210964"/>
                  <a:pt x="652153" y="5217530"/>
                  <a:pt x="559050" y="5251973"/>
                </a:cubicBezTo>
                <a:cubicBezTo>
                  <a:pt x="497263" y="5279016"/>
                  <a:pt x="423876" y="5276472"/>
                  <a:pt x="353251" y="5283221"/>
                </a:cubicBezTo>
                <a:cubicBezTo>
                  <a:pt x="329073" y="5286452"/>
                  <a:pt x="318632" y="5288918"/>
                  <a:pt x="303824" y="5304854"/>
                </a:cubicBezTo>
                <a:cubicBezTo>
                  <a:pt x="285713" y="5319080"/>
                  <a:pt x="262696" y="5354366"/>
                  <a:pt x="235119" y="5308661"/>
                </a:cubicBezTo>
                <a:cubicBezTo>
                  <a:pt x="229049" y="5297664"/>
                  <a:pt x="210088" y="5299657"/>
                  <a:pt x="207639" y="5310186"/>
                </a:cubicBezTo>
                <a:cubicBezTo>
                  <a:pt x="197295" y="5359879"/>
                  <a:pt x="151922" y="5348228"/>
                  <a:pt x="118686" y="5358569"/>
                </a:cubicBezTo>
                <a:cubicBezTo>
                  <a:pt x="92587" y="5364738"/>
                  <a:pt x="68409" y="5367969"/>
                  <a:pt x="44226" y="5371198"/>
                </a:cubicBezTo>
                <a:cubicBezTo>
                  <a:pt x="33096" y="5371342"/>
                  <a:pt x="24161" y="5370659"/>
                  <a:pt x="17300" y="5369016"/>
                </a:cubicBezTo>
                <a:lnTo>
                  <a:pt x="9220" y="5364600"/>
                </a:lnTo>
                <a:lnTo>
                  <a:pt x="15166" y="5361397"/>
                </a:lnTo>
                <a:cubicBezTo>
                  <a:pt x="15015" y="5361077"/>
                  <a:pt x="12412" y="5361551"/>
                  <a:pt x="7199" y="5362497"/>
                </a:cubicBezTo>
                <a:lnTo>
                  <a:pt x="5482" y="5362558"/>
                </a:lnTo>
                <a:lnTo>
                  <a:pt x="3542" y="5361499"/>
                </a:lnTo>
                <a:lnTo>
                  <a:pt x="6002" y="5359949"/>
                </a:lnTo>
                <a:cubicBezTo>
                  <a:pt x="12018" y="5356709"/>
                  <a:pt x="14826" y="5354664"/>
                  <a:pt x="10820" y="5354162"/>
                </a:cubicBezTo>
                <a:lnTo>
                  <a:pt x="1761" y="5355725"/>
                </a:lnTo>
                <a:lnTo>
                  <a:pt x="0" y="5346684"/>
                </a:lnTo>
                <a:lnTo>
                  <a:pt x="95" y="5346431"/>
                </a:lnTo>
                <a:lnTo>
                  <a:pt x="30891" y="5332708"/>
                </a:lnTo>
                <a:cubicBezTo>
                  <a:pt x="34099" y="5331512"/>
                  <a:pt x="43322" y="5327076"/>
                  <a:pt x="46930" y="5326727"/>
                </a:cubicBezTo>
                <a:cubicBezTo>
                  <a:pt x="57750" y="5325686"/>
                  <a:pt x="66575" y="5320400"/>
                  <a:pt x="73390" y="5318857"/>
                </a:cubicBezTo>
                <a:cubicBezTo>
                  <a:pt x="83013" y="5315268"/>
                  <a:pt x="89030" y="5312028"/>
                  <a:pt x="88231" y="5310330"/>
                </a:cubicBezTo>
                <a:lnTo>
                  <a:pt x="77327" y="5310517"/>
                </a:lnTo>
                <a:lnTo>
                  <a:pt x="100924" y="5299722"/>
                </a:lnTo>
                <a:cubicBezTo>
                  <a:pt x="104130" y="5298525"/>
                  <a:pt x="106941" y="5296480"/>
                  <a:pt x="109748" y="5294435"/>
                </a:cubicBezTo>
                <a:cubicBezTo>
                  <a:pt x="117375" y="5286603"/>
                  <a:pt x="133813" y="5281470"/>
                  <a:pt x="150251" y="5276340"/>
                </a:cubicBezTo>
                <a:cubicBezTo>
                  <a:pt x="160275" y="5273600"/>
                  <a:pt x="179920" y="5267272"/>
                  <a:pt x="188330" y="5269124"/>
                </a:cubicBezTo>
                <a:cubicBezTo>
                  <a:pt x="189529" y="5271672"/>
                  <a:pt x="199552" y="5268931"/>
                  <a:pt x="208776" y="5264494"/>
                </a:cubicBezTo>
                <a:cubicBezTo>
                  <a:pt x="211582" y="5262450"/>
                  <a:pt x="211184" y="5261600"/>
                  <a:pt x="214391" y="5260404"/>
                </a:cubicBezTo>
                <a:cubicBezTo>
                  <a:pt x="240453" y="5251686"/>
                  <a:pt x="267725" y="5237523"/>
                  <a:pt x="294186" y="5229654"/>
                </a:cubicBezTo>
                <a:cubicBezTo>
                  <a:pt x="327061" y="5219390"/>
                  <a:pt x="361547" y="5204535"/>
                  <a:pt x="396019" y="5197667"/>
                </a:cubicBezTo>
                <a:cubicBezTo>
                  <a:pt x="402834" y="5196125"/>
                  <a:pt x="408852" y="5192883"/>
                  <a:pt x="415667" y="5191340"/>
                </a:cubicBezTo>
                <a:cubicBezTo>
                  <a:pt x="425287" y="5187751"/>
                  <a:pt x="427300" y="5184010"/>
                  <a:pt x="429707" y="5181114"/>
                </a:cubicBezTo>
                <a:cubicBezTo>
                  <a:pt x="432916" y="5179919"/>
                  <a:pt x="425703" y="5180612"/>
                  <a:pt x="419286" y="5183005"/>
                </a:cubicBezTo>
                <a:cubicBezTo>
                  <a:pt x="412870" y="5185396"/>
                  <a:pt x="412071" y="5183699"/>
                  <a:pt x="414880" y="5181654"/>
                </a:cubicBezTo>
                <a:cubicBezTo>
                  <a:pt x="414478" y="5180806"/>
                  <a:pt x="420896" y="5178414"/>
                  <a:pt x="424105" y="5177217"/>
                </a:cubicBezTo>
                <a:cubicBezTo>
                  <a:pt x="441340" y="5173783"/>
                  <a:pt x="460188" y="5165758"/>
                  <a:pt x="472205" y="5167262"/>
                </a:cubicBezTo>
                <a:cubicBezTo>
                  <a:pt x="485437" y="5163328"/>
                  <a:pt x="493051" y="5163482"/>
                  <a:pt x="505881" y="5158698"/>
                </a:cubicBezTo>
                <a:cubicBezTo>
                  <a:pt x="515503" y="5155109"/>
                  <a:pt x="525526" y="5152371"/>
                  <a:pt x="530344" y="5146582"/>
                </a:cubicBezTo>
                <a:cubicBezTo>
                  <a:pt x="532355" y="5142838"/>
                  <a:pt x="545186" y="5138056"/>
                  <a:pt x="550801" y="5133966"/>
                </a:cubicBezTo>
                <a:cubicBezTo>
                  <a:pt x="556819" y="5130723"/>
                  <a:pt x="561224" y="5132074"/>
                  <a:pt x="570847" y="5128486"/>
                </a:cubicBezTo>
                <a:cubicBezTo>
                  <a:pt x="574054" y="5127289"/>
                  <a:pt x="574854" y="5128987"/>
                  <a:pt x="571646" y="5130186"/>
                </a:cubicBezTo>
                <a:cubicBezTo>
                  <a:pt x="565630" y="5133426"/>
                  <a:pt x="562820" y="5135470"/>
                  <a:pt x="556805" y="5138712"/>
                </a:cubicBezTo>
                <a:cubicBezTo>
                  <a:pt x="553597" y="5139909"/>
                  <a:pt x="550389" y="5141104"/>
                  <a:pt x="551187" y="5142800"/>
                </a:cubicBezTo>
                <a:cubicBezTo>
                  <a:pt x="551587" y="5143651"/>
                  <a:pt x="558002" y="5141258"/>
                  <a:pt x="561210" y="5140062"/>
                </a:cubicBezTo>
                <a:cubicBezTo>
                  <a:pt x="596496" y="5126904"/>
                  <a:pt x="635388" y="5113400"/>
                  <a:pt x="670273" y="5099394"/>
                </a:cubicBezTo>
                <a:cubicBezTo>
                  <a:pt x="707968" y="5083341"/>
                  <a:pt x="746859" y="5069839"/>
                  <a:pt x="784952" y="5054636"/>
                </a:cubicBezTo>
                <a:cubicBezTo>
                  <a:pt x="791368" y="5052244"/>
                  <a:pt x="794973" y="5051897"/>
                  <a:pt x="797383" y="5049004"/>
                </a:cubicBezTo>
                <a:cubicBezTo>
                  <a:pt x="796585" y="5047305"/>
                  <a:pt x="789372" y="5048001"/>
                  <a:pt x="786162" y="5049195"/>
                </a:cubicBezTo>
                <a:cubicBezTo>
                  <a:pt x="776539" y="5052784"/>
                  <a:pt x="766518" y="5055525"/>
                  <a:pt x="757693" y="5060811"/>
                </a:cubicBezTo>
                <a:cubicBezTo>
                  <a:pt x="742454" y="5068488"/>
                  <a:pt x="722408" y="5073967"/>
                  <a:pt x="706769" y="5080797"/>
                </a:cubicBezTo>
                <a:cubicBezTo>
                  <a:pt x="695948" y="5081837"/>
                  <a:pt x="686724" y="5086275"/>
                  <a:pt x="680309" y="5088667"/>
                </a:cubicBezTo>
                <a:cubicBezTo>
                  <a:pt x="667478" y="5093453"/>
                  <a:pt x="657853" y="5097039"/>
                  <a:pt x="653050" y="5094841"/>
                </a:cubicBezTo>
                <a:cubicBezTo>
                  <a:pt x="652251" y="5093143"/>
                  <a:pt x="645437" y="5094686"/>
                  <a:pt x="641830" y="5095034"/>
                </a:cubicBezTo>
                <a:cubicBezTo>
                  <a:pt x="644239" y="5092139"/>
                  <a:pt x="654661" y="5090250"/>
                  <a:pt x="657470" y="5088203"/>
                </a:cubicBezTo>
                <a:lnTo>
                  <a:pt x="747285" y="5054714"/>
                </a:lnTo>
                <a:cubicBezTo>
                  <a:pt x="766532" y="5047537"/>
                  <a:pt x="782969" y="5042406"/>
                  <a:pt x="801416" y="5033532"/>
                </a:cubicBezTo>
                <a:cubicBezTo>
                  <a:pt x="813449" y="5027049"/>
                  <a:pt x="825879" y="5021416"/>
                  <a:pt x="842319" y="5016284"/>
                </a:cubicBezTo>
                <a:cubicBezTo>
                  <a:pt x="848733" y="5013892"/>
                  <a:pt x="851541" y="5011846"/>
                  <a:pt x="854352" y="5009800"/>
                </a:cubicBezTo>
                <a:cubicBezTo>
                  <a:pt x="857158" y="5007757"/>
                  <a:pt x="856760" y="5006908"/>
                  <a:pt x="853154" y="5007255"/>
                </a:cubicBezTo>
                <a:cubicBezTo>
                  <a:pt x="845939" y="5007950"/>
                  <a:pt x="841932" y="5007449"/>
                  <a:pt x="829102" y="5012233"/>
                </a:cubicBezTo>
                <a:cubicBezTo>
                  <a:pt x="819877" y="5016669"/>
                  <a:pt x="809855" y="5019409"/>
                  <a:pt x="793816" y="5025390"/>
                </a:cubicBezTo>
                <a:cubicBezTo>
                  <a:pt x="805849" y="5018908"/>
                  <a:pt x="812665" y="5017363"/>
                  <a:pt x="822288" y="5013776"/>
                </a:cubicBezTo>
                <a:cubicBezTo>
                  <a:pt x="844342" y="5004556"/>
                  <a:pt x="866796" y="4996182"/>
                  <a:pt x="889650" y="4988658"/>
                </a:cubicBezTo>
                <a:cubicBezTo>
                  <a:pt x="896065" y="4986265"/>
                  <a:pt x="898473" y="4983371"/>
                  <a:pt x="898074" y="4982523"/>
                </a:cubicBezTo>
                <a:cubicBezTo>
                  <a:pt x="897275" y="4980825"/>
                  <a:pt x="893670" y="4981171"/>
                  <a:pt x="887254" y="4983565"/>
                </a:cubicBezTo>
                <a:cubicBezTo>
                  <a:pt x="877631" y="4987153"/>
                  <a:pt x="865198" y="4992785"/>
                  <a:pt x="858383" y="4994328"/>
                </a:cubicBezTo>
                <a:cubicBezTo>
                  <a:pt x="847963" y="4996220"/>
                  <a:pt x="839136" y="5001506"/>
                  <a:pt x="828317" y="5002547"/>
                </a:cubicBezTo>
                <a:cubicBezTo>
                  <a:pt x="824709" y="5002894"/>
                  <a:pt x="812279" y="5008527"/>
                  <a:pt x="805862" y="5010920"/>
                </a:cubicBezTo>
                <a:cubicBezTo>
                  <a:pt x="807872" y="5007177"/>
                  <a:pt x="814687" y="5005634"/>
                  <a:pt x="817895" y="5004437"/>
                </a:cubicBezTo>
                <a:lnTo>
                  <a:pt x="898086" y="4974535"/>
                </a:lnTo>
                <a:cubicBezTo>
                  <a:pt x="904504" y="4972143"/>
                  <a:pt x="911318" y="4970600"/>
                  <a:pt x="910520" y="4968901"/>
                </a:cubicBezTo>
                <a:cubicBezTo>
                  <a:pt x="909321" y="4966355"/>
                  <a:pt x="902906" y="4968745"/>
                  <a:pt x="900098" y="4970793"/>
                </a:cubicBezTo>
                <a:cubicBezTo>
                  <a:pt x="880850" y="4977970"/>
                  <a:pt x="863616" y="4981402"/>
                  <a:pt x="847178" y="4986535"/>
                </a:cubicBezTo>
                <a:lnTo>
                  <a:pt x="895293" y="4968594"/>
                </a:lnTo>
                <a:cubicBezTo>
                  <a:pt x="898501" y="4967396"/>
                  <a:pt x="901707" y="4966201"/>
                  <a:pt x="900910" y="4964503"/>
                </a:cubicBezTo>
                <a:cubicBezTo>
                  <a:pt x="900510" y="4963653"/>
                  <a:pt x="899711" y="4961955"/>
                  <a:pt x="896505" y="4963152"/>
                </a:cubicBezTo>
                <a:cubicBezTo>
                  <a:pt x="890488" y="4966393"/>
                  <a:pt x="885685" y="4964193"/>
                  <a:pt x="879665" y="4967434"/>
                </a:cubicBezTo>
                <a:cubicBezTo>
                  <a:pt x="876857" y="4969480"/>
                  <a:pt x="870042" y="4971024"/>
                  <a:pt x="866835" y="4972220"/>
                </a:cubicBezTo>
                <a:cubicBezTo>
                  <a:pt x="838366" y="4983835"/>
                  <a:pt x="808696" y="4992902"/>
                  <a:pt x="782637" y="5001621"/>
                </a:cubicBezTo>
                <a:cubicBezTo>
                  <a:pt x="785046" y="4998726"/>
                  <a:pt x="791462" y="4996335"/>
                  <a:pt x="795066" y="4995988"/>
                </a:cubicBezTo>
                <a:cubicBezTo>
                  <a:pt x="808299" y="4992051"/>
                  <a:pt x="819531" y="4983872"/>
                  <a:pt x="836370" y="4979587"/>
                </a:cubicBezTo>
                <a:cubicBezTo>
                  <a:pt x="849999" y="4976502"/>
                  <a:pt x="865639" y="4969674"/>
                  <a:pt x="878469" y="4964889"/>
                </a:cubicBezTo>
                <a:lnTo>
                  <a:pt x="894507" y="4958908"/>
                </a:lnTo>
                <a:cubicBezTo>
                  <a:pt x="897315" y="4956863"/>
                  <a:pt x="896917" y="4956014"/>
                  <a:pt x="896517" y="4955165"/>
                </a:cubicBezTo>
                <a:cubicBezTo>
                  <a:pt x="892909" y="4955512"/>
                  <a:pt x="888903" y="4955012"/>
                  <a:pt x="882490" y="4957403"/>
                </a:cubicBezTo>
                <a:cubicBezTo>
                  <a:pt x="873265" y="4961841"/>
                  <a:pt x="863641" y="4965429"/>
                  <a:pt x="854018" y="4969017"/>
                </a:cubicBezTo>
                <a:lnTo>
                  <a:pt x="815526" y="4983370"/>
                </a:lnTo>
                <a:cubicBezTo>
                  <a:pt x="804304" y="4983563"/>
                  <a:pt x="789866" y="4992938"/>
                  <a:pt x="778643" y="4993132"/>
                </a:cubicBezTo>
                <a:cubicBezTo>
                  <a:pt x="766214" y="4998764"/>
                  <a:pt x="755391" y="4999807"/>
                  <a:pt x="742561" y="5004591"/>
                </a:cubicBezTo>
                <a:cubicBezTo>
                  <a:pt x="732938" y="5008179"/>
                  <a:pt x="729330" y="5008526"/>
                  <a:pt x="725724" y="5008874"/>
                </a:cubicBezTo>
                <a:cubicBezTo>
                  <a:pt x="728531" y="5006828"/>
                  <a:pt x="727733" y="5005131"/>
                  <a:pt x="730541" y="5003086"/>
                </a:cubicBezTo>
                <a:cubicBezTo>
                  <a:pt x="730141" y="5002238"/>
                  <a:pt x="736556" y="4999844"/>
                  <a:pt x="739767" y="4998647"/>
                </a:cubicBezTo>
                <a:lnTo>
                  <a:pt x="816750" y="4969942"/>
                </a:lnTo>
                <a:cubicBezTo>
                  <a:pt x="819959" y="4968745"/>
                  <a:pt x="823564" y="4968398"/>
                  <a:pt x="822766" y="4966702"/>
                </a:cubicBezTo>
                <a:cubicBezTo>
                  <a:pt x="822368" y="4965852"/>
                  <a:pt x="818759" y="4966200"/>
                  <a:pt x="815552" y="4967396"/>
                </a:cubicBezTo>
                <a:cubicBezTo>
                  <a:pt x="804733" y="4968436"/>
                  <a:pt x="792299" y="4974071"/>
                  <a:pt x="779470" y="4978857"/>
                </a:cubicBezTo>
                <a:cubicBezTo>
                  <a:pt x="769847" y="4982444"/>
                  <a:pt x="767036" y="4984488"/>
                  <a:pt x="765441" y="4981093"/>
                </a:cubicBezTo>
                <a:cubicBezTo>
                  <a:pt x="760635" y="4978894"/>
                  <a:pt x="747405" y="4982828"/>
                  <a:pt x="737783" y="4986418"/>
                </a:cubicBezTo>
                <a:cubicBezTo>
                  <a:pt x="734176" y="4986764"/>
                  <a:pt x="727758" y="4989156"/>
                  <a:pt x="721345" y="4991549"/>
                </a:cubicBezTo>
                <a:cubicBezTo>
                  <a:pt x="727758" y="4989156"/>
                  <a:pt x="721345" y="4991549"/>
                  <a:pt x="724152" y="4989505"/>
                </a:cubicBezTo>
                <a:lnTo>
                  <a:pt x="852461" y="4941659"/>
                </a:lnTo>
                <a:cubicBezTo>
                  <a:pt x="855670" y="4940464"/>
                  <a:pt x="855269" y="4939615"/>
                  <a:pt x="855269" y="4939615"/>
                </a:cubicBezTo>
                <a:cubicBezTo>
                  <a:pt x="847656" y="4939460"/>
                  <a:pt x="832019" y="4946289"/>
                  <a:pt x="821994" y="4949029"/>
                </a:cubicBezTo>
                <a:cubicBezTo>
                  <a:pt x="826813" y="4943241"/>
                  <a:pt x="839244" y="4937608"/>
                  <a:pt x="844862" y="4933518"/>
                </a:cubicBezTo>
                <a:cubicBezTo>
                  <a:pt x="853285" y="4927384"/>
                  <a:pt x="853285" y="4927384"/>
                  <a:pt x="842067" y="4927576"/>
                </a:cubicBezTo>
                <a:lnTo>
                  <a:pt x="838859" y="4928772"/>
                </a:lnTo>
                <a:cubicBezTo>
                  <a:pt x="838459" y="4927925"/>
                  <a:pt x="834454" y="4927422"/>
                  <a:pt x="837661" y="4926224"/>
                </a:cubicBezTo>
                <a:cubicBezTo>
                  <a:pt x="853297" y="4919396"/>
                  <a:pt x="843276" y="4922135"/>
                  <a:pt x="839272" y="4921634"/>
                </a:cubicBezTo>
                <a:cubicBezTo>
                  <a:pt x="832056" y="4922329"/>
                  <a:pt x="832056" y="4922329"/>
                  <a:pt x="841282" y="4917892"/>
                </a:cubicBezTo>
                <a:cubicBezTo>
                  <a:pt x="847698" y="4915499"/>
                  <a:pt x="850904" y="4914303"/>
                  <a:pt x="850106" y="4912606"/>
                </a:cubicBezTo>
                <a:cubicBezTo>
                  <a:pt x="849308" y="4910907"/>
                  <a:pt x="848906" y="4910059"/>
                  <a:pt x="839286" y="4913647"/>
                </a:cubicBezTo>
                <a:cubicBezTo>
                  <a:pt x="826055" y="4917582"/>
                  <a:pt x="812425" y="4920670"/>
                  <a:pt x="799197" y="4924606"/>
                </a:cubicBezTo>
                <a:cubicBezTo>
                  <a:pt x="789173" y="4927344"/>
                  <a:pt x="781957" y="4928038"/>
                  <a:pt x="771537" y="4929928"/>
                </a:cubicBezTo>
                <a:lnTo>
                  <a:pt x="755498" y="4935910"/>
                </a:lnTo>
                <a:lnTo>
                  <a:pt x="723422" y="4947871"/>
                </a:lnTo>
                <a:lnTo>
                  <a:pt x="691344" y="4959832"/>
                </a:lnTo>
                <a:cubicBezTo>
                  <a:pt x="691344" y="4959832"/>
                  <a:pt x="690945" y="4958982"/>
                  <a:pt x="687736" y="4960177"/>
                </a:cubicBezTo>
                <a:cubicBezTo>
                  <a:pt x="687339" y="4959331"/>
                  <a:pt x="690147" y="4957285"/>
                  <a:pt x="690147" y="4957285"/>
                </a:cubicBezTo>
                <a:cubicBezTo>
                  <a:pt x="699371" y="4952847"/>
                  <a:pt x="712600" y="4948912"/>
                  <a:pt x="722223" y="4945324"/>
                </a:cubicBezTo>
                <a:cubicBezTo>
                  <a:pt x="725033" y="4943279"/>
                  <a:pt x="728638" y="4942931"/>
                  <a:pt x="731446" y="4940887"/>
                </a:cubicBezTo>
                <a:lnTo>
                  <a:pt x="730648" y="4939189"/>
                </a:lnTo>
                <a:cubicBezTo>
                  <a:pt x="714212" y="4944321"/>
                  <a:pt x="719029" y="4938534"/>
                  <a:pt x="717831" y="4935986"/>
                </a:cubicBezTo>
                <a:lnTo>
                  <a:pt x="708209" y="4939574"/>
                </a:lnTo>
                <a:lnTo>
                  <a:pt x="672884" y="4951393"/>
                </a:lnTo>
                <a:cubicBezTo>
                  <a:pt x="673905" y="4949134"/>
                  <a:pt x="674926" y="4946878"/>
                  <a:pt x="675947" y="4944620"/>
                </a:cubicBezTo>
                <a:lnTo>
                  <a:pt x="695791" y="4937221"/>
                </a:lnTo>
                <a:cubicBezTo>
                  <a:pt x="709021" y="4933285"/>
                  <a:pt x="722251" y="4929351"/>
                  <a:pt x="735080" y="4924565"/>
                </a:cubicBezTo>
                <a:cubicBezTo>
                  <a:pt x="738289" y="4923369"/>
                  <a:pt x="741498" y="4922172"/>
                  <a:pt x="743906" y="4919280"/>
                </a:cubicBezTo>
                <a:cubicBezTo>
                  <a:pt x="743506" y="4918430"/>
                  <a:pt x="737090" y="4920822"/>
                  <a:pt x="736691" y="4919973"/>
                </a:cubicBezTo>
                <a:cubicBezTo>
                  <a:pt x="729478" y="4920667"/>
                  <a:pt x="720252" y="4925104"/>
                  <a:pt x="709832" y="4926995"/>
                </a:cubicBezTo>
                <a:lnTo>
                  <a:pt x="767569" y="4905465"/>
                </a:lnTo>
                <a:cubicBezTo>
                  <a:pt x="780402" y="4900681"/>
                  <a:pt x="789626" y="4896245"/>
                  <a:pt x="802057" y="4890611"/>
                </a:cubicBezTo>
                <a:cubicBezTo>
                  <a:pt x="808472" y="4888219"/>
                  <a:pt x="810881" y="4885324"/>
                  <a:pt x="810082" y="4883627"/>
                </a:cubicBezTo>
                <a:cubicBezTo>
                  <a:pt x="809283" y="4881930"/>
                  <a:pt x="802470" y="4883473"/>
                  <a:pt x="792846" y="4887060"/>
                </a:cubicBezTo>
                <a:cubicBezTo>
                  <a:pt x="786831" y="4890302"/>
                  <a:pt x="776409" y="4892193"/>
                  <a:pt x="767983" y="4898327"/>
                </a:cubicBezTo>
                <a:cubicBezTo>
                  <a:pt x="765176" y="4900374"/>
                  <a:pt x="755153" y="4903112"/>
                  <a:pt x="751943" y="4904306"/>
                </a:cubicBezTo>
                <a:lnTo>
                  <a:pt x="734034" y="4908983"/>
                </a:lnTo>
                <a:lnTo>
                  <a:pt x="736152" y="4899251"/>
                </a:lnTo>
                <a:cubicBezTo>
                  <a:pt x="731468" y="4892897"/>
                  <a:pt x="724865" y="4889486"/>
                  <a:pt x="719645" y="4890718"/>
                </a:cubicBezTo>
                <a:lnTo>
                  <a:pt x="644824" y="4910520"/>
                </a:lnTo>
                <a:lnTo>
                  <a:pt x="666601" y="4899214"/>
                </a:lnTo>
                <a:cubicBezTo>
                  <a:pt x="651774" y="4899753"/>
                  <a:pt x="633726" y="4909477"/>
                  <a:pt x="617287" y="4914609"/>
                </a:cubicBezTo>
                <a:cubicBezTo>
                  <a:pt x="613683" y="4914957"/>
                  <a:pt x="616889" y="4913759"/>
                  <a:pt x="619696" y="4911714"/>
                </a:cubicBezTo>
                <a:cubicBezTo>
                  <a:pt x="627722" y="4904731"/>
                  <a:pt x="624117" y="4905078"/>
                  <a:pt x="610487" y="4908165"/>
                </a:cubicBezTo>
                <a:lnTo>
                  <a:pt x="568528" y="4922204"/>
                </a:lnTo>
                <a:lnTo>
                  <a:pt x="539412" y="4923381"/>
                </a:lnTo>
                <a:lnTo>
                  <a:pt x="502993" y="4946289"/>
                </a:lnTo>
                <a:lnTo>
                  <a:pt x="475764" y="4957402"/>
                </a:lnTo>
                <a:lnTo>
                  <a:pt x="452487" y="4968275"/>
                </a:lnTo>
                <a:lnTo>
                  <a:pt x="418317" y="4978744"/>
                </a:lnTo>
                <a:lnTo>
                  <a:pt x="360697" y="4992232"/>
                </a:lnTo>
                <a:lnTo>
                  <a:pt x="362707" y="4990579"/>
                </a:lnTo>
                <a:cubicBezTo>
                  <a:pt x="361908" y="4988883"/>
                  <a:pt x="355093" y="4990426"/>
                  <a:pt x="351886" y="4991621"/>
                </a:cubicBezTo>
                <a:cubicBezTo>
                  <a:pt x="348280" y="4991970"/>
                  <a:pt x="341865" y="4994360"/>
                  <a:pt x="338656" y="4995558"/>
                </a:cubicBezTo>
                <a:lnTo>
                  <a:pt x="268087" y="5021870"/>
                </a:lnTo>
                <a:lnTo>
                  <a:pt x="249988" y="5028114"/>
                </a:lnTo>
                <a:lnTo>
                  <a:pt x="240596" y="5030395"/>
                </a:lnTo>
                <a:cubicBezTo>
                  <a:pt x="228919" y="5032224"/>
                  <a:pt x="217920" y="5030472"/>
                  <a:pt x="209509" y="5016295"/>
                </a:cubicBezTo>
                <a:cubicBezTo>
                  <a:pt x="192687" y="4987944"/>
                  <a:pt x="222619" y="4975894"/>
                  <a:pt x="240729" y="4961665"/>
                </a:cubicBezTo>
                <a:cubicBezTo>
                  <a:pt x="264596" y="4938615"/>
                  <a:pt x="296446" y="4923624"/>
                  <a:pt x="331065" y="4917927"/>
                </a:cubicBezTo>
                <a:cubicBezTo>
                  <a:pt x="407975" y="4894770"/>
                  <a:pt x="472749" y="4849615"/>
                  <a:pt x="546355" y="4824755"/>
                </a:cubicBezTo>
                <a:cubicBezTo>
                  <a:pt x="569152" y="4816876"/>
                  <a:pt x="562765" y="4786058"/>
                  <a:pt x="586098" y="4770593"/>
                </a:cubicBezTo>
                <a:cubicBezTo>
                  <a:pt x="606127" y="4753426"/>
                  <a:pt x="619552" y="4732841"/>
                  <a:pt x="587070" y="4708194"/>
                </a:cubicBezTo>
                <a:cubicBezTo>
                  <a:pt x="569175" y="4695014"/>
                  <a:pt x="589207" y="4677847"/>
                  <a:pt x="605398" y="4666557"/>
                </a:cubicBezTo>
                <a:cubicBezTo>
                  <a:pt x="619672" y="4658210"/>
                  <a:pt x="633414" y="4657448"/>
                  <a:pt x="640868" y="4673094"/>
                </a:cubicBezTo>
                <a:cubicBezTo>
                  <a:pt x="643634" y="4682387"/>
                  <a:pt x="647786" y="4696326"/>
                  <a:pt x="668664" y="4691390"/>
                </a:cubicBezTo>
                <a:cubicBezTo>
                  <a:pt x="665363" y="4689684"/>
                  <a:pt x="665897" y="4682097"/>
                  <a:pt x="665897" y="4682097"/>
                </a:cubicBezTo>
                <a:cubicBezTo>
                  <a:pt x="639387" y="4621221"/>
                  <a:pt x="658033" y="4599404"/>
                  <a:pt x="726201" y="4603183"/>
                </a:cubicBezTo>
                <a:cubicBezTo>
                  <a:pt x="748462" y="4602893"/>
                  <a:pt x="774342" y="4624129"/>
                  <a:pt x="789153" y="4608195"/>
                </a:cubicBezTo>
                <a:cubicBezTo>
                  <a:pt x="818769" y="4576325"/>
                  <a:pt x="861595" y="4551279"/>
                  <a:pt x="878005" y="4512582"/>
                </a:cubicBezTo>
                <a:cubicBezTo>
                  <a:pt x="884295" y="4496177"/>
                  <a:pt x="885362" y="4481001"/>
                  <a:pt x="906241" y="4476067"/>
                </a:cubicBezTo>
                <a:cubicBezTo>
                  <a:pt x="939478" y="4465722"/>
                  <a:pt x="920201" y="4447897"/>
                  <a:pt x="908912" y="4438133"/>
                </a:cubicBezTo>
                <a:cubicBezTo>
                  <a:pt x="889635" y="4420308"/>
                  <a:pt x="831688" y="4441471"/>
                  <a:pt x="824866" y="4465463"/>
                </a:cubicBezTo>
                <a:cubicBezTo>
                  <a:pt x="821880" y="4483577"/>
                  <a:pt x="816124" y="4492398"/>
                  <a:pt x="795247" y="4497334"/>
                </a:cubicBezTo>
                <a:cubicBezTo>
                  <a:pt x="774367" y="4502270"/>
                  <a:pt x="735063" y="4501614"/>
                  <a:pt x="765094" y="4536791"/>
                </a:cubicBezTo>
                <a:cubicBezTo>
                  <a:pt x="769778" y="4543144"/>
                  <a:pt x="762643" y="4547317"/>
                  <a:pt x="755504" y="4551492"/>
                </a:cubicBezTo>
                <a:cubicBezTo>
                  <a:pt x="719502" y="4552543"/>
                  <a:pt x="722172" y="4514607"/>
                  <a:pt x="693839" y="4503899"/>
                </a:cubicBezTo>
                <a:cubicBezTo>
                  <a:pt x="680635" y="4497073"/>
                  <a:pt x="700129" y="4487491"/>
                  <a:pt x="711101" y="4477436"/>
                </a:cubicBezTo>
                <a:cubicBezTo>
                  <a:pt x="733048" y="4457326"/>
                  <a:pt x="772887" y="4450396"/>
                  <a:pt x="773641" y="4415402"/>
                </a:cubicBezTo>
                <a:cubicBezTo>
                  <a:pt x="772254" y="4410756"/>
                  <a:pt x="779395" y="4406581"/>
                  <a:pt x="784615" y="4405347"/>
                </a:cubicBezTo>
                <a:cubicBezTo>
                  <a:pt x="861839" y="4402010"/>
                  <a:pt x="886141" y="4324146"/>
                  <a:pt x="950694" y="4306400"/>
                </a:cubicBezTo>
                <a:cubicBezTo>
                  <a:pt x="966351" y="4302697"/>
                  <a:pt x="977327" y="4292642"/>
                  <a:pt x="992984" y="4288942"/>
                </a:cubicBezTo>
                <a:cubicBezTo>
                  <a:pt x="1041346" y="4282481"/>
                  <a:pt x="1077033" y="4261609"/>
                  <a:pt x="1114640" y="4237798"/>
                </a:cubicBezTo>
                <a:cubicBezTo>
                  <a:pt x="1123693" y="4230685"/>
                  <a:pt x="1134132" y="4228217"/>
                  <a:pt x="1143190" y="4221101"/>
                </a:cubicBezTo>
                <a:cubicBezTo>
                  <a:pt x="1156613" y="4200520"/>
                  <a:pt x="1220197" y="4245172"/>
                  <a:pt x="1204125" y="4181827"/>
                </a:cubicBezTo>
                <a:cubicBezTo>
                  <a:pt x="1202874" y="4175283"/>
                  <a:pt x="1203222" y="4168828"/>
                  <a:pt x="1204243" y="4162292"/>
                </a:cubicBezTo>
                <a:lnTo>
                  <a:pt x="1206371" y="4152066"/>
                </a:lnTo>
                <a:lnTo>
                  <a:pt x="1162195" y="4166608"/>
                </a:lnTo>
                <a:cubicBezTo>
                  <a:pt x="1105440" y="4182487"/>
                  <a:pt x="1045800" y="4193215"/>
                  <a:pt x="991087" y="4217013"/>
                </a:cubicBezTo>
                <a:cubicBezTo>
                  <a:pt x="961987" y="4234655"/>
                  <a:pt x="927509" y="4243959"/>
                  <a:pt x="892336" y="4242534"/>
                </a:cubicBezTo>
                <a:cubicBezTo>
                  <a:pt x="868220" y="4243767"/>
                  <a:pt x="837430" y="4253958"/>
                  <a:pt x="826978" y="4223275"/>
                </a:cubicBezTo>
                <a:cubicBezTo>
                  <a:pt x="816524" y="4192588"/>
                  <a:pt x="852695" y="4190736"/>
                  <a:pt x="868741" y="4176991"/>
                </a:cubicBezTo>
                <a:cubicBezTo>
                  <a:pt x="873428" y="4174600"/>
                  <a:pt x="877114" y="4175488"/>
                  <a:pt x="881795" y="4173095"/>
                </a:cubicBezTo>
                <a:cubicBezTo>
                  <a:pt x="971182" y="4152364"/>
                  <a:pt x="1036672" y="4080103"/>
                  <a:pt x="1134817" y="4082608"/>
                </a:cubicBezTo>
                <a:cubicBezTo>
                  <a:pt x="1157045" y="4061553"/>
                  <a:pt x="1181712" y="4045484"/>
                  <a:pt x="1207721" y="4031499"/>
                </a:cubicBezTo>
                <a:lnTo>
                  <a:pt x="1218243" y="4026483"/>
                </a:lnTo>
                <a:lnTo>
                  <a:pt x="1225050" y="4017140"/>
                </a:lnTo>
                <a:cubicBezTo>
                  <a:pt x="1232581" y="4010036"/>
                  <a:pt x="1241897" y="4003794"/>
                  <a:pt x="1252948" y="3998693"/>
                </a:cubicBezTo>
                <a:lnTo>
                  <a:pt x="1292502" y="3980379"/>
                </a:lnTo>
                <a:cubicBezTo>
                  <a:pt x="1292895" y="3979085"/>
                  <a:pt x="1293288" y="3977789"/>
                  <a:pt x="1293683" y="3976496"/>
                </a:cubicBezTo>
                <a:cubicBezTo>
                  <a:pt x="1288304" y="3968157"/>
                  <a:pt x="1279934" y="3969662"/>
                  <a:pt x="1274252" y="3975338"/>
                </a:cubicBezTo>
                <a:cubicBezTo>
                  <a:pt x="1255516" y="3984910"/>
                  <a:pt x="1234090" y="3990313"/>
                  <a:pt x="1216657" y="3982596"/>
                </a:cubicBezTo>
                <a:lnTo>
                  <a:pt x="1188277" y="3971684"/>
                </a:lnTo>
                <a:lnTo>
                  <a:pt x="1137607" y="3992185"/>
                </a:lnTo>
                <a:cubicBezTo>
                  <a:pt x="1122799" y="3999062"/>
                  <a:pt x="1111360" y="4001050"/>
                  <a:pt x="1102223" y="3994198"/>
                </a:cubicBezTo>
                <a:lnTo>
                  <a:pt x="1094374" y="3984918"/>
                </a:lnTo>
                <a:lnTo>
                  <a:pt x="1079349" y="3991789"/>
                </a:lnTo>
                <a:cubicBezTo>
                  <a:pt x="997034" y="4028306"/>
                  <a:pt x="910030" y="4067219"/>
                  <a:pt x="815268" y="4079612"/>
                </a:cubicBezTo>
                <a:cubicBezTo>
                  <a:pt x="794839" y="4081736"/>
                  <a:pt x="778794" y="4095478"/>
                  <a:pt x="762746" y="4109219"/>
                </a:cubicBezTo>
                <a:cubicBezTo>
                  <a:pt x="700552" y="4157625"/>
                  <a:pt x="623226" y="4177739"/>
                  <a:pt x="545896" y="4197849"/>
                </a:cubicBezTo>
                <a:cubicBezTo>
                  <a:pt x="502049" y="4211941"/>
                  <a:pt x="470173" y="4186662"/>
                  <a:pt x="462714" y="4146132"/>
                </a:cubicBezTo>
                <a:cubicBezTo>
                  <a:pt x="458334" y="4134515"/>
                  <a:pt x="449962" y="4136022"/>
                  <a:pt x="439901" y="4130076"/>
                </a:cubicBezTo>
                <a:cubicBezTo>
                  <a:pt x="400347" y="4117032"/>
                  <a:pt x="396964" y="4102134"/>
                  <a:pt x="429059" y="4074651"/>
                </a:cubicBezTo>
                <a:cubicBezTo>
                  <a:pt x="448791" y="4061796"/>
                  <a:pt x="468527" y="4048943"/>
                  <a:pt x="491943" y="4036976"/>
                </a:cubicBezTo>
                <a:cubicBezTo>
                  <a:pt x="523733" y="4023502"/>
                  <a:pt x="546766" y="3986795"/>
                  <a:pt x="593389" y="4015626"/>
                </a:cubicBezTo>
                <a:cubicBezTo>
                  <a:pt x="603448" y="4021569"/>
                  <a:pt x="618498" y="4011108"/>
                  <a:pt x="614120" y="3999491"/>
                </a:cubicBezTo>
                <a:lnTo>
                  <a:pt x="612206" y="3976590"/>
                </a:lnTo>
                <a:lnTo>
                  <a:pt x="626772" y="3972283"/>
                </a:lnTo>
                <a:lnTo>
                  <a:pt x="633375" y="3970332"/>
                </a:lnTo>
                <a:cubicBezTo>
                  <a:pt x="639161" y="3966195"/>
                  <a:pt x="646262" y="3963127"/>
                  <a:pt x="654058" y="3960699"/>
                </a:cubicBezTo>
                <a:lnTo>
                  <a:pt x="660898" y="3959112"/>
                </a:lnTo>
                <a:lnTo>
                  <a:pt x="665944" y="3959154"/>
                </a:lnTo>
                <a:cubicBezTo>
                  <a:pt x="677502" y="3960176"/>
                  <a:pt x="685623" y="3959489"/>
                  <a:pt x="693323" y="3956941"/>
                </a:cubicBezTo>
                <a:lnTo>
                  <a:pt x="707851" y="3949114"/>
                </a:lnTo>
                <a:lnTo>
                  <a:pt x="719837" y="3946707"/>
                </a:lnTo>
                <a:cubicBezTo>
                  <a:pt x="719837" y="3946707"/>
                  <a:pt x="723137" y="3945732"/>
                  <a:pt x="726112" y="3943881"/>
                </a:cubicBezTo>
                <a:cubicBezTo>
                  <a:pt x="729086" y="3942033"/>
                  <a:pt x="732387" y="3941056"/>
                  <a:pt x="735688" y="3940081"/>
                </a:cubicBezTo>
                <a:cubicBezTo>
                  <a:pt x="769017" y="3931196"/>
                  <a:pt x="800720" y="3917945"/>
                  <a:pt x="834375" y="3909932"/>
                </a:cubicBezTo>
                <a:cubicBezTo>
                  <a:pt x="847577" y="3906030"/>
                  <a:pt x="853200" y="3901459"/>
                  <a:pt x="863428" y="3899403"/>
                </a:cubicBezTo>
                <a:lnTo>
                  <a:pt x="896431" y="3889645"/>
                </a:lnTo>
                <a:cubicBezTo>
                  <a:pt x="915908" y="3882916"/>
                  <a:pt x="933715" y="3881531"/>
                  <a:pt x="949564" y="3874906"/>
                </a:cubicBezTo>
                <a:lnTo>
                  <a:pt x="962766" y="3871003"/>
                </a:lnTo>
                <a:cubicBezTo>
                  <a:pt x="966067" y="3870027"/>
                  <a:pt x="969693" y="3869924"/>
                  <a:pt x="972342" y="3867202"/>
                </a:cubicBezTo>
                <a:cubicBezTo>
                  <a:pt x="972015" y="3866328"/>
                  <a:pt x="968065" y="3865556"/>
                  <a:pt x="964764" y="3866532"/>
                </a:cubicBezTo>
                <a:cubicBezTo>
                  <a:pt x="954536" y="3868587"/>
                  <a:pt x="943658" y="3868893"/>
                  <a:pt x="930457" y="3872797"/>
                </a:cubicBezTo>
                <a:cubicBezTo>
                  <a:pt x="923856" y="3874749"/>
                  <a:pt x="923204" y="3873003"/>
                  <a:pt x="916278" y="3874081"/>
                </a:cubicBezTo>
                <a:cubicBezTo>
                  <a:pt x="931802" y="3866582"/>
                  <a:pt x="948306" y="3861700"/>
                  <a:pt x="964483" y="3855949"/>
                </a:cubicBezTo>
                <a:cubicBezTo>
                  <a:pt x="977357" y="3851173"/>
                  <a:pt x="986609" y="3846498"/>
                  <a:pt x="999483" y="3841722"/>
                </a:cubicBezTo>
                <a:cubicBezTo>
                  <a:pt x="1002782" y="3840746"/>
                  <a:pt x="1008734" y="3837048"/>
                  <a:pt x="1004783" y="3836277"/>
                </a:cubicBezTo>
                <a:cubicBezTo>
                  <a:pt x="1000829" y="3835505"/>
                  <a:pt x="994555" y="3838330"/>
                  <a:pt x="991254" y="3839306"/>
                </a:cubicBezTo>
                <a:lnTo>
                  <a:pt x="925246" y="3858821"/>
                </a:lnTo>
                <a:cubicBezTo>
                  <a:pt x="885641" y="3870533"/>
                  <a:pt x="845059" y="3879623"/>
                  <a:pt x="806798" y="3885116"/>
                </a:cubicBezTo>
                <a:lnTo>
                  <a:pt x="792237" y="3888455"/>
                </a:lnTo>
                <a:lnTo>
                  <a:pt x="799964" y="3882708"/>
                </a:lnTo>
                <a:cubicBezTo>
                  <a:pt x="827597" y="3863393"/>
                  <a:pt x="856449" y="3846571"/>
                  <a:pt x="889085" y="3836825"/>
                </a:cubicBezTo>
                <a:cubicBezTo>
                  <a:pt x="912431" y="3828361"/>
                  <a:pt x="932964" y="3818658"/>
                  <a:pt x="951967" y="3808139"/>
                </a:cubicBezTo>
                <a:lnTo>
                  <a:pt x="954247" y="3806716"/>
                </a:lnTo>
                <a:lnTo>
                  <a:pt x="960421" y="3805755"/>
                </a:lnTo>
                <a:cubicBezTo>
                  <a:pt x="981528" y="3803393"/>
                  <a:pt x="984827" y="3802418"/>
                  <a:pt x="996401" y="3794147"/>
                </a:cubicBezTo>
                <a:cubicBezTo>
                  <a:pt x="999701" y="3793172"/>
                  <a:pt x="999048" y="3791424"/>
                  <a:pt x="1002024" y="3789575"/>
                </a:cubicBezTo>
                <a:cubicBezTo>
                  <a:pt x="1023455" y="3788087"/>
                  <a:pt x="1039956" y="3783207"/>
                  <a:pt x="1059760" y="3777354"/>
                </a:cubicBezTo>
                <a:lnTo>
                  <a:pt x="1096064" y="3766620"/>
                </a:lnTo>
                <a:cubicBezTo>
                  <a:pt x="1122142" y="3757940"/>
                  <a:pt x="1149523" y="3752753"/>
                  <a:pt x="1178901" y="3743098"/>
                </a:cubicBezTo>
                <a:cubicBezTo>
                  <a:pt x="1188804" y="3740171"/>
                  <a:pt x="1193405" y="3742690"/>
                  <a:pt x="1202330" y="3737141"/>
                </a:cubicBezTo>
                <a:cubicBezTo>
                  <a:pt x="1211580" y="3732466"/>
                  <a:pt x="1222135" y="3731286"/>
                  <a:pt x="1228406" y="3728460"/>
                </a:cubicBezTo>
                <a:lnTo>
                  <a:pt x="1258113" y="3719679"/>
                </a:lnTo>
                <a:cubicBezTo>
                  <a:pt x="1264062" y="3715979"/>
                  <a:pt x="1256809" y="3716184"/>
                  <a:pt x="1259457" y="3713461"/>
                </a:cubicBezTo>
                <a:cubicBezTo>
                  <a:pt x="1268056" y="3707041"/>
                  <a:pt x="1280932" y="3702262"/>
                  <a:pt x="1298086" y="3699132"/>
                </a:cubicBezTo>
                <a:cubicBezTo>
                  <a:pt x="1301387" y="3698156"/>
                  <a:pt x="1301713" y="3699029"/>
                  <a:pt x="1308314" y="3697078"/>
                </a:cubicBezTo>
                <a:cubicBezTo>
                  <a:pt x="1311615" y="3696100"/>
                  <a:pt x="1314590" y="3694252"/>
                  <a:pt x="1313938" y="3692506"/>
                </a:cubicBezTo>
                <a:cubicBezTo>
                  <a:pt x="1313611" y="3691631"/>
                  <a:pt x="1312960" y="3689885"/>
                  <a:pt x="1306360" y="3691838"/>
                </a:cubicBezTo>
                <a:cubicBezTo>
                  <a:pt x="1296784" y="3695639"/>
                  <a:pt x="1286557" y="3697692"/>
                  <a:pt x="1280282" y="3700517"/>
                </a:cubicBezTo>
                <a:cubicBezTo>
                  <a:pt x="1267079" y="3704420"/>
                  <a:pt x="1259828" y="3704626"/>
                  <a:pt x="1249925" y="3707551"/>
                </a:cubicBezTo>
                <a:cubicBezTo>
                  <a:pt x="1243001" y="3708631"/>
                  <a:pt x="1238722" y="3706985"/>
                  <a:pt x="1238070" y="3705238"/>
                </a:cubicBezTo>
                <a:cubicBezTo>
                  <a:pt x="1230493" y="3704571"/>
                  <a:pt x="1230167" y="3703696"/>
                  <a:pt x="1220915" y="3708372"/>
                </a:cubicBezTo>
                <a:cubicBezTo>
                  <a:pt x="1208041" y="3713147"/>
                  <a:pt x="1195166" y="3717926"/>
                  <a:pt x="1182612" y="3723575"/>
                </a:cubicBezTo>
                <a:cubicBezTo>
                  <a:pt x="1179639" y="3725423"/>
                  <a:pt x="1172713" y="3726502"/>
                  <a:pt x="1166112" y="3728453"/>
                </a:cubicBezTo>
                <a:cubicBezTo>
                  <a:pt x="1162812" y="3729430"/>
                  <a:pt x="1162159" y="3727682"/>
                  <a:pt x="1158535" y="3727785"/>
                </a:cubicBezTo>
                <a:cubicBezTo>
                  <a:pt x="1151282" y="3727992"/>
                  <a:pt x="1157556" y="3725164"/>
                  <a:pt x="1160206" y="3722444"/>
                </a:cubicBezTo>
                <a:lnTo>
                  <a:pt x="1164314" y="3720367"/>
                </a:lnTo>
                <a:lnTo>
                  <a:pt x="1175397" y="3717090"/>
                </a:lnTo>
                <a:cubicBezTo>
                  <a:pt x="1185296" y="3714162"/>
                  <a:pt x="1191897" y="3712210"/>
                  <a:pt x="1197846" y="3708514"/>
                </a:cubicBezTo>
                <a:cubicBezTo>
                  <a:pt x="1213046" y="3700141"/>
                  <a:pt x="1222948" y="3697212"/>
                  <a:pt x="1244054" y="3694850"/>
                </a:cubicBezTo>
                <a:cubicBezTo>
                  <a:pt x="1254604" y="3693670"/>
                  <a:pt x="1268134" y="3690641"/>
                  <a:pt x="1281660" y="3687611"/>
                </a:cubicBezTo>
                <a:cubicBezTo>
                  <a:pt x="1295189" y="3684581"/>
                  <a:pt x="1307413" y="3678058"/>
                  <a:pt x="1323914" y="3673180"/>
                </a:cubicBezTo>
                <a:cubicBezTo>
                  <a:pt x="1323914" y="3673180"/>
                  <a:pt x="1326890" y="3671329"/>
                  <a:pt x="1326566" y="3670456"/>
                </a:cubicBezTo>
                <a:cubicBezTo>
                  <a:pt x="1332840" y="3667631"/>
                  <a:pt x="1335815" y="3665780"/>
                  <a:pt x="1338789" y="3663933"/>
                </a:cubicBezTo>
                <a:cubicBezTo>
                  <a:pt x="1350687" y="3656535"/>
                  <a:pt x="1363890" y="3652631"/>
                  <a:pt x="1381370" y="3650374"/>
                </a:cubicBezTo>
                <a:lnTo>
                  <a:pt x="1392248" y="3650066"/>
                </a:lnTo>
                <a:cubicBezTo>
                  <a:pt x="1396199" y="3650837"/>
                  <a:pt x="1424231" y="3647398"/>
                  <a:pt x="1427534" y="3646421"/>
                </a:cubicBezTo>
                <a:cubicBezTo>
                  <a:pt x="1436781" y="3641749"/>
                  <a:pt x="1441385" y="3644266"/>
                  <a:pt x="1450962" y="3640466"/>
                </a:cubicBezTo>
                <a:cubicBezTo>
                  <a:pt x="1467138" y="3634712"/>
                  <a:pt x="1479037" y="3627315"/>
                  <a:pt x="1498839" y="3621461"/>
                </a:cubicBezTo>
                <a:cubicBezTo>
                  <a:pt x="1502139" y="3620485"/>
                  <a:pt x="1501813" y="3619612"/>
                  <a:pt x="1501487" y="3618738"/>
                </a:cubicBezTo>
                <a:cubicBezTo>
                  <a:pt x="1510737" y="3614063"/>
                  <a:pt x="1519663" y="3608516"/>
                  <a:pt x="1529889" y="3606462"/>
                </a:cubicBezTo>
                <a:cubicBezTo>
                  <a:pt x="1539791" y="3603534"/>
                  <a:pt x="1553319" y="3600504"/>
                  <a:pt x="1561222" y="3602046"/>
                </a:cubicBezTo>
                <a:cubicBezTo>
                  <a:pt x="1561546" y="3602920"/>
                  <a:pt x="1619609" y="3591570"/>
                  <a:pt x="1622583" y="3589722"/>
                </a:cubicBezTo>
                <a:cubicBezTo>
                  <a:pt x="1638110" y="3582222"/>
                  <a:pt x="1661212" y="3575391"/>
                  <a:pt x="1676411" y="3567019"/>
                </a:cubicBezTo>
                <a:cubicBezTo>
                  <a:pt x="1685335" y="3561473"/>
                  <a:pt x="1698213" y="3556695"/>
                  <a:pt x="1709089" y="3556389"/>
                </a:cubicBezTo>
                <a:cubicBezTo>
                  <a:pt x="1723269" y="3555104"/>
                  <a:pt x="1740097" y="3551098"/>
                  <a:pt x="1756273" y="3545347"/>
                </a:cubicBezTo>
                <a:lnTo>
                  <a:pt x="1782678" y="3537541"/>
                </a:lnTo>
                <a:cubicBezTo>
                  <a:pt x="1789279" y="3535589"/>
                  <a:pt x="1792580" y="3534614"/>
                  <a:pt x="1795553" y="3532764"/>
                </a:cubicBezTo>
                <a:cubicBezTo>
                  <a:pt x="1804478" y="3527216"/>
                  <a:pt x="1818006" y="3524186"/>
                  <a:pt x="1831207" y="3520283"/>
                </a:cubicBezTo>
                <a:cubicBezTo>
                  <a:pt x="1834507" y="3519307"/>
                  <a:pt x="1841434" y="3518228"/>
                  <a:pt x="1844084" y="3515507"/>
                </a:cubicBezTo>
                <a:cubicBezTo>
                  <a:pt x="1858956" y="3506260"/>
                  <a:pt x="1873831" y="3497014"/>
                  <a:pt x="1874853" y="3489925"/>
                </a:cubicBezTo>
                <a:cubicBezTo>
                  <a:pt x="1876524" y="3484581"/>
                  <a:pt x="1874242" y="3478467"/>
                  <a:pt x="1900646" y="3470661"/>
                </a:cubicBezTo>
                <a:cubicBezTo>
                  <a:pt x="1910546" y="3467732"/>
                  <a:pt x="1919471" y="3462185"/>
                  <a:pt x="1918495" y="3459565"/>
                </a:cubicBezTo>
                <a:cubicBezTo>
                  <a:pt x="1920818" y="3455969"/>
                  <a:pt x="1923467" y="3453246"/>
                  <a:pt x="1929090" y="3448675"/>
                </a:cubicBezTo>
                <a:lnTo>
                  <a:pt x="1928438" y="3446927"/>
                </a:lnTo>
                <a:cubicBezTo>
                  <a:pt x="1910308" y="3447439"/>
                  <a:pt x="1895478" y="3446975"/>
                  <a:pt x="1875674" y="3452829"/>
                </a:cubicBezTo>
                <a:lnTo>
                  <a:pt x="1704054" y="3503572"/>
                </a:lnTo>
                <a:cubicBezTo>
                  <a:pt x="1700752" y="3504548"/>
                  <a:pt x="1691502" y="3509222"/>
                  <a:pt x="1690199" y="3505728"/>
                </a:cubicBezTo>
                <a:cubicBezTo>
                  <a:pt x="1689548" y="3503981"/>
                  <a:pt x="1699775" y="3501929"/>
                  <a:pt x="1703076" y="3500951"/>
                </a:cubicBezTo>
                <a:cubicBezTo>
                  <a:pt x="1716278" y="3497049"/>
                  <a:pt x="1729479" y="3493145"/>
                  <a:pt x="1741701" y="3486622"/>
                </a:cubicBezTo>
                <a:cubicBezTo>
                  <a:pt x="1768475" y="3469979"/>
                  <a:pt x="1807105" y="3455649"/>
                  <a:pt x="1849684" y="3442089"/>
                </a:cubicBezTo>
                <a:cubicBezTo>
                  <a:pt x="1869486" y="3436234"/>
                  <a:pt x="1892914" y="3430279"/>
                  <a:pt x="1915367" y="3421701"/>
                </a:cubicBezTo>
                <a:cubicBezTo>
                  <a:pt x="1927916" y="3416051"/>
                  <a:pt x="1944745" y="3412044"/>
                  <a:pt x="1958274" y="3409015"/>
                </a:cubicBezTo>
                <a:cubicBezTo>
                  <a:pt x="1971476" y="3405112"/>
                  <a:pt x="1983700" y="3398587"/>
                  <a:pt x="1997225" y="3395557"/>
                </a:cubicBezTo>
                <a:cubicBezTo>
                  <a:pt x="2003827" y="3393606"/>
                  <a:pt x="2017680" y="3391451"/>
                  <a:pt x="2013077" y="3388931"/>
                </a:cubicBezTo>
                <a:cubicBezTo>
                  <a:pt x="2012100" y="3386312"/>
                  <a:pt x="2002850" y="3390987"/>
                  <a:pt x="1995923" y="3392063"/>
                </a:cubicBezTo>
                <a:cubicBezTo>
                  <a:pt x="1955992" y="3402900"/>
                  <a:pt x="1920666" y="3416256"/>
                  <a:pt x="1881061" y="3427966"/>
                </a:cubicBezTo>
                <a:cubicBezTo>
                  <a:pt x="1861256" y="3433818"/>
                  <a:pt x="1849727" y="3432379"/>
                  <a:pt x="1829599" y="3437360"/>
                </a:cubicBezTo>
                <a:lnTo>
                  <a:pt x="1828948" y="3435616"/>
                </a:lnTo>
                <a:cubicBezTo>
                  <a:pt x="1828620" y="3434740"/>
                  <a:pt x="1824672" y="3433970"/>
                  <a:pt x="1830946" y="3431145"/>
                </a:cubicBezTo>
                <a:lnTo>
                  <a:pt x="1860650" y="3422364"/>
                </a:lnTo>
                <a:cubicBezTo>
                  <a:pt x="1870551" y="3419435"/>
                  <a:pt x="1873199" y="3416712"/>
                  <a:pt x="1879800" y="3414763"/>
                </a:cubicBezTo>
                <a:cubicBezTo>
                  <a:pt x="1883101" y="3413785"/>
                  <a:pt x="1882776" y="3412912"/>
                  <a:pt x="1882449" y="3412038"/>
                </a:cubicBezTo>
                <a:cubicBezTo>
                  <a:pt x="1882124" y="3411163"/>
                  <a:pt x="1878823" y="3412142"/>
                  <a:pt x="1875523" y="3413116"/>
                </a:cubicBezTo>
                <a:lnTo>
                  <a:pt x="1845818" y="3421899"/>
                </a:lnTo>
                <a:cubicBezTo>
                  <a:pt x="1842518" y="3422875"/>
                  <a:pt x="1835919" y="3424826"/>
                  <a:pt x="1835267" y="3423080"/>
                </a:cubicBezTo>
                <a:cubicBezTo>
                  <a:pt x="1834941" y="3422205"/>
                  <a:pt x="1841542" y="3420256"/>
                  <a:pt x="1841215" y="3419382"/>
                </a:cubicBezTo>
                <a:cubicBezTo>
                  <a:pt x="1853441" y="3412857"/>
                  <a:pt x="1865991" y="3407208"/>
                  <a:pt x="1879194" y="3403304"/>
                </a:cubicBezTo>
                <a:cubicBezTo>
                  <a:pt x="1902296" y="3396474"/>
                  <a:pt x="1917167" y="3387226"/>
                  <a:pt x="1940599" y="3381270"/>
                </a:cubicBezTo>
                <a:lnTo>
                  <a:pt x="1940272" y="3380395"/>
                </a:lnTo>
                <a:lnTo>
                  <a:pt x="1939620" y="3378647"/>
                </a:lnTo>
                <a:lnTo>
                  <a:pt x="1926418" y="3382551"/>
                </a:lnTo>
                <a:cubicBezTo>
                  <a:pt x="1912893" y="3385582"/>
                  <a:pt x="1912565" y="3384707"/>
                  <a:pt x="1914564" y="3380240"/>
                </a:cubicBezTo>
                <a:cubicBezTo>
                  <a:pt x="1917538" y="3378389"/>
                  <a:pt x="1917212" y="3377517"/>
                  <a:pt x="1910285" y="3378594"/>
                </a:cubicBezTo>
                <a:cubicBezTo>
                  <a:pt x="1900060" y="3380647"/>
                  <a:pt x="1890156" y="3383576"/>
                  <a:pt x="1879603" y="3384757"/>
                </a:cubicBezTo>
                <a:lnTo>
                  <a:pt x="1902707" y="3377927"/>
                </a:lnTo>
                <a:cubicBezTo>
                  <a:pt x="1909310" y="3375975"/>
                  <a:pt x="1908657" y="3374228"/>
                  <a:pt x="1905031" y="3374329"/>
                </a:cubicBezTo>
                <a:cubicBezTo>
                  <a:pt x="1904706" y="3373457"/>
                  <a:pt x="1898104" y="3375408"/>
                  <a:pt x="1904381" y="3372582"/>
                </a:cubicBezTo>
                <a:cubicBezTo>
                  <a:pt x="1904381" y="3372582"/>
                  <a:pt x="1907355" y="3370735"/>
                  <a:pt x="1907681" y="3371608"/>
                </a:cubicBezTo>
                <a:cubicBezTo>
                  <a:pt x="1918233" y="3370427"/>
                  <a:pt x="1931109" y="3365651"/>
                  <a:pt x="1941009" y="3362722"/>
                </a:cubicBezTo>
                <a:cubicBezTo>
                  <a:pt x="1944309" y="3361746"/>
                  <a:pt x="1947610" y="3360771"/>
                  <a:pt x="1947285" y="3359899"/>
                </a:cubicBezTo>
                <a:cubicBezTo>
                  <a:pt x="1946960" y="3359024"/>
                  <a:pt x="1946960" y="3359024"/>
                  <a:pt x="1943335" y="3359128"/>
                </a:cubicBezTo>
                <a:cubicBezTo>
                  <a:pt x="1936082" y="3359330"/>
                  <a:pt x="1926180" y="3362260"/>
                  <a:pt x="1922226" y="3361490"/>
                </a:cubicBezTo>
                <a:cubicBezTo>
                  <a:pt x="1918278" y="3360716"/>
                  <a:pt x="1911349" y="3361796"/>
                  <a:pt x="1917299" y="3358097"/>
                </a:cubicBezTo>
                <a:cubicBezTo>
                  <a:pt x="1920273" y="3356246"/>
                  <a:pt x="1919622" y="3354500"/>
                  <a:pt x="1922924" y="3353525"/>
                </a:cubicBezTo>
                <a:cubicBezTo>
                  <a:pt x="1929524" y="3351573"/>
                  <a:pt x="1935798" y="3348749"/>
                  <a:pt x="1939424" y="3348645"/>
                </a:cubicBezTo>
                <a:cubicBezTo>
                  <a:pt x="1953279" y="3346490"/>
                  <a:pt x="1966806" y="3343458"/>
                  <a:pt x="1980332" y="3340429"/>
                </a:cubicBezTo>
                <a:cubicBezTo>
                  <a:pt x="1990887" y="3339249"/>
                  <a:pt x="1990560" y="3338376"/>
                  <a:pt x="1996184" y="3333804"/>
                </a:cubicBezTo>
                <a:cubicBezTo>
                  <a:pt x="1995532" y="3332057"/>
                  <a:pt x="1997856" y="3328461"/>
                  <a:pt x="2004130" y="3325634"/>
                </a:cubicBezTo>
                <a:lnTo>
                  <a:pt x="2021045" y="3319505"/>
                </a:lnTo>
                <a:lnTo>
                  <a:pt x="1975653" y="3319509"/>
                </a:lnTo>
                <a:lnTo>
                  <a:pt x="1972841" y="3320341"/>
                </a:lnTo>
                <a:cubicBezTo>
                  <a:pt x="1965914" y="3321418"/>
                  <a:pt x="1956666" y="3326094"/>
                  <a:pt x="1946113" y="3327273"/>
                </a:cubicBezTo>
                <a:cubicBezTo>
                  <a:pt x="1935232" y="3327581"/>
                  <a:pt x="1933237" y="3332049"/>
                  <a:pt x="1923335" y="3334976"/>
                </a:cubicBezTo>
                <a:cubicBezTo>
                  <a:pt x="1893305" y="3342885"/>
                  <a:pt x="1867879" y="3353314"/>
                  <a:pt x="1841149" y="3360246"/>
                </a:cubicBezTo>
                <a:lnTo>
                  <a:pt x="1804844" y="3370981"/>
                </a:lnTo>
                <a:cubicBezTo>
                  <a:pt x="1785043" y="3376835"/>
                  <a:pt x="1768539" y="3381714"/>
                  <a:pt x="1750367" y="3391936"/>
                </a:cubicBezTo>
                <a:cubicBezTo>
                  <a:pt x="1746739" y="3392039"/>
                  <a:pt x="1746088" y="3390291"/>
                  <a:pt x="1742787" y="3391268"/>
                </a:cubicBezTo>
                <a:cubicBezTo>
                  <a:pt x="1727959" y="3390802"/>
                  <a:pt x="1724657" y="3391779"/>
                  <a:pt x="1706158" y="3401128"/>
                </a:cubicBezTo>
                <a:cubicBezTo>
                  <a:pt x="1700207" y="3404825"/>
                  <a:pt x="1690957" y="3409499"/>
                  <a:pt x="1681057" y="3412429"/>
                </a:cubicBezTo>
                <a:cubicBezTo>
                  <a:pt x="1671480" y="3416229"/>
                  <a:pt x="1665530" y="3419928"/>
                  <a:pt x="1658605" y="3421006"/>
                </a:cubicBezTo>
                <a:cubicBezTo>
                  <a:pt x="1641450" y="3424138"/>
                  <a:pt x="1621649" y="3429993"/>
                  <a:pt x="1609793" y="3427679"/>
                </a:cubicBezTo>
                <a:cubicBezTo>
                  <a:pt x="1602215" y="3427011"/>
                  <a:pt x="1591661" y="3428192"/>
                  <a:pt x="1582085" y="3431991"/>
                </a:cubicBezTo>
                <a:cubicBezTo>
                  <a:pt x="1576137" y="3435692"/>
                  <a:pt x="1569536" y="3437644"/>
                  <a:pt x="1562937" y="3439593"/>
                </a:cubicBezTo>
                <a:cubicBezTo>
                  <a:pt x="1553034" y="3442521"/>
                  <a:pt x="1546759" y="3445345"/>
                  <a:pt x="1547411" y="3447093"/>
                </a:cubicBezTo>
                <a:cubicBezTo>
                  <a:pt x="1544760" y="3449816"/>
                  <a:pt x="1541785" y="3451664"/>
                  <a:pt x="1542437" y="3453412"/>
                </a:cubicBezTo>
                <a:cubicBezTo>
                  <a:pt x="1537139" y="3458857"/>
                  <a:pt x="1523613" y="3461887"/>
                  <a:pt x="1516035" y="3461219"/>
                </a:cubicBezTo>
                <a:cubicBezTo>
                  <a:pt x="1512081" y="3460448"/>
                  <a:pt x="1507805" y="3458803"/>
                  <a:pt x="1501203" y="3460755"/>
                </a:cubicBezTo>
                <a:cubicBezTo>
                  <a:pt x="1491302" y="3463682"/>
                  <a:pt x="1484701" y="3465634"/>
                  <a:pt x="1478425" y="3468459"/>
                </a:cubicBezTo>
                <a:cubicBezTo>
                  <a:pt x="1469176" y="3473134"/>
                  <a:pt x="1452023" y="3476264"/>
                  <a:pt x="1443100" y="3481814"/>
                </a:cubicBezTo>
                <a:cubicBezTo>
                  <a:pt x="1439797" y="3482789"/>
                  <a:pt x="1436499" y="3483764"/>
                  <a:pt x="1432871" y="3483868"/>
                </a:cubicBezTo>
                <a:cubicBezTo>
                  <a:pt x="1422319" y="3485048"/>
                  <a:pt x="1418367" y="3484276"/>
                  <a:pt x="1417391" y="3481656"/>
                </a:cubicBezTo>
                <a:cubicBezTo>
                  <a:pt x="1417064" y="3480785"/>
                  <a:pt x="1413113" y="3480011"/>
                  <a:pt x="1406838" y="3482838"/>
                </a:cubicBezTo>
                <a:cubicBezTo>
                  <a:pt x="1394938" y="3490234"/>
                  <a:pt x="1379087" y="3496859"/>
                  <a:pt x="1363236" y="3503484"/>
                </a:cubicBezTo>
                <a:cubicBezTo>
                  <a:pt x="1359936" y="3504460"/>
                  <a:pt x="1356961" y="3506308"/>
                  <a:pt x="1357286" y="3507185"/>
                </a:cubicBezTo>
                <a:cubicBezTo>
                  <a:pt x="1357613" y="3508056"/>
                  <a:pt x="1360915" y="3507081"/>
                  <a:pt x="1364541" y="3506979"/>
                </a:cubicBezTo>
                <a:cubicBezTo>
                  <a:pt x="1377743" y="3503077"/>
                  <a:pt x="1395545" y="3501690"/>
                  <a:pt x="1411072" y="3494191"/>
                </a:cubicBezTo>
                <a:cubicBezTo>
                  <a:pt x="1414373" y="3493215"/>
                  <a:pt x="1420973" y="3491264"/>
                  <a:pt x="1421298" y="3492136"/>
                </a:cubicBezTo>
                <a:cubicBezTo>
                  <a:pt x="1422275" y="3494759"/>
                  <a:pt x="1432177" y="3491830"/>
                  <a:pt x="1438778" y="3489880"/>
                </a:cubicBezTo>
                <a:cubicBezTo>
                  <a:pt x="1445379" y="3487928"/>
                  <a:pt x="1449330" y="3488699"/>
                  <a:pt x="1446681" y="3491421"/>
                </a:cubicBezTo>
                <a:cubicBezTo>
                  <a:pt x="1447008" y="3492294"/>
                  <a:pt x="1440732" y="3495119"/>
                  <a:pt x="1438084" y="3497843"/>
                </a:cubicBezTo>
                <a:cubicBezTo>
                  <a:pt x="1444683" y="3495890"/>
                  <a:pt x="1448310" y="3495789"/>
                  <a:pt x="1451283" y="3493940"/>
                </a:cubicBezTo>
                <a:cubicBezTo>
                  <a:pt x="1457234" y="3490239"/>
                  <a:pt x="1467462" y="3488186"/>
                  <a:pt x="1474064" y="3486233"/>
                </a:cubicBezTo>
                <a:cubicBezTo>
                  <a:pt x="1483638" y="3482433"/>
                  <a:pt x="1491216" y="3483103"/>
                  <a:pt x="1500791" y="3479300"/>
                </a:cubicBezTo>
                <a:cubicBezTo>
                  <a:pt x="1513668" y="3474526"/>
                  <a:pt x="1511669" y="3478994"/>
                  <a:pt x="1518923" y="3478790"/>
                </a:cubicBezTo>
                <a:cubicBezTo>
                  <a:pt x="1522548" y="3478687"/>
                  <a:pt x="1529149" y="3476738"/>
                  <a:pt x="1532450" y="3475759"/>
                </a:cubicBezTo>
                <a:lnTo>
                  <a:pt x="1585257" y="3460147"/>
                </a:lnTo>
                <a:lnTo>
                  <a:pt x="1641364" y="3443557"/>
                </a:lnTo>
                <a:lnTo>
                  <a:pt x="1641690" y="3444432"/>
                </a:lnTo>
                <a:cubicBezTo>
                  <a:pt x="1625188" y="3449312"/>
                  <a:pt x="1605385" y="3455165"/>
                  <a:pt x="1585908" y="3461893"/>
                </a:cubicBezTo>
                <a:cubicBezTo>
                  <a:pt x="1592835" y="3460815"/>
                  <a:pt x="1596787" y="3461586"/>
                  <a:pt x="1600088" y="3460611"/>
                </a:cubicBezTo>
                <a:cubicBezTo>
                  <a:pt x="1633417" y="3451726"/>
                  <a:pt x="1667398" y="3444587"/>
                  <a:pt x="1700078" y="3433957"/>
                </a:cubicBezTo>
                <a:lnTo>
                  <a:pt x="1719880" y="3428102"/>
                </a:lnTo>
                <a:cubicBezTo>
                  <a:pt x="1739685" y="3422246"/>
                  <a:pt x="1753537" y="3420091"/>
                  <a:pt x="1764740" y="3420656"/>
                </a:cubicBezTo>
                <a:lnTo>
                  <a:pt x="1794444" y="3411874"/>
                </a:lnTo>
                <a:cubicBezTo>
                  <a:pt x="1801046" y="3409923"/>
                  <a:pt x="1801372" y="3410798"/>
                  <a:pt x="1804998" y="3410695"/>
                </a:cubicBezTo>
                <a:cubicBezTo>
                  <a:pt x="1808623" y="3410592"/>
                  <a:pt x="1805651" y="3412442"/>
                  <a:pt x="1802673" y="3414293"/>
                </a:cubicBezTo>
                <a:cubicBezTo>
                  <a:pt x="1794077" y="3420711"/>
                  <a:pt x="1794077" y="3420711"/>
                  <a:pt x="1779895" y="3421995"/>
                </a:cubicBezTo>
                <a:cubicBezTo>
                  <a:pt x="1776270" y="3422097"/>
                  <a:pt x="1765391" y="3422404"/>
                  <a:pt x="1765066" y="3421530"/>
                </a:cubicBezTo>
                <a:cubicBezTo>
                  <a:pt x="1752516" y="3427181"/>
                  <a:pt x="1741638" y="3427487"/>
                  <a:pt x="1731738" y="3430416"/>
                </a:cubicBezTo>
                <a:cubicBezTo>
                  <a:pt x="1719186" y="3436065"/>
                  <a:pt x="1702684" y="3440944"/>
                  <a:pt x="1692130" y="3442124"/>
                </a:cubicBezTo>
                <a:cubicBezTo>
                  <a:pt x="1685529" y="3444076"/>
                  <a:pt x="1681902" y="3444179"/>
                  <a:pt x="1675630" y="3447004"/>
                </a:cubicBezTo>
                <a:cubicBezTo>
                  <a:pt x="1669028" y="3448955"/>
                  <a:pt x="1662101" y="3450035"/>
                  <a:pt x="1652851" y="3454708"/>
                </a:cubicBezTo>
                <a:cubicBezTo>
                  <a:pt x="1646576" y="3457532"/>
                  <a:pt x="1635699" y="3457838"/>
                  <a:pt x="1629421" y="3460664"/>
                </a:cubicBezTo>
                <a:cubicBezTo>
                  <a:pt x="1626772" y="3463387"/>
                  <a:pt x="1619845" y="3464466"/>
                  <a:pt x="1616546" y="3465442"/>
                </a:cubicBezTo>
                <a:cubicBezTo>
                  <a:pt x="1609946" y="3467392"/>
                  <a:pt x="1612594" y="3464670"/>
                  <a:pt x="1608966" y="3464773"/>
                </a:cubicBezTo>
                <a:lnTo>
                  <a:pt x="1592466" y="3469653"/>
                </a:lnTo>
                <a:cubicBezTo>
                  <a:pt x="1592792" y="3470525"/>
                  <a:pt x="1589818" y="3472375"/>
                  <a:pt x="1586516" y="3473351"/>
                </a:cubicBezTo>
                <a:cubicBezTo>
                  <a:pt x="1579590" y="3474428"/>
                  <a:pt x="1582239" y="3471706"/>
                  <a:pt x="1581913" y="3470833"/>
                </a:cubicBezTo>
                <a:lnTo>
                  <a:pt x="1562111" y="3476688"/>
                </a:lnTo>
                <a:cubicBezTo>
                  <a:pt x="1566064" y="3477460"/>
                  <a:pt x="1559462" y="3479410"/>
                  <a:pt x="1556161" y="3480387"/>
                </a:cubicBezTo>
                <a:cubicBezTo>
                  <a:pt x="1549235" y="3481464"/>
                  <a:pt x="1552209" y="3479616"/>
                  <a:pt x="1551558" y="3477869"/>
                </a:cubicBezTo>
                <a:cubicBezTo>
                  <a:pt x="1535057" y="3482747"/>
                  <a:pt x="1515905" y="3490350"/>
                  <a:pt x="1498424" y="3492607"/>
                </a:cubicBezTo>
                <a:cubicBezTo>
                  <a:pt x="1494798" y="3492711"/>
                  <a:pt x="1491499" y="3493686"/>
                  <a:pt x="1488526" y="3495536"/>
                </a:cubicBezTo>
                <a:cubicBezTo>
                  <a:pt x="1485875" y="3498258"/>
                  <a:pt x="1479274" y="3500209"/>
                  <a:pt x="1475647" y="3500312"/>
                </a:cubicBezTo>
                <a:cubicBezTo>
                  <a:pt x="1465748" y="3503239"/>
                  <a:pt x="1452871" y="3508016"/>
                  <a:pt x="1446595" y="3510840"/>
                </a:cubicBezTo>
                <a:cubicBezTo>
                  <a:pt x="1437347" y="3515516"/>
                  <a:pt x="1427443" y="3518442"/>
                  <a:pt x="1416892" y="3519623"/>
                </a:cubicBezTo>
                <a:cubicBezTo>
                  <a:pt x="1409965" y="3520702"/>
                  <a:pt x="1399737" y="3522756"/>
                  <a:pt x="1386536" y="3526659"/>
                </a:cubicBezTo>
                <a:cubicBezTo>
                  <a:pt x="1380261" y="3529485"/>
                  <a:pt x="1370034" y="3531539"/>
                  <a:pt x="1363432" y="3533490"/>
                </a:cubicBezTo>
                <a:cubicBezTo>
                  <a:pt x="1361109" y="3537086"/>
                  <a:pt x="1354182" y="3538163"/>
                  <a:pt x="1350883" y="3539140"/>
                </a:cubicBezTo>
                <a:lnTo>
                  <a:pt x="1334380" y="3544019"/>
                </a:lnTo>
                <a:cubicBezTo>
                  <a:pt x="1325456" y="3549567"/>
                  <a:pt x="1315554" y="3552493"/>
                  <a:pt x="1304676" y="3552801"/>
                </a:cubicBezTo>
                <a:lnTo>
                  <a:pt x="1301376" y="3553777"/>
                </a:lnTo>
                <a:cubicBezTo>
                  <a:pt x="1274971" y="3561582"/>
                  <a:pt x="1274971" y="3561582"/>
                  <a:pt x="1263114" y="3559269"/>
                </a:cubicBezTo>
                <a:lnTo>
                  <a:pt x="1262464" y="3557523"/>
                </a:lnTo>
                <a:cubicBezTo>
                  <a:pt x="1254887" y="3556854"/>
                  <a:pt x="1257210" y="3553259"/>
                  <a:pt x="1270410" y="3549356"/>
                </a:cubicBezTo>
                <a:lnTo>
                  <a:pt x="1296816" y="3541549"/>
                </a:lnTo>
                <a:cubicBezTo>
                  <a:pt x="1303416" y="3539596"/>
                  <a:pt x="1306718" y="3538621"/>
                  <a:pt x="1306065" y="3536875"/>
                </a:cubicBezTo>
                <a:cubicBezTo>
                  <a:pt x="1305414" y="3535129"/>
                  <a:pt x="1302439" y="3536975"/>
                  <a:pt x="1295838" y="3538928"/>
                </a:cubicBezTo>
                <a:cubicBezTo>
                  <a:pt x="1292539" y="3539906"/>
                  <a:pt x="1285611" y="3540984"/>
                  <a:pt x="1282963" y="3543705"/>
                </a:cubicBezTo>
                <a:cubicBezTo>
                  <a:pt x="1276688" y="3546531"/>
                  <a:pt x="1270087" y="3548483"/>
                  <a:pt x="1266460" y="3548584"/>
                </a:cubicBezTo>
                <a:lnTo>
                  <a:pt x="1254127" y="3551784"/>
                </a:lnTo>
                <a:lnTo>
                  <a:pt x="1257070" y="3547926"/>
                </a:lnTo>
                <a:lnTo>
                  <a:pt x="1223786" y="3542777"/>
                </a:lnTo>
                <a:lnTo>
                  <a:pt x="1243767" y="3536869"/>
                </a:lnTo>
                <a:cubicBezTo>
                  <a:pt x="1250696" y="3535789"/>
                  <a:pt x="1256645" y="3532091"/>
                  <a:pt x="1259295" y="3529369"/>
                </a:cubicBezTo>
                <a:lnTo>
                  <a:pt x="1217328" y="3541777"/>
                </a:lnTo>
                <a:lnTo>
                  <a:pt x="1211968" y="3540948"/>
                </a:lnTo>
                <a:cubicBezTo>
                  <a:pt x="1188394" y="3538001"/>
                  <a:pt x="1165032" y="3536570"/>
                  <a:pt x="1141520" y="3538562"/>
                </a:cubicBezTo>
                <a:lnTo>
                  <a:pt x="1110752" y="3543593"/>
                </a:lnTo>
                <a:lnTo>
                  <a:pt x="1136982" y="3535470"/>
                </a:lnTo>
                <a:cubicBezTo>
                  <a:pt x="1166036" y="3524941"/>
                  <a:pt x="1192764" y="3518007"/>
                  <a:pt x="1222793" y="3510098"/>
                </a:cubicBezTo>
                <a:cubicBezTo>
                  <a:pt x="1249197" y="3502291"/>
                  <a:pt x="1274948" y="3492740"/>
                  <a:pt x="1302329" y="3487553"/>
                </a:cubicBezTo>
                <a:cubicBezTo>
                  <a:pt x="1305958" y="3487450"/>
                  <a:pt x="1309256" y="3486473"/>
                  <a:pt x="1312232" y="3484626"/>
                </a:cubicBezTo>
                <a:cubicBezTo>
                  <a:pt x="1337657" y="3474199"/>
                  <a:pt x="1364712" y="3468138"/>
                  <a:pt x="1390790" y="3459459"/>
                </a:cubicBezTo>
                <a:cubicBezTo>
                  <a:pt x="1407293" y="3454579"/>
                  <a:pt x="1427421" y="3449597"/>
                  <a:pt x="1441274" y="3447441"/>
                </a:cubicBezTo>
                <a:cubicBezTo>
                  <a:pt x="1458103" y="3443436"/>
                  <a:pt x="1474931" y="3439431"/>
                  <a:pt x="1487806" y="3434653"/>
                </a:cubicBezTo>
                <a:cubicBezTo>
                  <a:pt x="1500357" y="3429005"/>
                  <a:pt x="1517184" y="3424998"/>
                  <a:pt x="1529735" y="3419348"/>
                </a:cubicBezTo>
                <a:cubicBezTo>
                  <a:pt x="1564086" y="3403374"/>
                  <a:pt x="1602715" y="3389044"/>
                  <a:pt x="1642319" y="3377333"/>
                </a:cubicBezTo>
                <a:lnTo>
                  <a:pt x="1708329" y="3357818"/>
                </a:lnTo>
                <a:cubicBezTo>
                  <a:pt x="1711628" y="3356842"/>
                  <a:pt x="1718554" y="3355764"/>
                  <a:pt x="1721204" y="3353040"/>
                </a:cubicBezTo>
                <a:cubicBezTo>
                  <a:pt x="1723854" y="3350319"/>
                  <a:pt x="1716602" y="3350522"/>
                  <a:pt x="1713301" y="3351500"/>
                </a:cubicBezTo>
                <a:cubicBezTo>
                  <a:pt x="1699773" y="3354529"/>
                  <a:pt x="1689221" y="3355708"/>
                  <a:pt x="1675692" y="3358740"/>
                </a:cubicBezTo>
                <a:cubicBezTo>
                  <a:pt x="1658865" y="3362747"/>
                  <a:pt x="1642363" y="3367624"/>
                  <a:pt x="1624884" y="3369883"/>
                </a:cubicBezTo>
                <a:cubicBezTo>
                  <a:pt x="1631158" y="3367059"/>
                  <a:pt x="1630506" y="3365311"/>
                  <a:pt x="1637108" y="3363359"/>
                </a:cubicBezTo>
                <a:cubicBezTo>
                  <a:pt x="1650310" y="3359457"/>
                  <a:pt x="1659233" y="3353907"/>
                  <a:pt x="1668810" y="3350108"/>
                </a:cubicBezTo>
                <a:cubicBezTo>
                  <a:pt x="1672110" y="3349130"/>
                  <a:pt x="1674757" y="3346408"/>
                  <a:pt x="1674432" y="3345536"/>
                </a:cubicBezTo>
                <a:cubicBezTo>
                  <a:pt x="1670482" y="3344764"/>
                  <a:pt x="1667507" y="3346613"/>
                  <a:pt x="1664206" y="3347591"/>
                </a:cubicBezTo>
                <a:lnTo>
                  <a:pt x="1651003" y="3351492"/>
                </a:lnTo>
                <a:cubicBezTo>
                  <a:pt x="1633851" y="3354624"/>
                  <a:pt x="1618650" y="3362999"/>
                  <a:pt x="1598524" y="3367979"/>
                </a:cubicBezTo>
                <a:lnTo>
                  <a:pt x="1565519" y="3377739"/>
                </a:lnTo>
                <a:cubicBezTo>
                  <a:pt x="1555942" y="3381537"/>
                  <a:pt x="1548365" y="3380867"/>
                  <a:pt x="1535163" y="3384774"/>
                </a:cubicBezTo>
                <a:cubicBezTo>
                  <a:pt x="1502811" y="3396278"/>
                  <a:pt x="1468503" y="3402543"/>
                  <a:pt x="1435824" y="3413173"/>
                </a:cubicBezTo>
                <a:cubicBezTo>
                  <a:pt x="1432525" y="3414149"/>
                  <a:pt x="1429222" y="3415125"/>
                  <a:pt x="1425597" y="3415229"/>
                </a:cubicBezTo>
                <a:cubicBezTo>
                  <a:pt x="1421972" y="3415329"/>
                  <a:pt x="1418669" y="3416306"/>
                  <a:pt x="1418669" y="3416306"/>
                </a:cubicBezTo>
                <a:cubicBezTo>
                  <a:pt x="1406445" y="3422829"/>
                  <a:pt x="1392917" y="3425858"/>
                  <a:pt x="1380368" y="3431510"/>
                </a:cubicBezTo>
                <a:cubicBezTo>
                  <a:pt x="1364516" y="3438135"/>
                  <a:pt x="1348340" y="3443887"/>
                  <a:pt x="1333509" y="3443423"/>
                </a:cubicBezTo>
                <a:lnTo>
                  <a:pt x="1326909" y="3445375"/>
                </a:lnTo>
                <a:cubicBezTo>
                  <a:pt x="1313707" y="3449279"/>
                  <a:pt x="1300181" y="3452309"/>
                  <a:pt x="1290603" y="3456108"/>
                </a:cubicBezTo>
                <a:cubicBezTo>
                  <a:pt x="1274103" y="3460988"/>
                  <a:pt x="1263224" y="3461296"/>
                  <a:pt x="1250348" y="3466072"/>
                </a:cubicBezTo>
                <a:cubicBezTo>
                  <a:pt x="1234171" y="3471825"/>
                  <a:pt x="1217018" y="3474956"/>
                  <a:pt x="1197540" y="3481684"/>
                </a:cubicBezTo>
                <a:lnTo>
                  <a:pt x="1149011" y="3498942"/>
                </a:lnTo>
                <a:cubicBezTo>
                  <a:pt x="1126560" y="3507520"/>
                  <a:pt x="1100480" y="3516199"/>
                  <a:pt x="1074403" y="3524878"/>
                </a:cubicBezTo>
                <a:cubicBezTo>
                  <a:pt x="1054601" y="3530735"/>
                  <a:pt x="1039076" y="3538233"/>
                  <a:pt x="1015648" y="3544192"/>
                </a:cubicBezTo>
                <a:cubicBezTo>
                  <a:pt x="1019599" y="3544963"/>
                  <a:pt x="1023226" y="3544860"/>
                  <a:pt x="1033127" y="3541933"/>
                </a:cubicBezTo>
                <a:lnTo>
                  <a:pt x="1049628" y="3537053"/>
                </a:lnTo>
                <a:cubicBezTo>
                  <a:pt x="1070409" y="3533818"/>
                  <a:pt x="1093836" y="3527861"/>
                  <a:pt x="1113640" y="3522005"/>
                </a:cubicBezTo>
                <a:lnTo>
                  <a:pt x="1166447" y="3506394"/>
                </a:lnTo>
                <a:cubicBezTo>
                  <a:pt x="1182949" y="3501513"/>
                  <a:pt x="1199126" y="3495762"/>
                  <a:pt x="1214324" y="3487390"/>
                </a:cubicBezTo>
                <a:cubicBezTo>
                  <a:pt x="1217299" y="3485540"/>
                  <a:pt x="1223575" y="3482716"/>
                  <a:pt x="1230176" y="3480765"/>
                </a:cubicBezTo>
                <a:cubicBezTo>
                  <a:pt x="1252953" y="3473060"/>
                  <a:pt x="1276382" y="3467102"/>
                  <a:pt x="1294510" y="3466591"/>
                </a:cubicBezTo>
                <a:cubicBezTo>
                  <a:pt x="1305065" y="3465410"/>
                  <a:pt x="1311667" y="3463458"/>
                  <a:pt x="1321242" y="3459657"/>
                </a:cubicBezTo>
                <a:cubicBezTo>
                  <a:pt x="1333793" y="3454006"/>
                  <a:pt x="1343694" y="3451079"/>
                  <a:pt x="1357547" y="3448924"/>
                </a:cubicBezTo>
                <a:cubicBezTo>
                  <a:pt x="1364474" y="3447844"/>
                  <a:pt x="1371075" y="3445893"/>
                  <a:pt x="1377349" y="3443069"/>
                </a:cubicBezTo>
                <a:cubicBezTo>
                  <a:pt x="1386601" y="3438395"/>
                  <a:pt x="1403753" y="3435261"/>
                  <a:pt x="1415979" y="3428738"/>
                </a:cubicBezTo>
                <a:cubicBezTo>
                  <a:pt x="1418953" y="3426889"/>
                  <a:pt x="1432481" y="3423859"/>
                  <a:pt x="1439406" y="3422781"/>
                </a:cubicBezTo>
                <a:cubicBezTo>
                  <a:pt x="1460186" y="3419546"/>
                  <a:pt x="1476690" y="3414667"/>
                  <a:pt x="1496491" y="3408812"/>
                </a:cubicBezTo>
                <a:cubicBezTo>
                  <a:pt x="1506392" y="3405886"/>
                  <a:pt x="1519269" y="3401108"/>
                  <a:pt x="1529821" y="3399928"/>
                </a:cubicBezTo>
                <a:cubicBezTo>
                  <a:pt x="1533448" y="3399826"/>
                  <a:pt x="1536748" y="3398851"/>
                  <a:pt x="1539396" y="3396127"/>
                </a:cubicBezTo>
                <a:cubicBezTo>
                  <a:pt x="1544044" y="3388934"/>
                  <a:pt x="1550645" y="3386982"/>
                  <a:pt x="1571097" y="3382875"/>
                </a:cubicBezTo>
                <a:cubicBezTo>
                  <a:pt x="1574725" y="3382773"/>
                  <a:pt x="1581326" y="3380821"/>
                  <a:pt x="1585277" y="3381592"/>
                </a:cubicBezTo>
                <a:cubicBezTo>
                  <a:pt x="1577004" y="3388888"/>
                  <a:pt x="1560829" y="3394640"/>
                  <a:pt x="1541025" y="3400494"/>
                </a:cubicBezTo>
                <a:lnTo>
                  <a:pt x="1359501" y="3454164"/>
                </a:lnTo>
                <a:cubicBezTo>
                  <a:pt x="1339697" y="3460017"/>
                  <a:pt x="1324174" y="3467518"/>
                  <a:pt x="1304046" y="3472500"/>
                </a:cubicBezTo>
                <a:cubicBezTo>
                  <a:pt x="1300744" y="3473475"/>
                  <a:pt x="1298096" y="3476198"/>
                  <a:pt x="1294795" y="3477174"/>
                </a:cubicBezTo>
                <a:cubicBezTo>
                  <a:pt x="1291169" y="3477278"/>
                  <a:pt x="1291820" y="3479023"/>
                  <a:pt x="1292146" y="3479895"/>
                </a:cubicBezTo>
                <a:cubicBezTo>
                  <a:pt x="1292146" y="3479895"/>
                  <a:pt x="1292472" y="3480771"/>
                  <a:pt x="1295774" y="3479795"/>
                </a:cubicBezTo>
                <a:cubicBezTo>
                  <a:pt x="1302373" y="3477843"/>
                  <a:pt x="1305348" y="3475993"/>
                  <a:pt x="1309301" y="3476765"/>
                </a:cubicBezTo>
                <a:cubicBezTo>
                  <a:pt x="1305998" y="3477741"/>
                  <a:pt x="1306326" y="3478613"/>
                  <a:pt x="1306326" y="3478613"/>
                </a:cubicBezTo>
                <a:cubicBezTo>
                  <a:pt x="1256492" y="3492377"/>
                  <a:pt x="1210938" y="3507785"/>
                  <a:pt x="1160455" y="3519801"/>
                </a:cubicBezTo>
                <a:cubicBezTo>
                  <a:pt x="1143624" y="3523807"/>
                  <a:pt x="1127125" y="3528686"/>
                  <a:pt x="1110947" y="3534440"/>
                </a:cubicBezTo>
                <a:cubicBezTo>
                  <a:pt x="1094770" y="3540194"/>
                  <a:pt x="1076966" y="3541577"/>
                  <a:pt x="1061443" y="3549077"/>
                </a:cubicBezTo>
                <a:lnTo>
                  <a:pt x="1054841" y="3551028"/>
                </a:lnTo>
                <a:cubicBezTo>
                  <a:pt x="1043963" y="3551336"/>
                  <a:pt x="1031086" y="3556112"/>
                  <a:pt x="1017884" y="3560016"/>
                </a:cubicBezTo>
                <a:lnTo>
                  <a:pt x="955177" y="3578555"/>
                </a:lnTo>
                <a:lnTo>
                  <a:pt x="949935" y="3579609"/>
                </a:lnTo>
                <a:lnTo>
                  <a:pt x="936048" y="3581231"/>
                </a:lnTo>
                <a:lnTo>
                  <a:pt x="957173" y="3574087"/>
                </a:lnTo>
                <a:cubicBezTo>
                  <a:pt x="964354" y="3571235"/>
                  <a:pt x="971536" y="3568385"/>
                  <a:pt x="979952" y="3566383"/>
                </a:cubicBezTo>
                <a:cubicBezTo>
                  <a:pt x="975673" y="3564739"/>
                  <a:pt x="978646" y="3562888"/>
                  <a:pt x="988549" y="3559961"/>
                </a:cubicBezTo>
                <a:lnTo>
                  <a:pt x="1001751" y="3556057"/>
                </a:lnTo>
                <a:lnTo>
                  <a:pt x="1000773" y="3553438"/>
                </a:lnTo>
                <a:lnTo>
                  <a:pt x="984271" y="3558316"/>
                </a:lnTo>
                <a:lnTo>
                  <a:pt x="971069" y="3562220"/>
                </a:lnTo>
                <a:cubicBezTo>
                  <a:pt x="967770" y="3563195"/>
                  <a:pt x="961494" y="3566022"/>
                  <a:pt x="960842" y="3564273"/>
                </a:cubicBezTo>
                <a:cubicBezTo>
                  <a:pt x="956565" y="3562629"/>
                  <a:pt x="963492" y="3561551"/>
                  <a:pt x="969765" y="3558726"/>
                </a:cubicBezTo>
                <a:cubicBezTo>
                  <a:pt x="972742" y="3556878"/>
                  <a:pt x="969114" y="3556979"/>
                  <a:pt x="968789" y="3556105"/>
                </a:cubicBezTo>
                <a:cubicBezTo>
                  <a:pt x="961211" y="3555438"/>
                  <a:pt x="951310" y="3558365"/>
                  <a:pt x="941083" y="3560419"/>
                </a:cubicBezTo>
                <a:cubicBezTo>
                  <a:pt x="929532" y="3563834"/>
                  <a:pt x="918224" y="3567905"/>
                  <a:pt x="907289" y="3571743"/>
                </a:cubicBezTo>
                <a:lnTo>
                  <a:pt x="883638" y="3579190"/>
                </a:lnTo>
                <a:lnTo>
                  <a:pt x="881347" y="3577356"/>
                </a:lnTo>
                <a:cubicBezTo>
                  <a:pt x="880087" y="3572683"/>
                  <a:pt x="886074" y="3563984"/>
                  <a:pt x="888067" y="3561085"/>
                </a:cubicBezTo>
                <a:cubicBezTo>
                  <a:pt x="901432" y="3551427"/>
                  <a:pt x="913212" y="3540405"/>
                  <a:pt x="924101" y="3528649"/>
                </a:cubicBezTo>
                <a:lnTo>
                  <a:pt x="937451" y="3512612"/>
                </a:lnTo>
                <a:lnTo>
                  <a:pt x="906432" y="3506500"/>
                </a:lnTo>
                <a:cubicBezTo>
                  <a:pt x="885981" y="3498935"/>
                  <a:pt x="869373" y="3485253"/>
                  <a:pt x="862803" y="3467826"/>
                </a:cubicBezTo>
                <a:cubicBezTo>
                  <a:pt x="853044" y="3447872"/>
                  <a:pt x="834610" y="3443431"/>
                  <a:pt x="823856" y="3426759"/>
                </a:cubicBezTo>
                <a:cubicBezTo>
                  <a:pt x="838907" y="3416299"/>
                  <a:pt x="852957" y="3409118"/>
                  <a:pt x="860636" y="3396883"/>
                </a:cubicBezTo>
                <a:cubicBezTo>
                  <a:pt x="892034" y="3358669"/>
                  <a:pt x="934937" y="3334669"/>
                  <a:pt x="979523" y="3313274"/>
                </a:cubicBezTo>
                <a:lnTo>
                  <a:pt x="982060" y="3312074"/>
                </a:lnTo>
                <a:lnTo>
                  <a:pt x="979975" y="3305751"/>
                </a:lnTo>
                <a:cubicBezTo>
                  <a:pt x="979710" y="3301057"/>
                  <a:pt x="980260" y="3295375"/>
                  <a:pt x="981310" y="3288972"/>
                </a:cubicBezTo>
                <a:cubicBezTo>
                  <a:pt x="982254" y="3261577"/>
                  <a:pt x="1009242" y="3248383"/>
                  <a:pt x="1023208" y="3228089"/>
                </a:cubicBezTo>
                <a:cubicBezTo>
                  <a:pt x="1044420" y="3203770"/>
                  <a:pt x="1068887" y="3181227"/>
                  <a:pt x="1090100" y="3156909"/>
                </a:cubicBezTo>
                <a:cubicBezTo>
                  <a:pt x="1093094" y="3152560"/>
                  <a:pt x="1098213" y="3148373"/>
                  <a:pt x="1101612" y="3144244"/>
                </a:cubicBezTo>
                <a:lnTo>
                  <a:pt x="1102330" y="3136840"/>
                </a:lnTo>
                <a:lnTo>
                  <a:pt x="1115914" y="3133139"/>
                </a:lnTo>
                <a:cubicBezTo>
                  <a:pt x="1126136" y="3131130"/>
                  <a:pt x="1139321" y="3127151"/>
                  <a:pt x="1149300" y="3124430"/>
                </a:cubicBezTo>
                <a:cubicBezTo>
                  <a:pt x="1155587" y="3121554"/>
                  <a:pt x="1169259" y="3118994"/>
                  <a:pt x="1182320" y="3114659"/>
                </a:cubicBezTo>
                <a:cubicBezTo>
                  <a:pt x="1191935" y="3110876"/>
                  <a:pt x="1199198" y="3110836"/>
                  <a:pt x="1212501" y="3107211"/>
                </a:cubicBezTo>
                <a:lnTo>
                  <a:pt x="1215828" y="3106305"/>
                </a:lnTo>
                <a:cubicBezTo>
                  <a:pt x="1215707" y="3105951"/>
                  <a:pt x="1212259" y="3106504"/>
                  <a:pt x="1218790" y="3104335"/>
                </a:cubicBezTo>
                <a:cubicBezTo>
                  <a:pt x="1222117" y="3103430"/>
                  <a:pt x="1225442" y="3102524"/>
                  <a:pt x="1225686" y="3103232"/>
                </a:cubicBezTo>
                <a:lnTo>
                  <a:pt x="1238991" y="3099607"/>
                </a:lnTo>
                <a:cubicBezTo>
                  <a:pt x="1242320" y="3098700"/>
                  <a:pt x="1245645" y="3097796"/>
                  <a:pt x="1245767" y="3098150"/>
                </a:cubicBezTo>
                <a:cubicBezTo>
                  <a:pt x="1255869" y="3095785"/>
                  <a:pt x="1262156" y="3092909"/>
                  <a:pt x="1272012" y="3089836"/>
                </a:cubicBezTo>
                <a:cubicBezTo>
                  <a:pt x="1271890" y="3089482"/>
                  <a:pt x="1268443" y="3090033"/>
                  <a:pt x="1274974" y="3087866"/>
                </a:cubicBezTo>
                <a:lnTo>
                  <a:pt x="1288281" y="3084241"/>
                </a:lnTo>
                <a:cubicBezTo>
                  <a:pt x="1291851" y="3084042"/>
                  <a:pt x="1288769" y="3085658"/>
                  <a:pt x="1292339" y="3085461"/>
                </a:cubicBezTo>
                <a:cubicBezTo>
                  <a:pt x="1292582" y="3086170"/>
                  <a:pt x="1292582" y="3086170"/>
                  <a:pt x="1299235" y="3084359"/>
                </a:cubicBezTo>
                <a:lnTo>
                  <a:pt x="1312540" y="3080733"/>
                </a:lnTo>
                <a:lnTo>
                  <a:pt x="1325845" y="3077108"/>
                </a:lnTo>
                <a:cubicBezTo>
                  <a:pt x="1329172" y="3076202"/>
                  <a:pt x="1332498" y="3075296"/>
                  <a:pt x="1332620" y="3075651"/>
                </a:cubicBezTo>
                <a:cubicBezTo>
                  <a:pt x="1343088" y="3074349"/>
                  <a:pt x="1343088" y="3074349"/>
                  <a:pt x="1353068" y="3071632"/>
                </a:cubicBezTo>
                <a:cubicBezTo>
                  <a:pt x="1366373" y="3068008"/>
                  <a:pt x="1366373" y="3068008"/>
                  <a:pt x="1360207" y="3071238"/>
                </a:cubicBezTo>
                <a:cubicBezTo>
                  <a:pt x="1366861" y="3069426"/>
                  <a:pt x="1380288" y="3066155"/>
                  <a:pt x="1383494" y="3064895"/>
                </a:cubicBezTo>
                <a:cubicBezTo>
                  <a:pt x="1386454" y="3062924"/>
                  <a:pt x="1392742" y="3060047"/>
                  <a:pt x="1389050" y="3059889"/>
                </a:cubicBezTo>
                <a:cubicBezTo>
                  <a:pt x="1389050" y="3059889"/>
                  <a:pt x="1388927" y="3059536"/>
                  <a:pt x="1392132" y="3058273"/>
                </a:cubicBezTo>
                <a:lnTo>
                  <a:pt x="1411213" y="3053548"/>
                </a:lnTo>
                <a:lnTo>
                  <a:pt x="1411215" y="3040146"/>
                </a:lnTo>
                <a:lnTo>
                  <a:pt x="1405611" y="3041672"/>
                </a:lnTo>
                <a:cubicBezTo>
                  <a:pt x="1395632" y="3044390"/>
                  <a:pt x="1385652" y="3047109"/>
                  <a:pt x="1375581" y="3049562"/>
                </a:cubicBezTo>
                <a:cubicBezTo>
                  <a:pt x="1368744" y="3050841"/>
                  <a:pt x="1355528" y="3054732"/>
                  <a:pt x="1345552" y="3057451"/>
                </a:cubicBezTo>
                <a:cubicBezTo>
                  <a:pt x="1345275" y="3056651"/>
                  <a:pt x="1351746" y="3054306"/>
                  <a:pt x="1358214" y="3051958"/>
                </a:cubicBezTo>
                <a:lnTo>
                  <a:pt x="1360594" y="3049809"/>
                </a:lnTo>
                <a:lnTo>
                  <a:pt x="1361083" y="3049721"/>
                </a:lnTo>
                <a:cubicBezTo>
                  <a:pt x="1362746" y="3049266"/>
                  <a:pt x="1362724" y="3049200"/>
                  <a:pt x="1362284" y="3049247"/>
                </a:cubicBezTo>
                <a:cubicBezTo>
                  <a:pt x="1361846" y="3049292"/>
                  <a:pt x="1360992" y="3049452"/>
                  <a:pt x="1360992" y="3049452"/>
                </a:cubicBezTo>
                <a:cubicBezTo>
                  <a:pt x="1371155" y="3047267"/>
                  <a:pt x="1380858" y="3043748"/>
                  <a:pt x="1387511" y="3041935"/>
                </a:cubicBezTo>
                <a:cubicBezTo>
                  <a:pt x="1394165" y="3040124"/>
                  <a:pt x="1394073" y="3039856"/>
                  <a:pt x="1393981" y="3039589"/>
                </a:cubicBezTo>
                <a:lnTo>
                  <a:pt x="1393523" y="3038256"/>
                </a:lnTo>
                <a:cubicBezTo>
                  <a:pt x="1396851" y="3037349"/>
                  <a:pt x="1396851" y="3037349"/>
                  <a:pt x="1396942" y="3037617"/>
                </a:cubicBezTo>
                <a:cubicBezTo>
                  <a:pt x="1400451" y="3037243"/>
                  <a:pt x="1393981" y="3039589"/>
                  <a:pt x="1400634" y="3037778"/>
                </a:cubicBezTo>
                <a:lnTo>
                  <a:pt x="1411215" y="3035261"/>
                </a:lnTo>
                <a:lnTo>
                  <a:pt x="1411215" y="3030960"/>
                </a:lnTo>
                <a:lnTo>
                  <a:pt x="1392607" y="3035588"/>
                </a:lnTo>
                <a:cubicBezTo>
                  <a:pt x="1389279" y="3036495"/>
                  <a:pt x="1385953" y="3037401"/>
                  <a:pt x="1382718" y="3038576"/>
                </a:cubicBezTo>
                <a:cubicBezTo>
                  <a:pt x="1379576" y="3040013"/>
                  <a:pt x="1369596" y="3042731"/>
                  <a:pt x="1363127" y="3045079"/>
                </a:cubicBezTo>
                <a:cubicBezTo>
                  <a:pt x="1356657" y="3047424"/>
                  <a:pt x="1353332" y="3048331"/>
                  <a:pt x="1349730" y="3048438"/>
                </a:cubicBezTo>
                <a:cubicBezTo>
                  <a:pt x="1349546" y="3047903"/>
                  <a:pt x="1349546" y="3047903"/>
                  <a:pt x="1342894" y="3049717"/>
                </a:cubicBezTo>
                <a:cubicBezTo>
                  <a:pt x="1332913" y="3052434"/>
                  <a:pt x="1322933" y="3055154"/>
                  <a:pt x="1316098" y="3056434"/>
                </a:cubicBezTo>
                <a:cubicBezTo>
                  <a:pt x="1312772" y="3057340"/>
                  <a:pt x="1306119" y="3059152"/>
                  <a:pt x="1299558" y="3061232"/>
                </a:cubicBezTo>
                <a:cubicBezTo>
                  <a:pt x="1286436" y="3065389"/>
                  <a:pt x="1276456" y="3068108"/>
                  <a:pt x="1262967" y="3071199"/>
                </a:cubicBezTo>
                <a:cubicBezTo>
                  <a:pt x="1256222" y="3072746"/>
                  <a:pt x="1252897" y="3073652"/>
                  <a:pt x="1249662" y="3074826"/>
                </a:cubicBezTo>
                <a:cubicBezTo>
                  <a:pt x="1243099" y="3076905"/>
                  <a:pt x="1243099" y="3076905"/>
                  <a:pt x="1236354" y="3078450"/>
                </a:cubicBezTo>
                <a:cubicBezTo>
                  <a:pt x="1229610" y="3079996"/>
                  <a:pt x="1223049" y="3082075"/>
                  <a:pt x="1213070" y="3084794"/>
                </a:cubicBezTo>
                <a:cubicBezTo>
                  <a:pt x="1206509" y="3086872"/>
                  <a:pt x="1206692" y="3087405"/>
                  <a:pt x="1203548" y="3088847"/>
                </a:cubicBezTo>
                <a:cubicBezTo>
                  <a:pt x="1197080" y="3091192"/>
                  <a:pt x="1207149" y="3088742"/>
                  <a:pt x="1210568" y="3088101"/>
                </a:cubicBezTo>
                <a:cubicBezTo>
                  <a:pt x="1213986" y="3087461"/>
                  <a:pt x="1210751" y="3088634"/>
                  <a:pt x="1217496" y="3087089"/>
                </a:cubicBezTo>
                <a:cubicBezTo>
                  <a:pt x="1220822" y="3086181"/>
                  <a:pt x="1224057" y="3085009"/>
                  <a:pt x="1227291" y="3083836"/>
                </a:cubicBezTo>
                <a:lnTo>
                  <a:pt x="1227199" y="3083570"/>
                </a:lnTo>
                <a:cubicBezTo>
                  <a:pt x="1233761" y="3081490"/>
                  <a:pt x="1240415" y="3079678"/>
                  <a:pt x="1237270" y="3081118"/>
                </a:cubicBezTo>
                <a:cubicBezTo>
                  <a:pt x="1237639" y="3082184"/>
                  <a:pt x="1250854" y="3078292"/>
                  <a:pt x="1251127" y="3079093"/>
                </a:cubicBezTo>
                <a:lnTo>
                  <a:pt x="1251403" y="3079894"/>
                </a:lnTo>
                <a:cubicBezTo>
                  <a:pt x="1244840" y="3081971"/>
                  <a:pt x="1241514" y="3082878"/>
                  <a:pt x="1241423" y="3082611"/>
                </a:cubicBezTo>
                <a:cubicBezTo>
                  <a:pt x="1237913" y="3082985"/>
                  <a:pt x="1237820" y="3082718"/>
                  <a:pt x="1231167" y="3084531"/>
                </a:cubicBezTo>
                <a:cubicBezTo>
                  <a:pt x="1221189" y="3087248"/>
                  <a:pt x="1211302" y="3090234"/>
                  <a:pt x="1197812" y="3093327"/>
                </a:cubicBezTo>
                <a:cubicBezTo>
                  <a:pt x="1191068" y="3094873"/>
                  <a:pt x="1181271" y="3098124"/>
                  <a:pt x="1174709" y="3100203"/>
                </a:cubicBezTo>
                <a:cubicBezTo>
                  <a:pt x="1168149" y="3102283"/>
                  <a:pt x="1164822" y="3103189"/>
                  <a:pt x="1158170" y="3105001"/>
                </a:cubicBezTo>
                <a:cubicBezTo>
                  <a:pt x="1154843" y="3105908"/>
                  <a:pt x="1154843" y="3105908"/>
                  <a:pt x="1151425" y="3106546"/>
                </a:cubicBezTo>
                <a:cubicBezTo>
                  <a:pt x="1147732" y="3106386"/>
                  <a:pt x="1137660" y="3108838"/>
                  <a:pt x="1131282" y="3111452"/>
                </a:cubicBezTo>
                <a:cubicBezTo>
                  <a:pt x="1124722" y="3113529"/>
                  <a:pt x="1118252" y="3115877"/>
                  <a:pt x="1115017" y="3117050"/>
                </a:cubicBezTo>
                <a:cubicBezTo>
                  <a:pt x="1111506" y="3117421"/>
                  <a:pt x="1101711" y="3120675"/>
                  <a:pt x="1101436" y="3119875"/>
                </a:cubicBezTo>
                <a:cubicBezTo>
                  <a:pt x="1101345" y="3119608"/>
                  <a:pt x="1098804" y="3120154"/>
                  <a:pt x="1095882" y="3120915"/>
                </a:cubicBezTo>
                <a:lnTo>
                  <a:pt x="1088044" y="3123231"/>
                </a:lnTo>
                <a:lnTo>
                  <a:pt x="1085714" y="3122620"/>
                </a:lnTo>
                <a:lnTo>
                  <a:pt x="1083045" y="3122920"/>
                </a:lnTo>
                <a:lnTo>
                  <a:pt x="1084981" y="3122279"/>
                </a:lnTo>
                <a:cubicBezTo>
                  <a:pt x="1088251" y="3121206"/>
                  <a:pt x="1090677" y="3120327"/>
                  <a:pt x="1090539" y="3119925"/>
                </a:cubicBezTo>
                <a:cubicBezTo>
                  <a:pt x="1093684" y="3118485"/>
                  <a:pt x="1100245" y="3116407"/>
                  <a:pt x="1106714" y="3114061"/>
                </a:cubicBezTo>
                <a:cubicBezTo>
                  <a:pt x="1109950" y="3112888"/>
                  <a:pt x="1109858" y="3112621"/>
                  <a:pt x="1113184" y="3111714"/>
                </a:cubicBezTo>
                <a:cubicBezTo>
                  <a:pt x="1109675" y="3112088"/>
                  <a:pt x="1106257" y="3112727"/>
                  <a:pt x="1096277" y="3115446"/>
                </a:cubicBezTo>
                <a:cubicBezTo>
                  <a:pt x="1079644" y="3119978"/>
                  <a:pt x="1079644" y="3119978"/>
                  <a:pt x="1079095" y="3118377"/>
                </a:cubicBezTo>
                <a:lnTo>
                  <a:pt x="1075676" y="3119018"/>
                </a:lnTo>
                <a:cubicBezTo>
                  <a:pt x="1068931" y="3120562"/>
                  <a:pt x="1065881" y="3122270"/>
                  <a:pt x="1055811" y="3124720"/>
                </a:cubicBezTo>
                <a:lnTo>
                  <a:pt x="1049157" y="3126534"/>
                </a:lnTo>
                <a:cubicBezTo>
                  <a:pt x="1048883" y="3125734"/>
                  <a:pt x="1038902" y="3128452"/>
                  <a:pt x="1032250" y="3130264"/>
                </a:cubicBezTo>
                <a:lnTo>
                  <a:pt x="1005639" y="3137516"/>
                </a:lnTo>
                <a:cubicBezTo>
                  <a:pt x="1002311" y="3138421"/>
                  <a:pt x="1002311" y="3138421"/>
                  <a:pt x="999076" y="3139594"/>
                </a:cubicBezTo>
                <a:cubicBezTo>
                  <a:pt x="999168" y="3139861"/>
                  <a:pt x="1002586" y="3139221"/>
                  <a:pt x="1002586" y="3139221"/>
                </a:cubicBezTo>
                <a:lnTo>
                  <a:pt x="1009240" y="3137409"/>
                </a:lnTo>
                <a:cubicBezTo>
                  <a:pt x="1015892" y="3135596"/>
                  <a:pt x="1019311" y="3134957"/>
                  <a:pt x="1019493" y="3135490"/>
                </a:cubicBezTo>
                <a:cubicBezTo>
                  <a:pt x="1022820" y="3134584"/>
                  <a:pt x="1009789" y="3139009"/>
                  <a:pt x="1003044" y="3140556"/>
                </a:cubicBezTo>
                <a:cubicBezTo>
                  <a:pt x="996116" y="3141568"/>
                  <a:pt x="992881" y="3142740"/>
                  <a:pt x="986412" y="3145086"/>
                </a:cubicBezTo>
                <a:cubicBezTo>
                  <a:pt x="983178" y="3146259"/>
                  <a:pt x="983178" y="3146259"/>
                  <a:pt x="979850" y="3147165"/>
                </a:cubicBezTo>
                <a:cubicBezTo>
                  <a:pt x="969964" y="3150149"/>
                  <a:pt x="960076" y="3153137"/>
                  <a:pt x="950370" y="3156655"/>
                </a:cubicBezTo>
                <a:cubicBezTo>
                  <a:pt x="947135" y="3157829"/>
                  <a:pt x="937156" y="3160549"/>
                  <a:pt x="930687" y="3162894"/>
                </a:cubicBezTo>
                <a:cubicBezTo>
                  <a:pt x="920891" y="3166145"/>
                  <a:pt x="913964" y="3167157"/>
                  <a:pt x="907219" y="3168703"/>
                </a:cubicBezTo>
                <a:cubicBezTo>
                  <a:pt x="893822" y="3172063"/>
                  <a:pt x="880515" y="3175686"/>
                  <a:pt x="867209" y="3179312"/>
                </a:cubicBezTo>
                <a:lnTo>
                  <a:pt x="853904" y="3182937"/>
                </a:lnTo>
                <a:cubicBezTo>
                  <a:pt x="843466" y="3184324"/>
                  <a:pt x="830345" y="3188481"/>
                  <a:pt x="817038" y="3192107"/>
                </a:cubicBezTo>
                <a:lnTo>
                  <a:pt x="817496" y="3193439"/>
                </a:lnTo>
                <a:cubicBezTo>
                  <a:pt x="817588" y="3193706"/>
                  <a:pt x="817770" y="3194240"/>
                  <a:pt x="811028" y="3195786"/>
                </a:cubicBezTo>
                <a:cubicBezTo>
                  <a:pt x="801047" y="3198506"/>
                  <a:pt x="797996" y="3200211"/>
                  <a:pt x="791527" y="3202557"/>
                </a:cubicBezTo>
                <a:cubicBezTo>
                  <a:pt x="788293" y="3203729"/>
                  <a:pt x="788474" y="3204262"/>
                  <a:pt x="781821" y="3206076"/>
                </a:cubicBezTo>
                <a:cubicBezTo>
                  <a:pt x="775168" y="3207888"/>
                  <a:pt x="771658" y="3208260"/>
                  <a:pt x="761680" y="3210980"/>
                </a:cubicBezTo>
                <a:lnTo>
                  <a:pt x="761588" y="3210712"/>
                </a:lnTo>
                <a:cubicBezTo>
                  <a:pt x="764639" y="3209006"/>
                  <a:pt x="761223" y="3209645"/>
                  <a:pt x="751241" y="3212364"/>
                </a:cubicBezTo>
                <a:lnTo>
                  <a:pt x="741123" y="3215122"/>
                </a:lnTo>
                <a:lnTo>
                  <a:pt x="728505" y="3213931"/>
                </a:lnTo>
                <a:cubicBezTo>
                  <a:pt x="711361" y="3209567"/>
                  <a:pt x="696080" y="3199243"/>
                  <a:pt x="685160" y="3179333"/>
                </a:cubicBezTo>
                <a:cubicBezTo>
                  <a:pt x="678121" y="3163537"/>
                  <a:pt x="659848" y="3157557"/>
                  <a:pt x="642833" y="3156256"/>
                </a:cubicBezTo>
                <a:cubicBezTo>
                  <a:pt x="637584" y="3157382"/>
                  <a:pt x="629079" y="3156731"/>
                  <a:pt x="623827" y="3157855"/>
                </a:cubicBezTo>
                <a:cubicBezTo>
                  <a:pt x="601039" y="3145431"/>
                  <a:pt x="569742" y="3132353"/>
                  <a:pt x="568692" y="3107859"/>
                </a:cubicBezTo>
                <a:cubicBezTo>
                  <a:pt x="567639" y="3083362"/>
                  <a:pt x="595890" y="3074841"/>
                  <a:pt x="620146" y="3072122"/>
                </a:cubicBezTo>
                <a:cubicBezTo>
                  <a:pt x="704159" y="3054132"/>
                  <a:pt x="782396" y="3025022"/>
                  <a:pt x="855590" y="2977214"/>
                </a:cubicBezTo>
                <a:cubicBezTo>
                  <a:pt x="877327" y="2965144"/>
                  <a:pt x="876802" y="2952897"/>
                  <a:pt x="871762" y="2934199"/>
                </a:cubicBezTo>
                <a:cubicBezTo>
                  <a:pt x="865458" y="2910827"/>
                  <a:pt x="845714" y="2919999"/>
                  <a:pt x="829963" y="2923372"/>
                </a:cubicBezTo>
                <a:cubicBezTo>
                  <a:pt x="793208" y="2931240"/>
                  <a:pt x="756453" y="2939110"/>
                  <a:pt x="721694" y="2944080"/>
                </a:cubicBezTo>
                <a:cubicBezTo>
                  <a:pt x="702685" y="2945681"/>
                  <a:pt x="682416" y="2942601"/>
                  <a:pt x="682626" y="2922780"/>
                </a:cubicBezTo>
                <a:cubicBezTo>
                  <a:pt x="682834" y="2902959"/>
                  <a:pt x="705626" y="2915383"/>
                  <a:pt x="721374" y="2912012"/>
                </a:cubicBezTo>
                <a:cubicBezTo>
                  <a:pt x="729883" y="2912663"/>
                  <a:pt x="740382" y="2910414"/>
                  <a:pt x="748892" y="2911065"/>
                </a:cubicBezTo>
                <a:cubicBezTo>
                  <a:pt x="820405" y="2898224"/>
                  <a:pt x="822399" y="2895325"/>
                  <a:pt x="772518" y="2844204"/>
                </a:cubicBezTo>
                <a:cubicBezTo>
                  <a:pt x="760227" y="2829531"/>
                  <a:pt x="767475" y="2825507"/>
                  <a:pt x="775455" y="2813910"/>
                </a:cubicBezTo>
                <a:cubicBezTo>
                  <a:pt x="823130" y="2764150"/>
                  <a:pt x="873326" y="2723738"/>
                  <a:pt x="955870" y="2720898"/>
                </a:cubicBezTo>
                <a:cubicBezTo>
                  <a:pt x="1031899" y="2714506"/>
                  <a:pt x="1100895" y="2692320"/>
                  <a:pt x="1167368" y="2660783"/>
                </a:cubicBezTo>
                <a:cubicBezTo>
                  <a:pt x="1185301" y="2652618"/>
                  <a:pt x="1204032" y="2646136"/>
                  <a:pt x="1223105" y="2640276"/>
                </a:cubicBezTo>
                <a:lnTo>
                  <a:pt x="1226535" y="2639279"/>
                </a:lnTo>
                <a:lnTo>
                  <a:pt x="1217678" y="2632233"/>
                </a:lnTo>
                <a:cubicBezTo>
                  <a:pt x="1212689" y="2629326"/>
                  <a:pt x="1207345" y="2627380"/>
                  <a:pt x="1201566" y="2626869"/>
                </a:cubicBezTo>
                <a:cubicBezTo>
                  <a:pt x="1137597" y="2629071"/>
                  <a:pt x="1110707" y="2587388"/>
                  <a:pt x="1072456" y="2557050"/>
                </a:cubicBezTo>
                <a:cubicBezTo>
                  <a:pt x="1046954" y="2536826"/>
                  <a:pt x="1046563" y="2512083"/>
                  <a:pt x="1072673" y="2504286"/>
                </a:cubicBezTo>
                <a:cubicBezTo>
                  <a:pt x="1089490" y="2497772"/>
                  <a:pt x="1103641" y="2488635"/>
                  <a:pt x="1116587" y="2478383"/>
                </a:cubicBezTo>
                <a:lnTo>
                  <a:pt x="1144117" y="2453917"/>
                </a:lnTo>
                <a:lnTo>
                  <a:pt x="1130206" y="2453116"/>
                </a:lnTo>
                <a:lnTo>
                  <a:pt x="1106778" y="2456677"/>
                </a:lnTo>
                <a:cubicBezTo>
                  <a:pt x="1069667" y="2463233"/>
                  <a:pt x="1032834" y="2470810"/>
                  <a:pt x="996392" y="2479847"/>
                </a:cubicBezTo>
                <a:cubicBezTo>
                  <a:pt x="926139" y="2497360"/>
                  <a:pt x="859873" y="2509075"/>
                  <a:pt x="793500" y="2468900"/>
                </a:cubicBezTo>
                <a:cubicBezTo>
                  <a:pt x="780480" y="2461800"/>
                  <a:pt x="763465" y="2460500"/>
                  <a:pt x="745718" y="2466769"/>
                </a:cubicBezTo>
                <a:cubicBezTo>
                  <a:pt x="677986" y="2493634"/>
                  <a:pt x="606677" y="2486652"/>
                  <a:pt x="534638" y="2487241"/>
                </a:cubicBezTo>
                <a:cubicBezTo>
                  <a:pt x="484857" y="2488013"/>
                  <a:pt x="438337" y="2490557"/>
                  <a:pt x="391815" y="2493102"/>
                </a:cubicBezTo>
                <a:cubicBezTo>
                  <a:pt x="369549" y="2492923"/>
                  <a:pt x="344034" y="2490972"/>
                  <a:pt x="328489" y="2474522"/>
                </a:cubicBezTo>
                <a:cubicBezTo>
                  <a:pt x="314942" y="2455174"/>
                  <a:pt x="301394" y="2435827"/>
                  <a:pt x="342139" y="2422157"/>
                </a:cubicBezTo>
                <a:cubicBezTo>
                  <a:pt x="407143" y="2405769"/>
                  <a:pt x="454083" y="2363583"/>
                  <a:pt x="522552" y="2329146"/>
                </a:cubicBezTo>
                <a:cubicBezTo>
                  <a:pt x="446730" y="2315716"/>
                  <a:pt x="383402" y="2297137"/>
                  <a:pt x="319659" y="2318200"/>
                </a:cubicBezTo>
                <a:cubicBezTo>
                  <a:pt x="307164" y="2323347"/>
                  <a:pt x="293406" y="2323820"/>
                  <a:pt x="282379" y="2313821"/>
                </a:cubicBezTo>
                <a:cubicBezTo>
                  <a:pt x="273348" y="2300922"/>
                  <a:pt x="285845" y="2295774"/>
                  <a:pt x="295086" y="2288853"/>
                </a:cubicBezTo>
                <a:cubicBezTo>
                  <a:pt x="308316" y="2276130"/>
                  <a:pt x="304535" y="2262108"/>
                  <a:pt x="293509" y="2252108"/>
                </a:cubicBezTo>
                <a:cubicBezTo>
                  <a:pt x="277965" y="2235661"/>
                  <a:pt x="261477" y="2246607"/>
                  <a:pt x="253497" y="2258205"/>
                </a:cubicBezTo>
                <a:cubicBezTo>
                  <a:pt x="237537" y="2281396"/>
                  <a:pt x="217267" y="2278320"/>
                  <a:pt x="197735" y="2267670"/>
                </a:cubicBezTo>
                <a:cubicBezTo>
                  <a:pt x="169697" y="2256370"/>
                  <a:pt x="149637" y="2233471"/>
                  <a:pt x="160346" y="2211401"/>
                </a:cubicBezTo>
                <a:cubicBezTo>
                  <a:pt x="174314" y="2191106"/>
                  <a:pt x="198363" y="2208206"/>
                  <a:pt x="219892" y="2215959"/>
                </a:cubicBezTo>
                <a:cubicBezTo>
                  <a:pt x="226401" y="2219507"/>
                  <a:pt x="231654" y="2218383"/>
                  <a:pt x="241418" y="2223707"/>
                </a:cubicBezTo>
                <a:cubicBezTo>
                  <a:pt x="246880" y="2202763"/>
                  <a:pt x="224618" y="2202586"/>
                  <a:pt x="218841" y="2191464"/>
                </a:cubicBezTo>
                <a:cubicBezTo>
                  <a:pt x="208549" y="2173889"/>
                  <a:pt x="198254" y="2156315"/>
                  <a:pt x="234273" y="2156022"/>
                </a:cubicBezTo>
                <a:cubicBezTo>
                  <a:pt x="248033" y="2155547"/>
                  <a:pt x="251287" y="2157323"/>
                  <a:pt x="256014" y="2143948"/>
                </a:cubicBezTo>
                <a:cubicBezTo>
                  <a:pt x="267721" y="2120430"/>
                  <a:pt x="283001" y="2099854"/>
                  <a:pt x="300222" y="2081334"/>
                </a:cubicBezTo>
                <a:lnTo>
                  <a:pt x="310814" y="2071803"/>
                </a:lnTo>
                <a:lnTo>
                  <a:pt x="315950" y="2070017"/>
                </a:lnTo>
                <a:cubicBezTo>
                  <a:pt x="318813" y="2068033"/>
                  <a:pt x="318437" y="2067175"/>
                  <a:pt x="317655" y="2066458"/>
                </a:cubicBezTo>
                <a:lnTo>
                  <a:pt x="317480" y="2065803"/>
                </a:lnTo>
                <a:lnTo>
                  <a:pt x="322315" y="2061453"/>
                </a:lnTo>
                <a:lnTo>
                  <a:pt x="354677" y="2047656"/>
                </a:lnTo>
                <a:cubicBezTo>
                  <a:pt x="357915" y="2046530"/>
                  <a:pt x="358292" y="2047387"/>
                  <a:pt x="364771" y="2045135"/>
                </a:cubicBezTo>
                <a:cubicBezTo>
                  <a:pt x="368009" y="2044007"/>
                  <a:pt x="370874" y="2042023"/>
                  <a:pt x="370121" y="2040310"/>
                </a:cubicBezTo>
                <a:cubicBezTo>
                  <a:pt x="369746" y="2039451"/>
                  <a:pt x="368991" y="2037738"/>
                  <a:pt x="362513" y="2039991"/>
                </a:cubicBezTo>
                <a:cubicBezTo>
                  <a:pt x="353173" y="2044227"/>
                  <a:pt x="343078" y="2046750"/>
                  <a:pt x="336977" y="2049860"/>
                </a:cubicBezTo>
                <a:lnTo>
                  <a:pt x="334362" y="2050609"/>
                </a:lnTo>
                <a:lnTo>
                  <a:pt x="356088" y="2031056"/>
                </a:lnTo>
                <a:lnTo>
                  <a:pt x="360094" y="2028012"/>
                </a:lnTo>
                <a:lnTo>
                  <a:pt x="378962" y="2020548"/>
                </a:lnTo>
                <a:cubicBezTo>
                  <a:pt x="378962" y="2020548"/>
                  <a:pt x="381826" y="2018565"/>
                  <a:pt x="381449" y="2017707"/>
                </a:cubicBezTo>
                <a:cubicBezTo>
                  <a:pt x="387552" y="2014595"/>
                  <a:pt x="390416" y="2012614"/>
                  <a:pt x="393279" y="2010629"/>
                </a:cubicBezTo>
                <a:cubicBezTo>
                  <a:pt x="404731" y="2002694"/>
                  <a:pt x="417689" y="1998188"/>
                  <a:pt x="435014" y="1995127"/>
                </a:cubicBezTo>
                <a:lnTo>
                  <a:pt x="445859" y="1994319"/>
                </a:lnTo>
                <a:cubicBezTo>
                  <a:pt x="449850" y="1994908"/>
                  <a:pt x="477645" y="1990180"/>
                  <a:pt x="480885" y="1989052"/>
                </a:cubicBezTo>
                <a:cubicBezTo>
                  <a:pt x="489852" y="1983959"/>
                  <a:pt x="494596" y="1986262"/>
                  <a:pt x="503937" y="1982025"/>
                </a:cubicBezTo>
                <a:cubicBezTo>
                  <a:pt x="519757" y="1975536"/>
                  <a:pt x="531211" y="1967602"/>
                  <a:pt x="550646" y="1960842"/>
                </a:cubicBezTo>
                <a:cubicBezTo>
                  <a:pt x="553886" y="1959714"/>
                  <a:pt x="553510" y="1958858"/>
                  <a:pt x="553134" y="1958000"/>
                </a:cubicBezTo>
                <a:cubicBezTo>
                  <a:pt x="562098" y="1952905"/>
                  <a:pt x="570690" y="1946955"/>
                  <a:pt x="580783" y="1944433"/>
                </a:cubicBezTo>
                <a:cubicBezTo>
                  <a:pt x="590501" y="1941053"/>
                  <a:pt x="603834" y="1937404"/>
                  <a:pt x="611818" y="1938579"/>
                </a:cubicBezTo>
                <a:cubicBezTo>
                  <a:pt x="612194" y="1939437"/>
                  <a:pt x="669519" y="1925430"/>
                  <a:pt x="672380" y="1923446"/>
                </a:cubicBezTo>
                <a:cubicBezTo>
                  <a:pt x="687450" y="1915242"/>
                  <a:pt x="710126" y="1907355"/>
                  <a:pt x="724819" y="1898295"/>
                </a:cubicBezTo>
                <a:cubicBezTo>
                  <a:pt x="733408" y="1892343"/>
                  <a:pt x="745988" y="1886979"/>
                  <a:pt x="756835" y="1886171"/>
                </a:cubicBezTo>
                <a:cubicBezTo>
                  <a:pt x="770920" y="1884237"/>
                  <a:pt x="787492" y="1879461"/>
                  <a:pt x="803314" y="1872971"/>
                </a:cubicBezTo>
                <a:lnTo>
                  <a:pt x="829228" y="1863958"/>
                </a:lnTo>
                <a:cubicBezTo>
                  <a:pt x="835707" y="1861705"/>
                  <a:pt x="838945" y="1860578"/>
                  <a:pt x="841811" y="1858596"/>
                </a:cubicBezTo>
                <a:cubicBezTo>
                  <a:pt x="850399" y="1852645"/>
                  <a:pt x="863733" y="1848995"/>
                  <a:pt x="876690" y="1844488"/>
                </a:cubicBezTo>
                <a:cubicBezTo>
                  <a:pt x="879927" y="1843362"/>
                  <a:pt x="886784" y="1841966"/>
                  <a:pt x="889271" y="1839125"/>
                </a:cubicBezTo>
                <a:cubicBezTo>
                  <a:pt x="903588" y="1829205"/>
                  <a:pt x="917903" y="1819288"/>
                  <a:pt x="918511" y="1812160"/>
                </a:cubicBezTo>
                <a:cubicBezTo>
                  <a:pt x="919869" y="1806747"/>
                  <a:pt x="917238" y="1800747"/>
                  <a:pt x="943151" y="1791734"/>
                </a:cubicBezTo>
                <a:cubicBezTo>
                  <a:pt x="952869" y="1788355"/>
                  <a:pt x="961459" y="1782404"/>
                  <a:pt x="960330" y="1779831"/>
                </a:cubicBezTo>
                <a:cubicBezTo>
                  <a:pt x="962444" y="1776134"/>
                  <a:pt x="964930" y="1773292"/>
                  <a:pt x="970280" y="1768467"/>
                </a:cubicBezTo>
                <a:lnTo>
                  <a:pt x="969527" y="1766753"/>
                </a:lnTo>
                <a:cubicBezTo>
                  <a:pt x="951451" y="1768099"/>
                  <a:pt x="936614" y="1768318"/>
                  <a:pt x="917179" y="1775080"/>
                </a:cubicBezTo>
                <a:lnTo>
                  <a:pt x="748732" y="1833658"/>
                </a:lnTo>
                <a:cubicBezTo>
                  <a:pt x="745494" y="1834786"/>
                  <a:pt x="736527" y="1839880"/>
                  <a:pt x="735024" y="1836450"/>
                </a:cubicBezTo>
                <a:cubicBezTo>
                  <a:pt x="734272" y="1834736"/>
                  <a:pt x="744366" y="1832214"/>
                  <a:pt x="747605" y="1831087"/>
                </a:cubicBezTo>
                <a:cubicBezTo>
                  <a:pt x="760562" y="1826582"/>
                  <a:pt x="773519" y="1822075"/>
                  <a:pt x="785348" y="1814996"/>
                </a:cubicBezTo>
                <a:cubicBezTo>
                  <a:pt x="811117" y="1797143"/>
                  <a:pt x="848862" y="1781052"/>
                  <a:pt x="890597" y="1765550"/>
                </a:cubicBezTo>
                <a:cubicBezTo>
                  <a:pt x="910032" y="1758791"/>
                  <a:pt x="933084" y="1751763"/>
                  <a:pt x="955008" y="1742160"/>
                </a:cubicBezTo>
                <a:cubicBezTo>
                  <a:pt x="967212" y="1735942"/>
                  <a:pt x="983786" y="1731166"/>
                  <a:pt x="997118" y="1727517"/>
                </a:cubicBezTo>
                <a:cubicBezTo>
                  <a:pt x="1010076" y="1723010"/>
                  <a:pt x="1021906" y="1715934"/>
                  <a:pt x="1035239" y="1712284"/>
                </a:cubicBezTo>
                <a:cubicBezTo>
                  <a:pt x="1041717" y="1710030"/>
                  <a:pt x="1055427" y="1707239"/>
                  <a:pt x="1050683" y="1704937"/>
                </a:cubicBezTo>
                <a:cubicBezTo>
                  <a:pt x="1049555" y="1702364"/>
                  <a:pt x="1040589" y="1707458"/>
                  <a:pt x="1033734" y="1708856"/>
                </a:cubicBezTo>
                <a:cubicBezTo>
                  <a:pt x="994485" y="1721516"/>
                  <a:pt x="959981" y="1736479"/>
                  <a:pt x="921108" y="1749997"/>
                </a:cubicBezTo>
                <a:cubicBezTo>
                  <a:pt x="901673" y="1756757"/>
                  <a:pt x="890076" y="1755851"/>
                  <a:pt x="870262" y="1761754"/>
                </a:cubicBezTo>
                <a:lnTo>
                  <a:pt x="869511" y="1760039"/>
                </a:lnTo>
                <a:cubicBezTo>
                  <a:pt x="869135" y="1759182"/>
                  <a:pt x="865143" y="1758592"/>
                  <a:pt x="871246" y="1755484"/>
                </a:cubicBezTo>
                <a:lnTo>
                  <a:pt x="900401" y="1745344"/>
                </a:lnTo>
                <a:cubicBezTo>
                  <a:pt x="910119" y="1741965"/>
                  <a:pt x="912606" y="1739123"/>
                  <a:pt x="919085" y="1736870"/>
                </a:cubicBezTo>
                <a:cubicBezTo>
                  <a:pt x="922323" y="1735744"/>
                  <a:pt x="921947" y="1734886"/>
                  <a:pt x="921572" y="1734029"/>
                </a:cubicBezTo>
                <a:cubicBezTo>
                  <a:pt x="921196" y="1733173"/>
                  <a:pt x="917957" y="1734299"/>
                  <a:pt x="914717" y="1735426"/>
                </a:cubicBezTo>
                <a:lnTo>
                  <a:pt x="885563" y="1745563"/>
                </a:lnTo>
                <a:cubicBezTo>
                  <a:pt x="882323" y="1746690"/>
                  <a:pt x="875845" y="1748944"/>
                  <a:pt x="875093" y="1747229"/>
                </a:cubicBezTo>
                <a:cubicBezTo>
                  <a:pt x="874717" y="1746371"/>
                  <a:pt x="881196" y="1744119"/>
                  <a:pt x="880819" y="1743262"/>
                </a:cubicBezTo>
                <a:cubicBezTo>
                  <a:pt x="892648" y="1736184"/>
                  <a:pt x="904854" y="1729962"/>
                  <a:pt x="917813" y="1725457"/>
                </a:cubicBezTo>
                <a:cubicBezTo>
                  <a:pt x="940486" y="1717571"/>
                  <a:pt x="954802" y="1707651"/>
                  <a:pt x="977854" y="1700624"/>
                </a:cubicBezTo>
                <a:lnTo>
                  <a:pt x="977478" y="1699765"/>
                </a:lnTo>
                <a:lnTo>
                  <a:pt x="976725" y="1698051"/>
                </a:lnTo>
                <a:lnTo>
                  <a:pt x="963767" y="1702557"/>
                </a:lnTo>
                <a:cubicBezTo>
                  <a:pt x="950435" y="1706206"/>
                  <a:pt x="950060" y="1705350"/>
                  <a:pt x="951794" y="1700795"/>
                </a:cubicBezTo>
                <a:cubicBezTo>
                  <a:pt x="954657" y="1698810"/>
                  <a:pt x="954281" y="1697954"/>
                  <a:pt x="947428" y="1699349"/>
                </a:cubicBezTo>
                <a:cubicBezTo>
                  <a:pt x="937333" y="1701870"/>
                  <a:pt x="927614" y="1705251"/>
                  <a:pt x="917144" y="1706916"/>
                </a:cubicBezTo>
                <a:lnTo>
                  <a:pt x="939819" y="1699031"/>
                </a:lnTo>
                <a:cubicBezTo>
                  <a:pt x="946298" y="1696778"/>
                  <a:pt x="945546" y="1695062"/>
                  <a:pt x="941929" y="1695332"/>
                </a:cubicBezTo>
                <a:cubicBezTo>
                  <a:pt x="941556" y="1694475"/>
                  <a:pt x="935076" y="1696727"/>
                  <a:pt x="941178" y="1693617"/>
                </a:cubicBezTo>
                <a:cubicBezTo>
                  <a:pt x="941178" y="1693617"/>
                  <a:pt x="944043" y="1691634"/>
                  <a:pt x="944418" y="1692491"/>
                </a:cubicBezTo>
                <a:cubicBezTo>
                  <a:pt x="954888" y="1690825"/>
                  <a:pt x="967469" y="1685463"/>
                  <a:pt x="977188" y="1682082"/>
                </a:cubicBezTo>
                <a:cubicBezTo>
                  <a:pt x="980426" y="1680956"/>
                  <a:pt x="983666" y="1679830"/>
                  <a:pt x="983289" y="1678971"/>
                </a:cubicBezTo>
                <a:cubicBezTo>
                  <a:pt x="982914" y="1678115"/>
                  <a:pt x="982914" y="1678115"/>
                  <a:pt x="979299" y="1678385"/>
                </a:cubicBezTo>
                <a:cubicBezTo>
                  <a:pt x="972068" y="1678923"/>
                  <a:pt x="962349" y="1682302"/>
                  <a:pt x="958358" y="1681715"/>
                </a:cubicBezTo>
                <a:cubicBezTo>
                  <a:pt x="954368" y="1681127"/>
                  <a:pt x="947512" y="1682523"/>
                  <a:pt x="953238" y="1678554"/>
                </a:cubicBezTo>
                <a:cubicBezTo>
                  <a:pt x="956102" y="1676572"/>
                  <a:pt x="955351" y="1674857"/>
                  <a:pt x="958590" y="1673731"/>
                </a:cubicBezTo>
                <a:cubicBezTo>
                  <a:pt x="965068" y="1671477"/>
                  <a:pt x="971172" y="1668366"/>
                  <a:pt x="974786" y="1668098"/>
                </a:cubicBezTo>
                <a:cubicBezTo>
                  <a:pt x="988497" y="1665305"/>
                  <a:pt x="1001829" y="1661657"/>
                  <a:pt x="1015162" y="1658008"/>
                </a:cubicBezTo>
                <a:cubicBezTo>
                  <a:pt x="1025633" y="1656342"/>
                  <a:pt x="1025256" y="1655486"/>
                  <a:pt x="1030606" y="1650661"/>
                </a:cubicBezTo>
                <a:cubicBezTo>
                  <a:pt x="1029855" y="1648946"/>
                  <a:pt x="1031966" y="1645248"/>
                  <a:pt x="1038068" y="1642137"/>
                </a:cubicBezTo>
                <a:cubicBezTo>
                  <a:pt x="1047786" y="1638758"/>
                  <a:pt x="1053513" y="1634790"/>
                  <a:pt x="1066471" y="1630284"/>
                </a:cubicBezTo>
                <a:cubicBezTo>
                  <a:pt x="1073325" y="1628889"/>
                  <a:pt x="1082666" y="1624651"/>
                  <a:pt x="1092761" y="1622130"/>
                </a:cubicBezTo>
                <a:cubicBezTo>
                  <a:pt x="1099240" y="1619877"/>
                  <a:pt x="1098488" y="1618162"/>
                  <a:pt x="1098111" y="1617305"/>
                </a:cubicBezTo>
                <a:cubicBezTo>
                  <a:pt x="1097358" y="1615590"/>
                  <a:pt x="1093745" y="1615860"/>
                  <a:pt x="1090504" y="1616986"/>
                </a:cubicBezTo>
                <a:cubicBezTo>
                  <a:pt x="1084026" y="1619239"/>
                  <a:pt x="1084401" y="1620096"/>
                  <a:pt x="1081163" y="1621222"/>
                </a:cubicBezTo>
                <a:cubicBezTo>
                  <a:pt x="1065718" y="1628570"/>
                  <a:pt x="1052385" y="1632219"/>
                  <a:pt x="1041162" y="1632168"/>
                </a:cubicBezTo>
                <a:cubicBezTo>
                  <a:pt x="1037171" y="1631581"/>
                  <a:pt x="1042897" y="1627614"/>
                  <a:pt x="1035668" y="1628152"/>
                </a:cubicBezTo>
                <a:lnTo>
                  <a:pt x="1006511" y="1638290"/>
                </a:lnTo>
                <a:cubicBezTo>
                  <a:pt x="999658" y="1639686"/>
                  <a:pt x="990693" y="1644783"/>
                  <a:pt x="980223" y="1646446"/>
                </a:cubicBezTo>
                <a:cubicBezTo>
                  <a:pt x="969375" y="1647254"/>
                  <a:pt x="967641" y="1651809"/>
                  <a:pt x="957923" y="1655188"/>
                </a:cubicBezTo>
                <a:cubicBezTo>
                  <a:pt x="928392" y="1664471"/>
                  <a:pt x="903605" y="1676055"/>
                  <a:pt x="877315" y="1684212"/>
                </a:cubicBezTo>
                <a:lnTo>
                  <a:pt x="841683" y="1696602"/>
                </a:lnTo>
                <a:cubicBezTo>
                  <a:pt x="822249" y="1703361"/>
                  <a:pt x="806049" y="1708995"/>
                  <a:pt x="788495" y="1720039"/>
                </a:cubicBezTo>
                <a:cubicBezTo>
                  <a:pt x="784880" y="1720310"/>
                  <a:pt x="784127" y="1718594"/>
                  <a:pt x="780888" y="1719720"/>
                </a:cubicBezTo>
                <a:cubicBezTo>
                  <a:pt x="766050" y="1719940"/>
                  <a:pt x="762811" y="1721068"/>
                  <a:pt x="744880" y="1731254"/>
                </a:cubicBezTo>
                <a:cubicBezTo>
                  <a:pt x="739153" y="1735223"/>
                  <a:pt x="730186" y="1740317"/>
                  <a:pt x="720469" y="1743697"/>
                </a:cubicBezTo>
                <a:cubicBezTo>
                  <a:pt x="711128" y="1747933"/>
                  <a:pt x="705400" y="1751902"/>
                  <a:pt x="698546" y="1753297"/>
                </a:cubicBezTo>
                <a:cubicBezTo>
                  <a:pt x="681598" y="1757215"/>
                  <a:pt x="662162" y="1763974"/>
                  <a:pt x="650187" y="1762211"/>
                </a:cubicBezTo>
                <a:cubicBezTo>
                  <a:pt x="642580" y="1761892"/>
                  <a:pt x="632111" y="1763558"/>
                  <a:pt x="622768" y="1767793"/>
                </a:cubicBezTo>
                <a:lnTo>
                  <a:pt x="605563" y="1775598"/>
                </a:lnTo>
                <a:lnTo>
                  <a:pt x="606432" y="1764860"/>
                </a:lnTo>
                <a:lnTo>
                  <a:pt x="605617" y="1755967"/>
                </a:lnTo>
                <a:lnTo>
                  <a:pt x="598392" y="1761590"/>
                </a:lnTo>
                <a:cubicBezTo>
                  <a:pt x="567294" y="1785794"/>
                  <a:pt x="532414" y="1802923"/>
                  <a:pt x="495642" y="1816517"/>
                </a:cubicBezTo>
                <a:lnTo>
                  <a:pt x="463225" y="1826093"/>
                </a:lnTo>
                <a:lnTo>
                  <a:pt x="461180" y="1824978"/>
                </a:lnTo>
                <a:cubicBezTo>
                  <a:pt x="460802" y="1824121"/>
                  <a:pt x="456811" y="1823534"/>
                  <a:pt x="450710" y="1826643"/>
                </a:cubicBezTo>
                <a:lnTo>
                  <a:pt x="437548" y="1833677"/>
                </a:lnTo>
                <a:lnTo>
                  <a:pt x="381539" y="1850221"/>
                </a:lnTo>
                <a:cubicBezTo>
                  <a:pt x="359616" y="1857268"/>
                  <a:pt x="340686" y="1854470"/>
                  <a:pt x="326304" y="1844847"/>
                </a:cubicBezTo>
                <a:lnTo>
                  <a:pt x="324969" y="1843421"/>
                </a:lnTo>
                <a:lnTo>
                  <a:pt x="346614" y="1836168"/>
                </a:lnTo>
                <a:cubicBezTo>
                  <a:pt x="350230" y="1835898"/>
                  <a:pt x="353468" y="1834772"/>
                  <a:pt x="356332" y="1832788"/>
                </a:cubicBezTo>
                <a:cubicBezTo>
                  <a:pt x="381118" y="1821203"/>
                  <a:pt x="407785" y="1813906"/>
                  <a:pt x="433323" y="1804036"/>
                </a:cubicBezTo>
                <a:cubicBezTo>
                  <a:pt x="449520" y="1798403"/>
                  <a:pt x="469332" y="1792501"/>
                  <a:pt x="483042" y="1789709"/>
                </a:cubicBezTo>
                <a:cubicBezTo>
                  <a:pt x="499614" y="1784934"/>
                  <a:pt x="516188" y="1780159"/>
                  <a:pt x="528768" y="1774796"/>
                </a:cubicBezTo>
                <a:cubicBezTo>
                  <a:pt x="540974" y="1768575"/>
                  <a:pt x="557546" y="1763800"/>
                  <a:pt x="569750" y="1757579"/>
                </a:cubicBezTo>
                <a:cubicBezTo>
                  <a:pt x="603127" y="1740043"/>
                  <a:pt x="640872" y="1723954"/>
                  <a:pt x="679744" y="1710436"/>
                </a:cubicBezTo>
                <a:lnTo>
                  <a:pt x="744530" y="1687904"/>
                </a:lnTo>
                <a:cubicBezTo>
                  <a:pt x="747768" y="1686777"/>
                  <a:pt x="754623" y="1685380"/>
                  <a:pt x="757112" y="1682539"/>
                </a:cubicBezTo>
                <a:cubicBezTo>
                  <a:pt x="759598" y="1679700"/>
                  <a:pt x="752368" y="1680236"/>
                  <a:pt x="749127" y="1681364"/>
                </a:cubicBezTo>
                <a:cubicBezTo>
                  <a:pt x="735795" y="1685013"/>
                  <a:pt x="725325" y="1686678"/>
                  <a:pt x="711991" y="1690327"/>
                </a:cubicBezTo>
                <a:cubicBezTo>
                  <a:pt x="695419" y="1695103"/>
                  <a:pt x="679223" y="1700735"/>
                  <a:pt x="661897" y="1703796"/>
                </a:cubicBezTo>
                <a:cubicBezTo>
                  <a:pt x="668000" y="1700687"/>
                  <a:pt x="667247" y="1698972"/>
                  <a:pt x="673727" y="1696717"/>
                </a:cubicBezTo>
                <a:cubicBezTo>
                  <a:pt x="686683" y="1692213"/>
                  <a:pt x="695274" y="1686261"/>
                  <a:pt x="704615" y="1682024"/>
                </a:cubicBezTo>
                <a:cubicBezTo>
                  <a:pt x="707854" y="1680899"/>
                  <a:pt x="710343" y="1678058"/>
                  <a:pt x="709966" y="1677199"/>
                </a:cubicBezTo>
                <a:cubicBezTo>
                  <a:pt x="705974" y="1676611"/>
                  <a:pt x="703112" y="1678595"/>
                  <a:pt x="699872" y="1679722"/>
                </a:cubicBezTo>
                <a:lnTo>
                  <a:pt x="686913" y="1684228"/>
                </a:lnTo>
                <a:cubicBezTo>
                  <a:pt x="669965" y="1688146"/>
                  <a:pt x="655274" y="1697208"/>
                  <a:pt x="635461" y="1703108"/>
                </a:cubicBezTo>
                <a:lnTo>
                  <a:pt x="603070" y="1714375"/>
                </a:lnTo>
                <a:cubicBezTo>
                  <a:pt x="593726" y="1718612"/>
                  <a:pt x="586120" y="1718293"/>
                  <a:pt x="573163" y="1722800"/>
                </a:cubicBezTo>
                <a:cubicBezTo>
                  <a:pt x="541521" y="1735779"/>
                  <a:pt x="507625" y="1743615"/>
                  <a:pt x="475605" y="1755738"/>
                </a:cubicBezTo>
                <a:cubicBezTo>
                  <a:pt x="472367" y="1756864"/>
                  <a:pt x="469127" y="1757991"/>
                  <a:pt x="465512" y="1758261"/>
                </a:cubicBezTo>
                <a:cubicBezTo>
                  <a:pt x="461896" y="1758529"/>
                  <a:pt x="458658" y="1759656"/>
                  <a:pt x="458658" y="1759656"/>
                </a:cubicBezTo>
                <a:cubicBezTo>
                  <a:pt x="446828" y="1766734"/>
                  <a:pt x="433494" y="1770384"/>
                  <a:pt x="421291" y="1776604"/>
                </a:cubicBezTo>
                <a:cubicBezTo>
                  <a:pt x="405844" y="1783950"/>
                  <a:pt x="390026" y="1790441"/>
                  <a:pt x="375188" y="1790661"/>
                </a:cubicBezTo>
                <a:lnTo>
                  <a:pt x="368709" y="1792914"/>
                </a:lnTo>
                <a:cubicBezTo>
                  <a:pt x="355752" y="1797420"/>
                  <a:pt x="342418" y="1801069"/>
                  <a:pt x="333076" y="1805306"/>
                </a:cubicBezTo>
                <a:cubicBezTo>
                  <a:pt x="324977" y="1808122"/>
                  <a:pt x="318218" y="1809733"/>
                  <a:pt x="311908" y="1811309"/>
                </a:cubicBezTo>
                <a:lnTo>
                  <a:pt x="303977" y="1813801"/>
                </a:lnTo>
                <a:lnTo>
                  <a:pt x="298356" y="1798504"/>
                </a:lnTo>
                <a:cubicBezTo>
                  <a:pt x="293978" y="1786886"/>
                  <a:pt x="285606" y="1788394"/>
                  <a:pt x="275544" y="1782448"/>
                </a:cubicBezTo>
                <a:cubicBezTo>
                  <a:pt x="235991" y="1769404"/>
                  <a:pt x="232607" y="1754506"/>
                  <a:pt x="264702" y="1727023"/>
                </a:cubicBezTo>
                <a:cubicBezTo>
                  <a:pt x="284437" y="1714168"/>
                  <a:pt x="304169" y="1701314"/>
                  <a:pt x="327586" y="1689348"/>
                </a:cubicBezTo>
                <a:cubicBezTo>
                  <a:pt x="359377" y="1675874"/>
                  <a:pt x="382409" y="1639166"/>
                  <a:pt x="429030" y="1667997"/>
                </a:cubicBezTo>
                <a:cubicBezTo>
                  <a:pt x="439093" y="1673942"/>
                  <a:pt x="454141" y="1663481"/>
                  <a:pt x="449761" y="1651862"/>
                </a:cubicBezTo>
                <a:cubicBezTo>
                  <a:pt x="433236" y="1602110"/>
                  <a:pt x="477476" y="1612761"/>
                  <a:pt x="501588" y="1611525"/>
                </a:cubicBezTo>
                <a:cubicBezTo>
                  <a:pt x="524706" y="1613570"/>
                  <a:pt x="534074" y="1608782"/>
                  <a:pt x="553807" y="1595928"/>
                </a:cubicBezTo>
                <a:cubicBezTo>
                  <a:pt x="609319" y="1556478"/>
                  <a:pt x="659456" y="1508691"/>
                  <a:pt x="724727" y="1489197"/>
                </a:cubicBezTo>
                <a:cubicBezTo>
                  <a:pt x="771415" y="1472269"/>
                  <a:pt x="814071" y="1449089"/>
                  <a:pt x="855715" y="1424344"/>
                </a:cubicBezTo>
                <a:lnTo>
                  <a:pt x="869215" y="1416323"/>
                </a:lnTo>
                <a:lnTo>
                  <a:pt x="868623" y="1414841"/>
                </a:lnTo>
                <a:cubicBezTo>
                  <a:pt x="860856" y="1404609"/>
                  <a:pt x="846607" y="1399418"/>
                  <a:pt x="820152" y="1401852"/>
                </a:cubicBezTo>
                <a:cubicBezTo>
                  <a:pt x="782982" y="1406987"/>
                  <a:pt x="742129" y="1411235"/>
                  <a:pt x="706651" y="1423820"/>
                </a:cubicBezTo>
                <a:cubicBezTo>
                  <a:pt x="670179" y="1439683"/>
                  <a:pt x="633013" y="1444820"/>
                  <a:pt x="588774" y="1434167"/>
                </a:cubicBezTo>
                <a:cubicBezTo>
                  <a:pt x="555594" y="1426180"/>
                  <a:pt x="518733" y="1417303"/>
                  <a:pt x="480566" y="1425722"/>
                </a:cubicBezTo>
                <a:cubicBezTo>
                  <a:pt x="463824" y="1428732"/>
                  <a:pt x="453762" y="1422789"/>
                  <a:pt x="446695" y="1407003"/>
                </a:cubicBezTo>
                <a:cubicBezTo>
                  <a:pt x="440622" y="1387935"/>
                  <a:pt x="450988" y="1379868"/>
                  <a:pt x="472414" y="1374463"/>
                </a:cubicBezTo>
                <a:cubicBezTo>
                  <a:pt x="647496" y="1332112"/>
                  <a:pt x="805060" y="1243291"/>
                  <a:pt x="976763" y="1186044"/>
                </a:cubicBezTo>
                <a:cubicBezTo>
                  <a:pt x="1012237" y="1173455"/>
                  <a:pt x="1063155" y="1175151"/>
                  <a:pt x="1074430" y="1125051"/>
                </a:cubicBezTo>
                <a:lnTo>
                  <a:pt x="1088483" y="1117871"/>
                </a:lnTo>
                <a:cubicBezTo>
                  <a:pt x="1141003" y="1088265"/>
                  <a:pt x="1192528" y="1061939"/>
                  <a:pt x="1251119" y="1051397"/>
                </a:cubicBezTo>
                <a:lnTo>
                  <a:pt x="1277217" y="1042490"/>
                </a:lnTo>
                <a:lnTo>
                  <a:pt x="1344806" y="991383"/>
                </a:lnTo>
                <a:lnTo>
                  <a:pt x="1343715" y="968061"/>
                </a:lnTo>
                <a:cubicBezTo>
                  <a:pt x="1332958" y="951386"/>
                  <a:pt x="1317910" y="961847"/>
                  <a:pt x="1302167" y="961576"/>
                </a:cubicBezTo>
                <a:lnTo>
                  <a:pt x="1231607" y="971491"/>
                </a:lnTo>
                <a:lnTo>
                  <a:pt x="1225625" y="973803"/>
                </a:lnTo>
                <a:lnTo>
                  <a:pt x="1173506" y="985557"/>
                </a:lnTo>
                <a:lnTo>
                  <a:pt x="1119709" y="1002154"/>
                </a:lnTo>
                <a:cubicBezTo>
                  <a:pt x="1113057" y="1004511"/>
                  <a:pt x="1106846" y="1005821"/>
                  <a:pt x="1100995" y="1006284"/>
                </a:cubicBezTo>
                <a:lnTo>
                  <a:pt x="1090851" y="1005696"/>
                </a:lnTo>
                <a:lnTo>
                  <a:pt x="1082390" y="1010618"/>
                </a:lnTo>
                <a:cubicBezTo>
                  <a:pt x="1075873" y="1017413"/>
                  <a:pt x="1074724" y="1027698"/>
                  <a:pt x="1081794" y="1043485"/>
                </a:cubicBezTo>
                <a:cubicBezTo>
                  <a:pt x="1087170" y="1051824"/>
                  <a:pt x="1095240" y="1064327"/>
                  <a:pt x="1077501" y="1070621"/>
                </a:cubicBezTo>
                <a:cubicBezTo>
                  <a:pt x="1068129" y="1075406"/>
                  <a:pt x="1058070" y="1069461"/>
                  <a:pt x="1052691" y="1061125"/>
                </a:cubicBezTo>
                <a:cubicBezTo>
                  <a:pt x="1040245" y="1037002"/>
                  <a:pt x="1027191" y="1040901"/>
                  <a:pt x="1003770" y="1052867"/>
                </a:cubicBezTo>
                <a:cubicBezTo>
                  <a:pt x="975664" y="1067229"/>
                  <a:pt x="947564" y="1081587"/>
                  <a:pt x="934900" y="1110229"/>
                </a:cubicBezTo>
                <a:cubicBezTo>
                  <a:pt x="928221" y="1119182"/>
                  <a:pt x="923235" y="1135587"/>
                  <a:pt x="908487" y="1132036"/>
                </a:cubicBezTo>
                <a:cubicBezTo>
                  <a:pt x="867939" y="1122273"/>
                  <a:pt x="840527" y="1147365"/>
                  <a:pt x="808737" y="1160835"/>
                </a:cubicBezTo>
                <a:cubicBezTo>
                  <a:pt x="764887" y="1174926"/>
                  <a:pt x="711586" y="1155051"/>
                  <a:pt x="698445" y="1120198"/>
                </a:cubicBezTo>
                <a:cubicBezTo>
                  <a:pt x="688688" y="1100243"/>
                  <a:pt x="670254" y="1095804"/>
                  <a:pt x="659499" y="1079130"/>
                </a:cubicBezTo>
                <a:cubicBezTo>
                  <a:pt x="674551" y="1068670"/>
                  <a:pt x="688602" y="1061488"/>
                  <a:pt x="696281" y="1049253"/>
                </a:cubicBezTo>
                <a:cubicBezTo>
                  <a:pt x="743378" y="991934"/>
                  <a:pt x="816362" y="966592"/>
                  <a:pt x="882074" y="934055"/>
                </a:cubicBezTo>
                <a:lnTo>
                  <a:pt x="940808" y="899618"/>
                </a:lnTo>
                <a:lnTo>
                  <a:pt x="929814" y="899653"/>
                </a:lnTo>
                <a:cubicBezTo>
                  <a:pt x="907707" y="899172"/>
                  <a:pt x="887181" y="895110"/>
                  <a:pt x="874234" y="872629"/>
                </a:cubicBezTo>
                <a:cubicBezTo>
                  <a:pt x="868857" y="864291"/>
                  <a:pt x="857493" y="875637"/>
                  <a:pt x="852812" y="878032"/>
                </a:cubicBezTo>
                <a:cubicBezTo>
                  <a:pt x="842447" y="886099"/>
                  <a:pt x="834767" y="898334"/>
                  <a:pt x="817335" y="890616"/>
                </a:cubicBezTo>
                <a:cubicBezTo>
                  <a:pt x="832990" y="852134"/>
                  <a:pt x="832990" y="852134"/>
                  <a:pt x="787757" y="844764"/>
                </a:cubicBezTo>
                <a:cubicBezTo>
                  <a:pt x="770420" y="843230"/>
                  <a:pt x="745300" y="816054"/>
                  <a:pt x="737191" y="791491"/>
                </a:cubicBezTo>
                <a:lnTo>
                  <a:pt x="736288" y="778045"/>
                </a:lnTo>
                <a:lnTo>
                  <a:pt x="4935563" y="777687"/>
                </a:lnTo>
                <a:lnTo>
                  <a:pt x="4935678" y="777194"/>
                </a:lnTo>
                <a:lnTo>
                  <a:pt x="1687970" y="777194"/>
                </a:lnTo>
                <a:lnTo>
                  <a:pt x="1662037" y="769069"/>
                </a:lnTo>
                <a:cubicBezTo>
                  <a:pt x="1633319" y="760071"/>
                  <a:pt x="1605352" y="749174"/>
                  <a:pt x="1580528" y="737126"/>
                </a:cubicBezTo>
                <a:cubicBezTo>
                  <a:pt x="1571456" y="732859"/>
                  <a:pt x="1559239" y="729744"/>
                  <a:pt x="1550169" y="725478"/>
                </a:cubicBezTo>
                <a:cubicBezTo>
                  <a:pt x="1540847" y="721845"/>
                  <a:pt x="1528629" y="718731"/>
                  <a:pt x="1516413" y="715614"/>
                </a:cubicBezTo>
                <a:cubicBezTo>
                  <a:pt x="1506339" y="713882"/>
                  <a:pt x="1491728" y="710016"/>
                  <a:pt x="1479762" y="706268"/>
                </a:cubicBezTo>
                <a:cubicBezTo>
                  <a:pt x="1460866" y="699637"/>
                  <a:pt x="1441221" y="694903"/>
                  <a:pt x="1422824" y="687005"/>
                </a:cubicBezTo>
                <a:cubicBezTo>
                  <a:pt x="1420683" y="685621"/>
                  <a:pt x="1418289" y="684872"/>
                  <a:pt x="1415645" y="684755"/>
                </a:cubicBezTo>
                <a:cubicBezTo>
                  <a:pt x="1395747" y="680658"/>
                  <a:pt x="1377103" y="673392"/>
                  <a:pt x="1357956" y="667394"/>
                </a:cubicBezTo>
                <a:cubicBezTo>
                  <a:pt x="1336166" y="661279"/>
                  <a:pt x="1316772" y="655913"/>
                  <a:pt x="1295732" y="647900"/>
                </a:cubicBezTo>
                <a:lnTo>
                  <a:pt x="1249698" y="632821"/>
                </a:lnTo>
                <a:lnTo>
                  <a:pt x="1255225" y="632565"/>
                </a:lnTo>
                <a:cubicBezTo>
                  <a:pt x="1265174" y="632149"/>
                  <a:pt x="1275073" y="632170"/>
                  <a:pt x="1283793" y="633845"/>
                </a:cubicBezTo>
                <a:lnTo>
                  <a:pt x="1364812" y="647472"/>
                </a:lnTo>
                <a:lnTo>
                  <a:pt x="1384869" y="653756"/>
                </a:lnTo>
                <a:lnTo>
                  <a:pt x="1375580" y="649076"/>
                </a:lnTo>
                <a:lnTo>
                  <a:pt x="1452824" y="660036"/>
                </a:lnTo>
                <a:lnTo>
                  <a:pt x="1533552" y="674370"/>
                </a:lnTo>
                <a:lnTo>
                  <a:pt x="1542272" y="677440"/>
                </a:lnTo>
                <a:cubicBezTo>
                  <a:pt x="1544916" y="677556"/>
                  <a:pt x="1549701" y="679056"/>
                  <a:pt x="1551595" y="681073"/>
                </a:cubicBezTo>
                <a:cubicBezTo>
                  <a:pt x="1553736" y="682455"/>
                  <a:pt x="1556129" y="683206"/>
                  <a:pt x="1558774" y="683322"/>
                </a:cubicBezTo>
                <a:cubicBezTo>
                  <a:pt x="1571490" y="685170"/>
                  <a:pt x="1585350" y="690936"/>
                  <a:pt x="1597316" y="694685"/>
                </a:cubicBezTo>
                <a:cubicBezTo>
                  <a:pt x="1597816" y="693419"/>
                  <a:pt x="1595674" y="692036"/>
                  <a:pt x="1600710" y="692901"/>
                </a:cubicBezTo>
                <a:cubicBezTo>
                  <a:pt x="1603105" y="693651"/>
                  <a:pt x="1607892" y="695151"/>
                  <a:pt x="1604996" y="695668"/>
                </a:cubicBezTo>
                <a:lnTo>
                  <a:pt x="1619356" y="700166"/>
                </a:lnTo>
                <a:cubicBezTo>
                  <a:pt x="1619482" y="699850"/>
                  <a:pt x="1619073" y="699188"/>
                  <a:pt x="1619259" y="698712"/>
                </a:cubicBezTo>
                <a:lnTo>
                  <a:pt x="1621521" y="698500"/>
                </a:lnTo>
                <a:lnTo>
                  <a:pt x="1623840" y="699086"/>
                </a:lnTo>
                <a:lnTo>
                  <a:pt x="1627037" y="701149"/>
                </a:lnTo>
                <a:lnTo>
                  <a:pt x="1639003" y="704897"/>
                </a:lnTo>
                <a:cubicBezTo>
                  <a:pt x="1641648" y="705015"/>
                  <a:pt x="1639755" y="702998"/>
                  <a:pt x="1644541" y="704497"/>
                </a:cubicBezTo>
                <a:cubicBezTo>
                  <a:pt x="1646935" y="705247"/>
                  <a:pt x="1651971" y="706113"/>
                  <a:pt x="1653864" y="708130"/>
                </a:cubicBezTo>
                <a:lnTo>
                  <a:pt x="1663400" y="710718"/>
                </a:lnTo>
                <a:lnTo>
                  <a:pt x="1645732" y="698951"/>
                </a:lnTo>
                <a:cubicBezTo>
                  <a:pt x="1633971" y="688159"/>
                  <a:pt x="1628806" y="674263"/>
                  <a:pt x="1641833" y="651378"/>
                </a:cubicBezTo>
                <a:cubicBezTo>
                  <a:pt x="1644102" y="649732"/>
                  <a:pt x="1642677" y="644046"/>
                  <a:pt x="1640829" y="642026"/>
                </a:cubicBezTo>
                <a:cubicBezTo>
                  <a:pt x="1636524" y="634228"/>
                  <a:pt x="1633799" y="627383"/>
                  <a:pt x="1632761" y="621415"/>
                </a:cubicBezTo>
                <a:lnTo>
                  <a:pt x="1634320" y="609771"/>
                </a:lnTo>
                <a:lnTo>
                  <a:pt x="1627787" y="608299"/>
                </a:lnTo>
                <a:cubicBezTo>
                  <a:pt x="1616940" y="605969"/>
                  <a:pt x="1606330" y="603891"/>
                  <a:pt x="1606207" y="604207"/>
                </a:cubicBezTo>
                <a:lnTo>
                  <a:pt x="1603141" y="604050"/>
                </a:lnTo>
                <a:lnTo>
                  <a:pt x="1594976" y="596953"/>
                </a:lnTo>
                <a:cubicBezTo>
                  <a:pt x="1579141" y="579647"/>
                  <a:pt x="1584663" y="566046"/>
                  <a:pt x="1590986" y="545465"/>
                </a:cubicBezTo>
                <a:cubicBezTo>
                  <a:pt x="1608755" y="494194"/>
                  <a:pt x="1658909" y="505815"/>
                  <a:pt x="1698906" y="502405"/>
                </a:cubicBezTo>
                <a:cubicBezTo>
                  <a:pt x="1736745" y="500562"/>
                  <a:pt x="1775139" y="511110"/>
                  <a:pt x="1808012" y="535259"/>
                </a:cubicBezTo>
                <a:cubicBezTo>
                  <a:pt x="1815450" y="539463"/>
                  <a:pt x="1828569" y="545946"/>
                  <a:pt x="1835050" y="541248"/>
                </a:cubicBezTo>
                <a:cubicBezTo>
                  <a:pt x="1869612" y="516188"/>
                  <a:pt x="1902886" y="536846"/>
                  <a:pt x="1938162" y="540059"/>
                </a:cubicBezTo>
                <a:cubicBezTo>
                  <a:pt x="2024394" y="547912"/>
                  <a:pt x="2111427" y="548786"/>
                  <a:pt x="2190536" y="584196"/>
                </a:cubicBezTo>
                <a:lnTo>
                  <a:pt x="2192294" y="586119"/>
                </a:lnTo>
                <a:cubicBezTo>
                  <a:pt x="2213893" y="592053"/>
                  <a:pt x="2230001" y="587570"/>
                  <a:pt x="2237889" y="574653"/>
                </a:cubicBezTo>
                <a:lnTo>
                  <a:pt x="2239669" y="569134"/>
                </a:lnTo>
                <a:lnTo>
                  <a:pt x="2224260" y="565267"/>
                </a:lnTo>
                <a:cubicBezTo>
                  <a:pt x="2215927" y="564901"/>
                  <a:pt x="2206136" y="561084"/>
                  <a:pt x="2199385" y="556727"/>
                </a:cubicBezTo>
                <a:cubicBezTo>
                  <a:pt x="2187869" y="550127"/>
                  <a:pt x="2170271" y="544613"/>
                  <a:pt x="2158491" y="538680"/>
                </a:cubicBezTo>
                <a:cubicBezTo>
                  <a:pt x="2156242" y="537228"/>
                  <a:pt x="2111927" y="527830"/>
                  <a:pt x="2111665" y="528496"/>
                </a:cubicBezTo>
                <a:lnTo>
                  <a:pt x="2108445" y="528330"/>
                </a:lnTo>
                <a:lnTo>
                  <a:pt x="2099870" y="520877"/>
                </a:lnTo>
                <a:cubicBezTo>
                  <a:pt x="2083236" y="502698"/>
                  <a:pt x="2089037" y="488412"/>
                  <a:pt x="2095678" y="466795"/>
                </a:cubicBezTo>
                <a:cubicBezTo>
                  <a:pt x="2114342" y="412942"/>
                  <a:pt x="2167023" y="425148"/>
                  <a:pt x="2209034" y="421567"/>
                </a:cubicBezTo>
                <a:cubicBezTo>
                  <a:pt x="2248778" y="419630"/>
                  <a:pt x="2289105" y="430710"/>
                  <a:pt x="2323635" y="456074"/>
                </a:cubicBezTo>
                <a:cubicBezTo>
                  <a:pt x="2327541" y="458282"/>
                  <a:pt x="2332939" y="461089"/>
                  <a:pt x="2338211" y="462726"/>
                </a:cubicBezTo>
                <a:lnTo>
                  <a:pt x="2338572" y="462717"/>
                </a:lnTo>
                <a:lnTo>
                  <a:pt x="2353940" y="448125"/>
                </a:lnTo>
                <a:cubicBezTo>
                  <a:pt x="2358491" y="440827"/>
                  <a:pt x="2359393" y="432976"/>
                  <a:pt x="2353435" y="424499"/>
                </a:cubicBezTo>
                <a:cubicBezTo>
                  <a:pt x="2340560" y="398646"/>
                  <a:pt x="2357040" y="393094"/>
                  <a:pt x="2375682" y="385978"/>
                </a:cubicBezTo>
                <a:cubicBezTo>
                  <a:pt x="2427280" y="367759"/>
                  <a:pt x="2484159" y="355309"/>
                  <a:pt x="2532240" y="333244"/>
                </a:cubicBezTo>
                <a:cubicBezTo>
                  <a:pt x="2540479" y="330468"/>
                  <a:pt x="2546557" y="329258"/>
                  <a:pt x="2551436" y="338517"/>
                </a:cubicBezTo>
                <a:cubicBezTo>
                  <a:pt x="2534711" y="363439"/>
                  <a:pt x="2497277" y="361793"/>
                  <a:pt x="2477433" y="379377"/>
                </a:cubicBezTo>
                <a:cubicBezTo>
                  <a:pt x="2455432" y="398530"/>
                  <a:pt x="2447907" y="429577"/>
                  <a:pt x="2427663" y="450652"/>
                </a:cubicBezTo>
                <a:lnTo>
                  <a:pt x="2423529" y="454250"/>
                </a:lnTo>
                <a:lnTo>
                  <a:pt x="2432890" y="456186"/>
                </a:lnTo>
                <a:cubicBezTo>
                  <a:pt x="2441945" y="458284"/>
                  <a:pt x="2451077" y="460273"/>
                  <a:pt x="2460340" y="461116"/>
                </a:cubicBezTo>
                <a:cubicBezTo>
                  <a:pt x="2482983" y="463178"/>
                  <a:pt x="2505680" y="464783"/>
                  <a:pt x="2528286" y="466610"/>
                </a:cubicBezTo>
                <a:lnTo>
                  <a:pt x="2574055" y="471249"/>
                </a:lnTo>
                <a:lnTo>
                  <a:pt x="2593493" y="455174"/>
                </a:lnTo>
                <a:cubicBezTo>
                  <a:pt x="2624936" y="422780"/>
                  <a:pt x="2661658" y="396154"/>
                  <a:pt x="2705016" y="380711"/>
                </a:cubicBezTo>
                <a:cubicBezTo>
                  <a:pt x="2758776" y="360926"/>
                  <a:pt x="2817415" y="350397"/>
                  <a:pt x="2864536" y="319430"/>
                </a:cubicBezTo>
                <a:cubicBezTo>
                  <a:pt x="2871018" y="314732"/>
                  <a:pt x="2881142" y="307390"/>
                  <a:pt x="2890255" y="308881"/>
                </a:cubicBezTo>
                <a:lnTo>
                  <a:pt x="2895900" y="312071"/>
                </a:lnTo>
                <a:lnTo>
                  <a:pt x="2919894" y="299275"/>
                </a:lnTo>
                <a:lnTo>
                  <a:pt x="2961107" y="286370"/>
                </a:lnTo>
                <a:lnTo>
                  <a:pt x="2964127" y="284508"/>
                </a:lnTo>
                <a:cubicBezTo>
                  <a:pt x="3047038" y="239087"/>
                  <a:pt x="3143097" y="217425"/>
                  <a:pt x="3240054" y="187911"/>
                </a:cubicBezTo>
                <a:cubicBezTo>
                  <a:pt x="3210127" y="241599"/>
                  <a:pt x="3173001" y="271715"/>
                  <a:pt x="3114766" y="278751"/>
                </a:cubicBezTo>
                <a:cubicBezTo>
                  <a:pt x="3074511" y="307405"/>
                  <a:pt x="3014466" y="344542"/>
                  <a:pt x="2998518" y="359838"/>
                </a:cubicBezTo>
                <a:cubicBezTo>
                  <a:pt x="3006358" y="360554"/>
                  <a:pt x="3016760" y="356212"/>
                  <a:pt x="3019076" y="370526"/>
                </a:cubicBezTo>
                <a:cubicBezTo>
                  <a:pt x="3021793" y="381351"/>
                  <a:pt x="3013554" y="384127"/>
                  <a:pt x="3001395" y="386545"/>
                </a:cubicBezTo>
                <a:cubicBezTo>
                  <a:pt x="2989237" y="388962"/>
                  <a:pt x="2978835" y="393304"/>
                  <a:pt x="2966675" y="395723"/>
                </a:cubicBezTo>
                <a:cubicBezTo>
                  <a:pt x="2949755" y="400793"/>
                  <a:pt x="2943095" y="403822"/>
                  <a:pt x="2937985" y="415175"/>
                </a:cubicBezTo>
                <a:lnTo>
                  <a:pt x="2933654" y="427970"/>
                </a:lnTo>
                <a:lnTo>
                  <a:pt x="2934323" y="429250"/>
                </a:lnTo>
                <a:lnTo>
                  <a:pt x="2991341" y="409428"/>
                </a:lnTo>
                <a:cubicBezTo>
                  <a:pt x="3010910" y="402837"/>
                  <a:pt x="3030870" y="397162"/>
                  <a:pt x="3051948" y="394674"/>
                </a:cubicBezTo>
                <a:cubicBezTo>
                  <a:pt x="3052026" y="402614"/>
                  <a:pt x="3049566" y="406798"/>
                  <a:pt x="3045786" y="409539"/>
                </a:cubicBezTo>
                <a:lnTo>
                  <a:pt x="3038696" y="412666"/>
                </a:lnTo>
                <a:lnTo>
                  <a:pt x="3046601" y="413165"/>
                </a:lnTo>
                <a:lnTo>
                  <a:pt x="3067629" y="413547"/>
                </a:lnTo>
                <a:lnTo>
                  <a:pt x="3088544" y="411085"/>
                </a:lnTo>
                <a:lnTo>
                  <a:pt x="3097298" y="407734"/>
                </a:lnTo>
                <a:cubicBezTo>
                  <a:pt x="3102273" y="404565"/>
                  <a:pt x="3106895" y="400103"/>
                  <a:pt x="3111031" y="393911"/>
                </a:cubicBezTo>
                <a:cubicBezTo>
                  <a:pt x="3112331" y="391632"/>
                  <a:pt x="3115228" y="390790"/>
                  <a:pt x="3118600" y="390524"/>
                </a:cubicBezTo>
                <a:lnTo>
                  <a:pt x="3126173" y="390566"/>
                </a:lnTo>
                <a:lnTo>
                  <a:pt x="3148674" y="371956"/>
                </a:lnTo>
                <a:cubicBezTo>
                  <a:pt x="3181702" y="337931"/>
                  <a:pt x="3220273" y="309964"/>
                  <a:pt x="3265816" y="293743"/>
                </a:cubicBezTo>
                <a:cubicBezTo>
                  <a:pt x="3322283" y="272962"/>
                  <a:pt x="3383874" y="261903"/>
                  <a:pt x="3433369" y="229376"/>
                </a:cubicBezTo>
                <a:cubicBezTo>
                  <a:pt x="3442446" y="222796"/>
                  <a:pt x="3458329" y="211280"/>
                  <a:pt x="3469417" y="223401"/>
                </a:cubicBezTo>
                <a:cubicBezTo>
                  <a:pt x="3480506" y="235520"/>
                  <a:pt x="3449418" y="234542"/>
                  <a:pt x="3455969" y="249951"/>
                </a:cubicBezTo>
                <a:cubicBezTo>
                  <a:pt x="3557905" y="159240"/>
                  <a:pt x="3692012" y="132567"/>
                  <a:pt x="3827801" y="91233"/>
                </a:cubicBezTo>
                <a:cubicBezTo>
                  <a:pt x="3796367" y="147625"/>
                  <a:pt x="3757372" y="179258"/>
                  <a:pt x="3696202" y="186647"/>
                </a:cubicBezTo>
                <a:cubicBezTo>
                  <a:pt x="3664491" y="209221"/>
                  <a:pt x="3621085" y="236805"/>
                  <a:pt x="3594300" y="255965"/>
                </a:cubicBezTo>
                <a:lnTo>
                  <a:pt x="3587955" y="260943"/>
                </a:lnTo>
                <a:lnTo>
                  <a:pt x="3594490" y="259564"/>
                </a:lnTo>
                <a:cubicBezTo>
                  <a:pt x="3618010" y="254909"/>
                  <a:pt x="3640989" y="249729"/>
                  <a:pt x="3660238" y="237122"/>
                </a:cubicBezTo>
                <a:cubicBezTo>
                  <a:pt x="3690293" y="217247"/>
                  <a:pt x="3719563" y="213522"/>
                  <a:pt x="3754829" y="217309"/>
                </a:cubicBezTo>
                <a:cubicBezTo>
                  <a:pt x="3802877" y="219973"/>
                  <a:pt x="3853214" y="231623"/>
                  <a:pt x="3899998" y="222910"/>
                </a:cubicBezTo>
                <a:cubicBezTo>
                  <a:pt x="3914762" y="220749"/>
                  <a:pt x="3928571" y="219803"/>
                  <a:pt x="3941437" y="220797"/>
                </a:cubicBezTo>
                <a:lnTo>
                  <a:pt x="3949567" y="222962"/>
                </a:lnTo>
                <a:lnTo>
                  <a:pt x="3949567" y="234166"/>
                </a:lnTo>
                <a:lnTo>
                  <a:pt x="4023240" y="215466"/>
                </a:lnTo>
                <a:lnTo>
                  <a:pt x="4061137" y="208343"/>
                </a:lnTo>
                <a:lnTo>
                  <a:pt x="4061137" y="150041"/>
                </a:lnTo>
                <a:lnTo>
                  <a:pt x="4079351" y="152884"/>
                </a:lnTo>
                <a:cubicBezTo>
                  <a:pt x="4086059" y="152263"/>
                  <a:pt x="4095315" y="150200"/>
                  <a:pt x="4098555" y="154729"/>
                </a:cubicBezTo>
                <a:cubicBezTo>
                  <a:pt x="4125390" y="187253"/>
                  <a:pt x="4161015" y="167058"/>
                  <a:pt x="4192016" y="165398"/>
                </a:cubicBezTo>
                <a:lnTo>
                  <a:pt x="4200645" y="166361"/>
                </a:lnTo>
                <a:lnTo>
                  <a:pt x="4236299" y="157840"/>
                </a:lnTo>
                <a:cubicBezTo>
                  <a:pt x="4247948" y="154214"/>
                  <a:pt x="4259038" y="149543"/>
                  <a:pt x="4269146" y="142923"/>
                </a:cubicBezTo>
                <a:cubicBezTo>
                  <a:pt x="4300715" y="122046"/>
                  <a:pt x="4331459" y="118134"/>
                  <a:pt x="4368501" y="122112"/>
                </a:cubicBezTo>
                <a:cubicBezTo>
                  <a:pt x="4393736" y="123511"/>
                  <a:pt x="4419570" y="127270"/>
                  <a:pt x="4445239" y="129534"/>
                </a:cubicBezTo>
                <a:lnTo>
                  <a:pt x="4478334" y="131086"/>
                </a:lnTo>
                <a:lnTo>
                  <a:pt x="4476516" y="130060"/>
                </a:lnTo>
                <a:cubicBezTo>
                  <a:pt x="4446689" y="114882"/>
                  <a:pt x="4398969" y="93704"/>
                  <a:pt x="4363677" y="75842"/>
                </a:cubicBezTo>
                <a:cubicBezTo>
                  <a:pt x="4301964" y="77093"/>
                  <a:pt x="4257888" y="51302"/>
                  <a:pt x="42169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603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Grp="1"/>
          </p:cNvSpPr>
          <p:nvPr>
            <p:ph type="pic" sz="quarter" idx="10" hasCustomPrompt="1"/>
          </p:nvPr>
        </p:nvSpPr>
        <p:spPr>
          <a:xfrm>
            <a:off x="5342260" y="475982"/>
            <a:ext cx="5949395" cy="5950684"/>
          </a:xfrm>
          <a:custGeom>
            <a:avLst/>
            <a:gdLst>
              <a:gd name="connsiteX0" fmla="*/ 3043534 w 5949395"/>
              <a:gd name="connsiteY0" fmla="*/ 0 h 5950684"/>
              <a:gd name="connsiteX1" fmla="*/ 3223298 w 5949395"/>
              <a:gd name="connsiteY1" fmla="*/ 19123 h 5950684"/>
              <a:gd name="connsiteX2" fmla="*/ 4594474 w 5949395"/>
              <a:gd name="connsiteY2" fmla="*/ 523954 h 5950684"/>
              <a:gd name="connsiteX3" fmla="*/ 5238946 w 5949395"/>
              <a:gd name="connsiteY3" fmla="*/ 1124398 h 5950684"/>
              <a:gd name="connsiteX4" fmla="*/ 5453133 w 5949395"/>
              <a:gd name="connsiteY4" fmla="*/ 1394025 h 5950684"/>
              <a:gd name="connsiteX5" fmla="*/ 5527716 w 5949395"/>
              <a:gd name="connsiteY5" fmla="*/ 1539355 h 5950684"/>
              <a:gd name="connsiteX6" fmla="*/ 5659670 w 5949395"/>
              <a:gd name="connsiteY6" fmla="*/ 1820455 h 5950684"/>
              <a:gd name="connsiteX7" fmla="*/ 5634809 w 5949395"/>
              <a:gd name="connsiteY7" fmla="*/ 1688510 h 5950684"/>
              <a:gd name="connsiteX8" fmla="*/ 5808836 w 5949395"/>
              <a:gd name="connsiteY8" fmla="*/ 2107291 h 5950684"/>
              <a:gd name="connsiteX9" fmla="*/ 5751464 w 5949395"/>
              <a:gd name="connsiteY9" fmla="*/ 2063309 h 5950684"/>
              <a:gd name="connsiteX10" fmla="*/ 5785887 w 5949395"/>
              <a:gd name="connsiteY10" fmla="*/ 2193342 h 5950684"/>
              <a:gd name="connsiteX11" fmla="*/ 5803098 w 5949395"/>
              <a:gd name="connsiteY11" fmla="*/ 2199078 h 5950684"/>
              <a:gd name="connsiteX12" fmla="*/ 5848996 w 5949395"/>
              <a:gd name="connsiteY12" fmla="*/ 2223938 h 5950684"/>
              <a:gd name="connsiteX13" fmla="*/ 5925490 w 5949395"/>
              <a:gd name="connsiteY13" fmla="*/ 2558580 h 5950684"/>
              <a:gd name="connsiteX14" fmla="*/ 5948439 w 5949395"/>
              <a:gd name="connsiteY14" fmla="*/ 2847329 h 5950684"/>
              <a:gd name="connsiteX15" fmla="*/ 5946527 w 5949395"/>
              <a:gd name="connsiteY15" fmla="*/ 2870275 h 5950684"/>
              <a:gd name="connsiteX16" fmla="*/ 5929316 w 5949395"/>
              <a:gd name="connsiteY16" fmla="*/ 2893222 h 5950684"/>
              <a:gd name="connsiteX17" fmla="*/ 5908280 w 5949395"/>
              <a:gd name="connsiteY17" fmla="*/ 2872188 h 5950684"/>
              <a:gd name="connsiteX18" fmla="*/ 5898718 w 5949395"/>
              <a:gd name="connsiteY18" fmla="*/ 2791874 h 5950684"/>
              <a:gd name="connsiteX19" fmla="*/ 5887243 w 5949395"/>
              <a:gd name="connsiteY19" fmla="*/ 2763190 h 5950684"/>
              <a:gd name="connsiteX20" fmla="*/ 5881506 w 5949395"/>
              <a:gd name="connsiteY20" fmla="*/ 2860714 h 5950684"/>
              <a:gd name="connsiteX21" fmla="*/ 5915929 w 5949395"/>
              <a:gd name="connsiteY21" fmla="*/ 3340687 h 5950684"/>
              <a:gd name="connsiteX22" fmla="*/ 5785887 w 5949395"/>
              <a:gd name="connsiteY22" fmla="*/ 3920096 h 5950684"/>
              <a:gd name="connsiteX23" fmla="*/ 5313529 w 5949395"/>
              <a:gd name="connsiteY23" fmla="*/ 4824587 h 5950684"/>
              <a:gd name="connsiteX24" fmla="*/ 4412798 w 5949395"/>
              <a:gd name="connsiteY24" fmla="*/ 5570361 h 5950684"/>
              <a:gd name="connsiteX25" fmla="*/ 4032234 w 5949395"/>
              <a:gd name="connsiteY25" fmla="*/ 5752024 h 5950684"/>
              <a:gd name="connsiteX26" fmla="*/ 2959389 w 5949395"/>
              <a:gd name="connsiteY26" fmla="*/ 5948985 h 5950684"/>
              <a:gd name="connsiteX27" fmla="*/ 2383763 w 5949395"/>
              <a:gd name="connsiteY27" fmla="*/ 5910740 h 5950684"/>
              <a:gd name="connsiteX28" fmla="*/ 2188700 w 5949395"/>
              <a:gd name="connsiteY28" fmla="*/ 5878232 h 5950684"/>
              <a:gd name="connsiteX29" fmla="*/ 2108380 w 5949395"/>
              <a:gd name="connsiteY29" fmla="*/ 5851461 h 5950684"/>
              <a:gd name="connsiteX30" fmla="*/ 1995550 w 5949395"/>
              <a:gd name="connsiteY30" fmla="*/ 5830426 h 5950684"/>
              <a:gd name="connsiteX31" fmla="*/ 1945828 w 5949395"/>
              <a:gd name="connsiteY31" fmla="*/ 5805567 h 5950684"/>
              <a:gd name="connsiteX32" fmla="*/ 1884632 w 5949395"/>
              <a:gd name="connsiteY32" fmla="*/ 5767322 h 5950684"/>
              <a:gd name="connsiteX33" fmla="*/ 1762239 w 5949395"/>
              <a:gd name="connsiteY33" fmla="*/ 5730990 h 5950684"/>
              <a:gd name="connsiteX34" fmla="*/ 1559527 w 5949395"/>
              <a:gd name="connsiteY34" fmla="*/ 5623904 h 5950684"/>
              <a:gd name="connsiteX35" fmla="*/ 1027885 w 5949395"/>
              <a:gd name="connsiteY35" fmla="*/ 5243368 h 5950684"/>
              <a:gd name="connsiteX36" fmla="*/ 725729 w 5949395"/>
              <a:gd name="connsiteY36" fmla="*/ 4960356 h 5950684"/>
              <a:gd name="connsiteX37" fmla="*/ 706605 w 5949395"/>
              <a:gd name="connsiteY37" fmla="*/ 4937409 h 5950684"/>
              <a:gd name="connsiteX38" fmla="*/ 712343 w 5949395"/>
              <a:gd name="connsiteY38" fmla="*/ 4901077 h 5950684"/>
              <a:gd name="connsiteX39" fmla="*/ 739116 w 5949395"/>
              <a:gd name="connsiteY39" fmla="*/ 4912550 h 5950684"/>
              <a:gd name="connsiteX40" fmla="*/ 892106 w 5949395"/>
              <a:gd name="connsiteY40" fmla="*/ 5067442 h 5950684"/>
              <a:gd name="connsiteX41" fmla="*/ 924617 w 5949395"/>
              <a:gd name="connsiteY41" fmla="*/ 5086564 h 5950684"/>
              <a:gd name="connsiteX42" fmla="*/ 932266 w 5949395"/>
              <a:gd name="connsiteY42" fmla="*/ 5086564 h 5950684"/>
              <a:gd name="connsiteX43" fmla="*/ 928441 w 5949395"/>
              <a:gd name="connsiteY43" fmla="*/ 5080827 h 5950684"/>
              <a:gd name="connsiteX44" fmla="*/ 656884 w 5949395"/>
              <a:gd name="connsiteY44" fmla="*/ 4780605 h 5950684"/>
              <a:gd name="connsiteX45" fmla="*/ 576563 w 5949395"/>
              <a:gd name="connsiteY45" fmla="*/ 4683081 h 5950684"/>
              <a:gd name="connsiteX46" fmla="*/ 547878 w 5949395"/>
              <a:gd name="connsiteY46" fmla="*/ 4663959 h 5950684"/>
              <a:gd name="connsiteX47" fmla="*/ 635847 w 5949395"/>
              <a:gd name="connsiteY47" fmla="*/ 4851358 h 5950684"/>
              <a:gd name="connsiteX48" fmla="*/ 190263 w 5949395"/>
              <a:gd name="connsiteY48" fmla="*/ 4105584 h 5950684"/>
              <a:gd name="connsiteX49" fmla="*/ 232335 w 5949395"/>
              <a:gd name="connsiteY49" fmla="*/ 4153390 h 5950684"/>
              <a:gd name="connsiteX50" fmla="*/ 266758 w 5949395"/>
              <a:gd name="connsiteY50" fmla="*/ 4210757 h 5950684"/>
              <a:gd name="connsiteX51" fmla="*/ 350903 w 5949395"/>
              <a:gd name="connsiteY51" fmla="*/ 4365649 h 5950684"/>
              <a:gd name="connsiteX52" fmla="*/ 362377 w 5949395"/>
              <a:gd name="connsiteY52" fmla="*/ 4359912 h 5950684"/>
              <a:gd name="connsiteX53" fmla="*/ 274408 w 5949395"/>
              <a:gd name="connsiteY53" fmla="*/ 4205021 h 5950684"/>
              <a:gd name="connsiteX54" fmla="*/ 62133 w 5949395"/>
              <a:gd name="connsiteY54" fmla="*/ 3562507 h 5950684"/>
              <a:gd name="connsiteX55" fmla="*/ 104206 w 5949395"/>
              <a:gd name="connsiteY55" fmla="*/ 2193342 h 5950684"/>
              <a:gd name="connsiteX56" fmla="*/ 178789 w 5949395"/>
              <a:gd name="connsiteY56" fmla="*/ 1940926 h 5950684"/>
              <a:gd name="connsiteX57" fmla="*/ 194087 w 5949395"/>
              <a:gd name="connsiteY57" fmla="*/ 1921803 h 5950684"/>
              <a:gd name="connsiteX58" fmla="*/ 199825 w 5949395"/>
              <a:gd name="connsiteY58" fmla="*/ 1935189 h 5950684"/>
              <a:gd name="connsiteX59" fmla="*/ 46834 w 5949395"/>
              <a:gd name="connsiteY59" fmla="*/ 2765102 h 5950684"/>
              <a:gd name="connsiteX60" fmla="*/ 54484 w 5949395"/>
              <a:gd name="connsiteY60" fmla="*/ 3206830 h 5950684"/>
              <a:gd name="connsiteX61" fmla="*/ 56396 w 5949395"/>
              <a:gd name="connsiteY61" fmla="*/ 3260373 h 5950684"/>
              <a:gd name="connsiteX62" fmla="*/ 67870 w 5949395"/>
              <a:gd name="connsiteY62" fmla="*/ 3283320 h 5950684"/>
              <a:gd name="connsiteX63" fmla="*/ 83169 w 5949395"/>
              <a:gd name="connsiteY63" fmla="*/ 3258461 h 5950684"/>
              <a:gd name="connsiteX64" fmla="*/ 67870 w 5949395"/>
              <a:gd name="connsiteY64" fmla="*/ 3050026 h 5950684"/>
              <a:gd name="connsiteX65" fmla="*/ 505805 w 5949395"/>
              <a:gd name="connsiteY65" fmla="*/ 1455216 h 5950684"/>
              <a:gd name="connsiteX66" fmla="*/ 513455 w 5949395"/>
              <a:gd name="connsiteY66" fmla="*/ 1443743 h 5950684"/>
              <a:gd name="connsiteX67" fmla="*/ 526842 w 5949395"/>
              <a:gd name="connsiteY67" fmla="*/ 1439918 h 5950684"/>
              <a:gd name="connsiteX68" fmla="*/ 477120 w 5949395"/>
              <a:gd name="connsiteY68" fmla="*/ 1541267 h 5950684"/>
              <a:gd name="connsiteX69" fmla="*/ 169226 w 5949395"/>
              <a:gd name="connsiteY69" fmla="*/ 2319550 h 5950684"/>
              <a:gd name="connsiteX70" fmla="*/ 155840 w 5949395"/>
              <a:gd name="connsiteY70" fmla="*/ 2413250 h 5950684"/>
              <a:gd name="connsiteX71" fmla="*/ 163490 w 5949395"/>
              <a:gd name="connsiteY71" fmla="*/ 2434284 h 5950684"/>
              <a:gd name="connsiteX72" fmla="*/ 184526 w 5949395"/>
              <a:gd name="connsiteY72" fmla="*/ 2420899 h 5950684"/>
              <a:gd name="connsiteX73" fmla="*/ 205562 w 5949395"/>
              <a:gd name="connsiteY73" fmla="*/ 2392215 h 5950684"/>
              <a:gd name="connsiteX74" fmla="*/ 171139 w 5949395"/>
              <a:gd name="connsiteY74" fmla="*/ 3046202 h 5950684"/>
              <a:gd name="connsiteX75" fmla="*/ 182613 w 5949395"/>
              <a:gd name="connsiteY75" fmla="*/ 3149463 h 5950684"/>
              <a:gd name="connsiteX76" fmla="*/ 178789 w 5949395"/>
              <a:gd name="connsiteY76" fmla="*/ 3046202 h 5950684"/>
              <a:gd name="connsiteX77" fmla="*/ 215124 w 5949395"/>
              <a:gd name="connsiteY77" fmla="*/ 2503125 h 5950684"/>
              <a:gd name="connsiteX78" fmla="*/ 561264 w 5949395"/>
              <a:gd name="connsiteY78" fmla="*/ 1552741 h 5950684"/>
              <a:gd name="connsiteX79" fmla="*/ 576563 w 5949395"/>
              <a:gd name="connsiteY79" fmla="*/ 1541267 h 5950684"/>
              <a:gd name="connsiteX80" fmla="*/ 234248 w 5949395"/>
              <a:gd name="connsiteY80" fmla="*/ 2860714 h 5950684"/>
              <a:gd name="connsiteX81" fmla="*/ 251459 w 5949395"/>
              <a:gd name="connsiteY81" fmla="*/ 2682876 h 5950684"/>
              <a:gd name="connsiteX82" fmla="*/ 341341 w 5949395"/>
              <a:gd name="connsiteY82" fmla="*/ 2227762 h 5950684"/>
              <a:gd name="connsiteX83" fmla="*/ 381501 w 5949395"/>
              <a:gd name="connsiteY83" fmla="*/ 2065222 h 5950684"/>
              <a:gd name="connsiteX84" fmla="*/ 412099 w 5949395"/>
              <a:gd name="connsiteY84" fmla="*/ 2049924 h 5950684"/>
              <a:gd name="connsiteX85" fmla="*/ 429310 w 5949395"/>
              <a:gd name="connsiteY85" fmla="*/ 2036538 h 5950684"/>
              <a:gd name="connsiteX86" fmla="*/ 624373 w 5949395"/>
              <a:gd name="connsiteY86" fmla="*/ 1615845 h 5950684"/>
              <a:gd name="connsiteX87" fmla="*/ 651146 w 5949395"/>
              <a:gd name="connsiteY87" fmla="*/ 1594810 h 5950684"/>
              <a:gd name="connsiteX88" fmla="*/ 654971 w 5949395"/>
              <a:gd name="connsiteY88" fmla="*/ 1631143 h 5950684"/>
              <a:gd name="connsiteX89" fmla="*/ 578476 w 5949395"/>
              <a:gd name="connsiteY89" fmla="*/ 1780298 h 5950684"/>
              <a:gd name="connsiteX90" fmla="*/ 576563 w 5949395"/>
              <a:gd name="connsiteY90" fmla="*/ 1791771 h 5950684"/>
              <a:gd name="connsiteX91" fmla="*/ 584213 w 5949395"/>
              <a:gd name="connsiteY91" fmla="*/ 1786034 h 5950684"/>
              <a:gd name="connsiteX92" fmla="*/ 651146 w 5949395"/>
              <a:gd name="connsiteY92" fmla="*/ 1721018 h 5950684"/>
              <a:gd name="connsiteX93" fmla="*/ 1001112 w 5949395"/>
              <a:gd name="connsiteY93" fmla="*/ 1221923 h 5950684"/>
              <a:gd name="connsiteX94" fmla="*/ 1314742 w 5949395"/>
              <a:gd name="connsiteY94" fmla="*/ 948472 h 5950684"/>
              <a:gd name="connsiteX95" fmla="*/ 1333866 w 5949395"/>
              <a:gd name="connsiteY95" fmla="*/ 936999 h 5950684"/>
              <a:gd name="connsiteX96" fmla="*/ 1349165 w 5949395"/>
              <a:gd name="connsiteY96" fmla="*/ 936999 h 5950684"/>
              <a:gd name="connsiteX97" fmla="*/ 1274582 w 5949395"/>
              <a:gd name="connsiteY97" fmla="*/ 1023050 h 5950684"/>
              <a:gd name="connsiteX98" fmla="*/ 551703 w 5949395"/>
              <a:gd name="connsiteY98" fmla="*/ 2082432 h 5950684"/>
              <a:gd name="connsiteX99" fmla="*/ 540228 w 5949395"/>
              <a:gd name="connsiteY99" fmla="*/ 2120677 h 5950684"/>
              <a:gd name="connsiteX100" fmla="*/ 479032 w 5949395"/>
              <a:gd name="connsiteY100" fmla="*/ 2474441 h 5950684"/>
              <a:gd name="connsiteX101" fmla="*/ 442697 w 5949395"/>
              <a:gd name="connsiteY101" fmla="*/ 2799522 h 5950684"/>
              <a:gd name="connsiteX102" fmla="*/ 475207 w 5949395"/>
              <a:gd name="connsiteY102" fmla="*/ 2723033 h 5950684"/>
              <a:gd name="connsiteX103" fmla="*/ 515367 w 5949395"/>
              <a:gd name="connsiteY103" fmla="*/ 2432372 h 5950684"/>
              <a:gd name="connsiteX104" fmla="*/ 1022148 w 5949395"/>
              <a:gd name="connsiteY104" fmla="*/ 1359604 h 5950684"/>
              <a:gd name="connsiteX105" fmla="*/ 1157927 w 5949395"/>
              <a:gd name="connsiteY105" fmla="*/ 1248694 h 5950684"/>
              <a:gd name="connsiteX106" fmla="*/ 1186613 w 5949395"/>
              <a:gd name="connsiteY106" fmla="*/ 1198976 h 5950684"/>
              <a:gd name="connsiteX107" fmla="*/ 1236335 w 5949395"/>
              <a:gd name="connsiteY107" fmla="*/ 1141609 h 5950684"/>
              <a:gd name="connsiteX108" fmla="*/ 1291794 w 5949395"/>
              <a:gd name="connsiteY108" fmla="*/ 1133960 h 5950684"/>
              <a:gd name="connsiteX109" fmla="*/ 1219123 w 5949395"/>
              <a:gd name="connsiteY109" fmla="*/ 1216186 h 5950684"/>
              <a:gd name="connsiteX110" fmla="*/ 997287 w 5949395"/>
              <a:gd name="connsiteY110" fmla="*/ 1487725 h 5950684"/>
              <a:gd name="connsiteX111" fmla="*/ 960952 w 5949395"/>
              <a:gd name="connsiteY111" fmla="*/ 1568039 h 5950684"/>
              <a:gd name="connsiteX112" fmla="*/ 934179 w 5949395"/>
              <a:gd name="connsiteY112" fmla="*/ 1627318 h 5950684"/>
              <a:gd name="connsiteX113" fmla="*/ 762064 w 5949395"/>
              <a:gd name="connsiteY113" fmla="*/ 1935189 h 5950684"/>
              <a:gd name="connsiteX114" fmla="*/ 760152 w 5949395"/>
              <a:gd name="connsiteY114" fmla="*/ 1958136 h 5950684"/>
              <a:gd name="connsiteX115" fmla="*/ 781188 w 5949395"/>
              <a:gd name="connsiteY115" fmla="*/ 1939014 h 5950684"/>
              <a:gd name="connsiteX116" fmla="*/ 1062308 w 5949395"/>
              <a:gd name="connsiteY116" fmla="*/ 1481988 h 5950684"/>
              <a:gd name="connsiteX117" fmla="*/ 1073782 w 5949395"/>
              <a:gd name="connsiteY117" fmla="*/ 1464778 h 5950684"/>
              <a:gd name="connsiteX118" fmla="*/ 1094819 w 5949395"/>
              <a:gd name="connsiteY118" fmla="*/ 1462865 h 5950684"/>
              <a:gd name="connsiteX119" fmla="*/ 1094819 w 5949395"/>
              <a:gd name="connsiteY119" fmla="*/ 1483900 h 5950684"/>
              <a:gd name="connsiteX120" fmla="*/ 865333 w 5949395"/>
              <a:gd name="connsiteY120" fmla="*/ 1843402 h 5950684"/>
              <a:gd name="connsiteX121" fmla="*/ 853859 w 5949395"/>
              <a:gd name="connsiteY121" fmla="*/ 1864436 h 5950684"/>
              <a:gd name="connsiteX122" fmla="*/ 735291 w 5949395"/>
              <a:gd name="connsiteY122" fmla="*/ 2183781 h 5950684"/>
              <a:gd name="connsiteX123" fmla="*/ 630110 w 5949395"/>
              <a:gd name="connsiteY123" fmla="*/ 2895135 h 5950684"/>
              <a:gd name="connsiteX124" fmla="*/ 630110 w 5949395"/>
              <a:gd name="connsiteY124" fmla="*/ 2916170 h 5950684"/>
              <a:gd name="connsiteX125" fmla="*/ 647322 w 5949395"/>
              <a:gd name="connsiteY125" fmla="*/ 2874100 h 5950684"/>
              <a:gd name="connsiteX126" fmla="*/ 1175139 w 5949395"/>
              <a:gd name="connsiteY126" fmla="*/ 1468602 h 5950684"/>
              <a:gd name="connsiteX127" fmla="*/ 1486856 w 5949395"/>
              <a:gd name="connsiteY127" fmla="*/ 1170292 h 5950684"/>
              <a:gd name="connsiteX128" fmla="*/ 1519367 w 5949395"/>
              <a:gd name="connsiteY128" fmla="*/ 1147345 h 5950684"/>
              <a:gd name="connsiteX129" fmla="*/ 1498331 w 5949395"/>
              <a:gd name="connsiteY129" fmla="*/ 1206625 h 5950684"/>
              <a:gd name="connsiteX130" fmla="*/ 1454346 w 5949395"/>
              <a:gd name="connsiteY130" fmla="*/ 1288851 h 5950684"/>
              <a:gd name="connsiteX131" fmla="*/ 1433310 w 5949395"/>
              <a:gd name="connsiteY131" fmla="*/ 1315623 h 5950684"/>
              <a:gd name="connsiteX132" fmla="*/ 1261196 w 5949395"/>
              <a:gd name="connsiteY132" fmla="*/ 1497286 h 5950684"/>
              <a:gd name="connsiteX133" fmla="*/ 1263108 w 5949395"/>
              <a:gd name="connsiteY133" fmla="*/ 1524057 h 5950684"/>
              <a:gd name="connsiteX134" fmla="*/ 1255458 w 5949395"/>
              <a:gd name="connsiteY134" fmla="*/ 1548916 h 5950684"/>
              <a:gd name="connsiteX135" fmla="*/ 960952 w 5949395"/>
              <a:gd name="connsiteY135" fmla="*/ 2025065 h 5950684"/>
              <a:gd name="connsiteX136" fmla="*/ 783101 w 5949395"/>
              <a:gd name="connsiteY136" fmla="*/ 2732594 h 5950684"/>
              <a:gd name="connsiteX137" fmla="*/ 786925 w 5949395"/>
              <a:gd name="connsiteY137" fmla="*/ 2747892 h 5950684"/>
              <a:gd name="connsiteX138" fmla="*/ 867245 w 5949395"/>
              <a:gd name="connsiteY138" fmla="*/ 2438109 h 5950684"/>
              <a:gd name="connsiteX139" fmla="*/ 840472 w 5949395"/>
              <a:gd name="connsiteY139" fmla="*/ 2671402 h 5950684"/>
              <a:gd name="connsiteX140" fmla="*/ 836647 w 5949395"/>
              <a:gd name="connsiteY140" fmla="*/ 2728770 h 5950684"/>
              <a:gd name="connsiteX141" fmla="*/ 844297 w 5949395"/>
              <a:gd name="connsiteY141" fmla="*/ 2797610 h 5950684"/>
              <a:gd name="connsiteX142" fmla="*/ 884457 w 5949395"/>
              <a:gd name="connsiteY142" fmla="*/ 3321565 h 5950684"/>
              <a:gd name="connsiteX143" fmla="*/ 884457 w 5949395"/>
              <a:gd name="connsiteY143" fmla="*/ 3396142 h 5950684"/>
              <a:gd name="connsiteX144" fmla="*/ 892106 w 5949395"/>
              <a:gd name="connsiteY144" fmla="*/ 3432475 h 5950684"/>
              <a:gd name="connsiteX145" fmla="*/ 951390 w 5949395"/>
              <a:gd name="connsiteY145" fmla="*/ 3606489 h 5950684"/>
              <a:gd name="connsiteX146" fmla="*/ 980076 w 5949395"/>
              <a:gd name="connsiteY146" fmla="*/ 3679154 h 5950684"/>
              <a:gd name="connsiteX147" fmla="*/ 987725 w 5949395"/>
              <a:gd name="connsiteY147" fmla="*/ 3704013 h 5950684"/>
              <a:gd name="connsiteX148" fmla="*/ 1003024 w 5949395"/>
              <a:gd name="connsiteY148" fmla="*/ 3753731 h 5950684"/>
              <a:gd name="connsiteX149" fmla="*/ 1131154 w 5949395"/>
              <a:gd name="connsiteY149" fmla="*/ 3965990 h 5950684"/>
              <a:gd name="connsiteX150" fmla="*/ 2123679 w 5949395"/>
              <a:gd name="connsiteY150" fmla="*/ 4813114 h 5950684"/>
              <a:gd name="connsiteX151" fmla="*/ 2488944 w 5949395"/>
              <a:gd name="connsiteY151" fmla="*/ 4943146 h 5950684"/>
              <a:gd name="connsiteX152" fmla="*/ 2984250 w 5949395"/>
              <a:gd name="connsiteY152" fmla="*/ 4989040 h 5950684"/>
              <a:gd name="connsiteX153" fmla="*/ 3093256 w 5949395"/>
              <a:gd name="connsiteY153" fmla="*/ 4977566 h 5950684"/>
              <a:gd name="connsiteX154" fmla="*/ 3123854 w 5949395"/>
              <a:gd name="connsiteY154" fmla="*/ 4973742 h 5950684"/>
              <a:gd name="connsiteX155" fmla="*/ 3292143 w 5949395"/>
              <a:gd name="connsiteY155" fmla="*/ 4958444 h 5950684"/>
              <a:gd name="connsiteX156" fmla="*/ 3684181 w 5949395"/>
              <a:gd name="connsiteY156" fmla="*/ 4843709 h 5950684"/>
              <a:gd name="connsiteX157" fmla="*/ 4883244 w 5949395"/>
              <a:gd name="connsiteY157" fmla="*/ 3623699 h 5950684"/>
              <a:gd name="connsiteX158" fmla="*/ 4957827 w 5949395"/>
              <a:gd name="connsiteY158" fmla="*/ 3076798 h 5950684"/>
              <a:gd name="connsiteX159" fmla="*/ 4653758 w 5949395"/>
              <a:gd name="connsiteY159" fmla="*/ 1900769 h 5950684"/>
              <a:gd name="connsiteX160" fmla="*/ 4380288 w 5949395"/>
              <a:gd name="connsiteY160" fmla="*/ 1525969 h 5950684"/>
              <a:gd name="connsiteX161" fmla="*/ 4227297 w 5949395"/>
              <a:gd name="connsiteY161" fmla="*/ 1340482 h 5950684"/>
              <a:gd name="connsiteX162" fmla="*/ 4011198 w 5949395"/>
              <a:gd name="connsiteY162" fmla="*/ 1149258 h 5950684"/>
              <a:gd name="connsiteX163" fmla="*/ 2810223 w 5949395"/>
              <a:gd name="connsiteY163" fmla="*/ 866246 h 5950684"/>
              <a:gd name="connsiteX164" fmla="*/ 2634284 w 5949395"/>
              <a:gd name="connsiteY164" fmla="*/ 871983 h 5950684"/>
              <a:gd name="connsiteX165" fmla="*/ 2980425 w 5949395"/>
              <a:gd name="connsiteY165" fmla="*/ 833738 h 5950684"/>
              <a:gd name="connsiteX166" fmla="*/ 2814048 w 5949395"/>
              <a:gd name="connsiteY166" fmla="*/ 818440 h 5950684"/>
              <a:gd name="connsiteX167" fmla="*/ 2638109 w 5949395"/>
              <a:gd name="connsiteY167" fmla="*/ 829913 h 5950684"/>
              <a:gd name="connsiteX168" fmla="*/ 2467907 w 5949395"/>
              <a:gd name="connsiteY168" fmla="*/ 852860 h 5950684"/>
              <a:gd name="connsiteX169" fmla="*/ 2299618 w 5949395"/>
              <a:gd name="connsiteY169" fmla="*/ 891105 h 5950684"/>
              <a:gd name="connsiteX170" fmla="*/ 2316829 w 5949395"/>
              <a:gd name="connsiteY170" fmla="*/ 870070 h 5950684"/>
              <a:gd name="connsiteX171" fmla="*/ 2311092 w 5949395"/>
              <a:gd name="connsiteY171" fmla="*/ 866246 h 5950684"/>
              <a:gd name="connsiteX172" fmla="*/ 2202087 w 5949395"/>
              <a:gd name="connsiteY172" fmla="*/ 887280 h 5950684"/>
              <a:gd name="connsiteX173" fmla="*/ 1884632 w 5949395"/>
              <a:gd name="connsiteY173" fmla="*/ 1017313 h 5950684"/>
              <a:gd name="connsiteX174" fmla="*/ 1811961 w 5949395"/>
              <a:gd name="connsiteY174" fmla="*/ 1030699 h 5950684"/>
              <a:gd name="connsiteX175" fmla="*/ 1745028 w 5949395"/>
              <a:gd name="connsiteY175" fmla="*/ 1055558 h 5950684"/>
              <a:gd name="connsiteX176" fmla="*/ 1628373 w 5949395"/>
              <a:gd name="connsiteY176" fmla="*/ 1072768 h 5950684"/>
              <a:gd name="connsiteX177" fmla="*/ 2674444 w 5949395"/>
              <a:gd name="connsiteY177" fmla="*/ 680758 h 5950684"/>
              <a:gd name="connsiteX178" fmla="*/ 1832997 w 5949395"/>
              <a:gd name="connsiteY178" fmla="*/ 898754 h 5950684"/>
              <a:gd name="connsiteX179" fmla="*/ 2561614 w 5949395"/>
              <a:gd name="connsiteY179" fmla="*/ 642513 h 5950684"/>
              <a:gd name="connsiteX180" fmla="*/ 3341865 w 5949395"/>
              <a:gd name="connsiteY180" fmla="*/ 655899 h 5950684"/>
              <a:gd name="connsiteX181" fmla="*/ 3292143 w 5949395"/>
              <a:gd name="connsiteY181" fmla="*/ 632952 h 5950684"/>
              <a:gd name="connsiteX182" fmla="*/ 2739465 w 5949395"/>
              <a:gd name="connsiteY182" fmla="*/ 602356 h 5950684"/>
              <a:gd name="connsiteX183" fmla="*/ 2674444 w 5949395"/>
              <a:gd name="connsiteY183" fmla="*/ 592795 h 5950684"/>
              <a:gd name="connsiteX184" fmla="*/ 2649584 w 5949395"/>
              <a:gd name="connsiteY184" fmla="*/ 590883 h 5950684"/>
              <a:gd name="connsiteX185" fmla="*/ 2385675 w 5949395"/>
              <a:gd name="connsiteY185" fmla="*/ 650162 h 5950684"/>
              <a:gd name="connsiteX186" fmla="*/ 1871245 w 5949395"/>
              <a:gd name="connsiteY186" fmla="*/ 810791 h 5950684"/>
              <a:gd name="connsiteX187" fmla="*/ 1823435 w 5949395"/>
              <a:gd name="connsiteY187" fmla="*/ 820352 h 5950684"/>
              <a:gd name="connsiteX188" fmla="*/ 2232685 w 5949395"/>
              <a:gd name="connsiteY188" fmla="*/ 646338 h 5950684"/>
              <a:gd name="connsiteX189" fmla="*/ 1959214 w 5949395"/>
              <a:gd name="connsiteY189" fmla="*/ 701793 h 5950684"/>
              <a:gd name="connsiteX190" fmla="*/ 2033797 w 5949395"/>
              <a:gd name="connsiteY190" fmla="*/ 659724 h 5950684"/>
              <a:gd name="connsiteX191" fmla="*/ 2217386 w 5949395"/>
              <a:gd name="connsiteY191" fmla="*/ 611918 h 5950684"/>
              <a:gd name="connsiteX192" fmla="*/ 2358902 w 5949395"/>
              <a:gd name="connsiteY192" fmla="*/ 592795 h 5950684"/>
              <a:gd name="connsiteX193" fmla="*/ 2416273 w 5949395"/>
              <a:gd name="connsiteY193" fmla="*/ 562199 h 5950684"/>
              <a:gd name="connsiteX194" fmla="*/ 2456433 w 5949395"/>
              <a:gd name="connsiteY194" fmla="*/ 543077 h 5950684"/>
              <a:gd name="connsiteX195" fmla="*/ 3569438 w 5949395"/>
              <a:gd name="connsiteY195" fmla="*/ 602356 h 5950684"/>
              <a:gd name="connsiteX196" fmla="*/ 3850558 w 5949395"/>
              <a:gd name="connsiteY196" fmla="*/ 692232 h 5950684"/>
              <a:gd name="connsiteX197" fmla="*/ 3919404 w 5949395"/>
              <a:gd name="connsiteY197" fmla="*/ 736213 h 5950684"/>
              <a:gd name="connsiteX198" fmla="*/ 4036059 w 5949395"/>
              <a:gd name="connsiteY198" fmla="*/ 789756 h 5950684"/>
              <a:gd name="connsiteX199" fmla="*/ 4200524 w 5949395"/>
              <a:gd name="connsiteY199" fmla="*/ 891105 h 5950684"/>
              <a:gd name="connsiteX200" fmla="*/ 4221560 w 5949395"/>
              <a:gd name="connsiteY200" fmla="*/ 915964 h 5950684"/>
              <a:gd name="connsiteX201" fmla="*/ 4487381 w 5949395"/>
              <a:gd name="connsiteY201" fmla="*/ 1132047 h 5950684"/>
              <a:gd name="connsiteX202" fmla="*/ 4548577 w 5949395"/>
              <a:gd name="connsiteY202" fmla="*/ 1162643 h 5950684"/>
              <a:gd name="connsiteX203" fmla="*/ 4498855 w 5949395"/>
              <a:gd name="connsiteY203" fmla="*/ 1097627 h 5950684"/>
              <a:gd name="connsiteX204" fmla="*/ 4361164 w 5949395"/>
              <a:gd name="connsiteY204" fmla="*/ 992454 h 5950684"/>
              <a:gd name="connsiteX205" fmla="*/ 4332478 w 5949395"/>
              <a:gd name="connsiteY205" fmla="*/ 959946 h 5950684"/>
              <a:gd name="connsiteX206" fmla="*/ 4319092 w 5949395"/>
              <a:gd name="connsiteY206" fmla="*/ 933174 h 5950684"/>
              <a:gd name="connsiteX207" fmla="*/ 4122116 w 5949395"/>
              <a:gd name="connsiteY207" fmla="*/ 766809 h 5950684"/>
              <a:gd name="connsiteX208" fmla="*/ 3951914 w 5949395"/>
              <a:gd name="connsiteY208" fmla="*/ 678846 h 5950684"/>
              <a:gd name="connsiteX209" fmla="*/ 3546490 w 5949395"/>
              <a:gd name="connsiteY209" fmla="*/ 556463 h 5950684"/>
              <a:gd name="connsiteX210" fmla="*/ 2402886 w 5949395"/>
              <a:gd name="connsiteY210" fmla="*/ 508656 h 5950684"/>
              <a:gd name="connsiteX211" fmla="*/ 2140890 w 5949395"/>
              <a:gd name="connsiteY211" fmla="*/ 583234 h 5950684"/>
              <a:gd name="connsiteX212" fmla="*/ 1733553 w 5949395"/>
              <a:gd name="connsiteY212" fmla="*/ 745774 h 5950684"/>
              <a:gd name="connsiteX213" fmla="*/ 1691481 w 5949395"/>
              <a:gd name="connsiteY213" fmla="*/ 745774 h 5950684"/>
              <a:gd name="connsiteX214" fmla="*/ 1702955 w 5949395"/>
              <a:gd name="connsiteY214" fmla="*/ 701793 h 5950684"/>
              <a:gd name="connsiteX215" fmla="*/ 1743115 w 5949395"/>
              <a:gd name="connsiteY215" fmla="*/ 673109 h 5950684"/>
              <a:gd name="connsiteX216" fmla="*/ 2291968 w 5949395"/>
              <a:gd name="connsiteY216" fmla="*/ 474236 h 5950684"/>
              <a:gd name="connsiteX217" fmla="*/ 3326566 w 5949395"/>
              <a:gd name="connsiteY217" fmla="*/ 445552 h 5950684"/>
              <a:gd name="connsiteX218" fmla="*/ 3410711 w 5949395"/>
              <a:gd name="connsiteY218" fmla="*/ 422606 h 5950684"/>
              <a:gd name="connsiteX219" fmla="*/ 3162101 w 5949395"/>
              <a:gd name="connsiteY219" fmla="*/ 376712 h 5950684"/>
              <a:gd name="connsiteX220" fmla="*/ 1922879 w 5949395"/>
              <a:gd name="connsiteY220" fmla="*/ 548814 h 5950684"/>
              <a:gd name="connsiteX221" fmla="*/ 1783275 w 5949395"/>
              <a:gd name="connsiteY221" fmla="*/ 600444 h 5950684"/>
              <a:gd name="connsiteX222" fmla="*/ 1760327 w 5949395"/>
              <a:gd name="connsiteY222" fmla="*/ 602356 h 5950684"/>
              <a:gd name="connsiteX223" fmla="*/ 1764152 w 5949395"/>
              <a:gd name="connsiteY223" fmla="*/ 575585 h 5950684"/>
              <a:gd name="connsiteX224" fmla="*/ 1823435 w 5949395"/>
              <a:gd name="connsiteY224" fmla="*/ 541165 h 5950684"/>
              <a:gd name="connsiteX225" fmla="*/ 2200174 w 5949395"/>
              <a:gd name="connsiteY225" fmla="*/ 426430 h 5950684"/>
              <a:gd name="connsiteX226" fmla="*/ 2156189 w 5949395"/>
              <a:gd name="connsiteY226" fmla="*/ 401571 h 5950684"/>
              <a:gd name="connsiteX227" fmla="*/ 2286231 w 5949395"/>
              <a:gd name="connsiteY227" fmla="*/ 363326 h 5950684"/>
              <a:gd name="connsiteX228" fmla="*/ 3202261 w 5949395"/>
              <a:gd name="connsiteY228" fmla="*/ 315520 h 5950684"/>
              <a:gd name="connsiteX229" fmla="*/ 3829522 w 5949395"/>
              <a:gd name="connsiteY229" fmla="*/ 476148 h 5950684"/>
              <a:gd name="connsiteX230" fmla="*/ 4009286 w 5949395"/>
              <a:gd name="connsiteY230" fmla="*/ 550726 h 5950684"/>
              <a:gd name="connsiteX231" fmla="*/ 4053271 w 5949395"/>
              <a:gd name="connsiteY231" fmla="*/ 535428 h 5950684"/>
              <a:gd name="connsiteX232" fmla="*/ 4020760 w 5949395"/>
              <a:gd name="connsiteY232" fmla="*/ 504832 h 5950684"/>
              <a:gd name="connsiteX233" fmla="*/ 3965301 w 5949395"/>
              <a:gd name="connsiteY233" fmla="*/ 468499 h 5950684"/>
              <a:gd name="connsiteX234" fmla="*/ 4290406 w 5949395"/>
              <a:gd name="connsiteY234" fmla="*/ 585146 h 5950684"/>
              <a:gd name="connsiteX235" fmla="*/ 4468257 w 5949395"/>
              <a:gd name="connsiteY235" fmla="*/ 688407 h 5950684"/>
              <a:gd name="connsiteX236" fmla="*/ 4299968 w 5949395"/>
              <a:gd name="connsiteY236" fmla="*/ 577497 h 5950684"/>
              <a:gd name="connsiteX237" fmla="*/ 4041796 w 5949395"/>
              <a:gd name="connsiteY237" fmla="*/ 455114 h 5950684"/>
              <a:gd name="connsiteX238" fmla="*/ 3286406 w 5949395"/>
              <a:gd name="connsiteY238" fmla="*/ 242855 h 5950684"/>
              <a:gd name="connsiteX239" fmla="*/ 3185050 w 5949395"/>
              <a:gd name="connsiteY239" fmla="*/ 235206 h 5950684"/>
              <a:gd name="connsiteX240" fmla="*/ 3213736 w 5949395"/>
              <a:gd name="connsiteY240" fmla="*/ 254328 h 5950684"/>
              <a:gd name="connsiteX241" fmla="*/ 3860120 w 5949395"/>
              <a:gd name="connsiteY241" fmla="*/ 414957 h 5950684"/>
              <a:gd name="connsiteX242" fmla="*/ 3888806 w 5949395"/>
              <a:gd name="connsiteY242" fmla="*/ 435991 h 5950684"/>
              <a:gd name="connsiteX243" fmla="*/ 3848646 w 5949395"/>
              <a:gd name="connsiteY243" fmla="*/ 443640 h 5950684"/>
              <a:gd name="connsiteX244" fmla="*/ 3645934 w 5949395"/>
              <a:gd name="connsiteY244" fmla="*/ 372887 h 5950684"/>
              <a:gd name="connsiteX245" fmla="*/ 2716517 w 5949395"/>
              <a:gd name="connsiteY245" fmla="*/ 271538 h 5950684"/>
              <a:gd name="connsiteX246" fmla="*/ 1999374 w 5949395"/>
              <a:gd name="connsiteY246" fmla="*/ 420693 h 5950684"/>
              <a:gd name="connsiteX247" fmla="*/ 1852121 w 5949395"/>
              <a:gd name="connsiteY247" fmla="*/ 458938 h 5950684"/>
              <a:gd name="connsiteX248" fmla="*/ 2976601 w 5949395"/>
              <a:gd name="connsiteY248" fmla="*/ 227557 h 5950684"/>
              <a:gd name="connsiteX249" fmla="*/ 2915404 w 5949395"/>
              <a:gd name="connsiteY249" fmla="*/ 198873 h 5950684"/>
              <a:gd name="connsiteX250" fmla="*/ 3100905 w 5949395"/>
              <a:gd name="connsiteY250" fmla="*/ 204610 h 5950684"/>
              <a:gd name="connsiteX251" fmla="*/ 3360989 w 5949395"/>
              <a:gd name="connsiteY251" fmla="*/ 233294 h 5950684"/>
              <a:gd name="connsiteX252" fmla="*/ 3382025 w 5949395"/>
              <a:gd name="connsiteY252" fmla="*/ 229469 h 5950684"/>
              <a:gd name="connsiteX253" fmla="*/ 3364814 w 5949395"/>
              <a:gd name="connsiteY253" fmla="*/ 216083 h 5950684"/>
              <a:gd name="connsiteX254" fmla="*/ 3043534 w 5949395"/>
              <a:gd name="connsiteY254" fmla="*/ 175926 h 5950684"/>
              <a:gd name="connsiteX255" fmla="*/ 2965126 w 5949395"/>
              <a:gd name="connsiteY255" fmla="*/ 162541 h 5950684"/>
              <a:gd name="connsiteX256" fmla="*/ 2634284 w 5949395"/>
              <a:gd name="connsiteY256" fmla="*/ 177839 h 5950684"/>
              <a:gd name="connsiteX257" fmla="*/ 1911405 w 5949395"/>
              <a:gd name="connsiteY257" fmla="*/ 332730 h 5950684"/>
              <a:gd name="connsiteX258" fmla="*/ 1488769 w 5949395"/>
              <a:gd name="connsiteY258" fmla="*/ 520130 h 5950684"/>
              <a:gd name="connsiteX259" fmla="*/ 1446696 w 5949395"/>
              <a:gd name="connsiteY259" fmla="*/ 537340 h 5950684"/>
              <a:gd name="connsiteX260" fmla="*/ 1498331 w 5949395"/>
              <a:gd name="connsiteY260" fmla="*/ 476148 h 5950684"/>
              <a:gd name="connsiteX261" fmla="*/ 1846384 w 5949395"/>
              <a:gd name="connsiteY261" fmla="*/ 321257 h 5950684"/>
              <a:gd name="connsiteX262" fmla="*/ 3026322 w 5949395"/>
              <a:gd name="connsiteY262" fmla="*/ 133857 h 5950684"/>
              <a:gd name="connsiteX263" fmla="*/ 3519717 w 5949395"/>
              <a:gd name="connsiteY263" fmla="*/ 216083 h 5950684"/>
              <a:gd name="connsiteX264" fmla="*/ 4116379 w 5949395"/>
              <a:gd name="connsiteY264" fmla="*/ 418781 h 5950684"/>
              <a:gd name="connsiteX265" fmla="*/ 4150802 w 5949395"/>
              <a:gd name="connsiteY265" fmla="*/ 458938 h 5950684"/>
              <a:gd name="connsiteX266" fmla="*/ 4164189 w 5949395"/>
              <a:gd name="connsiteY266" fmla="*/ 474236 h 5950684"/>
              <a:gd name="connsiteX267" fmla="*/ 4500768 w 5949395"/>
              <a:gd name="connsiteY267" fmla="*/ 663548 h 5950684"/>
              <a:gd name="connsiteX268" fmla="*/ 4512242 w 5949395"/>
              <a:gd name="connsiteY268" fmla="*/ 665460 h 5950684"/>
              <a:gd name="connsiteX269" fmla="*/ 4491206 w 5949395"/>
              <a:gd name="connsiteY269" fmla="*/ 610005 h 5950684"/>
              <a:gd name="connsiteX270" fmla="*/ 3972951 w 5949395"/>
              <a:gd name="connsiteY270" fmla="*/ 311696 h 5950684"/>
              <a:gd name="connsiteX271" fmla="*/ 3032060 w 5949395"/>
              <a:gd name="connsiteY271" fmla="*/ 103261 h 5950684"/>
              <a:gd name="connsiteX272" fmla="*/ 2483206 w 5949395"/>
              <a:gd name="connsiteY272" fmla="*/ 124296 h 5950684"/>
              <a:gd name="connsiteX273" fmla="*/ 2269020 w 5949395"/>
              <a:gd name="connsiteY273" fmla="*/ 128120 h 5950684"/>
              <a:gd name="connsiteX274" fmla="*/ 2968951 w 5949395"/>
              <a:gd name="connsiteY274" fmla="*/ 61192 h 5950684"/>
              <a:gd name="connsiteX275" fmla="*/ 3666970 w 5949395"/>
              <a:gd name="connsiteY275" fmla="*/ 154892 h 5950684"/>
              <a:gd name="connsiteX276" fmla="*/ 3041621 w 5949395"/>
              <a:gd name="connsiteY276" fmla="*/ 9561 h 5950684"/>
              <a:gd name="connsiteX277" fmla="*/ 3043534 w 5949395"/>
              <a:gd name="connsiteY277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5949395" h="5950684">
                <a:moveTo>
                  <a:pt x="3043534" y="0"/>
                </a:moveTo>
                <a:cubicBezTo>
                  <a:pt x="3102818" y="5737"/>
                  <a:pt x="3162101" y="11474"/>
                  <a:pt x="3223298" y="19123"/>
                </a:cubicBezTo>
                <a:cubicBezTo>
                  <a:pt x="3716692" y="86051"/>
                  <a:pt x="4173751" y="258153"/>
                  <a:pt x="4594474" y="523954"/>
                </a:cubicBezTo>
                <a:cubicBezTo>
                  <a:pt x="4846908" y="682671"/>
                  <a:pt x="5066832" y="879632"/>
                  <a:pt x="5238946" y="1124398"/>
                </a:cubicBezTo>
                <a:cubicBezTo>
                  <a:pt x="5305880" y="1218098"/>
                  <a:pt x="5388112" y="1298413"/>
                  <a:pt x="5453133" y="1394025"/>
                </a:cubicBezTo>
                <a:cubicBezTo>
                  <a:pt x="5481818" y="1439918"/>
                  <a:pt x="5508592" y="1487725"/>
                  <a:pt x="5527716" y="1539355"/>
                </a:cubicBezTo>
                <a:cubicBezTo>
                  <a:pt x="5564051" y="1636879"/>
                  <a:pt x="5611860" y="1728667"/>
                  <a:pt x="5659670" y="1820455"/>
                </a:cubicBezTo>
                <a:cubicBezTo>
                  <a:pt x="5665407" y="1799420"/>
                  <a:pt x="5650108" y="1722930"/>
                  <a:pt x="5634809" y="1688510"/>
                </a:cubicBezTo>
                <a:cubicBezTo>
                  <a:pt x="5680706" y="1715281"/>
                  <a:pt x="5801186" y="2005942"/>
                  <a:pt x="5808836" y="2107291"/>
                </a:cubicBezTo>
                <a:cubicBezTo>
                  <a:pt x="5785887" y="2097730"/>
                  <a:pt x="5772500" y="2078607"/>
                  <a:pt x="5751464" y="2063309"/>
                </a:cubicBezTo>
                <a:cubicBezTo>
                  <a:pt x="5749552" y="2113028"/>
                  <a:pt x="5770588" y="2153185"/>
                  <a:pt x="5785887" y="2193342"/>
                </a:cubicBezTo>
                <a:cubicBezTo>
                  <a:pt x="5789712" y="2200991"/>
                  <a:pt x="5795449" y="2204815"/>
                  <a:pt x="5803098" y="2199078"/>
                </a:cubicBezTo>
                <a:cubicBezTo>
                  <a:pt x="5835609" y="2176132"/>
                  <a:pt x="5843258" y="2200991"/>
                  <a:pt x="5848996" y="2223938"/>
                </a:cubicBezTo>
                <a:cubicBezTo>
                  <a:pt x="5877681" y="2334848"/>
                  <a:pt x="5904454" y="2445758"/>
                  <a:pt x="5925490" y="2558580"/>
                </a:cubicBezTo>
                <a:cubicBezTo>
                  <a:pt x="5944614" y="2654192"/>
                  <a:pt x="5952264" y="2749804"/>
                  <a:pt x="5948439" y="2847329"/>
                </a:cubicBezTo>
                <a:cubicBezTo>
                  <a:pt x="5946527" y="2854978"/>
                  <a:pt x="5946527" y="2862626"/>
                  <a:pt x="5946527" y="2870275"/>
                </a:cubicBezTo>
                <a:cubicBezTo>
                  <a:pt x="5944614" y="2881749"/>
                  <a:pt x="5942702" y="2891310"/>
                  <a:pt x="5929316" y="2893222"/>
                </a:cubicBezTo>
                <a:cubicBezTo>
                  <a:pt x="5914016" y="2895135"/>
                  <a:pt x="5910192" y="2883661"/>
                  <a:pt x="5908280" y="2872188"/>
                </a:cubicBezTo>
                <a:cubicBezTo>
                  <a:pt x="5904454" y="2845416"/>
                  <a:pt x="5902542" y="2818645"/>
                  <a:pt x="5898718" y="2791874"/>
                </a:cubicBezTo>
                <a:cubicBezTo>
                  <a:pt x="5896805" y="2782313"/>
                  <a:pt x="5892980" y="2772751"/>
                  <a:pt x="5887243" y="2763190"/>
                </a:cubicBezTo>
                <a:cubicBezTo>
                  <a:pt x="5873856" y="2795698"/>
                  <a:pt x="5875769" y="2828206"/>
                  <a:pt x="5881506" y="2860714"/>
                </a:cubicBezTo>
                <a:cubicBezTo>
                  <a:pt x="5908280" y="3019431"/>
                  <a:pt x="5923578" y="3180059"/>
                  <a:pt x="5915929" y="3340687"/>
                </a:cubicBezTo>
                <a:cubicBezTo>
                  <a:pt x="5908280" y="3541472"/>
                  <a:pt x="5850908" y="3730784"/>
                  <a:pt x="5785887" y="3920096"/>
                </a:cubicBezTo>
                <a:cubicBezTo>
                  <a:pt x="5673056" y="4245178"/>
                  <a:pt x="5527716" y="4553049"/>
                  <a:pt x="5313529" y="4824587"/>
                </a:cubicBezTo>
                <a:cubicBezTo>
                  <a:pt x="5064920" y="5136282"/>
                  <a:pt x="4764676" y="5382962"/>
                  <a:pt x="4412798" y="5570361"/>
                </a:cubicBezTo>
                <a:cubicBezTo>
                  <a:pt x="4288493" y="5635378"/>
                  <a:pt x="4169926" y="5713780"/>
                  <a:pt x="4032234" y="5752024"/>
                </a:cubicBezTo>
                <a:cubicBezTo>
                  <a:pt x="3680356" y="5847636"/>
                  <a:pt x="3326566" y="5935600"/>
                  <a:pt x="2959389" y="5948985"/>
                </a:cubicBezTo>
                <a:cubicBezTo>
                  <a:pt x="2766239" y="5956634"/>
                  <a:pt x="2575001" y="5937512"/>
                  <a:pt x="2383763" y="5910740"/>
                </a:cubicBezTo>
                <a:cubicBezTo>
                  <a:pt x="2318742" y="5903091"/>
                  <a:pt x="2253721" y="5889706"/>
                  <a:pt x="2188700" y="5878232"/>
                </a:cubicBezTo>
                <a:cubicBezTo>
                  <a:pt x="2161927" y="5872496"/>
                  <a:pt x="2133241" y="5864847"/>
                  <a:pt x="2108380" y="5851461"/>
                </a:cubicBezTo>
                <a:cubicBezTo>
                  <a:pt x="2073957" y="5832339"/>
                  <a:pt x="2035710" y="5824690"/>
                  <a:pt x="1995550" y="5830426"/>
                </a:cubicBezTo>
                <a:cubicBezTo>
                  <a:pt x="1972601" y="5834251"/>
                  <a:pt x="1955390" y="5828514"/>
                  <a:pt x="1945828" y="5805567"/>
                </a:cubicBezTo>
                <a:cubicBezTo>
                  <a:pt x="1934353" y="5778796"/>
                  <a:pt x="1913317" y="5767322"/>
                  <a:pt x="1884632" y="5767322"/>
                </a:cubicBezTo>
                <a:cubicBezTo>
                  <a:pt x="1840647" y="5767322"/>
                  <a:pt x="1800487" y="5752024"/>
                  <a:pt x="1762239" y="5730990"/>
                </a:cubicBezTo>
                <a:cubicBezTo>
                  <a:pt x="1695306" y="5694657"/>
                  <a:pt x="1628373" y="5656412"/>
                  <a:pt x="1559527" y="5623904"/>
                </a:cubicBezTo>
                <a:cubicBezTo>
                  <a:pt x="1358727" y="5530204"/>
                  <a:pt x="1194262" y="5384874"/>
                  <a:pt x="1027885" y="5243368"/>
                </a:cubicBezTo>
                <a:cubicBezTo>
                  <a:pt x="922704" y="5153493"/>
                  <a:pt x="817523" y="5065529"/>
                  <a:pt x="725729" y="4960356"/>
                </a:cubicBezTo>
                <a:cubicBezTo>
                  <a:pt x="719992" y="4952707"/>
                  <a:pt x="712343" y="4945058"/>
                  <a:pt x="706605" y="4937409"/>
                </a:cubicBezTo>
                <a:cubicBezTo>
                  <a:pt x="695131" y="4924024"/>
                  <a:pt x="700868" y="4910638"/>
                  <a:pt x="712343" y="4901077"/>
                </a:cubicBezTo>
                <a:cubicBezTo>
                  <a:pt x="725729" y="4891515"/>
                  <a:pt x="731466" y="4902989"/>
                  <a:pt x="739116" y="4912550"/>
                </a:cubicBezTo>
                <a:cubicBezTo>
                  <a:pt x="785013" y="4968005"/>
                  <a:pt x="834735" y="5021548"/>
                  <a:pt x="892106" y="5067442"/>
                </a:cubicBezTo>
                <a:cubicBezTo>
                  <a:pt x="901668" y="5075091"/>
                  <a:pt x="911230" y="5084652"/>
                  <a:pt x="924617" y="5086564"/>
                </a:cubicBezTo>
                <a:cubicBezTo>
                  <a:pt x="926529" y="5086564"/>
                  <a:pt x="932266" y="5088476"/>
                  <a:pt x="932266" y="5086564"/>
                </a:cubicBezTo>
                <a:cubicBezTo>
                  <a:pt x="936091" y="5082740"/>
                  <a:pt x="932266" y="5080827"/>
                  <a:pt x="928441" y="5080827"/>
                </a:cubicBezTo>
                <a:cubicBezTo>
                  <a:pt x="838560" y="4979479"/>
                  <a:pt x="742941" y="4883866"/>
                  <a:pt x="656884" y="4780605"/>
                </a:cubicBezTo>
                <a:cubicBezTo>
                  <a:pt x="630110" y="4748097"/>
                  <a:pt x="605249" y="4715589"/>
                  <a:pt x="576563" y="4683081"/>
                </a:cubicBezTo>
                <a:cubicBezTo>
                  <a:pt x="570826" y="4675432"/>
                  <a:pt x="567002" y="4663959"/>
                  <a:pt x="547878" y="4663959"/>
                </a:cubicBezTo>
                <a:cubicBezTo>
                  <a:pt x="582301" y="4727063"/>
                  <a:pt x="645409" y="4771044"/>
                  <a:pt x="635847" y="4851358"/>
                </a:cubicBezTo>
                <a:cubicBezTo>
                  <a:pt x="440785" y="4629538"/>
                  <a:pt x="293531" y="4382859"/>
                  <a:pt x="190263" y="4105584"/>
                </a:cubicBezTo>
                <a:cubicBezTo>
                  <a:pt x="217036" y="4111321"/>
                  <a:pt x="222773" y="4134267"/>
                  <a:pt x="232335" y="4153390"/>
                </a:cubicBezTo>
                <a:cubicBezTo>
                  <a:pt x="241897" y="4174425"/>
                  <a:pt x="251459" y="4193547"/>
                  <a:pt x="266758" y="4210757"/>
                </a:cubicBezTo>
                <a:cubicBezTo>
                  <a:pt x="289707" y="4266212"/>
                  <a:pt x="316480" y="4319755"/>
                  <a:pt x="350903" y="4365649"/>
                </a:cubicBezTo>
                <a:cubicBezTo>
                  <a:pt x="354727" y="4363737"/>
                  <a:pt x="358552" y="4361824"/>
                  <a:pt x="362377" y="4359912"/>
                </a:cubicBezTo>
                <a:cubicBezTo>
                  <a:pt x="333691" y="4308282"/>
                  <a:pt x="305006" y="4256651"/>
                  <a:pt x="274408" y="4205021"/>
                </a:cubicBezTo>
                <a:cubicBezTo>
                  <a:pt x="192175" y="3994674"/>
                  <a:pt x="109943" y="3784327"/>
                  <a:pt x="62133" y="3562507"/>
                </a:cubicBezTo>
                <a:cubicBezTo>
                  <a:pt x="-33486" y="3101657"/>
                  <a:pt x="-18187" y="2646543"/>
                  <a:pt x="104206" y="2193342"/>
                </a:cubicBezTo>
                <a:cubicBezTo>
                  <a:pt x="127154" y="2107291"/>
                  <a:pt x="140541" y="2021240"/>
                  <a:pt x="178789" y="1940926"/>
                </a:cubicBezTo>
                <a:cubicBezTo>
                  <a:pt x="182613" y="1933277"/>
                  <a:pt x="182613" y="1923716"/>
                  <a:pt x="194087" y="1921803"/>
                </a:cubicBezTo>
                <a:cubicBezTo>
                  <a:pt x="203650" y="1923716"/>
                  <a:pt x="201737" y="1931365"/>
                  <a:pt x="199825" y="1935189"/>
                </a:cubicBezTo>
                <a:cubicBezTo>
                  <a:pt x="108031" y="2204815"/>
                  <a:pt x="73608" y="2484003"/>
                  <a:pt x="46834" y="2765102"/>
                </a:cubicBezTo>
                <a:cubicBezTo>
                  <a:pt x="31535" y="2912345"/>
                  <a:pt x="46834" y="3059587"/>
                  <a:pt x="54484" y="3206830"/>
                </a:cubicBezTo>
                <a:cubicBezTo>
                  <a:pt x="56396" y="3224040"/>
                  <a:pt x="56396" y="3243163"/>
                  <a:pt x="56396" y="3260373"/>
                </a:cubicBezTo>
                <a:cubicBezTo>
                  <a:pt x="58309" y="3269934"/>
                  <a:pt x="50659" y="3283320"/>
                  <a:pt x="67870" y="3283320"/>
                </a:cubicBezTo>
                <a:cubicBezTo>
                  <a:pt x="85082" y="3283320"/>
                  <a:pt x="83169" y="3271846"/>
                  <a:pt x="83169" y="3258461"/>
                </a:cubicBezTo>
                <a:cubicBezTo>
                  <a:pt x="75520" y="3189620"/>
                  <a:pt x="69783" y="3118867"/>
                  <a:pt x="67870" y="3050026"/>
                </a:cubicBezTo>
                <a:cubicBezTo>
                  <a:pt x="56396" y="2474441"/>
                  <a:pt x="182613" y="1937101"/>
                  <a:pt x="505805" y="1455216"/>
                </a:cubicBezTo>
                <a:cubicBezTo>
                  <a:pt x="507718" y="1451392"/>
                  <a:pt x="509630" y="1445655"/>
                  <a:pt x="513455" y="1443743"/>
                </a:cubicBezTo>
                <a:cubicBezTo>
                  <a:pt x="515367" y="1441831"/>
                  <a:pt x="519192" y="1441831"/>
                  <a:pt x="526842" y="1439918"/>
                </a:cubicBezTo>
                <a:cubicBezTo>
                  <a:pt x="509630" y="1476251"/>
                  <a:pt x="496244" y="1508759"/>
                  <a:pt x="477120" y="1541267"/>
                </a:cubicBezTo>
                <a:cubicBezTo>
                  <a:pt x="335604" y="1784122"/>
                  <a:pt x="253371" y="2051836"/>
                  <a:pt x="169226" y="2319550"/>
                </a:cubicBezTo>
                <a:cubicBezTo>
                  <a:pt x="159665" y="2350146"/>
                  <a:pt x="159665" y="2382654"/>
                  <a:pt x="155840" y="2413250"/>
                </a:cubicBezTo>
                <a:cubicBezTo>
                  <a:pt x="155840" y="2420899"/>
                  <a:pt x="150103" y="2432372"/>
                  <a:pt x="163490" y="2434284"/>
                </a:cubicBezTo>
                <a:cubicBezTo>
                  <a:pt x="173051" y="2436197"/>
                  <a:pt x="178789" y="2428548"/>
                  <a:pt x="184526" y="2420899"/>
                </a:cubicBezTo>
                <a:cubicBezTo>
                  <a:pt x="190263" y="2411338"/>
                  <a:pt x="197912" y="2399864"/>
                  <a:pt x="205562" y="2392215"/>
                </a:cubicBezTo>
                <a:cubicBezTo>
                  <a:pt x="178789" y="2610211"/>
                  <a:pt x="153927" y="2826294"/>
                  <a:pt x="171139" y="3046202"/>
                </a:cubicBezTo>
                <a:cubicBezTo>
                  <a:pt x="169226" y="3080622"/>
                  <a:pt x="173051" y="3115042"/>
                  <a:pt x="182613" y="3149463"/>
                </a:cubicBezTo>
                <a:cubicBezTo>
                  <a:pt x="182613" y="3115042"/>
                  <a:pt x="188350" y="3080622"/>
                  <a:pt x="178789" y="3046202"/>
                </a:cubicBezTo>
                <a:cubicBezTo>
                  <a:pt x="176876" y="2864539"/>
                  <a:pt x="186438" y="2682876"/>
                  <a:pt x="215124" y="2503125"/>
                </a:cubicBezTo>
                <a:cubicBezTo>
                  <a:pt x="268670" y="2162746"/>
                  <a:pt x="385326" y="1847226"/>
                  <a:pt x="561264" y="1552741"/>
                </a:cubicBezTo>
                <a:cubicBezTo>
                  <a:pt x="565089" y="1547004"/>
                  <a:pt x="568914" y="1545092"/>
                  <a:pt x="576563" y="1541267"/>
                </a:cubicBezTo>
                <a:cubicBezTo>
                  <a:pt x="364289" y="1956224"/>
                  <a:pt x="218949" y="2388390"/>
                  <a:pt x="234248" y="2860714"/>
                </a:cubicBezTo>
                <a:cubicBezTo>
                  <a:pt x="249546" y="2801435"/>
                  <a:pt x="247634" y="2742155"/>
                  <a:pt x="251459" y="2682876"/>
                </a:cubicBezTo>
                <a:cubicBezTo>
                  <a:pt x="264845" y="2527984"/>
                  <a:pt x="291619" y="2375005"/>
                  <a:pt x="341341" y="2227762"/>
                </a:cubicBezTo>
                <a:cubicBezTo>
                  <a:pt x="358552" y="2174219"/>
                  <a:pt x="362377" y="2116852"/>
                  <a:pt x="381501" y="2065222"/>
                </a:cubicBezTo>
                <a:cubicBezTo>
                  <a:pt x="385326" y="2053748"/>
                  <a:pt x="385326" y="2025065"/>
                  <a:pt x="412099" y="2049924"/>
                </a:cubicBezTo>
                <a:cubicBezTo>
                  <a:pt x="423573" y="2059485"/>
                  <a:pt x="425486" y="2044187"/>
                  <a:pt x="429310" y="2036538"/>
                </a:cubicBezTo>
                <a:cubicBezTo>
                  <a:pt x="479032" y="1889295"/>
                  <a:pt x="553615" y="1753526"/>
                  <a:pt x="624373" y="1615845"/>
                </a:cubicBezTo>
                <a:cubicBezTo>
                  <a:pt x="630110" y="1604371"/>
                  <a:pt x="630110" y="1585249"/>
                  <a:pt x="651146" y="1594810"/>
                </a:cubicBezTo>
                <a:cubicBezTo>
                  <a:pt x="670270" y="1604371"/>
                  <a:pt x="660708" y="1619669"/>
                  <a:pt x="654971" y="1631143"/>
                </a:cubicBezTo>
                <a:cubicBezTo>
                  <a:pt x="628198" y="1680861"/>
                  <a:pt x="597600" y="1726755"/>
                  <a:pt x="578476" y="1780298"/>
                </a:cubicBezTo>
                <a:cubicBezTo>
                  <a:pt x="576563" y="1784122"/>
                  <a:pt x="570826" y="1787947"/>
                  <a:pt x="576563" y="1791771"/>
                </a:cubicBezTo>
                <a:cubicBezTo>
                  <a:pt x="582301" y="1797508"/>
                  <a:pt x="582301" y="1789859"/>
                  <a:pt x="584213" y="1786034"/>
                </a:cubicBezTo>
                <a:cubicBezTo>
                  <a:pt x="616723" y="1774561"/>
                  <a:pt x="633935" y="1747789"/>
                  <a:pt x="651146" y="1721018"/>
                </a:cubicBezTo>
                <a:cubicBezTo>
                  <a:pt x="750590" y="1543180"/>
                  <a:pt x="863421" y="1372990"/>
                  <a:pt x="1001112" y="1221923"/>
                </a:cubicBezTo>
                <a:cubicBezTo>
                  <a:pt x="1096731" y="1120574"/>
                  <a:pt x="1199999" y="1026874"/>
                  <a:pt x="1314742" y="948472"/>
                </a:cubicBezTo>
                <a:cubicBezTo>
                  <a:pt x="1320479" y="944648"/>
                  <a:pt x="1328129" y="940823"/>
                  <a:pt x="1333866" y="936999"/>
                </a:cubicBezTo>
                <a:cubicBezTo>
                  <a:pt x="1337691" y="936999"/>
                  <a:pt x="1341516" y="936999"/>
                  <a:pt x="1349165" y="936999"/>
                </a:cubicBezTo>
                <a:cubicBezTo>
                  <a:pt x="1328129" y="973331"/>
                  <a:pt x="1301356" y="998191"/>
                  <a:pt x="1274582" y="1023050"/>
                </a:cubicBezTo>
                <a:cubicBezTo>
                  <a:pt x="945653" y="1315623"/>
                  <a:pt x="702781" y="1667475"/>
                  <a:pt x="551703" y="2082432"/>
                </a:cubicBezTo>
                <a:cubicBezTo>
                  <a:pt x="547878" y="2093905"/>
                  <a:pt x="538316" y="2109203"/>
                  <a:pt x="540228" y="2120677"/>
                </a:cubicBezTo>
                <a:cubicBezTo>
                  <a:pt x="545966" y="2243060"/>
                  <a:pt x="496244" y="2355882"/>
                  <a:pt x="479032" y="2474441"/>
                </a:cubicBezTo>
                <a:cubicBezTo>
                  <a:pt x="463733" y="2581527"/>
                  <a:pt x="442697" y="2686700"/>
                  <a:pt x="442697" y="2799522"/>
                </a:cubicBezTo>
                <a:cubicBezTo>
                  <a:pt x="473295" y="2778488"/>
                  <a:pt x="473295" y="2749804"/>
                  <a:pt x="475207" y="2723033"/>
                </a:cubicBezTo>
                <a:cubicBezTo>
                  <a:pt x="484769" y="2625508"/>
                  <a:pt x="496244" y="2527984"/>
                  <a:pt x="515367" y="2432372"/>
                </a:cubicBezTo>
                <a:cubicBezTo>
                  <a:pt x="593775" y="2032713"/>
                  <a:pt x="765889" y="1677036"/>
                  <a:pt x="1022148" y="1359604"/>
                </a:cubicBezTo>
                <a:cubicBezTo>
                  <a:pt x="1058483" y="1313710"/>
                  <a:pt x="1110118" y="1283115"/>
                  <a:pt x="1157927" y="1248694"/>
                </a:cubicBezTo>
                <a:cubicBezTo>
                  <a:pt x="1175139" y="1237221"/>
                  <a:pt x="1190438" y="1227660"/>
                  <a:pt x="1186613" y="1198976"/>
                </a:cubicBezTo>
                <a:cubicBezTo>
                  <a:pt x="1184700" y="1168380"/>
                  <a:pt x="1213386" y="1154994"/>
                  <a:pt x="1236335" y="1141609"/>
                </a:cubicBezTo>
                <a:cubicBezTo>
                  <a:pt x="1251634" y="1133960"/>
                  <a:pt x="1270757" y="1132047"/>
                  <a:pt x="1291794" y="1133960"/>
                </a:cubicBezTo>
                <a:cubicBezTo>
                  <a:pt x="1266933" y="1160731"/>
                  <a:pt x="1243984" y="1189415"/>
                  <a:pt x="1219123" y="1216186"/>
                </a:cubicBezTo>
                <a:cubicBezTo>
                  <a:pt x="1140716" y="1302237"/>
                  <a:pt x="1062308" y="1390200"/>
                  <a:pt x="997287" y="1487725"/>
                </a:cubicBezTo>
                <a:cubicBezTo>
                  <a:pt x="978163" y="1512584"/>
                  <a:pt x="955215" y="1531706"/>
                  <a:pt x="960952" y="1568039"/>
                </a:cubicBezTo>
                <a:cubicBezTo>
                  <a:pt x="964777" y="1589073"/>
                  <a:pt x="945653" y="1608196"/>
                  <a:pt x="934179" y="1627318"/>
                </a:cubicBezTo>
                <a:cubicBezTo>
                  <a:pt x="867245" y="1724843"/>
                  <a:pt x="813699" y="1830016"/>
                  <a:pt x="762064" y="1935189"/>
                </a:cubicBezTo>
                <a:cubicBezTo>
                  <a:pt x="758240" y="1942838"/>
                  <a:pt x="754415" y="1948575"/>
                  <a:pt x="760152" y="1958136"/>
                </a:cubicBezTo>
                <a:cubicBezTo>
                  <a:pt x="775451" y="1961961"/>
                  <a:pt x="777363" y="1946663"/>
                  <a:pt x="781188" y="1939014"/>
                </a:cubicBezTo>
                <a:cubicBezTo>
                  <a:pt x="857683" y="1774561"/>
                  <a:pt x="955215" y="1625406"/>
                  <a:pt x="1062308" y="1481988"/>
                </a:cubicBezTo>
                <a:cubicBezTo>
                  <a:pt x="1066133" y="1476251"/>
                  <a:pt x="1069958" y="1470514"/>
                  <a:pt x="1073782" y="1464778"/>
                </a:cubicBezTo>
                <a:cubicBezTo>
                  <a:pt x="1079520" y="1457129"/>
                  <a:pt x="1087169" y="1453304"/>
                  <a:pt x="1094819" y="1462865"/>
                </a:cubicBezTo>
                <a:cubicBezTo>
                  <a:pt x="1106293" y="1470514"/>
                  <a:pt x="1100556" y="1476251"/>
                  <a:pt x="1094819" y="1483900"/>
                </a:cubicBezTo>
                <a:cubicBezTo>
                  <a:pt x="1003024" y="1592898"/>
                  <a:pt x="938003" y="1721018"/>
                  <a:pt x="865333" y="1843402"/>
                </a:cubicBezTo>
                <a:cubicBezTo>
                  <a:pt x="861508" y="1851050"/>
                  <a:pt x="855771" y="1856787"/>
                  <a:pt x="853859" y="1864436"/>
                </a:cubicBezTo>
                <a:cubicBezTo>
                  <a:pt x="827085" y="1975346"/>
                  <a:pt x="765889" y="2072871"/>
                  <a:pt x="735291" y="2183781"/>
                </a:cubicBezTo>
                <a:cubicBezTo>
                  <a:pt x="672183" y="2418986"/>
                  <a:pt x="637760" y="2654192"/>
                  <a:pt x="630110" y="2895135"/>
                </a:cubicBezTo>
                <a:cubicBezTo>
                  <a:pt x="630110" y="2902784"/>
                  <a:pt x="630110" y="2908520"/>
                  <a:pt x="630110" y="2916170"/>
                </a:cubicBezTo>
                <a:cubicBezTo>
                  <a:pt x="651146" y="2906608"/>
                  <a:pt x="647322" y="2889398"/>
                  <a:pt x="647322" y="2874100"/>
                </a:cubicBezTo>
                <a:cubicBezTo>
                  <a:pt x="658796" y="2342497"/>
                  <a:pt x="838560" y="1875910"/>
                  <a:pt x="1175139" y="1468602"/>
                </a:cubicBezTo>
                <a:cubicBezTo>
                  <a:pt x="1266933" y="1357692"/>
                  <a:pt x="1374026" y="1260168"/>
                  <a:pt x="1486856" y="1170292"/>
                </a:cubicBezTo>
                <a:cubicBezTo>
                  <a:pt x="1496418" y="1162643"/>
                  <a:pt x="1505980" y="1154994"/>
                  <a:pt x="1519367" y="1147345"/>
                </a:cubicBezTo>
                <a:cubicBezTo>
                  <a:pt x="1527016" y="1176029"/>
                  <a:pt x="1511717" y="1189415"/>
                  <a:pt x="1498331" y="1206625"/>
                </a:cubicBezTo>
                <a:cubicBezTo>
                  <a:pt x="1477295" y="1229572"/>
                  <a:pt x="1452434" y="1252519"/>
                  <a:pt x="1454346" y="1288851"/>
                </a:cubicBezTo>
                <a:cubicBezTo>
                  <a:pt x="1454346" y="1300325"/>
                  <a:pt x="1442872" y="1307974"/>
                  <a:pt x="1433310" y="1315623"/>
                </a:cubicBezTo>
                <a:cubicBezTo>
                  <a:pt x="1370201" y="1371078"/>
                  <a:pt x="1314742" y="1432269"/>
                  <a:pt x="1261196" y="1497286"/>
                </a:cubicBezTo>
                <a:cubicBezTo>
                  <a:pt x="1255458" y="1504935"/>
                  <a:pt x="1232510" y="1514496"/>
                  <a:pt x="1263108" y="1524057"/>
                </a:cubicBezTo>
                <a:cubicBezTo>
                  <a:pt x="1280319" y="1529794"/>
                  <a:pt x="1261196" y="1543180"/>
                  <a:pt x="1255458" y="1548916"/>
                </a:cubicBezTo>
                <a:cubicBezTo>
                  <a:pt x="1134979" y="1694247"/>
                  <a:pt x="1037447" y="1852963"/>
                  <a:pt x="960952" y="2025065"/>
                </a:cubicBezTo>
                <a:cubicBezTo>
                  <a:pt x="861508" y="2250709"/>
                  <a:pt x="807962" y="2487827"/>
                  <a:pt x="783101" y="2732594"/>
                </a:cubicBezTo>
                <a:cubicBezTo>
                  <a:pt x="783101" y="2734506"/>
                  <a:pt x="783101" y="2738331"/>
                  <a:pt x="786925" y="2747892"/>
                </a:cubicBezTo>
                <a:cubicBezTo>
                  <a:pt x="836647" y="2646543"/>
                  <a:pt x="817523" y="2533721"/>
                  <a:pt x="867245" y="2438109"/>
                </a:cubicBezTo>
                <a:cubicBezTo>
                  <a:pt x="850034" y="2514599"/>
                  <a:pt x="872982" y="2596825"/>
                  <a:pt x="840472" y="2671402"/>
                </a:cubicBezTo>
                <a:cubicBezTo>
                  <a:pt x="830910" y="2690525"/>
                  <a:pt x="827085" y="2707735"/>
                  <a:pt x="836647" y="2728770"/>
                </a:cubicBezTo>
                <a:cubicBezTo>
                  <a:pt x="848122" y="2749804"/>
                  <a:pt x="848122" y="2774663"/>
                  <a:pt x="844297" y="2797610"/>
                </a:cubicBezTo>
                <a:cubicBezTo>
                  <a:pt x="821348" y="2973537"/>
                  <a:pt x="855771" y="3147551"/>
                  <a:pt x="884457" y="3321565"/>
                </a:cubicBezTo>
                <a:cubicBezTo>
                  <a:pt x="888281" y="3346424"/>
                  <a:pt x="894019" y="3371283"/>
                  <a:pt x="884457" y="3396142"/>
                </a:cubicBezTo>
                <a:cubicBezTo>
                  <a:pt x="880632" y="3409528"/>
                  <a:pt x="884457" y="3422913"/>
                  <a:pt x="892106" y="3432475"/>
                </a:cubicBezTo>
                <a:cubicBezTo>
                  <a:pt x="936091" y="3482193"/>
                  <a:pt x="941828" y="3545297"/>
                  <a:pt x="951390" y="3606489"/>
                </a:cubicBezTo>
                <a:cubicBezTo>
                  <a:pt x="955215" y="3633260"/>
                  <a:pt x="957127" y="3660031"/>
                  <a:pt x="980076" y="3679154"/>
                </a:cubicBezTo>
                <a:cubicBezTo>
                  <a:pt x="987725" y="3686803"/>
                  <a:pt x="985813" y="3694452"/>
                  <a:pt x="987725" y="3704013"/>
                </a:cubicBezTo>
                <a:cubicBezTo>
                  <a:pt x="987725" y="3723135"/>
                  <a:pt x="991550" y="3740346"/>
                  <a:pt x="1003024" y="3753731"/>
                </a:cubicBezTo>
                <a:cubicBezTo>
                  <a:pt x="1060396" y="3814923"/>
                  <a:pt x="1089081" y="3893325"/>
                  <a:pt x="1131154" y="3965990"/>
                </a:cubicBezTo>
                <a:cubicBezTo>
                  <a:pt x="1362552" y="4365649"/>
                  <a:pt x="1706780" y="4631451"/>
                  <a:pt x="2123679" y="4813114"/>
                </a:cubicBezTo>
                <a:cubicBezTo>
                  <a:pt x="2242247" y="4864744"/>
                  <a:pt x="2360814" y="4924024"/>
                  <a:pt x="2488944" y="4943146"/>
                </a:cubicBezTo>
                <a:cubicBezTo>
                  <a:pt x="2653408" y="4966093"/>
                  <a:pt x="2819785" y="4975654"/>
                  <a:pt x="2984250" y="4989040"/>
                </a:cubicBezTo>
                <a:cubicBezTo>
                  <a:pt x="3020585" y="4992864"/>
                  <a:pt x="3058833" y="4987128"/>
                  <a:pt x="3093256" y="4977566"/>
                </a:cubicBezTo>
                <a:cubicBezTo>
                  <a:pt x="3102818" y="4973742"/>
                  <a:pt x="3114292" y="4971830"/>
                  <a:pt x="3123854" y="4973742"/>
                </a:cubicBezTo>
                <a:cubicBezTo>
                  <a:pt x="3183138" y="4990952"/>
                  <a:pt x="3236684" y="4971830"/>
                  <a:pt x="3292143" y="4958444"/>
                </a:cubicBezTo>
                <a:cubicBezTo>
                  <a:pt x="3424098" y="4924024"/>
                  <a:pt x="3557964" y="4895340"/>
                  <a:pt x="3684181" y="4843709"/>
                </a:cubicBezTo>
                <a:cubicBezTo>
                  <a:pt x="4254071" y="4604679"/>
                  <a:pt x="4669057" y="4212669"/>
                  <a:pt x="4883244" y="3623699"/>
                </a:cubicBezTo>
                <a:cubicBezTo>
                  <a:pt x="4948265" y="3447773"/>
                  <a:pt x="4957827" y="3262285"/>
                  <a:pt x="4957827" y="3076798"/>
                </a:cubicBezTo>
                <a:cubicBezTo>
                  <a:pt x="4957827" y="2659929"/>
                  <a:pt x="4866032" y="2266007"/>
                  <a:pt x="4653758" y="1900769"/>
                </a:cubicBezTo>
                <a:cubicBezTo>
                  <a:pt x="4575351" y="1766912"/>
                  <a:pt x="4483556" y="1640704"/>
                  <a:pt x="4380288" y="1525969"/>
                </a:cubicBezTo>
                <a:cubicBezTo>
                  <a:pt x="4326741" y="1466690"/>
                  <a:pt x="4271282" y="1407410"/>
                  <a:pt x="4227297" y="1340482"/>
                </a:cubicBezTo>
                <a:cubicBezTo>
                  <a:pt x="4171838" y="1256343"/>
                  <a:pt x="4097255" y="1197064"/>
                  <a:pt x="4011198" y="1149258"/>
                </a:cubicBezTo>
                <a:cubicBezTo>
                  <a:pt x="3638284" y="942735"/>
                  <a:pt x="3234772" y="856685"/>
                  <a:pt x="2810223" y="866246"/>
                </a:cubicBezTo>
                <a:cubicBezTo>
                  <a:pt x="2752852" y="866246"/>
                  <a:pt x="2693568" y="868158"/>
                  <a:pt x="2634284" y="871983"/>
                </a:cubicBezTo>
                <a:cubicBezTo>
                  <a:pt x="2747115" y="828001"/>
                  <a:pt x="2865682" y="856685"/>
                  <a:pt x="2980425" y="833738"/>
                </a:cubicBezTo>
                <a:cubicBezTo>
                  <a:pt x="2924966" y="818440"/>
                  <a:pt x="2869507" y="816528"/>
                  <a:pt x="2814048" y="818440"/>
                </a:cubicBezTo>
                <a:cubicBezTo>
                  <a:pt x="2754764" y="822264"/>
                  <a:pt x="2695481" y="824176"/>
                  <a:pt x="2638109" y="829913"/>
                </a:cubicBezTo>
                <a:cubicBezTo>
                  <a:pt x="2580738" y="833738"/>
                  <a:pt x="2523366" y="841387"/>
                  <a:pt x="2467907" y="852860"/>
                </a:cubicBezTo>
                <a:cubicBezTo>
                  <a:pt x="2410536" y="862421"/>
                  <a:pt x="2356989" y="877719"/>
                  <a:pt x="2299618" y="891105"/>
                </a:cubicBezTo>
                <a:cubicBezTo>
                  <a:pt x="2297706" y="875807"/>
                  <a:pt x="2314917" y="879632"/>
                  <a:pt x="2316829" y="870070"/>
                </a:cubicBezTo>
                <a:cubicBezTo>
                  <a:pt x="2314917" y="868158"/>
                  <a:pt x="2313005" y="866246"/>
                  <a:pt x="2311092" y="866246"/>
                </a:cubicBezTo>
                <a:cubicBezTo>
                  <a:pt x="2272845" y="866246"/>
                  <a:pt x="2238422" y="875807"/>
                  <a:pt x="2202087" y="887280"/>
                </a:cubicBezTo>
                <a:cubicBezTo>
                  <a:pt x="2093081" y="923613"/>
                  <a:pt x="1987900" y="965682"/>
                  <a:pt x="1884632" y="1017313"/>
                </a:cubicBezTo>
                <a:cubicBezTo>
                  <a:pt x="1861683" y="1028786"/>
                  <a:pt x="1838734" y="1036435"/>
                  <a:pt x="1811961" y="1030699"/>
                </a:cubicBezTo>
                <a:cubicBezTo>
                  <a:pt x="1787100" y="1026874"/>
                  <a:pt x="1766064" y="1044084"/>
                  <a:pt x="1745028" y="1055558"/>
                </a:cubicBezTo>
                <a:cubicBezTo>
                  <a:pt x="1708693" y="1074680"/>
                  <a:pt x="1672357" y="1084241"/>
                  <a:pt x="1628373" y="1072768"/>
                </a:cubicBezTo>
                <a:cubicBezTo>
                  <a:pt x="1955390" y="871983"/>
                  <a:pt x="2299618" y="736213"/>
                  <a:pt x="2674444" y="680758"/>
                </a:cubicBezTo>
                <a:cubicBezTo>
                  <a:pt x="2383763" y="715179"/>
                  <a:pt x="2094993" y="757248"/>
                  <a:pt x="1832997" y="898754"/>
                </a:cubicBezTo>
                <a:cubicBezTo>
                  <a:pt x="2052921" y="747687"/>
                  <a:pt x="2305355" y="688407"/>
                  <a:pt x="2561614" y="642513"/>
                </a:cubicBezTo>
                <a:cubicBezTo>
                  <a:pt x="2819785" y="596620"/>
                  <a:pt x="3077957" y="617654"/>
                  <a:pt x="3341865" y="655899"/>
                </a:cubicBezTo>
                <a:cubicBezTo>
                  <a:pt x="3326566" y="634865"/>
                  <a:pt x="3307442" y="634865"/>
                  <a:pt x="3292143" y="632952"/>
                </a:cubicBezTo>
                <a:cubicBezTo>
                  <a:pt x="3108555" y="606181"/>
                  <a:pt x="2924966" y="588971"/>
                  <a:pt x="2739465" y="602356"/>
                </a:cubicBezTo>
                <a:cubicBezTo>
                  <a:pt x="2716517" y="604269"/>
                  <a:pt x="2693568" y="606181"/>
                  <a:pt x="2674444" y="592795"/>
                </a:cubicBezTo>
                <a:cubicBezTo>
                  <a:pt x="2664883" y="587058"/>
                  <a:pt x="2657233" y="587058"/>
                  <a:pt x="2649584" y="590883"/>
                </a:cubicBezTo>
                <a:cubicBezTo>
                  <a:pt x="2565439" y="627216"/>
                  <a:pt x="2473645" y="632952"/>
                  <a:pt x="2385675" y="650162"/>
                </a:cubicBezTo>
                <a:cubicBezTo>
                  <a:pt x="2207824" y="684583"/>
                  <a:pt x="2037622" y="740038"/>
                  <a:pt x="1871245" y="810791"/>
                </a:cubicBezTo>
                <a:cubicBezTo>
                  <a:pt x="1857858" y="816528"/>
                  <a:pt x="1844472" y="826089"/>
                  <a:pt x="1823435" y="820352"/>
                </a:cubicBezTo>
                <a:cubicBezTo>
                  <a:pt x="1953477" y="740038"/>
                  <a:pt x="2096906" y="701793"/>
                  <a:pt x="2232685" y="646338"/>
                </a:cubicBezTo>
                <a:cubicBezTo>
                  <a:pt x="2140890" y="655899"/>
                  <a:pt x="2058658" y="707530"/>
                  <a:pt x="1959214" y="701793"/>
                </a:cubicBezTo>
                <a:cubicBezTo>
                  <a:pt x="1982163" y="675022"/>
                  <a:pt x="2007024" y="665460"/>
                  <a:pt x="2033797" y="659724"/>
                </a:cubicBezTo>
                <a:cubicBezTo>
                  <a:pt x="2096906" y="648250"/>
                  <a:pt x="2158102" y="634865"/>
                  <a:pt x="2217386" y="611918"/>
                </a:cubicBezTo>
                <a:cubicBezTo>
                  <a:pt x="2263283" y="592795"/>
                  <a:pt x="2311092" y="602356"/>
                  <a:pt x="2358902" y="592795"/>
                </a:cubicBezTo>
                <a:cubicBezTo>
                  <a:pt x="2381850" y="588971"/>
                  <a:pt x="2402886" y="585146"/>
                  <a:pt x="2416273" y="562199"/>
                </a:cubicBezTo>
                <a:cubicBezTo>
                  <a:pt x="2425835" y="548814"/>
                  <a:pt x="2441134" y="546901"/>
                  <a:pt x="2456433" y="543077"/>
                </a:cubicBezTo>
                <a:cubicBezTo>
                  <a:pt x="2831260" y="478061"/>
                  <a:pt x="3202261" y="504832"/>
                  <a:pt x="3569438" y="602356"/>
                </a:cubicBezTo>
                <a:cubicBezTo>
                  <a:pt x="3665057" y="629128"/>
                  <a:pt x="3756852" y="661636"/>
                  <a:pt x="3850558" y="692232"/>
                </a:cubicBezTo>
                <a:cubicBezTo>
                  <a:pt x="3877332" y="699881"/>
                  <a:pt x="3900280" y="715179"/>
                  <a:pt x="3919404" y="736213"/>
                </a:cubicBezTo>
                <a:cubicBezTo>
                  <a:pt x="3951914" y="768721"/>
                  <a:pt x="3990162" y="785932"/>
                  <a:pt x="4036059" y="789756"/>
                </a:cubicBezTo>
                <a:cubicBezTo>
                  <a:pt x="4106817" y="795493"/>
                  <a:pt x="4164189" y="824176"/>
                  <a:pt x="4200524" y="891105"/>
                </a:cubicBezTo>
                <a:cubicBezTo>
                  <a:pt x="4204349" y="900666"/>
                  <a:pt x="4211998" y="910227"/>
                  <a:pt x="4221560" y="915964"/>
                </a:cubicBezTo>
                <a:cubicBezTo>
                  <a:pt x="4317179" y="980980"/>
                  <a:pt x="4395587" y="1065119"/>
                  <a:pt x="4487381" y="1132047"/>
                </a:cubicBezTo>
                <a:cubicBezTo>
                  <a:pt x="4506505" y="1145433"/>
                  <a:pt x="4521804" y="1158819"/>
                  <a:pt x="4548577" y="1162643"/>
                </a:cubicBezTo>
                <a:cubicBezTo>
                  <a:pt x="4539015" y="1133960"/>
                  <a:pt x="4517979" y="1116750"/>
                  <a:pt x="4498855" y="1097627"/>
                </a:cubicBezTo>
                <a:cubicBezTo>
                  <a:pt x="4452958" y="1057470"/>
                  <a:pt x="4412798" y="1024962"/>
                  <a:pt x="4361164" y="992454"/>
                </a:cubicBezTo>
                <a:cubicBezTo>
                  <a:pt x="4349690" y="984805"/>
                  <a:pt x="4353514" y="988629"/>
                  <a:pt x="4332478" y="959946"/>
                </a:cubicBezTo>
                <a:cubicBezTo>
                  <a:pt x="4340128" y="950384"/>
                  <a:pt x="4326741" y="940823"/>
                  <a:pt x="4319092" y="933174"/>
                </a:cubicBezTo>
                <a:cubicBezTo>
                  <a:pt x="4254071" y="877719"/>
                  <a:pt x="4189050" y="822264"/>
                  <a:pt x="4122116" y="766809"/>
                </a:cubicBezTo>
                <a:cubicBezTo>
                  <a:pt x="4072394" y="724740"/>
                  <a:pt x="4015023" y="697969"/>
                  <a:pt x="3951914" y="678846"/>
                </a:cubicBezTo>
                <a:cubicBezTo>
                  <a:pt x="3814223" y="642513"/>
                  <a:pt x="3684181" y="587058"/>
                  <a:pt x="3546490" y="556463"/>
                </a:cubicBezTo>
                <a:cubicBezTo>
                  <a:pt x="3167839" y="476148"/>
                  <a:pt x="2787275" y="453202"/>
                  <a:pt x="2402886" y="508656"/>
                </a:cubicBezTo>
                <a:cubicBezTo>
                  <a:pt x="2311092" y="522042"/>
                  <a:pt x="2223123" y="539252"/>
                  <a:pt x="2140890" y="583234"/>
                </a:cubicBezTo>
                <a:cubicBezTo>
                  <a:pt x="2010849" y="650162"/>
                  <a:pt x="1865508" y="684583"/>
                  <a:pt x="1733553" y="745774"/>
                </a:cubicBezTo>
                <a:cubicBezTo>
                  <a:pt x="1720167" y="751511"/>
                  <a:pt x="1701043" y="759160"/>
                  <a:pt x="1691481" y="745774"/>
                </a:cubicBezTo>
                <a:cubicBezTo>
                  <a:pt x="1681919" y="732389"/>
                  <a:pt x="1693394" y="715179"/>
                  <a:pt x="1702955" y="701793"/>
                </a:cubicBezTo>
                <a:cubicBezTo>
                  <a:pt x="1712517" y="688407"/>
                  <a:pt x="1727816" y="678846"/>
                  <a:pt x="1743115" y="673109"/>
                </a:cubicBezTo>
                <a:cubicBezTo>
                  <a:pt x="1924792" y="606181"/>
                  <a:pt x="2102643" y="522042"/>
                  <a:pt x="2291968" y="474236"/>
                </a:cubicBezTo>
                <a:cubicBezTo>
                  <a:pt x="2634284" y="388185"/>
                  <a:pt x="2978513" y="372887"/>
                  <a:pt x="3326566" y="445552"/>
                </a:cubicBezTo>
                <a:cubicBezTo>
                  <a:pt x="3372463" y="455114"/>
                  <a:pt x="3376288" y="453202"/>
                  <a:pt x="3410711" y="422606"/>
                </a:cubicBezTo>
                <a:cubicBezTo>
                  <a:pt x="3328479" y="399659"/>
                  <a:pt x="3244334" y="388185"/>
                  <a:pt x="3162101" y="376712"/>
                </a:cubicBezTo>
                <a:cubicBezTo>
                  <a:pt x="2731816" y="317432"/>
                  <a:pt x="2322567" y="397747"/>
                  <a:pt x="1922879" y="548814"/>
                </a:cubicBezTo>
                <a:cubicBezTo>
                  <a:pt x="1876982" y="567936"/>
                  <a:pt x="1829172" y="583234"/>
                  <a:pt x="1783275" y="600444"/>
                </a:cubicBezTo>
                <a:cubicBezTo>
                  <a:pt x="1775626" y="604269"/>
                  <a:pt x="1767976" y="613830"/>
                  <a:pt x="1760327" y="602356"/>
                </a:cubicBezTo>
                <a:cubicBezTo>
                  <a:pt x="1752677" y="592795"/>
                  <a:pt x="1756502" y="583234"/>
                  <a:pt x="1764152" y="575585"/>
                </a:cubicBezTo>
                <a:cubicBezTo>
                  <a:pt x="1781363" y="558375"/>
                  <a:pt x="1802399" y="546901"/>
                  <a:pt x="1823435" y="541165"/>
                </a:cubicBezTo>
                <a:cubicBezTo>
                  <a:pt x="1945828" y="499095"/>
                  <a:pt x="2066308" y="441728"/>
                  <a:pt x="2200174" y="426430"/>
                </a:cubicBezTo>
                <a:cubicBezTo>
                  <a:pt x="2190612" y="407308"/>
                  <a:pt x="2169576" y="414957"/>
                  <a:pt x="2156189" y="401571"/>
                </a:cubicBezTo>
                <a:cubicBezTo>
                  <a:pt x="2198262" y="380536"/>
                  <a:pt x="2242247" y="370975"/>
                  <a:pt x="2286231" y="363326"/>
                </a:cubicBezTo>
                <a:cubicBezTo>
                  <a:pt x="2590300" y="305959"/>
                  <a:pt x="2894368" y="277275"/>
                  <a:pt x="3202261" y="315520"/>
                </a:cubicBezTo>
                <a:cubicBezTo>
                  <a:pt x="3418360" y="344204"/>
                  <a:pt x="3628722" y="393922"/>
                  <a:pt x="3829522" y="476148"/>
                </a:cubicBezTo>
                <a:cubicBezTo>
                  <a:pt x="3890718" y="501008"/>
                  <a:pt x="3942353" y="541165"/>
                  <a:pt x="4009286" y="550726"/>
                </a:cubicBezTo>
                <a:cubicBezTo>
                  <a:pt x="4026497" y="552638"/>
                  <a:pt x="4047533" y="562199"/>
                  <a:pt x="4053271" y="535428"/>
                </a:cubicBezTo>
                <a:cubicBezTo>
                  <a:pt x="4060920" y="508656"/>
                  <a:pt x="4036059" y="512481"/>
                  <a:pt x="4020760" y="504832"/>
                </a:cubicBezTo>
                <a:cubicBezTo>
                  <a:pt x="4001636" y="499095"/>
                  <a:pt x="3976775" y="495271"/>
                  <a:pt x="3965301" y="468499"/>
                </a:cubicBezTo>
                <a:cubicBezTo>
                  <a:pt x="4085781" y="481885"/>
                  <a:pt x="4187137" y="539252"/>
                  <a:pt x="4290406" y="585146"/>
                </a:cubicBezTo>
                <a:cubicBezTo>
                  <a:pt x="4351602" y="617654"/>
                  <a:pt x="4403236" y="663548"/>
                  <a:pt x="4468257" y="688407"/>
                </a:cubicBezTo>
                <a:cubicBezTo>
                  <a:pt x="4418535" y="640601"/>
                  <a:pt x="4359252" y="611918"/>
                  <a:pt x="4299968" y="577497"/>
                </a:cubicBezTo>
                <a:cubicBezTo>
                  <a:pt x="4221560" y="523954"/>
                  <a:pt x="4131678" y="489534"/>
                  <a:pt x="4041796" y="455114"/>
                </a:cubicBezTo>
                <a:cubicBezTo>
                  <a:pt x="3797012" y="361414"/>
                  <a:pt x="3546490" y="284924"/>
                  <a:pt x="3286406" y="242855"/>
                </a:cubicBezTo>
                <a:cubicBezTo>
                  <a:pt x="3253896" y="239030"/>
                  <a:pt x="3219473" y="229469"/>
                  <a:pt x="3185050" y="235206"/>
                </a:cubicBezTo>
                <a:cubicBezTo>
                  <a:pt x="3185050" y="256241"/>
                  <a:pt x="3202261" y="252416"/>
                  <a:pt x="3213736" y="254328"/>
                </a:cubicBezTo>
                <a:cubicBezTo>
                  <a:pt x="3433659" y="284924"/>
                  <a:pt x="3649758" y="336555"/>
                  <a:pt x="3860120" y="414957"/>
                </a:cubicBezTo>
                <a:cubicBezTo>
                  <a:pt x="3871594" y="418781"/>
                  <a:pt x="3894543" y="416869"/>
                  <a:pt x="3888806" y="435991"/>
                </a:cubicBezTo>
                <a:cubicBezTo>
                  <a:pt x="3883069" y="455114"/>
                  <a:pt x="3862033" y="449377"/>
                  <a:pt x="3848646" y="443640"/>
                </a:cubicBezTo>
                <a:cubicBezTo>
                  <a:pt x="3781713" y="420693"/>
                  <a:pt x="3716692" y="390098"/>
                  <a:pt x="3645934" y="372887"/>
                </a:cubicBezTo>
                <a:cubicBezTo>
                  <a:pt x="3339953" y="300222"/>
                  <a:pt x="3032060" y="246679"/>
                  <a:pt x="2716517" y="271538"/>
                </a:cubicBezTo>
                <a:cubicBezTo>
                  <a:pt x="2471732" y="290661"/>
                  <a:pt x="2232685" y="346116"/>
                  <a:pt x="1999374" y="420693"/>
                </a:cubicBezTo>
                <a:cubicBezTo>
                  <a:pt x="1951565" y="435991"/>
                  <a:pt x="1901843" y="451289"/>
                  <a:pt x="1852121" y="458938"/>
                </a:cubicBezTo>
                <a:cubicBezTo>
                  <a:pt x="2207824" y="304047"/>
                  <a:pt x="2582650" y="225645"/>
                  <a:pt x="2976601" y="227557"/>
                </a:cubicBezTo>
                <a:cubicBezTo>
                  <a:pt x="2963214" y="204610"/>
                  <a:pt x="2940265" y="214171"/>
                  <a:pt x="2915404" y="198873"/>
                </a:cubicBezTo>
                <a:cubicBezTo>
                  <a:pt x="2984250" y="198873"/>
                  <a:pt x="3043534" y="198873"/>
                  <a:pt x="3100905" y="204610"/>
                </a:cubicBezTo>
                <a:cubicBezTo>
                  <a:pt x="3186962" y="214171"/>
                  <a:pt x="3273019" y="225645"/>
                  <a:pt x="3360989" y="233294"/>
                </a:cubicBezTo>
                <a:cubicBezTo>
                  <a:pt x="3366726" y="235206"/>
                  <a:pt x="3380113" y="242855"/>
                  <a:pt x="3382025" y="229469"/>
                </a:cubicBezTo>
                <a:cubicBezTo>
                  <a:pt x="3385850" y="217996"/>
                  <a:pt x="3372463" y="217996"/>
                  <a:pt x="3364814" y="216083"/>
                </a:cubicBezTo>
                <a:cubicBezTo>
                  <a:pt x="3257720" y="195049"/>
                  <a:pt x="3154452" y="166365"/>
                  <a:pt x="3043534" y="175926"/>
                </a:cubicBezTo>
                <a:cubicBezTo>
                  <a:pt x="3018673" y="179751"/>
                  <a:pt x="2991900" y="166365"/>
                  <a:pt x="2965126" y="162541"/>
                </a:cubicBezTo>
                <a:cubicBezTo>
                  <a:pt x="2854208" y="143418"/>
                  <a:pt x="2745203" y="166365"/>
                  <a:pt x="2634284" y="177839"/>
                </a:cubicBezTo>
                <a:cubicBezTo>
                  <a:pt x="2387587" y="206522"/>
                  <a:pt x="2146628" y="256241"/>
                  <a:pt x="1911405" y="332730"/>
                </a:cubicBezTo>
                <a:cubicBezTo>
                  <a:pt x="1764152" y="378624"/>
                  <a:pt x="1630285" y="457026"/>
                  <a:pt x="1488769" y="520130"/>
                </a:cubicBezTo>
                <a:cubicBezTo>
                  <a:pt x="1477295" y="523954"/>
                  <a:pt x="1463908" y="529691"/>
                  <a:pt x="1446696" y="537340"/>
                </a:cubicBezTo>
                <a:cubicBezTo>
                  <a:pt x="1454346" y="504832"/>
                  <a:pt x="1473470" y="483797"/>
                  <a:pt x="1498331" y="476148"/>
                </a:cubicBezTo>
                <a:cubicBezTo>
                  <a:pt x="1620723" y="439816"/>
                  <a:pt x="1727816" y="367151"/>
                  <a:pt x="1846384" y="321257"/>
                </a:cubicBezTo>
                <a:cubicBezTo>
                  <a:pt x="2226948" y="177839"/>
                  <a:pt x="2618985" y="112822"/>
                  <a:pt x="3026322" y="133857"/>
                </a:cubicBezTo>
                <a:cubicBezTo>
                  <a:pt x="3194612" y="143418"/>
                  <a:pt x="3355252" y="185488"/>
                  <a:pt x="3519717" y="216083"/>
                </a:cubicBezTo>
                <a:cubicBezTo>
                  <a:pt x="3730078" y="252416"/>
                  <a:pt x="3930878" y="315520"/>
                  <a:pt x="4116379" y="418781"/>
                </a:cubicBezTo>
                <a:cubicBezTo>
                  <a:pt x="4133591" y="428342"/>
                  <a:pt x="4152714" y="432167"/>
                  <a:pt x="4150802" y="458938"/>
                </a:cubicBezTo>
                <a:cubicBezTo>
                  <a:pt x="4148890" y="466587"/>
                  <a:pt x="4156539" y="472324"/>
                  <a:pt x="4164189" y="474236"/>
                </a:cubicBezTo>
                <a:cubicBezTo>
                  <a:pt x="4280844" y="527779"/>
                  <a:pt x="4391762" y="592795"/>
                  <a:pt x="4500768" y="663548"/>
                </a:cubicBezTo>
                <a:cubicBezTo>
                  <a:pt x="4502680" y="665460"/>
                  <a:pt x="4506505" y="665460"/>
                  <a:pt x="4512242" y="665460"/>
                </a:cubicBezTo>
                <a:cubicBezTo>
                  <a:pt x="4521804" y="640601"/>
                  <a:pt x="4516067" y="625303"/>
                  <a:pt x="4491206" y="610005"/>
                </a:cubicBezTo>
                <a:cubicBezTo>
                  <a:pt x="4322916" y="502920"/>
                  <a:pt x="4156539" y="392010"/>
                  <a:pt x="3972951" y="311696"/>
                </a:cubicBezTo>
                <a:cubicBezTo>
                  <a:pt x="3672707" y="181663"/>
                  <a:pt x="3359077" y="110910"/>
                  <a:pt x="3032060" y="103261"/>
                </a:cubicBezTo>
                <a:cubicBezTo>
                  <a:pt x="2848471" y="99437"/>
                  <a:pt x="2664883" y="95612"/>
                  <a:pt x="2483206" y="124296"/>
                </a:cubicBezTo>
                <a:cubicBezTo>
                  <a:pt x="2412448" y="137682"/>
                  <a:pt x="2339778" y="128120"/>
                  <a:pt x="2269020" y="128120"/>
                </a:cubicBezTo>
                <a:cubicBezTo>
                  <a:pt x="2500418" y="86051"/>
                  <a:pt x="2733728" y="61192"/>
                  <a:pt x="2968951" y="61192"/>
                </a:cubicBezTo>
                <a:cubicBezTo>
                  <a:pt x="3206086" y="63104"/>
                  <a:pt x="3437484" y="91788"/>
                  <a:pt x="3666970" y="154892"/>
                </a:cubicBezTo>
                <a:cubicBezTo>
                  <a:pt x="3464257" y="84139"/>
                  <a:pt x="3250071" y="53543"/>
                  <a:pt x="3041621" y="9561"/>
                </a:cubicBezTo>
                <a:cubicBezTo>
                  <a:pt x="3041621" y="5737"/>
                  <a:pt x="3043534" y="1912"/>
                  <a:pt x="30435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Insert Your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12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 userDrawn="1"/>
        </p:nvSpPr>
        <p:spPr>
          <a:xfrm flipV="1">
            <a:off x="0" y="2573079"/>
            <a:ext cx="12192000" cy="428492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35789" y="4018161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35789" y="4695577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6" name="Isosceles Triangle 5"/>
          <p:cNvSpPr/>
          <p:nvPr userDrawn="1"/>
        </p:nvSpPr>
        <p:spPr>
          <a:xfrm flipV="1">
            <a:off x="4683860" y="5709153"/>
            <a:ext cx="2824280" cy="992604"/>
          </a:xfrm>
          <a:prstGeom prst="triangle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968" y="1176881"/>
            <a:ext cx="5667649" cy="25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228598"/>
            <a:ext cx="8422106" cy="1022686"/>
          </a:xfrm>
          <a:custGeom>
            <a:avLst/>
            <a:gdLst>
              <a:gd name="connsiteX0" fmla="*/ 0 w 8422106"/>
              <a:gd name="connsiteY0" fmla="*/ 0 h 1022686"/>
              <a:gd name="connsiteX1" fmla="*/ 7910763 w 8422106"/>
              <a:gd name="connsiteY1" fmla="*/ 0 h 1022686"/>
              <a:gd name="connsiteX2" fmla="*/ 8422106 w 8422106"/>
              <a:gd name="connsiteY2" fmla="*/ 511343 h 1022686"/>
              <a:gd name="connsiteX3" fmla="*/ 8422105 w 8422106"/>
              <a:gd name="connsiteY3" fmla="*/ 511343 h 1022686"/>
              <a:gd name="connsiteX4" fmla="*/ 7910762 w 8422106"/>
              <a:gd name="connsiteY4" fmla="*/ 1022686 h 1022686"/>
              <a:gd name="connsiteX5" fmla="*/ 0 w 8422106"/>
              <a:gd name="connsiteY5" fmla="*/ 1022685 h 10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22106" h="1022686">
                <a:moveTo>
                  <a:pt x="0" y="0"/>
                </a:moveTo>
                <a:lnTo>
                  <a:pt x="7910763" y="0"/>
                </a:lnTo>
                <a:cubicBezTo>
                  <a:pt x="8193170" y="0"/>
                  <a:pt x="8422106" y="228936"/>
                  <a:pt x="8422106" y="511343"/>
                </a:cubicBezTo>
                <a:lnTo>
                  <a:pt x="8422105" y="511343"/>
                </a:lnTo>
                <a:cubicBezTo>
                  <a:pt x="8422105" y="793750"/>
                  <a:pt x="8193169" y="1022686"/>
                  <a:pt x="7910762" y="1022686"/>
                </a:cubicBezTo>
                <a:lnTo>
                  <a:pt x="0" y="102268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25642" y="400203"/>
            <a:ext cx="1127108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11446714" y="228599"/>
            <a:ext cx="745286" cy="1022685"/>
          </a:xfrm>
          <a:custGeom>
            <a:avLst/>
            <a:gdLst>
              <a:gd name="connsiteX0" fmla="*/ 0 w 745286"/>
              <a:gd name="connsiteY0" fmla="*/ 511342 h 1022685"/>
              <a:gd name="connsiteX1" fmla="*/ 0 w 745286"/>
              <a:gd name="connsiteY1" fmla="*/ 511343 h 1022685"/>
              <a:gd name="connsiteX2" fmla="*/ 0 w 745286"/>
              <a:gd name="connsiteY2" fmla="*/ 511343 h 1022685"/>
              <a:gd name="connsiteX3" fmla="*/ 511343 w 745286"/>
              <a:gd name="connsiteY3" fmla="*/ 0 h 1022685"/>
              <a:gd name="connsiteX4" fmla="*/ 745286 w 745286"/>
              <a:gd name="connsiteY4" fmla="*/ 0 h 1022685"/>
              <a:gd name="connsiteX5" fmla="*/ 745286 w 745286"/>
              <a:gd name="connsiteY5" fmla="*/ 1022685 h 1022685"/>
              <a:gd name="connsiteX6" fmla="*/ 511343 w 745286"/>
              <a:gd name="connsiteY6" fmla="*/ 1022685 h 1022685"/>
              <a:gd name="connsiteX7" fmla="*/ 10389 w 745286"/>
              <a:gd name="connsiteY7" fmla="*/ 614396 h 1022685"/>
              <a:gd name="connsiteX8" fmla="*/ 0 w 745286"/>
              <a:gd name="connsiteY8" fmla="*/ 511343 h 1022685"/>
              <a:gd name="connsiteX9" fmla="*/ 10389 w 745286"/>
              <a:gd name="connsiteY9" fmla="*/ 408290 h 1022685"/>
              <a:gd name="connsiteX10" fmla="*/ 511343 w 745286"/>
              <a:gd name="connsiteY10" fmla="*/ 0 h 102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286" h="1022685">
                <a:moveTo>
                  <a:pt x="0" y="511342"/>
                </a:moveTo>
                <a:lnTo>
                  <a:pt x="0" y="511343"/>
                </a:lnTo>
                <a:lnTo>
                  <a:pt x="0" y="511343"/>
                </a:lnTo>
                <a:close/>
                <a:moveTo>
                  <a:pt x="511343" y="0"/>
                </a:moveTo>
                <a:lnTo>
                  <a:pt x="745286" y="0"/>
                </a:lnTo>
                <a:lnTo>
                  <a:pt x="745286" y="1022685"/>
                </a:lnTo>
                <a:lnTo>
                  <a:pt x="511343" y="1022685"/>
                </a:lnTo>
                <a:cubicBezTo>
                  <a:pt x="264237" y="1022685"/>
                  <a:pt x="58070" y="847406"/>
                  <a:pt x="10389" y="614396"/>
                </a:cubicBezTo>
                <a:lnTo>
                  <a:pt x="0" y="511343"/>
                </a:lnTo>
                <a:lnTo>
                  <a:pt x="10389" y="408290"/>
                </a:lnTo>
                <a:cubicBezTo>
                  <a:pt x="58070" y="175279"/>
                  <a:pt x="264237" y="0"/>
                  <a:pt x="5113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45" y="129947"/>
            <a:ext cx="3215730" cy="144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rot="5400000">
            <a:off x="-1583505" y="1865744"/>
            <a:ext cx="4754174" cy="1022686"/>
          </a:xfrm>
          <a:custGeom>
            <a:avLst/>
            <a:gdLst>
              <a:gd name="connsiteX0" fmla="*/ 0 w 4754174"/>
              <a:gd name="connsiteY0" fmla="*/ 1022685 h 1022686"/>
              <a:gd name="connsiteX1" fmla="*/ 0 w 4754174"/>
              <a:gd name="connsiteY1" fmla="*/ 0 h 1022686"/>
              <a:gd name="connsiteX2" fmla="*/ 4242831 w 4754174"/>
              <a:gd name="connsiteY2" fmla="*/ 0 h 1022686"/>
              <a:gd name="connsiteX3" fmla="*/ 4754174 w 4754174"/>
              <a:gd name="connsiteY3" fmla="*/ 511343 h 1022686"/>
              <a:gd name="connsiteX4" fmla="*/ 4754173 w 4754174"/>
              <a:gd name="connsiteY4" fmla="*/ 511343 h 1022686"/>
              <a:gd name="connsiteX5" fmla="*/ 4242830 w 4754174"/>
              <a:gd name="connsiteY5" fmla="*/ 1022686 h 10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4174" h="1022686">
                <a:moveTo>
                  <a:pt x="0" y="1022685"/>
                </a:moveTo>
                <a:lnTo>
                  <a:pt x="0" y="0"/>
                </a:lnTo>
                <a:lnTo>
                  <a:pt x="4242831" y="0"/>
                </a:lnTo>
                <a:cubicBezTo>
                  <a:pt x="4525238" y="0"/>
                  <a:pt x="4754174" y="228936"/>
                  <a:pt x="4754174" y="511343"/>
                </a:cubicBezTo>
                <a:lnTo>
                  <a:pt x="4754173" y="511343"/>
                </a:lnTo>
                <a:cubicBezTo>
                  <a:pt x="4754173" y="793750"/>
                  <a:pt x="4525237" y="1022686"/>
                  <a:pt x="4242830" y="102268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-1382129" y="1813587"/>
            <a:ext cx="435142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22"/>
          <a:stretch/>
        </p:blipFill>
        <p:spPr>
          <a:xfrm>
            <a:off x="8388" y="5427676"/>
            <a:ext cx="1599633" cy="12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3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22811" y="347952"/>
            <a:ext cx="4284618" cy="208173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300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76926" y="400203"/>
            <a:ext cx="100197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152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259307" y="245659"/>
            <a:ext cx="11668836" cy="6387153"/>
          </a:xfrm>
          <a:prstGeom prst="roundRect">
            <a:avLst>
              <a:gd name="adj" fmla="val 4853"/>
            </a:avLst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54795"/>
            <a:ext cx="12192000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225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923674" y="400203"/>
            <a:ext cx="926832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676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2" r:id="rId3"/>
    <p:sldLayoutId id="2147483691" r:id="rId4"/>
    <p:sldLayoutId id="2147483688" r:id="rId5"/>
    <p:sldLayoutId id="2147483689" r:id="rId6"/>
    <p:sldLayoutId id="2147483690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656" r:id="rId24"/>
    <p:sldLayoutId id="2147483687" r:id="rId2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Insert the 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/>
              <a:t>of your presentation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</a:t>
            </a: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2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555353" y="324580"/>
            <a:ext cx="1262227" cy="310203"/>
            <a:chOff x="3275856" y="1242391"/>
            <a:chExt cx="1656184" cy="407020"/>
          </a:xfrm>
        </p:grpSpPr>
        <p:sp>
          <p:nvSpPr>
            <p:cNvPr id="8" name="Rounded Rectangle 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02938" y="3677270"/>
            <a:ext cx="2566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8902938" y="529040"/>
            <a:ext cx="2566982" cy="18286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</a:t>
            </a:r>
            <a:r>
              <a:rPr lang="en-US" altLang="ko-KR" sz="3600" dirty="0">
                <a:solidFill>
                  <a:schemeClr val="accent1"/>
                </a:solidFill>
                <a:cs typeface="Arial" pitchFamily="34" charset="0"/>
              </a:rPr>
              <a:t>Images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&amp; Contents</a:t>
            </a:r>
          </a:p>
        </p:txBody>
      </p:sp>
      <p:sp>
        <p:nvSpPr>
          <p:cNvPr id="11" name="Right Triangle 11">
            <a:extLst>
              <a:ext uri="{FF2B5EF4-FFF2-40B4-BE49-F238E27FC236}">
                <a16:creationId xmlns="" xmlns:a16="http://schemas.microsoft.com/office/drawing/2014/main" id="{03194D72-6A2B-4B7F-A173-9C3DF7B426E1}"/>
              </a:ext>
            </a:extLst>
          </p:cNvPr>
          <p:cNvSpPr/>
          <p:nvPr/>
        </p:nvSpPr>
        <p:spPr>
          <a:xfrm rot="10800000">
            <a:off x="10641920" y="520632"/>
            <a:ext cx="828000" cy="82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0000" y="6385520"/>
            <a:ext cx="20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</a:t>
            </a:r>
            <a:r>
              <a:rPr lang="en-US" altLang="ko-KR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olio Presentation</a:t>
            </a:r>
            <a:endParaRPr lang="ko-KR" alt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35114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FC2681B2-ABB8-4C8D-BDA5-B5691D0D7779}"/>
              </a:ext>
            </a:extLst>
          </p:cNvPr>
          <p:cNvGrpSpPr/>
          <p:nvPr/>
        </p:nvGrpSpPr>
        <p:grpSpPr>
          <a:xfrm>
            <a:off x="1695808" y="2878802"/>
            <a:ext cx="602104" cy="3847758"/>
            <a:chOff x="1055023" y="2447148"/>
            <a:chExt cx="489227" cy="3126415"/>
          </a:xfrm>
          <a:solidFill>
            <a:schemeClr val="accent1"/>
          </a:solidFill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1B330AFE-4FB7-47B7-B24A-725D36A60D4F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22" name="사다리꼴 21">
                <a:extLst>
                  <a:ext uri="{FF2B5EF4-FFF2-40B4-BE49-F238E27FC236}">
                    <a16:creationId xmlns="" xmlns:a16="http://schemas.microsoft.com/office/drawing/2014/main" id="{2A685608-334E-4BD1-98FF-2A5AFA837F7F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="" xmlns:a16="http://schemas.microsoft.com/office/drawing/2014/main" id="{9A279566-7E97-45B8-A410-4A858FCE06F5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8DFE6B92-2246-47C8-94EF-150C8B330392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A8AC0F6C-CDBD-4A50-B23B-EB73A07ADA39}"/>
              </a:ext>
            </a:extLst>
          </p:cNvPr>
          <p:cNvGrpSpPr/>
          <p:nvPr/>
        </p:nvGrpSpPr>
        <p:grpSpPr>
          <a:xfrm>
            <a:off x="3737829" y="2261741"/>
            <a:ext cx="602104" cy="3847758"/>
            <a:chOff x="1055023" y="2447148"/>
            <a:chExt cx="489227" cy="3126415"/>
          </a:xfrm>
          <a:solidFill>
            <a:schemeClr val="accent2"/>
          </a:solidFill>
        </p:grpSpPr>
        <p:grpSp>
          <p:nvGrpSpPr>
            <p:cNvPr id="34" name="그룹 33">
              <a:extLst>
                <a:ext uri="{FF2B5EF4-FFF2-40B4-BE49-F238E27FC236}">
                  <a16:creationId xmlns="" xmlns:a16="http://schemas.microsoft.com/office/drawing/2014/main" id="{3DEBA168-25AE-46F4-8C47-6494D25236A9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37" name="사다리꼴 36">
                <a:extLst>
                  <a:ext uri="{FF2B5EF4-FFF2-40B4-BE49-F238E27FC236}">
                    <a16:creationId xmlns="" xmlns:a16="http://schemas.microsoft.com/office/drawing/2014/main" id="{AA58F08E-D820-415F-940D-5CCF57097AF4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="" xmlns:a16="http://schemas.microsoft.com/office/drawing/2014/main" id="{76417BBA-0B52-4997-9D6A-72ED2B78F6D9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1F34275B-8620-4E22-AD27-A95B0DF33E7A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3E948387-A345-495D-BEC6-C44B18421C92}"/>
              </a:ext>
            </a:extLst>
          </p:cNvPr>
          <p:cNvGrpSpPr/>
          <p:nvPr/>
        </p:nvGrpSpPr>
        <p:grpSpPr>
          <a:xfrm>
            <a:off x="5779850" y="2878802"/>
            <a:ext cx="602104" cy="3847758"/>
            <a:chOff x="1055023" y="2447148"/>
            <a:chExt cx="489227" cy="3126415"/>
          </a:xfrm>
          <a:solidFill>
            <a:schemeClr val="accent3"/>
          </a:solidFill>
        </p:grpSpPr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923A3E93-90A9-4095-933C-3121F682A26C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43" name="사다리꼴 42">
                <a:extLst>
                  <a:ext uri="{FF2B5EF4-FFF2-40B4-BE49-F238E27FC236}">
                    <a16:creationId xmlns="" xmlns:a16="http://schemas.microsoft.com/office/drawing/2014/main" id="{439096D1-9811-4D14-B676-D86D80EA49AE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27C4BF58-7AD1-43CE-9D56-D3B6AB460734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자유형: 도형 41">
              <a:extLst>
                <a:ext uri="{FF2B5EF4-FFF2-40B4-BE49-F238E27FC236}">
                  <a16:creationId xmlns="" xmlns:a16="http://schemas.microsoft.com/office/drawing/2014/main" id="{A2D020DC-330B-442C-AA4D-728DB3E6118E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16CC9043-92BF-4FFA-8E61-591CC6699AF7}"/>
              </a:ext>
            </a:extLst>
          </p:cNvPr>
          <p:cNvGrpSpPr/>
          <p:nvPr/>
        </p:nvGrpSpPr>
        <p:grpSpPr>
          <a:xfrm>
            <a:off x="7821871" y="2261741"/>
            <a:ext cx="602104" cy="3847758"/>
            <a:chOff x="1055023" y="2447148"/>
            <a:chExt cx="489227" cy="3126415"/>
          </a:xfrm>
          <a:solidFill>
            <a:schemeClr val="accent4"/>
          </a:solidFill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8F58B1A9-8624-4EBF-B440-8EF14775DD0C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53" name="사다리꼴 52">
                <a:extLst>
                  <a:ext uri="{FF2B5EF4-FFF2-40B4-BE49-F238E27FC236}">
                    <a16:creationId xmlns="" xmlns:a16="http://schemas.microsoft.com/office/drawing/2014/main" id="{88017823-6FED-4585-8189-078C630191E7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98E4E622-82B5-4B6D-B8DE-8B11C7A037E7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0730E4F2-F271-418C-856B-A52CAA8E52A1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CBD256E7-7095-4CAB-8111-0E73C0C329AC}"/>
              </a:ext>
            </a:extLst>
          </p:cNvPr>
          <p:cNvGrpSpPr/>
          <p:nvPr/>
        </p:nvGrpSpPr>
        <p:grpSpPr>
          <a:xfrm>
            <a:off x="9863893" y="2878802"/>
            <a:ext cx="602104" cy="3847758"/>
            <a:chOff x="1055023" y="2447148"/>
            <a:chExt cx="489227" cy="3126415"/>
          </a:xfrm>
          <a:solidFill>
            <a:schemeClr val="accent5"/>
          </a:solidFill>
        </p:grpSpPr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69D9DF76-87B6-4E4A-A108-B7C367190C51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62" name="사다리꼴 61">
                <a:extLst>
                  <a:ext uri="{FF2B5EF4-FFF2-40B4-BE49-F238E27FC236}">
                    <a16:creationId xmlns="" xmlns:a16="http://schemas.microsoft.com/office/drawing/2014/main" id="{D2EF2C5E-FA7D-4340-845A-B4F25A6A7C72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="" xmlns:a16="http://schemas.microsoft.com/office/drawing/2014/main" id="{2A665972-B5F0-4362-848D-18A8C19F49AE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자유형: 도형 57">
              <a:extLst>
                <a:ext uri="{FF2B5EF4-FFF2-40B4-BE49-F238E27FC236}">
                  <a16:creationId xmlns="" xmlns:a16="http://schemas.microsoft.com/office/drawing/2014/main" id="{D97BC61B-D358-42DA-9A68-D9EB5B0A69B1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1E8F3BC4-5716-4740-9600-65D2044EB2DA}"/>
              </a:ext>
            </a:extLst>
          </p:cNvPr>
          <p:cNvSpPr/>
          <p:nvPr/>
        </p:nvSpPr>
        <p:spPr>
          <a:xfrm>
            <a:off x="0" y="4851744"/>
            <a:ext cx="12192000" cy="2006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23">
            <a:extLst>
              <a:ext uri="{FF2B5EF4-FFF2-40B4-BE49-F238E27FC236}">
                <a16:creationId xmlns="" xmlns:a16="http://schemas.microsoft.com/office/drawing/2014/main" id="{4EF6D80B-16C2-4F64-846C-6050037BF6DF}"/>
              </a:ext>
            </a:extLst>
          </p:cNvPr>
          <p:cNvGrpSpPr/>
          <p:nvPr/>
        </p:nvGrpSpPr>
        <p:grpSpPr>
          <a:xfrm>
            <a:off x="3174785" y="5019959"/>
            <a:ext cx="1728192" cy="1266617"/>
            <a:chOff x="1062658" y="3986014"/>
            <a:chExt cx="1728192" cy="1266617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F3F58F18-E373-4468-A32C-987E6CCFC7C4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F857F2EA-BA2B-496A-A40D-6C4271718D3D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8" name="Group 26">
            <a:extLst>
              <a:ext uri="{FF2B5EF4-FFF2-40B4-BE49-F238E27FC236}">
                <a16:creationId xmlns="" xmlns:a16="http://schemas.microsoft.com/office/drawing/2014/main" id="{B5C979C7-F9CC-4048-A3C4-7B33CA438DCC}"/>
              </a:ext>
            </a:extLst>
          </p:cNvPr>
          <p:cNvGrpSpPr/>
          <p:nvPr/>
        </p:nvGrpSpPr>
        <p:grpSpPr>
          <a:xfrm>
            <a:off x="5216806" y="5019959"/>
            <a:ext cx="1728192" cy="1266617"/>
            <a:chOff x="1062658" y="3986014"/>
            <a:chExt cx="1728192" cy="1266617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6AEB48-4E98-4127-9D32-9D069427D9F2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798EB08-E069-42EE-ACC3-C802E61DDDA4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1" name="Group 29">
            <a:extLst>
              <a:ext uri="{FF2B5EF4-FFF2-40B4-BE49-F238E27FC236}">
                <a16:creationId xmlns="" xmlns:a16="http://schemas.microsoft.com/office/drawing/2014/main" id="{DA2C1906-B761-43B5-B780-C6F8F8AD90EC}"/>
              </a:ext>
            </a:extLst>
          </p:cNvPr>
          <p:cNvGrpSpPr/>
          <p:nvPr/>
        </p:nvGrpSpPr>
        <p:grpSpPr>
          <a:xfrm>
            <a:off x="7258827" y="5019959"/>
            <a:ext cx="1728192" cy="1266617"/>
            <a:chOff x="1062658" y="3986014"/>
            <a:chExt cx="1728192" cy="1266617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658FF53-FA6C-406E-9347-F93B2E94B915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40421B6D-6DB6-41AA-B94C-0C8F8870B9A6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4" name="Group 32">
            <a:extLst>
              <a:ext uri="{FF2B5EF4-FFF2-40B4-BE49-F238E27FC236}">
                <a16:creationId xmlns="" xmlns:a16="http://schemas.microsoft.com/office/drawing/2014/main" id="{95150DAA-6821-4DC3-ACF7-3A6C24E6AC05}"/>
              </a:ext>
            </a:extLst>
          </p:cNvPr>
          <p:cNvGrpSpPr/>
          <p:nvPr/>
        </p:nvGrpSpPr>
        <p:grpSpPr>
          <a:xfrm>
            <a:off x="9300849" y="5019959"/>
            <a:ext cx="1728192" cy="1266617"/>
            <a:chOff x="1062658" y="3986014"/>
            <a:chExt cx="1728192" cy="1266617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913F1234-A2FD-4BD9-A18E-311DC3623D2D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EE46ED9-2CC5-49B5-A1AC-C2DD96C5FD43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23">
            <a:extLst>
              <a:ext uri="{FF2B5EF4-FFF2-40B4-BE49-F238E27FC236}">
                <a16:creationId xmlns="" xmlns:a16="http://schemas.microsoft.com/office/drawing/2014/main" id="{D111757F-82C6-4A2A-B542-56BBA40A9F04}"/>
              </a:ext>
            </a:extLst>
          </p:cNvPr>
          <p:cNvGrpSpPr/>
          <p:nvPr/>
        </p:nvGrpSpPr>
        <p:grpSpPr>
          <a:xfrm>
            <a:off x="1132764" y="5019959"/>
            <a:ext cx="1728192" cy="1266617"/>
            <a:chOff x="1062658" y="3986014"/>
            <a:chExt cx="1728192" cy="1266617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ADC8520F-B21A-4323-999E-3D4070365F6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1886AAF-DD1E-4730-B25E-B17190D32D8C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416E0B54-D541-4511-9ABA-4F6B8C72ABCF}"/>
              </a:ext>
            </a:extLst>
          </p:cNvPr>
          <p:cNvGrpSpPr/>
          <p:nvPr/>
        </p:nvGrpSpPr>
        <p:grpSpPr>
          <a:xfrm>
            <a:off x="3511901" y="1749981"/>
            <a:ext cx="976471" cy="976471"/>
            <a:chOff x="4539255" y="240534"/>
            <a:chExt cx="5678854" cy="5678854"/>
          </a:xfrm>
        </p:grpSpPr>
        <p:sp>
          <p:nvSpPr>
            <p:cNvPr id="50" name="타원 49">
              <a:extLst>
                <a:ext uri="{FF2B5EF4-FFF2-40B4-BE49-F238E27FC236}">
                  <a16:creationId xmlns="" xmlns:a16="http://schemas.microsoft.com/office/drawing/2014/main" id="{AB4C90A0-FEFC-4DFC-9E19-33AEB0986661}"/>
                </a:ext>
              </a:extLst>
            </p:cNvPr>
            <p:cNvSpPr/>
            <p:nvPr/>
          </p:nvSpPr>
          <p:spPr>
            <a:xfrm>
              <a:off x="4539255" y="240534"/>
              <a:ext cx="5678854" cy="5678854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="" xmlns:a16="http://schemas.microsoft.com/office/drawing/2014/main" id="{B3483BAB-E9D4-43E3-A22E-A3986485A266}"/>
                </a:ext>
              </a:extLst>
            </p:cNvPr>
            <p:cNvSpPr/>
            <p:nvPr/>
          </p:nvSpPr>
          <p:spPr>
            <a:xfrm>
              <a:off x="6658682" y="3205833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="" xmlns:a16="http://schemas.microsoft.com/office/drawing/2014/main" id="{B27DC0A9-B4A2-4EDC-9D51-E0663E09A3D7}"/>
                </a:ext>
              </a:extLst>
            </p:cNvPr>
            <p:cNvSpPr/>
            <p:nvPr/>
          </p:nvSpPr>
          <p:spPr>
            <a:xfrm rot="2609931">
              <a:off x="5802588" y="2856160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="" xmlns:a16="http://schemas.microsoft.com/office/drawing/2014/main" id="{1C94D644-BFB1-4E46-B058-E74CFCEB81A9}"/>
                </a:ext>
              </a:extLst>
            </p:cNvPr>
            <p:cNvSpPr/>
            <p:nvPr/>
          </p:nvSpPr>
          <p:spPr>
            <a:xfrm rot="5400000">
              <a:off x="5430200" y="1999961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="" xmlns:a16="http://schemas.microsoft.com/office/drawing/2014/main" id="{7BB05CDB-5DBD-4A71-B1F0-F34488E487BE}"/>
                </a:ext>
              </a:extLst>
            </p:cNvPr>
            <p:cNvSpPr/>
            <p:nvPr/>
          </p:nvSpPr>
          <p:spPr>
            <a:xfrm rot="8080059">
              <a:off x="5794027" y="1155324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="" xmlns:a16="http://schemas.microsoft.com/office/drawing/2014/main" id="{C6F1ECD8-63F9-4EAC-8350-E60A450C75DF}"/>
                </a:ext>
              </a:extLst>
            </p:cNvPr>
            <p:cNvSpPr/>
            <p:nvPr/>
          </p:nvSpPr>
          <p:spPr>
            <a:xfrm rot="10800000">
              <a:off x="6658682" y="780563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="" xmlns:a16="http://schemas.microsoft.com/office/drawing/2014/main" id="{AB3567F5-23A5-4E49-ADA8-6A4735041EAA}"/>
                </a:ext>
              </a:extLst>
            </p:cNvPr>
            <p:cNvSpPr/>
            <p:nvPr/>
          </p:nvSpPr>
          <p:spPr>
            <a:xfrm rot="18990069" flipH="1">
              <a:off x="7519574" y="2856160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이등변 삼각형 69">
              <a:extLst>
                <a:ext uri="{FF2B5EF4-FFF2-40B4-BE49-F238E27FC236}">
                  <a16:creationId xmlns="" xmlns:a16="http://schemas.microsoft.com/office/drawing/2014/main" id="{CBC9BFF2-8BA1-4240-88E5-467565E32245}"/>
                </a:ext>
              </a:extLst>
            </p:cNvPr>
            <p:cNvSpPr/>
            <p:nvPr/>
          </p:nvSpPr>
          <p:spPr>
            <a:xfrm rot="16200000" flipH="1">
              <a:off x="7887164" y="1999961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이등변 삼각형 70">
              <a:extLst>
                <a:ext uri="{FF2B5EF4-FFF2-40B4-BE49-F238E27FC236}">
                  <a16:creationId xmlns="" xmlns:a16="http://schemas.microsoft.com/office/drawing/2014/main" id="{598E7078-BC19-4272-82C4-5EEB7E7F49DC}"/>
                </a:ext>
              </a:extLst>
            </p:cNvPr>
            <p:cNvSpPr/>
            <p:nvPr/>
          </p:nvSpPr>
          <p:spPr>
            <a:xfrm rot="13519941" flipH="1">
              <a:off x="7528135" y="1155324"/>
              <a:ext cx="1440000" cy="2160000"/>
            </a:xfrm>
            <a:prstGeom prst="triangle">
              <a:avLst/>
            </a:prstGeom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53441A08-9B20-4F16-A503-D7E4CD65CFDA}"/>
              </a:ext>
            </a:extLst>
          </p:cNvPr>
          <p:cNvGrpSpPr/>
          <p:nvPr/>
        </p:nvGrpSpPr>
        <p:grpSpPr>
          <a:xfrm rot="2702391">
            <a:off x="1782210" y="1881909"/>
            <a:ext cx="754357" cy="1598469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89380DD0-58B4-46BB-9E30-2304A98B56FB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5BBC1950-C994-4C84-8FC5-661B7CD5CA77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="" xmlns:a16="http://schemas.microsoft.com/office/drawing/2014/main" id="{5998C596-47CC-461D-BCC9-428556BE57CC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="" xmlns:a16="http://schemas.microsoft.com/office/drawing/2014/main" id="{59D5F459-A9CB-4941-874B-EB3AE0ECDA6D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8" name="자유형: 도형 97">
            <a:extLst>
              <a:ext uri="{FF2B5EF4-FFF2-40B4-BE49-F238E27FC236}">
                <a16:creationId xmlns="" xmlns:a16="http://schemas.microsoft.com/office/drawing/2014/main" id="{52B82767-FA99-4476-8889-EE41BF1D42BC}"/>
              </a:ext>
            </a:extLst>
          </p:cNvPr>
          <p:cNvSpPr/>
          <p:nvPr/>
        </p:nvSpPr>
        <p:spPr>
          <a:xfrm rot="3730313">
            <a:off x="9861734" y="2138925"/>
            <a:ext cx="1159527" cy="898413"/>
          </a:xfrm>
          <a:custGeom>
            <a:avLst/>
            <a:gdLst>
              <a:gd name="connsiteX0" fmla="*/ 16706 w 1159527"/>
              <a:gd name="connsiteY0" fmla="*/ 406905 h 898413"/>
              <a:gd name="connsiteX1" fmla="*/ 129839 w 1159527"/>
              <a:gd name="connsiteY1" fmla="*/ 300515 h 898413"/>
              <a:gd name="connsiteX2" fmla="*/ 176156 w 1159527"/>
              <a:gd name="connsiteY2" fmla="*/ 291721 h 898413"/>
              <a:gd name="connsiteX3" fmla="*/ 185982 w 1159527"/>
              <a:gd name="connsiteY3" fmla="*/ 245953 h 898413"/>
              <a:gd name="connsiteX4" fmla="*/ 299115 w 1159527"/>
              <a:gd name="connsiteY4" fmla="*/ 139563 h 898413"/>
              <a:gd name="connsiteX5" fmla="*/ 370314 w 1159527"/>
              <a:gd name="connsiteY5" fmla="*/ 126044 h 898413"/>
              <a:gd name="connsiteX6" fmla="*/ 394107 w 1159527"/>
              <a:gd name="connsiteY6" fmla="*/ 83643 h 898413"/>
              <a:gd name="connsiteX7" fmla="*/ 558150 w 1159527"/>
              <a:gd name="connsiteY7" fmla="*/ 0 h 898413"/>
              <a:gd name="connsiteX8" fmla="*/ 708473 w 1159527"/>
              <a:gd name="connsiteY8" fmla="*/ 67321 h 898413"/>
              <a:gd name="connsiteX9" fmla="*/ 720513 w 1159527"/>
              <a:gd name="connsiteY9" fmla="*/ 83098 h 898413"/>
              <a:gd name="connsiteX10" fmla="*/ 746201 w 1159527"/>
              <a:gd name="connsiteY10" fmla="*/ 78222 h 898413"/>
              <a:gd name="connsiteX11" fmla="*/ 881355 w 1159527"/>
              <a:gd name="connsiteY11" fmla="*/ 162467 h 898413"/>
              <a:gd name="connsiteX12" fmla="*/ 886167 w 1159527"/>
              <a:gd name="connsiteY12" fmla="*/ 184884 h 898413"/>
              <a:gd name="connsiteX13" fmla="*/ 915531 w 1159527"/>
              <a:gd name="connsiteY13" fmla="*/ 187668 h 898413"/>
              <a:gd name="connsiteX14" fmla="*/ 1098788 w 1159527"/>
              <a:gd name="connsiteY14" fmla="*/ 399116 h 898413"/>
              <a:gd name="connsiteX15" fmla="*/ 1094125 w 1159527"/>
              <a:gd name="connsiteY15" fmla="*/ 442613 h 898413"/>
              <a:gd name="connsiteX16" fmla="*/ 1081872 w 1159527"/>
              <a:gd name="connsiteY16" fmla="*/ 479735 h 898413"/>
              <a:gd name="connsiteX17" fmla="*/ 1101643 w 1159527"/>
              <a:gd name="connsiteY17" fmla="*/ 490697 h 898413"/>
              <a:gd name="connsiteX18" fmla="*/ 1159527 w 1159527"/>
              <a:gd name="connsiteY18" fmla="*/ 605626 h 898413"/>
              <a:gd name="connsiteX19" fmla="*/ 961899 w 1159527"/>
              <a:gd name="connsiteY19" fmla="*/ 768160 h 898413"/>
              <a:gd name="connsiteX20" fmla="*/ 822154 w 1159527"/>
              <a:gd name="connsiteY20" fmla="*/ 720555 h 898413"/>
              <a:gd name="connsiteX21" fmla="*/ 795713 w 1159527"/>
              <a:gd name="connsiteY21" fmla="*/ 688303 h 898413"/>
              <a:gd name="connsiteX22" fmla="*/ 771525 w 1159527"/>
              <a:gd name="connsiteY22" fmla="*/ 701714 h 898413"/>
              <a:gd name="connsiteX23" fmla="*/ 694600 w 1159527"/>
              <a:gd name="connsiteY23" fmla="*/ 714487 h 898413"/>
              <a:gd name="connsiteX24" fmla="*/ 635365 w 1159527"/>
              <a:gd name="connsiteY24" fmla="*/ 704652 h 898413"/>
              <a:gd name="connsiteX25" fmla="*/ 631166 w 1159527"/>
              <a:gd name="connsiteY25" fmla="*/ 709773 h 898413"/>
              <a:gd name="connsiteX26" fmla="*/ 491422 w 1159527"/>
              <a:gd name="connsiteY26" fmla="*/ 757378 h 898413"/>
              <a:gd name="connsiteX27" fmla="*/ 421159 w 1159527"/>
              <a:gd name="connsiteY27" fmla="*/ 745711 h 898413"/>
              <a:gd name="connsiteX28" fmla="*/ 410133 w 1159527"/>
              <a:gd name="connsiteY28" fmla="*/ 797069 h 898413"/>
              <a:gd name="connsiteX29" fmla="*/ 247549 w 1159527"/>
              <a:gd name="connsiteY29" fmla="*/ 898413 h 898413"/>
              <a:gd name="connsiteX30" fmla="*/ 71098 w 1159527"/>
              <a:gd name="connsiteY30" fmla="*/ 732480 h 898413"/>
              <a:gd name="connsiteX31" fmla="*/ 84964 w 1159527"/>
              <a:gd name="connsiteY31" fmla="*/ 667892 h 898413"/>
              <a:gd name="connsiteX32" fmla="*/ 96443 w 1159527"/>
              <a:gd name="connsiteY32" fmla="*/ 651881 h 898413"/>
              <a:gd name="connsiteX33" fmla="*/ 93728 w 1159527"/>
              <a:gd name="connsiteY33" fmla="*/ 650495 h 898413"/>
              <a:gd name="connsiteX34" fmla="*/ 0 w 1159527"/>
              <a:gd name="connsiteY34" fmla="*/ 484721 h 898413"/>
              <a:gd name="connsiteX35" fmla="*/ 16706 w 1159527"/>
              <a:gd name="connsiteY35" fmla="*/ 406905 h 89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59527" h="898413">
                <a:moveTo>
                  <a:pt x="16706" y="406905"/>
                </a:moveTo>
                <a:cubicBezTo>
                  <a:pt x="38221" y="359069"/>
                  <a:pt x="78972" y="320747"/>
                  <a:pt x="129839" y="300515"/>
                </a:cubicBezTo>
                <a:lnTo>
                  <a:pt x="176156" y="291721"/>
                </a:lnTo>
                <a:lnTo>
                  <a:pt x="185982" y="245953"/>
                </a:lnTo>
                <a:cubicBezTo>
                  <a:pt x="207497" y="198117"/>
                  <a:pt x="248248" y="159795"/>
                  <a:pt x="299115" y="139563"/>
                </a:cubicBezTo>
                <a:lnTo>
                  <a:pt x="370314" y="126044"/>
                </a:lnTo>
                <a:lnTo>
                  <a:pt x="394107" y="83643"/>
                </a:lnTo>
                <a:cubicBezTo>
                  <a:pt x="433099" y="32561"/>
                  <a:pt x="492108" y="0"/>
                  <a:pt x="558150" y="0"/>
                </a:cubicBezTo>
                <a:cubicBezTo>
                  <a:pt x="616855" y="0"/>
                  <a:pt x="670002" y="25726"/>
                  <a:pt x="708473" y="67321"/>
                </a:cubicBezTo>
                <a:lnTo>
                  <a:pt x="720513" y="83098"/>
                </a:lnTo>
                <a:lnTo>
                  <a:pt x="746201" y="78222"/>
                </a:lnTo>
                <a:cubicBezTo>
                  <a:pt x="806959" y="78221"/>
                  <a:pt x="859088" y="112960"/>
                  <a:pt x="881355" y="162467"/>
                </a:cubicBezTo>
                <a:lnTo>
                  <a:pt x="886167" y="184884"/>
                </a:lnTo>
                <a:lnTo>
                  <a:pt x="915531" y="187668"/>
                </a:lnTo>
                <a:cubicBezTo>
                  <a:pt x="1020116" y="207794"/>
                  <a:pt x="1098788" y="294814"/>
                  <a:pt x="1098788" y="399116"/>
                </a:cubicBezTo>
                <a:cubicBezTo>
                  <a:pt x="1098788" y="414016"/>
                  <a:pt x="1097183" y="428563"/>
                  <a:pt x="1094125" y="442613"/>
                </a:cubicBezTo>
                <a:lnTo>
                  <a:pt x="1081872" y="479735"/>
                </a:lnTo>
                <a:lnTo>
                  <a:pt x="1101643" y="490697"/>
                </a:lnTo>
                <a:cubicBezTo>
                  <a:pt x="1137407" y="520110"/>
                  <a:pt x="1159527" y="560744"/>
                  <a:pt x="1159527" y="605626"/>
                </a:cubicBezTo>
                <a:cubicBezTo>
                  <a:pt x="1159527" y="695391"/>
                  <a:pt x="1071045" y="768160"/>
                  <a:pt x="961899" y="768160"/>
                </a:cubicBezTo>
                <a:cubicBezTo>
                  <a:pt x="907325" y="768160"/>
                  <a:pt x="857918" y="749967"/>
                  <a:pt x="822154" y="720555"/>
                </a:cubicBezTo>
                <a:lnTo>
                  <a:pt x="795713" y="688303"/>
                </a:lnTo>
                <a:lnTo>
                  <a:pt x="771525" y="701714"/>
                </a:lnTo>
                <a:cubicBezTo>
                  <a:pt x="747881" y="709939"/>
                  <a:pt x="721886" y="714487"/>
                  <a:pt x="694600" y="714487"/>
                </a:cubicBezTo>
                <a:lnTo>
                  <a:pt x="635365" y="704652"/>
                </a:lnTo>
                <a:lnTo>
                  <a:pt x="631166" y="709773"/>
                </a:lnTo>
                <a:cubicBezTo>
                  <a:pt x="595403" y="739185"/>
                  <a:pt x="545996" y="757378"/>
                  <a:pt x="491422" y="757378"/>
                </a:cubicBezTo>
                <a:lnTo>
                  <a:pt x="421159" y="745711"/>
                </a:lnTo>
                <a:lnTo>
                  <a:pt x="410133" y="797069"/>
                </a:lnTo>
                <a:cubicBezTo>
                  <a:pt x="383346" y="856625"/>
                  <a:pt x="320637" y="898413"/>
                  <a:pt x="247549" y="898413"/>
                </a:cubicBezTo>
                <a:cubicBezTo>
                  <a:pt x="150097" y="898414"/>
                  <a:pt x="71097" y="824122"/>
                  <a:pt x="71098" y="732480"/>
                </a:cubicBezTo>
                <a:cubicBezTo>
                  <a:pt x="71098" y="709570"/>
                  <a:pt x="76035" y="687743"/>
                  <a:pt x="84964" y="667892"/>
                </a:cubicBezTo>
                <a:lnTo>
                  <a:pt x="96443" y="651881"/>
                </a:lnTo>
                <a:lnTo>
                  <a:pt x="93728" y="650495"/>
                </a:lnTo>
                <a:cubicBezTo>
                  <a:pt x="37179" y="614569"/>
                  <a:pt x="0" y="553728"/>
                  <a:pt x="0" y="484721"/>
                </a:cubicBezTo>
                <a:cubicBezTo>
                  <a:pt x="0" y="457118"/>
                  <a:pt x="5949" y="430822"/>
                  <a:pt x="16706" y="4069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="" xmlns:a16="http://schemas.microsoft.com/office/drawing/2014/main" id="{A4B1AC7A-8564-47CC-BA8A-61C2F8EFB688}"/>
              </a:ext>
            </a:extLst>
          </p:cNvPr>
          <p:cNvSpPr/>
          <p:nvPr/>
        </p:nvSpPr>
        <p:spPr>
          <a:xfrm rot="2707312">
            <a:off x="9789691" y="2555306"/>
            <a:ext cx="606948" cy="684825"/>
          </a:xfrm>
          <a:custGeom>
            <a:avLst/>
            <a:gdLst>
              <a:gd name="connsiteX0" fmla="*/ 854110 w 1396721"/>
              <a:gd name="connsiteY0" fmla="*/ 70339 h 1487156"/>
              <a:gd name="connsiteX1" fmla="*/ 854110 w 1396721"/>
              <a:gd name="connsiteY1" fmla="*/ 0 h 1487156"/>
              <a:gd name="connsiteX2" fmla="*/ 864158 w 1396721"/>
              <a:gd name="connsiteY2" fmla="*/ 472273 h 1487156"/>
              <a:gd name="connsiteX3" fmla="*/ 1165609 w 1396721"/>
              <a:gd name="connsiteY3" fmla="*/ 291403 h 1487156"/>
              <a:gd name="connsiteX4" fmla="*/ 1396721 w 1396721"/>
              <a:gd name="connsiteY4" fmla="*/ 462225 h 1487156"/>
              <a:gd name="connsiteX5" fmla="*/ 954593 w 1396721"/>
              <a:gd name="connsiteY5" fmla="*/ 693337 h 1487156"/>
              <a:gd name="connsiteX6" fmla="*/ 1034980 w 1396721"/>
              <a:gd name="connsiteY6" fmla="*/ 844062 h 1487156"/>
              <a:gd name="connsiteX7" fmla="*/ 813916 w 1396721"/>
              <a:gd name="connsiteY7" fmla="*/ 844062 h 1487156"/>
              <a:gd name="connsiteX8" fmla="*/ 793820 w 1396721"/>
              <a:gd name="connsiteY8" fmla="*/ 1165609 h 1487156"/>
              <a:gd name="connsiteX9" fmla="*/ 884255 w 1396721"/>
              <a:gd name="connsiteY9" fmla="*/ 1195754 h 1487156"/>
              <a:gd name="connsiteX10" fmla="*/ 763674 w 1396721"/>
              <a:gd name="connsiteY10" fmla="*/ 1487156 h 1487156"/>
              <a:gd name="connsiteX11" fmla="*/ 90435 w 1396721"/>
              <a:gd name="connsiteY11" fmla="*/ 1416818 h 1487156"/>
              <a:gd name="connsiteX12" fmla="*/ 60290 w 1396721"/>
              <a:gd name="connsiteY12" fmla="*/ 924449 h 1487156"/>
              <a:gd name="connsiteX13" fmla="*/ 180870 w 1396721"/>
              <a:gd name="connsiteY13" fmla="*/ 1024932 h 1487156"/>
              <a:gd name="connsiteX14" fmla="*/ 271305 w 1396721"/>
              <a:gd name="connsiteY14" fmla="*/ 703385 h 1487156"/>
              <a:gd name="connsiteX15" fmla="*/ 0 w 1396721"/>
              <a:gd name="connsiteY15" fmla="*/ 241161 h 1487156"/>
              <a:gd name="connsiteX16" fmla="*/ 301450 w 1396721"/>
              <a:gd name="connsiteY16" fmla="*/ 110532 h 1487156"/>
              <a:gd name="connsiteX17" fmla="*/ 452176 w 1396721"/>
              <a:gd name="connsiteY17" fmla="*/ 361741 h 1487156"/>
              <a:gd name="connsiteX18" fmla="*/ 522514 w 1396721"/>
              <a:gd name="connsiteY18" fmla="*/ 20097 h 1487156"/>
              <a:gd name="connsiteX19" fmla="*/ 823965 w 1396721"/>
              <a:gd name="connsiteY19" fmla="*/ 20097 h 1487156"/>
              <a:gd name="connsiteX0" fmla="*/ 854110 w 1396721"/>
              <a:gd name="connsiteY0" fmla="*/ 50242 h 1467059"/>
              <a:gd name="connsiteX1" fmla="*/ 864158 w 1396721"/>
              <a:gd name="connsiteY1" fmla="*/ 452176 h 1467059"/>
              <a:gd name="connsiteX2" fmla="*/ 1165609 w 1396721"/>
              <a:gd name="connsiteY2" fmla="*/ 271306 h 1467059"/>
              <a:gd name="connsiteX3" fmla="*/ 1396721 w 1396721"/>
              <a:gd name="connsiteY3" fmla="*/ 442128 h 1467059"/>
              <a:gd name="connsiteX4" fmla="*/ 954593 w 1396721"/>
              <a:gd name="connsiteY4" fmla="*/ 673240 h 1467059"/>
              <a:gd name="connsiteX5" fmla="*/ 1034980 w 1396721"/>
              <a:gd name="connsiteY5" fmla="*/ 823965 h 1467059"/>
              <a:gd name="connsiteX6" fmla="*/ 813916 w 1396721"/>
              <a:gd name="connsiteY6" fmla="*/ 823965 h 1467059"/>
              <a:gd name="connsiteX7" fmla="*/ 793820 w 1396721"/>
              <a:gd name="connsiteY7" fmla="*/ 1145512 h 1467059"/>
              <a:gd name="connsiteX8" fmla="*/ 884255 w 1396721"/>
              <a:gd name="connsiteY8" fmla="*/ 1175657 h 1467059"/>
              <a:gd name="connsiteX9" fmla="*/ 763674 w 1396721"/>
              <a:gd name="connsiteY9" fmla="*/ 1467059 h 1467059"/>
              <a:gd name="connsiteX10" fmla="*/ 90435 w 1396721"/>
              <a:gd name="connsiteY10" fmla="*/ 1396721 h 1467059"/>
              <a:gd name="connsiteX11" fmla="*/ 60290 w 1396721"/>
              <a:gd name="connsiteY11" fmla="*/ 904352 h 1467059"/>
              <a:gd name="connsiteX12" fmla="*/ 180870 w 1396721"/>
              <a:gd name="connsiteY12" fmla="*/ 1004835 h 1467059"/>
              <a:gd name="connsiteX13" fmla="*/ 271305 w 1396721"/>
              <a:gd name="connsiteY13" fmla="*/ 683288 h 1467059"/>
              <a:gd name="connsiteX14" fmla="*/ 0 w 1396721"/>
              <a:gd name="connsiteY14" fmla="*/ 221064 h 1467059"/>
              <a:gd name="connsiteX15" fmla="*/ 301450 w 1396721"/>
              <a:gd name="connsiteY15" fmla="*/ 90435 h 1467059"/>
              <a:gd name="connsiteX16" fmla="*/ 452176 w 1396721"/>
              <a:gd name="connsiteY16" fmla="*/ 341644 h 1467059"/>
              <a:gd name="connsiteX17" fmla="*/ 522514 w 1396721"/>
              <a:gd name="connsiteY17" fmla="*/ 0 h 1467059"/>
              <a:gd name="connsiteX18" fmla="*/ 823965 w 1396721"/>
              <a:gd name="connsiteY18" fmla="*/ 0 h 1467059"/>
              <a:gd name="connsiteX0" fmla="*/ 854110 w 1396721"/>
              <a:gd name="connsiteY0" fmla="*/ 50242 h 1467059"/>
              <a:gd name="connsiteX1" fmla="*/ 864158 w 1396721"/>
              <a:gd name="connsiteY1" fmla="*/ 452176 h 1467059"/>
              <a:gd name="connsiteX2" fmla="*/ 1165609 w 1396721"/>
              <a:gd name="connsiteY2" fmla="*/ 271306 h 1467059"/>
              <a:gd name="connsiteX3" fmla="*/ 1396721 w 1396721"/>
              <a:gd name="connsiteY3" fmla="*/ 442128 h 1467059"/>
              <a:gd name="connsiteX4" fmla="*/ 954593 w 1396721"/>
              <a:gd name="connsiteY4" fmla="*/ 673240 h 1467059"/>
              <a:gd name="connsiteX5" fmla="*/ 1034980 w 1396721"/>
              <a:gd name="connsiteY5" fmla="*/ 823965 h 1467059"/>
              <a:gd name="connsiteX6" fmla="*/ 813916 w 1396721"/>
              <a:gd name="connsiteY6" fmla="*/ 823965 h 1467059"/>
              <a:gd name="connsiteX7" fmla="*/ 793820 w 1396721"/>
              <a:gd name="connsiteY7" fmla="*/ 1145512 h 1467059"/>
              <a:gd name="connsiteX8" fmla="*/ 884255 w 1396721"/>
              <a:gd name="connsiteY8" fmla="*/ 1175657 h 1467059"/>
              <a:gd name="connsiteX9" fmla="*/ 763674 w 1396721"/>
              <a:gd name="connsiteY9" fmla="*/ 1467059 h 1467059"/>
              <a:gd name="connsiteX10" fmla="*/ 90435 w 1396721"/>
              <a:gd name="connsiteY10" fmla="*/ 1396721 h 1467059"/>
              <a:gd name="connsiteX11" fmla="*/ 60290 w 1396721"/>
              <a:gd name="connsiteY11" fmla="*/ 904352 h 1467059"/>
              <a:gd name="connsiteX12" fmla="*/ 180870 w 1396721"/>
              <a:gd name="connsiteY12" fmla="*/ 1004835 h 1467059"/>
              <a:gd name="connsiteX13" fmla="*/ 271305 w 1396721"/>
              <a:gd name="connsiteY13" fmla="*/ 683288 h 1467059"/>
              <a:gd name="connsiteX14" fmla="*/ 0 w 1396721"/>
              <a:gd name="connsiteY14" fmla="*/ 221064 h 1467059"/>
              <a:gd name="connsiteX15" fmla="*/ 301450 w 1396721"/>
              <a:gd name="connsiteY15" fmla="*/ 90435 h 1467059"/>
              <a:gd name="connsiteX16" fmla="*/ 452176 w 1396721"/>
              <a:gd name="connsiteY16" fmla="*/ 341644 h 1467059"/>
              <a:gd name="connsiteX17" fmla="*/ 522514 w 1396721"/>
              <a:gd name="connsiteY17" fmla="*/ 0 h 1467059"/>
              <a:gd name="connsiteX0" fmla="*/ 847716 w 1396721"/>
              <a:gd name="connsiteY0" fmla="*/ 0 h 1490352"/>
              <a:gd name="connsiteX1" fmla="*/ 864158 w 1396721"/>
              <a:gd name="connsiteY1" fmla="*/ 475469 h 1490352"/>
              <a:gd name="connsiteX2" fmla="*/ 1165609 w 1396721"/>
              <a:gd name="connsiteY2" fmla="*/ 294599 h 1490352"/>
              <a:gd name="connsiteX3" fmla="*/ 1396721 w 1396721"/>
              <a:gd name="connsiteY3" fmla="*/ 465421 h 1490352"/>
              <a:gd name="connsiteX4" fmla="*/ 954593 w 1396721"/>
              <a:gd name="connsiteY4" fmla="*/ 696533 h 1490352"/>
              <a:gd name="connsiteX5" fmla="*/ 1034980 w 1396721"/>
              <a:gd name="connsiteY5" fmla="*/ 847258 h 1490352"/>
              <a:gd name="connsiteX6" fmla="*/ 813916 w 1396721"/>
              <a:gd name="connsiteY6" fmla="*/ 847258 h 1490352"/>
              <a:gd name="connsiteX7" fmla="*/ 793820 w 1396721"/>
              <a:gd name="connsiteY7" fmla="*/ 1168805 h 1490352"/>
              <a:gd name="connsiteX8" fmla="*/ 884255 w 1396721"/>
              <a:gd name="connsiteY8" fmla="*/ 1198950 h 1490352"/>
              <a:gd name="connsiteX9" fmla="*/ 763674 w 1396721"/>
              <a:gd name="connsiteY9" fmla="*/ 1490352 h 1490352"/>
              <a:gd name="connsiteX10" fmla="*/ 90435 w 1396721"/>
              <a:gd name="connsiteY10" fmla="*/ 1420014 h 1490352"/>
              <a:gd name="connsiteX11" fmla="*/ 60290 w 1396721"/>
              <a:gd name="connsiteY11" fmla="*/ 927645 h 1490352"/>
              <a:gd name="connsiteX12" fmla="*/ 180870 w 1396721"/>
              <a:gd name="connsiteY12" fmla="*/ 1028128 h 1490352"/>
              <a:gd name="connsiteX13" fmla="*/ 271305 w 1396721"/>
              <a:gd name="connsiteY13" fmla="*/ 706581 h 1490352"/>
              <a:gd name="connsiteX14" fmla="*/ 0 w 1396721"/>
              <a:gd name="connsiteY14" fmla="*/ 244357 h 1490352"/>
              <a:gd name="connsiteX15" fmla="*/ 301450 w 1396721"/>
              <a:gd name="connsiteY15" fmla="*/ 113728 h 1490352"/>
              <a:gd name="connsiteX16" fmla="*/ 452176 w 1396721"/>
              <a:gd name="connsiteY16" fmla="*/ 364937 h 1490352"/>
              <a:gd name="connsiteX17" fmla="*/ 522514 w 1396721"/>
              <a:gd name="connsiteY17" fmla="*/ 23293 h 1490352"/>
              <a:gd name="connsiteX0" fmla="*/ 847716 w 1396721"/>
              <a:gd name="connsiteY0" fmla="*/ 40651 h 1531003"/>
              <a:gd name="connsiteX1" fmla="*/ 864158 w 1396721"/>
              <a:gd name="connsiteY1" fmla="*/ 516120 h 1531003"/>
              <a:gd name="connsiteX2" fmla="*/ 1165609 w 1396721"/>
              <a:gd name="connsiteY2" fmla="*/ 335250 h 1531003"/>
              <a:gd name="connsiteX3" fmla="*/ 1396721 w 1396721"/>
              <a:gd name="connsiteY3" fmla="*/ 506072 h 1531003"/>
              <a:gd name="connsiteX4" fmla="*/ 954593 w 1396721"/>
              <a:gd name="connsiteY4" fmla="*/ 737184 h 1531003"/>
              <a:gd name="connsiteX5" fmla="*/ 1034980 w 1396721"/>
              <a:gd name="connsiteY5" fmla="*/ 887909 h 1531003"/>
              <a:gd name="connsiteX6" fmla="*/ 813916 w 1396721"/>
              <a:gd name="connsiteY6" fmla="*/ 887909 h 1531003"/>
              <a:gd name="connsiteX7" fmla="*/ 793820 w 1396721"/>
              <a:gd name="connsiteY7" fmla="*/ 1209456 h 1531003"/>
              <a:gd name="connsiteX8" fmla="*/ 884255 w 1396721"/>
              <a:gd name="connsiteY8" fmla="*/ 1239601 h 1531003"/>
              <a:gd name="connsiteX9" fmla="*/ 763674 w 1396721"/>
              <a:gd name="connsiteY9" fmla="*/ 1531003 h 1531003"/>
              <a:gd name="connsiteX10" fmla="*/ 90435 w 1396721"/>
              <a:gd name="connsiteY10" fmla="*/ 1460665 h 1531003"/>
              <a:gd name="connsiteX11" fmla="*/ 60290 w 1396721"/>
              <a:gd name="connsiteY11" fmla="*/ 968296 h 1531003"/>
              <a:gd name="connsiteX12" fmla="*/ 180870 w 1396721"/>
              <a:gd name="connsiteY12" fmla="*/ 1068779 h 1531003"/>
              <a:gd name="connsiteX13" fmla="*/ 271305 w 1396721"/>
              <a:gd name="connsiteY13" fmla="*/ 747232 h 1531003"/>
              <a:gd name="connsiteX14" fmla="*/ 0 w 1396721"/>
              <a:gd name="connsiteY14" fmla="*/ 285008 h 1531003"/>
              <a:gd name="connsiteX15" fmla="*/ 301450 w 1396721"/>
              <a:gd name="connsiteY15" fmla="*/ 154379 h 1531003"/>
              <a:gd name="connsiteX16" fmla="*/ 452176 w 1396721"/>
              <a:gd name="connsiteY16" fmla="*/ 405588 h 1531003"/>
              <a:gd name="connsiteX17" fmla="*/ 557683 w 1396721"/>
              <a:gd name="connsiteY17" fmla="*/ 0 h 1531003"/>
              <a:gd name="connsiteX0" fmla="*/ 847716 w 1396721"/>
              <a:gd name="connsiteY0" fmla="*/ 40651 h 1531003"/>
              <a:gd name="connsiteX1" fmla="*/ 864158 w 1396721"/>
              <a:gd name="connsiteY1" fmla="*/ 516120 h 1531003"/>
              <a:gd name="connsiteX2" fmla="*/ 1165609 w 1396721"/>
              <a:gd name="connsiteY2" fmla="*/ 335250 h 1531003"/>
              <a:gd name="connsiteX3" fmla="*/ 1396721 w 1396721"/>
              <a:gd name="connsiteY3" fmla="*/ 506072 h 1531003"/>
              <a:gd name="connsiteX4" fmla="*/ 954593 w 1396721"/>
              <a:gd name="connsiteY4" fmla="*/ 737184 h 1531003"/>
              <a:gd name="connsiteX5" fmla="*/ 1034980 w 1396721"/>
              <a:gd name="connsiteY5" fmla="*/ 887909 h 1531003"/>
              <a:gd name="connsiteX6" fmla="*/ 813916 w 1396721"/>
              <a:gd name="connsiteY6" fmla="*/ 887909 h 1531003"/>
              <a:gd name="connsiteX7" fmla="*/ 793820 w 1396721"/>
              <a:gd name="connsiteY7" fmla="*/ 1209456 h 1531003"/>
              <a:gd name="connsiteX8" fmla="*/ 884255 w 1396721"/>
              <a:gd name="connsiteY8" fmla="*/ 1239601 h 1531003"/>
              <a:gd name="connsiteX9" fmla="*/ 763674 w 1396721"/>
              <a:gd name="connsiteY9" fmla="*/ 1531003 h 1531003"/>
              <a:gd name="connsiteX10" fmla="*/ 90435 w 1396721"/>
              <a:gd name="connsiteY10" fmla="*/ 1460665 h 1531003"/>
              <a:gd name="connsiteX11" fmla="*/ 60290 w 1396721"/>
              <a:gd name="connsiteY11" fmla="*/ 968296 h 1531003"/>
              <a:gd name="connsiteX12" fmla="*/ 180870 w 1396721"/>
              <a:gd name="connsiteY12" fmla="*/ 1068779 h 1531003"/>
              <a:gd name="connsiteX13" fmla="*/ 271305 w 1396721"/>
              <a:gd name="connsiteY13" fmla="*/ 747232 h 1531003"/>
              <a:gd name="connsiteX14" fmla="*/ 0 w 1396721"/>
              <a:gd name="connsiteY14" fmla="*/ 285008 h 1531003"/>
              <a:gd name="connsiteX15" fmla="*/ 301450 w 1396721"/>
              <a:gd name="connsiteY15" fmla="*/ 154379 h 1531003"/>
              <a:gd name="connsiteX16" fmla="*/ 452176 w 1396721"/>
              <a:gd name="connsiteY16" fmla="*/ 405588 h 1531003"/>
              <a:gd name="connsiteX17" fmla="*/ 557683 w 1396721"/>
              <a:gd name="connsiteY17" fmla="*/ 0 h 1531003"/>
              <a:gd name="connsiteX0" fmla="*/ 847716 w 1396721"/>
              <a:gd name="connsiteY0" fmla="*/ 40651 h 1531003"/>
              <a:gd name="connsiteX1" fmla="*/ 864158 w 1396721"/>
              <a:gd name="connsiteY1" fmla="*/ 516120 h 1531003"/>
              <a:gd name="connsiteX2" fmla="*/ 1165609 w 1396721"/>
              <a:gd name="connsiteY2" fmla="*/ 335250 h 1531003"/>
              <a:gd name="connsiteX3" fmla="*/ 1396721 w 1396721"/>
              <a:gd name="connsiteY3" fmla="*/ 506072 h 1531003"/>
              <a:gd name="connsiteX4" fmla="*/ 954593 w 1396721"/>
              <a:gd name="connsiteY4" fmla="*/ 737184 h 1531003"/>
              <a:gd name="connsiteX5" fmla="*/ 1034980 w 1396721"/>
              <a:gd name="connsiteY5" fmla="*/ 887909 h 1531003"/>
              <a:gd name="connsiteX6" fmla="*/ 813916 w 1396721"/>
              <a:gd name="connsiteY6" fmla="*/ 887909 h 1531003"/>
              <a:gd name="connsiteX7" fmla="*/ 793820 w 1396721"/>
              <a:gd name="connsiteY7" fmla="*/ 1209456 h 1531003"/>
              <a:gd name="connsiteX8" fmla="*/ 884255 w 1396721"/>
              <a:gd name="connsiteY8" fmla="*/ 1239601 h 1531003"/>
              <a:gd name="connsiteX9" fmla="*/ 763674 w 1396721"/>
              <a:gd name="connsiteY9" fmla="*/ 1531003 h 1531003"/>
              <a:gd name="connsiteX10" fmla="*/ 90435 w 1396721"/>
              <a:gd name="connsiteY10" fmla="*/ 1460665 h 1531003"/>
              <a:gd name="connsiteX11" fmla="*/ 60290 w 1396721"/>
              <a:gd name="connsiteY11" fmla="*/ 968296 h 1531003"/>
              <a:gd name="connsiteX12" fmla="*/ 180870 w 1396721"/>
              <a:gd name="connsiteY12" fmla="*/ 1068779 h 1531003"/>
              <a:gd name="connsiteX13" fmla="*/ 271305 w 1396721"/>
              <a:gd name="connsiteY13" fmla="*/ 747232 h 1531003"/>
              <a:gd name="connsiteX14" fmla="*/ 0 w 1396721"/>
              <a:gd name="connsiteY14" fmla="*/ 285008 h 1531003"/>
              <a:gd name="connsiteX15" fmla="*/ 301450 w 1396721"/>
              <a:gd name="connsiteY15" fmla="*/ 154379 h 1531003"/>
              <a:gd name="connsiteX16" fmla="*/ 452176 w 1396721"/>
              <a:gd name="connsiteY16" fmla="*/ 405588 h 1531003"/>
              <a:gd name="connsiteX17" fmla="*/ 557683 w 1396721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50698 w 1387129"/>
              <a:gd name="connsiteY11" fmla="*/ 968296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50698 w 1387129"/>
              <a:gd name="connsiteY11" fmla="*/ 968296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50698 w 1387129"/>
              <a:gd name="connsiteY11" fmla="*/ 968296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50698 w 1387129"/>
              <a:gd name="connsiteY11" fmla="*/ 968296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50698 w 1387129"/>
              <a:gd name="connsiteY11" fmla="*/ 968296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82670 w 1387129"/>
              <a:gd name="connsiteY11" fmla="*/ 984282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82670 w 1387129"/>
              <a:gd name="connsiteY11" fmla="*/ 984282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80843 w 1387129"/>
              <a:gd name="connsiteY10" fmla="*/ 1460665 h 1531003"/>
              <a:gd name="connsiteX11" fmla="*/ 82670 w 1387129"/>
              <a:gd name="connsiteY11" fmla="*/ 984282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96829 w 1387129"/>
              <a:gd name="connsiteY10" fmla="*/ 1435087 h 1531003"/>
              <a:gd name="connsiteX11" fmla="*/ 82670 w 1387129"/>
              <a:gd name="connsiteY11" fmla="*/ 984282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122407 w 1387129"/>
              <a:gd name="connsiteY10" fmla="*/ 1521411 h 1531003"/>
              <a:gd name="connsiteX11" fmla="*/ 82670 w 1387129"/>
              <a:gd name="connsiteY11" fmla="*/ 984282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122407 w 1387129"/>
              <a:gd name="connsiteY10" fmla="*/ 1521411 h 1531003"/>
              <a:gd name="connsiteX11" fmla="*/ 92261 w 1387129"/>
              <a:gd name="connsiteY11" fmla="*/ 1086592 h 1531003"/>
              <a:gd name="connsiteX12" fmla="*/ 171278 w 1387129"/>
              <a:gd name="connsiteY12" fmla="*/ 1068779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122407 w 1387129"/>
              <a:gd name="connsiteY10" fmla="*/ 1521411 h 1531003"/>
              <a:gd name="connsiteX11" fmla="*/ 92261 w 1387129"/>
              <a:gd name="connsiteY11" fmla="*/ 1086592 h 1531003"/>
              <a:gd name="connsiteX12" fmla="*/ 216039 w 1387129"/>
              <a:gd name="connsiteY12" fmla="*/ 1206258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208731 w 1387129"/>
              <a:gd name="connsiteY10" fmla="*/ 1505425 h 1531003"/>
              <a:gd name="connsiteX11" fmla="*/ 92261 w 1387129"/>
              <a:gd name="connsiteY11" fmla="*/ 1086592 h 1531003"/>
              <a:gd name="connsiteX12" fmla="*/ 216039 w 1387129"/>
              <a:gd name="connsiteY12" fmla="*/ 1206258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208731 w 1387129"/>
              <a:gd name="connsiteY10" fmla="*/ 1505425 h 1531003"/>
              <a:gd name="connsiteX11" fmla="*/ 146613 w 1387129"/>
              <a:gd name="connsiteY11" fmla="*/ 1166522 h 1531003"/>
              <a:gd name="connsiteX12" fmla="*/ 216039 w 1387129"/>
              <a:gd name="connsiteY12" fmla="*/ 1206258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208731 w 1387129"/>
              <a:gd name="connsiteY10" fmla="*/ 1505425 h 1531003"/>
              <a:gd name="connsiteX11" fmla="*/ 146613 w 1387129"/>
              <a:gd name="connsiteY11" fmla="*/ 1166522 h 1531003"/>
              <a:gd name="connsiteX12" fmla="*/ 209645 w 1387129"/>
              <a:gd name="connsiteY12" fmla="*/ 1196667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31003"/>
              <a:gd name="connsiteX1" fmla="*/ 854566 w 1387129"/>
              <a:gd name="connsiteY1" fmla="*/ 516120 h 1531003"/>
              <a:gd name="connsiteX2" fmla="*/ 1156017 w 1387129"/>
              <a:gd name="connsiteY2" fmla="*/ 335250 h 1531003"/>
              <a:gd name="connsiteX3" fmla="*/ 1387129 w 1387129"/>
              <a:gd name="connsiteY3" fmla="*/ 506072 h 1531003"/>
              <a:gd name="connsiteX4" fmla="*/ 945001 w 1387129"/>
              <a:gd name="connsiteY4" fmla="*/ 737184 h 1531003"/>
              <a:gd name="connsiteX5" fmla="*/ 1025388 w 1387129"/>
              <a:gd name="connsiteY5" fmla="*/ 887909 h 1531003"/>
              <a:gd name="connsiteX6" fmla="*/ 804324 w 1387129"/>
              <a:gd name="connsiteY6" fmla="*/ 887909 h 1531003"/>
              <a:gd name="connsiteX7" fmla="*/ 784228 w 1387129"/>
              <a:gd name="connsiteY7" fmla="*/ 1209456 h 1531003"/>
              <a:gd name="connsiteX8" fmla="*/ 874663 w 1387129"/>
              <a:gd name="connsiteY8" fmla="*/ 1239601 h 1531003"/>
              <a:gd name="connsiteX9" fmla="*/ 754082 w 1387129"/>
              <a:gd name="connsiteY9" fmla="*/ 1531003 h 1531003"/>
              <a:gd name="connsiteX10" fmla="*/ 208731 w 1387129"/>
              <a:gd name="connsiteY10" fmla="*/ 1505425 h 1531003"/>
              <a:gd name="connsiteX11" fmla="*/ 146613 w 1387129"/>
              <a:gd name="connsiteY11" fmla="*/ 1166522 h 1531003"/>
              <a:gd name="connsiteX12" fmla="*/ 209645 w 1387129"/>
              <a:gd name="connsiteY12" fmla="*/ 1196667 h 1531003"/>
              <a:gd name="connsiteX13" fmla="*/ 261713 w 1387129"/>
              <a:gd name="connsiteY13" fmla="*/ 747232 h 1531003"/>
              <a:gd name="connsiteX14" fmla="*/ 0 w 1387129"/>
              <a:gd name="connsiteY14" fmla="*/ 278613 h 1531003"/>
              <a:gd name="connsiteX15" fmla="*/ 291858 w 1387129"/>
              <a:gd name="connsiteY15" fmla="*/ 154379 h 1531003"/>
              <a:gd name="connsiteX16" fmla="*/ 442584 w 1387129"/>
              <a:gd name="connsiteY16" fmla="*/ 405588 h 1531003"/>
              <a:gd name="connsiteX17" fmla="*/ 548091 w 1387129"/>
              <a:gd name="connsiteY17" fmla="*/ 0 h 1531003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74663 w 1387129"/>
              <a:gd name="connsiteY8" fmla="*/ 1239601 h 1518214"/>
              <a:gd name="connsiteX9" fmla="*/ 754082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74663 w 1387129"/>
              <a:gd name="connsiteY8" fmla="*/ 1239601 h 1518214"/>
              <a:gd name="connsiteX9" fmla="*/ 754082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74663 w 1387129"/>
              <a:gd name="connsiteY8" fmla="*/ 1239601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1025388 w 1387129"/>
              <a:gd name="connsiteY5" fmla="*/ 887909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945001 w 1387129"/>
              <a:gd name="connsiteY4" fmla="*/ 737184 h 1518214"/>
              <a:gd name="connsiteX5" fmla="*/ 983824 w 1387129"/>
              <a:gd name="connsiteY5" fmla="*/ 881515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83824 w 1387129"/>
              <a:gd name="connsiteY5" fmla="*/ 881515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83824 w 1387129"/>
              <a:gd name="connsiteY5" fmla="*/ 881515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07091 w 1387129"/>
              <a:gd name="connsiteY5" fmla="*/ 891107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07091 w 1387129"/>
              <a:gd name="connsiteY5" fmla="*/ 891107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07091 w 1387129"/>
              <a:gd name="connsiteY5" fmla="*/ 891107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07091 w 1387129"/>
              <a:gd name="connsiteY5" fmla="*/ 891107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23077 w 1387129"/>
              <a:gd name="connsiteY5" fmla="*/ 833557 h 1518214"/>
              <a:gd name="connsiteX6" fmla="*/ 804324 w 1387129"/>
              <a:gd name="connsiteY6" fmla="*/ 887909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23077 w 1387129"/>
              <a:gd name="connsiteY5" fmla="*/ 833557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23077 w 1387129"/>
              <a:gd name="connsiteY5" fmla="*/ 833557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23077 w 1387129"/>
              <a:gd name="connsiteY5" fmla="*/ 833557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23077 w 1387129"/>
              <a:gd name="connsiteY5" fmla="*/ 833557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261713 w 1387129"/>
              <a:gd name="connsiteY13" fmla="*/ 747232 h 1518214"/>
              <a:gd name="connsiteX14" fmla="*/ 0 w 1387129"/>
              <a:gd name="connsiteY14" fmla="*/ 278613 h 1518214"/>
              <a:gd name="connsiteX15" fmla="*/ 291858 w 1387129"/>
              <a:gd name="connsiteY15" fmla="*/ 154379 h 1518214"/>
              <a:gd name="connsiteX16" fmla="*/ 442584 w 1387129"/>
              <a:gd name="connsiteY16" fmla="*/ 405588 h 1518214"/>
              <a:gd name="connsiteX17" fmla="*/ 548091 w 1387129"/>
              <a:gd name="connsiteY17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81314 w 1387129"/>
              <a:gd name="connsiteY13" fmla="*/ 735052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81314 w 1387129"/>
              <a:gd name="connsiteY13" fmla="*/ 735052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81314 w 1387129"/>
              <a:gd name="connsiteY13" fmla="*/ 735052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81314 w 1387129"/>
              <a:gd name="connsiteY13" fmla="*/ 735052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65071 w 1387129"/>
              <a:gd name="connsiteY4" fmla="*/ 743579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26705 w 1387129"/>
              <a:gd name="connsiteY4" fmla="*/ 746776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23508 w 1387129"/>
              <a:gd name="connsiteY4" fmla="*/ 765960 h 1518214"/>
              <a:gd name="connsiteX5" fmla="*/ 919880 w 1387129"/>
              <a:gd name="connsiteY5" fmla="*/ 81117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23508 w 1387129"/>
              <a:gd name="connsiteY4" fmla="*/ 765960 h 1518214"/>
              <a:gd name="connsiteX5" fmla="*/ 923077 w 1387129"/>
              <a:gd name="connsiteY5" fmla="*/ 78879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23508 w 1387129"/>
              <a:gd name="connsiteY4" fmla="*/ 765960 h 1518214"/>
              <a:gd name="connsiteX5" fmla="*/ 923077 w 1387129"/>
              <a:gd name="connsiteY5" fmla="*/ 78879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23508 w 1387129"/>
              <a:gd name="connsiteY4" fmla="*/ 765960 h 1518214"/>
              <a:gd name="connsiteX5" fmla="*/ 923077 w 1387129"/>
              <a:gd name="connsiteY5" fmla="*/ 788796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23508 w 1387129"/>
              <a:gd name="connsiteY4" fmla="*/ 765960 h 1518214"/>
              <a:gd name="connsiteX5" fmla="*/ 910288 w 1387129"/>
              <a:gd name="connsiteY5" fmla="*/ 785598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87129"/>
              <a:gd name="connsiteY0" fmla="*/ 40651 h 1518214"/>
              <a:gd name="connsiteX1" fmla="*/ 854566 w 1387129"/>
              <a:gd name="connsiteY1" fmla="*/ 516120 h 1518214"/>
              <a:gd name="connsiteX2" fmla="*/ 1156017 w 1387129"/>
              <a:gd name="connsiteY2" fmla="*/ 335250 h 1518214"/>
              <a:gd name="connsiteX3" fmla="*/ 1387129 w 1387129"/>
              <a:gd name="connsiteY3" fmla="*/ 506072 h 1518214"/>
              <a:gd name="connsiteX4" fmla="*/ 823508 w 1387129"/>
              <a:gd name="connsiteY4" fmla="*/ 765960 h 1518214"/>
              <a:gd name="connsiteX5" fmla="*/ 910288 w 1387129"/>
              <a:gd name="connsiteY5" fmla="*/ 785598 h 1518214"/>
              <a:gd name="connsiteX6" fmla="*/ 813915 w 1387129"/>
              <a:gd name="connsiteY6" fmla="*/ 833556 h 1518214"/>
              <a:gd name="connsiteX7" fmla="*/ 784228 w 1387129"/>
              <a:gd name="connsiteY7" fmla="*/ 1209456 h 1518214"/>
              <a:gd name="connsiteX8" fmla="*/ 849085 w 1387129"/>
              <a:gd name="connsiteY8" fmla="*/ 1214024 h 1518214"/>
              <a:gd name="connsiteX9" fmla="*/ 741293 w 1387129"/>
              <a:gd name="connsiteY9" fmla="*/ 1518214 h 1518214"/>
              <a:gd name="connsiteX10" fmla="*/ 208731 w 1387129"/>
              <a:gd name="connsiteY10" fmla="*/ 1505425 h 1518214"/>
              <a:gd name="connsiteX11" fmla="*/ 146613 w 1387129"/>
              <a:gd name="connsiteY11" fmla="*/ 1166522 h 1518214"/>
              <a:gd name="connsiteX12" fmla="*/ 209645 w 1387129"/>
              <a:gd name="connsiteY12" fmla="*/ 1196667 h 1518214"/>
              <a:gd name="connsiteX13" fmla="*/ 178117 w 1387129"/>
              <a:gd name="connsiteY13" fmla="*/ 715869 h 1518214"/>
              <a:gd name="connsiteX14" fmla="*/ 261713 w 1387129"/>
              <a:gd name="connsiteY14" fmla="*/ 747232 h 1518214"/>
              <a:gd name="connsiteX15" fmla="*/ 0 w 1387129"/>
              <a:gd name="connsiteY15" fmla="*/ 278613 h 1518214"/>
              <a:gd name="connsiteX16" fmla="*/ 291858 w 1387129"/>
              <a:gd name="connsiteY16" fmla="*/ 154379 h 1518214"/>
              <a:gd name="connsiteX17" fmla="*/ 442584 w 1387129"/>
              <a:gd name="connsiteY17" fmla="*/ 405588 h 1518214"/>
              <a:gd name="connsiteX18" fmla="*/ 548091 w 1387129"/>
              <a:gd name="connsiteY18" fmla="*/ 0 h 1518214"/>
              <a:gd name="connsiteX0" fmla="*/ 838124 w 1374340"/>
              <a:gd name="connsiteY0" fmla="*/ 40651 h 1518214"/>
              <a:gd name="connsiteX1" fmla="*/ 854566 w 1374340"/>
              <a:gd name="connsiteY1" fmla="*/ 516120 h 1518214"/>
              <a:gd name="connsiteX2" fmla="*/ 1156017 w 1374340"/>
              <a:gd name="connsiteY2" fmla="*/ 335250 h 1518214"/>
              <a:gd name="connsiteX3" fmla="*/ 1374340 w 1374340"/>
              <a:gd name="connsiteY3" fmla="*/ 509269 h 1518214"/>
              <a:gd name="connsiteX4" fmla="*/ 823508 w 1374340"/>
              <a:gd name="connsiteY4" fmla="*/ 765960 h 1518214"/>
              <a:gd name="connsiteX5" fmla="*/ 910288 w 1374340"/>
              <a:gd name="connsiteY5" fmla="*/ 785598 h 1518214"/>
              <a:gd name="connsiteX6" fmla="*/ 813915 w 1374340"/>
              <a:gd name="connsiteY6" fmla="*/ 833556 h 1518214"/>
              <a:gd name="connsiteX7" fmla="*/ 784228 w 1374340"/>
              <a:gd name="connsiteY7" fmla="*/ 1209456 h 1518214"/>
              <a:gd name="connsiteX8" fmla="*/ 849085 w 1374340"/>
              <a:gd name="connsiteY8" fmla="*/ 1214024 h 1518214"/>
              <a:gd name="connsiteX9" fmla="*/ 741293 w 1374340"/>
              <a:gd name="connsiteY9" fmla="*/ 1518214 h 1518214"/>
              <a:gd name="connsiteX10" fmla="*/ 208731 w 1374340"/>
              <a:gd name="connsiteY10" fmla="*/ 1505425 h 1518214"/>
              <a:gd name="connsiteX11" fmla="*/ 146613 w 1374340"/>
              <a:gd name="connsiteY11" fmla="*/ 1166522 h 1518214"/>
              <a:gd name="connsiteX12" fmla="*/ 209645 w 1374340"/>
              <a:gd name="connsiteY12" fmla="*/ 1196667 h 1518214"/>
              <a:gd name="connsiteX13" fmla="*/ 178117 w 1374340"/>
              <a:gd name="connsiteY13" fmla="*/ 715869 h 1518214"/>
              <a:gd name="connsiteX14" fmla="*/ 261713 w 1374340"/>
              <a:gd name="connsiteY14" fmla="*/ 747232 h 1518214"/>
              <a:gd name="connsiteX15" fmla="*/ 0 w 1374340"/>
              <a:gd name="connsiteY15" fmla="*/ 278613 h 1518214"/>
              <a:gd name="connsiteX16" fmla="*/ 291858 w 1374340"/>
              <a:gd name="connsiteY16" fmla="*/ 154379 h 1518214"/>
              <a:gd name="connsiteX17" fmla="*/ 442584 w 1374340"/>
              <a:gd name="connsiteY17" fmla="*/ 405588 h 1518214"/>
              <a:gd name="connsiteX18" fmla="*/ 548091 w 1374340"/>
              <a:gd name="connsiteY18" fmla="*/ 0 h 1518214"/>
              <a:gd name="connsiteX0" fmla="*/ 838124 w 1374340"/>
              <a:gd name="connsiteY0" fmla="*/ 40651 h 1518214"/>
              <a:gd name="connsiteX1" fmla="*/ 854566 w 1374340"/>
              <a:gd name="connsiteY1" fmla="*/ 516120 h 1518214"/>
              <a:gd name="connsiteX2" fmla="*/ 1156017 w 1374340"/>
              <a:gd name="connsiteY2" fmla="*/ 335250 h 1518214"/>
              <a:gd name="connsiteX3" fmla="*/ 1374340 w 1374340"/>
              <a:gd name="connsiteY3" fmla="*/ 509269 h 1518214"/>
              <a:gd name="connsiteX4" fmla="*/ 823508 w 1374340"/>
              <a:gd name="connsiteY4" fmla="*/ 765960 h 1518214"/>
              <a:gd name="connsiteX5" fmla="*/ 910288 w 1374340"/>
              <a:gd name="connsiteY5" fmla="*/ 785598 h 1518214"/>
              <a:gd name="connsiteX6" fmla="*/ 813915 w 1374340"/>
              <a:gd name="connsiteY6" fmla="*/ 833556 h 1518214"/>
              <a:gd name="connsiteX7" fmla="*/ 784228 w 1374340"/>
              <a:gd name="connsiteY7" fmla="*/ 1209456 h 1518214"/>
              <a:gd name="connsiteX8" fmla="*/ 849085 w 1374340"/>
              <a:gd name="connsiteY8" fmla="*/ 1214024 h 1518214"/>
              <a:gd name="connsiteX9" fmla="*/ 741293 w 1374340"/>
              <a:gd name="connsiteY9" fmla="*/ 1518214 h 1518214"/>
              <a:gd name="connsiteX10" fmla="*/ 208731 w 1374340"/>
              <a:gd name="connsiteY10" fmla="*/ 1505425 h 1518214"/>
              <a:gd name="connsiteX11" fmla="*/ 146613 w 1374340"/>
              <a:gd name="connsiteY11" fmla="*/ 1166522 h 1518214"/>
              <a:gd name="connsiteX12" fmla="*/ 209645 w 1374340"/>
              <a:gd name="connsiteY12" fmla="*/ 1196667 h 1518214"/>
              <a:gd name="connsiteX13" fmla="*/ 178117 w 1374340"/>
              <a:gd name="connsiteY13" fmla="*/ 715869 h 1518214"/>
              <a:gd name="connsiteX14" fmla="*/ 261713 w 1374340"/>
              <a:gd name="connsiteY14" fmla="*/ 747232 h 1518214"/>
              <a:gd name="connsiteX15" fmla="*/ 0 w 1374340"/>
              <a:gd name="connsiteY15" fmla="*/ 278613 h 1518214"/>
              <a:gd name="connsiteX16" fmla="*/ 291858 w 1374340"/>
              <a:gd name="connsiteY16" fmla="*/ 154379 h 1518214"/>
              <a:gd name="connsiteX17" fmla="*/ 442584 w 1374340"/>
              <a:gd name="connsiteY17" fmla="*/ 405588 h 1518214"/>
              <a:gd name="connsiteX18" fmla="*/ 548091 w 1374340"/>
              <a:gd name="connsiteY18" fmla="*/ 0 h 1518214"/>
              <a:gd name="connsiteX0" fmla="*/ 838124 w 1345565"/>
              <a:gd name="connsiteY0" fmla="*/ 40651 h 1518214"/>
              <a:gd name="connsiteX1" fmla="*/ 854566 w 1345565"/>
              <a:gd name="connsiteY1" fmla="*/ 516120 h 1518214"/>
              <a:gd name="connsiteX2" fmla="*/ 1156017 w 1345565"/>
              <a:gd name="connsiteY2" fmla="*/ 335250 h 1518214"/>
              <a:gd name="connsiteX3" fmla="*/ 1345565 w 1345565"/>
              <a:gd name="connsiteY3" fmla="*/ 486888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54566 w 1345565"/>
              <a:gd name="connsiteY1" fmla="*/ 516120 h 1518214"/>
              <a:gd name="connsiteX2" fmla="*/ 1156017 w 1345565"/>
              <a:gd name="connsiteY2" fmla="*/ 335250 h 1518214"/>
              <a:gd name="connsiteX3" fmla="*/ 1345565 w 1345565"/>
              <a:gd name="connsiteY3" fmla="*/ 486888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26382"/>
              <a:gd name="connsiteY0" fmla="*/ 40651 h 1518214"/>
              <a:gd name="connsiteX1" fmla="*/ 854566 w 1326382"/>
              <a:gd name="connsiteY1" fmla="*/ 516120 h 1518214"/>
              <a:gd name="connsiteX2" fmla="*/ 1156017 w 1326382"/>
              <a:gd name="connsiteY2" fmla="*/ 335250 h 1518214"/>
              <a:gd name="connsiteX3" fmla="*/ 1326382 w 1326382"/>
              <a:gd name="connsiteY3" fmla="*/ 442128 h 1518214"/>
              <a:gd name="connsiteX4" fmla="*/ 823508 w 1326382"/>
              <a:gd name="connsiteY4" fmla="*/ 765960 h 1518214"/>
              <a:gd name="connsiteX5" fmla="*/ 910288 w 1326382"/>
              <a:gd name="connsiteY5" fmla="*/ 785598 h 1518214"/>
              <a:gd name="connsiteX6" fmla="*/ 813915 w 1326382"/>
              <a:gd name="connsiteY6" fmla="*/ 833556 h 1518214"/>
              <a:gd name="connsiteX7" fmla="*/ 784228 w 1326382"/>
              <a:gd name="connsiteY7" fmla="*/ 1209456 h 1518214"/>
              <a:gd name="connsiteX8" fmla="*/ 849085 w 1326382"/>
              <a:gd name="connsiteY8" fmla="*/ 1214024 h 1518214"/>
              <a:gd name="connsiteX9" fmla="*/ 741293 w 1326382"/>
              <a:gd name="connsiteY9" fmla="*/ 1518214 h 1518214"/>
              <a:gd name="connsiteX10" fmla="*/ 208731 w 1326382"/>
              <a:gd name="connsiteY10" fmla="*/ 1505425 h 1518214"/>
              <a:gd name="connsiteX11" fmla="*/ 146613 w 1326382"/>
              <a:gd name="connsiteY11" fmla="*/ 1166522 h 1518214"/>
              <a:gd name="connsiteX12" fmla="*/ 209645 w 1326382"/>
              <a:gd name="connsiteY12" fmla="*/ 1196667 h 1518214"/>
              <a:gd name="connsiteX13" fmla="*/ 178117 w 1326382"/>
              <a:gd name="connsiteY13" fmla="*/ 715869 h 1518214"/>
              <a:gd name="connsiteX14" fmla="*/ 261713 w 1326382"/>
              <a:gd name="connsiteY14" fmla="*/ 747232 h 1518214"/>
              <a:gd name="connsiteX15" fmla="*/ 0 w 1326382"/>
              <a:gd name="connsiteY15" fmla="*/ 278613 h 1518214"/>
              <a:gd name="connsiteX16" fmla="*/ 291858 w 1326382"/>
              <a:gd name="connsiteY16" fmla="*/ 154379 h 1518214"/>
              <a:gd name="connsiteX17" fmla="*/ 442584 w 1326382"/>
              <a:gd name="connsiteY17" fmla="*/ 405588 h 1518214"/>
              <a:gd name="connsiteX18" fmla="*/ 548091 w 1326382"/>
              <a:gd name="connsiteY18" fmla="*/ 0 h 1518214"/>
              <a:gd name="connsiteX0" fmla="*/ 838124 w 1326382"/>
              <a:gd name="connsiteY0" fmla="*/ 40651 h 1518214"/>
              <a:gd name="connsiteX1" fmla="*/ 854566 w 1326382"/>
              <a:gd name="connsiteY1" fmla="*/ 516120 h 1518214"/>
              <a:gd name="connsiteX2" fmla="*/ 1156017 w 1326382"/>
              <a:gd name="connsiteY2" fmla="*/ 335250 h 1518214"/>
              <a:gd name="connsiteX3" fmla="*/ 1326382 w 1326382"/>
              <a:gd name="connsiteY3" fmla="*/ 442128 h 1518214"/>
              <a:gd name="connsiteX4" fmla="*/ 823508 w 1326382"/>
              <a:gd name="connsiteY4" fmla="*/ 765960 h 1518214"/>
              <a:gd name="connsiteX5" fmla="*/ 910288 w 1326382"/>
              <a:gd name="connsiteY5" fmla="*/ 785598 h 1518214"/>
              <a:gd name="connsiteX6" fmla="*/ 813915 w 1326382"/>
              <a:gd name="connsiteY6" fmla="*/ 833556 h 1518214"/>
              <a:gd name="connsiteX7" fmla="*/ 784228 w 1326382"/>
              <a:gd name="connsiteY7" fmla="*/ 1209456 h 1518214"/>
              <a:gd name="connsiteX8" fmla="*/ 849085 w 1326382"/>
              <a:gd name="connsiteY8" fmla="*/ 1214024 h 1518214"/>
              <a:gd name="connsiteX9" fmla="*/ 741293 w 1326382"/>
              <a:gd name="connsiteY9" fmla="*/ 1518214 h 1518214"/>
              <a:gd name="connsiteX10" fmla="*/ 208731 w 1326382"/>
              <a:gd name="connsiteY10" fmla="*/ 1505425 h 1518214"/>
              <a:gd name="connsiteX11" fmla="*/ 146613 w 1326382"/>
              <a:gd name="connsiteY11" fmla="*/ 1166522 h 1518214"/>
              <a:gd name="connsiteX12" fmla="*/ 209645 w 1326382"/>
              <a:gd name="connsiteY12" fmla="*/ 1196667 h 1518214"/>
              <a:gd name="connsiteX13" fmla="*/ 178117 w 1326382"/>
              <a:gd name="connsiteY13" fmla="*/ 715869 h 1518214"/>
              <a:gd name="connsiteX14" fmla="*/ 261713 w 1326382"/>
              <a:gd name="connsiteY14" fmla="*/ 747232 h 1518214"/>
              <a:gd name="connsiteX15" fmla="*/ 0 w 1326382"/>
              <a:gd name="connsiteY15" fmla="*/ 278613 h 1518214"/>
              <a:gd name="connsiteX16" fmla="*/ 291858 w 1326382"/>
              <a:gd name="connsiteY16" fmla="*/ 154379 h 1518214"/>
              <a:gd name="connsiteX17" fmla="*/ 442584 w 1326382"/>
              <a:gd name="connsiteY17" fmla="*/ 405588 h 1518214"/>
              <a:gd name="connsiteX18" fmla="*/ 548091 w 1326382"/>
              <a:gd name="connsiteY18" fmla="*/ 0 h 1518214"/>
              <a:gd name="connsiteX0" fmla="*/ 838124 w 1345565"/>
              <a:gd name="connsiteY0" fmla="*/ 40651 h 1518214"/>
              <a:gd name="connsiteX1" fmla="*/ 854566 w 1345565"/>
              <a:gd name="connsiteY1" fmla="*/ 516120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54566 w 1345565"/>
              <a:gd name="connsiteY1" fmla="*/ 516120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54566 w 1345565"/>
              <a:gd name="connsiteY1" fmla="*/ 516120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91858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56689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56689 w 1345565"/>
              <a:gd name="connsiteY16" fmla="*/ 154379 h 1518214"/>
              <a:gd name="connsiteX17" fmla="*/ 442584 w 1345565"/>
              <a:gd name="connsiteY17" fmla="*/ 405588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56689 w 1345565"/>
              <a:gd name="connsiteY16" fmla="*/ 154379 h 1518214"/>
              <a:gd name="connsiteX17" fmla="*/ 442584 w 1345565"/>
              <a:gd name="connsiteY17" fmla="*/ 421574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56689 w 1345565"/>
              <a:gd name="connsiteY16" fmla="*/ 154379 h 1518214"/>
              <a:gd name="connsiteX17" fmla="*/ 442584 w 1345565"/>
              <a:gd name="connsiteY17" fmla="*/ 421574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56689 w 1345565"/>
              <a:gd name="connsiteY16" fmla="*/ 154379 h 1518214"/>
              <a:gd name="connsiteX17" fmla="*/ 442584 w 1345565"/>
              <a:gd name="connsiteY17" fmla="*/ 421574 h 1518214"/>
              <a:gd name="connsiteX18" fmla="*/ 548091 w 1345565"/>
              <a:gd name="connsiteY18" fmla="*/ 0 h 1518214"/>
              <a:gd name="connsiteX0" fmla="*/ 838124 w 1345565"/>
              <a:gd name="connsiteY0" fmla="*/ 40651 h 1518214"/>
              <a:gd name="connsiteX1" fmla="*/ 832186 w 1345565"/>
              <a:gd name="connsiteY1" fmla="*/ 490542 h 1518214"/>
              <a:gd name="connsiteX2" fmla="*/ 1156017 w 1345565"/>
              <a:gd name="connsiteY2" fmla="*/ 335250 h 1518214"/>
              <a:gd name="connsiteX3" fmla="*/ 1345565 w 1345565"/>
              <a:gd name="connsiteY3" fmla="*/ 486889 h 1518214"/>
              <a:gd name="connsiteX4" fmla="*/ 823508 w 1345565"/>
              <a:gd name="connsiteY4" fmla="*/ 765960 h 1518214"/>
              <a:gd name="connsiteX5" fmla="*/ 910288 w 1345565"/>
              <a:gd name="connsiteY5" fmla="*/ 785598 h 1518214"/>
              <a:gd name="connsiteX6" fmla="*/ 813915 w 1345565"/>
              <a:gd name="connsiteY6" fmla="*/ 833556 h 1518214"/>
              <a:gd name="connsiteX7" fmla="*/ 784228 w 1345565"/>
              <a:gd name="connsiteY7" fmla="*/ 1209456 h 1518214"/>
              <a:gd name="connsiteX8" fmla="*/ 849085 w 1345565"/>
              <a:gd name="connsiteY8" fmla="*/ 1214024 h 1518214"/>
              <a:gd name="connsiteX9" fmla="*/ 741293 w 1345565"/>
              <a:gd name="connsiteY9" fmla="*/ 1518214 h 1518214"/>
              <a:gd name="connsiteX10" fmla="*/ 208731 w 1345565"/>
              <a:gd name="connsiteY10" fmla="*/ 1505425 h 1518214"/>
              <a:gd name="connsiteX11" fmla="*/ 146613 w 1345565"/>
              <a:gd name="connsiteY11" fmla="*/ 1166522 h 1518214"/>
              <a:gd name="connsiteX12" fmla="*/ 209645 w 1345565"/>
              <a:gd name="connsiteY12" fmla="*/ 1196667 h 1518214"/>
              <a:gd name="connsiteX13" fmla="*/ 178117 w 1345565"/>
              <a:gd name="connsiteY13" fmla="*/ 715869 h 1518214"/>
              <a:gd name="connsiteX14" fmla="*/ 261713 w 1345565"/>
              <a:gd name="connsiteY14" fmla="*/ 747232 h 1518214"/>
              <a:gd name="connsiteX15" fmla="*/ 0 w 1345565"/>
              <a:gd name="connsiteY15" fmla="*/ 278613 h 1518214"/>
              <a:gd name="connsiteX16" fmla="*/ 256689 w 1345565"/>
              <a:gd name="connsiteY16" fmla="*/ 154379 h 1518214"/>
              <a:gd name="connsiteX17" fmla="*/ 442584 w 1345565"/>
              <a:gd name="connsiteY17" fmla="*/ 421574 h 1518214"/>
              <a:gd name="connsiteX18" fmla="*/ 548091 w 1345565"/>
              <a:gd name="connsiteY18" fmla="*/ 0 h 151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345565" h="1518214">
                <a:moveTo>
                  <a:pt x="838124" y="40651"/>
                </a:moveTo>
                <a:cubicBezTo>
                  <a:pt x="836145" y="190615"/>
                  <a:pt x="834165" y="340578"/>
                  <a:pt x="832186" y="490542"/>
                </a:cubicBezTo>
                <a:cubicBezTo>
                  <a:pt x="940130" y="410003"/>
                  <a:pt x="1009707" y="358239"/>
                  <a:pt x="1156017" y="335250"/>
                </a:cubicBezTo>
                <a:cubicBezTo>
                  <a:pt x="1219200" y="385796"/>
                  <a:pt x="1269593" y="404371"/>
                  <a:pt x="1345565" y="486889"/>
                </a:cubicBezTo>
                <a:cubicBezTo>
                  <a:pt x="1037262" y="530888"/>
                  <a:pt x="904808" y="696382"/>
                  <a:pt x="823508" y="765960"/>
                </a:cubicBezTo>
                <a:cubicBezTo>
                  <a:pt x="837514" y="773572"/>
                  <a:pt x="854719" y="765197"/>
                  <a:pt x="910288" y="785598"/>
                </a:cubicBezTo>
                <a:cubicBezTo>
                  <a:pt x="837665" y="810110"/>
                  <a:pt x="848171" y="834622"/>
                  <a:pt x="813915" y="833556"/>
                </a:cubicBezTo>
                <a:lnTo>
                  <a:pt x="784228" y="1209456"/>
                </a:lnTo>
                <a:cubicBezTo>
                  <a:pt x="805847" y="1210979"/>
                  <a:pt x="814677" y="1209304"/>
                  <a:pt x="849085" y="1214024"/>
                </a:cubicBezTo>
                <a:cubicBezTo>
                  <a:pt x="768394" y="1328210"/>
                  <a:pt x="754844" y="1442395"/>
                  <a:pt x="741293" y="1518214"/>
                </a:cubicBezTo>
                <a:lnTo>
                  <a:pt x="208731" y="1505425"/>
                </a:lnTo>
                <a:cubicBezTo>
                  <a:pt x="209340" y="1346631"/>
                  <a:pt x="203554" y="1293344"/>
                  <a:pt x="146613" y="1166522"/>
                </a:cubicBezTo>
                <a:cubicBezTo>
                  <a:pt x="190002" y="1187227"/>
                  <a:pt x="191832" y="1182356"/>
                  <a:pt x="209645" y="1196667"/>
                </a:cubicBezTo>
                <a:cubicBezTo>
                  <a:pt x="223647" y="1048124"/>
                  <a:pt x="263228" y="800468"/>
                  <a:pt x="178117" y="715869"/>
                </a:cubicBezTo>
                <a:lnTo>
                  <a:pt x="261713" y="747232"/>
                </a:lnTo>
                <a:cubicBezTo>
                  <a:pt x="273589" y="660298"/>
                  <a:pt x="218324" y="506223"/>
                  <a:pt x="0" y="278613"/>
                </a:cubicBezTo>
                <a:lnTo>
                  <a:pt x="256689" y="154379"/>
                </a:lnTo>
                <a:cubicBezTo>
                  <a:pt x="357021" y="234918"/>
                  <a:pt x="380619" y="337838"/>
                  <a:pt x="442584" y="421574"/>
                </a:cubicBezTo>
                <a:lnTo>
                  <a:pt x="548091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="" xmlns:a16="http://schemas.microsoft.com/office/drawing/2014/main" id="{83D9B8A1-7260-4E76-9422-99CFD131A2CC}"/>
              </a:ext>
            </a:extLst>
          </p:cNvPr>
          <p:cNvGrpSpPr/>
          <p:nvPr/>
        </p:nvGrpSpPr>
        <p:grpSpPr>
          <a:xfrm>
            <a:off x="7753732" y="1644292"/>
            <a:ext cx="716146" cy="924451"/>
            <a:chOff x="4494569" y="302151"/>
            <a:chExt cx="4120238" cy="5318688"/>
          </a:xfrm>
          <a:solidFill>
            <a:schemeClr val="accent3"/>
          </a:solidFill>
        </p:grpSpPr>
        <p:sp>
          <p:nvSpPr>
            <p:cNvPr id="95" name="자유형: 도형 94">
              <a:extLst>
                <a:ext uri="{FF2B5EF4-FFF2-40B4-BE49-F238E27FC236}">
                  <a16:creationId xmlns="" xmlns:a16="http://schemas.microsoft.com/office/drawing/2014/main" id="{F295CD6A-FBB4-4165-99DA-F2EF7EC0B60B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막힌 원호 135">
              <a:extLst>
                <a:ext uri="{FF2B5EF4-FFF2-40B4-BE49-F238E27FC236}">
                  <a16:creationId xmlns="" xmlns:a16="http://schemas.microsoft.com/office/drawing/2014/main" id="{046411F0-75AE-4B98-B9FA-581E1D425B53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Teardrop 3">
              <a:extLst>
                <a:ext uri="{FF2B5EF4-FFF2-40B4-BE49-F238E27FC236}">
                  <a16:creationId xmlns="" xmlns:a16="http://schemas.microsoft.com/office/drawing/2014/main" id="{696C930F-B42E-4009-B2A2-CED1FB40CBA2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4B4773B7-870B-40D5-8337-DDD1B163C731}"/>
              </a:ext>
            </a:extLst>
          </p:cNvPr>
          <p:cNvGrpSpPr/>
          <p:nvPr/>
        </p:nvGrpSpPr>
        <p:grpSpPr>
          <a:xfrm>
            <a:off x="5708194" y="2000363"/>
            <a:ext cx="745416" cy="1042681"/>
            <a:chOff x="1019786" y="3002376"/>
            <a:chExt cx="2531613" cy="3541196"/>
          </a:xfrm>
        </p:grpSpPr>
        <p:sp>
          <p:nvSpPr>
            <p:cNvPr id="100" name="사각형: 둥근 모서리 132">
              <a:extLst>
                <a:ext uri="{FF2B5EF4-FFF2-40B4-BE49-F238E27FC236}">
                  <a16:creationId xmlns="" xmlns:a16="http://schemas.microsoft.com/office/drawing/2014/main" id="{45712B53-0CA2-4B3F-9002-3D05D91BD315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막힌 원호 135">
              <a:extLst>
                <a:ext uri="{FF2B5EF4-FFF2-40B4-BE49-F238E27FC236}">
                  <a16:creationId xmlns="" xmlns:a16="http://schemas.microsoft.com/office/drawing/2014/main" id="{89A48FFE-C885-41FC-A05E-F756F34FAEF5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B3BF5900-314E-4E7F-AC74-EB523C99C4FA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="" xmlns:a16="http://schemas.microsoft.com/office/drawing/2014/main" id="{FE72CD0B-2F16-40A7-86AF-43A5968B9498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04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="" xmlns:a16="http://schemas.microsoft.com/office/drawing/2014/main" id="{D989DC81-1800-4809-B0D6-A8A827313AE6}"/>
              </a:ext>
            </a:extLst>
          </p:cNvPr>
          <p:cNvGrpSpPr/>
          <p:nvPr/>
        </p:nvGrpSpPr>
        <p:grpSpPr>
          <a:xfrm>
            <a:off x="1653118" y="3350078"/>
            <a:ext cx="7392282" cy="1421768"/>
            <a:chOff x="-713978" y="3320954"/>
            <a:chExt cx="7392282" cy="1421768"/>
          </a:xfrm>
        </p:grpSpPr>
        <p:cxnSp>
          <p:nvCxnSpPr>
            <p:cNvPr id="4" name="Straight Connector 6">
              <a:extLst>
                <a:ext uri="{FF2B5EF4-FFF2-40B4-BE49-F238E27FC236}">
                  <a16:creationId xmlns="" xmlns:a16="http://schemas.microsoft.com/office/drawing/2014/main" id="{699B1853-6F13-46EE-8495-AA2AABCF6E12}"/>
                </a:ext>
              </a:extLst>
            </p:cNvPr>
            <p:cNvCxnSpPr/>
            <p:nvPr/>
          </p:nvCxnSpPr>
          <p:spPr>
            <a:xfrm>
              <a:off x="6221104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9">
              <a:extLst>
                <a:ext uri="{FF2B5EF4-FFF2-40B4-BE49-F238E27FC236}">
                  <a16:creationId xmlns="" xmlns:a16="http://schemas.microsoft.com/office/drawing/2014/main" id="{E122701F-72FD-449E-9521-ED2101A9FBA2}"/>
                </a:ext>
              </a:extLst>
            </p:cNvPr>
            <p:cNvCxnSpPr/>
            <p:nvPr/>
          </p:nvCxnSpPr>
          <p:spPr>
            <a:xfrm>
              <a:off x="3447070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1">
              <a:extLst>
                <a:ext uri="{FF2B5EF4-FFF2-40B4-BE49-F238E27FC236}">
                  <a16:creationId xmlns="" xmlns:a16="http://schemas.microsoft.com/office/drawing/2014/main" id="{42860232-E47C-47E0-8E26-2F25C68CA025}"/>
                </a:ext>
              </a:extLst>
            </p:cNvPr>
            <p:cNvCxnSpPr/>
            <p:nvPr/>
          </p:nvCxnSpPr>
          <p:spPr>
            <a:xfrm>
              <a:off x="673038" y="3320954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3">
              <a:extLst>
                <a:ext uri="{FF2B5EF4-FFF2-40B4-BE49-F238E27FC236}">
                  <a16:creationId xmlns="" xmlns:a16="http://schemas.microsoft.com/office/drawing/2014/main" id="{7EB80949-F442-4DA4-96F4-33D02954529A}"/>
                </a:ext>
              </a:extLst>
            </p:cNvPr>
            <p:cNvCxnSpPr/>
            <p:nvPr/>
          </p:nvCxnSpPr>
          <p:spPr>
            <a:xfrm flipV="1">
              <a:off x="4834086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5">
              <a:extLst>
                <a:ext uri="{FF2B5EF4-FFF2-40B4-BE49-F238E27FC236}">
                  <a16:creationId xmlns="" xmlns:a16="http://schemas.microsoft.com/office/drawing/2014/main" id="{A2845E6D-8300-4D6A-B5F7-B6AEE643C49C}"/>
                </a:ext>
              </a:extLst>
            </p:cNvPr>
            <p:cNvCxnSpPr/>
            <p:nvPr/>
          </p:nvCxnSpPr>
          <p:spPr>
            <a:xfrm flipV="1">
              <a:off x="2060054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55">
              <a:extLst>
                <a:ext uri="{FF2B5EF4-FFF2-40B4-BE49-F238E27FC236}">
                  <a16:creationId xmlns="" xmlns:a16="http://schemas.microsoft.com/office/drawing/2014/main" id="{5061EF47-7C89-4DF6-81F1-729EB8ECEB1E}"/>
                </a:ext>
              </a:extLst>
            </p:cNvPr>
            <p:cNvCxnSpPr/>
            <p:nvPr/>
          </p:nvCxnSpPr>
          <p:spPr>
            <a:xfrm flipV="1">
              <a:off x="-713978" y="4285522"/>
              <a:ext cx="457200" cy="4572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6CC94B1-B5D0-4F59-BDFD-F96291217B30}"/>
              </a:ext>
            </a:extLst>
          </p:cNvPr>
          <p:cNvGrpSpPr/>
          <p:nvPr/>
        </p:nvGrpSpPr>
        <p:grpSpPr>
          <a:xfrm>
            <a:off x="1158214" y="3807278"/>
            <a:ext cx="8661202" cy="514942"/>
            <a:chOff x="-373747" y="3778154"/>
            <a:chExt cx="7826067" cy="514942"/>
          </a:xfrm>
        </p:grpSpPr>
        <p:sp>
          <p:nvSpPr>
            <p:cNvPr id="11" name="Chevron 2">
              <a:extLst>
                <a:ext uri="{FF2B5EF4-FFF2-40B4-BE49-F238E27FC236}">
                  <a16:creationId xmlns="" xmlns:a16="http://schemas.microsoft.com/office/drawing/2014/main" id="{F5CF4DB2-6DCD-46CD-9D08-DD65E4F1AD9D}"/>
                </a:ext>
              </a:extLst>
            </p:cNvPr>
            <p:cNvSpPr/>
            <p:nvPr/>
          </p:nvSpPr>
          <p:spPr>
            <a:xfrm>
              <a:off x="933736" y="3778154"/>
              <a:ext cx="1434480" cy="514942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37">
              <a:extLst>
                <a:ext uri="{FF2B5EF4-FFF2-40B4-BE49-F238E27FC236}">
                  <a16:creationId xmlns="" xmlns:a16="http://schemas.microsoft.com/office/drawing/2014/main" id="{C46A2B7B-CE0B-44F4-AB51-5FA95876616D}"/>
                </a:ext>
              </a:extLst>
            </p:cNvPr>
            <p:cNvSpPr/>
            <p:nvPr/>
          </p:nvSpPr>
          <p:spPr>
            <a:xfrm>
              <a:off x="2204762" y="3778154"/>
              <a:ext cx="1434480" cy="514942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38">
              <a:extLst>
                <a:ext uri="{FF2B5EF4-FFF2-40B4-BE49-F238E27FC236}">
                  <a16:creationId xmlns="" xmlns:a16="http://schemas.microsoft.com/office/drawing/2014/main" id="{CEC93720-B4E2-43DF-8DF6-56B21E3CA4B6}"/>
                </a:ext>
              </a:extLst>
            </p:cNvPr>
            <p:cNvSpPr/>
            <p:nvPr/>
          </p:nvSpPr>
          <p:spPr>
            <a:xfrm>
              <a:off x="3475788" y="3778154"/>
              <a:ext cx="1434480" cy="514942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Chevron 39">
              <a:extLst>
                <a:ext uri="{FF2B5EF4-FFF2-40B4-BE49-F238E27FC236}">
                  <a16:creationId xmlns="" xmlns:a16="http://schemas.microsoft.com/office/drawing/2014/main" id="{540DE6F1-AEFC-4F65-B3B8-6CAA6B9A32F6}"/>
                </a:ext>
              </a:extLst>
            </p:cNvPr>
            <p:cNvSpPr/>
            <p:nvPr/>
          </p:nvSpPr>
          <p:spPr>
            <a:xfrm>
              <a:off x="4746814" y="3778154"/>
              <a:ext cx="1434480" cy="514942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40">
              <a:extLst>
                <a:ext uri="{FF2B5EF4-FFF2-40B4-BE49-F238E27FC236}">
                  <a16:creationId xmlns="" xmlns:a16="http://schemas.microsoft.com/office/drawing/2014/main" id="{B2A1CBAE-AEC1-4B7D-AD12-F4958D830488}"/>
                </a:ext>
              </a:extLst>
            </p:cNvPr>
            <p:cNvSpPr/>
            <p:nvPr/>
          </p:nvSpPr>
          <p:spPr>
            <a:xfrm>
              <a:off x="6017840" y="3778154"/>
              <a:ext cx="1434480" cy="514942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2">
              <a:extLst>
                <a:ext uri="{FF2B5EF4-FFF2-40B4-BE49-F238E27FC236}">
                  <a16:creationId xmlns="" xmlns:a16="http://schemas.microsoft.com/office/drawing/2014/main" id="{2723302F-AD80-4531-AD79-F42EA69C8F59}"/>
                </a:ext>
              </a:extLst>
            </p:cNvPr>
            <p:cNvSpPr/>
            <p:nvPr/>
          </p:nvSpPr>
          <p:spPr>
            <a:xfrm>
              <a:off x="-373747" y="3778154"/>
              <a:ext cx="1434480" cy="51494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61">
            <a:extLst>
              <a:ext uri="{FF2B5EF4-FFF2-40B4-BE49-F238E27FC236}">
                <a16:creationId xmlns="" xmlns:a16="http://schemas.microsoft.com/office/drawing/2014/main" id="{3246B673-53A6-4986-A947-EE4826E1E114}"/>
              </a:ext>
            </a:extLst>
          </p:cNvPr>
          <p:cNvGrpSpPr/>
          <p:nvPr/>
        </p:nvGrpSpPr>
        <p:grpSpPr>
          <a:xfrm>
            <a:off x="2102015" y="2239603"/>
            <a:ext cx="1836018" cy="1078798"/>
            <a:chOff x="7026501" y="4509120"/>
            <a:chExt cx="1499710" cy="107879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3D7D2F36-162E-4421-8A5C-D86BED6A8E5F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A14A805-D869-475F-AF14-6EA1EB8EB76E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="" xmlns:a16="http://schemas.microsoft.com/office/drawing/2014/main" id="{45ADD071-3194-40C8-8673-3C0E4E4D3713}"/>
              </a:ext>
            </a:extLst>
          </p:cNvPr>
          <p:cNvGrpSpPr/>
          <p:nvPr/>
        </p:nvGrpSpPr>
        <p:grpSpPr>
          <a:xfrm>
            <a:off x="4886103" y="2239603"/>
            <a:ext cx="1836018" cy="1078798"/>
            <a:chOff x="7026501" y="4509120"/>
            <a:chExt cx="1499710" cy="1078798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9E5F01B-F250-4B78-B06F-5297A5E9A97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5502DCE0-9157-42E3-B767-DD02ED82017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68">
            <a:extLst>
              <a:ext uri="{FF2B5EF4-FFF2-40B4-BE49-F238E27FC236}">
                <a16:creationId xmlns="" xmlns:a16="http://schemas.microsoft.com/office/drawing/2014/main" id="{7655DD6B-5C10-4C05-852D-225F9B6BB170}"/>
              </a:ext>
            </a:extLst>
          </p:cNvPr>
          <p:cNvGrpSpPr/>
          <p:nvPr/>
        </p:nvGrpSpPr>
        <p:grpSpPr>
          <a:xfrm>
            <a:off x="7670191" y="2239603"/>
            <a:ext cx="1836018" cy="1078798"/>
            <a:chOff x="7026501" y="4509120"/>
            <a:chExt cx="1499710" cy="1078798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083A1A8B-24A3-4009-A842-0C831F9965D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4141702-9EBA-471B-9829-E7438428C1C3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71">
            <a:extLst>
              <a:ext uri="{FF2B5EF4-FFF2-40B4-BE49-F238E27FC236}">
                <a16:creationId xmlns="" xmlns:a16="http://schemas.microsoft.com/office/drawing/2014/main" id="{BE64D58E-33A0-4799-9D2B-5CD8E1E3B2DA}"/>
              </a:ext>
            </a:extLst>
          </p:cNvPr>
          <p:cNvGrpSpPr/>
          <p:nvPr/>
        </p:nvGrpSpPr>
        <p:grpSpPr>
          <a:xfrm>
            <a:off x="3494059" y="4878702"/>
            <a:ext cx="1836018" cy="1078798"/>
            <a:chOff x="7026501" y="4509120"/>
            <a:chExt cx="1499710" cy="1078798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FE26714-850B-4890-8C76-35612AE85FA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3102A64C-A64C-4923-8E44-EBD918DEA4EE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74">
            <a:extLst>
              <a:ext uri="{FF2B5EF4-FFF2-40B4-BE49-F238E27FC236}">
                <a16:creationId xmlns="" xmlns:a16="http://schemas.microsoft.com/office/drawing/2014/main" id="{FB331932-5F07-4B98-B488-442E23805AA5}"/>
              </a:ext>
            </a:extLst>
          </p:cNvPr>
          <p:cNvGrpSpPr/>
          <p:nvPr/>
        </p:nvGrpSpPr>
        <p:grpSpPr>
          <a:xfrm>
            <a:off x="6278147" y="4878702"/>
            <a:ext cx="1836018" cy="1078798"/>
            <a:chOff x="7026501" y="4509120"/>
            <a:chExt cx="1499710" cy="1078798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F8227F67-0D88-476A-AF21-3C4358B5AC2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FF762FD-5EA8-4BE8-BDE8-868420D62B0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9B7E789F-C2ED-4D62-869B-FB9048425C23}"/>
              </a:ext>
            </a:extLst>
          </p:cNvPr>
          <p:cNvSpPr txBox="1"/>
          <p:nvPr/>
        </p:nvSpPr>
        <p:spPr>
          <a:xfrm>
            <a:off x="2853032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1CAEC85-CB24-42E2-B32D-F9E8FE34D241}"/>
              </a:ext>
            </a:extLst>
          </p:cNvPr>
          <p:cNvSpPr txBox="1"/>
          <p:nvPr/>
        </p:nvSpPr>
        <p:spPr>
          <a:xfrm>
            <a:off x="4269839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52EBB91C-D438-477B-ADA1-7E04CD300A64}"/>
              </a:ext>
            </a:extLst>
          </p:cNvPr>
          <p:cNvSpPr txBox="1"/>
          <p:nvPr/>
        </p:nvSpPr>
        <p:spPr>
          <a:xfrm>
            <a:off x="5686646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70E0E66B-A490-403F-9026-CC9B279A01FC}"/>
              </a:ext>
            </a:extLst>
          </p:cNvPr>
          <p:cNvSpPr txBox="1"/>
          <p:nvPr/>
        </p:nvSpPr>
        <p:spPr>
          <a:xfrm>
            <a:off x="7103453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CA1D8BE-7FD9-48C4-8318-EDFEE8BEE37D}"/>
              </a:ext>
            </a:extLst>
          </p:cNvPr>
          <p:cNvSpPr txBox="1"/>
          <p:nvPr/>
        </p:nvSpPr>
        <p:spPr>
          <a:xfrm>
            <a:off x="8520259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5976F3D-DD0B-4104-9233-D14F86822BC8}"/>
              </a:ext>
            </a:extLst>
          </p:cNvPr>
          <p:cNvSpPr txBox="1"/>
          <p:nvPr/>
        </p:nvSpPr>
        <p:spPr>
          <a:xfrm>
            <a:off x="1436225" y="3936603"/>
            <a:ext cx="120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71">
            <a:extLst>
              <a:ext uri="{FF2B5EF4-FFF2-40B4-BE49-F238E27FC236}">
                <a16:creationId xmlns="" xmlns:a16="http://schemas.microsoft.com/office/drawing/2014/main" id="{21BC2331-C0AB-49FD-9325-B830B13F82F1}"/>
              </a:ext>
            </a:extLst>
          </p:cNvPr>
          <p:cNvGrpSpPr/>
          <p:nvPr/>
        </p:nvGrpSpPr>
        <p:grpSpPr>
          <a:xfrm>
            <a:off x="709971" y="4888734"/>
            <a:ext cx="1836018" cy="1078798"/>
            <a:chOff x="7026501" y="4509120"/>
            <a:chExt cx="1499710" cy="1078798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BFD20C8-07E9-4D07-A1BB-657F67EA2412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1D54A313-5CA9-45EF-9F18-2AAD56740D84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">
            <a:extLst>
              <a:ext uri="{FF2B5EF4-FFF2-40B4-BE49-F238E27FC236}">
                <a16:creationId xmlns="" xmlns:a16="http://schemas.microsoft.com/office/drawing/2014/main" id="{A1B91441-7DF0-4E6D-9B27-BB5F3F386807}"/>
              </a:ext>
            </a:extLst>
          </p:cNvPr>
          <p:cNvGrpSpPr/>
          <p:nvPr/>
        </p:nvGrpSpPr>
        <p:grpSpPr>
          <a:xfrm>
            <a:off x="9358111" y="2871167"/>
            <a:ext cx="2371378" cy="2371378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42" name="Oval 3">
              <a:extLst>
                <a:ext uri="{FF2B5EF4-FFF2-40B4-BE49-F238E27FC236}">
                  <a16:creationId xmlns="" xmlns:a16="http://schemas.microsoft.com/office/drawing/2014/main" id="{CBB81A57-59FF-477A-9F20-CDA4B3068523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="" xmlns:a16="http://schemas.microsoft.com/office/drawing/2014/main" id="{3852E5E3-8F9A-4948-B4A8-8EE970C9D2E9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ADC39D3E-88F7-496A-A0BF-8B35458245DD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051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6" name="Diamond 2"/>
          <p:cNvSpPr/>
          <p:nvPr/>
        </p:nvSpPr>
        <p:spPr>
          <a:xfrm>
            <a:off x="3800165" y="2764310"/>
            <a:ext cx="1324093" cy="1324093"/>
          </a:xfrm>
          <a:prstGeom prst="diamond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BA0ECEF-7F38-48CA-ADB8-855BD9B7D4BC}"/>
              </a:ext>
            </a:extLst>
          </p:cNvPr>
          <p:cNvSpPr txBox="1">
            <a:spLocks/>
          </p:cNvSpPr>
          <p:nvPr/>
        </p:nvSpPr>
        <p:spPr>
          <a:xfrm>
            <a:off x="625436" y="368108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3D6BA9FC-B643-4A70-9AAD-93D29A7882E8}"/>
              </a:ext>
            </a:extLst>
          </p:cNvPr>
          <p:cNvSpPr/>
          <p:nvPr/>
        </p:nvSpPr>
        <p:spPr>
          <a:xfrm>
            <a:off x="8646059" y="3679730"/>
            <a:ext cx="28427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Isosceles Triangle 5">
            <a:extLst>
              <a:ext uri="{FF2B5EF4-FFF2-40B4-BE49-F238E27FC236}">
                <a16:creationId xmlns="" xmlns:a16="http://schemas.microsoft.com/office/drawing/2014/main" id="{9FFB3562-2633-4F11-8F74-5439CEB65B64}"/>
              </a:ext>
            </a:extLst>
          </p:cNvPr>
          <p:cNvSpPr/>
          <p:nvPr/>
        </p:nvSpPr>
        <p:spPr>
          <a:xfrm rot="16200000" flipV="1">
            <a:off x="4206765" y="3168695"/>
            <a:ext cx="1043631" cy="51532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3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olded Corner 2">
            <a:extLst>
              <a:ext uri="{FF2B5EF4-FFF2-40B4-BE49-F238E27FC236}">
                <a16:creationId xmlns="" xmlns:a16="http://schemas.microsoft.com/office/drawing/2014/main" id="{132C7E18-7E53-4114-A164-D12314E28B98}"/>
              </a:ext>
            </a:extLst>
          </p:cNvPr>
          <p:cNvSpPr/>
          <p:nvPr/>
        </p:nvSpPr>
        <p:spPr>
          <a:xfrm>
            <a:off x="969843" y="2099978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olded Corner 3">
            <a:extLst>
              <a:ext uri="{FF2B5EF4-FFF2-40B4-BE49-F238E27FC236}">
                <a16:creationId xmlns="" xmlns:a16="http://schemas.microsoft.com/office/drawing/2014/main" id="{3FFF873A-01F2-4F92-B6CC-A23371A75AE9}"/>
              </a:ext>
            </a:extLst>
          </p:cNvPr>
          <p:cNvSpPr/>
          <p:nvPr/>
        </p:nvSpPr>
        <p:spPr>
          <a:xfrm>
            <a:off x="6325455" y="2099978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olded Corner 4">
            <a:extLst>
              <a:ext uri="{FF2B5EF4-FFF2-40B4-BE49-F238E27FC236}">
                <a16:creationId xmlns="" xmlns:a16="http://schemas.microsoft.com/office/drawing/2014/main" id="{82970602-5A37-4673-8F30-FEFA56BAFEA4}"/>
              </a:ext>
            </a:extLst>
          </p:cNvPr>
          <p:cNvSpPr/>
          <p:nvPr/>
        </p:nvSpPr>
        <p:spPr>
          <a:xfrm>
            <a:off x="3647649" y="2099978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olded Corner 5">
            <a:extLst>
              <a:ext uri="{FF2B5EF4-FFF2-40B4-BE49-F238E27FC236}">
                <a16:creationId xmlns="" xmlns:a16="http://schemas.microsoft.com/office/drawing/2014/main" id="{296BE3EC-0FF5-4349-9D36-63AAA2D3A2E1}"/>
              </a:ext>
            </a:extLst>
          </p:cNvPr>
          <p:cNvSpPr/>
          <p:nvPr/>
        </p:nvSpPr>
        <p:spPr>
          <a:xfrm>
            <a:off x="9003262" y="2099978"/>
            <a:ext cx="2250893" cy="1260000"/>
          </a:xfrm>
          <a:prstGeom prst="foldedCorner">
            <a:avLst>
              <a:gd name="adj" fmla="val 302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CBD71F4-BBFE-4347-9EA6-07A33AD3F366}"/>
              </a:ext>
            </a:extLst>
          </p:cNvPr>
          <p:cNvGrpSpPr/>
          <p:nvPr/>
        </p:nvGrpSpPr>
        <p:grpSpPr>
          <a:xfrm>
            <a:off x="1159693" y="2390655"/>
            <a:ext cx="1871192" cy="678649"/>
            <a:chOff x="3233964" y="1954419"/>
            <a:chExt cx="1410044" cy="678649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263DC39A-C272-46E2-9142-987A32D7EE6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7E87F6B-ABF4-4124-8077-73A3FA2C35E5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D0037315-8D4D-4409-8EDA-267C393324C1}"/>
              </a:ext>
            </a:extLst>
          </p:cNvPr>
          <p:cNvGrpSpPr/>
          <p:nvPr/>
        </p:nvGrpSpPr>
        <p:grpSpPr>
          <a:xfrm>
            <a:off x="3837499" y="2390655"/>
            <a:ext cx="1871192" cy="678649"/>
            <a:chOff x="3233964" y="1954419"/>
            <a:chExt cx="1410044" cy="678649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47A9F53-7312-4E52-9DFE-E034BB3610E8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745A1404-A0CA-49DE-95A8-AA5D1613D5D6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593E887-D11F-47AB-854C-557C2A4076FB}"/>
              </a:ext>
            </a:extLst>
          </p:cNvPr>
          <p:cNvGrpSpPr/>
          <p:nvPr/>
        </p:nvGrpSpPr>
        <p:grpSpPr>
          <a:xfrm>
            <a:off x="6515305" y="2390655"/>
            <a:ext cx="1871192" cy="678649"/>
            <a:chOff x="3233964" y="1954419"/>
            <a:chExt cx="1410044" cy="678649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FD4D3F06-7EB9-43A0-921B-7C41E3080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FE1CFBE9-C7C6-455F-A2EF-D4F46185121F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59E44FF5-F024-4E52-ADA3-258F7975C3FB}"/>
              </a:ext>
            </a:extLst>
          </p:cNvPr>
          <p:cNvGrpSpPr/>
          <p:nvPr/>
        </p:nvGrpSpPr>
        <p:grpSpPr>
          <a:xfrm>
            <a:off x="9193112" y="2390655"/>
            <a:ext cx="1871192" cy="678649"/>
            <a:chOff x="3233964" y="1954419"/>
            <a:chExt cx="1410044" cy="678649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B600E85-F6D2-4AEF-A4B3-B64EFA3D808D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5FB350C-C15C-4A62-8BC1-7855808DFDB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1ED3F81-BAE3-4D98-AD44-896AA39AE1FD}"/>
              </a:ext>
            </a:extLst>
          </p:cNvPr>
          <p:cNvSpPr txBox="1"/>
          <p:nvPr/>
        </p:nvSpPr>
        <p:spPr>
          <a:xfrm>
            <a:off x="1184250" y="3560465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E521123-BB2F-4B9E-8489-393EEDA54BFE}"/>
              </a:ext>
            </a:extLst>
          </p:cNvPr>
          <p:cNvSpPr txBox="1"/>
          <p:nvPr/>
        </p:nvSpPr>
        <p:spPr>
          <a:xfrm>
            <a:off x="3862056" y="3560465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1476189-E8E6-41DA-BA9D-E880FED51B52}"/>
              </a:ext>
            </a:extLst>
          </p:cNvPr>
          <p:cNvSpPr txBox="1"/>
          <p:nvPr/>
        </p:nvSpPr>
        <p:spPr>
          <a:xfrm>
            <a:off x="6539862" y="3560465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462325C-551D-49C2-805D-7536842CAA05}"/>
              </a:ext>
            </a:extLst>
          </p:cNvPr>
          <p:cNvSpPr txBox="1"/>
          <p:nvPr/>
        </p:nvSpPr>
        <p:spPr>
          <a:xfrm>
            <a:off x="9217669" y="3560465"/>
            <a:ext cx="20013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 Get a modern PowerPoint  Presentation that is beautifully designed. Easy to change colors, photos.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819CB7F-A2EE-41BB-9972-3A7559DE9110}"/>
              </a:ext>
            </a:extLst>
          </p:cNvPr>
          <p:cNvSpPr/>
          <p:nvPr/>
        </p:nvSpPr>
        <p:spPr>
          <a:xfrm>
            <a:off x="3664345" y="3472545"/>
            <a:ext cx="108000" cy="2664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542B93ED-FBAC-45B0-A573-4D5955709557}"/>
              </a:ext>
            </a:extLst>
          </p:cNvPr>
          <p:cNvSpPr/>
          <p:nvPr/>
        </p:nvSpPr>
        <p:spPr>
          <a:xfrm>
            <a:off x="994886" y="3472545"/>
            <a:ext cx="108000" cy="26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7B5827F-8736-4EA9-AE6E-B27B127CBD93}"/>
              </a:ext>
            </a:extLst>
          </p:cNvPr>
          <p:cNvSpPr/>
          <p:nvPr/>
        </p:nvSpPr>
        <p:spPr>
          <a:xfrm>
            <a:off x="6333804" y="3472545"/>
            <a:ext cx="108000" cy="2664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8E7D2DA-EAA9-4ECD-9907-08D5FEEDEC80}"/>
              </a:ext>
            </a:extLst>
          </p:cNvPr>
          <p:cNvSpPr/>
          <p:nvPr/>
        </p:nvSpPr>
        <p:spPr>
          <a:xfrm>
            <a:off x="9003263" y="3472545"/>
            <a:ext cx="108000" cy="2664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8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5">
            <a:extLst>
              <a:ext uri="{FF2B5EF4-FFF2-40B4-BE49-F238E27FC236}">
                <a16:creationId xmlns="" xmlns:a16="http://schemas.microsoft.com/office/drawing/2014/main" id="{FDBB4FE7-5010-4BF9-A900-082EBF7688A5}"/>
              </a:ext>
            </a:extLst>
          </p:cNvPr>
          <p:cNvSpPr/>
          <p:nvPr/>
        </p:nvSpPr>
        <p:spPr>
          <a:xfrm>
            <a:off x="6486225" y="2426665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4" name="Rounded Rectangle 29">
            <a:extLst>
              <a:ext uri="{FF2B5EF4-FFF2-40B4-BE49-F238E27FC236}">
                <a16:creationId xmlns="" xmlns:a16="http://schemas.microsoft.com/office/drawing/2014/main" id="{6B255B21-26F5-42FF-8202-E7B231C7C597}"/>
              </a:ext>
            </a:extLst>
          </p:cNvPr>
          <p:cNvSpPr/>
          <p:nvPr/>
        </p:nvSpPr>
        <p:spPr>
          <a:xfrm>
            <a:off x="7275495" y="183848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="" xmlns:a16="http://schemas.microsoft.com/office/drawing/2014/main" id="{7445D2FF-B108-4ED2-B04D-BC47AF59405E}"/>
              </a:ext>
            </a:extLst>
          </p:cNvPr>
          <p:cNvSpPr/>
          <p:nvPr/>
        </p:nvSpPr>
        <p:spPr>
          <a:xfrm>
            <a:off x="5696106" y="3002729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="" xmlns:a16="http://schemas.microsoft.com/office/drawing/2014/main" id="{B1B3770F-05EA-433B-8848-BC722234B016}"/>
              </a:ext>
            </a:extLst>
          </p:cNvPr>
          <p:cNvSpPr/>
          <p:nvPr/>
        </p:nvSpPr>
        <p:spPr>
          <a:xfrm>
            <a:off x="4904579" y="3560934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="" xmlns:a16="http://schemas.microsoft.com/office/drawing/2014/main" id="{3A380F01-B96A-4B83-98E6-04EAF1E094C1}"/>
              </a:ext>
            </a:extLst>
          </p:cNvPr>
          <p:cNvSpPr/>
          <p:nvPr/>
        </p:nvSpPr>
        <p:spPr>
          <a:xfrm>
            <a:off x="4115247" y="4085914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90EF42E-11ED-46E6-95C4-049260AE96C5}"/>
              </a:ext>
            </a:extLst>
          </p:cNvPr>
          <p:cNvSpPr txBox="1"/>
          <p:nvPr/>
        </p:nvSpPr>
        <p:spPr>
          <a:xfrm>
            <a:off x="5696106" y="3276255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03B2EBB-9B45-4AF9-8512-B63AFF506D2B}"/>
              </a:ext>
            </a:extLst>
          </p:cNvPr>
          <p:cNvSpPr txBox="1"/>
          <p:nvPr/>
        </p:nvSpPr>
        <p:spPr>
          <a:xfrm>
            <a:off x="6498789" y="2700191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0B608C6-9E48-47F3-9B20-45BA247DCE8D}"/>
              </a:ext>
            </a:extLst>
          </p:cNvPr>
          <p:cNvSpPr txBox="1"/>
          <p:nvPr/>
        </p:nvSpPr>
        <p:spPr>
          <a:xfrm>
            <a:off x="7273064" y="2124127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3601590-20C8-43B1-A93E-026EBF6F4FD6}"/>
              </a:ext>
            </a:extLst>
          </p:cNvPr>
          <p:cNvSpPr txBox="1"/>
          <p:nvPr/>
        </p:nvSpPr>
        <p:spPr>
          <a:xfrm>
            <a:off x="4911964" y="3852319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0C3125D-6ECF-41CF-B29A-1D8A320B5028}"/>
              </a:ext>
            </a:extLst>
          </p:cNvPr>
          <p:cNvSpPr txBox="1"/>
          <p:nvPr/>
        </p:nvSpPr>
        <p:spPr>
          <a:xfrm>
            <a:off x="4111545" y="4351464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75E59B95-E5B1-4691-AC8A-028A546A906F}"/>
              </a:ext>
            </a:extLst>
          </p:cNvPr>
          <p:cNvSpPr/>
          <p:nvPr/>
        </p:nvSpPr>
        <p:spPr>
          <a:xfrm>
            <a:off x="1" y="4897909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8FBC27CB-B7A2-4E88-BF4F-82E9DD70FC3E}"/>
              </a:ext>
            </a:extLst>
          </p:cNvPr>
          <p:cNvSpPr/>
          <p:nvPr/>
        </p:nvSpPr>
        <p:spPr>
          <a:xfrm>
            <a:off x="8067494" y="2641478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grpSp>
        <p:nvGrpSpPr>
          <p:cNvPr id="15" name="Group 6">
            <a:extLst>
              <a:ext uri="{FF2B5EF4-FFF2-40B4-BE49-F238E27FC236}">
                <a16:creationId xmlns="" xmlns:a16="http://schemas.microsoft.com/office/drawing/2014/main" id="{48D82A49-C166-432E-B4B8-2D0B53AE1A97}"/>
              </a:ext>
            </a:extLst>
          </p:cNvPr>
          <p:cNvGrpSpPr/>
          <p:nvPr/>
        </p:nvGrpSpPr>
        <p:grpSpPr>
          <a:xfrm>
            <a:off x="1877683" y="4132302"/>
            <a:ext cx="2161054" cy="677108"/>
            <a:chOff x="616886" y="3568095"/>
            <a:chExt cx="1885592" cy="677108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C120375F-1915-4A48-8E63-D12B7077854F}"/>
                </a:ext>
              </a:extLst>
            </p:cNvPr>
            <p:cNvSpPr txBox="1"/>
            <p:nvPr/>
          </p:nvSpPr>
          <p:spPr>
            <a:xfrm>
              <a:off x="616886" y="3568095"/>
              <a:ext cx="1885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5EFFBB61-BE52-4BED-86E5-123A58F438BF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="" xmlns:a16="http://schemas.microsoft.com/office/drawing/2014/main" id="{16126E4C-AC82-49B9-95FC-F21667E7A7B5}"/>
              </a:ext>
            </a:extLst>
          </p:cNvPr>
          <p:cNvGrpSpPr/>
          <p:nvPr/>
        </p:nvGrpSpPr>
        <p:grpSpPr>
          <a:xfrm>
            <a:off x="8139521" y="1917793"/>
            <a:ext cx="2348636" cy="664537"/>
            <a:chOff x="6613475" y="1397227"/>
            <a:chExt cx="2348636" cy="664537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B9A9B926-D0E4-473F-86AE-6CD5DED46C97}"/>
                </a:ext>
              </a:extLst>
            </p:cNvPr>
            <p:cNvSpPr txBox="1"/>
            <p:nvPr/>
          </p:nvSpPr>
          <p:spPr>
            <a:xfrm>
              <a:off x="6613476" y="1397227"/>
              <a:ext cx="234863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80% Progress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E32481C-7F0A-499B-8E29-830C3B76013D}"/>
                </a:ext>
              </a:extLst>
            </p:cNvPr>
            <p:cNvSpPr txBox="1"/>
            <p:nvPr/>
          </p:nvSpPr>
          <p:spPr>
            <a:xfrm>
              <a:off x="6613475" y="1753987"/>
              <a:ext cx="234863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C8BE5CD-96FA-4FD5-BAE7-28C8827A903A}"/>
              </a:ext>
            </a:extLst>
          </p:cNvPr>
          <p:cNvSpPr txBox="1"/>
          <p:nvPr/>
        </p:nvSpPr>
        <p:spPr>
          <a:xfrm>
            <a:off x="7298155" y="4202714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0A4DD4B-5144-4011-AE98-4F4E53B00143}"/>
              </a:ext>
            </a:extLst>
          </p:cNvPr>
          <p:cNvSpPr txBox="1"/>
          <p:nvPr/>
        </p:nvSpPr>
        <p:spPr>
          <a:xfrm>
            <a:off x="6502755" y="4772036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667835B-14EB-4FBC-9230-B2B6789DF08D}"/>
              </a:ext>
            </a:extLst>
          </p:cNvPr>
          <p:cNvSpPr txBox="1"/>
          <p:nvPr/>
        </p:nvSpPr>
        <p:spPr>
          <a:xfrm>
            <a:off x="5727869" y="5321116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A0F7985-CA4B-4047-8DF8-628830BF4AE6}"/>
              </a:ext>
            </a:extLst>
          </p:cNvPr>
          <p:cNvSpPr txBox="1"/>
          <p:nvPr/>
        </p:nvSpPr>
        <p:spPr>
          <a:xfrm>
            <a:off x="4921495" y="5843943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="" xmlns:a16="http://schemas.microsoft.com/office/drawing/2014/main" id="{F0FA071F-450D-4279-AB01-F918D219DD0E}"/>
              </a:ext>
            </a:extLst>
          </p:cNvPr>
          <p:cNvSpPr/>
          <p:nvPr/>
        </p:nvSpPr>
        <p:spPr>
          <a:xfrm>
            <a:off x="4512932" y="5824481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="" xmlns:a16="http://schemas.microsoft.com/office/drawing/2014/main" id="{1E33F5A7-0BE6-4A82-A889-7831012055E4}"/>
              </a:ext>
            </a:extLst>
          </p:cNvPr>
          <p:cNvSpPr/>
          <p:nvPr/>
        </p:nvSpPr>
        <p:spPr>
          <a:xfrm>
            <a:off x="5332188" y="5301740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="" xmlns:a16="http://schemas.microsoft.com/office/drawing/2014/main" id="{111527B7-CFE5-4492-B37B-63193EF554E3}"/>
              </a:ext>
            </a:extLst>
          </p:cNvPr>
          <p:cNvSpPr/>
          <p:nvPr/>
        </p:nvSpPr>
        <p:spPr>
          <a:xfrm>
            <a:off x="6106135" y="4754286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="" xmlns:a16="http://schemas.microsoft.com/office/drawing/2014/main" id="{9EF6DE03-6959-4671-9BAF-23221211F3FF}"/>
              </a:ext>
            </a:extLst>
          </p:cNvPr>
          <p:cNvSpPr/>
          <p:nvPr/>
        </p:nvSpPr>
        <p:spPr>
          <a:xfrm>
            <a:off x="6900678" y="4186237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9" name="Group 24">
            <a:extLst>
              <a:ext uri="{FF2B5EF4-FFF2-40B4-BE49-F238E27FC236}">
                <a16:creationId xmlns="" xmlns:a16="http://schemas.microsoft.com/office/drawing/2014/main" id="{584C5A4D-AB0B-41B0-8402-403552177A58}"/>
              </a:ext>
            </a:extLst>
          </p:cNvPr>
          <p:cNvGrpSpPr/>
          <p:nvPr/>
        </p:nvGrpSpPr>
        <p:grpSpPr>
          <a:xfrm>
            <a:off x="839389" y="1942047"/>
            <a:ext cx="4185284" cy="1493483"/>
            <a:chOff x="480991" y="1408757"/>
            <a:chExt cx="3331403" cy="1493483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E299E285-454D-47FB-B665-ACF888D1E33C}"/>
                </a:ext>
              </a:extLst>
            </p:cNvPr>
            <p:cNvSpPr txBox="1"/>
            <p:nvPr/>
          </p:nvSpPr>
          <p:spPr>
            <a:xfrm>
              <a:off x="480991" y="1701911"/>
              <a:ext cx="33314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Easy to change colors, photos and Text. 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7860C3E-1FEF-4FB7-8BF7-C1988D7BDDE5}"/>
                </a:ext>
              </a:extLst>
            </p:cNvPr>
            <p:cNvSpPr txBox="1"/>
            <p:nvPr/>
          </p:nvSpPr>
          <p:spPr>
            <a:xfrm>
              <a:off x="480992" y="1408757"/>
              <a:ext cx="33314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90079C6-36BC-47CB-98A0-D05C50C81557}"/>
              </a:ext>
            </a:extLst>
          </p:cNvPr>
          <p:cNvSpPr txBox="1"/>
          <p:nvPr/>
        </p:nvSpPr>
        <p:spPr>
          <a:xfrm>
            <a:off x="8067495" y="3633392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3" name="Freeform 19">
            <a:extLst>
              <a:ext uri="{FF2B5EF4-FFF2-40B4-BE49-F238E27FC236}">
                <a16:creationId xmlns="" xmlns:a16="http://schemas.microsoft.com/office/drawing/2014/main" id="{70721F9F-2C86-457A-9F7E-743CABEB5BC6}"/>
              </a:ext>
            </a:extLst>
          </p:cNvPr>
          <p:cNvSpPr/>
          <p:nvPr/>
        </p:nvSpPr>
        <p:spPr>
          <a:xfrm>
            <a:off x="7670018" y="3616915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4" name="Parallelogram 15">
            <a:extLst>
              <a:ext uri="{FF2B5EF4-FFF2-40B4-BE49-F238E27FC236}">
                <a16:creationId xmlns="" xmlns:a16="http://schemas.microsoft.com/office/drawing/2014/main" id="{F00507B5-E5B7-40EA-9EE8-9C0C32526FAA}"/>
              </a:ext>
            </a:extLst>
          </p:cNvPr>
          <p:cNvSpPr/>
          <p:nvPr/>
        </p:nvSpPr>
        <p:spPr>
          <a:xfrm flipH="1">
            <a:off x="5104600" y="4668403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ame 17">
            <a:extLst>
              <a:ext uri="{FF2B5EF4-FFF2-40B4-BE49-F238E27FC236}">
                <a16:creationId xmlns="" xmlns:a16="http://schemas.microsoft.com/office/drawing/2014/main" id="{AD9ED81F-5ED3-4AB6-8ABC-9F6419FBA8CF}"/>
              </a:ext>
            </a:extLst>
          </p:cNvPr>
          <p:cNvSpPr/>
          <p:nvPr/>
        </p:nvSpPr>
        <p:spPr>
          <a:xfrm>
            <a:off x="4350201" y="5275209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ound Same Side Corner Rectangle 11">
            <a:extLst>
              <a:ext uri="{FF2B5EF4-FFF2-40B4-BE49-F238E27FC236}">
                <a16:creationId xmlns="" xmlns:a16="http://schemas.microsoft.com/office/drawing/2014/main" id="{2000B102-3731-4646-A8A5-02B2E8A2724B}"/>
              </a:ext>
            </a:extLst>
          </p:cNvPr>
          <p:cNvSpPr>
            <a:spLocks noChangeAspect="1"/>
          </p:cNvSpPr>
          <p:nvPr/>
        </p:nvSpPr>
        <p:spPr>
          <a:xfrm rot="9900000">
            <a:off x="6715494" y="3487981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DFA0D708-15BE-4752-992A-4560429E3633}"/>
              </a:ext>
            </a:extLst>
          </p:cNvPr>
          <p:cNvSpPr/>
          <p:nvPr/>
        </p:nvSpPr>
        <p:spPr>
          <a:xfrm>
            <a:off x="5909028" y="409972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7">
            <a:extLst>
              <a:ext uri="{FF2B5EF4-FFF2-40B4-BE49-F238E27FC236}">
                <a16:creationId xmlns="" xmlns:a16="http://schemas.microsoft.com/office/drawing/2014/main" id="{FF2ED071-1928-40AC-8030-F1D97FD9F7C6}"/>
              </a:ext>
            </a:extLst>
          </p:cNvPr>
          <p:cNvSpPr/>
          <p:nvPr/>
        </p:nvSpPr>
        <p:spPr>
          <a:xfrm>
            <a:off x="7496772" y="2931924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68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E018ED5-BEAE-4E23-9727-DBAC22409C80}"/>
              </a:ext>
            </a:extLst>
          </p:cNvPr>
          <p:cNvSpPr txBox="1"/>
          <p:nvPr/>
        </p:nvSpPr>
        <p:spPr>
          <a:xfrm>
            <a:off x="492384" y="969589"/>
            <a:ext cx="54512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78E9832-1E2C-4774-B298-C200DF05F91F}"/>
              </a:ext>
            </a:extLst>
          </p:cNvPr>
          <p:cNvSpPr txBox="1"/>
          <p:nvPr/>
        </p:nvSpPr>
        <p:spPr>
          <a:xfrm>
            <a:off x="7550789" y="2801542"/>
            <a:ext cx="2541784" cy="1292662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accent2"/>
                </a:solidFill>
                <a:cs typeface="Arial" pitchFamily="34" charset="0"/>
              </a:rPr>
              <a:t>Professional 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E74F7F-1FCF-45B1-BDCF-09FDB53E90ED}"/>
              </a:ext>
            </a:extLst>
          </p:cNvPr>
          <p:cNvSpPr txBox="1"/>
          <p:nvPr/>
        </p:nvSpPr>
        <p:spPr>
          <a:xfrm>
            <a:off x="256528" y="5511332"/>
            <a:ext cx="262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C02060-C549-4945-B389-721046C93103}"/>
              </a:ext>
            </a:extLst>
          </p:cNvPr>
          <p:cNvSpPr txBox="1"/>
          <p:nvPr/>
        </p:nvSpPr>
        <p:spPr>
          <a:xfrm>
            <a:off x="1864326" y="4912921"/>
            <a:ext cx="1017921" cy="553998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80K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89394" y="475982"/>
            <a:ext cx="5949395" cy="5950684"/>
          </a:xfrm>
        </p:spPr>
      </p:sp>
    </p:spTree>
    <p:extLst>
      <p:ext uri="{BB962C8B-B14F-4D97-AF65-F5344CB8AC3E}">
        <p14:creationId xmlns:p14="http://schemas.microsoft.com/office/powerpoint/2010/main" val="329985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</a:t>
            </a:r>
          </a:p>
          <a:p>
            <a:r>
              <a:rPr lang="en-US" altLang="ko-KR" sz="3600" dirty="0">
                <a:solidFill>
                  <a:schemeClr val="accent1"/>
                </a:solidFill>
              </a:rPr>
              <a:t>Professional</a:t>
            </a:r>
          </a:p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905A997-FB29-43D2-A976-BD71FA18A96A}"/>
              </a:ext>
            </a:extLst>
          </p:cNvPr>
          <p:cNvSpPr/>
          <p:nvPr/>
        </p:nvSpPr>
        <p:spPr>
          <a:xfrm>
            <a:off x="4138257" y="478971"/>
            <a:ext cx="7204194" cy="13210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3">
            <a:extLst>
              <a:ext uri="{FF2B5EF4-FFF2-40B4-BE49-F238E27FC236}">
                <a16:creationId xmlns="" xmlns:a16="http://schemas.microsoft.com/office/drawing/2014/main" id="{797912FA-2D17-48B1-AE76-848878D531EA}"/>
              </a:ext>
            </a:extLst>
          </p:cNvPr>
          <p:cNvSpPr/>
          <p:nvPr/>
        </p:nvSpPr>
        <p:spPr>
          <a:xfrm>
            <a:off x="4138257" y="2007541"/>
            <a:ext cx="7204194" cy="132104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34">
            <a:extLst>
              <a:ext uri="{FF2B5EF4-FFF2-40B4-BE49-F238E27FC236}">
                <a16:creationId xmlns="" xmlns:a16="http://schemas.microsoft.com/office/drawing/2014/main" id="{FD5878C1-D4BA-4D75-AC47-0A617597D79F}"/>
              </a:ext>
            </a:extLst>
          </p:cNvPr>
          <p:cNvSpPr/>
          <p:nvPr/>
        </p:nvSpPr>
        <p:spPr>
          <a:xfrm>
            <a:off x="4138257" y="3536111"/>
            <a:ext cx="7204194" cy="132104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35">
            <a:extLst>
              <a:ext uri="{FF2B5EF4-FFF2-40B4-BE49-F238E27FC236}">
                <a16:creationId xmlns="" xmlns:a16="http://schemas.microsoft.com/office/drawing/2014/main" id="{E7EFDBEE-9F90-4016-B2CF-B797B7DC3BAE}"/>
              </a:ext>
            </a:extLst>
          </p:cNvPr>
          <p:cNvSpPr/>
          <p:nvPr/>
        </p:nvSpPr>
        <p:spPr>
          <a:xfrm>
            <a:off x="4138257" y="5064681"/>
            <a:ext cx="7204194" cy="132104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B7BE5311-DDC2-4883-A485-BE50CC7AA40D}"/>
              </a:ext>
            </a:extLst>
          </p:cNvPr>
          <p:cNvGrpSpPr/>
          <p:nvPr/>
        </p:nvGrpSpPr>
        <p:grpSpPr>
          <a:xfrm>
            <a:off x="5735185" y="645637"/>
            <a:ext cx="5266798" cy="1004840"/>
            <a:chOff x="5735185" y="674821"/>
            <a:chExt cx="5266798" cy="100484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FF80ADB9-C73E-4833-B877-7D33A4C5B360}"/>
                </a:ext>
              </a:extLst>
            </p:cNvPr>
            <p:cNvSpPr txBox="1"/>
            <p:nvPr/>
          </p:nvSpPr>
          <p:spPr>
            <a:xfrm>
              <a:off x="5735185" y="674821"/>
              <a:ext cx="5266798" cy="36933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F7CAC796-3D54-4E51-83A2-499D0A888139}"/>
                </a:ext>
              </a:extLst>
            </p:cNvPr>
            <p:cNvSpPr txBox="1"/>
            <p:nvPr/>
          </p:nvSpPr>
          <p:spPr>
            <a:xfrm>
              <a:off x="5735185" y="1033329"/>
              <a:ext cx="5266793" cy="64633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10" name="Oval 39">
            <a:extLst>
              <a:ext uri="{FF2B5EF4-FFF2-40B4-BE49-F238E27FC236}">
                <a16:creationId xmlns="" xmlns:a16="http://schemas.microsoft.com/office/drawing/2014/main" id="{FCC81AEC-E8E9-4064-96BE-B2E00C2FA80D}"/>
              </a:ext>
            </a:extLst>
          </p:cNvPr>
          <p:cNvSpPr/>
          <p:nvPr/>
        </p:nvSpPr>
        <p:spPr>
          <a:xfrm>
            <a:off x="4582594" y="747150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CD4821D1-E242-4B5D-9524-220DA5B266A7}"/>
              </a:ext>
            </a:extLst>
          </p:cNvPr>
          <p:cNvGrpSpPr/>
          <p:nvPr/>
        </p:nvGrpSpPr>
        <p:grpSpPr>
          <a:xfrm>
            <a:off x="5735185" y="2174522"/>
            <a:ext cx="5266798" cy="1004839"/>
            <a:chOff x="5735185" y="2193979"/>
            <a:chExt cx="5266798" cy="1004839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C8107CBA-30F2-4087-BC71-376191DC9B5D}"/>
                </a:ext>
              </a:extLst>
            </p:cNvPr>
            <p:cNvSpPr txBox="1"/>
            <p:nvPr/>
          </p:nvSpPr>
          <p:spPr>
            <a:xfrm>
              <a:off x="5735185" y="2193979"/>
              <a:ext cx="5266798" cy="36933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A4D10B84-4384-460D-B2E7-009218E1E0D7}"/>
                </a:ext>
              </a:extLst>
            </p:cNvPr>
            <p:cNvSpPr txBox="1"/>
            <p:nvPr/>
          </p:nvSpPr>
          <p:spPr>
            <a:xfrm>
              <a:off x="5735185" y="2552488"/>
              <a:ext cx="5266793" cy="64633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14" name="Oval 43">
            <a:extLst>
              <a:ext uri="{FF2B5EF4-FFF2-40B4-BE49-F238E27FC236}">
                <a16:creationId xmlns="" xmlns:a16="http://schemas.microsoft.com/office/drawing/2014/main" id="{31B51BAE-AABF-4600-B9BF-77882E4C123B}"/>
              </a:ext>
            </a:extLst>
          </p:cNvPr>
          <p:cNvSpPr/>
          <p:nvPr/>
        </p:nvSpPr>
        <p:spPr>
          <a:xfrm>
            <a:off x="4582594" y="2266306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22487580-CC73-49BF-A090-3E15F5043C7B}"/>
              </a:ext>
            </a:extLst>
          </p:cNvPr>
          <p:cNvGrpSpPr/>
          <p:nvPr/>
        </p:nvGrpSpPr>
        <p:grpSpPr>
          <a:xfrm>
            <a:off x="5735185" y="3703406"/>
            <a:ext cx="5266798" cy="1004839"/>
            <a:chOff x="5735185" y="3713135"/>
            <a:chExt cx="5266798" cy="1004839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A064D62-1154-4D09-A891-E842868E751C}"/>
                </a:ext>
              </a:extLst>
            </p:cNvPr>
            <p:cNvSpPr txBox="1"/>
            <p:nvPr/>
          </p:nvSpPr>
          <p:spPr>
            <a:xfrm>
              <a:off x="5735185" y="3713135"/>
              <a:ext cx="5266798" cy="36933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878456A-0422-43F4-81D8-8CB6024821E4}"/>
                </a:ext>
              </a:extLst>
            </p:cNvPr>
            <p:cNvSpPr txBox="1"/>
            <p:nvPr/>
          </p:nvSpPr>
          <p:spPr>
            <a:xfrm>
              <a:off x="5735185" y="4071644"/>
              <a:ext cx="5266793" cy="64633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18" name="Oval 48">
            <a:extLst>
              <a:ext uri="{FF2B5EF4-FFF2-40B4-BE49-F238E27FC236}">
                <a16:creationId xmlns="" xmlns:a16="http://schemas.microsoft.com/office/drawing/2014/main" id="{51C06C86-F69C-4448-A501-461190AB2722}"/>
              </a:ext>
            </a:extLst>
          </p:cNvPr>
          <p:cNvSpPr/>
          <p:nvPr/>
        </p:nvSpPr>
        <p:spPr>
          <a:xfrm>
            <a:off x="4582594" y="3785462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7695DEB7-6ACF-4ABD-883E-FDDBA3B84FB2}"/>
              </a:ext>
            </a:extLst>
          </p:cNvPr>
          <p:cNvGrpSpPr/>
          <p:nvPr/>
        </p:nvGrpSpPr>
        <p:grpSpPr>
          <a:xfrm>
            <a:off x="5735185" y="5232291"/>
            <a:ext cx="5266798" cy="1004839"/>
            <a:chOff x="5735185" y="5232291"/>
            <a:chExt cx="5266798" cy="1004839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97F1BA1-56A4-409D-93D4-EE1ECD1AD2B0}"/>
                </a:ext>
              </a:extLst>
            </p:cNvPr>
            <p:cNvSpPr txBox="1"/>
            <p:nvPr/>
          </p:nvSpPr>
          <p:spPr>
            <a:xfrm>
              <a:off x="5735185" y="5232291"/>
              <a:ext cx="5266798" cy="36933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Option Type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7559C92-A1D0-4A99-9A0A-1E8F4C28CC7C}"/>
                </a:ext>
              </a:extLst>
            </p:cNvPr>
            <p:cNvSpPr txBox="1"/>
            <p:nvPr/>
          </p:nvSpPr>
          <p:spPr>
            <a:xfrm>
              <a:off x="5735187" y="5590800"/>
              <a:ext cx="5266793" cy="646330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</p:grpSp>
      <p:sp>
        <p:nvSpPr>
          <p:cNvPr id="22" name="Oval 53">
            <a:extLst>
              <a:ext uri="{FF2B5EF4-FFF2-40B4-BE49-F238E27FC236}">
                <a16:creationId xmlns="" xmlns:a16="http://schemas.microsoft.com/office/drawing/2014/main" id="{50AEB87B-B974-4A06-A008-75C29E31E8E7}"/>
              </a:ext>
            </a:extLst>
          </p:cNvPr>
          <p:cNvSpPr/>
          <p:nvPr/>
        </p:nvSpPr>
        <p:spPr>
          <a:xfrm>
            <a:off x="4582594" y="5304618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ounded Rectangle 25">
            <a:extLst>
              <a:ext uri="{FF2B5EF4-FFF2-40B4-BE49-F238E27FC236}">
                <a16:creationId xmlns="" xmlns:a16="http://schemas.microsoft.com/office/drawing/2014/main" id="{58827F6F-21FB-4ABA-9E85-C77016E9F78B}"/>
              </a:ext>
            </a:extLst>
          </p:cNvPr>
          <p:cNvSpPr/>
          <p:nvPr/>
        </p:nvSpPr>
        <p:spPr>
          <a:xfrm>
            <a:off x="4807222" y="4035539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Chord 32">
            <a:extLst>
              <a:ext uri="{FF2B5EF4-FFF2-40B4-BE49-F238E27FC236}">
                <a16:creationId xmlns="" xmlns:a16="http://schemas.microsoft.com/office/drawing/2014/main" id="{253EEC3B-0EFA-42D2-8CBB-0E46203F8CB9}"/>
              </a:ext>
            </a:extLst>
          </p:cNvPr>
          <p:cNvSpPr/>
          <p:nvPr/>
        </p:nvSpPr>
        <p:spPr>
          <a:xfrm>
            <a:off x="4806951" y="5533065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40">
            <a:extLst>
              <a:ext uri="{FF2B5EF4-FFF2-40B4-BE49-F238E27FC236}">
                <a16:creationId xmlns="" xmlns:a16="http://schemas.microsoft.com/office/drawing/2014/main" id="{3DBA0C40-F56A-4EAA-973E-B99F62C7026D}"/>
              </a:ext>
            </a:extLst>
          </p:cNvPr>
          <p:cNvSpPr/>
          <p:nvPr/>
        </p:nvSpPr>
        <p:spPr>
          <a:xfrm rot="2942052">
            <a:off x="4850361" y="2538367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17">
            <a:extLst>
              <a:ext uri="{FF2B5EF4-FFF2-40B4-BE49-F238E27FC236}">
                <a16:creationId xmlns="" xmlns:a16="http://schemas.microsoft.com/office/drawing/2014/main" id="{F0CC7FF2-077D-4EC8-83F3-4387319B8B7F}"/>
              </a:ext>
            </a:extLst>
          </p:cNvPr>
          <p:cNvSpPr>
            <a:spLocks noChangeAspect="1"/>
          </p:cNvSpPr>
          <p:nvPr/>
        </p:nvSpPr>
        <p:spPr>
          <a:xfrm>
            <a:off x="4862900" y="952161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3D56402-8C71-4652-9A1E-CF852FEE6002}"/>
              </a:ext>
            </a:extLst>
          </p:cNvPr>
          <p:cNvSpPr txBox="1"/>
          <p:nvPr/>
        </p:nvSpPr>
        <p:spPr>
          <a:xfrm>
            <a:off x="748937" y="2548697"/>
            <a:ext cx="2734492" cy="1569660"/>
          </a:xfrm>
          <a:prstGeom prst="rect">
            <a:avLst/>
          </a:prstGeom>
          <a:noFill/>
        </p:spPr>
        <p:txBody>
          <a:bodyPr wrap="square" lIns="72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Example Text :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7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C039DD-4F5A-444D-ACDA-BDB7C5C95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24147" y="1359240"/>
            <a:ext cx="2875212" cy="5122346"/>
            <a:chOff x="827583" y="1340768"/>
            <a:chExt cx="2903964" cy="5122346"/>
          </a:xfrm>
        </p:grpSpPr>
        <p:sp>
          <p:nvSpPr>
            <p:cNvPr id="5" name="Rectangle 16"/>
            <p:cNvSpPr/>
            <p:nvPr/>
          </p:nvSpPr>
          <p:spPr>
            <a:xfrm>
              <a:off x="827583" y="1340768"/>
              <a:ext cx="2903963" cy="211832"/>
            </a:xfrm>
            <a:custGeom>
              <a:avLst/>
              <a:gdLst>
                <a:gd name="connsiteX0" fmla="*/ 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0 w 2736304"/>
                <a:gd name="connsiteY4" fmla="*/ 0 h 211832"/>
                <a:gd name="connsiteX0" fmla="*/ 220980 w 2736304"/>
                <a:gd name="connsiteY0" fmla="*/ 0 h 211832"/>
                <a:gd name="connsiteX1" fmla="*/ 2736304 w 2736304"/>
                <a:gd name="connsiteY1" fmla="*/ 0 h 211832"/>
                <a:gd name="connsiteX2" fmla="*/ 2736304 w 2736304"/>
                <a:gd name="connsiteY2" fmla="*/ 211832 h 211832"/>
                <a:gd name="connsiteX3" fmla="*/ 0 w 2736304"/>
                <a:gd name="connsiteY3" fmla="*/ 211832 h 211832"/>
                <a:gd name="connsiteX4" fmla="*/ 220980 w 2736304"/>
                <a:gd name="connsiteY4" fmla="*/ 0 h 21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6304" h="211832">
                  <a:moveTo>
                    <a:pt x="220980" y="0"/>
                  </a:moveTo>
                  <a:lnTo>
                    <a:pt x="2736304" y="0"/>
                  </a:lnTo>
                  <a:lnTo>
                    <a:pt x="2736304" y="211832"/>
                  </a:lnTo>
                  <a:lnTo>
                    <a:pt x="0" y="211832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43608" y="1340768"/>
              <a:ext cx="2687939" cy="5122346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150878" y="1867074"/>
            <a:ext cx="22824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“You can simply impress your audience and add a unique and appeal to your Presentations. Easy to change colors, photos and Text. ”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43345" y="5187034"/>
            <a:ext cx="2167332" cy="1068787"/>
            <a:chOff x="270024" y="1671304"/>
            <a:chExt cx="1280222" cy="1079475"/>
          </a:xfrm>
        </p:grpSpPr>
        <p:sp>
          <p:nvSpPr>
            <p:cNvPr id="12" name="TextBox 11"/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54663" y="5187034"/>
            <a:ext cx="2167332" cy="1068787"/>
            <a:chOff x="270024" y="1671304"/>
            <a:chExt cx="1280222" cy="1079475"/>
          </a:xfrm>
        </p:grpSpPr>
        <p:sp>
          <p:nvSpPr>
            <p:cNvPr id="15" name="TextBox 14"/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265980" y="5187034"/>
            <a:ext cx="2167332" cy="1068787"/>
            <a:chOff x="270024" y="1671304"/>
            <a:chExt cx="1280222" cy="1079475"/>
          </a:xfrm>
        </p:grpSpPr>
        <p:sp>
          <p:nvSpPr>
            <p:cNvPr id="18" name="TextBox 17"/>
            <p:cNvSpPr txBox="1"/>
            <p:nvPr/>
          </p:nvSpPr>
          <p:spPr>
            <a:xfrm>
              <a:off x="270024" y="1911472"/>
              <a:ext cx="1280222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0024" y="1671304"/>
              <a:ext cx="128022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83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7" name="Rounded Rectangle 3">
            <a:extLst>
              <a:ext uri="{FF2B5EF4-FFF2-40B4-BE49-F238E27FC236}">
                <a16:creationId xmlns="" xmlns:a16="http://schemas.microsoft.com/office/drawing/2014/main" id="{B412151E-71B8-4EA6-A595-F2327BA465E7}"/>
              </a:ext>
            </a:extLst>
          </p:cNvPr>
          <p:cNvSpPr/>
          <p:nvPr/>
        </p:nvSpPr>
        <p:spPr>
          <a:xfrm>
            <a:off x="976646" y="1758466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8">
            <a:extLst>
              <a:ext uri="{FF2B5EF4-FFF2-40B4-BE49-F238E27FC236}">
                <a16:creationId xmlns="" xmlns:a16="http://schemas.microsoft.com/office/drawing/2014/main" id="{04E68DFE-ED9C-4EC4-9BA9-C70B65E5A16F}"/>
              </a:ext>
            </a:extLst>
          </p:cNvPr>
          <p:cNvSpPr/>
          <p:nvPr/>
        </p:nvSpPr>
        <p:spPr>
          <a:xfrm>
            <a:off x="3985221" y="4738561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2">
            <a:extLst>
              <a:ext uri="{FF2B5EF4-FFF2-40B4-BE49-F238E27FC236}">
                <a16:creationId xmlns="" xmlns:a16="http://schemas.microsoft.com/office/drawing/2014/main" id="{FB03ED7D-1F60-4614-BDDD-37C02D385D59}"/>
              </a:ext>
            </a:extLst>
          </p:cNvPr>
          <p:cNvSpPr/>
          <p:nvPr/>
        </p:nvSpPr>
        <p:spPr>
          <a:xfrm>
            <a:off x="2483025" y="1758466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ounded Rectangle 7">
            <a:extLst>
              <a:ext uri="{FF2B5EF4-FFF2-40B4-BE49-F238E27FC236}">
                <a16:creationId xmlns="" xmlns:a16="http://schemas.microsoft.com/office/drawing/2014/main" id="{E55B28EC-AF45-49C1-B63D-4ACC2A48EB8B}"/>
              </a:ext>
            </a:extLst>
          </p:cNvPr>
          <p:cNvSpPr/>
          <p:nvPr/>
        </p:nvSpPr>
        <p:spPr>
          <a:xfrm>
            <a:off x="2483025" y="4738561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ounded Rectangle 5">
            <a:extLst>
              <a:ext uri="{FF2B5EF4-FFF2-40B4-BE49-F238E27FC236}">
                <a16:creationId xmlns="" xmlns:a16="http://schemas.microsoft.com/office/drawing/2014/main" id="{EDF7E3DD-52A1-4A21-BD78-82B698CECCB6}"/>
              </a:ext>
            </a:extLst>
          </p:cNvPr>
          <p:cNvSpPr/>
          <p:nvPr/>
        </p:nvSpPr>
        <p:spPr>
          <a:xfrm>
            <a:off x="3985221" y="3248513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ounded Rectangle 6">
            <a:extLst>
              <a:ext uri="{FF2B5EF4-FFF2-40B4-BE49-F238E27FC236}">
                <a16:creationId xmlns="" xmlns:a16="http://schemas.microsoft.com/office/drawing/2014/main" id="{BAB16219-0CAC-46E6-8001-D776437A3E42}"/>
              </a:ext>
            </a:extLst>
          </p:cNvPr>
          <p:cNvSpPr/>
          <p:nvPr/>
        </p:nvSpPr>
        <p:spPr>
          <a:xfrm>
            <a:off x="985015" y="3248513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ounded Rectangle 4">
            <a:extLst>
              <a:ext uri="{FF2B5EF4-FFF2-40B4-BE49-F238E27FC236}">
                <a16:creationId xmlns="" xmlns:a16="http://schemas.microsoft.com/office/drawing/2014/main" id="{55CD871E-EEEC-4642-B6A4-A274A6C0940C}"/>
              </a:ext>
            </a:extLst>
          </p:cNvPr>
          <p:cNvSpPr/>
          <p:nvPr/>
        </p:nvSpPr>
        <p:spPr>
          <a:xfrm>
            <a:off x="2483025" y="3248513"/>
            <a:ext cx="1344271" cy="1344271"/>
          </a:xfrm>
          <a:prstGeom prst="roundRect">
            <a:avLst>
              <a:gd name="adj" fmla="val 10715"/>
            </a:avLst>
          </a:prstGeom>
          <a:solidFill>
            <a:schemeClr val="bg1"/>
          </a:solidFill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Group 14">
            <a:extLst>
              <a:ext uri="{FF2B5EF4-FFF2-40B4-BE49-F238E27FC236}">
                <a16:creationId xmlns="" xmlns:a16="http://schemas.microsoft.com/office/drawing/2014/main" id="{ECD75884-4C77-4922-812A-0427A5DE4A48}"/>
              </a:ext>
            </a:extLst>
          </p:cNvPr>
          <p:cNvGrpSpPr/>
          <p:nvPr/>
        </p:nvGrpSpPr>
        <p:grpSpPr>
          <a:xfrm>
            <a:off x="1070023" y="1950421"/>
            <a:ext cx="1187957" cy="960360"/>
            <a:chOff x="3255230" y="2026427"/>
            <a:chExt cx="1352083" cy="960360"/>
          </a:xfrm>
        </p:grpSpPr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3148A321-5D19-40CB-B981-ED72CE4A349F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1A5A1AB-1AAB-451A-9406-28DBC8F31C89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7">
            <a:extLst>
              <a:ext uri="{FF2B5EF4-FFF2-40B4-BE49-F238E27FC236}">
                <a16:creationId xmlns="" xmlns:a16="http://schemas.microsoft.com/office/drawing/2014/main" id="{21AF1C1E-288B-4429-BA4B-12F2106B4EBF}"/>
              </a:ext>
            </a:extLst>
          </p:cNvPr>
          <p:cNvGrpSpPr/>
          <p:nvPr/>
        </p:nvGrpSpPr>
        <p:grpSpPr>
          <a:xfrm>
            <a:off x="4038059" y="4915297"/>
            <a:ext cx="1238594" cy="960360"/>
            <a:chOff x="3255230" y="2026427"/>
            <a:chExt cx="1352083" cy="960360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29EBAE1-F6C1-4043-97BF-46A367AA20D0}"/>
                </a:ext>
              </a:extLst>
            </p:cNvPr>
            <p:cNvSpPr txBox="1"/>
            <p:nvPr/>
          </p:nvSpPr>
          <p:spPr>
            <a:xfrm>
              <a:off x="3255230" y="2026427"/>
              <a:ext cx="1352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2B8B70BD-DED7-4C34-98CB-9E562B9A2016}"/>
                </a:ext>
              </a:extLst>
            </p:cNvPr>
            <p:cNvSpPr txBox="1"/>
            <p:nvPr/>
          </p:nvSpPr>
          <p:spPr>
            <a:xfrm>
              <a:off x="3255230" y="2340456"/>
              <a:ext cx="13520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20">
            <a:extLst>
              <a:ext uri="{FF2B5EF4-FFF2-40B4-BE49-F238E27FC236}">
                <a16:creationId xmlns="" xmlns:a16="http://schemas.microsoft.com/office/drawing/2014/main" id="{0904A828-3EE5-44C9-8A97-52C9FA145E35}"/>
              </a:ext>
            </a:extLst>
          </p:cNvPr>
          <p:cNvGrpSpPr/>
          <p:nvPr/>
        </p:nvGrpSpPr>
        <p:grpSpPr>
          <a:xfrm>
            <a:off x="5621168" y="1816538"/>
            <a:ext cx="5703324" cy="923330"/>
            <a:chOff x="3017859" y="4283314"/>
            <a:chExt cx="2596222" cy="923330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9EDDA1C2-5E4F-44F6-8CE9-E24754584CD9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496852F4-477D-4B38-90A9-BCB16AD3EA6F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23">
            <a:extLst>
              <a:ext uri="{FF2B5EF4-FFF2-40B4-BE49-F238E27FC236}">
                <a16:creationId xmlns="" xmlns:a16="http://schemas.microsoft.com/office/drawing/2014/main" id="{DEA753A3-E5F9-4B88-9D0E-0329F97EAD47}"/>
              </a:ext>
            </a:extLst>
          </p:cNvPr>
          <p:cNvGrpSpPr/>
          <p:nvPr/>
        </p:nvGrpSpPr>
        <p:grpSpPr>
          <a:xfrm>
            <a:off x="5621168" y="2914078"/>
            <a:ext cx="5703324" cy="923330"/>
            <a:chOff x="3017859" y="4283314"/>
            <a:chExt cx="2596222" cy="923330"/>
          </a:xfrm>
        </p:grpSpPr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FE700DE-1C55-478B-9822-966C7C89C4D0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363E3ED7-F29D-4CF8-990C-6913A1C2B04F}"/>
                </a:ext>
              </a:extLst>
            </p:cNvPr>
            <p:cNvSpPr txBox="1"/>
            <p:nvPr/>
          </p:nvSpPr>
          <p:spPr>
            <a:xfrm>
              <a:off x="3017859" y="4283314"/>
              <a:ext cx="2570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26">
            <a:extLst>
              <a:ext uri="{FF2B5EF4-FFF2-40B4-BE49-F238E27FC236}">
                <a16:creationId xmlns="" xmlns:a16="http://schemas.microsoft.com/office/drawing/2014/main" id="{EE2729C5-2BCD-49E2-B0B1-205E09DC1CF9}"/>
              </a:ext>
            </a:extLst>
          </p:cNvPr>
          <p:cNvGrpSpPr/>
          <p:nvPr/>
        </p:nvGrpSpPr>
        <p:grpSpPr>
          <a:xfrm>
            <a:off x="5621168" y="4011618"/>
            <a:ext cx="5703324" cy="923330"/>
            <a:chOff x="3017859" y="4283314"/>
            <a:chExt cx="2596222" cy="923330"/>
          </a:xfrm>
        </p:grpSpPr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520EFE21-27F4-42AA-8034-16CEE713175F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554DBED2-B8E8-4D73-84C4-EC3E4AA48E85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29">
            <a:extLst>
              <a:ext uri="{FF2B5EF4-FFF2-40B4-BE49-F238E27FC236}">
                <a16:creationId xmlns="" xmlns:a16="http://schemas.microsoft.com/office/drawing/2014/main" id="{46B3F6E1-119D-4906-AB3B-BB72FEB97373}"/>
              </a:ext>
            </a:extLst>
          </p:cNvPr>
          <p:cNvGrpSpPr/>
          <p:nvPr/>
        </p:nvGrpSpPr>
        <p:grpSpPr>
          <a:xfrm>
            <a:off x="5621168" y="5109157"/>
            <a:ext cx="5703324" cy="923330"/>
            <a:chOff x="3017859" y="4283314"/>
            <a:chExt cx="2596222" cy="923330"/>
          </a:xfrm>
        </p:grpSpPr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1CA18667-66FC-49C1-95A2-B7D28B908800}"/>
                </a:ext>
              </a:extLst>
            </p:cNvPr>
            <p:cNvSpPr txBox="1"/>
            <p:nvPr/>
          </p:nvSpPr>
          <p:spPr>
            <a:xfrm>
              <a:off x="3021856" y="4560313"/>
              <a:ext cx="25922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008471F8-8ABC-42D6-A999-1C2022A031D4}"/>
                </a:ext>
              </a:extLst>
            </p:cNvPr>
            <p:cNvSpPr txBox="1"/>
            <p:nvPr/>
          </p:nvSpPr>
          <p:spPr>
            <a:xfrm>
              <a:off x="3017859" y="4283314"/>
              <a:ext cx="2596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52" name="Rectangle 130">
            <a:extLst>
              <a:ext uri="{FF2B5EF4-FFF2-40B4-BE49-F238E27FC236}">
                <a16:creationId xmlns="" xmlns:a16="http://schemas.microsoft.com/office/drawing/2014/main" id="{3A66B427-E9CC-442B-934F-08A25117BF4A}"/>
              </a:ext>
            </a:extLst>
          </p:cNvPr>
          <p:cNvSpPr/>
          <p:nvPr/>
        </p:nvSpPr>
        <p:spPr>
          <a:xfrm>
            <a:off x="2919193" y="5223074"/>
            <a:ext cx="439997" cy="44199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Round Same Side Corner Rectangle 11">
            <a:extLst>
              <a:ext uri="{FF2B5EF4-FFF2-40B4-BE49-F238E27FC236}">
                <a16:creationId xmlns="" xmlns:a16="http://schemas.microsoft.com/office/drawing/2014/main" id="{CFFA2A49-1F96-4D6F-9899-FB602E8F0E6B}"/>
              </a:ext>
            </a:extLst>
          </p:cNvPr>
          <p:cNvSpPr>
            <a:spLocks noChangeAspect="1"/>
          </p:cNvSpPr>
          <p:nvPr/>
        </p:nvSpPr>
        <p:spPr>
          <a:xfrm rot="9900000">
            <a:off x="2967013" y="3701995"/>
            <a:ext cx="514894" cy="43730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36">
            <a:extLst>
              <a:ext uri="{FF2B5EF4-FFF2-40B4-BE49-F238E27FC236}">
                <a16:creationId xmlns="" xmlns:a16="http://schemas.microsoft.com/office/drawing/2014/main" id="{40AF02E0-4634-49D6-9B93-30F7917D8EB2}"/>
              </a:ext>
            </a:extLst>
          </p:cNvPr>
          <p:cNvSpPr/>
          <p:nvPr/>
        </p:nvSpPr>
        <p:spPr>
          <a:xfrm>
            <a:off x="1410863" y="3685710"/>
            <a:ext cx="506275" cy="42320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7">
            <a:extLst>
              <a:ext uri="{FF2B5EF4-FFF2-40B4-BE49-F238E27FC236}">
                <a16:creationId xmlns="" xmlns:a16="http://schemas.microsoft.com/office/drawing/2014/main" id="{F3619BB7-4B6C-4578-84D5-5AD400D4C114}"/>
              </a:ext>
            </a:extLst>
          </p:cNvPr>
          <p:cNvSpPr/>
          <p:nvPr/>
        </p:nvSpPr>
        <p:spPr>
          <a:xfrm>
            <a:off x="2930281" y="2166845"/>
            <a:ext cx="457913" cy="39517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 Same Side Corner Rectangle 36">
            <a:extLst>
              <a:ext uri="{FF2B5EF4-FFF2-40B4-BE49-F238E27FC236}">
                <a16:creationId xmlns="" xmlns:a16="http://schemas.microsoft.com/office/drawing/2014/main" id="{30DBBE74-6AFC-4ED6-B4A1-030ABC6721C4}"/>
              </a:ext>
            </a:extLst>
          </p:cNvPr>
          <p:cNvSpPr>
            <a:spLocks noChangeAspect="1"/>
          </p:cNvSpPr>
          <p:nvPr/>
        </p:nvSpPr>
        <p:spPr>
          <a:xfrm>
            <a:off x="4399908" y="3685710"/>
            <a:ext cx="514895" cy="407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3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73056" y="784499"/>
            <a:ext cx="5794001" cy="800219"/>
            <a:chOff x="4745820" y="1482096"/>
            <a:chExt cx="5794001" cy="800219"/>
          </a:xfrm>
        </p:grpSpPr>
        <p:grpSp>
          <p:nvGrpSpPr>
            <p:cNvPr id="4" name="Group 3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0" name="Arc 9"/>
          <p:cNvSpPr/>
          <p:nvPr/>
        </p:nvSpPr>
        <p:spPr>
          <a:xfrm>
            <a:off x="-1300461" y="116957"/>
            <a:ext cx="6596805" cy="6596805"/>
          </a:xfrm>
          <a:prstGeom prst="arc">
            <a:avLst>
              <a:gd name="adj1" fmla="val 16200000"/>
              <a:gd name="adj2" fmla="val 5445836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508996" y="1897499"/>
            <a:ext cx="5794001" cy="800219"/>
            <a:chOff x="4745820" y="1482096"/>
            <a:chExt cx="5794001" cy="800219"/>
          </a:xfrm>
        </p:grpSpPr>
        <p:grpSp>
          <p:nvGrpSpPr>
            <p:cNvPr id="12" name="Group 11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700382" y="3010499"/>
            <a:ext cx="5794001" cy="800219"/>
            <a:chOff x="4745820" y="1482096"/>
            <a:chExt cx="5794001" cy="800219"/>
          </a:xfrm>
        </p:grpSpPr>
        <p:grpSp>
          <p:nvGrpSpPr>
            <p:cNvPr id="19" name="Group 18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508996" y="4123499"/>
            <a:ext cx="5794001" cy="800219"/>
            <a:chOff x="4745820" y="1482096"/>
            <a:chExt cx="5794001" cy="800219"/>
          </a:xfrm>
        </p:grpSpPr>
        <p:grpSp>
          <p:nvGrpSpPr>
            <p:cNvPr id="26" name="Group 25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4" name="Freeform 33"/>
          <p:cNvSpPr/>
          <p:nvPr/>
        </p:nvSpPr>
        <p:spPr>
          <a:xfrm>
            <a:off x="1" y="2252051"/>
            <a:ext cx="3437003" cy="2043502"/>
          </a:xfrm>
          <a:custGeom>
            <a:avLst/>
            <a:gdLst>
              <a:gd name="connsiteX0" fmla="*/ 0 w 3437003"/>
              <a:gd name="connsiteY0" fmla="*/ 0 h 2043502"/>
              <a:gd name="connsiteX1" fmla="*/ 2415252 w 3437003"/>
              <a:gd name="connsiteY1" fmla="*/ 0 h 2043502"/>
              <a:gd name="connsiteX2" fmla="*/ 3437003 w 3437003"/>
              <a:gd name="connsiteY2" fmla="*/ 1021751 h 2043502"/>
              <a:gd name="connsiteX3" fmla="*/ 3437002 w 3437003"/>
              <a:gd name="connsiteY3" fmla="*/ 1021751 h 2043502"/>
              <a:gd name="connsiteX4" fmla="*/ 2415251 w 3437003"/>
              <a:gd name="connsiteY4" fmla="*/ 2043502 h 2043502"/>
              <a:gd name="connsiteX5" fmla="*/ 0 w 3437003"/>
              <a:gd name="connsiteY5" fmla="*/ 2043501 h 20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7003" h="2043502">
                <a:moveTo>
                  <a:pt x="0" y="0"/>
                </a:moveTo>
                <a:lnTo>
                  <a:pt x="2415252" y="0"/>
                </a:lnTo>
                <a:cubicBezTo>
                  <a:pt x="2979549" y="0"/>
                  <a:pt x="3437003" y="457454"/>
                  <a:pt x="3437003" y="1021751"/>
                </a:cubicBezTo>
                <a:lnTo>
                  <a:pt x="3437002" y="1021751"/>
                </a:lnTo>
                <a:cubicBezTo>
                  <a:pt x="3437002" y="1586048"/>
                  <a:pt x="2979548" y="2043502"/>
                  <a:pt x="2415251" y="2043502"/>
                </a:cubicBezTo>
                <a:lnTo>
                  <a:pt x="0" y="2043501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9488" y="2359772"/>
            <a:ext cx="32775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73056" y="5236499"/>
            <a:ext cx="5794001" cy="800219"/>
            <a:chOff x="4745820" y="1482096"/>
            <a:chExt cx="5794001" cy="800219"/>
          </a:xfrm>
        </p:grpSpPr>
        <p:grpSp>
          <p:nvGrpSpPr>
            <p:cNvPr id="36" name="Group 35"/>
            <p:cNvGrpSpPr/>
            <p:nvPr/>
          </p:nvGrpSpPr>
          <p:grpSpPr>
            <a:xfrm>
              <a:off x="6032129" y="1482096"/>
              <a:ext cx="4507692" cy="800219"/>
              <a:chOff x="6557475" y="1411926"/>
              <a:chExt cx="4507692" cy="800219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6557475" y="1750480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Contents</a:t>
                </a:r>
                <a:endPara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A39CDC0D-25AA-4A7A-9CDC-09ADBACADEAA}"/>
              </a:ext>
            </a:extLst>
          </p:cNvPr>
          <p:cNvGrpSpPr/>
          <p:nvPr/>
        </p:nvGrpSpPr>
        <p:grpSpPr>
          <a:xfrm>
            <a:off x="2810573" y="4926164"/>
            <a:ext cx="8444221" cy="1162407"/>
            <a:chOff x="2810573" y="4708439"/>
            <a:chExt cx="8444221" cy="1162407"/>
          </a:xfrm>
        </p:grpSpPr>
        <p:sp>
          <p:nvSpPr>
            <p:cNvPr id="4" name="Rounded Rectangle 31">
              <a:extLst>
                <a:ext uri="{FF2B5EF4-FFF2-40B4-BE49-F238E27FC236}">
                  <a16:creationId xmlns="" xmlns:a16="http://schemas.microsoft.com/office/drawing/2014/main" id="{D2CA0B96-4D92-484B-B72B-6C07A3731AF8}"/>
                </a:ext>
              </a:extLst>
            </p:cNvPr>
            <p:cNvSpPr/>
            <p:nvPr/>
          </p:nvSpPr>
          <p:spPr>
            <a:xfrm rot="120000">
              <a:off x="2810573" y="4937734"/>
              <a:ext cx="8444221" cy="933112"/>
            </a:xfrm>
            <a:prstGeom prst="roundRect">
              <a:avLst>
                <a:gd name="adj" fmla="val 10620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ounded Rectangle 32">
              <a:extLst>
                <a:ext uri="{FF2B5EF4-FFF2-40B4-BE49-F238E27FC236}">
                  <a16:creationId xmlns="" xmlns:a16="http://schemas.microsoft.com/office/drawing/2014/main" id="{4E6032AE-B9E3-4144-94F9-42D552ADEA99}"/>
                </a:ext>
              </a:extLst>
            </p:cNvPr>
            <p:cNvSpPr/>
            <p:nvPr/>
          </p:nvSpPr>
          <p:spPr>
            <a:xfrm>
              <a:off x="2923902" y="4708439"/>
              <a:ext cx="8330252" cy="933112"/>
            </a:xfrm>
            <a:prstGeom prst="roundRect">
              <a:avLst>
                <a:gd name="adj" fmla="val 1062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F459886-3315-45B3-960B-69EDCCA27BB8}"/>
              </a:ext>
            </a:extLst>
          </p:cNvPr>
          <p:cNvGrpSpPr/>
          <p:nvPr/>
        </p:nvGrpSpPr>
        <p:grpSpPr>
          <a:xfrm>
            <a:off x="2810573" y="4063941"/>
            <a:ext cx="8444221" cy="1162407"/>
            <a:chOff x="2810573" y="3846216"/>
            <a:chExt cx="8444221" cy="1162407"/>
          </a:xfrm>
        </p:grpSpPr>
        <p:sp>
          <p:nvSpPr>
            <p:cNvPr id="7" name="Rounded Rectangle 28">
              <a:extLst>
                <a:ext uri="{FF2B5EF4-FFF2-40B4-BE49-F238E27FC236}">
                  <a16:creationId xmlns="" xmlns:a16="http://schemas.microsoft.com/office/drawing/2014/main" id="{20324939-5235-47E0-BED6-6EBA8BE3020D}"/>
                </a:ext>
              </a:extLst>
            </p:cNvPr>
            <p:cNvSpPr/>
            <p:nvPr/>
          </p:nvSpPr>
          <p:spPr>
            <a:xfrm rot="120000">
              <a:off x="2810573" y="4075511"/>
              <a:ext cx="8444221" cy="933112"/>
            </a:xfrm>
            <a:prstGeom prst="roundRect">
              <a:avLst>
                <a:gd name="adj" fmla="val 10620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Rounded Rectangle 29">
              <a:extLst>
                <a:ext uri="{FF2B5EF4-FFF2-40B4-BE49-F238E27FC236}">
                  <a16:creationId xmlns="" xmlns:a16="http://schemas.microsoft.com/office/drawing/2014/main" id="{0D74EEA5-E3CC-4725-9729-EC79A5791AE4}"/>
                </a:ext>
              </a:extLst>
            </p:cNvPr>
            <p:cNvSpPr/>
            <p:nvPr/>
          </p:nvSpPr>
          <p:spPr>
            <a:xfrm>
              <a:off x="2923902" y="3846216"/>
              <a:ext cx="8330252" cy="933112"/>
            </a:xfrm>
            <a:prstGeom prst="roundRect">
              <a:avLst>
                <a:gd name="adj" fmla="val 1062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0C934D00-0FBF-489F-942F-4E377787F293}"/>
              </a:ext>
            </a:extLst>
          </p:cNvPr>
          <p:cNvGrpSpPr/>
          <p:nvPr/>
        </p:nvGrpSpPr>
        <p:grpSpPr>
          <a:xfrm>
            <a:off x="2810573" y="3201718"/>
            <a:ext cx="8444221" cy="1162407"/>
            <a:chOff x="2810573" y="2983993"/>
            <a:chExt cx="8444221" cy="1162407"/>
          </a:xfrm>
        </p:grpSpPr>
        <p:sp>
          <p:nvSpPr>
            <p:cNvPr id="10" name="Rounded Rectangle 25">
              <a:extLst>
                <a:ext uri="{FF2B5EF4-FFF2-40B4-BE49-F238E27FC236}">
                  <a16:creationId xmlns="" xmlns:a16="http://schemas.microsoft.com/office/drawing/2014/main" id="{D6A1FFEE-4D98-4DD7-BB2B-D8366F54E7E0}"/>
                </a:ext>
              </a:extLst>
            </p:cNvPr>
            <p:cNvSpPr/>
            <p:nvPr/>
          </p:nvSpPr>
          <p:spPr>
            <a:xfrm rot="120000">
              <a:off x="2810573" y="3213288"/>
              <a:ext cx="8444221" cy="933112"/>
            </a:xfrm>
            <a:prstGeom prst="roundRect">
              <a:avLst>
                <a:gd name="adj" fmla="val 10620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ounded Rectangle 26">
              <a:extLst>
                <a:ext uri="{FF2B5EF4-FFF2-40B4-BE49-F238E27FC236}">
                  <a16:creationId xmlns="" xmlns:a16="http://schemas.microsoft.com/office/drawing/2014/main" id="{BAEE4A0E-8D2B-49D3-A5AA-DD3A23F1ED82}"/>
                </a:ext>
              </a:extLst>
            </p:cNvPr>
            <p:cNvSpPr/>
            <p:nvPr/>
          </p:nvSpPr>
          <p:spPr>
            <a:xfrm>
              <a:off x="2923902" y="2983993"/>
              <a:ext cx="8330252" cy="933112"/>
            </a:xfrm>
            <a:prstGeom prst="roundRect">
              <a:avLst>
                <a:gd name="adj" fmla="val 1062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12AA90D-6E75-442B-956B-DAAD0A37BFEC}"/>
              </a:ext>
            </a:extLst>
          </p:cNvPr>
          <p:cNvGrpSpPr/>
          <p:nvPr/>
        </p:nvGrpSpPr>
        <p:grpSpPr>
          <a:xfrm>
            <a:off x="2810573" y="2339495"/>
            <a:ext cx="8444221" cy="1162407"/>
            <a:chOff x="2810573" y="2121770"/>
            <a:chExt cx="8444221" cy="1162407"/>
          </a:xfrm>
        </p:grpSpPr>
        <p:sp>
          <p:nvSpPr>
            <p:cNvPr id="13" name="Rounded Rectangle 15">
              <a:extLst>
                <a:ext uri="{FF2B5EF4-FFF2-40B4-BE49-F238E27FC236}">
                  <a16:creationId xmlns="" xmlns:a16="http://schemas.microsoft.com/office/drawing/2014/main" id="{A2DA00AB-D29A-45F0-8C20-5B84D200CE24}"/>
                </a:ext>
              </a:extLst>
            </p:cNvPr>
            <p:cNvSpPr/>
            <p:nvPr/>
          </p:nvSpPr>
          <p:spPr>
            <a:xfrm rot="120000">
              <a:off x="2810573" y="2351065"/>
              <a:ext cx="8444221" cy="933112"/>
            </a:xfrm>
            <a:prstGeom prst="roundRect">
              <a:avLst>
                <a:gd name="adj" fmla="val 10620"/>
              </a:avLst>
            </a:prstGeom>
            <a:solidFill>
              <a:schemeClr val="tx1">
                <a:lumMod val="65000"/>
                <a:lumOff val="35000"/>
                <a:alpha val="23000"/>
              </a:schemeClr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  <a:softEdge rad="190500"/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="" xmlns:a16="http://schemas.microsoft.com/office/drawing/2014/main" id="{99CD8898-A503-4175-956B-74C3577A7FD1}"/>
                </a:ext>
              </a:extLst>
            </p:cNvPr>
            <p:cNvSpPr/>
            <p:nvPr/>
          </p:nvSpPr>
          <p:spPr>
            <a:xfrm>
              <a:off x="2923902" y="2121770"/>
              <a:ext cx="8330252" cy="933112"/>
            </a:xfrm>
            <a:prstGeom prst="roundRect">
              <a:avLst>
                <a:gd name="adj" fmla="val 1062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80AE4E7D-A29E-4314-87AE-32602554733F}"/>
              </a:ext>
            </a:extLst>
          </p:cNvPr>
          <p:cNvSpPr>
            <a:spLocks/>
          </p:cNvSpPr>
          <p:nvPr/>
        </p:nvSpPr>
        <p:spPr bwMode="auto">
          <a:xfrm>
            <a:off x="1047400" y="1986059"/>
            <a:ext cx="2655142" cy="4257958"/>
          </a:xfrm>
          <a:custGeom>
            <a:avLst/>
            <a:gdLst>
              <a:gd name="T0" fmla="*/ 1478 w 1746"/>
              <a:gd name="T1" fmla="*/ 34 h 2800"/>
              <a:gd name="T2" fmla="*/ 1633 w 1746"/>
              <a:gd name="T3" fmla="*/ 169 h 2800"/>
              <a:gd name="T4" fmla="*/ 1682 w 1746"/>
              <a:gd name="T5" fmla="*/ 260 h 2800"/>
              <a:gd name="T6" fmla="*/ 1713 w 1746"/>
              <a:gd name="T7" fmla="*/ 354 h 2800"/>
              <a:gd name="T8" fmla="*/ 1746 w 1746"/>
              <a:gd name="T9" fmla="*/ 594 h 2800"/>
              <a:gd name="T10" fmla="*/ 1702 w 1746"/>
              <a:gd name="T11" fmla="*/ 901 h 2800"/>
              <a:gd name="T12" fmla="*/ 1624 w 1746"/>
              <a:gd name="T13" fmla="*/ 1176 h 2800"/>
              <a:gd name="T14" fmla="*/ 1571 w 1746"/>
              <a:gd name="T15" fmla="*/ 1321 h 2800"/>
              <a:gd name="T16" fmla="*/ 1551 w 1746"/>
              <a:gd name="T17" fmla="*/ 1381 h 2800"/>
              <a:gd name="T18" fmla="*/ 1529 w 1746"/>
              <a:gd name="T19" fmla="*/ 1514 h 2800"/>
              <a:gd name="T20" fmla="*/ 1524 w 1746"/>
              <a:gd name="T21" fmla="*/ 1587 h 2800"/>
              <a:gd name="T22" fmla="*/ 1487 w 1746"/>
              <a:gd name="T23" fmla="*/ 1838 h 2800"/>
              <a:gd name="T24" fmla="*/ 1429 w 1746"/>
              <a:gd name="T25" fmla="*/ 2169 h 2800"/>
              <a:gd name="T26" fmla="*/ 1346 w 1746"/>
              <a:gd name="T27" fmla="*/ 2476 h 2800"/>
              <a:gd name="T28" fmla="*/ 1277 w 1746"/>
              <a:gd name="T29" fmla="*/ 2687 h 2800"/>
              <a:gd name="T30" fmla="*/ 1255 w 1746"/>
              <a:gd name="T31" fmla="*/ 2741 h 2800"/>
              <a:gd name="T32" fmla="*/ 1182 w 1746"/>
              <a:gd name="T33" fmla="*/ 2800 h 2800"/>
              <a:gd name="T34" fmla="*/ 1118 w 1746"/>
              <a:gd name="T35" fmla="*/ 2741 h 2800"/>
              <a:gd name="T36" fmla="*/ 1111 w 1746"/>
              <a:gd name="T37" fmla="*/ 2676 h 2800"/>
              <a:gd name="T38" fmla="*/ 1093 w 1746"/>
              <a:gd name="T39" fmla="*/ 2429 h 2800"/>
              <a:gd name="T40" fmla="*/ 1058 w 1746"/>
              <a:gd name="T41" fmla="*/ 2100 h 2800"/>
              <a:gd name="T42" fmla="*/ 1002 w 1746"/>
              <a:gd name="T43" fmla="*/ 1805 h 2800"/>
              <a:gd name="T44" fmla="*/ 951 w 1746"/>
              <a:gd name="T45" fmla="*/ 1660 h 2800"/>
              <a:gd name="T46" fmla="*/ 917 w 1746"/>
              <a:gd name="T47" fmla="*/ 1616 h 2800"/>
              <a:gd name="T48" fmla="*/ 837 w 1746"/>
              <a:gd name="T49" fmla="*/ 1605 h 2800"/>
              <a:gd name="T50" fmla="*/ 795 w 1746"/>
              <a:gd name="T51" fmla="*/ 1660 h 2800"/>
              <a:gd name="T52" fmla="*/ 757 w 1746"/>
              <a:gd name="T53" fmla="*/ 1763 h 2800"/>
              <a:gd name="T54" fmla="*/ 689 w 1746"/>
              <a:gd name="T55" fmla="*/ 2080 h 2800"/>
              <a:gd name="T56" fmla="*/ 653 w 1746"/>
              <a:gd name="T57" fmla="*/ 2381 h 2800"/>
              <a:gd name="T58" fmla="*/ 629 w 1746"/>
              <a:gd name="T59" fmla="*/ 2643 h 2800"/>
              <a:gd name="T60" fmla="*/ 620 w 1746"/>
              <a:gd name="T61" fmla="*/ 2731 h 2800"/>
              <a:gd name="T62" fmla="*/ 578 w 1746"/>
              <a:gd name="T63" fmla="*/ 2794 h 2800"/>
              <a:gd name="T64" fmla="*/ 500 w 1746"/>
              <a:gd name="T65" fmla="*/ 2769 h 2800"/>
              <a:gd name="T66" fmla="*/ 478 w 1746"/>
              <a:gd name="T67" fmla="*/ 2729 h 2800"/>
              <a:gd name="T68" fmla="*/ 409 w 1746"/>
              <a:gd name="T69" fmla="*/ 2541 h 2800"/>
              <a:gd name="T70" fmla="*/ 311 w 1746"/>
              <a:gd name="T71" fmla="*/ 2167 h 2800"/>
              <a:gd name="T72" fmla="*/ 251 w 1746"/>
              <a:gd name="T73" fmla="*/ 1800 h 2800"/>
              <a:gd name="T74" fmla="*/ 224 w 1746"/>
              <a:gd name="T75" fmla="*/ 1592 h 2800"/>
              <a:gd name="T76" fmla="*/ 220 w 1746"/>
              <a:gd name="T77" fmla="*/ 1531 h 2800"/>
              <a:gd name="T78" fmla="*/ 202 w 1746"/>
              <a:gd name="T79" fmla="*/ 1416 h 2800"/>
              <a:gd name="T80" fmla="*/ 184 w 1746"/>
              <a:gd name="T81" fmla="*/ 1360 h 2800"/>
              <a:gd name="T82" fmla="*/ 124 w 1746"/>
              <a:gd name="T83" fmla="*/ 1176 h 2800"/>
              <a:gd name="T84" fmla="*/ 44 w 1746"/>
              <a:gd name="T85" fmla="*/ 896 h 2800"/>
              <a:gd name="T86" fmla="*/ 0 w 1746"/>
              <a:gd name="T87" fmla="*/ 607 h 2800"/>
              <a:gd name="T88" fmla="*/ 9 w 1746"/>
              <a:gd name="T89" fmla="*/ 449 h 2800"/>
              <a:gd name="T90" fmla="*/ 22 w 1746"/>
              <a:gd name="T91" fmla="*/ 361 h 2800"/>
              <a:gd name="T92" fmla="*/ 107 w 1746"/>
              <a:gd name="T93" fmla="*/ 152 h 2800"/>
              <a:gd name="T94" fmla="*/ 289 w 1746"/>
              <a:gd name="T95" fmla="*/ 31 h 2800"/>
              <a:gd name="T96" fmla="*/ 437 w 1746"/>
              <a:gd name="T97" fmla="*/ 3 h 2800"/>
              <a:gd name="T98" fmla="*/ 511 w 1746"/>
              <a:gd name="T99" fmla="*/ 7 h 2800"/>
              <a:gd name="T100" fmla="*/ 678 w 1746"/>
              <a:gd name="T101" fmla="*/ 32 h 2800"/>
              <a:gd name="T102" fmla="*/ 769 w 1746"/>
              <a:gd name="T103" fmla="*/ 60 h 2800"/>
              <a:gd name="T104" fmla="*/ 844 w 1746"/>
              <a:gd name="T105" fmla="*/ 85 h 2800"/>
              <a:gd name="T106" fmla="*/ 946 w 1746"/>
              <a:gd name="T107" fmla="*/ 69 h 2800"/>
              <a:gd name="T108" fmla="*/ 995 w 1746"/>
              <a:gd name="T109" fmla="*/ 47 h 2800"/>
              <a:gd name="T110" fmla="*/ 1195 w 1746"/>
              <a:gd name="T111" fmla="*/ 3 h 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6" h="2800">
                <a:moveTo>
                  <a:pt x="1249" y="0"/>
                </a:moveTo>
                <a:lnTo>
                  <a:pt x="1307" y="1"/>
                </a:lnTo>
                <a:lnTo>
                  <a:pt x="1369" y="7"/>
                </a:lnTo>
                <a:lnTo>
                  <a:pt x="1435" y="20"/>
                </a:lnTo>
                <a:lnTo>
                  <a:pt x="1478" y="34"/>
                </a:lnTo>
                <a:lnTo>
                  <a:pt x="1518" y="54"/>
                </a:lnTo>
                <a:lnTo>
                  <a:pt x="1553" y="80"/>
                </a:lnTo>
                <a:lnTo>
                  <a:pt x="1584" y="109"/>
                </a:lnTo>
                <a:lnTo>
                  <a:pt x="1611" y="140"/>
                </a:lnTo>
                <a:lnTo>
                  <a:pt x="1633" y="169"/>
                </a:lnTo>
                <a:lnTo>
                  <a:pt x="1651" y="198"/>
                </a:lnTo>
                <a:lnTo>
                  <a:pt x="1664" y="221"/>
                </a:lnTo>
                <a:lnTo>
                  <a:pt x="1675" y="241"/>
                </a:lnTo>
                <a:lnTo>
                  <a:pt x="1680" y="254"/>
                </a:lnTo>
                <a:lnTo>
                  <a:pt x="1682" y="260"/>
                </a:lnTo>
                <a:lnTo>
                  <a:pt x="1684" y="263"/>
                </a:lnTo>
                <a:lnTo>
                  <a:pt x="1689" y="276"/>
                </a:lnTo>
                <a:lnTo>
                  <a:pt x="1697" y="294"/>
                </a:lnTo>
                <a:lnTo>
                  <a:pt x="1704" y="321"/>
                </a:lnTo>
                <a:lnTo>
                  <a:pt x="1713" y="354"/>
                </a:lnTo>
                <a:lnTo>
                  <a:pt x="1724" y="392"/>
                </a:lnTo>
                <a:lnTo>
                  <a:pt x="1731" y="436"/>
                </a:lnTo>
                <a:lnTo>
                  <a:pt x="1738" y="485"/>
                </a:lnTo>
                <a:lnTo>
                  <a:pt x="1744" y="538"/>
                </a:lnTo>
                <a:lnTo>
                  <a:pt x="1746" y="594"/>
                </a:lnTo>
                <a:lnTo>
                  <a:pt x="1744" y="654"/>
                </a:lnTo>
                <a:lnTo>
                  <a:pt x="1738" y="716"/>
                </a:lnTo>
                <a:lnTo>
                  <a:pt x="1727" y="778"/>
                </a:lnTo>
                <a:lnTo>
                  <a:pt x="1717" y="840"/>
                </a:lnTo>
                <a:lnTo>
                  <a:pt x="1702" y="901"/>
                </a:lnTo>
                <a:lnTo>
                  <a:pt x="1687" y="961"/>
                </a:lnTo>
                <a:lnTo>
                  <a:pt x="1671" y="1020"/>
                </a:lnTo>
                <a:lnTo>
                  <a:pt x="1655" y="1076"/>
                </a:lnTo>
                <a:lnTo>
                  <a:pt x="1638" y="1129"/>
                </a:lnTo>
                <a:lnTo>
                  <a:pt x="1624" y="1176"/>
                </a:lnTo>
                <a:lnTo>
                  <a:pt x="1609" y="1220"/>
                </a:lnTo>
                <a:lnTo>
                  <a:pt x="1597" y="1256"/>
                </a:lnTo>
                <a:lnTo>
                  <a:pt x="1586" y="1285"/>
                </a:lnTo>
                <a:lnTo>
                  <a:pt x="1577" y="1309"/>
                </a:lnTo>
                <a:lnTo>
                  <a:pt x="1571" y="1321"/>
                </a:lnTo>
                <a:lnTo>
                  <a:pt x="1569" y="1327"/>
                </a:lnTo>
                <a:lnTo>
                  <a:pt x="1567" y="1331"/>
                </a:lnTo>
                <a:lnTo>
                  <a:pt x="1564" y="1343"/>
                </a:lnTo>
                <a:lnTo>
                  <a:pt x="1558" y="1360"/>
                </a:lnTo>
                <a:lnTo>
                  <a:pt x="1551" y="1381"/>
                </a:lnTo>
                <a:lnTo>
                  <a:pt x="1544" y="1405"/>
                </a:lnTo>
                <a:lnTo>
                  <a:pt x="1538" y="1431"/>
                </a:lnTo>
                <a:lnTo>
                  <a:pt x="1533" y="1461"/>
                </a:lnTo>
                <a:lnTo>
                  <a:pt x="1531" y="1491"/>
                </a:lnTo>
                <a:lnTo>
                  <a:pt x="1529" y="1514"/>
                </a:lnTo>
                <a:lnTo>
                  <a:pt x="1529" y="1529"/>
                </a:lnTo>
                <a:lnTo>
                  <a:pt x="1529" y="1534"/>
                </a:lnTo>
                <a:lnTo>
                  <a:pt x="1529" y="1541"/>
                </a:lnTo>
                <a:lnTo>
                  <a:pt x="1527" y="1558"/>
                </a:lnTo>
                <a:lnTo>
                  <a:pt x="1524" y="1587"/>
                </a:lnTo>
                <a:lnTo>
                  <a:pt x="1518" y="1623"/>
                </a:lnTo>
                <a:lnTo>
                  <a:pt x="1513" y="1669"/>
                </a:lnTo>
                <a:lnTo>
                  <a:pt x="1506" y="1720"/>
                </a:lnTo>
                <a:lnTo>
                  <a:pt x="1497" y="1776"/>
                </a:lnTo>
                <a:lnTo>
                  <a:pt x="1487" y="1838"/>
                </a:lnTo>
                <a:lnTo>
                  <a:pt x="1478" y="1901"/>
                </a:lnTo>
                <a:lnTo>
                  <a:pt x="1467" y="1969"/>
                </a:lnTo>
                <a:lnTo>
                  <a:pt x="1455" y="2036"/>
                </a:lnTo>
                <a:lnTo>
                  <a:pt x="1442" y="2103"/>
                </a:lnTo>
                <a:lnTo>
                  <a:pt x="1429" y="2169"/>
                </a:lnTo>
                <a:lnTo>
                  <a:pt x="1413" y="2232"/>
                </a:lnTo>
                <a:lnTo>
                  <a:pt x="1397" y="2298"/>
                </a:lnTo>
                <a:lnTo>
                  <a:pt x="1380" y="2360"/>
                </a:lnTo>
                <a:lnTo>
                  <a:pt x="1364" y="2420"/>
                </a:lnTo>
                <a:lnTo>
                  <a:pt x="1346" y="2476"/>
                </a:lnTo>
                <a:lnTo>
                  <a:pt x="1329" y="2529"/>
                </a:lnTo>
                <a:lnTo>
                  <a:pt x="1315" y="2578"/>
                </a:lnTo>
                <a:lnTo>
                  <a:pt x="1300" y="2620"/>
                </a:lnTo>
                <a:lnTo>
                  <a:pt x="1287" y="2656"/>
                </a:lnTo>
                <a:lnTo>
                  <a:pt x="1277" y="2687"/>
                </a:lnTo>
                <a:lnTo>
                  <a:pt x="1269" y="2709"/>
                </a:lnTo>
                <a:lnTo>
                  <a:pt x="1264" y="2721"/>
                </a:lnTo>
                <a:lnTo>
                  <a:pt x="1262" y="2727"/>
                </a:lnTo>
                <a:lnTo>
                  <a:pt x="1260" y="2731"/>
                </a:lnTo>
                <a:lnTo>
                  <a:pt x="1255" y="2741"/>
                </a:lnTo>
                <a:lnTo>
                  <a:pt x="1247" y="2756"/>
                </a:lnTo>
                <a:lnTo>
                  <a:pt x="1235" y="2771"/>
                </a:lnTo>
                <a:lnTo>
                  <a:pt x="1220" y="2785"/>
                </a:lnTo>
                <a:lnTo>
                  <a:pt x="1202" y="2794"/>
                </a:lnTo>
                <a:lnTo>
                  <a:pt x="1182" y="2800"/>
                </a:lnTo>
                <a:lnTo>
                  <a:pt x="1162" y="2796"/>
                </a:lnTo>
                <a:lnTo>
                  <a:pt x="1146" y="2785"/>
                </a:lnTo>
                <a:lnTo>
                  <a:pt x="1135" y="2771"/>
                </a:lnTo>
                <a:lnTo>
                  <a:pt x="1124" y="2756"/>
                </a:lnTo>
                <a:lnTo>
                  <a:pt x="1118" y="2741"/>
                </a:lnTo>
                <a:lnTo>
                  <a:pt x="1115" y="2731"/>
                </a:lnTo>
                <a:lnTo>
                  <a:pt x="1115" y="2727"/>
                </a:lnTo>
                <a:lnTo>
                  <a:pt x="1113" y="2721"/>
                </a:lnTo>
                <a:lnTo>
                  <a:pt x="1113" y="2703"/>
                </a:lnTo>
                <a:lnTo>
                  <a:pt x="1111" y="2676"/>
                </a:lnTo>
                <a:lnTo>
                  <a:pt x="1107" y="2641"/>
                </a:lnTo>
                <a:lnTo>
                  <a:pt x="1106" y="2596"/>
                </a:lnTo>
                <a:lnTo>
                  <a:pt x="1102" y="2547"/>
                </a:lnTo>
                <a:lnTo>
                  <a:pt x="1097" y="2491"/>
                </a:lnTo>
                <a:lnTo>
                  <a:pt x="1093" y="2429"/>
                </a:lnTo>
                <a:lnTo>
                  <a:pt x="1086" y="2365"/>
                </a:lnTo>
                <a:lnTo>
                  <a:pt x="1080" y="2300"/>
                </a:lnTo>
                <a:lnTo>
                  <a:pt x="1073" y="2232"/>
                </a:lnTo>
                <a:lnTo>
                  <a:pt x="1066" y="2165"/>
                </a:lnTo>
                <a:lnTo>
                  <a:pt x="1058" y="2100"/>
                </a:lnTo>
                <a:lnTo>
                  <a:pt x="1049" y="2034"/>
                </a:lnTo>
                <a:lnTo>
                  <a:pt x="1040" y="1971"/>
                </a:lnTo>
                <a:lnTo>
                  <a:pt x="1027" y="1909"/>
                </a:lnTo>
                <a:lnTo>
                  <a:pt x="1015" y="1854"/>
                </a:lnTo>
                <a:lnTo>
                  <a:pt x="1002" y="1805"/>
                </a:lnTo>
                <a:lnTo>
                  <a:pt x="989" y="1761"/>
                </a:lnTo>
                <a:lnTo>
                  <a:pt x="977" y="1723"/>
                </a:lnTo>
                <a:lnTo>
                  <a:pt x="966" y="1694"/>
                </a:lnTo>
                <a:lnTo>
                  <a:pt x="957" y="1672"/>
                </a:lnTo>
                <a:lnTo>
                  <a:pt x="951" y="1660"/>
                </a:lnTo>
                <a:lnTo>
                  <a:pt x="949" y="1654"/>
                </a:lnTo>
                <a:lnTo>
                  <a:pt x="947" y="1652"/>
                </a:lnTo>
                <a:lnTo>
                  <a:pt x="940" y="1641"/>
                </a:lnTo>
                <a:lnTo>
                  <a:pt x="931" y="1629"/>
                </a:lnTo>
                <a:lnTo>
                  <a:pt x="917" y="1616"/>
                </a:lnTo>
                <a:lnTo>
                  <a:pt x="902" y="1603"/>
                </a:lnTo>
                <a:lnTo>
                  <a:pt x="886" y="1594"/>
                </a:lnTo>
                <a:lnTo>
                  <a:pt x="869" y="1591"/>
                </a:lnTo>
                <a:lnTo>
                  <a:pt x="853" y="1596"/>
                </a:lnTo>
                <a:lnTo>
                  <a:pt x="837" y="1605"/>
                </a:lnTo>
                <a:lnTo>
                  <a:pt x="824" y="1618"/>
                </a:lnTo>
                <a:lnTo>
                  <a:pt x="811" y="1632"/>
                </a:lnTo>
                <a:lnTo>
                  <a:pt x="802" y="1645"/>
                </a:lnTo>
                <a:lnTo>
                  <a:pt x="797" y="1656"/>
                </a:lnTo>
                <a:lnTo>
                  <a:pt x="795" y="1660"/>
                </a:lnTo>
                <a:lnTo>
                  <a:pt x="793" y="1663"/>
                </a:lnTo>
                <a:lnTo>
                  <a:pt x="787" y="1674"/>
                </a:lnTo>
                <a:lnTo>
                  <a:pt x="778" y="1696"/>
                </a:lnTo>
                <a:lnTo>
                  <a:pt x="767" y="1725"/>
                </a:lnTo>
                <a:lnTo>
                  <a:pt x="757" y="1763"/>
                </a:lnTo>
                <a:lnTo>
                  <a:pt x="742" y="1812"/>
                </a:lnTo>
                <a:lnTo>
                  <a:pt x="727" y="1872"/>
                </a:lnTo>
                <a:lnTo>
                  <a:pt x="713" y="1943"/>
                </a:lnTo>
                <a:lnTo>
                  <a:pt x="698" y="2027"/>
                </a:lnTo>
                <a:lnTo>
                  <a:pt x="689" y="2080"/>
                </a:lnTo>
                <a:lnTo>
                  <a:pt x="682" y="2136"/>
                </a:lnTo>
                <a:lnTo>
                  <a:pt x="675" y="2196"/>
                </a:lnTo>
                <a:lnTo>
                  <a:pt x="667" y="2256"/>
                </a:lnTo>
                <a:lnTo>
                  <a:pt x="660" y="2320"/>
                </a:lnTo>
                <a:lnTo>
                  <a:pt x="653" y="2381"/>
                </a:lnTo>
                <a:lnTo>
                  <a:pt x="647" y="2441"/>
                </a:lnTo>
                <a:lnTo>
                  <a:pt x="642" y="2498"/>
                </a:lnTo>
                <a:lnTo>
                  <a:pt x="637" y="2552"/>
                </a:lnTo>
                <a:lnTo>
                  <a:pt x="633" y="2601"/>
                </a:lnTo>
                <a:lnTo>
                  <a:pt x="629" y="2643"/>
                </a:lnTo>
                <a:lnTo>
                  <a:pt x="626" y="2678"/>
                </a:lnTo>
                <a:lnTo>
                  <a:pt x="624" y="2705"/>
                </a:lnTo>
                <a:lnTo>
                  <a:pt x="622" y="2721"/>
                </a:lnTo>
                <a:lnTo>
                  <a:pt x="622" y="2727"/>
                </a:lnTo>
                <a:lnTo>
                  <a:pt x="620" y="2731"/>
                </a:lnTo>
                <a:lnTo>
                  <a:pt x="617" y="2740"/>
                </a:lnTo>
                <a:lnTo>
                  <a:pt x="611" y="2754"/>
                </a:lnTo>
                <a:lnTo>
                  <a:pt x="602" y="2769"/>
                </a:lnTo>
                <a:lnTo>
                  <a:pt x="591" y="2783"/>
                </a:lnTo>
                <a:lnTo>
                  <a:pt x="578" y="2794"/>
                </a:lnTo>
                <a:lnTo>
                  <a:pt x="562" y="2800"/>
                </a:lnTo>
                <a:lnTo>
                  <a:pt x="542" y="2798"/>
                </a:lnTo>
                <a:lnTo>
                  <a:pt x="526" y="2791"/>
                </a:lnTo>
                <a:lnTo>
                  <a:pt x="511" y="2781"/>
                </a:lnTo>
                <a:lnTo>
                  <a:pt x="500" y="2769"/>
                </a:lnTo>
                <a:lnTo>
                  <a:pt x="493" y="2758"/>
                </a:lnTo>
                <a:lnTo>
                  <a:pt x="487" y="2751"/>
                </a:lnTo>
                <a:lnTo>
                  <a:pt x="486" y="2747"/>
                </a:lnTo>
                <a:lnTo>
                  <a:pt x="484" y="2743"/>
                </a:lnTo>
                <a:lnTo>
                  <a:pt x="478" y="2729"/>
                </a:lnTo>
                <a:lnTo>
                  <a:pt x="469" y="2709"/>
                </a:lnTo>
                <a:lnTo>
                  <a:pt x="457" y="2678"/>
                </a:lnTo>
                <a:lnTo>
                  <a:pt x="444" y="2640"/>
                </a:lnTo>
                <a:lnTo>
                  <a:pt x="427" y="2594"/>
                </a:lnTo>
                <a:lnTo>
                  <a:pt x="409" y="2541"/>
                </a:lnTo>
                <a:lnTo>
                  <a:pt x="389" y="2480"/>
                </a:lnTo>
                <a:lnTo>
                  <a:pt x="371" y="2412"/>
                </a:lnTo>
                <a:lnTo>
                  <a:pt x="351" y="2336"/>
                </a:lnTo>
                <a:lnTo>
                  <a:pt x="331" y="2254"/>
                </a:lnTo>
                <a:lnTo>
                  <a:pt x="311" y="2167"/>
                </a:lnTo>
                <a:lnTo>
                  <a:pt x="295" y="2071"/>
                </a:lnTo>
                <a:lnTo>
                  <a:pt x="282" y="1998"/>
                </a:lnTo>
                <a:lnTo>
                  <a:pt x="269" y="1927"/>
                </a:lnTo>
                <a:lnTo>
                  <a:pt x="260" y="1861"/>
                </a:lnTo>
                <a:lnTo>
                  <a:pt x="251" y="1800"/>
                </a:lnTo>
                <a:lnTo>
                  <a:pt x="244" y="1743"/>
                </a:lnTo>
                <a:lnTo>
                  <a:pt x="237" y="1694"/>
                </a:lnTo>
                <a:lnTo>
                  <a:pt x="231" y="1652"/>
                </a:lnTo>
                <a:lnTo>
                  <a:pt x="227" y="1618"/>
                </a:lnTo>
                <a:lnTo>
                  <a:pt x="224" y="1592"/>
                </a:lnTo>
                <a:lnTo>
                  <a:pt x="222" y="1576"/>
                </a:lnTo>
                <a:lnTo>
                  <a:pt x="222" y="1571"/>
                </a:lnTo>
                <a:lnTo>
                  <a:pt x="222" y="1565"/>
                </a:lnTo>
                <a:lnTo>
                  <a:pt x="222" y="1552"/>
                </a:lnTo>
                <a:lnTo>
                  <a:pt x="220" y="1531"/>
                </a:lnTo>
                <a:lnTo>
                  <a:pt x="218" y="1509"/>
                </a:lnTo>
                <a:lnTo>
                  <a:pt x="217" y="1485"/>
                </a:lnTo>
                <a:lnTo>
                  <a:pt x="215" y="1463"/>
                </a:lnTo>
                <a:lnTo>
                  <a:pt x="209" y="1438"/>
                </a:lnTo>
                <a:lnTo>
                  <a:pt x="202" y="1416"/>
                </a:lnTo>
                <a:lnTo>
                  <a:pt x="197" y="1396"/>
                </a:lnTo>
                <a:lnTo>
                  <a:pt x="191" y="1383"/>
                </a:lnTo>
                <a:lnTo>
                  <a:pt x="189" y="1380"/>
                </a:lnTo>
                <a:lnTo>
                  <a:pt x="187" y="1374"/>
                </a:lnTo>
                <a:lnTo>
                  <a:pt x="184" y="1360"/>
                </a:lnTo>
                <a:lnTo>
                  <a:pt x="175" y="1336"/>
                </a:lnTo>
                <a:lnTo>
                  <a:pt x="166" y="1305"/>
                </a:lnTo>
                <a:lnTo>
                  <a:pt x="153" y="1269"/>
                </a:lnTo>
                <a:lnTo>
                  <a:pt x="140" y="1225"/>
                </a:lnTo>
                <a:lnTo>
                  <a:pt x="124" y="1176"/>
                </a:lnTo>
                <a:lnTo>
                  <a:pt x="107" y="1125"/>
                </a:lnTo>
                <a:lnTo>
                  <a:pt x="91" y="1071"/>
                </a:lnTo>
                <a:lnTo>
                  <a:pt x="75" y="1012"/>
                </a:lnTo>
                <a:lnTo>
                  <a:pt x="60" y="954"/>
                </a:lnTo>
                <a:lnTo>
                  <a:pt x="44" y="896"/>
                </a:lnTo>
                <a:lnTo>
                  <a:pt x="29" y="840"/>
                </a:lnTo>
                <a:lnTo>
                  <a:pt x="17" y="776"/>
                </a:lnTo>
                <a:lnTo>
                  <a:pt x="7" y="716"/>
                </a:lnTo>
                <a:lnTo>
                  <a:pt x="4" y="660"/>
                </a:lnTo>
                <a:lnTo>
                  <a:pt x="0" y="607"/>
                </a:lnTo>
                <a:lnTo>
                  <a:pt x="0" y="561"/>
                </a:lnTo>
                <a:lnTo>
                  <a:pt x="2" y="521"/>
                </a:lnTo>
                <a:lnTo>
                  <a:pt x="4" y="489"/>
                </a:lnTo>
                <a:lnTo>
                  <a:pt x="7" y="463"/>
                </a:lnTo>
                <a:lnTo>
                  <a:pt x="9" y="449"/>
                </a:lnTo>
                <a:lnTo>
                  <a:pt x="9" y="443"/>
                </a:lnTo>
                <a:lnTo>
                  <a:pt x="11" y="438"/>
                </a:lnTo>
                <a:lnTo>
                  <a:pt x="13" y="420"/>
                </a:lnTo>
                <a:lnTo>
                  <a:pt x="17" y="394"/>
                </a:lnTo>
                <a:lnTo>
                  <a:pt x="22" y="361"/>
                </a:lnTo>
                <a:lnTo>
                  <a:pt x="31" y="323"/>
                </a:lnTo>
                <a:lnTo>
                  <a:pt x="44" y="281"/>
                </a:lnTo>
                <a:lnTo>
                  <a:pt x="60" y="238"/>
                </a:lnTo>
                <a:lnTo>
                  <a:pt x="80" y="194"/>
                </a:lnTo>
                <a:lnTo>
                  <a:pt x="107" y="152"/>
                </a:lnTo>
                <a:lnTo>
                  <a:pt x="138" y="114"/>
                </a:lnTo>
                <a:lnTo>
                  <a:pt x="171" y="87"/>
                </a:lnTo>
                <a:lnTo>
                  <a:pt x="209" y="63"/>
                </a:lnTo>
                <a:lnTo>
                  <a:pt x="249" y="45"/>
                </a:lnTo>
                <a:lnTo>
                  <a:pt x="289" y="31"/>
                </a:lnTo>
                <a:lnTo>
                  <a:pt x="327" y="20"/>
                </a:lnTo>
                <a:lnTo>
                  <a:pt x="364" y="12"/>
                </a:lnTo>
                <a:lnTo>
                  <a:pt x="395" y="7"/>
                </a:lnTo>
                <a:lnTo>
                  <a:pt x="420" y="5"/>
                </a:lnTo>
                <a:lnTo>
                  <a:pt x="437" y="3"/>
                </a:lnTo>
                <a:lnTo>
                  <a:pt x="442" y="3"/>
                </a:lnTo>
                <a:lnTo>
                  <a:pt x="447" y="3"/>
                </a:lnTo>
                <a:lnTo>
                  <a:pt x="462" y="3"/>
                </a:lnTo>
                <a:lnTo>
                  <a:pt x="482" y="5"/>
                </a:lnTo>
                <a:lnTo>
                  <a:pt x="511" y="7"/>
                </a:lnTo>
                <a:lnTo>
                  <a:pt x="542" y="9"/>
                </a:lnTo>
                <a:lnTo>
                  <a:pt x="578" y="14"/>
                </a:lnTo>
                <a:lnTo>
                  <a:pt x="615" y="20"/>
                </a:lnTo>
                <a:lnTo>
                  <a:pt x="647" y="25"/>
                </a:lnTo>
                <a:lnTo>
                  <a:pt x="678" y="32"/>
                </a:lnTo>
                <a:lnTo>
                  <a:pt x="707" y="40"/>
                </a:lnTo>
                <a:lnTo>
                  <a:pt x="733" y="47"/>
                </a:lnTo>
                <a:lnTo>
                  <a:pt x="753" y="54"/>
                </a:lnTo>
                <a:lnTo>
                  <a:pt x="766" y="58"/>
                </a:lnTo>
                <a:lnTo>
                  <a:pt x="769" y="60"/>
                </a:lnTo>
                <a:lnTo>
                  <a:pt x="775" y="61"/>
                </a:lnTo>
                <a:lnTo>
                  <a:pt x="786" y="67"/>
                </a:lnTo>
                <a:lnTo>
                  <a:pt x="802" y="72"/>
                </a:lnTo>
                <a:lnTo>
                  <a:pt x="822" y="80"/>
                </a:lnTo>
                <a:lnTo>
                  <a:pt x="844" y="85"/>
                </a:lnTo>
                <a:lnTo>
                  <a:pt x="866" y="87"/>
                </a:lnTo>
                <a:lnTo>
                  <a:pt x="889" y="85"/>
                </a:lnTo>
                <a:lnTo>
                  <a:pt x="911" y="81"/>
                </a:lnTo>
                <a:lnTo>
                  <a:pt x="931" y="76"/>
                </a:lnTo>
                <a:lnTo>
                  <a:pt x="946" y="69"/>
                </a:lnTo>
                <a:lnTo>
                  <a:pt x="955" y="65"/>
                </a:lnTo>
                <a:lnTo>
                  <a:pt x="958" y="63"/>
                </a:lnTo>
                <a:lnTo>
                  <a:pt x="962" y="61"/>
                </a:lnTo>
                <a:lnTo>
                  <a:pt x="975" y="56"/>
                </a:lnTo>
                <a:lnTo>
                  <a:pt x="995" y="47"/>
                </a:lnTo>
                <a:lnTo>
                  <a:pt x="1024" y="38"/>
                </a:lnTo>
                <a:lnTo>
                  <a:pt x="1057" y="29"/>
                </a:lnTo>
                <a:lnTo>
                  <a:pt x="1098" y="18"/>
                </a:lnTo>
                <a:lnTo>
                  <a:pt x="1144" y="9"/>
                </a:lnTo>
                <a:lnTo>
                  <a:pt x="1195" y="3"/>
                </a:lnTo>
                <a:lnTo>
                  <a:pt x="12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88900" dir="8100000" algn="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6" name="Group 33">
            <a:extLst>
              <a:ext uri="{FF2B5EF4-FFF2-40B4-BE49-F238E27FC236}">
                <a16:creationId xmlns="" xmlns:a16="http://schemas.microsoft.com/office/drawing/2014/main" id="{82DAB4C9-0D24-4D6C-85C8-043FF2BB81DF}"/>
              </a:ext>
            </a:extLst>
          </p:cNvPr>
          <p:cNvGrpSpPr/>
          <p:nvPr/>
        </p:nvGrpSpPr>
        <p:grpSpPr>
          <a:xfrm>
            <a:off x="1562004" y="2411502"/>
            <a:ext cx="1625933" cy="1674760"/>
            <a:chOff x="575693" y="4105536"/>
            <a:chExt cx="1625933" cy="167476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713A7ED-9E68-454F-A52D-8264308A9FC4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BFD5B6E-5760-4456-BBF6-4389AC9E71AD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6">
            <a:extLst>
              <a:ext uri="{FF2B5EF4-FFF2-40B4-BE49-F238E27FC236}">
                <a16:creationId xmlns="" xmlns:a16="http://schemas.microsoft.com/office/drawing/2014/main" id="{2BD79DAC-763B-4AF1-9664-E4E026846621}"/>
              </a:ext>
            </a:extLst>
          </p:cNvPr>
          <p:cNvGrpSpPr/>
          <p:nvPr/>
        </p:nvGrpSpPr>
        <p:grpSpPr>
          <a:xfrm>
            <a:off x="3795858" y="2461166"/>
            <a:ext cx="6873137" cy="697000"/>
            <a:chOff x="-825913" y="4159966"/>
            <a:chExt cx="5395324" cy="697000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4172AC30-4D37-4296-852A-35749967572B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5139CFF-9099-4E7B-BA9B-BAFF76D3A06D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11">
            <a:extLst>
              <a:ext uri="{FF2B5EF4-FFF2-40B4-BE49-F238E27FC236}">
                <a16:creationId xmlns="" xmlns:a16="http://schemas.microsoft.com/office/drawing/2014/main" id="{E3BC3EAB-E4D4-497F-B807-E528784C742F}"/>
              </a:ext>
            </a:extLst>
          </p:cNvPr>
          <p:cNvSpPr/>
          <p:nvPr/>
        </p:nvSpPr>
        <p:spPr>
          <a:xfrm>
            <a:off x="10825618" y="2895256"/>
            <a:ext cx="271913" cy="2719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40">
            <a:extLst>
              <a:ext uri="{FF2B5EF4-FFF2-40B4-BE49-F238E27FC236}">
                <a16:creationId xmlns="" xmlns:a16="http://schemas.microsoft.com/office/drawing/2014/main" id="{B4F386F0-6B6F-43B4-9526-69255DFD7E8F}"/>
              </a:ext>
            </a:extLst>
          </p:cNvPr>
          <p:cNvSpPr/>
          <p:nvPr/>
        </p:nvSpPr>
        <p:spPr>
          <a:xfrm>
            <a:off x="10825618" y="3760710"/>
            <a:ext cx="271913" cy="2719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41">
            <a:extLst>
              <a:ext uri="{FF2B5EF4-FFF2-40B4-BE49-F238E27FC236}">
                <a16:creationId xmlns="" xmlns:a16="http://schemas.microsoft.com/office/drawing/2014/main" id="{6E70808B-35C1-4F86-90B0-0E86742825BA}"/>
              </a:ext>
            </a:extLst>
          </p:cNvPr>
          <p:cNvSpPr/>
          <p:nvPr/>
        </p:nvSpPr>
        <p:spPr>
          <a:xfrm>
            <a:off x="10825618" y="4626164"/>
            <a:ext cx="271913" cy="2719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42">
            <a:extLst>
              <a:ext uri="{FF2B5EF4-FFF2-40B4-BE49-F238E27FC236}">
                <a16:creationId xmlns="" xmlns:a16="http://schemas.microsoft.com/office/drawing/2014/main" id="{C64E0A1D-C184-4F09-B0E0-14CFECEC223D}"/>
              </a:ext>
            </a:extLst>
          </p:cNvPr>
          <p:cNvSpPr/>
          <p:nvPr/>
        </p:nvSpPr>
        <p:spPr>
          <a:xfrm>
            <a:off x="10825618" y="5491617"/>
            <a:ext cx="271913" cy="2719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Group 45">
            <a:extLst>
              <a:ext uri="{FF2B5EF4-FFF2-40B4-BE49-F238E27FC236}">
                <a16:creationId xmlns="" xmlns:a16="http://schemas.microsoft.com/office/drawing/2014/main" id="{2DAE427E-892C-4F8A-96B1-633601372266}"/>
              </a:ext>
            </a:extLst>
          </p:cNvPr>
          <p:cNvGrpSpPr/>
          <p:nvPr/>
        </p:nvGrpSpPr>
        <p:grpSpPr>
          <a:xfrm>
            <a:off x="3795858" y="3335162"/>
            <a:ext cx="6873137" cy="697000"/>
            <a:chOff x="-825913" y="4159966"/>
            <a:chExt cx="5395324" cy="697000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8033AE82-CD84-4A5D-B4B0-7003401655FB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668AA2E0-0F8E-4708-8931-39ED8BF23373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8">
            <a:extLst>
              <a:ext uri="{FF2B5EF4-FFF2-40B4-BE49-F238E27FC236}">
                <a16:creationId xmlns="" xmlns:a16="http://schemas.microsoft.com/office/drawing/2014/main" id="{6A42E273-819F-4176-BDFE-9AFAFB31BD1F}"/>
              </a:ext>
            </a:extLst>
          </p:cNvPr>
          <p:cNvGrpSpPr/>
          <p:nvPr/>
        </p:nvGrpSpPr>
        <p:grpSpPr>
          <a:xfrm>
            <a:off x="3795858" y="4209158"/>
            <a:ext cx="6873137" cy="697000"/>
            <a:chOff x="-825913" y="4159966"/>
            <a:chExt cx="5395324" cy="697000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944DB14-4DF1-41A8-8662-71DB597F9070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F0796A5-9018-4688-B187-15D59BACD599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51">
            <a:extLst>
              <a:ext uri="{FF2B5EF4-FFF2-40B4-BE49-F238E27FC236}">
                <a16:creationId xmlns="" xmlns:a16="http://schemas.microsoft.com/office/drawing/2014/main" id="{3D549F56-671F-40E9-AC27-1C813986EBF9}"/>
              </a:ext>
            </a:extLst>
          </p:cNvPr>
          <p:cNvGrpSpPr/>
          <p:nvPr/>
        </p:nvGrpSpPr>
        <p:grpSpPr>
          <a:xfrm>
            <a:off x="3795858" y="5083154"/>
            <a:ext cx="6873137" cy="697000"/>
            <a:chOff x="-825913" y="4159966"/>
            <a:chExt cx="5395324" cy="697000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8510D4DE-E555-4BC2-9C5C-D97CBB62B86F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7AE84C86-FFF1-4E3E-A85A-A4D508122B67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614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06087" y="5089674"/>
            <a:ext cx="5315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E726905-AD47-46DB-A5E5-F8C52D079E5C}"/>
              </a:ext>
            </a:extLst>
          </p:cNvPr>
          <p:cNvSpPr txBox="1"/>
          <p:nvPr/>
        </p:nvSpPr>
        <p:spPr>
          <a:xfrm>
            <a:off x="6006087" y="3610292"/>
            <a:ext cx="3170140" cy="13111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chemeClr val="accent4"/>
                </a:solidFill>
                <a:latin typeface="+mj-lt"/>
                <a:cs typeface="Arial" pitchFamily="34" charset="0"/>
              </a:rPr>
              <a:t> 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7"/>
          </p:nvPr>
        </p:nvSpPr>
        <p:spPr/>
      </p:sp>
    </p:spTree>
    <p:extLst>
      <p:ext uri="{BB962C8B-B14F-4D97-AF65-F5344CB8AC3E}">
        <p14:creationId xmlns:p14="http://schemas.microsoft.com/office/powerpoint/2010/main" val="943860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1">
            <a:extLst>
              <a:ext uri="{FF2B5EF4-FFF2-40B4-BE49-F238E27FC236}">
                <a16:creationId xmlns="" xmlns:a16="http://schemas.microsoft.com/office/drawing/2014/main" id="{F02FF379-C3E6-4F62-B790-CAD382C39ACE}"/>
              </a:ext>
            </a:extLst>
          </p:cNvPr>
          <p:cNvSpPr/>
          <p:nvPr/>
        </p:nvSpPr>
        <p:spPr>
          <a:xfrm>
            <a:off x="5114112" y="1990246"/>
            <a:ext cx="1984982" cy="19849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Oval 22">
            <a:extLst>
              <a:ext uri="{FF2B5EF4-FFF2-40B4-BE49-F238E27FC236}">
                <a16:creationId xmlns="" xmlns:a16="http://schemas.microsoft.com/office/drawing/2014/main" id="{B80D2AA0-EE4C-4935-BB83-4414601A976A}"/>
              </a:ext>
            </a:extLst>
          </p:cNvPr>
          <p:cNvSpPr/>
          <p:nvPr/>
        </p:nvSpPr>
        <p:spPr>
          <a:xfrm>
            <a:off x="8832551" y="4146743"/>
            <a:ext cx="1984982" cy="198498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Oval 23">
            <a:extLst>
              <a:ext uri="{FF2B5EF4-FFF2-40B4-BE49-F238E27FC236}">
                <a16:creationId xmlns="" xmlns:a16="http://schemas.microsoft.com/office/drawing/2014/main" id="{C914B45A-8EDB-4777-B936-A5A823D7FF1C}"/>
              </a:ext>
            </a:extLst>
          </p:cNvPr>
          <p:cNvSpPr/>
          <p:nvPr/>
        </p:nvSpPr>
        <p:spPr>
          <a:xfrm>
            <a:off x="1394927" y="4146743"/>
            <a:ext cx="1984982" cy="19849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Left-Right Arrow 29">
            <a:extLst>
              <a:ext uri="{FF2B5EF4-FFF2-40B4-BE49-F238E27FC236}">
                <a16:creationId xmlns="" xmlns:a16="http://schemas.microsoft.com/office/drawing/2014/main" id="{9220D1D7-2414-48FC-9C44-CCBAA57119D3}"/>
              </a:ext>
            </a:extLst>
          </p:cNvPr>
          <p:cNvSpPr/>
          <p:nvPr/>
        </p:nvSpPr>
        <p:spPr>
          <a:xfrm rot="19798192">
            <a:off x="3250072" y="3563783"/>
            <a:ext cx="1995932" cy="96704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eft-Right Arrow 30">
            <a:extLst>
              <a:ext uri="{FF2B5EF4-FFF2-40B4-BE49-F238E27FC236}">
                <a16:creationId xmlns="" xmlns:a16="http://schemas.microsoft.com/office/drawing/2014/main" id="{5E49B18E-162F-4939-8409-6030376ABEBF}"/>
              </a:ext>
            </a:extLst>
          </p:cNvPr>
          <p:cNvSpPr/>
          <p:nvPr/>
        </p:nvSpPr>
        <p:spPr>
          <a:xfrm rot="1957735">
            <a:off x="6967202" y="3591043"/>
            <a:ext cx="1995934" cy="967042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710F5FA-DFE4-4242-820D-79BAA5E0A379}"/>
              </a:ext>
            </a:extLst>
          </p:cNvPr>
          <p:cNvSpPr txBox="1"/>
          <p:nvPr/>
        </p:nvSpPr>
        <p:spPr>
          <a:xfrm>
            <a:off x="5345489" y="3271149"/>
            <a:ext cx="15014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5566DD1-1B0B-41F1-B5A9-11CAE8C181D3}"/>
              </a:ext>
            </a:extLst>
          </p:cNvPr>
          <p:cNvSpPr txBox="1"/>
          <p:nvPr/>
        </p:nvSpPr>
        <p:spPr>
          <a:xfrm>
            <a:off x="1636704" y="5492117"/>
            <a:ext cx="15014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D5C7DF7-36CE-4BA6-9D75-2173AD81FEE4}"/>
              </a:ext>
            </a:extLst>
          </p:cNvPr>
          <p:cNvSpPr txBox="1"/>
          <p:nvPr/>
        </p:nvSpPr>
        <p:spPr>
          <a:xfrm>
            <a:off x="9074328" y="5468490"/>
            <a:ext cx="15014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Content  Here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228C4C89-2D16-49B6-BFF8-C4690BC3B04A}"/>
              </a:ext>
            </a:extLst>
          </p:cNvPr>
          <p:cNvGrpSpPr/>
          <p:nvPr/>
        </p:nvGrpSpPr>
        <p:grpSpPr>
          <a:xfrm>
            <a:off x="4306030" y="4572694"/>
            <a:ext cx="3600400" cy="1133081"/>
            <a:chOff x="2771800" y="4545603"/>
            <a:chExt cx="3600400" cy="1133081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1CB1D5E-4B39-46A2-858B-789506EDA5FB}"/>
                </a:ext>
              </a:extLst>
            </p:cNvPr>
            <p:cNvSpPr txBox="1"/>
            <p:nvPr/>
          </p:nvSpPr>
          <p:spPr>
            <a:xfrm>
              <a:off x="2771800" y="4545603"/>
              <a:ext cx="360040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tangle 38">
              <a:extLst>
                <a:ext uri="{FF2B5EF4-FFF2-40B4-BE49-F238E27FC236}">
                  <a16:creationId xmlns="" xmlns:a16="http://schemas.microsoft.com/office/drawing/2014/main" id="{117B3235-AD7D-48F6-B27D-E3BB16507C77}"/>
                </a:ext>
              </a:extLst>
            </p:cNvPr>
            <p:cNvSpPr/>
            <p:nvPr/>
          </p:nvSpPr>
          <p:spPr>
            <a:xfrm>
              <a:off x="2771800" y="5155464"/>
              <a:ext cx="3600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0B8DE249-2C7B-443E-9D08-C286C04314BB}"/>
              </a:ext>
            </a:extLst>
          </p:cNvPr>
          <p:cNvGrpSpPr/>
          <p:nvPr/>
        </p:nvGrpSpPr>
        <p:grpSpPr>
          <a:xfrm>
            <a:off x="1219632" y="1990246"/>
            <a:ext cx="2760056" cy="1340820"/>
            <a:chOff x="752834" y="2063899"/>
            <a:chExt cx="2335573" cy="1340820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3DFA0B39-ABD4-475D-AFE1-2F6BCDCB1BBE}"/>
                </a:ext>
              </a:extLst>
            </p:cNvPr>
            <p:cNvSpPr txBox="1"/>
            <p:nvPr/>
          </p:nvSpPr>
          <p:spPr>
            <a:xfrm>
              <a:off x="755809" y="2063899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88E7CEC-3E98-460E-8A08-DE76A4288222}"/>
                </a:ext>
              </a:extLst>
            </p:cNvPr>
            <p:cNvSpPr txBox="1"/>
            <p:nvPr/>
          </p:nvSpPr>
          <p:spPr>
            <a:xfrm>
              <a:off x="752834" y="2389056"/>
              <a:ext cx="23325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Rectangle 45">
            <a:extLst>
              <a:ext uri="{FF2B5EF4-FFF2-40B4-BE49-F238E27FC236}">
                <a16:creationId xmlns="" xmlns:a16="http://schemas.microsoft.com/office/drawing/2014/main" id="{9F43202A-FA76-4FAC-908F-116DA53DA8DC}"/>
              </a:ext>
            </a:extLst>
          </p:cNvPr>
          <p:cNvSpPr/>
          <p:nvPr/>
        </p:nvSpPr>
        <p:spPr>
          <a:xfrm>
            <a:off x="942329" y="1990246"/>
            <a:ext cx="197768" cy="1300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425E705F-3DB8-41C1-9455-818149650F75}"/>
              </a:ext>
            </a:extLst>
          </p:cNvPr>
          <p:cNvGrpSpPr/>
          <p:nvPr/>
        </p:nvGrpSpPr>
        <p:grpSpPr>
          <a:xfrm>
            <a:off x="8233518" y="1990246"/>
            <a:ext cx="2759311" cy="1340820"/>
            <a:chOff x="6012160" y="2063899"/>
            <a:chExt cx="2335573" cy="134082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12F6824-86A8-4EEF-B3E5-0505BC7E962B}"/>
                </a:ext>
              </a:extLst>
            </p:cNvPr>
            <p:cNvSpPr txBox="1"/>
            <p:nvPr/>
          </p:nvSpPr>
          <p:spPr>
            <a:xfrm>
              <a:off x="6015135" y="2063899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F5012E5F-D364-48A4-9E7F-8541DD77C483}"/>
                </a:ext>
              </a:extLst>
            </p:cNvPr>
            <p:cNvSpPr txBox="1"/>
            <p:nvPr/>
          </p:nvSpPr>
          <p:spPr>
            <a:xfrm>
              <a:off x="6012160" y="2389056"/>
              <a:ext cx="23325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Rectangle 48">
            <a:extLst>
              <a:ext uri="{FF2B5EF4-FFF2-40B4-BE49-F238E27FC236}">
                <a16:creationId xmlns="" xmlns:a16="http://schemas.microsoft.com/office/drawing/2014/main" id="{F67B2B99-73E6-4440-A30D-BB8897ABB6B4}"/>
              </a:ext>
            </a:extLst>
          </p:cNvPr>
          <p:cNvSpPr/>
          <p:nvPr/>
        </p:nvSpPr>
        <p:spPr>
          <a:xfrm>
            <a:off x="11078602" y="1990246"/>
            <a:ext cx="197768" cy="1300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E671FB82-2BFA-4ED3-BF39-1DBA806EE3B3}"/>
              </a:ext>
            </a:extLst>
          </p:cNvPr>
          <p:cNvGrpSpPr/>
          <p:nvPr/>
        </p:nvGrpSpPr>
        <p:grpSpPr>
          <a:xfrm>
            <a:off x="2027847" y="4552773"/>
            <a:ext cx="568344" cy="794994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26" name="사각형: 둥근 모서리 132">
              <a:extLst>
                <a:ext uri="{FF2B5EF4-FFF2-40B4-BE49-F238E27FC236}">
                  <a16:creationId xmlns="" xmlns:a16="http://schemas.microsoft.com/office/drawing/2014/main" id="{399D123B-F550-4764-A8BC-0274E085E0CF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막힌 원호 135">
              <a:extLst>
                <a:ext uri="{FF2B5EF4-FFF2-40B4-BE49-F238E27FC236}">
                  <a16:creationId xmlns="" xmlns:a16="http://schemas.microsoft.com/office/drawing/2014/main" id="{BAA27FB3-5131-4CE0-AB7A-19F646DE091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20425245-98FC-43FB-B92C-7A742C691D92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17E27DB8-67E2-4915-B850-2DC3ACC25C41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197A58AA-B2F6-42D7-A2F7-CC2034CA2BC8}"/>
              </a:ext>
            </a:extLst>
          </p:cNvPr>
          <p:cNvGrpSpPr/>
          <p:nvPr/>
        </p:nvGrpSpPr>
        <p:grpSpPr>
          <a:xfrm rot="20593171">
            <a:off x="5802151" y="2282429"/>
            <a:ext cx="561460" cy="810783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31" name="눈물 방울 30">
              <a:extLst>
                <a:ext uri="{FF2B5EF4-FFF2-40B4-BE49-F238E27FC236}">
                  <a16:creationId xmlns="" xmlns:a16="http://schemas.microsoft.com/office/drawing/2014/main" id="{178494F2-F804-46CD-8BDA-48D4BEC7A61E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45253871-FFDE-4519-B9A6-4F1C64CD12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6F4581C4-BFD7-4C1B-B68C-5E9D6BF1DC1F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07BBC0D9-22E8-46D6-9092-CDDD15C733AE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DBC0575-FED0-4493-B426-23992B680A96}"/>
              </a:ext>
            </a:extLst>
          </p:cNvPr>
          <p:cNvGrpSpPr/>
          <p:nvPr/>
        </p:nvGrpSpPr>
        <p:grpSpPr>
          <a:xfrm>
            <a:off x="9534134" y="4569565"/>
            <a:ext cx="658585" cy="751352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B06AF3CA-11E8-4B89-9CEC-0FEF4447BDBA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="" xmlns:a16="http://schemas.microsoft.com/office/drawing/2014/main" id="{8BFC0A74-C41A-4ADB-B741-78269C378188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338D4699-65E3-4EE5-9A2D-30BEFF6C79BD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3E4D9FA9-3A7C-43C2-A034-B8B35BE85D58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ardrop 3">
              <a:extLst>
                <a:ext uri="{FF2B5EF4-FFF2-40B4-BE49-F238E27FC236}">
                  <a16:creationId xmlns="" xmlns:a16="http://schemas.microsoft.com/office/drawing/2014/main" id="{44B240B4-90E1-4634-85AE-56720F9D69F7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581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="" xmlns:a16="http://schemas.microsoft.com/office/drawing/2014/main" id="{4C7D49AF-5F59-4E23-9318-F4290BE80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35215"/>
              </p:ext>
            </p:extLst>
          </p:nvPr>
        </p:nvGraphicFramePr>
        <p:xfrm>
          <a:off x="949272" y="2788124"/>
          <a:ext cx="2108560" cy="336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Modern PowerPoint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6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$52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F60CFA44-4632-46AE-9109-74CEC171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4558"/>
              </p:ext>
            </p:extLst>
          </p:nvPr>
        </p:nvGraphicFramePr>
        <p:xfrm>
          <a:off x="3677925" y="2788124"/>
          <a:ext cx="2108560" cy="336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Modern PowerPoint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6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$36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59BB151F-8637-4FDB-99E0-D3AA3389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74288"/>
              </p:ext>
            </p:extLst>
          </p:nvPr>
        </p:nvGraphicFramePr>
        <p:xfrm>
          <a:off x="6406578" y="2788124"/>
          <a:ext cx="2108560" cy="336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Modern PowerPoint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6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16152BD9-B345-4955-979F-A285112F2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308"/>
              </p:ext>
            </p:extLst>
          </p:nvPr>
        </p:nvGraphicFramePr>
        <p:xfrm>
          <a:off x="9135231" y="2788124"/>
          <a:ext cx="2108560" cy="3365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657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Modern PowerPoint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621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$40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83E4DA-BFC4-407C-AEE6-89C9A622AC32}"/>
              </a:ext>
            </a:extLst>
          </p:cNvPr>
          <p:cNvSpPr txBox="1"/>
          <p:nvPr/>
        </p:nvSpPr>
        <p:spPr>
          <a:xfrm>
            <a:off x="893851" y="1846962"/>
            <a:ext cx="1040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404040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rgbClr val="40404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3EE383-93BE-4CF5-959C-BF3DD215D49D}"/>
              </a:ext>
            </a:extLst>
          </p:cNvPr>
          <p:cNvSpPr txBox="1"/>
          <p:nvPr/>
        </p:nvSpPr>
        <p:spPr>
          <a:xfrm>
            <a:off x="893852" y="2164149"/>
            <a:ext cx="1040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33036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4">
            <a:extLst>
              <a:ext uri="{FF2B5EF4-FFF2-40B4-BE49-F238E27FC236}">
                <a16:creationId xmlns="" xmlns:a16="http://schemas.microsoft.com/office/drawing/2014/main" id="{F9945BE4-E4F1-4154-915A-74A24DFF1EDB}"/>
              </a:ext>
            </a:extLst>
          </p:cNvPr>
          <p:cNvGrpSpPr/>
          <p:nvPr/>
        </p:nvGrpSpPr>
        <p:grpSpPr>
          <a:xfrm>
            <a:off x="631749" y="2054372"/>
            <a:ext cx="3122566" cy="3343957"/>
            <a:chOff x="3501215" y="2000094"/>
            <a:chExt cx="2720981" cy="3343957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0B39583-9D3B-4DB1-9980-A1D60D970371}"/>
                </a:ext>
              </a:extLst>
            </p:cNvPr>
            <p:cNvSpPr txBox="1"/>
            <p:nvPr/>
          </p:nvSpPr>
          <p:spPr>
            <a:xfrm>
              <a:off x="3507648" y="2297063"/>
              <a:ext cx="2714548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 </a:t>
              </a:r>
            </a:p>
            <a:p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9FB5B02-841D-42B2-B947-1CE4FD78723D}"/>
                </a:ext>
              </a:extLst>
            </p:cNvPr>
            <p:cNvSpPr txBox="1"/>
            <p:nvPr/>
          </p:nvSpPr>
          <p:spPr>
            <a:xfrm>
              <a:off x="3501215" y="2000094"/>
              <a:ext cx="2717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F89141C-35F1-4A44-BE2A-856A5B9C5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68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69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70"/>
          </p:nvPr>
        </p:nvSpPr>
        <p:spPr/>
      </p:sp>
    </p:spTree>
    <p:extLst>
      <p:ext uri="{BB962C8B-B14F-4D97-AF65-F5344CB8AC3E}">
        <p14:creationId xmlns:p14="http://schemas.microsoft.com/office/powerpoint/2010/main" val="3768219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="" xmlns:a16="http://schemas.microsoft.com/office/drawing/2014/main" id="{489D25F3-E068-40C1-96D0-45632B941133}"/>
              </a:ext>
            </a:extLst>
          </p:cNvPr>
          <p:cNvGrpSpPr/>
          <p:nvPr/>
        </p:nvGrpSpPr>
        <p:grpSpPr>
          <a:xfrm>
            <a:off x="1475795" y="2316568"/>
            <a:ext cx="4573944" cy="3718869"/>
            <a:chOff x="-2604" y="2204864"/>
            <a:chExt cx="4573944" cy="3718869"/>
          </a:xfrm>
        </p:grpSpPr>
        <p:sp>
          <p:nvSpPr>
            <p:cNvPr id="4" name="Rectangle 13">
              <a:extLst>
                <a:ext uri="{FF2B5EF4-FFF2-40B4-BE49-F238E27FC236}">
                  <a16:creationId xmlns="" xmlns:a16="http://schemas.microsoft.com/office/drawing/2014/main" id="{3D2C3CDB-65F8-4DAA-A7E2-D523B004FDD1}"/>
                </a:ext>
              </a:extLst>
            </p:cNvPr>
            <p:cNvSpPr/>
            <p:nvPr/>
          </p:nvSpPr>
          <p:spPr>
            <a:xfrm>
              <a:off x="-2604" y="3470189"/>
              <a:ext cx="3841585" cy="11944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2">
              <a:extLst>
                <a:ext uri="{FF2B5EF4-FFF2-40B4-BE49-F238E27FC236}">
                  <a16:creationId xmlns="" xmlns:a16="http://schemas.microsoft.com/office/drawing/2014/main" id="{5E6346E9-6EF4-40FC-A742-3C9267EE02EE}"/>
                </a:ext>
              </a:extLst>
            </p:cNvPr>
            <p:cNvSpPr/>
            <p:nvPr/>
          </p:nvSpPr>
          <p:spPr>
            <a:xfrm>
              <a:off x="-2603" y="4733875"/>
              <a:ext cx="3062436" cy="118985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1">
              <a:extLst>
                <a:ext uri="{FF2B5EF4-FFF2-40B4-BE49-F238E27FC236}">
                  <a16:creationId xmlns="" xmlns:a16="http://schemas.microsoft.com/office/drawing/2014/main" id="{46FAF53B-AE7D-4CA7-BE37-52E9C14E52D9}"/>
                </a:ext>
              </a:extLst>
            </p:cNvPr>
            <p:cNvSpPr/>
            <p:nvPr/>
          </p:nvSpPr>
          <p:spPr>
            <a:xfrm>
              <a:off x="0" y="2204864"/>
              <a:ext cx="4571340" cy="119442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">
            <a:extLst>
              <a:ext uri="{FF2B5EF4-FFF2-40B4-BE49-F238E27FC236}">
                <a16:creationId xmlns="" xmlns:a16="http://schemas.microsoft.com/office/drawing/2014/main" id="{C1A76B8A-1F4D-40C2-B294-834D1E684000}"/>
              </a:ext>
            </a:extLst>
          </p:cNvPr>
          <p:cNvGrpSpPr/>
          <p:nvPr/>
        </p:nvGrpSpPr>
        <p:grpSpPr>
          <a:xfrm>
            <a:off x="3855931" y="2335491"/>
            <a:ext cx="4459394" cy="3709346"/>
            <a:chOff x="3279257" y="1018149"/>
            <a:chExt cx="5397487" cy="4489656"/>
          </a:xfrm>
        </p:grpSpPr>
        <p:sp>
          <p:nvSpPr>
            <p:cNvPr id="8" name="Isosceles Triangle 4">
              <a:extLst>
                <a:ext uri="{FF2B5EF4-FFF2-40B4-BE49-F238E27FC236}">
                  <a16:creationId xmlns="" xmlns:a16="http://schemas.microsoft.com/office/drawing/2014/main" id="{B7D2EDC4-84D7-4669-AAFB-978C098F4A42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6">
              <a:extLst>
                <a:ext uri="{FF2B5EF4-FFF2-40B4-BE49-F238E27FC236}">
                  <a16:creationId xmlns="" xmlns:a16="http://schemas.microsoft.com/office/drawing/2014/main" id="{1CA6364A-6E4B-4A5A-B1C1-4D91D7FC300F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7">
              <a:extLst>
                <a:ext uri="{FF2B5EF4-FFF2-40B4-BE49-F238E27FC236}">
                  <a16:creationId xmlns="" xmlns:a16="http://schemas.microsoft.com/office/drawing/2014/main" id="{8FC559A2-7C93-4952-A6FB-2843D4D2EC24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8">
              <a:extLst>
                <a:ext uri="{FF2B5EF4-FFF2-40B4-BE49-F238E27FC236}">
                  <a16:creationId xmlns="" xmlns:a16="http://schemas.microsoft.com/office/drawing/2014/main" id="{EDCD6925-1629-425B-B5B2-61CBFA5497AB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0">
              <a:extLst>
                <a:ext uri="{FF2B5EF4-FFF2-40B4-BE49-F238E27FC236}">
                  <a16:creationId xmlns="" xmlns:a16="http://schemas.microsoft.com/office/drawing/2014/main" id="{32FE01C9-CA6C-4F87-9970-87FCECC27487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Connector 16">
            <a:extLst>
              <a:ext uri="{FF2B5EF4-FFF2-40B4-BE49-F238E27FC236}">
                <a16:creationId xmlns="" xmlns:a16="http://schemas.microsoft.com/office/drawing/2014/main" id="{CBA75551-5291-4EB1-BC33-48293F1C590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05792" y="2316568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9">
            <a:extLst>
              <a:ext uri="{FF2B5EF4-FFF2-40B4-BE49-F238E27FC236}">
                <a16:creationId xmlns="" xmlns:a16="http://schemas.microsoft.com/office/drawing/2014/main" id="{6DF16164-CD8E-459E-9194-8DAFE7626F4F}"/>
              </a:ext>
            </a:extLst>
          </p:cNvPr>
          <p:cNvCxnSpPr>
            <a:cxnSpLocks/>
          </p:cNvCxnSpPr>
          <p:nvPr/>
        </p:nvCxnSpPr>
        <p:spPr>
          <a:xfrm flipV="1">
            <a:off x="6851562" y="3600817"/>
            <a:ext cx="4388586" cy="573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1">
            <a:extLst>
              <a:ext uri="{FF2B5EF4-FFF2-40B4-BE49-F238E27FC236}">
                <a16:creationId xmlns="" xmlns:a16="http://schemas.microsoft.com/office/drawing/2014/main" id="{D4C44206-C8CF-4224-875F-1C6FE02FD31E}"/>
              </a:ext>
            </a:extLst>
          </p:cNvPr>
          <p:cNvCxnSpPr>
            <a:cxnSpLocks/>
          </p:cNvCxnSpPr>
          <p:nvPr/>
        </p:nvCxnSpPr>
        <p:spPr>
          <a:xfrm flipV="1">
            <a:off x="7591426" y="4854979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2">
            <a:extLst>
              <a:ext uri="{FF2B5EF4-FFF2-40B4-BE49-F238E27FC236}">
                <a16:creationId xmlns="" xmlns:a16="http://schemas.microsoft.com/office/drawing/2014/main" id="{35EC7BDA-326E-4FAF-AE81-CE21C9A184B5}"/>
              </a:ext>
            </a:extLst>
          </p:cNvPr>
          <p:cNvGrpSpPr/>
          <p:nvPr/>
        </p:nvGrpSpPr>
        <p:grpSpPr>
          <a:xfrm>
            <a:off x="8646499" y="2436074"/>
            <a:ext cx="2606745" cy="766247"/>
            <a:chOff x="6328767" y="2305447"/>
            <a:chExt cx="2345404" cy="766247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32ADC7B6-602F-45B1-852E-482170FE532B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011E772-9E45-4850-B60B-7F06680F05A8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9" name="Group 43">
            <a:extLst>
              <a:ext uri="{FF2B5EF4-FFF2-40B4-BE49-F238E27FC236}">
                <a16:creationId xmlns="" xmlns:a16="http://schemas.microsoft.com/office/drawing/2014/main" id="{D6292ADF-CF3E-4711-A751-435705A80916}"/>
              </a:ext>
            </a:extLst>
          </p:cNvPr>
          <p:cNvGrpSpPr/>
          <p:nvPr/>
        </p:nvGrpSpPr>
        <p:grpSpPr>
          <a:xfrm>
            <a:off x="8648784" y="3713168"/>
            <a:ext cx="2606745" cy="766247"/>
            <a:chOff x="6331052" y="3582541"/>
            <a:chExt cx="2345404" cy="766247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24A2BA7-E621-41DC-9752-C7E4C784E4BE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F64A22D-5B41-4BD3-9F0B-5C0208C5D9A2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</a:rPr>
                <a:t>VALUES</a:t>
              </a:r>
            </a:p>
          </p:txBody>
        </p:sp>
      </p:grpSp>
      <p:grpSp>
        <p:nvGrpSpPr>
          <p:cNvPr id="22" name="Group 44">
            <a:extLst>
              <a:ext uri="{FF2B5EF4-FFF2-40B4-BE49-F238E27FC236}">
                <a16:creationId xmlns="" xmlns:a16="http://schemas.microsoft.com/office/drawing/2014/main" id="{C84A0EA4-6A10-4376-8A9B-DF380BF0CA65}"/>
              </a:ext>
            </a:extLst>
          </p:cNvPr>
          <p:cNvGrpSpPr/>
          <p:nvPr/>
        </p:nvGrpSpPr>
        <p:grpSpPr>
          <a:xfrm>
            <a:off x="8651069" y="4990262"/>
            <a:ext cx="2606745" cy="766247"/>
            <a:chOff x="6333337" y="4859635"/>
            <a:chExt cx="2345404" cy="766247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B9C7BCE-8266-4B13-ABF6-7FDAF536FF54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F87818F-47E5-46D5-97DB-2F6C41FD7DF4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DA2C6A3-D4F9-448C-B649-38D85BD5E83A}"/>
              </a:ext>
            </a:extLst>
          </p:cNvPr>
          <p:cNvSpPr txBox="1"/>
          <p:nvPr/>
        </p:nvSpPr>
        <p:spPr>
          <a:xfrm>
            <a:off x="5592211" y="3137312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A63D00D-E9C7-4B8F-95E6-29DCF871FC29}"/>
              </a:ext>
            </a:extLst>
          </p:cNvPr>
          <p:cNvSpPr txBox="1"/>
          <p:nvPr/>
        </p:nvSpPr>
        <p:spPr>
          <a:xfrm>
            <a:off x="5592211" y="3820890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DCD193B-D8A0-451C-AFF4-61CEBB130553}"/>
              </a:ext>
            </a:extLst>
          </p:cNvPr>
          <p:cNvSpPr txBox="1"/>
          <p:nvPr/>
        </p:nvSpPr>
        <p:spPr>
          <a:xfrm>
            <a:off x="6347505" y="4370037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FF5FCC1-D060-4436-8765-E74AB46B3498}"/>
              </a:ext>
            </a:extLst>
          </p:cNvPr>
          <p:cNvSpPr txBox="1"/>
          <p:nvPr/>
        </p:nvSpPr>
        <p:spPr>
          <a:xfrm>
            <a:off x="4844068" y="4370037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VALUES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E261ABB-E531-41B8-91E3-4A091A2DDBD1}"/>
              </a:ext>
            </a:extLst>
          </p:cNvPr>
          <p:cNvSpPr txBox="1"/>
          <p:nvPr/>
        </p:nvSpPr>
        <p:spPr>
          <a:xfrm>
            <a:off x="4658008" y="5141353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71195FD4-8E47-4E9C-B0C8-B42913F2F778}"/>
              </a:ext>
            </a:extLst>
          </p:cNvPr>
          <p:cNvGrpSpPr/>
          <p:nvPr/>
        </p:nvGrpSpPr>
        <p:grpSpPr>
          <a:xfrm>
            <a:off x="868736" y="2861211"/>
            <a:ext cx="2707970" cy="1651953"/>
            <a:chOff x="868736" y="2730584"/>
            <a:chExt cx="2707970" cy="1651953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63085AE-7A0F-4189-A6C8-BC01DB089C70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06D5ADEC-1953-4B01-BA37-C45D52FF149D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DB54996-799D-4D8F-AF06-7618072EEB5A}"/>
              </a:ext>
            </a:extLst>
          </p:cNvPr>
          <p:cNvSpPr txBox="1"/>
          <p:nvPr/>
        </p:nvSpPr>
        <p:spPr>
          <a:xfrm>
            <a:off x="868736" y="1901070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Arrow Style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Infographic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00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03748" y="2780342"/>
            <a:ext cx="32852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zing. 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5684" y="1300519"/>
            <a:ext cx="3218276" cy="1050846"/>
            <a:chOff x="2551705" y="4283314"/>
            <a:chExt cx="2357003" cy="1050846"/>
          </a:xfrm>
        </p:grpSpPr>
        <p:sp>
          <p:nvSpPr>
            <p:cNvPr id="12" name="TextBox 11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5684" y="3223506"/>
            <a:ext cx="3218276" cy="1050846"/>
            <a:chOff x="2551705" y="4283314"/>
            <a:chExt cx="2357003" cy="1050846"/>
          </a:xfrm>
        </p:grpSpPr>
        <p:sp>
          <p:nvSpPr>
            <p:cNvPr id="15" name="TextBox 14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5684" y="5105269"/>
            <a:ext cx="3218276" cy="1050846"/>
            <a:chOff x="2551705" y="4283314"/>
            <a:chExt cx="2357003" cy="1050846"/>
          </a:xfrm>
        </p:grpSpPr>
        <p:sp>
          <p:nvSpPr>
            <p:cNvPr id="18" name="TextBox 17"/>
            <p:cNvSpPr txBox="1"/>
            <p:nvPr/>
          </p:nvSpPr>
          <p:spPr>
            <a:xfrm>
              <a:off x="2551706" y="450316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BB38F2E-7A85-4A3F-B6A5-F5365CAF78E6}"/>
              </a:ext>
            </a:extLst>
          </p:cNvPr>
          <p:cNvSpPr txBox="1"/>
          <p:nvPr/>
        </p:nvSpPr>
        <p:spPr>
          <a:xfrm>
            <a:off x="8303749" y="484597"/>
            <a:ext cx="2643629" cy="167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Portfolio </a:t>
            </a:r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Presentation </a:t>
            </a:r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Designed</a:t>
            </a:r>
          </a:p>
        </p:txBody>
      </p:sp>
      <p:sp>
        <p:nvSpPr>
          <p:cNvPr id="23" name="Rectangle 36">
            <a:extLst>
              <a:ext uri="{FF2B5EF4-FFF2-40B4-BE49-F238E27FC236}">
                <a16:creationId xmlns="" xmlns:a16="http://schemas.microsoft.com/office/drawing/2014/main" id="{5B4965E9-CB57-47AE-B9EA-BA97097131A9}"/>
              </a:ext>
            </a:extLst>
          </p:cNvPr>
          <p:cNvSpPr/>
          <p:nvPr/>
        </p:nvSpPr>
        <p:spPr>
          <a:xfrm>
            <a:off x="2190360" y="847818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4" name="Rectangle 16">
            <a:extLst>
              <a:ext uri="{FF2B5EF4-FFF2-40B4-BE49-F238E27FC236}">
                <a16:creationId xmlns="" xmlns:a16="http://schemas.microsoft.com/office/drawing/2014/main" id="{12CBB7B8-1963-424D-8E3C-7C31FF57395A}"/>
              </a:ext>
            </a:extLst>
          </p:cNvPr>
          <p:cNvSpPr/>
          <p:nvPr/>
        </p:nvSpPr>
        <p:spPr>
          <a:xfrm>
            <a:off x="2173538" y="2858070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Oval 21">
            <a:extLst>
              <a:ext uri="{FF2B5EF4-FFF2-40B4-BE49-F238E27FC236}">
                <a16:creationId xmlns="" xmlns:a16="http://schemas.microsoft.com/office/drawing/2014/main" id="{5EC93B40-EF72-4585-AD0B-180ABA493FC6}"/>
              </a:ext>
            </a:extLst>
          </p:cNvPr>
          <p:cNvSpPr>
            <a:spLocks noChangeAspect="1"/>
          </p:cNvSpPr>
          <p:nvPr/>
        </p:nvSpPr>
        <p:spPr>
          <a:xfrm>
            <a:off x="2190360" y="4662153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1487773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FAD92F46-0A70-4297-BA2B-DCCE1F62FE81}"/>
              </a:ext>
            </a:extLst>
          </p:cNvPr>
          <p:cNvSpPr/>
          <p:nvPr/>
        </p:nvSpPr>
        <p:spPr>
          <a:xfrm>
            <a:off x="5022868" y="2890393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2">
            <a:extLst>
              <a:ext uri="{FF2B5EF4-FFF2-40B4-BE49-F238E27FC236}">
                <a16:creationId xmlns="" xmlns:a16="http://schemas.microsoft.com/office/drawing/2014/main" id="{2FF38380-5F0B-4511-827A-0F3D0CBB4A5A}"/>
              </a:ext>
            </a:extLst>
          </p:cNvPr>
          <p:cNvSpPr/>
          <p:nvPr/>
        </p:nvSpPr>
        <p:spPr>
          <a:xfrm flipH="1">
            <a:off x="4650340" y="4086156"/>
            <a:ext cx="2489848" cy="1124119"/>
          </a:xfrm>
          <a:custGeom>
            <a:avLst/>
            <a:gdLst/>
            <a:ahLst/>
            <a:cxnLst/>
            <a:rect l="l" t="t" r="r" b="b"/>
            <a:pathLst>
              <a:path w="2293128" h="1032464">
                <a:moveTo>
                  <a:pt x="516232" y="0"/>
                </a:moveTo>
                <a:cubicBezTo>
                  <a:pt x="725974" y="0"/>
                  <a:pt x="906502" y="125084"/>
                  <a:pt x="986382" y="305132"/>
                </a:cubicBezTo>
                <a:lnTo>
                  <a:pt x="1870927" y="305132"/>
                </a:lnTo>
                <a:lnTo>
                  <a:pt x="1870927" y="94031"/>
                </a:lnTo>
                <a:lnTo>
                  <a:pt x="2293128" y="516232"/>
                </a:lnTo>
                <a:lnTo>
                  <a:pt x="1870927" y="938433"/>
                </a:lnTo>
                <a:lnTo>
                  <a:pt x="1870927" y="727333"/>
                </a:lnTo>
                <a:lnTo>
                  <a:pt x="986381" y="727333"/>
                </a:lnTo>
                <a:cubicBezTo>
                  <a:pt x="906501" y="907380"/>
                  <a:pt x="725974" y="1032464"/>
                  <a:pt x="516232" y="1032464"/>
                </a:cubicBezTo>
                <a:cubicBezTo>
                  <a:pt x="231125" y="1032464"/>
                  <a:pt x="0" y="801339"/>
                  <a:pt x="0" y="516232"/>
                </a:cubicBezTo>
                <a:cubicBezTo>
                  <a:pt x="0" y="231125"/>
                  <a:pt x="231125" y="0"/>
                  <a:pt x="51623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="" xmlns:a16="http://schemas.microsoft.com/office/drawing/2014/main" id="{BADF9921-7405-484A-A60C-D3F6E7DB9D67}"/>
              </a:ext>
            </a:extLst>
          </p:cNvPr>
          <p:cNvGrpSpPr/>
          <p:nvPr/>
        </p:nvGrpSpPr>
        <p:grpSpPr>
          <a:xfrm>
            <a:off x="7482145" y="1941142"/>
            <a:ext cx="1253472" cy="3008333"/>
            <a:chOff x="6156176" y="2337994"/>
            <a:chExt cx="1080120" cy="2592288"/>
          </a:xfrm>
          <a:solidFill>
            <a:schemeClr val="accent3"/>
          </a:solidFill>
        </p:grpSpPr>
        <p:sp>
          <p:nvSpPr>
            <p:cNvPr id="6" name="Oval 8">
              <a:extLst>
                <a:ext uri="{FF2B5EF4-FFF2-40B4-BE49-F238E27FC236}">
                  <a16:creationId xmlns="" xmlns:a16="http://schemas.microsoft.com/office/drawing/2014/main" id="{88ABC9DE-F409-40CD-B898-E121928607F6}"/>
                </a:ext>
              </a:extLst>
            </p:cNvPr>
            <p:cNvSpPr/>
            <p:nvPr/>
          </p:nvSpPr>
          <p:spPr>
            <a:xfrm>
              <a:off x="6156176" y="233799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37">
              <a:extLst>
                <a:ext uri="{FF2B5EF4-FFF2-40B4-BE49-F238E27FC236}">
                  <a16:creationId xmlns="" xmlns:a16="http://schemas.microsoft.com/office/drawing/2014/main" id="{3A2D17DA-01A3-4ABD-83B0-7E718AF40B8C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38">
              <a:extLst>
                <a:ext uri="{FF2B5EF4-FFF2-40B4-BE49-F238E27FC236}">
                  <a16:creationId xmlns="" xmlns:a16="http://schemas.microsoft.com/office/drawing/2014/main" id="{5A809D36-9D0B-484C-BDC7-615B4C4AF010}"/>
                </a:ext>
              </a:extLst>
            </p:cNvPr>
            <p:cNvSpPr/>
            <p:nvPr/>
          </p:nvSpPr>
          <p:spPr>
            <a:xfrm>
              <a:off x="6156176" y="421020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40">
            <a:extLst>
              <a:ext uri="{FF2B5EF4-FFF2-40B4-BE49-F238E27FC236}">
                <a16:creationId xmlns="" xmlns:a16="http://schemas.microsoft.com/office/drawing/2014/main" id="{CBEB72D6-EE8C-4A03-889E-378EDD907C2B}"/>
              </a:ext>
            </a:extLst>
          </p:cNvPr>
          <p:cNvGrpSpPr/>
          <p:nvPr/>
        </p:nvGrpSpPr>
        <p:grpSpPr>
          <a:xfrm flipH="1">
            <a:off x="3500636" y="3160935"/>
            <a:ext cx="1253472" cy="2924768"/>
            <a:chOff x="6156176" y="2347590"/>
            <a:chExt cx="1080120" cy="2520280"/>
          </a:xfrm>
          <a:solidFill>
            <a:schemeClr val="accent4"/>
          </a:solidFill>
        </p:grpSpPr>
        <p:sp>
          <p:nvSpPr>
            <p:cNvPr id="10" name="Oval 41">
              <a:extLst>
                <a:ext uri="{FF2B5EF4-FFF2-40B4-BE49-F238E27FC236}">
                  <a16:creationId xmlns="" xmlns:a16="http://schemas.microsoft.com/office/drawing/2014/main" id="{68E67F69-0B3B-43A5-9E73-6627C0C15568}"/>
                </a:ext>
              </a:extLst>
            </p:cNvPr>
            <p:cNvSpPr/>
            <p:nvPr/>
          </p:nvSpPr>
          <p:spPr>
            <a:xfrm>
              <a:off x="6156176" y="23475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Oval 42">
              <a:extLst>
                <a:ext uri="{FF2B5EF4-FFF2-40B4-BE49-F238E27FC236}">
                  <a16:creationId xmlns="" xmlns:a16="http://schemas.microsoft.com/office/drawing/2014/main" id="{BBC38041-CD68-4FA4-B4DD-91028ACE1B66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43">
              <a:extLst>
                <a:ext uri="{FF2B5EF4-FFF2-40B4-BE49-F238E27FC236}">
                  <a16:creationId xmlns="" xmlns:a16="http://schemas.microsoft.com/office/drawing/2014/main" id="{86570A3A-4368-42DA-A799-9A28AB659434}"/>
                </a:ext>
              </a:extLst>
            </p:cNvPr>
            <p:cNvSpPr/>
            <p:nvPr/>
          </p:nvSpPr>
          <p:spPr>
            <a:xfrm>
              <a:off x="6156176" y="41477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47">
            <a:extLst>
              <a:ext uri="{FF2B5EF4-FFF2-40B4-BE49-F238E27FC236}">
                <a16:creationId xmlns="" xmlns:a16="http://schemas.microsoft.com/office/drawing/2014/main" id="{9F1D7B0E-450B-4F38-906F-E8A3766ED514}"/>
              </a:ext>
            </a:extLst>
          </p:cNvPr>
          <p:cNvGrpSpPr/>
          <p:nvPr/>
        </p:nvGrpSpPr>
        <p:grpSpPr>
          <a:xfrm>
            <a:off x="1355169" y="3130292"/>
            <a:ext cx="2384981" cy="850432"/>
            <a:chOff x="2219009" y="2204864"/>
            <a:chExt cx="781194" cy="850432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9C56C9F-1275-451E-BCBB-21414E3C90EA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B8FD1F80-E66B-4B41-A381-7B14B9FB5F4D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51">
            <a:extLst>
              <a:ext uri="{FF2B5EF4-FFF2-40B4-BE49-F238E27FC236}">
                <a16:creationId xmlns="" xmlns:a16="http://schemas.microsoft.com/office/drawing/2014/main" id="{AC920DAB-0E6B-48DD-A13C-A1E922D8385D}"/>
              </a:ext>
            </a:extLst>
          </p:cNvPr>
          <p:cNvGrpSpPr/>
          <p:nvPr/>
        </p:nvGrpSpPr>
        <p:grpSpPr>
          <a:xfrm>
            <a:off x="872853" y="4186613"/>
            <a:ext cx="2384981" cy="850432"/>
            <a:chOff x="2219009" y="2204864"/>
            <a:chExt cx="781194" cy="850432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D150266-543A-4EFB-B16A-3D3CECAA3541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5E5842C-1173-45DF-A716-3FF279A712AD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56">
            <a:extLst>
              <a:ext uri="{FF2B5EF4-FFF2-40B4-BE49-F238E27FC236}">
                <a16:creationId xmlns="" xmlns:a16="http://schemas.microsoft.com/office/drawing/2014/main" id="{51CAF506-A9EB-446E-9212-15708E189BD9}"/>
              </a:ext>
            </a:extLst>
          </p:cNvPr>
          <p:cNvGrpSpPr/>
          <p:nvPr/>
        </p:nvGrpSpPr>
        <p:grpSpPr>
          <a:xfrm>
            <a:off x="1338062" y="5242934"/>
            <a:ext cx="2384981" cy="850432"/>
            <a:chOff x="2219009" y="2204864"/>
            <a:chExt cx="781194" cy="850432"/>
          </a:xfrm>
        </p:grpSpPr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19C825E0-6279-49FB-80EA-2BD529FB91CA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7FBDD1E8-F61E-4DAB-90E6-79634DC513D7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9">
            <a:extLst>
              <a:ext uri="{FF2B5EF4-FFF2-40B4-BE49-F238E27FC236}">
                <a16:creationId xmlns="" xmlns:a16="http://schemas.microsoft.com/office/drawing/2014/main" id="{1A4630AD-F5F2-4CDD-82C2-51C77EF55BAA}"/>
              </a:ext>
            </a:extLst>
          </p:cNvPr>
          <p:cNvGrpSpPr/>
          <p:nvPr/>
        </p:nvGrpSpPr>
        <p:grpSpPr>
          <a:xfrm>
            <a:off x="8515592" y="1950038"/>
            <a:ext cx="2311243" cy="850432"/>
            <a:chOff x="2219009" y="2204864"/>
            <a:chExt cx="781194" cy="85043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8BA6105-DD6B-44AF-9272-209B2B2206E7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C86DD0E-D306-4BDA-8979-5699795F314E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62">
            <a:extLst>
              <a:ext uri="{FF2B5EF4-FFF2-40B4-BE49-F238E27FC236}">
                <a16:creationId xmlns="" xmlns:a16="http://schemas.microsoft.com/office/drawing/2014/main" id="{C570EEFA-5698-46CC-949F-CDB7A0A3C43E}"/>
              </a:ext>
            </a:extLst>
          </p:cNvPr>
          <p:cNvGrpSpPr/>
          <p:nvPr/>
        </p:nvGrpSpPr>
        <p:grpSpPr>
          <a:xfrm>
            <a:off x="8934119" y="3031932"/>
            <a:ext cx="2311243" cy="850432"/>
            <a:chOff x="2219009" y="2204864"/>
            <a:chExt cx="781194" cy="850432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F052C6A-EF30-4E9D-90E7-ECD133116017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B21C144B-2A1B-4204-9D6B-D9F607FA2CFF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5">
            <a:extLst>
              <a:ext uri="{FF2B5EF4-FFF2-40B4-BE49-F238E27FC236}">
                <a16:creationId xmlns="" xmlns:a16="http://schemas.microsoft.com/office/drawing/2014/main" id="{D213A439-C71C-456A-A0A6-075761C8E741}"/>
              </a:ext>
            </a:extLst>
          </p:cNvPr>
          <p:cNvGrpSpPr/>
          <p:nvPr/>
        </p:nvGrpSpPr>
        <p:grpSpPr>
          <a:xfrm>
            <a:off x="8515592" y="4113827"/>
            <a:ext cx="2311243" cy="850432"/>
            <a:chOff x="2219009" y="2204864"/>
            <a:chExt cx="781194" cy="850432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91A30E2-6925-4C8E-9983-46E78ED999AD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38AE04B-FFC1-4209-8B0E-F2F255C55D62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46DF9D8-24F8-4489-B6A9-2461395A7AFE}"/>
              </a:ext>
            </a:extLst>
          </p:cNvPr>
          <p:cNvSpPr txBox="1"/>
          <p:nvPr/>
        </p:nvSpPr>
        <p:spPr>
          <a:xfrm>
            <a:off x="4812836" y="2509333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406F13BE-E9F0-495F-9DC1-4139100339D6}"/>
              </a:ext>
            </a:extLst>
          </p:cNvPr>
          <p:cNvSpPr txBox="1"/>
          <p:nvPr/>
        </p:nvSpPr>
        <p:spPr>
          <a:xfrm>
            <a:off x="5711220" y="5324309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Parallelogram 15">
            <a:extLst>
              <a:ext uri="{FF2B5EF4-FFF2-40B4-BE49-F238E27FC236}">
                <a16:creationId xmlns="" xmlns:a16="http://schemas.microsoft.com/office/drawing/2014/main" id="{4C719364-E24D-4D38-AC06-0B812E4CDCEE}"/>
              </a:ext>
            </a:extLst>
          </p:cNvPr>
          <p:cNvSpPr/>
          <p:nvPr/>
        </p:nvSpPr>
        <p:spPr>
          <a:xfrm flipH="1">
            <a:off x="3736164" y="4474906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Frame 17">
            <a:extLst>
              <a:ext uri="{FF2B5EF4-FFF2-40B4-BE49-F238E27FC236}">
                <a16:creationId xmlns="" xmlns:a16="http://schemas.microsoft.com/office/drawing/2014/main" id="{CC641BCD-A8B7-4B4C-979A-4F0F12447B2F}"/>
              </a:ext>
            </a:extLst>
          </p:cNvPr>
          <p:cNvSpPr/>
          <p:nvPr/>
        </p:nvSpPr>
        <p:spPr>
          <a:xfrm>
            <a:off x="4177067" y="5532574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ectangle 130">
            <a:extLst>
              <a:ext uri="{FF2B5EF4-FFF2-40B4-BE49-F238E27FC236}">
                <a16:creationId xmlns="" xmlns:a16="http://schemas.microsoft.com/office/drawing/2014/main" id="{9AFB7096-8361-46C8-B154-2A721E34BB18}"/>
              </a:ext>
            </a:extLst>
          </p:cNvPr>
          <p:cNvSpPr/>
          <p:nvPr/>
        </p:nvSpPr>
        <p:spPr>
          <a:xfrm>
            <a:off x="7719151" y="4373802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="" xmlns:a16="http://schemas.microsoft.com/office/drawing/2014/main" id="{821F5B16-E629-4CEC-B5E0-F0EAA7861CD3}"/>
              </a:ext>
            </a:extLst>
          </p:cNvPr>
          <p:cNvSpPr/>
          <p:nvPr/>
        </p:nvSpPr>
        <p:spPr>
          <a:xfrm>
            <a:off x="8143810" y="3214103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eeform 18">
            <a:extLst>
              <a:ext uri="{FF2B5EF4-FFF2-40B4-BE49-F238E27FC236}">
                <a16:creationId xmlns="" xmlns:a16="http://schemas.microsoft.com/office/drawing/2014/main" id="{F9ABCA55-A877-4B9A-9D0A-17649B72172F}"/>
              </a:ext>
            </a:extLst>
          </p:cNvPr>
          <p:cNvSpPr/>
          <p:nvPr/>
        </p:nvSpPr>
        <p:spPr>
          <a:xfrm>
            <a:off x="4111448" y="338251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5">
            <a:extLst>
              <a:ext uri="{FF2B5EF4-FFF2-40B4-BE49-F238E27FC236}">
                <a16:creationId xmlns="" xmlns:a16="http://schemas.microsoft.com/office/drawing/2014/main" id="{DD7B090A-8AB6-4977-A1D7-C21EA419041F}"/>
              </a:ext>
            </a:extLst>
          </p:cNvPr>
          <p:cNvSpPr/>
          <p:nvPr/>
        </p:nvSpPr>
        <p:spPr>
          <a:xfrm>
            <a:off x="6350404" y="4464038"/>
            <a:ext cx="531677" cy="389635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="" xmlns:a16="http://schemas.microsoft.com/office/drawing/2014/main" id="{1A799961-DD72-40F4-827E-C70D1EA59E0C}"/>
              </a:ext>
            </a:extLst>
          </p:cNvPr>
          <p:cNvSpPr>
            <a:spLocks noChangeAspect="1"/>
          </p:cNvSpPr>
          <p:nvPr/>
        </p:nvSpPr>
        <p:spPr>
          <a:xfrm>
            <a:off x="7719151" y="21962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eeform 53">
            <a:extLst>
              <a:ext uri="{FF2B5EF4-FFF2-40B4-BE49-F238E27FC236}">
                <a16:creationId xmlns="" xmlns:a16="http://schemas.microsoft.com/office/drawing/2014/main" id="{1B9F7280-7E6A-4726-8F35-635620783569}"/>
              </a:ext>
            </a:extLst>
          </p:cNvPr>
          <p:cNvSpPr/>
          <p:nvPr/>
        </p:nvSpPr>
        <p:spPr>
          <a:xfrm>
            <a:off x="5337067" y="3219869"/>
            <a:ext cx="493773" cy="506247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005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61">
            <a:extLst>
              <a:ext uri="{FF2B5EF4-FFF2-40B4-BE49-F238E27FC236}">
                <a16:creationId xmlns="" xmlns:a16="http://schemas.microsoft.com/office/drawing/2014/main" id="{BC8FCA0B-2838-457C-93D4-C387AC02C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1109900"/>
              </p:ext>
            </p:extLst>
          </p:nvPr>
        </p:nvGraphicFramePr>
        <p:xfrm>
          <a:off x="4860960" y="1863135"/>
          <a:ext cx="6569040" cy="441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="" xmlns:a16="http://schemas.microsoft.com/office/drawing/2014/main" id="{F3F88A19-A44E-461F-A35F-1F82EC9B758A}"/>
              </a:ext>
            </a:extLst>
          </p:cNvPr>
          <p:cNvSpPr/>
          <p:nvPr/>
        </p:nvSpPr>
        <p:spPr>
          <a:xfrm>
            <a:off x="948156" y="2166825"/>
            <a:ext cx="684000" cy="68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DA3A70E-5F88-48E5-B531-762EB6EFA305}"/>
              </a:ext>
            </a:extLst>
          </p:cNvPr>
          <p:cNvSpPr txBox="1"/>
          <p:nvPr/>
        </p:nvSpPr>
        <p:spPr>
          <a:xfrm>
            <a:off x="1748279" y="2189516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28">
            <a:extLst>
              <a:ext uri="{FF2B5EF4-FFF2-40B4-BE49-F238E27FC236}">
                <a16:creationId xmlns="" xmlns:a16="http://schemas.microsoft.com/office/drawing/2014/main" id="{2DD04408-5A14-446D-BEA5-BB1D6E56E75C}"/>
              </a:ext>
            </a:extLst>
          </p:cNvPr>
          <p:cNvSpPr/>
          <p:nvPr/>
        </p:nvSpPr>
        <p:spPr>
          <a:xfrm>
            <a:off x="948156" y="3196157"/>
            <a:ext cx="684000" cy="6840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B4944F0-D28F-44F3-A6D5-BD9AEDBED9F9}"/>
              </a:ext>
            </a:extLst>
          </p:cNvPr>
          <p:cNvSpPr txBox="1"/>
          <p:nvPr/>
        </p:nvSpPr>
        <p:spPr>
          <a:xfrm>
            <a:off x="1748279" y="3218848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31">
            <a:extLst>
              <a:ext uri="{FF2B5EF4-FFF2-40B4-BE49-F238E27FC236}">
                <a16:creationId xmlns="" xmlns:a16="http://schemas.microsoft.com/office/drawing/2014/main" id="{53BD33C3-1661-43CD-866C-9845EFEC1992}"/>
              </a:ext>
            </a:extLst>
          </p:cNvPr>
          <p:cNvSpPr/>
          <p:nvPr/>
        </p:nvSpPr>
        <p:spPr>
          <a:xfrm>
            <a:off x="948156" y="4225489"/>
            <a:ext cx="684000" cy="68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42A206A-A3BA-499F-8423-3099950551F5}"/>
              </a:ext>
            </a:extLst>
          </p:cNvPr>
          <p:cNvSpPr txBox="1"/>
          <p:nvPr/>
        </p:nvSpPr>
        <p:spPr>
          <a:xfrm>
            <a:off x="1748279" y="4248180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="" xmlns:a16="http://schemas.microsoft.com/office/drawing/2014/main" id="{7277798A-49CC-41C7-96C9-7115C37E2F6B}"/>
              </a:ext>
            </a:extLst>
          </p:cNvPr>
          <p:cNvSpPr/>
          <p:nvPr/>
        </p:nvSpPr>
        <p:spPr>
          <a:xfrm>
            <a:off x="948156" y="5254822"/>
            <a:ext cx="684000" cy="684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527CF7-12C5-4247-AD01-36E132CC819B}"/>
              </a:ext>
            </a:extLst>
          </p:cNvPr>
          <p:cNvSpPr txBox="1"/>
          <p:nvPr/>
        </p:nvSpPr>
        <p:spPr>
          <a:xfrm>
            <a:off x="1748279" y="5277513"/>
            <a:ext cx="320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56AD8726-7CEA-4294-AB0E-1C0C52E0CAB6}"/>
              </a:ext>
            </a:extLst>
          </p:cNvPr>
          <p:cNvSpPr/>
          <p:nvPr/>
        </p:nvSpPr>
        <p:spPr>
          <a:xfrm>
            <a:off x="1108327" y="5408395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7">
            <a:extLst>
              <a:ext uri="{FF2B5EF4-FFF2-40B4-BE49-F238E27FC236}">
                <a16:creationId xmlns="" xmlns:a16="http://schemas.microsoft.com/office/drawing/2014/main" id="{65751396-EDB4-435A-AB40-36C8D69AA5EB}"/>
              </a:ext>
            </a:extLst>
          </p:cNvPr>
          <p:cNvSpPr/>
          <p:nvPr/>
        </p:nvSpPr>
        <p:spPr>
          <a:xfrm>
            <a:off x="1122287" y="232012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Block Arc 10">
            <a:extLst>
              <a:ext uri="{FF2B5EF4-FFF2-40B4-BE49-F238E27FC236}">
                <a16:creationId xmlns="" xmlns:a16="http://schemas.microsoft.com/office/drawing/2014/main" id="{54A27138-B83F-48BB-BC74-9523E372F64C}"/>
              </a:ext>
            </a:extLst>
          </p:cNvPr>
          <p:cNvSpPr/>
          <p:nvPr/>
        </p:nvSpPr>
        <p:spPr>
          <a:xfrm>
            <a:off x="1077138" y="339484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Round Same Side Corner Rectangle 36">
            <a:extLst>
              <a:ext uri="{FF2B5EF4-FFF2-40B4-BE49-F238E27FC236}">
                <a16:creationId xmlns="" xmlns:a16="http://schemas.microsoft.com/office/drawing/2014/main" id="{24C90476-FE0C-48D0-A565-BC290D2E08C7}"/>
              </a:ext>
            </a:extLst>
          </p:cNvPr>
          <p:cNvSpPr>
            <a:spLocks noChangeAspect="1"/>
          </p:cNvSpPr>
          <p:nvPr/>
        </p:nvSpPr>
        <p:spPr>
          <a:xfrm>
            <a:off x="1096218" y="4427013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="" xmlns:a16="http://schemas.microsoft.com/office/drawing/2014/main" id="{64C4F093-A277-4DC2-AC1F-C4021F2E6BCA}"/>
              </a:ext>
            </a:extLst>
          </p:cNvPr>
          <p:cNvSpPr/>
          <p:nvPr/>
        </p:nvSpPr>
        <p:spPr>
          <a:xfrm>
            <a:off x="10451741" y="5460485"/>
            <a:ext cx="280842" cy="28038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ounded Rectangle 7">
            <a:extLst>
              <a:ext uri="{FF2B5EF4-FFF2-40B4-BE49-F238E27FC236}">
                <a16:creationId xmlns="" xmlns:a16="http://schemas.microsoft.com/office/drawing/2014/main" id="{C29DA2B5-308D-401D-B400-F45B1D399B72}"/>
              </a:ext>
            </a:extLst>
          </p:cNvPr>
          <p:cNvSpPr/>
          <p:nvPr/>
        </p:nvSpPr>
        <p:spPr>
          <a:xfrm>
            <a:off x="7171285" y="2394461"/>
            <a:ext cx="266032" cy="22958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Block Arc 10">
            <a:extLst>
              <a:ext uri="{FF2B5EF4-FFF2-40B4-BE49-F238E27FC236}">
                <a16:creationId xmlns="" xmlns:a16="http://schemas.microsoft.com/office/drawing/2014/main" id="{214D87EC-7C6D-436F-A086-D045CB558715}"/>
              </a:ext>
            </a:extLst>
          </p:cNvPr>
          <p:cNvSpPr/>
          <p:nvPr/>
        </p:nvSpPr>
        <p:spPr>
          <a:xfrm>
            <a:off x="9185674" y="3466337"/>
            <a:ext cx="325960" cy="220788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Round Same Side Corner Rectangle 36">
            <a:extLst>
              <a:ext uri="{FF2B5EF4-FFF2-40B4-BE49-F238E27FC236}">
                <a16:creationId xmlns="" xmlns:a16="http://schemas.microsoft.com/office/drawing/2014/main" id="{A6F82C00-0ED8-41B2-9296-E36B2EF3B96B}"/>
              </a:ext>
            </a:extLst>
          </p:cNvPr>
          <p:cNvSpPr>
            <a:spLocks noChangeAspect="1"/>
          </p:cNvSpPr>
          <p:nvPr/>
        </p:nvSpPr>
        <p:spPr>
          <a:xfrm>
            <a:off x="7913182" y="4469411"/>
            <a:ext cx="299136" cy="23650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325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F472A0F-E882-4DF8-B020-51A46D586F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62528" y="3445314"/>
            <a:ext cx="4798632" cy="1006371"/>
            <a:chOff x="4822352" y="1916832"/>
            <a:chExt cx="3422056" cy="1006371"/>
          </a:xfrm>
        </p:grpSpPr>
        <p:sp>
          <p:nvSpPr>
            <p:cNvPr id="11" name="Text Placeholder 10"/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4" name="Group 12">
            <a:extLst>
              <a:ext uri="{FF2B5EF4-FFF2-40B4-BE49-F238E27FC236}">
                <a16:creationId xmlns="" xmlns:a16="http://schemas.microsoft.com/office/drawing/2014/main" id="{FA7BEEB3-73DE-42E3-B637-3A4A6A4616CD}"/>
              </a:ext>
            </a:extLst>
          </p:cNvPr>
          <p:cNvGrpSpPr/>
          <p:nvPr/>
        </p:nvGrpSpPr>
        <p:grpSpPr>
          <a:xfrm>
            <a:off x="6162528" y="1884462"/>
            <a:ext cx="4798632" cy="1006371"/>
            <a:chOff x="4822352" y="1916832"/>
            <a:chExt cx="3422056" cy="1006371"/>
          </a:xfrm>
        </p:grpSpPr>
        <p:sp>
          <p:nvSpPr>
            <p:cNvPr id="25" name="Text Placeholder 10">
              <a:extLst>
                <a:ext uri="{FF2B5EF4-FFF2-40B4-BE49-F238E27FC236}">
                  <a16:creationId xmlns="" xmlns:a16="http://schemas.microsoft.com/office/drawing/2014/main" id="{EA0DDF01-3ED0-4E54-A39E-A04FD882C14A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3F4BE3C-2244-4096-A366-113EC1CB329F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7" name="Group 12">
            <a:extLst>
              <a:ext uri="{FF2B5EF4-FFF2-40B4-BE49-F238E27FC236}">
                <a16:creationId xmlns="" xmlns:a16="http://schemas.microsoft.com/office/drawing/2014/main" id="{36F995D5-466E-4855-90BA-5D2E92A4F3C1}"/>
              </a:ext>
            </a:extLst>
          </p:cNvPr>
          <p:cNvGrpSpPr/>
          <p:nvPr/>
        </p:nvGrpSpPr>
        <p:grpSpPr>
          <a:xfrm>
            <a:off x="6162528" y="5006165"/>
            <a:ext cx="4798632" cy="1006371"/>
            <a:chOff x="4822352" y="1916832"/>
            <a:chExt cx="3422056" cy="1006371"/>
          </a:xfrm>
        </p:grpSpPr>
        <p:sp>
          <p:nvSpPr>
            <p:cNvPr id="28" name="Text Placeholder 10">
              <a:extLst>
                <a:ext uri="{FF2B5EF4-FFF2-40B4-BE49-F238E27FC236}">
                  <a16:creationId xmlns="" xmlns:a16="http://schemas.microsoft.com/office/drawing/2014/main" id="{4DC9B61D-6672-4A11-A6A2-A157FAAFB077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8224A537-0B5C-4656-836A-6162A1A601BF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73695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1">
            <a:extLst>
              <a:ext uri="{FF2B5EF4-FFF2-40B4-BE49-F238E27FC236}">
                <a16:creationId xmlns="" xmlns:a16="http://schemas.microsoft.com/office/drawing/2014/main" id="{5E059D3C-CEDB-4653-A3FB-FD3245187F68}"/>
              </a:ext>
            </a:extLst>
          </p:cNvPr>
          <p:cNvSpPr/>
          <p:nvPr/>
        </p:nvSpPr>
        <p:spPr>
          <a:xfrm>
            <a:off x="5265681" y="3147116"/>
            <a:ext cx="1695716" cy="169571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900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/>
                </a:gs>
                <a:gs pos="5000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7200000" scaled="0"/>
            </a:gradFill>
          </a:ln>
          <a:effectLst>
            <a:outerShdw blurRad="25400" dist="127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22">
            <a:extLst>
              <a:ext uri="{FF2B5EF4-FFF2-40B4-BE49-F238E27FC236}">
                <a16:creationId xmlns="" xmlns:a16="http://schemas.microsoft.com/office/drawing/2014/main" id="{99A7F73F-0751-49CA-A363-FFC2AE6375D6}"/>
              </a:ext>
            </a:extLst>
          </p:cNvPr>
          <p:cNvGrpSpPr/>
          <p:nvPr/>
        </p:nvGrpSpPr>
        <p:grpSpPr>
          <a:xfrm>
            <a:off x="4744346" y="2569705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="" xmlns:a16="http://schemas.microsoft.com/office/drawing/2014/main" id="{E271065F-EE9B-4A1C-A5FA-54F102A13181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15">
              <a:extLst>
                <a:ext uri="{FF2B5EF4-FFF2-40B4-BE49-F238E27FC236}">
                  <a16:creationId xmlns="" xmlns:a16="http://schemas.microsoft.com/office/drawing/2014/main" id="{3FC8578C-AC0F-43A3-800D-0C55B9CB874B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Rectangle 15">
            <a:extLst>
              <a:ext uri="{FF2B5EF4-FFF2-40B4-BE49-F238E27FC236}">
                <a16:creationId xmlns="" xmlns:a16="http://schemas.microsoft.com/office/drawing/2014/main" id="{5E681729-7765-4074-B6EA-0E3E62D0A7BC}"/>
              </a:ext>
            </a:extLst>
          </p:cNvPr>
          <p:cNvSpPr/>
          <p:nvPr/>
        </p:nvSpPr>
        <p:spPr>
          <a:xfrm rot="10800000">
            <a:off x="4697189" y="3991688"/>
            <a:ext cx="729682" cy="704290"/>
          </a:xfrm>
          <a:custGeom>
            <a:avLst/>
            <a:gdLst/>
            <a:ahLst/>
            <a:cxnLst/>
            <a:rect l="l" t="t" r="r" b="b"/>
            <a:pathLst>
              <a:path w="929571" h="897222">
                <a:moveTo>
                  <a:pt x="929571" y="731682"/>
                </a:moveTo>
                <a:lnTo>
                  <a:pt x="929571" y="897222"/>
                </a:lnTo>
                <a:lnTo>
                  <a:pt x="442770" y="897222"/>
                </a:lnTo>
                <a:lnTo>
                  <a:pt x="298754" y="897222"/>
                </a:lnTo>
                <a:lnTo>
                  <a:pt x="274103" y="897222"/>
                </a:lnTo>
                <a:cubicBezTo>
                  <a:pt x="274103" y="613647"/>
                  <a:pt x="176652" y="340818"/>
                  <a:pt x="0" y="123903"/>
                </a:cubicBezTo>
                <a:lnTo>
                  <a:pt x="116909" y="0"/>
                </a:lnTo>
                <a:cubicBezTo>
                  <a:pt x="291351" y="207479"/>
                  <a:pt x="400795" y="461979"/>
                  <a:pt x="432150" y="7316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15">
            <a:extLst>
              <a:ext uri="{FF2B5EF4-FFF2-40B4-BE49-F238E27FC236}">
                <a16:creationId xmlns="" xmlns:a16="http://schemas.microsoft.com/office/drawing/2014/main" id="{BFE3B5D6-F4E1-4B85-80DE-E5AF65EF8E03}"/>
              </a:ext>
            </a:extLst>
          </p:cNvPr>
          <p:cNvSpPr/>
          <p:nvPr/>
        </p:nvSpPr>
        <p:spPr>
          <a:xfrm rot="8033242">
            <a:off x="5260011" y="4643897"/>
            <a:ext cx="729683" cy="704289"/>
          </a:xfrm>
          <a:custGeom>
            <a:avLst/>
            <a:gdLst/>
            <a:ahLst/>
            <a:cxnLst/>
            <a:rect l="l" t="t" r="r" b="b"/>
            <a:pathLst>
              <a:path w="929571" h="897222">
                <a:moveTo>
                  <a:pt x="929571" y="731682"/>
                </a:moveTo>
                <a:lnTo>
                  <a:pt x="929571" y="897222"/>
                </a:lnTo>
                <a:lnTo>
                  <a:pt x="442770" y="897222"/>
                </a:lnTo>
                <a:lnTo>
                  <a:pt x="298754" y="897222"/>
                </a:lnTo>
                <a:lnTo>
                  <a:pt x="274103" y="897222"/>
                </a:lnTo>
                <a:cubicBezTo>
                  <a:pt x="274103" y="613647"/>
                  <a:pt x="176652" y="340818"/>
                  <a:pt x="0" y="123903"/>
                </a:cubicBezTo>
                <a:lnTo>
                  <a:pt x="116909" y="0"/>
                </a:lnTo>
                <a:cubicBezTo>
                  <a:pt x="291351" y="207479"/>
                  <a:pt x="400795" y="461979"/>
                  <a:pt x="432150" y="7316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85">
            <a:extLst>
              <a:ext uri="{FF2B5EF4-FFF2-40B4-BE49-F238E27FC236}">
                <a16:creationId xmlns="" xmlns:a16="http://schemas.microsoft.com/office/drawing/2014/main" id="{CCFA45CE-E237-443A-B56A-FDBC948B07F6}"/>
              </a:ext>
            </a:extLst>
          </p:cNvPr>
          <p:cNvGrpSpPr/>
          <p:nvPr/>
        </p:nvGrpSpPr>
        <p:grpSpPr>
          <a:xfrm rot="10800000">
            <a:off x="6118426" y="4148533"/>
            <a:ext cx="1369195" cy="1279809"/>
            <a:chOff x="2827731" y="1829193"/>
            <a:chExt cx="1744272" cy="1630399"/>
          </a:xfrm>
        </p:grpSpPr>
        <p:sp>
          <p:nvSpPr>
            <p:cNvPr id="10" name="Rectangle 15">
              <a:extLst>
                <a:ext uri="{FF2B5EF4-FFF2-40B4-BE49-F238E27FC236}">
                  <a16:creationId xmlns="" xmlns:a16="http://schemas.microsoft.com/office/drawing/2014/main" id="{19A85C44-5180-41B5-B513-7E7B2703FDB4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="" xmlns:a16="http://schemas.microsoft.com/office/drawing/2014/main" id="{6AD50664-7183-4088-A719-B865631897CA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88">
            <a:extLst>
              <a:ext uri="{FF2B5EF4-FFF2-40B4-BE49-F238E27FC236}">
                <a16:creationId xmlns="" xmlns:a16="http://schemas.microsoft.com/office/drawing/2014/main" id="{99EB16F8-F7F9-4A22-B1C8-0F9062D0F6A3}"/>
              </a:ext>
            </a:extLst>
          </p:cNvPr>
          <p:cNvGrpSpPr/>
          <p:nvPr/>
        </p:nvGrpSpPr>
        <p:grpSpPr>
          <a:xfrm rot="5400000">
            <a:off x="6220226" y="2667186"/>
            <a:ext cx="1369196" cy="1279809"/>
            <a:chOff x="2827731" y="1829193"/>
            <a:chExt cx="1744272" cy="1630399"/>
          </a:xfrm>
        </p:grpSpPr>
        <p:sp>
          <p:nvSpPr>
            <p:cNvPr id="13" name="Rectangle 15">
              <a:extLst>
                <a:ext uri="{FF2B5EF4-FFF2-40B4-BE49-F238E27FC236}">
                  <a16:creationId xmlns="" xmlns:a16="http://schemas.microsoft.com/office/drawing/2014/main" id="{7D7A4D14-6EFD-4D05-9F9B-1128465686E1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="" xmlns:a16="http://schemas.microsoft.com/office/drawing/2014/main" id="{645C5408-51C3-4936-B6C0-C79E40C32D60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Oval 24">
            <a:extLst>
              <a:ext uri="{FF2B5EF4-FFF2-40B4-BE49-F238E27FC236}">
                <a16:creationId xmlns="" xmlns:a16="http://schemas.microsoft.com/office/drawing/2014/main" id="{9DFAF7B4-C87E-451C-87A5-02758844BC5F}"/>
              </a:ext>
            </a:extLst>
          </p:cNvPr>
          <p:cNvSpPr/>
          <p:nvPr/>
        </p:nvSpPr>
        <p:spPr>
          <a:xfrm>
            <a:off x="5761395" y="1954137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91">
            <a:extLst>
              <a:ext uri="{FF2B5EF4-FFF2-40B4-BE49-F238E27FC236}">
                <a16:creationId xmlns="" xmlns:a16="http://schemas.microsoft.com/office/drawing/2014/main" id="{E70B8221-5E94-4638-8C95-78A8A003D956}"/>
              </a:ext>
            </a:extLst>
          </p:cNvPr>
          <p:cNvSpPr/>
          <p:nvPr/>
        </p:nvSpPr>
        <p:spPr>
          <a:xfrm>
            <a:off x="4529845" y="2498948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94">
            <a:extLst>
              <a:ext uri="{FF2B5EF4-FFF2-40B4-BE49-F238E27FC236}">
                <a16:creationId xmlns="" xmlns:a16="http://schemas.microsoft.com/office/drawing/2014/main" id="{F356B7C5-5946-4431-91C3-DEAD1C5289D3}"/>
              </a:ext>
            </a:extLst>
          </p:cNvPr>
          <p:cNvSpPr/>
          <p:nvPr/>
        </p:nvSpPr>
        <p:spPr>
          <a:xfrm>
            <a:off x="4039103" y="3780813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95">
            <a:extLst>
              <a:ext uri="{FF2B5EF4-FFF2-40B4-BE49-F238E27FC236}">
                <a16:creationId xmlns="" xmlns:a16="http://schemas.microsoft.com/office/drawing/2014/main" id="{12CD3F5B-57B9-4A77-81B0-D7AF15B8E691}"/>
              </a:ext>
            </a:extLst>
          </p:cNvPr>
          <p:cNvSpPr/>
          <p:nvPr/>
        </p:nvSpPr>
        <p:spPr>
          <a:xfrm>
            <a:off x="4641869" y="5016038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96">
            <a:extLst>
              <a:ext uri="{FF2B5EF4-FFF2-40B4-BE49-F238E27FC236}">
                <a16:creationId xmlns="" xmlns:a16="http://schemas.microsoft.com/office/drawing/2014/main" id="{BDF55226-7ABC-4B38-89BE-CE9D84468DB1}"/>
              </a:ext>
            </a:extLst>
          </p:cNvPr>
          <p:cNvSpPr/>
          <p:nvPr/>
        </p:nvSpPr>
        <p:spPr>
          <a:xfrm>
            <a:off x="5907550" y="5485820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97">
            <a:extLst>
              <a:ext uri="{FF2B5EF4-FFF2-40B4-BE49-F238E27FC236}">
                <a16:creationId xmlns="" xmlns:a16="http://schemas.microsoft.com/office/drawing/2014/main" id="{0C803C88-80F7-4906-8E84-E9EA3FF77804}"/>
              </a:ext>
            </a:extLst>
          </p:cNvPr>
          <p:cNvSpPr/>
          <p:nvPr/>
        </p:nvSpPr>
        <p:spPr>
          <a:xfrm>
            <a:off x="7139841" y="4940088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98">
            <a:extLst>
              <a:ext uri="{FF2B5EF4-FFF2-40B4-BE49-F238E27FC236}">
                <a16:creationId xmlns="" xmlns:a16="http://schemas.microsoft.com/office/drawing/2014/main" id="{3A08DC69-B74F-4790-881B-8D5EF9A11FB6}"/>
              </a:ext>
            </a:extLst>
          </p:cNvPr>
          <p:cNvSpPr/>
          <p:nvPr/>
        </p:nvSpPr>
        <p:spPr>
          <a:xfrm>
            <a:off x="7642132" y="3639544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99">
            <a:extLst>
              <a:ext uri="{FF2B5EF4-FFF2-40B4-BE49-F238E27FC236}">
                <a16:creationId xmlns="" xmlns:a16="http://schemas.microsoft.com/office/drawing/2014/main" id="{0BAC0A06-5B42-494A-AA27-C291E98FA6C6}"/>
              </a:ext>
            </a:extLst>
          </p:cNvPr>
          <p:cNvSpPr/>
          <p:nvPr/>
        </p:nvSpPr>
        <p:spPr>
          <a:xfrm>
            <a:off x="7040894" y="2398382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Group 100">
            <a:extLst>
              <a:ext uri="{FF2B5EF4-FFF2-40B4-BE49-F238E27FC236}">
                <a16:creationId xmlns="" xmlns:a16="http://schemas.microsoft.com/office/drawing/2014/main" id="{83211090-AEE5-4840-8F58-70D478278AFC}"/>
              </a:ext>
            </a:extLst>
          </p:cNvPr>
          <p:cNvGrpSpPr/>
          <p:nvPr/>
        </p:nvGrpSpPr>
        <p:grpSpPr>
          <a:xfrm>
            <a:off x="6643122" y="5581062"/>
            <a:ext cx="2966597" cy="657346"/>
            <a:chOff x="4965551" y="1783849"/>
            <a:chExt cx="1780587" cy="657346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5D4E90E2-41E7-43B3-AE5D-36A76A0FAD7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34A53C1-46FF-4623-B6C6-1E10BA8DE7A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103">
            <a:extLst>
              <a:ext uri="{FF2B5EF4-FFF2-40B4-BE49-F238E27FC236}">
                <a16:creationId xmlns="" xmlns:a16="http://schemas.microsoft.com/office/drawing/2014/main" id="{63FF0C02-8BB0-4817-8AAE-FE21456C09C0}"/>
              </a:ext>
            </a:extLst>
          </p:cNvPr>
          <p:cNvGrpSpPr/>
          <p:nvPr/>
        </p:nvGrpSpPr>
        <p:grpSpPr>
          <a:xfrm>
            <a:off x="7785078" y="2317855"/>
            <a:ext cx="2966597" cy="657346"/>
            <a:chOff x="4965551" y="1783849"/>
            <a:chExt cx="1780587" cy="657346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120F0F60-0777-46F9-9ABE-485C695E50CD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1F41586-7196-4709-A192-2BA51AE58129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106">
            <a:extLst>
              <a:ext uri="{FF2B5EF4-FFF2-40B4-BE49-F238E27FC236}">
                <a16:creationId xmlns="" xmlns:a16="http://schemas.microsoft.com/office/drawing/2014/main" id="{6982446A-5046-435D-93E8-38A9BFA8F8E1}"/>
              </a:ext>
            </a:extLst>
          </p:cNvPr>
          <p:cNvGrpSpPr/>
          <p:nvPr/>
        </p:nvGrpSpPr>
        <p:grpSpPr>
          <a:xfrm>
            <a:off x="8398432" y="3587516"/>
            <a:ext cx="2966597" cy="657346"/>
            <a:chOff x="4965551" y="1783849"/>
            <a:chExt cx="1780587" cy="657346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53EF490D-885E-4506-B5A3-E4B55560AF2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F05B9931-2FFC-4B78-A98E-B486D74BDEC3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118">
            <a:extLst>
              <a:ext uri="{FF2B5EF4-FFF2-40B4-BE49-F238E27FC236}">
                <a16:creationId xmlns="" xmlns:a16="http://schemas.microsoft.com/office/drawing/2014/main" id="{9BF66CAE-EF18-44AE-B763-022A28E48B5E}"/>
              </a:ext>
            </a:extLst>
          </p:cNvPr>
          <p:cNvGrpSpPr/>
          <p:nvPr/>
        </p:nvGrpSpPr>
        <p:grpSpPr>
          <a:xfrm>
            <a:off x="7875413" y="4892924"/>
            <a:ext cx="2966597" cy="657346"/>
            <a:chOff x="4965551" y="1783849"/>
            <a:chExt cx="1780587" cy="657346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B0BB95E-4B6A-4A00-8644-49BC1B5893D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60F06EB-FC1A-4407-AB64-17E9CB58237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21">
            <a:extLst>
              <a:ext uri="{FF2B5EF4-FFF2-40B4-BE49-F238E27FC236}">
                <a16:creationId xmlns="" xmlns:a16="http://schemas.microsoft.com/office/drawing/2014/main" id="{4B7663BB-6041-4E3E-9103-8E9A604142DA}"/>
              </a:ext>
            </a:extLst>
          </p:cNvPr>
          <p:cNvGrpSpPr/>
          <p:nvPr/>
        </p:nvGrpSpPr>
        <p:grpSpPr>
          <a:xfrm>
            <a:off x="2609104" y="1783820"/>
            <a:ext cx="2983091" cy="657346"/>
            <a:chOff x="4965551" y="1783849"/>
            <a:chExt cx="1780587" cy="657346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9EB430BA-CB12-4ED1-A3DE-0FAE34AFE8F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2AE4048-9F09-43F5-8A69-E7639B4DA82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24">
            <a:extLst>
              <a:ext uri="{FF2B5EF4-FFF2-40B4-BE49-F238E27FC236}">
                <a16:creationId xmlns="" xmlns:a16="http://schemas.microsoft.com/office/drawing/2014/main" id="{DDD7E00E-E8EB-4665-8A34-76B2A043A0B7}"/>
              </a:ext>
            </a:extLst>
          </p:cNvPr>
          <p:cNvGrpSpPr/>
          <p:nvPr/>
        </p:nvGrpSpPr>
        <p:grpSpPr>
          <a:xfrm>
            <a:off x="1382982" y="2428862"/>
            <a:ext cx="2983091" cy="657346"/>
            <a:chOff x="4965551" y="1783849"/>
            <a:chExt cx="1780587" cy="657346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37029C5-B4FD-479E-B4BC-D65B558770B2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D47C851A-6152-406A-A53E-791B9D615FC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127">
            <a:extLst>
              <a:ext uri="{FF2B5EF4-FFF2-40B4-BE49-F238E27FC236}">
                <a16:creationId xmlns="" xmlns:a16="http://schemas.microsoft.com/office/drawing/2014/main" id="{ACE00046-B8C8-4D95-A188-5986DDEDE42A}"/>
              </a:ext>
            </a:extLst>
          </p:cNvPr>
          <p:cNvGrpSpPr/>
          <p:nvPr/>
        </p:nvGrpSpPr>
        <p:grpSpPr>
          <a:xfrm>
            <a:off x="878813" y="3733649"/>
            <a:ext cx="2983091" cy="657346"/>
            <a:chOff x="4965551" y="1783849"/>
            <a:chExt cx="1780587" cy="657346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0F802C19-0639-4AC2-B5FD-27792C57E3EB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FAE1C7C-E725-41FD-878F-9A1C58956F9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130">
            <a:extLst>
              <a:ext uri="{FF2B5EF4-FFF2-40B4-BE49-F238E27FC236}">
                <a16:creationId xmlns="" xmlns:a16="http://schemas.microsoft.com/office/drawing/2014/main" id="{FC5580DB-BDC0-4617-B3FD-5B8C51859B35}"/>
              </a:ext>
            </a:extLst>
          </p:cNvPr>
          <p:cNvGrpSpPr/>
          <p:nvPr/>
        </p:nvGrpSpPr>
        <p:grpSpPr>
          <a:xfrm>
            <a:off x="1480131" y="4966358"/>
            <a:ext cx="2983091" cy="657346"/>
            <a:chOff x="4965551" y="1783849"/>
            <a:chExt cx="1780587" cy="657346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A0311423-E765-4265-9DDF-DCD558D564D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5023EA19-2FE9-47DD-8DFA-F56B58EFF113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133">
            <a:extLst>
              <a:ext uri="{FF2B5EF4-FFF2-40B4-BE49-F238E27FC236}">
                <a16:creationId xmlns="" xmlns:a16="http://schemas.microsoft.com/office/drawing/2014/main" id="{1E4E3C5C-FF84-43C1-AADD-3FC2F29FD0AC}"/>
              </a:ext>
            </a:extLst>
          </p:cNvPr>
          <p:cNvGrpSpPr/>
          <p:nvPr/>
        </p:nvGrpSpPr>
        <p:grpSpPr>
          <a:xfrm>
            <a:off x="5400533" y="3916189"/>
            <a:ext cx="1435898" cy="842012"/>
            <a:chOff x="4965551" y="1783849"/>
            <a:chExt cx="1780587" cy="842012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AC3B3E6-D94F-41F6-8434-75918F25B46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92B86AC2-F24A-4B06-8028-E32DBF177CC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Parallelogram 30">
            <a:extLst>
              <a:ext uri="{FF2B5EF4-FFF2-40B4-BE49-F238E27FC236}">
                <a16:creationId xmlns="" xmlns:a16="http://schemas.microsoft.com/office/drawing/2014/main" id="{5C77F2DE-169A-47A3-BB03-17796C7ED614}"/>
              </a:ext>
            </a:extLst>
          </p:cNvPr>
          <p:cNvSpPr/>
          <p:nvPr/>
        </p:nvSpPr>
        <p:spPr>
          <a:xfrm flipH="1">
            <a:off x="4778729" y="5179488"/>
            <a:ext cx="273822" cy="2744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Isosceles Triangle 8">
            <a:extLst>
              <a:ext uri="{FF2B5EF4-FFF2-40B4-BE49-F238E27FC236}">
                <a16:creationId xmlns="" xmlns:a16="http://schemas.microsoft.com/office/drawing/2014/main" id="{CE319192-98ED-446C-9F9A-123EB1B70D02}"/>
              </a:ext>
            </a:extLst>
          </p:cNvPr>
          <p:cNvSpPr/>
          <p:nvPr/>
        </p:nvSpPr>
        <p:spPr>
          <a:xfrm rot="16200000">
            <a:off x="7798068" y="3764072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="" xmlns:a16="http://schemas.microsoft.com/office/drawing/2014/main" id="{0B9156C4-4B5C-4A7A-BFF6-CAF5E7806258}"/>
              </a:ext>
            </a:extLst>
          </p:cNvPr>
          <p:cNvSpPr/>
          <p:nvPr/>
        </p:nvSpPr>
        <p:spPr>
          <a:xfrm>
            <a:off x="7288854" y="5083084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 Same Side Corner Rectangle 11">
            <a:extLst>
              <a:ext uri="{FF2B5EF4-FFF2-40B4-BE49-F238E27FC236}">
                <a16:creationId xmlns="" xmlns:a16="http://schemas.microsoft.com/office/drawing/2014/main" id="{F985557F-F543-466C-AE93-AE76009DE01C}"/>
              </a:ext>
            </a:extLst>
          </p:cNvPr>
          <p:cNvSpPr>
            <a:spLocks noChangeAspect="1"/>
          </p:cNvSpPr>
          <p:nvPr/>
        </p:nvSpPr>
        <p:spPr>
          <a:xfrm rot="9900000">
            <a:off x="4684884" y="2659982"/>
            <a:ext cx="308325" cy="2618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ed Rectangle 27">
            <a:extLst>
              <a:ext uri="{FF2B5EF4-FFF2-40B4-BE49-F238E27FC236}">
                <a16:creationId xmlns="" xmlns:a16="http://schemas.microsoft.com/office/drawing/2014/main" id="{F439F691-2D00-4E1C-99EA-D0FB59A32F09}"/>
              </a:ext>
            </a:extLst>
          </p:cNvPr>
          <p:cNvSpPr/>
          <p:nvPr/>
        </p:nvSpPr>
        <p:spPr>
          <a:xfrm>
            <a:off x="5913262" y="2110686"/>
            <a:ext cx="269704" cy="2071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Donut 24">
            <a:extLst>
              <a:ext uri="{FF2B5EF4-FFF2-40B4-BE49-F238E27FC236}">
                <a16:creationId xmlns="" xmlns:a16="http://schemas.microsoft.com/office/drawing/2014/main" id="{31B5D2D5-6C8F-4E3A-BA17-96F87858E874}"/>
              </a:ext>
            </a:extLst>
          </p:cNvPr>
          <p:cNvSpPr/>
          <p:nvPr/>
        </p:nvSpPr>
        <p:spPr>
          <a:xfrm>
            <a:off x="6041162" y="5609375"/>
            <a:ext cx="307715" cy="31022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Oval 21">
            <a:extLst>
              <a:ext uri="{FF2B5EF4-FFF2-40B4-BE49-F238E27FC236}">
                <a16:creationId xmlns="" xmlns:a16="http://schemas.microsoft.com/office/drawing/2014/main" id="{9B70836F-4A93-40A9-88E9-999A2B8E6F3F}"/>
              </a:ext>
            </a:extLst>
          </p:cNvPr>
          <p:cNvSpPr>
            <a:spLocks noChangeAspect="1"/>
          </p:cNvSpPr>
          <p:nvPr/>
        </p:nvSpPr>
        <p:spPr>
          <a:xfrm>
            <a:off x="4162331" y="3916189"/>
            <a:ext cx="297351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7">
            <a:extLst>
              <a:ext uri="{FF2B5EF4-FFF2-40B4-BE49-F238E27FC236}">
                <a16:creationId xmlns="" xmlns:a16="http://schemas.microsoft.com/office/drawing/2014/main" id="{766B503C-E162-4372-B264-E7B63A2533FD}"/>
              </a:ext>
            </a:extLst>
          </p:cNvPr>
          <p:cNvSpPr>
            <a:spLocks noChangeAspect="1"/>
          </p:cNvSpPr>
          <p:nvPr/>
        </p:nvSpPr>
        <p:spPr>
          <a:xfrm>
            <a:off x="7197898" y="2530804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01436849-7D2D-451D-BE80-A470B850CB19}"/>
              </a:ext>
            </a:extLst>
          </p:cNvPr>
          <p:cNvGrpSpPr/>
          <p:nvPr/>
        </p:nvGrpSpPr>
        <p:grpSpPr>
          <a:xfrm>
            <a:off x="5863822" y="3274802"/>
            <a:ext cx="584556" cy="610307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60" name="Freeform 18">
              <a:extLst>
                <a:ext uri="{FF2B5EF4-FFF2-40B4-BE49-F238E27FC236}">
                  <a16:creationId xmlns="" xmlns:a16="http://schemas.microsoft.com/office/drawing/2014/main" id="{21973A55-99F6-4FF5-AED8-F79C3BED02D5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9ED595BE-C96A-47AA-9303-DDB9364E3C71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="" xmlns:a16="http://schemas.microsoft.com/office/drawing/2014/main" id="{4FEC5219-0B77-463D-ACFD-1348E1187C01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="" xmlns:a16="http://schemas.microsoft.com/office/drawing/2014/main" id="{6A6DAA38-4A88-4049-B677-AC93B170AFF2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DA8DA43E-ACDA-43D9-891B-2D6386DD20B5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9C41EF88-058F-4BA3-ACB0-AF79690B6653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="" xmlns:a16="http://schemas.microsoft.com/office/drawing/2014/main" id="{957A307F-AE24-41AD-A693-7EFA4B81165E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="" xmlns:a16="http://schemas.microsoft.com/office/drawing/2014/main" id="{4DEA9723-3157-4649-A347-4C8ECA382599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171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">
            <a:extLst>
              <a:ext uri="{FF2B5EF4-FFF2-40B4-BE49-F238E27FC236}">
                <a16:creationId xmlns="" xmlns:a16="http://schemas.microsoft.com/office/drawing/2014/main" id="{1283C3EB-7A55-4A21-A0A4-4D537741896B}"/>
              </a:ext>
            </a:extLst>
          </p:cNvPr>
          <p:cNvSpPr/>
          <p:nvPr/>
        </p:nvSpPr>
        <p:spPr>
          <a:xfrm>
            <a:off x="8440381" y="3436101"/>
            <a:ext cx="1233573" cy="1233573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Block Arc 2">
            <a:extLst>
              <a:ext uri="{FF2B5EF4-FFF2-40B4-BE49-F238E27FC236}">
                <a16:creationId xmlns="" xmlns:a16="http://schemas.microsoft.com/office/drawing/2014/main" id="{59AB1143-62E5-4A0C-AE8D-AEAF9508B59E}"/>
              </a:ext>
            </a:extLst>
          </p:cNvPr>
          <p:cNvSpPr/>
          <p:nvPr/>
        </p:nvSpPr>
        <p:spPr>
          <a:xfrm rot="5400000">
            <a:off x="7121420" y="1971747"/>
            <a:ext cx="3951002" cy="3951002"/>
          </a:xfrm>
          <a:prstGeom prst="blockArc">
            <a:avLst>
              <a:gd name="adj1" fmla="val 10760646"/>
              <a:gd name="adj2" fmla="val 13460280"/>
              <a:gd name="adj3" fmla="val 32734"/>
            </a:avLst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Block Arc 3">
            <a:extLst>
              <a:ext uri="{FF2B5EF4-FFF2-40B4-BE49-F238E27FC236}">
                <a16:creationId xmlns="" xmlns:a16="http://schemas.microsoft.com/office/drawing/2014/main" id="{F4E34121-306D-4496-AC06-68A26FECA8E9}"/>
              </a:ext>
            </a:extLst>
          </p:cNvPr>
          <p:cNvSpPr/>
          <p:nvPr/>
        </p:nvSpPr>
        <p:spPr>
          <a:xfrm rot="5400000">
            <a:off x="7185477" y="2047360"/>
            <a:ext cx="3951002" cy="3951002"/>
          </a:xfrm>
          <a:prstGeom prst="blockArc">
            <a:avLst>
              <a:gd name="adj1" fmla="val 13554311"/>
              <a:gd name="adj2" fmla="val 16219911"/>
              <a:gd name="adj3" fmla="val 32569"/>
            </a:avLst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Block Arc 4">
            <a:extLst>
              <a:ext uri="{FF2B5EF4-FFF2-40B4-BE49-F238E27FC236}">
                <a16:creationId xmlns="" xmlns:a16="http://schemas.microsoft.com/office/drawing/2014/main" id="{19360F65-E8E6-453D-9689-7DC906617A74}"/>
              </a:ext>
            </a:extLst>
          </p:cNvPr>
          <p:cNvSpPr/>
          <p:nvPr/>
        </p:nvSpPr>
        <p:spPr>
          <a:xfrm rot="5400000">
            <a:off x="7185477" y="2122973"/>
            <a:ext cx="3951002" cy="3951002"/>
          </a:xfrm>
          <a:prstGeom prst="blockArc">
            <a:avLst>
              <a:gd name="adj1" fmla="val 16308690"/>
              <a:gd name="adj2" fmla="val 18941181"/>
              <a:gd name="adj3" fmla="val 32727"/>
            </a:avLst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Block Arc 5">
            <a:extLst>
              <a:ext uri="{FF2B5EF4-FFF2-40B4-BE49-F238E27FC236}">
                <a16:creationId xmlns="" xmlns:a16="http://schemas.microsoft.com/office/drawing/2014/main" id="{6A8593B5-0C07-408D-B60D-7EAED8CFB7ED}"/>
              </a:ext>
            </a:extLst>
          </p:cNvPr>
          <p:cNvSpPr/>
          <p:nvPr/>
        </p:nvSpPr>
        <p:spPr>
          <a:xfrm rot="5400000">
            <a:off x="7121420" y="2198586"/>
            <a:ext cx="3951002" cy="3951002"/>
          </a:xfrm>
          <a:prstGeom prst="blockArc">
            <a:avLst>
              <a:gd name="adj1" fmla="val 19044205"/>
              <a:gd name="adj2" fmla="val 38394"/>
              <a:gd name="adj3" fmla="val 32851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B790DF-8E8E-4A61-BEC1-5BE93C36B93C}"/>
              </a:ext>
            </a:extLst>
          </p:cNvPr>
          <p:cNvSpPr txBox="1"/>
          <p:nvPr/>
        </p:nvSpPr>
        <p:spPr>
          <a:xfrm>
            <a:off x="9136703" y="4994332"/>
            <a:ext cx="864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34E0BC4-4CAC-49D9-8AC7-1E2E517FDEDA}"/>
              </a:ext>
            </a:extLst>
          </p:cNvPr>
          <p:cNvSpPr txBox="1"/>
          <p:nvPr/>
        </p:nvSpPr>
        <p:spPr>
          <a:xfrm>
            <a:off x="10056456" y="4218146"/>
            <a:ext cx="864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5FF8DE0-38FA-4331-A841-D5A0A2919D4C}"/>
              </a:ext>
            </a:extLst>
          </p:cNvPr>
          <p:cNvSpPr txBox="1"/>
          <p:nvPr/>
        </p:nvSpPr>
        <p:spPr>
          <a:xfrm>
            <a:off x="9152605" y="2213450"/>
            <a:ext cx="864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B060843-9ABC-486F-91D6-25F869F81768}"/>
              </a:ext>
            </a:extLst>
          </p:cNvPr>
          <p:cNvSpPr txBox="1"/>
          <p:nvPr/>
        </p:nvSpPr>
        <p:spPr>
          <a:xfrm>
            <a:off x="10056456" y="3094380"/>
            <a:ext cx="864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0">
            <a:extLst>
              <a:ext uri="{FF2B5EF4-FFF2-40B4-BE49-F238E27FC236}">
                <a16:creationId xmlns="" xmlns:a16="http://schemas.microsoft.com/office/drawing/2014/main" id="{6A5FA9F8-6A9A-41B8-BF08-7B2F5036BBE2}"/>
              </a:ext>
            </a:extLst>
          </p:cNvPr>
          <p:cNvGrpSpPr/>
          <p:nvPr/>
        </p:nvGrpSpPr>
        <p:grpSpPr>
          <a:xfrm>
            <a:off x="1047563" y="2050233"/>
            <a:ext cx="68958" cy="4068000"/>
            <a:chOff x="1115616" y="2324216"/>
            <a:chExt cx="68958" cy="2581551"/>
          </a:xfrm>
        </p:grpSpPr>
        <p:sp>
          <p:nvSpPr>
            <p:cNvPr id="13" name="Rectangle 11">
              <a:extLst>
                <a:ext uri="{FF2B5EF4-FFF2-40B4-BE49-F238E27FC236}">
                  <a16:creationId xmlns="" xmlns:a16="http://schemas.microsoft.com/office/drawing/2014/main" id="{6741B256-B398-44ED-AA55-F986939C1B37}"/>
                </a:ext>
              </a:extLst>
            </p:cNvPr>
            <p:cNvSpPr/>
            <p:nvPr/>
          </p:nvSpPr>
          <p:spPr>
            <a:xfrm>
              <a:off x="1115616" y="2324216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="" xmlns:a16="http://schemas.microsoft.com/office/drawing/2014/main" id="{200C5DBD-B31E-452F-93D7-E5F4FBFF04CE}"/>
                </a:ext>
              </a:extLst>
            </p:cNvPr>
            <p:cNvSpPr/>
            <p:nvPr/>
          </p:nvSpPr>
          <p:spPr>
            <a:xfrm>
              <a:off x="1115616" y="4257767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="" xmlns:a16="http://schemas.microsoft.com/office/drawing/2014/main" id="{28C5E09B-BE46-4A19-AF27-F3304CBDD301}"/>
                </a:ext>
              </a:extLst>
            </p:cNvPr>
            <p:cNvSpPr/>
            <p:nvPr/>
          </p:nvSpPr>
          <p:spPr>
            <a:xfrm>
              <a:off x="1115616" y="3610521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="" xmlns:a16="http://schemas.microsoft.com/office/drawing/2014/main" id="{EACB1D86-AE58-4F7C-9122-CFD58C4C3AA4}"/>
                </a:ext>
              </a:extLst>
            </p:cNvPr>
            <p:cNvSpPr/>
            <p:nvPr/>
          </p:nvSpPr>
          <p:spPr>
            <a:xfrm>
              <a:off x="1115616" y="2960289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28AA805-490B-4E82-A5DE-369A748567BD}"/>
              </a:ext>
            </a:extLst>
          </p:cNvPr>
          <p:cNvSpPr txBox="1"/>
          <p:nvPr/>
        </p:nvSpPr>
        <p:spPr>
          <a:xfrm>
            <a:off x="8440381" y="3852832"/>
            <a:ext cx="1233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C76AB566-D92A-4645-87D4-249F5719D92C}"/>
              </a:ext>
            </a:extLst>
          </p:cNvPr>
          <p:cNvGrpSpPr/>
          <p:nvPr/>
        </p:nvGrpSpPr>
        <p:grpSpPr>
          <a:xfrm>
            <a:off x="1305549" y="3090384"/>
            <a:ext cx="5646243" cy="923330"/>
            <a:chOff x="1122677" y="2951050"/>
            <a:chExt cx="5112000" cy="92333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9BF4643-2F37-4471-B585-24721B805535}"/>
                </a:ext>
              </a:extLst>
            </p:cNvPr>
            <p:cNvSpPr txBox="1"/>
            <p:nvPr/>
          </p:nvSpPr>
          <p:spPr>
            <a:xfrm>
              <a:off x="1122677" y="3228049"/>
              <a:ext cx="511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E4524097-4C05-42D7-AC63-12C8374EBC1D}"/>
                </a:ext>
              </a:extLst>
            </p:cNvPr>
            <p:cNvSpPr txBox="1"/>
            <p:nvPr/>
          </p:nvSpPr>
          <p:spPr>
            <a:xfrm>
              <a:off x="1122677" y="2951050"/>
              <a:ext cx="511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CE7F5C6A-0CC8-419D-9CA0-4C3CFC2D027B}"/>
              </a:ext>
            </a:extLst>
          </p:cNvPr>
          <p:cNvGrpSpPr/>
          <p:nvPr/>
        </p:nvGrpSpPr>
        <p:grpSpPr>
          <a:xfrm>
            <a:off x="1305549" y="2039209"/>
            <a:ext cx="5646243" cy="923330"/>
            <a:chOff x="1122677" y="1899875"/>
            <a:chExt cx="5112000" cy="923330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173E5F6-4591-4E59-840D-C770787245A3}"/>
                </a:ext>
              </a:extLst>
            </p:cNvPr>
            <p:cNvSpPr txBox="1"/>
            <p:nvPr/>
          </p:nvSpPr>
          <p:spPr>
            <a:xfrm>
              <a:off x="1122677" y="2176874"/>
              <a:ext cx="511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474D4F47-BEB7-4C2E-85E9-CF365771EA50}"/>
                </a:ext>
              </a:extLst>
            </p:cNvPr>
            <p:cNvSpPr txBox="1"/>
            <p:nvPr/>
          </p:nvSpPr>
          <p:spPr>
            <a:xfrm>
              <a:off x="1122677" y="1899875"/>
              <a:ext cx="511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CFE7DD8B-0F83-4005-B231-028941608FDD}"/>
              </a:ext>
            </a:extLst>
          </p:cNvPr>
          <p:cNvGrpSpPr/>
          <p:nvPr/>
        </p:nvGrpSpPr>
        <p:grpSpPr>
          <a:xfrm>
            <a:off x="1305549" y="5192735"/>
            <a:ext cx="5646243" cy="923330"/>
            <a:chOff x="1122677" y="5053401"/>
            <a:chExt cx="5112000" cy="923330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2E1AF60E-4F6F-4B16-84D8-CFF4A9DD3B1C}"/>
                </a:ext>
              </a:extLst>
            </p:cNvPr>
            <p:cNvSpPr txBox="1"/>
            <p:nvPr/>
          </p:nvSpPr>
          <p:spPr>
            <a:xfrm>
              <a:off x="1122677" y="5330400"/>
              <a:ext cx="511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4F50F8E-44A3-4068-A05B-2B3A63CAB075}"/>
                </a:ext>
              </a:extLst>
            </p:cNvPr>
            <p:cNvSpPr txBox="1"/>
            <p:nvPr/>
          </p:nvSpPr>
          <p:spPr>
            <a:xfrm>
              <a:off x="1122677" y="5053401"/>
              <a:ext cx="511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A24C986-DAC6-4E3F-A4AE-D52531651DC1}"/>
              </a:ext>
            </a:extLst>
          </p:cNvPr>
          <p:cNvGrpSpPr/>
          <p:nvPr/>
        </p:nvGrpSpPr>
        <p:grpSpPr>
          <a:xfrm>
            <a:off x="1305549" y="4141559"/>
            <a:ext cx="5646243" cy="923330"/>
            <a:chOff x="1122677" y="4002225"/>
            <a:chExt cx="5112000" cy="92333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45A248F-1D9D-44AB-A074-E8E6B3B25590}"/>
                </a:ext>
              </a:extLst>
            </p:cNvPr>
            <p:cNvSpPr txBox="1"/>
            <p:nvPr/>
          </p:nvSpPr>
          <p:spPr>
            <a:xfrm>
              <a:off x="1122677" y="4279224"/>
              <a:ext cx="5112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01D05F6-B9F7-46C2-88EE-AA8EEF00A44F}"/>
                </a:ext>
              </a:extLst>
            </p:cNvPr>
            <p:cNvSpPr txBox="1"/>
            <p:nvPr/>
          </p:nvSpPr>
          <p:spPr>
            <a:xfrm>
              <a:off x="1122677" y="4002225"/>
              <a:ext cx="5112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01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E61DFB3E-54C6-490D-81EA-A91E0EB57F60}"/>
              </a:ext>
            </a:extLst>
          </p:cNvPr>
          <p:cNvSpPr txBox="1">
            <a:spLocks/>
          </p:cNvSpPr>
          <p:nvPr/>
        </p:nvSpPr>
        <p:spPr>
          <a:xfrm>
            <a:off x="6540182" y="720001"/>
            <a:ext cx="3085144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2"/>
                </a:solidFill>
              </a:rPr>
              <a:t>Portfolio </a:t>
            </a:r>
            <a:r>
              <a:rPr lang="en-US" altLang="ko-KR" b="1" dirty="0"/>
              <a:t>Presentation</a:t>
            </a:r>
            <a:endParaRPr lang="ko-KR" alt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2C9532CD-B8F2-4909-A687-772B861A4F45}"/>
              </a:ext>
            </a:extLst>
          </p:cNvPr>
          <p:cNvSpPr txBox="1">
            <a:spLocks/>
          </p:cNvSpPr>
          <p:nvPr/>
        </p:nvSpPr>
        <p:spPr>
          <a:xfrm>
            <a:off x="6528980" y="3757843"/>
            <a:ext cx="4934696" cy="28803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Get a modern PowerPoint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E4578A1-FA07-45D9-BE6F-92F561296E52}"/>
              </a:ext>
            </a:extLst>
          </p:cNvPr>
          <p:cNvSpPr/>
          <p:nvPr/>
        </p:nvSpPr>
        <p:spPr>
          <a:xfrm>
            <a:off x="6528979" y="4105327"/>
            <a:ext cx="49346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51140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Group 11">
            <a:extLst>
              <a:ext uri="{FF2B5EF4-FFF2-40B4-BE49-F238E27FC236}">
                <a16:creationId xmlns="" xmlns:a16="http://schemas.microsoft.com/office/drawing/2014/main" id="{25B8705D-2F94-44F6-BFDE-C9342B01FBC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5" y="2314322"/>
            <a:ext cx="1109955" cy="3960000"/>
            <a:chOff x="3303186" y="2057490"/>
            <a:chExt cx="1009050" cy="3600000"/>
          </a:xfrm>
        </p:grpSpPr>
        <p:sp>
          <p:nvSpPr>
            <p:cNvPr id="59" name="Freeform 9">
              <a:extLst>
                <a:ext uri="{FF2B5EF4-FFF2-40B4-BE49-F238E27FC236}">
                  <a16:creationId xmlns="" xmlns:a16="http://schemas.microsoft.com/office/drawing/2014/main" id="{103DE539-B312-4A48-BB7E-8C264B5993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="" xmlns:a16="http://schemas.microsoft.com/office/drawing/2014/main" id="{B39EA1AE-77C1-49B6-B8F4-2BD528FAB6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9">
              <a:extLst>
                <a:ext uri="{FF2B5EF4-FFF2-40B4-BE49-F238E27FC236}">
                  <a16:creationId xmlns="" xmlns:a16="http://schemas.microsoft.com/office/drawing/2014/main" id="{678D94C7-7E4B-42FE-BF2F-320941F734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9">
              <a:extLst>
                <a:ext uri="{FF2B5EF4-FFF2-40B4-BE49-F238E27FC236}">
                  <a16:creationId xmlns="" xmlns:a16="http://schemas.microsoft.com/office/drawing/2014/main" id="{094C6190-36F0-4E71-81F5-66BEC267F6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="" xmlns:a16="http://schemas.microsoft.com/office/drawing/2014/main" id="{DC286598-3084-4D4B-9BA1-7A50637F5F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9">
              <a:extLst>
                <a:ext uri="{FF2B5EF4-FFF2-40B4-BE49-F238E27FC236}">
                  <a16:creationId xmlns="" xmlns:a16="http://schemas.microsoft.com/office/drawing/2014/main" id="{4CDF3D7D-5FB7-4A26-91F7-EB71B81A65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="" xmlns:a16="http://schemas.microsoft.com/office/drawing/2014/main" id="{B8EA52C0-9234-4CB7-AB27-41D0523085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9">
              <a:extLst>
                <a:ext uri="{FF2B5EF4-FFF2-40B4-BE49-F238E27FC236}">
                  <a16:creationId xmlns="" xmlns:a16="http://schemas.microsoft.com/office/drawing/2014/main" id="{A6E7444A-9513-4162-ACE1-2F994A039D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="" xmlns:a16="http://schemas.microsoft.com/office/drawing/2014/main" id="{1BA4F1E1-BAEB-4F7E-B4C3-79635D8794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9">
              <a:extLst>
                <a:ext uri="{FF2B5EF4-FFF2-40B4-BE49-F238E27FC236}">
                  <a16:creationId xmlns="" xmlns:a16="http://schemas.microsoft.com/office/drawing/2014/main" id="{210B75EF-5893-4073-AB78-92BADF439B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9" name="Group 10">
            <a:extLst>
              <a:ext uri="{FF2B5EF4-FFF2-40B4-BE49-F238E27FC236}">
                <a16:creationId xmlns="" xmlns:a16="http://schemas.microsoft.com/office/drawing/2014/main" id="{FA70CC75-7DAF-4CCA-B47D-9F17244F0DEE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2" y="1954322"/>
            <a:ext cx="1242107" cy="4320000"/>
            <a:chOff x="1755471" y="2057490"/>
            <a:chExt cx="1035089" cy="3600000"/>
          </a:xfrm>
        </p:grpSpPr>
        <p:sp>
          <p:nvSpPr>
            <p:cNvPr id="70" name="Freeform 18">
              <a:extLst>
                <a:ext uri="{FF2B5EF4-FFF2-40B4-BE49-F238E27FC236}">
                  <a16:creationId xmlns="" xmlns:a16="http://schemas.microsoft.com/office/drawing/2014/main" id="{B1825043-F9FA-4064-8E06-2B3716D280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18">
              <a:extLst>
                <a:ext uri="{FF2B5EF4-FFF2-40B4-BE49-F238E27FC236}">
                  <a16:creationId xmlns="" xmlns:a16="http://schemas.microsoft.com/office/drawing/2014/main" id="{A5FF90F5-4A14-4182-B8F6-6AD967CBE9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="" xmlns:a16="http://schemas.microsoft.com/office/drawing/2014/main" id="{55B63C24-350F-44E9-B2C6-D36DA22DF1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18">
              <a:extLst>
                <a:ext uri="{FF2B5EF4-FFF2-40B4-BE49-F238E27FC236}">
                  <a16:creationId xmlns="" xmlns:a16="http://schemas.microsoft.com/office/drawing/2014/main" id="{B28D2EA0-8C83-4008-B36A-64BF975E7F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="" xmlns:a16="http://schemas.microsoft.com/office/drawing/2014/main" id="{7E52D68F-31F6-4D4B-95B8-BAA2A93CCA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="" xmlns:a16="http://schemas.microsoft.com/office/drawing/2014/main" id="{11CAA9C7-14E9-4B78-8B15-0209D85F8E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="" xmlns:a16="http://schemas.microsoft.com/office/drawing/2014/main" id="{B1751511-98EA-4D29-9F26-20097D4B0E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="" xmlns:a16="http://schemas.microsoft.com/office/drawing/2014/main" id="{EDA94E9D-74DD-49CB-B5EE-1DC8538F5B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="" xmlns:a16="http://schemas.microsoft.com/office/drawing/2014/main" id="{C843B4CD-2A8E-4312-952F-93E25D95D3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="" xmlns:a16="http://schemas.microsoft.com/office/drawing/2014/main" id="{BA984F78-4977-49C8-A00C-3315008182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ED1168EF-90B0-4F87-BAA6-D5B8E6575399}"/>
              </a:ext>
            </a:extLst>
          </p:cNvPr>
          <p:cNvSpPr txBox="1"/>
          <p:nvPr/>
        </p:nvSpPr>
        <p:spPr>
          <a:xfrm>
            <a:off x="2974562" y="2194707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81" name="Group 2057">
            <a:extLst>
              <a:ext uri="{FF2B5EF4-FFF2-40B4-BE49-F238E27FC236}">
                <a16:creationId xmlns="" xmlns:a16="http://schemas.microsoft.com/office/drawing/2014/main" id="{84537C6B-0008-447A-B157-E730C5B14805}"/>
              </a:ext>
            </a:extLst>
          </p:cNvPr>
          <p:cNvGrpSpPr/>
          <p:nvPr/>
        </p:nvGrpSpPr>
        <p:grpSpPr>
          <a:xfrm>
            <a:off x="1079769" y="3032584"/>
            <a:ext cx="3312000" cy="1714681"/>
            <a:chOff x="602035" y="2629720"/>
            <a:chExt cx="2520000" cy="1714681"/>
          </a:xfrm>
        </p:grpSpPr>
        <p:sp>
          <p:nvSpPr>
            <p:cNvPr id="82" name="TextBox 81">
              <a:extLst>
                <a:ext uri="{FF2B5EF4-FFF2-40B4-BE49-F238E27FC236}">
                  <a16:creationId xmlns="" xmlns:a16="http://schemas.microsoft.com/office/drawing/2014/main" id="{9BD95ED2-B444-443D-94CF-CD4E00BB9147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0B2F0CCD-CD9C-454A-9726-82A74F72F70F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C01B312-0FF0-458C-84F2-4C8D9AFC0FC9}"/>
              </a:ext>
            </a:extLst>
          </p:cNvPr>
          <p:cNvSpPr txBox="1"/>
          <p:nvPr/>
        </p:nvSpPr>
        <p:spPr>
          <a:xfrm>
            <a:off x="7859251" y="3229116"/>
            <a:ext cx="12603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5" name="Group 2058">
            <a:extLst>
              <a:ext uri="{FF2B5EF4-FFF2-40B4-BE49-F238E27FC236}">
                <a16:creationId xmlns="" xmlns:a16="http://schemas.microsoft.com/office/drawing/2014/main" id="{FC1D6CDC-63F1-48CB-8197-9B303BFB03EC}"/>
              </a:ext>
            </a:extLst>
          </p:cNvPr>
          <p:cNvGrpSpPr/>
          <p:nvPr/>
        </p:nvGrpSpPr>
        <p:grpSpPr>
          <a:xfrm>
            <a:off x="7820337" y="4022545"/>
            <a:ext cx="3312000" cy="1347824"/>
            <a:chOff x="6012160" y="3619682"/>
            <a:chExt cx="2544050" cy="1347824"/>
          </a:xfrm>
        </p:grpSpPr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55B63FAB-712A-4F5E-AD9F-2D98590E24D8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="" xmlns:a16="http://schemas.microsoft.com/office/drawing/2014/main" id="{C814FFDA-C37C-4E27-B873-A5DED717A436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88" name="Straight Arrow Connector 2048">
            <a:extLst>
              <a:ext uri="{FF2B5EF4-FFF2-40B4-BE49-F238E27FC236}">
                <a16:creationId xmlns="" xmlns:a16="http://schemas.microsoft.com/office/drawing/2014/main" id="{EB819EFC-02CE-47BD-AD50-D8DB55588D73}"/>
              </a:ext>
            </a:extLst>
          </p:cNvPr>
          <p:cNvCxnSpPr/>
          <p:nvPr/>
        </p:nvCxnSpPr>
        <p:spPr>
          <a:xfrm flipV="1">
            <a:off x="7304730" y="3898323"/>
            <a:ext cx="4032000" cy="9525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2054">
            <a:extLst>
              <a:ext uri="{FF2B5EF4-FFF2-40B4-BE49-F238E27FC236}">
                <a16:creationId xmlns="" xmlns:a16="http://schemas.microsoft.com/office/drawing/2014/main" id="{345E836E-1FAB-4CB6-A4C6-1FFB3CBEEFCF}"/>
              </a:ext>
            </a:extLst>
          </p:cNvPr>
          <p:cNvCxnSpPr/>
          <p:nvPr/>
        </p:nvCxnSpPr>
        <p:spPr>
          <a:xfrm flipH="1">
            <a:off x="900377" y="2837372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49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3" name="Group 23">
            <a:extLst>
              <a:ext uri="{FF2B5EF4-FFF2-40B4-BE49-F238E27FC236}">
                <a16:creationId xmlns="" xmlns:a16="http://schemas.microsoft.com/office/drawing/2014/main" id="{D6F1E6F5-893E-45F0-B41A-BD0336CC400C}"/>
              </a:ext>
            </a:extLst>
          </p:cNvPr>
          <p:cNvGrpSpPr/>
          <p:nvPr/>
        </p:nvGrpSpPr>
        <p:grpSpPr>
          <a:xfrm>
            <a:off x="3548119" y="2127465"/>
            <a:ext cx="5092718" cy="3864148"/>
            <a:chOff x="2024962" y="2060848"/>
            <a:chExt cx="5092718" cy="3864148"/>
          </a:xfrm>
        </p:grpSpPr>
        <p:cxnSp>
          <p:nvCxnSpPr>
            <p:cNvPr id="34" name="Straight Connector 5">
              <a:extLst>
                <a:ext uri="{FF2B5EF4-FFF2-40B4-BE49-F238E27FC236}">
                  <a16:creationId xmlns="" xmlns:a16="http://schemas.microsoft.com/office/drawing/2014/main" id="{36AB35C6-B7C9-436D-979C-21126D72ED44}"/>
                </a:ext>
              </a:extLst>
            </p:cNvPr>
            <p:cNvCxnSpPr>
              <a:stCxn id="48" idx="0"/>
              <a:endCxn id="40" idx="2"/>
            </p:cNvCxnSpPr>
            <p:nvPr/>
          </p:nvCxnSpPr>
          <p:spPr>
            <a:xfrm flipV="1">
              <a:off x="2457010" y="2492896"/>
              <a:ext cx="1682264" cy="106797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7">
              <a:extLst>
                <a:ext uri="{FF2B5EF4-FFF2-40B4-BE49-F238E27FC236}">
                  <a16:creationId xmlns="" xmlns:a16="http://schemas.microsoft.com/office/drawing/2014/main" id="{59F8E369-1EFA-4CFE-97A2-31310329C3FE}"/>
                </a:ext>
              </a:extLst>
            </p:cNvPr>
            <p:cNvCxnSpPr>
              <a:stCxn id="52" idx="0"/>
              <a:endCxn id="40" idx="6"/>
            </p:cNvCxnSpPr>
            <p:nvPr/>
          </p:nvCxnSpPr>
          <p:spPr>
            <a:xfrm flipH="1" flipV="1">
              <a:off x="5003370" y="2492896"/>
              <a:ext cx="1682262" cy="106797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1">
              <a:extLst>
                <a:ext uri="{FF2B5EF4-FFF2-40B4-BE49-F238E27FC236}">
                  <a16:creationId xmlns="" xmlns:a16="http://schemas.microsoft.com/office/drawing/2014/main" id="{18781916-3566-4262-8D95-BC793D55BE82}"/>
                </a:ext>
              </a:extLst>
            </p:cNvPr>
            <p:cNvCxnSpPr>
              <a:stCxn id="51" idx="0"/>
              <a:endCxn id="40" idx="5"/>
            </p:cNvCxnSpPr>
            <p:nvPr/>
          </p:nvCxnSpPr>
          <p:spPr>
            <a:xfrm flipH="1" flipV="1">
              <a:off x="4876826" y="2798400"/>
              <a:ext cx="751652" cy="76247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3">
              <a:extLst>
                <a:ext uri="{FF2B5EF4-FFF2-40B4-BE49-F238E27FC236}">
                  <a16:creationId xmlns="" xmlns:a16="http://schemas.microsoft.com/office/drawing/2014/main" id="{84C50251-B612-4C59-BD3F-BB9BC1F37108}"/>
                </a:ext>
              </a:extLst>
            </p:cNvPr>
            <p:cNvCxnSpPr>
              <a:stCxn id="49" idx="0"/>
              <a:endCxn id="40" idx="3"/>
            </p:cNvCxnSpPr>
            <p:nvPr/>
          </p:nvCxnSpPr>
          <p:spPr>
            <a:xfrm flipV="1">
              <a:off x="3514166" y="2798400"/>
              <a:ext cx="751652" cy="76247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6">
              <a:extLst>
                <a:ext uri="{FF2B5EF4-FFF2-40B4-BE49-F238E27FC236}">
                  <a16:creationId xmlns="" xmlns:a16="http://schemas.microsoft.com/office/drawing/2014/main" id="{414D21B6-161B-480B-9138-5FACD3312388}"/>
                </a:ext>
              </a:extLst>
            </p:cNvPr>
            <p:cNvCxnSpPr>
              <a:stCxn id="50" idx="0"/>
              <a:endCxn id="40" idx="4"/>
            </p:cNvCxnSpPr>
            <p:nvPr/>
          </p:nvCxnSpPr>
          <p:spPr>
            <a:xfrm flipV="1">
              <a:off x="4571322" y="2924944"/>
              <a:ext cx="0" cy="63593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">
              <a:extLst>
                <a:ext uri="{FF2B5EF4-FFF2-40B4-BE49-F238E27FC236}">
                  <a16:creationId xmlns="" xmlns:a16="http://schemas.microsoft.com/office/drawing/2014/main" id="{A7F07B85-ACC5-4C7A-8806-A7CDBD848F66}"/>
                </a:ext>
              </a:extLst>
            </p:cNvPr>
            <p:cNvGrpSpPr/>
            <p:nvPr/>
          </p:nvGrpSpPr>
          <p:grpSpPr>
            <a:xfrm>
              <a:off x="2024962" y="3560874"/>
              <a:ext cx="5092718" cy="864096"/>
              <a:chOff x="2143578" y="3560515"/>
              <a:chExt cx="5092718" cy="864096"/>
            </a:xfrm>
            <a:solidFill>
              <a:schemeClr val="bg1">
                <a:lumMod val="85000"/>
              </a:schemeClr>
            </a:solidFill>
          </p:grpSpPr>
          <p:sp>
            <p:nvSpPr>
              <p:cNvPr id="48" name="Oval 2">
                <a:extLst>
                  <a:ext uri="{FF2B5EF4-FFF2-40B4-BE49-F238E27FC236}">
                    <a16:creationId xmlns="" xmlns:a16="http://schemas.microsoft.com/office/drawing/2014/main" id="{61C7E52D-E6C6-41C7-A080-AE15F3177E7D}"/>
                  </a:ext>
                </a:extLst>
              </p:cNvPr>
              <p:cNvSpPr/>
              <p:nvPr/>
            </p:nvSpPr>
            <p:spPr>
              <a:xfrm>
                <a:off x="2143578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Oval 24">
                <a:extLst>
                  <a:ext uri="{FF2B5EF4-FFF2-40B4-BE49-F238E27FC236}">
                    <a16:creationId xmlns="" xmlns:a16="http://schemas.microsoft.com/office/drawing/2014/main" id="{A25E1186-67E8-4767-9E81-D75DE4B92D92}"/>
                  </a:ext>
                </a:extLst>
              </p:cNvPr>
              <p:cNvSpPr/>
              <p:nvPr/>
            </p:nvSpPr>
            <p:spPr>
              <a:xfrm>
                <a:off x="3200734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Oval 25">
                <a:extLst>
                  <a:ext uri="{FF2B5EF4-FFF2-40B4-BE49-F238E27FC236}">
                    <a16:creationId xmlns="" xmlns:a16="http://schemas.microsoft.com/office/drawing/2014/main" id="{AD40A4FA-A326-482B-BBF9-00EE902ADC48}"/>
                  </a:ext>
                </a:extLst>
              </p:cNvPr>
              <p:cNvSpPr/>
              <p:nvPr/>
            </p:nvSpPr>
            <p:spPr>
              <a:xfrm>
                <a:off x="4257890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Oval 26">
                <a:extLst>
                  <a:ext uri="{FF2B5EF4-FFF2-40B4-BE49-F238E27FC236}">
                    <a16:creationId xmlns="" xmlns:a16="http://schemas.microsoft.com/office/drawing/2014/main" id="{82CD554F-DF71-4047-96DE-E310F8C290EC}"/>
                  </a:ext>
                </a:extLst>
              </p:cNvPr>
              <p:cNvSpPr/>
              <p:nvPr/>
            </p:nvSpPr>
            <p:spPr>
              <a:xfrm>
                <a:off x="5315046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Oval 27">
                <a:extLst>
                  <a:ext uri="{FF2B5EF4-FFF2-40B4-BE49-F238E27FC236}">
                    <a16:creationId xmlns="" xmlns:a16="http://schemas.microsoft.com/office/drawing/2014/main" id="{37A37D85-39E7-4583-BD92-EB165DFAAB75}"/>
                  </a:ext>
                </a:extLst>
              </p:cNvPr>
              <p:cNvSpPr/>
              <p:nvPr/>
            </p:nvSpPr>
            <p:spPr>
              <a:xfrm>
                <a:off x="6372200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" name="Oval 29">
              <a:extLst>
                <a:ext uri="{FF2B5EF4-FFF2-40B4-BE49-F238E27FC236}">
                  <a16:creationId xmlns="" xmlns:a16="http://schemas.microsoft.com/office/drawing/2014/main" id="{851E3387-D8F8-4276-88CA-6E4FA14BE5C0}"/>
                </a:ext>
              </a:extLst>
            </p:cNvPr>
            <p:cNvSpPr/>
            <p:nvPr/>
          </p:nvSpPr>
          <p:spPr>
            <a:xfrm>
              <a:off x="4139274" y="2060848"/>
              <a:ext cx="864096" cy="864096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Group 22">
              <a:extLst>
                <a:ext uri="{FF2B5EF4-FFF2-40B4-BE49-F238E27FC236}">
                  <a16:creationId xmlns="" xmlns:a16="http://schemas.microsoft.com/office/drawing/2014/main" id="{98FDBC50-BAD3-4AE1-AE5D-AC9F62E2646E}"/>
                </a:ext>
              </a:extLst>
            </p:cNvPr>
            <p:cNvGrpSpPr/>
            <p:nvPr/>
          </p:nvGrpSpPr>
          <p:grpSpPr>
            <a:xfrm flipV="1">
              <a:off x="2457010" y="4424970"/>
              <a:ext cx="4228622" cy="1500026"/>
              <a:chOff x="2609410" y="2213248"/>
              <a:chExt cx="4228622" cy="1500026"/>
            </a:xfrm>
          </p:grpSpPr>
          <p:cxnSp>
            <p:nvCxnSpPr>
              <p:cNvPr id="42" name="Straight Connector 63">
                <a:extLst>
                  <a:ext uri="{FF2B5EF4-FFF2-40B4-BE49-F238E27FC236}">
                    <a16:creationId xmlns="" xmlns:a16="http://schemas.microsoft.com/office/drawing/2014/main" id="{2F8E73D0-2EB0-4665-9AB1-811BAB643202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 flipV="1">
                <a:off x="2609410" y="2645296"/>
                <a:ext cx="1682264" cy="1067978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65">
                <a:extLst>
                  <a:ext uri="{FF2B5EF4-FFF2-40B4-BE49-F238E27FC236}">
                    <a16:creationId xmlns="" xmlns:a16="http://schemas.microsoft.com/office/drawing/2014/main" id="{0E6BFE88-9EE5-44EB-AE80-8B90B9B6C9D8}"/>
                  </a:ext>
                </a:extLst>
              </p:cNvPr>
              <p:cNvCxnSpPr>
                <a:endCxn id="47" idx="5"/>
              </p:cNvCxnSpPr>
              <p:nvPr/>
            </p:nvCxnSpPr>
            <p:spPr>
              <a:xfrm flipH="1" flipV="1">
                <a:off x="5029226" y="2950800"/>
                <a:ext cx="751652" cy="76247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66">
                <a:extLst>
                  <a:ext uri="{FF2B5EF4-FFF2-40B4-BE49-F238E27FC236}">
                    <a16:creationId xmlns="" xmlns:a16="http://schemas.microsoft.com/office/drawing/2014/main" id="{5569A788-50C2-4CE4-8E66-393119193B1C}"/>
                  </a:ext>
                </a:extLst>
              </p:cNvPr>
              <p:cNvCxnSpPr>
                <a:endCxn id="47" idx="3"/>
              </p:cNvCxnSpPr>
              <p:nvPr/>
            </p:nvCxnSpPr>
            <p:spPr>
              <a:xfrm flipV="1">
                <a:off x="3666566" y="2950800"/>
                <a:ext cx="751652" cy="76247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67">
                <a:extLst>
                  <a:ext uri="{FF2B5EF4-FFF2-40B4-BE49-F238E27FC236}">
                    <a16:creationId xmlns="" xmlns:a16="http://schemas.microsoft.com/office/drawing/2014/main" id="{B4012689-6D16-4634-B06A-A347627ED54C}"/>
                  </a:ext>
                </a:extLst>
              </p:cNvPr>
              <p:cNvCxnSpPr>
                <a:endCxn id="47" idx="4"/>
              </p:cNvCxnSpPr>
              <p:nvPr/>
            </p:nvCxnSpPr>
            <p:spPr>
              <a:xfrm flipV="1">
                <a:off x="4723722" y="3077344"/>
                <a:ext cx="0" cy="63593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63">
                <a:extLst>
                  <a:ext uri="{FF2B5EF4-FFF2-40B4-BE49-F238E27FC236}">
                    <a16:creationId xmlns="" xmlns:a16="http://schemas.microsoft.com/office/drawing/2014/main" id="{11D151B0-7F28-4953-AB98-4B1B377ABAFC}"/>
                  </a:ext>
                </a:extLst>
              </p:cNvPr>
              <p:cNvCxnSpPr>
                <a:cxnSpLocks/>
                <a:stCxn id="52" idx="4"/>
              </p:cNvCxnSpPr>
              <p:nvPr/>
            </p:nvCxnSpPr>
            <p:spPr>
              <a:xfrm flipH="1" flipV="1">
                <a:off x="5137900" y="2645297"/>
                <a:ext cx="1700132" cy="1067977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61">
                <a:extLst>
                  <a:ext uri="{FF2B5EF4-FFF2-40B4-BE49-F238E27FC236}">
                    <a16:creationId xmlns="" xmlns:a16="http://schemas.microsoft.com/office/drawing/2014/main" id="{D527CCF3-F13C-4589-81B4-AB5DE6C795D5}"/>
                  </a:ext>
                </a:extLst>
              </p:cNvPr>
              <p:cNvSpPr/>
              <p:nvPr/>
            </p:nvSpPr>
            <p:spPr>
              <a:xfrm>
                <a:off x="4291674" y="2213248"/>
                <a:ext cx="864096" cy="864096"/>
              </a:xfrm>
              <a:prstGeom prst="ellipse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Group 68">
            <a:extLst>
              <a:ext uri="{FF2B5EF4-FFF2-40B4-BE49-F238E27FC236}">
                <a16:creationId xmlns="" xmlns:a16="http://schemas.microsoft.com/office/drawing/2014/main" id="{EC2C39C6-2DD7-4071-ACCC-2E746494B91D}"/>
              </a:ext>
            </a:extLst>
          </p:cNvPr>
          <p:cNvGrpSpPr/>
          <p:nvPr/>
        </p:nvGrpSpPr>
        <p:grpSpPr>
          <a:xfrm>
            <a:off x="872304" y="4893697"/>
            <a:ext cx="2824468" cy="1315889"/>
            <a:chOff x="539552" y="2708920"/>
            <a:chExt cx="1872208" cy="1315889"/>
          </a:xfrm>
        </p:grpSpPr>
        <p:sp>
          <p:nvSpPr>
            <p:cNvPr id="54" name="Rounded Rectangle 69">
              <a:extLst>
                <a:ext uri="{FF2B5EF4-FFF2-40B4-BE49-F238E27FC236}">
                  <a16:creationId xmlns="" xmlns:a16="http://schemas.microsoft.com/office/drawing/2014/main" id="{D7E24CCE-3008-465D-B844-ADB85E8705A2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A02C265F-1C66-4742-BE76-9C2474AC3C54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F8A9D78E-F472-48DB-8880-06C1BDA422F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72">
            <a:extLst>
              <a:ext uri="{FF2B5EF4-FFF2-40B4-BE49-F238E27FC236}">
                <a16:creationId xmlns="" xmlns:a16="http://schemas.microsoft.com/office/drawing/2014/main" id="{694733C2-1B1B-4C53-AD6E-E674D4F13975}"/>
              </a:ext>
            </a:extLst>
          </p:cNvPr>
          <p:cNvGrpSpPr/>
          <p:nvPr/>
        </p:nvGrpSpPr>
        <p:grpSpPr>
          <a:xfrm>
            <a:off x="944312" y="1982663"/>
            <a:ext cx="2824468" cy="1315889"/>
            <a:chOff x="539552" y="2708920"/>
            <a:chExt cx="1872208" cy="1315889"/>
          </a:xfrm>
        </p:grpSpPr>
        <p:sp>
          <p:nvSpPr>
            <p:cNvPr id="58" name="Rounded Rectangle 73">
              <a:extLst>
                <a:ext uri="{FF2B5EF4-FFF2-40B4-BE49-F238E27FC236}">
                  <a16:creationId xmlns="" xmlns:a16="http://schemas.microsoft.com/office/drawing/2014/main" id="{72FEEF00-C976-455D-9035-083FD5F53962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BABBDB43-F071-447D-8CC7-2A1747D41D8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8426BE3F-DABC-4C0D-B9FA-E6BAC6493AE9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1" name="Group 76">
            <a:extLst>
              <a:ext uri="{FF2B5EF4-FFF2-40B4-BE49-F238E27FC236}">
                <a16:creationId xmlns="" xmlns:a16="http://schemas.microsoft.com/office/drawing/2014/main" id="{86EFDC03-8DA1-4F4C-8EA3-FD53FB029D66}"/>
              </a:ext>
            </a:extLst>
          </p:cNvPr>
          <p:cNvGrpSpPr/>
          <p:nvPr/>
        </p:nvGrpSpPr>
        <p:grpSpPr>
          <a:xfrm>
            <a:off x="8938252" y="2838761"/>
            <a:ext cx="2447785" cy="2423884"/>
            <a:chOff x="539552" y="2708920"/>
            <a:chExt cx="1872208" cy="2423884"/>
          </a:xfrm>
        </p:grpSpPr>
        <p:sp>
          <p:nvSpPr>
            <p:cNvPr id="62" name="Rounded Rectangle 77">
              <a:extLst>
                <a:ext uri="{FF2B5EF4-FFF2-40B4-BE49-F238E27FC236}">
                  <a16:creationId xmlns="" xmlns:a16="http://schemas.microsoft.com/office/drawing/2014/main" id="{48C58FD4-ED52-4512-84A1-0C3709A96A4C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6FE15CAC-49B1-4DD4-BF36-AD73C8683D61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10C7839A-4EFB-47BE-93B0-A5644505D1D0}"/>
                </a:ext>
              </a:extLst>
            </p:cNvPr>
            <p:cNvSpPr txBox="1"/>
            <p:nvPr/>
          </p:nvSpPr>
          <p:spPr>
            <a:xfrm>
              <a:off x="665832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7" name="Rectangle 16">
            <a:extLst>
              <a:ext uri="{FF2B5EF4-FFF2-40B4-BE49-F238E27FC236}">
                <a16:creationId xmlns="" xmlns:a16="http://schemas.microsoft.com/office/drawing/2014/main" id="{22CED66B-397B-4F47-9FBE-68DB9CB70A4D}"/>
              </a:ext>
            </a:extLst>
          </p:cNvPr>
          <p:cNvSpPr/>
          <p:nvPr/>
        </p:nvSpPr>
        <p:spPr>
          <a:xfrm rot="2700000">
            <a:off x="4904363" y="3821166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8" name="Rectangle 9">
            <a:extLst>
              <a:ext uri="{FF2B5EF4-FFF2-40B4-BE49-F238E27FC236}">
                <a16:creationId xmlns="" xmlns:a16="http://schemas.microsoft.com/office/drawing/2014/main" id="{211CDF91-A917-4172-9453-8AFAEA576A0C}"/>
              </a:ext>
            </a:extLst>
          </p:cNvPr>
          <p:cNvSpPr/>
          <p:nvPr/>
        </p:nvSpPr>
        <p:spPr>
          <a:xfrm>
            <a:off x="3815435" y="392120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9" name="Rectangle 36">
            <a:extLst>
              <a:ext uri="{FF2B5EF4-FFF2-40B4-BE49-F238E27FC236}">
                <a16:creationId xmlns="" xmlns:a16="http://schemas.microsoft.com/office/drawing/2014/main" id="{E60253C5-C27E-46B2-AB34-5894600588D0}"/>
              </a:ext>
            </a:extLst>
          </p:cNvPr>
          <p:cNvSpPr/>
          <p:nvPr/>
        </p:nvSpPr>
        <p:spPr>
          <a:xfrm>
            <a:off x="5899794" y="38930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Round Same Side Corner Rectangle 36">
            <a:extLst>
              <a:ext uri="{FF2B5EF4-FFF2-40B4-BE49-F238E27FC236}">
                <a16:creationId xmlns="" xmlns:a16="http://schemas.microsoft.com/office/drawing/2014/main" id="{4AE9245D-3F51-4C0F-9248-01F3E694F784}"/>
              </a:ext>
            </a:extLst>
          </p:cNvPr>
          <p:cNvSpPr>
            <a:spLocks noChangeAspect="1"/>
          </p:cNvSpPr>
          <p:nvPr/>
        </p:nvSpPr>
        <p:spPr>
          <a:xfrm>
            <a:off x="8027824" y="390299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Oval 21">
            <a:extLst>
              <a:ext uri="{FF2B5EF4-FFF2-40B4-BE49-F238E27FC236}">
                <a16:creationId xmlns="" xmlns:a16="http://schemas.microsoft.com/office/drawing/2014/main" id="{4624FDF8-4109-4B6C-A29E-AC718C64D616}"/>
              </a:ext>
            </a:extLst>
          </p:cNvPr>
          <p:cNvSpPr>
            <a:spLocks noChangeAspect="1"/>
          </p:cNvSpPr>
          <p:nvPr/>
        </p:nvSpPr>
        <p:spPr>
          <a:xfrm>
            <a:off x="6974514" y="386910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E3153A34-2DB4-4E83-937A-47AE5D05094E}"/>
              </a:ext>
            </a:extLst>
          </p:cNvPr>
          <p:cNvGrpSpPr/>
          <p:nvPr/>
        </p:nvGrpSpPr>
        <p:grpSpPr>
          <a:xfrm>
            <a:off x="5896523" y="2296884"/>
            <a:ext cx="395912" cy="429158"/>
            <a:chOff x="6414004" y="2502095"/>
            <a:chExt cx="1127371" cy="1222039"/>
          </a:xfrm>
          <a:solidFill>
            <a:schemeClr val="bg1"/>
          </a:solidFill>
        </p:grpSpPr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BDB4544F-0A49-46A1-B71C-52D2B39912A3}"/>
                </a:ext>
              </a:extLst>
            </p:cNvPr>
            <p:cNvSpPr/>
            <p:nvPr/>
          </p:nvSpPr>
          <p:spPr>
            <a:xfrm rot="1023001">
              <a:off x="6414004" y="2502095"/>
              <a:ext cx="1127371" cy="873499"/>
            </a:xfrm>
            <a:custGeom>
              <a:avLst/>
              <a:gdLst>
                <a:gd name="connsiteX0" fmla="*/ 501017 w 1127371"/>
                <a:gd name="connsiteY0" fmla="*/ 4541 h 873499"/>
                <a:gd name="connsiteX1" fmla="*/ 542673 w 1127371"/>
                <a:gd name="connsiteY1" fmla="*/ 0 h 873499"/>
                <a:gd name="connsiteX2" fmla="*/ 688826 w 1127371"/>
                <a:gd name="connsiteY2" fmla="*/ 65455 h 873499"/>
                <a:gd name="connsiteX3" fmla="*/ 700532 w 1127371"/>
                <a:gd name="connsiteY3" fmla="*/ 80795 h 873499"/>
                <a:gd name="connsiteX4" fmla="*/ 725507 w 1127371"/>
                <a:gd name="connsiteY4" fmla="*/ 76053 h 873499"/>
                <a:gd name="connsiteX5" fmla="*/ 856913 w 1127371"/>
                <a:gd name="connsiteY5" fmla="*/ 157963 h 873499"/>
                <a:gd name="connsiteX6" fmla="*/ 861593 w 1127371"/>
                <a:gd name="connsiteY6" fmla="*/ 179759 h 873499"/>
                <a:gd name="connsiteX7" fmla="*/ 890141 w 1127371"/>
                <a:gd name="connsiteY7" fmla="*/ 182465 h 873499"/>
                <a:gd name="connsiteX8" fmla="*/ 1068316 w 1127371"/>
                <a:gd name="connsiteY8" fmla="*/ 388048 h 873499"/>
                <a:gd name="connsiteX9" fmla="*/ 1051529 w 1127371"/>
                <a:gd name="connsiteY9" fmla="*/ 466242 h 873499"/>
                <a:gd name="connsiteX10" fmla="*/ 1071092 w 1127371"/>
                <a:gd name="connsiteY10" fmla="*/ 477090 h 873499"/>
                <a:gd name="connsiteX11" fmla="*/ 1127371 w 1127371"/>
                <a:gd name="connsiteY11" fmla="*/ 588832 h 873499"/>
                <a:gd name="connsiteX12" fmla="*/ 935223 w 1127371"/>
                <a:gd name="connsiteY12" fmla="*/ 746859 h 873499"/>
                <a:gd name="connsiteX13" fmla="*/ 799354 w 1127371"/>
                <a:gd name="connsiteY13" fmla="*/ 700574 h 873499"/>
                <a:gd name="connsiteX14" fmla="*/ 773647 w 1127371"/>
                <a:gd name="connsiteY14" fmla="*/ 669216 h 873499"/>
                <a:gd name="connsiteX15" fmla="*/ 750129 w 1127371"/>
                <a:gd name="connsiteY15" fmla="*/ 682257 h 873499"/>
                <a:gd name="connsiteX16" fmla="*/ 675336 w 1127371"/>
                <a:gd name="connsiteY16" fmla="*/ 694675 h 873499"/>
                <a:gd name="connsiteX17" fmla="*/ 617744 w 1127371"/>
                <a:gd name="connsiteY17" fmla="*/ 685113 h 873499"/>
                <a:gd name="connsiteX18" fmla="*/ 613663 w 1127371"/>
                <a:gd name="connsiteY18" fmla="*/ 690091 h 873499"/>
                <a:gd name="connsiteX19" fmla="*/ 477794 w 1127371"/>
                <a:gd name="connsiteY19" fmla="*/ 736376 h 873499"/>
                <a:gd name="connsiteX20" fmla="*/ 409479 w 1127371"/>
                <a:gd name="connsiteY20" fmla="*/ 725033 h 873499"/>
                <a:gd name="connsiteX21" fmla="*/ 398759 w 1127371"/>
                <a:gd name="connsiteY21" fmla="*/ 774965 h 873499"/>
                <a:gd name="connsiteX22" fmla="*/ 240683 w 1127371"/>
                <a:gd name="connsiteY22" fmla="*/ 873499 h 873499"/>
                <a:gd name="connsiteX23" fmla="*/ 69126 w 1127371"/>
                <a:gd name="connsiteY23" fmla="*/ 712168 h 873499"/>
                <a:gd name="connsiteX24" fmla="*/ 82608 w 1127371"/>
                <a:gd name="connsiteY24" fmla="*/ 649370 h 873499"/>
                <a:gd name="connsiteX25" fmla="*/ 95747 w 1127371"/>
                <a:gd name="connsiteY25" fmla="*/ 631045 h 873499"/>
                <a:gd name="connsiteX26" fmla="*/ 60539 w 1127371"/>
                <a:gd name="connsiteY26" fmla="*/ 608722 h 873499"/>
                <a:gd name="connsiteX27" fmla="*/ 0 w 1127371"/>
                <a:gd name="connsiteY27" fmla="*/ 471280 h 873499"/>
                <a:gd name="connsiteX28" fmla="*/ 165037 w 1127371"/>
                <a:gd name="connsiteY28" fmla="*/ 280856 h 873499"/>
                <a:gd name="connsiteX29" fmla="*/ 171058 w 1127371"/>
                <a:gd name="connsiteY29" fmla="*/ 280285 h 873499"/>
                <a:gd name="connsiteX30" fmla="*/ 177124 w 1127371"/>
                <a:gd name="connsiteY30" fmla="*/ 247960 h 873499"/>
                <a:gd name="connsiteX31" fmla="*/ 329618 w 1127371"/>
                <a:gd name="connsiteY31" fmla="*/ 124368 h 873499"/>
                <a:gd name="connsiteX32" fmla="*/ 361966 w 1127371"/>
                <a:gd name="connsiteY32" fmla="*/ 121301 h 873499"/>
                <a:gd name="connsiteX33" fmla="*/ 383179 w 1127371"/>
                <a:gd name="connsiteY33" fmla="*/ 81324 h 873499"/>
                <a:gd name="connsiteX34" fmla="*/ 501017 w 1127371"/>
                <a:gd name="connsiteY34" fmla="*/ 4541 h 87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7371" h="873499">
                  <a:moveTo>
                    <a:pt x="501017" y="4541"/>
                  </a:moveTo>
                  <a:cubicBezTo>
                    <a:pt x="514472" y="1564"/>
                    <a:pt x="528403" y="0"/>
                    <a:pt x="542673" y="0"/>
                  </a:cubicBezTo>
                  <a:cubicBezTo>
                    <a:pt x="599749" y="0"/>
                    <a:pt x="651422" y="25014"/>
                    <a:pt x="688826" y="65455"/>
                  </a:cubicBezTo>
                  <a:lnTo>
                    <a:pt x="700532" y="80795"/>
                  </a:lnTo>
                  <a:lnTo>
                    <a:pt x="725507" y="76053"/>
                  </a:lnTo>
                  <a:cubicBezTo>
                    <a:pt x="784580" y="76053"/>
                    <a:pt x="835264" y="109828"/>
                    <a:pt x="856913" y="157963"/>
                  </a:cubicBezTo>
                  <a:lnTo>
                    <a:pt x="861593" y="179759"/>
                  </a:lnTo>
                  <a:lnTo>
                    <a:pt x="890141" y="182465"/>
                  </a:lnTo>
                  <a:cubicBezTo>
                    <a:pt x="991825" y="202032"/>
                    <a:pt x="1068316" y="286640"/>
                    <a:pt x="1068316" y="388048"/>
                  </a:cubicBezTo>
                  <a:lnTo>
                    <a:pt x="1051529" y="466242"/>
                  </a:lnTo>
                  <a:lnTo>
                    <a:pt x="1071092" y="477090"/>
                  </a:lnTo>
                  <a:cubicBezTo>
                    <a:pt x="1105864" y="505687"/>
                    <a:pt x="1127371" y="545194"/>
                    <a:pt x="1127371" y="588832"/>
                  </a:cubicBezTo>
                  <a:cubicBezTo>
                    <a:pt x="1127371" y="676108"/>
                    <a:pt x="1041343" y="746858"/>
                    <a:pt x="935223" y="746859"/>
                  </a:cubicBezTo>
                  <a:cubicBezTo>
                    <a:pt x="882163" y="746859"/>
                    <a:pt x="834126" y="729171"/>
                    <a:pt x="799354" y="700574"/>
                  </a:cubicBezTo>
                  <a:lnTo>
                    <a:pt x="773647" y="669216"/>
                  </a:lnTo>
                  <a:lnTo>
                    <a:pt x="750129" y="682257"/>
                  </a:lnTo>
                  <a:cubicBezTo>
                    <a:pt x="727141" y="690254"/>
                    <a:pt x="701866" y="694675"/>
                    <a:pt x="675336" y="694675"/>
                  </a:cubicBezTo>
                  <a:lnTo>
                    <a:pt x="617744" y="685113"/>
                  </a:lnTo>
                  <a:lnTo>
                    <a:pt x="613663" y="690091"/>
                  </a:lnTo>
                  <a:cubicBezTo>
                    <a:pt x="578891" y="718688"/>
                    <a:pt x="530854" y="736376"/>
                    <a:pt x="477794" y="736376"/>
                  </a:cubicBezTo>
                  <a:lnTo>
                    <a:pt x="409479" y="725033"/>
                  </a:lnTo>
                  <a:lnTo>
                    <a:pt x="398759" y="774965"/>
                  </a:lnTo>
                  <a:cubicBezTo>
                    <a:pt x="372715" y="832869"/>
                    <a:pt x="311744" y="873499"/>
                    <a:pt x="240683" y="873499"/>
                  </a:cubicBezTo>
                  <a:cubicBezTo>
                    <a:pt x="145936" y="873499"/>
                    <a:pt x="69126" y="801269"/>
                    <a:pt x="69126" y="712168"/>
                  </a:cubicBezTo>
                  <a:cubicBezTo>
                    <a:pt x="69127" y="689893"/>
                    <a:pt x="73927" y="668672"/>
                    <a:pt x="82608" y="649370"/>
                  </a:cubicBezTo>
                  <a:lnTo>
                    <a:pt x="95747" y="631045"/>
                  </a:lnTo>
                  <a:lnTo>
                    <a:pt x="60539" y="608722"/>
                  </a:lnTo>
                  <a:cubicBezTo>
                    <a:pt x="23135" y="573548"/>
                    <a:pt x="1" y="524954"/>
                    <a:pt x="0" y="471280"/>
                  </a:cubicBezTo>
                  <a:cubicBezTo>
                    <a:pt x="0" y="377350"/>
                    <a:pt x="70851" y="298981"/>
                    <a:pt x="165037" y="280856"/>
                  </a:cubicBezTo>
                  <a:lnTo>
                    <a:pt x="171058" y="280285"/>
                  </a:lnTo>
                  <a:lnTo>
                    <a:pt x="177124" y="247960"/>
                  </a:lnTo>
                  <a:cubicBezTo>
                    <a:pt x="201465" y="185442"/>
                    <a:pt x="258979" y="137961"/>
                    <a:pt x="329618" y="124368"/>
                  </a:cubicBezTo>
                  <a:lnTo>
                    <a:pt x="361966" y="121301"/>
                  </a:lnTo>
                  <a:lnTo>
                    <a:pt x="383179" y="81324"/>
                  </a:lnTo>
                  <a:cubicBezTo>
                    <a:pt x="412665" y="42695"/>
                    <a:pt x="453924" y="14960"/>
                    <a:pt x="501017" y="45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EA39F4F8-ED65-4517-A593-BD5B288E0537}"/>
                </a:ext>
              </a:extLst>
            </p:cNvPr>
            <p:cNvSpPr/>
            <p:nvPr/>
          </p:nvSpPr>
          <p:spPr>
            <a:xfrm>
              <a:off x="6656958" y="3058301"/>
              <a:ext cx="590116" cy="665833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1F2153C-1B8D-4A95-BEB8-6D2FAF70C82C}"/>
              </a:ext>
            </a:extLst>
          </p:cNvPr>
          <p:cNvGrpSpPr/>
          <p:nvPr/>
        </p:nvGrpSpPr>
        <p:grpSpPr>
          <a:xfrm>
            <a:off x="5912947" y="5325421"/>
            <a:ext cx="329309" cy="460634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76" name="사각형: 둥근 모서리 132">
              <a:extLst>
                <a:ext uri="{FF2B5EF4-FFF2-40B4-BE49-F238E27FC236}">
                  <a16:creationId xmlns="" xmlns:a16="http://schemas.microsoft.com/office/drawing/2014/main" id="{98F78E27-5DDB-4755-A6E4-715D4699EAF1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막힌 원호 135">
              <a:extLst>
                <a:ext uri="{FF2B5EF4-FFF2-40B4-BE49-F238E27FC236}">
                  <a16:creationId xmlns="" xmlns:a16="http://schemas.microsoft.com/office/drawing/2014/main" id="{A2A942B3-4BCD-4FC6-A786-86A602DDB05C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8C5E320B-9721-477E-ABEF-6470DFD8F1C9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B30DCEFE-D1AE-4E85-B898-9B72AAEFDD2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37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Infographic Style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7BD46F05-9938-454A-A8C6-1A38EEF79814}"/>
              </a:ext>
            </a:extLst>
          </p:cNvPr>
          <p:cNvSpPr/>
          <p:nvPr/>
        </p:nvSpPr>
        <p:spPr>
          <a:xfrm flipH="1">
            <a:off x="4955565" y="-3151"/>
            <a:ext cx="7236434" cy="6602590"/>
          </a:xfrm>
          <a:custGeom>
            <a:avLst/>
            <a:gdLst>
              <a:gd name="connsiteX0" fmla="*/ 178051 w 7236434"/>
              <a:gd name="connsiteY0" fmla="*/ 0 h 6602590"/>
              <a:gd name="connsiteX1" fmla="*/ 178050 w 7236434"/>
              <a:gd name="connsiteY1" fmla="*/ 0 h 6602590"/>
              <a:gd name="connsiteX2" fmla="*/ 0 w 7236434"/>
              <a:gd name="connsiteY2" fmla="*/ 0 h 6602590"/>
              <a:gd name="connsiteX3" fmla="*/ 0 w 7236434"/>
              <a:gd name="connsiteY3" fmla="*/ 6600503 h 6602590"/>
              <a:gd name="connsiteX4" fmla="*/ 178050 w 7236434"/>
              <a:gd name="connsiteY4" fmla="*/ 6600503 h 6602590"/>
              <a:gd name="connsiteX5" fmla="*/ 178050 w 7236434"/>
              <a:gd name="connsiteY5" fmla="*/ 6602590 h 6602590"/>
              <a:gd name="connsiteX6" fmla="*/ 7236434 w 7236434"/>
              <a:gd name="connsiteY6" fmla="*/ 6602590 h 6602590"/>
              <a:gd name="connsiteX7" fmla="*/ 178051 w 7236434"/>
              <a:gd name="connsiteY7" fmla="*/ 1 h 66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6434" h="6602590">
                <a:moveTo>
                  <a:pt x="178051" y="0"/>
                </a:moveTo>
                <a:lnTo>
                  <a:pt x="178050" y="0"/>
                </a:lnTo>
                <a:lnTo>
                  <a:pt x="0" y="0"/>
                </a:lnTo>
                <a:lnTo>
                  <a:pt x="0" y="6600503"/>
                </a:lnTo>
                <a:lnTo>
                  <a:pt x="178050" y="6600503"/>
                </a:lnTo>
                <a:lnTo>
                  <a:pt x="178050" y="6602590"/>
                </a:lnTo>
                <a:lnTo>
                  <a:pt x="7236434" y="6602590"/>
                </a:lnTo>
                <a:lnTo>
                  <a:pt x="178051" y="1"/>
                </a:lnTo>
                <a:close/>
              </a:path>
            </a:pathLst>
          </a:cu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Left Arrow 5">
            <a:extLst>
              <a:ext uri="{FF2B5EF4-FFF2-40B4-BE49-F238E27FC236}">
                <a16:creationId xmlns="" xmlns:a16="http://schemas.microsoft.com/office/drawing/2014/main" id="{8E9769B2-8B62-440C-B399-F429B215B952}"/>
              </a:ext>
            </a:extLst>
          </p:cNvPr>
          <p:cNvSpPr/>
          <p:nvPr/>
        </p:nvSpPr>
        <p:spPr>
          <a:xfrm rot="2839204" flipH="1">
            <a:off x="8028578" y="3299002"/>
            <a:ext cx="1402739" cy="1454892"/>
          </a:xfrm>
          <a:prstGeom prst="leftArrow">
            <a:avLst>
              <a:gd name="adj1" fmla="val 73508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eft Arrow 11">
            <a:extLst>
              <a:ext uri="{FF2B5EF4-FFF2-40B4-BE49-F238E27FC236}">
                <a16:creationId xmlns="" xmlns:a16="http://schemas.microsoft.com/office/drawing/2014/main" id="{3FBE8E44-E29E-42BC-9DA6-7A6EBE0F1DFD}"/>
              </a:ext>
            </a:extLst>
          </p:cNvPr>
          <p:cNvSpPr/>
          <p:nvPr/>
        </p:nvSpPr>
        <p:spPr>
          <a:xfrm rot="2832510">
            <a:off x="6305777" y="3012446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DD1271-BFDD-4C3E-AA6C-44703EEF899C}"/>
              </a:ext>
            </a:extLst>
          </p:cNvPr>
          <p:cNvSpPr txBox="1"/>
          <p:nvPr/>
        </p:nvSpPr>
        <p:spPr>
          <a:xfrm>
            <a:off x="8368991" y="4012932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A022301-BA8D-4637-8D51-D4EA4980825A}"/>
              </a:ext>
            </a:extLst>
          </p:cNvPr>
          <p:cNvSpPr txBox="1"/>
          <p:nvPr/>
        </p:nvSpPr>
        <p:spPr>
          <a:xfrm>
            <a:off x="6573395" y="3268426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F6FF361-A10B-48EF-B8BA-DE56A8FFDA5F}"/>
              </a:ext>
            </a:extLst>
          </p:cNvPr>
          <p:cNvSpPr txBox="1"/>
          <p:nvPr/>
        </p:nvSpPr>
        <p:spPr>
          <a:xfrm>
            <a:off x="7794478" y="5403720"/>
            <a:ext cx="221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B95E075-8CD6-4149-A49C-FE21336051A5}"/>
              </a:ext>
            </a:extLst>
          </p:cNvPr>
          <p:cNvSpPr txBox="1"/>
          <p:nvPr/>
        </p:nvSpPr>
        <p:spPr>
          <a:xfrm>
            <a:off x="9325825" y="3964462"/>
            <a:ext cx="221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="" xmlns:a16="http://schemas.microsoft.com/office/drawing/2014/main" id="{2E500F31-BE6E-4519-8BF8-108424059D50}"/>
              </a:ext>
            </a:extLst>
          </p:cNvPr>
          <p:cNvSpPr/>
          <p:nvPr/>
        </p:nvSpPr>
        <p:spPr>
          <a:xfrm>
            <a:off x="1741235" y="2679119"/>
            <a:ext cx="688032" cy="68803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D9021D7-839F-48A7-BF8C-4D6362D62018}"/>
              </a:ext>
            </a:extLst>
          </p:cNvPr>
          <p:cNvSpPr txBox="1"/>
          <p:nvPr/>
        </p:nvSpPr>
        <p:spPr>
          <a:xfrm>
            <a:off x="1763577" y="2765846"/>
            <a:ext cx="643348" cy="536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F5427ED-8A05-43BB-A598-DBEBAA469E5B}"/>
              </a:ext>
            </a:extLst>
          </p:cNvPr>
          <p:cNvSpPr txBox="1"/>
          <p:nvPr/>
        </p:nvSpPr>
        <p:spPr>
          <a:xfrm>
            <a:off x="2501198" y="2708735"/>
            <a:ext cx="30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="" xmlns:a16="http://schemas.microsoft.com/office/drawing/2014/main" id="{5FF2D5E5-691E-400F-B6E9-B3F95990A3A7}"/>
              </a:ext>
            </a:extLst>
          </p:cNvPr>
          <p:cNvSpPr/>
          <p:nvPr/>
        </p:nvSpPr>
        <p:spPr>
          <a:xfrm>
            <a:off x="1732470" y="4542972"/>
            <a:ext cx="705562" cy="7055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0F6344E-3A93-4932-B5BC-09C3FECE754E}"/>
              </a:ext>
            </a:extLst>
          </p:cNvPr>
          <p:cNvSpPr txBox="1"/>
          <p:nvPr/>
        </p:nvSpPr>
        <p:spPr>
          <a:xfrm>
            <a:off x="1771569" y="4634143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90F9052-34C7-4E59-A414-C81D89D76D94}"/>
              </a:ext>
            </a:extLst>
          </p:cNvPr>
          <p:cNvSpPr txBox="1"/>
          <p:nvPr/>
        </p:nvSpPr>
        <p:spPr>
          <a:xfrm>
            <a:off x="2501198" y="4572588"/>
            <a:ext cx="30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57AEB67-D805-4959-A080-2203F3B73AFB}"/>
              </a:ext>
            </a:extLst>
          </p:cNvPr>
          <p:cNvSpPr txBox="1"/>
          <p:nvPr/>
        </p:nvSpPr>
        <p:spPr>
          <a:xfrm>
            <a:off x="2501198" y="1776808"/>
            <a:ext cx="30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34">
            <a:extLst>
              <a:ext uri="{FF2B5EF4-FFF2-40B4-BE49-F238E27FC236}">
                <a16:creationId xmlns="" xmlns:a16="http://schemas.microsoft.com/office/drawing/2014/main" id="{BF0322DC-9E59-485E-B4AB-D1D4E60B78B5}"/>
              </a:ext>
            </a:extLst>
          </p:cNvPr>
          <p:cNvSpPr/>
          <p:nvPr/>
        </p:nvSpPr>
        <p:spPr>
          <a:xfrm>
            <a:off x="1741235" y="1755957"/>
            <a:ext cx="688032" cy="68803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27FD7E9-1E26-4EA8-BD2C-EEDFBF9F173E}"/>
              </a:ext>
            </a:extLst>
          </p:cNvPr>
          <p:cNvSpPr txBox="1"/>
          <p:nvPr/>
        </p:nvSpPr>
        <p:spPr>
          <a:xfrm>
            <a:off x="1771569" y="1838363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394560E-9BA1-4FE5-9156-4EEE92F75D71}"/>
              </a:ext>
            </a:extLst>
          </p:cNvPr>
          <p:cNvSpPr txBox="1"/>
          <p:nvPr/>
        </p:nvSpPr>
        <p:spPr>
          <a:xfrm>
            <a:off x="2501198" y="3640662"/>
            <a:ext cx="305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37">
            <a:extLst>
              <a:ext uri="{FF2B5EF4-FFF2-40B4-BE49-F238E27FC236}">
                <a16:creationId xmlns="" xmlns:a16="http://schemas.microsoft.com/office/drawing/2014/main" id="{1BD43652-A19D-4350-AD2A-B1ED4B781A93}"/>
              </a:ext>
            </a:extLst>
          </p:cNvPr>
          <p:cNvSpPr/>
          <p:nvPr/>
        </p:nvSpPr>
        <p:spPr>
          <a:xfrm>
            <a:off x="1732470" y="3602281"/>
            <a:ext cx="705562" cy="7055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94B628D4-2A52-44FB-8421-F25C8F4BD0D5}"/>
              </a:ext>
            </a:extLst>
          </p:cNvPr>
          <p:cNvSpPr txBox="1"/>
          <p:nvPr/>
        </p:nvSpPr>
        <p:spPr>
          <a:xfrm>
            <a:off x="1771569" y="3706660"/>
            <a:ext cx="6273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B917846-5126-45CF-A402-A3F5A592F706}"/>
              </a:ext>
            </a:extLst>
          </p:cNvPr>
          <p:cNvSpPr txBox="1"/>
          <p:nvPr/>
        </p:nvSpPr>
        <p:spPr>
          <a:xfrm>
            <a:off x="1808924" y="820943"/>
            <a:ext cx="514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Left Arrow 8">
            <a:extLst>
              <a:ext uri="{FF2B5EF4-FFF2-40B4-BE49-F238E27FC236}">
                <a16:creationId xmlns="" xmlns:a16="http://schemas.microsoft.com/office/drawing/2014/main" id="{5D4960E7-806F-4CF7-A70E-B5A5FACF4724}"/>
              </a:ext>
            </a:extLst>
          </p:cNvPr>
          <p:cNvSpPr/>
          <p:nvPr/>
        </p:nvSpPr>
        <p:spPr>
          <a:xfrm rot="2786702" flipH="1">
            <a:off x="6476177" y="4738925"/>
            <a:ext cx="1402739" cy="1454892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FDAD515-B3E5-4CAC-9FAD-C3A10B404F4A}"/>
              </a:ext>
            </a:extLst>
          </p:cNvPr>
          <p:cNvSpPr txBox="1"/>
          <p:nvPr/>
        </p:nvSpPr>
        <p:spPr>
          <a:xfrm>
            <a:off x="6828075" y="5467855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Left Arrow 40">
            <a:extLst>
              <a:ext uri="{FF2B5EF4-FFF2-40B4-BE49-F238E27FC236}">
                <a16:creationId xmlns="" xmlns:a16="http://schemas.microsoft.com/office/drawing/2014/main" id="{4F2CF819-7F8B-48F1-8C0F-44BB62729BE2}"/>
              </a:ext>
            </a:extLst>
          </p:cNvPr>
          <p:cNvSpPr/>
          <p:nvPr/>
        </p:nvSpPr>
        <p:spPr>
          <a:xfrm rot="2832510">
            <a:off x="7866338" y="1553643"/>
            <a:ext cx="1406296" cy="1458581"/>
          </a:xfrm>
          <a:prstGeom prst="leftArrow">
            <a:avLst>
              <a:gd name="adj1" fmla="val 72910"/>
              <a:gd name="adj2" fmla="val 47761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2234044-CAD6-4BBD-8ADA-DAF92B966307}"/>
              </a:ext>
            </a:extLst>
          </p:cNvPr>
          <p:cNvSpPr txBox="1"/>
          <p:nvPr/>
        </p:nvSpPr>
        <p:spPr>
          <a:xfrm>
            <a:off x="8126222" y="1814891"/>
            <a:ext cx="82273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62C99BFA-E13D-40A9-B6E7-7509876F3404}"/>
              </a:ext>
            </a:extLst>
          </p:cNvPr>
          <p:cNvGrpSpPr/>
          <p:nvPr/>
        </p:nvGrpSpPr>
        <p:grpSpPr>
          <a:xfrm rot="1771063">
            <a:off x="7465650" y="1822119"/>
            <a:ext cx="336808" cy="713689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10924850-2231-4C22-9B47-6D4203B647FD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="" xmlns:a16="http://schemas.microsoft.com/office/drawing/2014/main" id="{22B9E8DB-586E-4355-A945-DF521A730317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BC9285FB-B973-4357-A52E-9A36D1747F6B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76A5474A-FBE5-4DA0-8E12-58B9AAB36EA8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F08BC568-6515-4B37-B269-3B5221301583}"/>
              </a:ext>
            </a:extLst>
          </p:cNvPr>
          <p:cNvGrpSpPr/>
          <p:nvPr/>
        </p:nvGrpSpPr>
        <p:grpSpPr>
          <a:xfrm>
            <a:off x="5786890" y="3252212"/>
            <a:ext cx="399066" cy="576275"/>
            <a:chOff x="8615780" y="3185232"/>
            <a:chExt cx="1026044" cy="1481671"/>
          </a:xfrm>
          <a:solidFill>
            <a:schemeClr val="accent2"/>
          </a:solidFill>
        </p:grpSpPr>
        <p:sp>
          <p:nvSpPr>
            <p:cNvPr id="37" name="눈물 방울 36">
              <a:extLst>
                <a:ext uri="{FF2B5EF4-FFF2-40B4-BE49-F238E27FC236}">
                  <a16:creationId xmlns="" xmlns:a16="http://schemas.microsoft.com/office/drawing/2014/main" id="{4B860EBE-B3CD-4EE9-9871-CB0B654E5EDF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="" xmlns:a16="http://schemas.microsoft.com/office/drawing/2014/main" id="{7362B7DA-935C-437C-9A12-5168DB6F8445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="" xmlns:a16="http://schemas.microsoft.com/office/drawing/2014/main" id="{F9D62490-B749-4964-B1BB-4C6B2B2F948B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="" xmlns:a16="http://schemas.microsoft.com/office/drawing/2014/main" id="{28588CB0-0B05-478D-82AB-AEA0B16194FA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BAF55AA4-D78C-4EDF-8466-B016C329E0C2}"/>
              </a:ext>
            </a:extLst>
          </p:cNvPr>
          <p:cNvGrpSpPr/>
          <p:nvPr/>
        </p:nvGrpSpPr>
        <p:grpSpPr>
          <a:xfrm>
            <a:off x="9507344" y="3514647"/>
            <a:ext cx="395912" cy="429158"/>
            <a:chOff x="6414004" y="2502095"/>
            <a:chExt cx="1127371" cy="1222039"/>
          </a:xfrm>
          <a:solidFill>
            <a:schemeClr val="bg1"/>
          </a:solidFill>
        </p:grpSpPr>
        <p:sp>
          <p:nvSpPr>
            <p:cNvPr id="42" name="자유형: 도형 41">
              <a:extLst>
                <a:ext uri="{FF2B5EF4-FFF2-40B4-BE49-F238E27FC236}">
                  <a16:creationId xmlns="" xmlns:a16="http://schemas.microsoft.com/office/drawing/2014/main" id="{887E235C-30C0-46C2-B0E1-CEC4AA296E99}"/>
                </a:ext>
              </a:extLst>
            </p:cNvPr>
            <p:cNvSpPr/>
            <p:nvPr/>
          </p:nvSpPr>
          <p:spPr>
            <a:xfrm rot="1023001">
              <a:off x="6414004" y="2502095"/>
              <a:ext cx="1127371" cy="873499"/>
            </a:xfrm>
            <a:custGeom>
              <a:avLst/>
              <a:gdLst>
                <a:gd name="connsiteX0" fmla="*/ 501017 w 1127371"/>
                <a:gd name="connsiteY0" fmla="*/ 4541 h 873499"/>
                <a:gd name="connsiteX1" fmla="*/ 542673 w 1127371"/>
                <a:gd name="connsiteY1" fmla="*/ 0 h 873499"/>
                <a:gd name="connsiteX2" fmla="*/ 688826 w 1127371"/>
                <a:gd name="connsiteY2" fmla="*/ 65455 h 873499"/>
                <a:gd name="connsiteX3" fmla="*/ 700532 w 1127371"/>
                <a:gd name="connsiteY3" fmla="*/ 80795 h 873499"/>
                <a:gd name="connsiteX4" fmla="*/ 725507 w 1127371"/>
                <a:gd name="connsiteY4" fmla="*/ 76053 h 873499"/>
                <a:gd name="connsiteX5" fmla="*/ 856913 w 1127371"/>
                <a:gd name="connsiteY5" fmla="*/ 157963 h 873499"/>
                <a:gd name="connsiteX6" fmla="*/ 861593 w 1127371"/>
                <a:gd name="connsiteY6" fmla="*/ 179759 h 873499"/>
                <a:gd name="connsiteX7" fmla="*/ 890141 w 1127371"/>
                <a:gd name="connsiteY7" fmla="*/ 182465 h 873499"/>
                <a:gd name="connsiteX8" fmla="*/ 1068316 w 1127371"/>
                <a:gd name="connsiteY8" fmla="*/ 388048 h 873499"/>
                <a:gd name="connsiteX9" fmla="*/ 1051529 w 1127371"/>
                <a:gd name="connsiteY9" fmla="*/ 466242 h 873499"/>
                <a:gd name="connsiteX10" fmla="*/ 1071092 w 1127371"/>
                <a:gd name="connsiteY10" fmla="*/ 477090 h 873499"/>
                <a:gd name="connsiteX11" fmla="*/ 1127371 w 1127371"/>
                <a:gd name="connsiteY11" fmla="*/ 588832 h 873499"/>
                <a:gd name="connsiteX12" fmla="*/ 935223 w 1127371"/>
                <a:gd name="connsiteY12" fmla="*/ 746859 h 873499"/>
                <a:gd name="connsiteX13" fmla="*/ 799354 w 1127371"/>
                <a:gd name="connsiteY13" fmla="*/ 700574 h 873499"/>
                <a:gd name="connsiteX14" fmla="*/ 773647 w 1127371"/>
                <a:gd name="connsiteY14" fmla="*/ 669216 h 873499"/>
                <a:gd name="connsiteX15" fmla="*/ 750129 w 1127371"/>
                <a:gd name="connsiteY15" fmla="*/ 682257 h 873499"/>
                <a:gd name="connsiteX16" fmla="*/ 675336 w 1127371"/>
                <a:gd name="connsiteY16" fmla="*/ 694675 h 873499"/>
                <a:gd name="connsiteX17" fmla="*/ 617744 w 1127371"/>
                <a:gd name="connsiteY17" fmla="*/ 685113 h 873499"/>
                <a:gd name="connsiteX18" fmla="*/ 613663 w 1127371"/>
                <a:gd name="connsiteY18" fmla="*/ 690091 h 873499"/>
                <a:gd name="connsiteX19" fmla="*/ 477794 w 1127371"/>
                <a:gd name="connsiteY19" fmla="*/ 736376 h 873499"/>
                <a:gd name="connsiteX20" fmla="*/ 409479 w 1127371"/>
                <a:gd name="connsiteY20" fmla="*/ 725033 h 873499"/>
                <a:gd name="connsiteX21" fmla="*/ 398759 w 1127371"/>
                <a:gd name="connsiteY21" fmla="*/ 774965 h 873499"/>
                <a:gd name="connsiteX22" fmla="*/ 240683 w 1127371"/>
                <a:gd name="connsiteY22" fmla="*/ 873499 h 873499"/>
                <a:gd name="connsiteX23" fmla="*/ 69126 w 1127371"/>
                <a:gd name="connsiteY23" fmla="*/ 712168 h 873499"/>
                <a:gd name="connsiteX24" fmla="*/ 82608 w 1127371"/>
                <a:gd name="connsiteY24" fmla="*/ 649370 h 873499"/>
                <a:gd name="connsiteX25" fmla="*/ 95747 w 1127371"/>
                <a:gd name="connsiteY25" fmla="*/ 631045 h 873499"/>
                <a:gd name="connsiteX26" fmla="*/ 60539 w 1127371"/>
                <a:gd name="connsiteY26" fmla="*/ 608722 h 873499"/>
                <a:gd name="connsiteX27" fmla="*/ 0 w 1127371"/>
                <a:gd name="connsiteY27" fmla="*/ 471280 h 873499"/>
                <a:gd name="connsiteX28" fmla="*/ 165037 w 1127371"/>
                <a:gd name="connsiteY28" fmla="*/ 280856 h 873499"/>
                <a:gd name="connsiteX29" fmla="*/ 171058 w 1127371"/>
                <a:gd name="connsiteY29" fmla="*/ 280285 h 873499"/>
                <a:gd name="connsiteX30" fmla="*/ 177124 w 1127371"/>
                <a:gd name="connsiteY30" fmla="*/ 247960 h 873499"/>
                <a:gd name="connsiteX31" fmla="*/ 329618 w 1127371"/>
                <a:gd name="connsiteY31" fmla="*/ 124368 h 873499"/>
                <a:gd name="connsiteX32" fmla="*/ 361966 w 1127371"/>
                <a:gd name="connsiteY32" fmla="*/ 121301 h 873499"/>
                <a:gd name="connsiteX33" fmla="*/ 383179 w 1127371"/>
                <a:gd name="connsiteY33" fmla="*/ 81324 h 873499"/>
                <a:gd name="connsiteX34" fmla="*/ 501017 w 1127371"/>
                <a:gd name="connsiteY34" fmla="*/ 4541 h 87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7371" h="873499">
                  <a:moveTo>
                    <a:pt x="501017" y="4541"/>
                  </a:moveTo>
                  <a:cubicBezTo>
                    <a:pt x="514472" y="1564"/>
                    <a:pt x="528403" y="0"/>
                    <a:pt x="542673" y="0"/>
                  </a:cubicBezTo>
                  <a:cubicBezTo>
                    <a:pt x="599749" y="0"/>
                    <a:pt x="651422" y="25014"/>
                    <a:pt x="688826" y="65455"/>
                  </a:cubicBezTo>
                  <a:lnTo>
                    <a:pt x="700532" y="80795"/>
                  </a:lnTo>
                  <a:lnTo>
                    <a:pt x="725507" y="76053"/>
                  </a:lnTo>
                  <a:cubicBezTo>
                    <a:pt x="784580" y="76053"/>
                    <a:pt x="835264" y="109828"/>
                    <a:pt x="856913" y="157963"/>
                  </a:cubicBezTo>
                  <a:lnTo>
                    <a:pt x="861593" y="179759"/>
                  </a:lnTo>
                  <a:lnTo>
                    <a:pt x="890141" y="182465"/>
                  </a:lnTo>
                  <a:cubicBezTo>
                    <a:pt x="991825" y="202032"/>
                    <a:pt x="1068316" y="286640"/>
                    <a:pt x="1068316" y="388048"/>
                  </a:cubicBezTo>
                  <a:lnTo>
                    <a:pt x="1051529" y="466242"/>
                  </a:lnTo>
                  <a:lnTo>
                    <a:pt x="1071092" y="477090"/>
                  </a:lnTo>
                  <a:cubicBezTo>
                    <a:pt x="1105864" y="505687"/>
                    <a:pt x="1127371" y="545194"/>
                    <a:pt x="1127371" y="588832"/>
                  </a:cubicBezTo>
                  <a:cubicBezTo>
                    <a:pt x="1127371" y="676108"/>
                    <a:pt x="1041343" y="746858"/>
                    <a:pt x="935223" y="746859"/>
                  </a:cubicBezTo>
                  <a:cubicBezTo>
                    <a:pt x="882163" y="746859"/>
                    <a:pt x="834126" y="729171"/>
                    <a:pt x="799354" y="700574"/>
                  </a:cubicBezTo>
                  <a:lnTo>
                    <a:pt x="773647" y="669216"/>
                  </a:lnTo>
                  <a:lnTo>
                    <a:pt x="750129" y="682257"/>
                  </a:lnTo>
                  <a:cubicBezTo>
                    <a:pt x="727141" y="690254"/>
                    <a:pt x="701866" y="694675"/>
                    <a:pt x="675336" y="694675"/>
                  </a:cubicBezTo>
                  <a:lnTo>
                    <a:pt x="617744" y="685113"/>
                  </a:lnTo>
                  <a:lnTo>
                    <a:pt x="613663" y="690091"/>
                  </a:lnTo>
                  <a:cubicBezTo>
                    <a:pt x="578891" y="718688"/>
                    <a:pt x="530854" y="736376"/>
                    <a:pt x="477794" y="736376"/>
                  </a:cubicBezTo>
                  <a:lnTo>
                    <a:pt x="409479" y="725033"/>
                  </a:lnTo>
                  <a:lnTo>
                    <a:pt x="398759" y="774965"/>
                  </a:lnTo>
                  <a:cubicBezTo>
                    <a:pt x="372715" y="832869"/>
                    <a:pt x="311744" y="873499"/>
                    <a:pt x="240683" y="873499"/>
                  </a:cubicBezTo>
                  <a:cubicBezTo>
                    <a:pt x="145936" y="873499"/>
                    <a:pt x="69126" y="801269"/>
                    <a:pt x="69126" y="712168"/>
                  </a:cubicBezTo>
                  <a:cubicBezTo>
                    <a:pt x="69127" y="689893"/>
                    <a:pt x="73927" y="668672"/>
                    <a:pt x="82608" y="649370"/>
                  </a:cubicBezTo>
                  <a:lnTo>
                    <a:pt x="95747" y="631045"/>
                  </a:lnTo>
                  <a:lnTo>
                    <a:pt x="60539" y="608722"/>
                  </a:lnTo>
                  <a:cubicBezTo>
                    <a:pt x="23135" y="573548"/>
                    <a:pt x="1" y="524954"/>
                    <a:pt x="0" y="471280"/>
                  </a:cubicBezTo>
                  <a:cubicBezTo>
                    <a:pt x="0" y="377350"/>
                    <a:pt x="70851" y="298981"/>
                    <a:pt x="165037" y="280856"/>
                  </a:cubicBezTo>
                  <a:lnTo>
                    <a:pt x="171058" y="280285"/>
                  </a:lnTo>
                  <a:lnTo>
                    <a:pt x="177124" y="247960"/>
                  </a:lnTo>
                  <a:cubicBezTo>
                    <a:pt x="201465" y="185442"/>
                    <a:pt x="258979" y="137961"/>
                    <a:pt x="329618" y="124368"/>
                  </a:cubicBezTo>
                  <a:lnTo>
                    <a:pt x="361966" y="121301"/>
                  </a:lnTo>
                  <a:lnTo>
                    <a:pt x="383179" y="81324"/>
                  </a:lnTo>
                  <a:cubicBezTo>
                    <a:pt x="412665" y="42695"/>
                    <a:pt x="453924" y="14960"/>
                    <a:pt x="501017" y="45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1BAB5BF4-FB84-425E-9F1B-44B8B0C1D758}"/>
                </a:ext>
              </a:extLst>
            </p:cNvPr>
            <p:cNvSpPr/>
            <p:nvPr/>
          </p:nvSpPr>
          <p:spPr>
            <a:xfrm>
              <a:off x="6656958" y="3058301"/>
              <a:ext cx="590116" cy="665833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D2E1D9C5-87F3-495A-AA72-05EB46E4B4D4}"/>
              </a:ext>
            </a:extLst>
          </p:cNvPr>
          <p:cNvGrpSpPr/>
          <p:nvPr/>
        </p:nvGrpSpPr>
        <p:grpSpPr>
          <a:xfrm>
            <a:off x="8021772" y="4880474"/>
            <a:ext cx="329309" cy="460634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45" name="사각형: 둥근 모서리 132">
              <a:extLst>
                <a:ext uri="{FF2B5EF4-FFF2-40B4-BE49-F238E27FC236}">
                  <a16:creationId xmlns="" xmlns:a16="http://schemas.microsoft.com/office/drawing/2014/main" id="{8435DBA3-A638-4DB6-9313-990E7303ABCE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막힌 원호 135">
              <a:extLst>
                <a:ext uri="{FF2B5EF4-FFF2-40B4-BE49-F238E27FC236}">
                  <a16:creationId xmlns="" xmlns:a16="http://schemas.microsoft.com/office/drawing/2014/main" id="{A919535A-0467-4462-8506-215320060A6F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="" xmlns:a16="http://schemas.microsoft.com/office/drawing/2014/main" id="{3608B749-CD52-46F2-A110-C26CEB9F2F00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AA498549-9614-471B-A097-1DCEDB1591C5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335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="" xmlns:a16="http://schemas.microsoft.com/office/drawing/2014/main" id="{956A97FF-C910-4056-AE8A-5112C407A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16825"/>
              </p:ext>
            </p:extLst>
          </p:nvPr>
        </p:nvGraphicFramePr>
        <p:xfrm>
          <a:off x="888273" y="1950728"/>
          <a:ext cx="10406744" cy="4290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6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1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016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01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7139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4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4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40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4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4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1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Simple PowerPoint Presentation</a:t>
                      </a:r>
                      <a:endParaRPr lang="ko-KR" altLang="en-US" sz="1400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4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5723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 and appeal to your Presentations. 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694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543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Arial Unicode MS"/>
                          <a:cs typeface="Arial" pitchFamily="34" charset="0"/>
                        </a:rPr>
                        <a:t>You can simply impress your audience and add a unique zing.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Arial Unicode MS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954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86643" y="5104094"/>
            <a:ext cx="3682092" cy="1191037"/>
            <a:chOff x="1062658" y="4797152"/>
            <a:chExt cx="2933278" cy="1191037"/>
          </a:xfrm>
        </p:grpSpPr>
        <p:sp>
          <p:nvSpPr>
            <p:cNvPr id="10" name="TextBox 9"/>
            <p:cNvSpPr txBox="1"/>
            <p:nvPr/>
          </p:nvSpPr>
          <p:spPr>
            <a:xfrm>
              <a:off x="1062658" y="5157192"/>
              <a:ext cx="2933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 Placeholder 14"/>
            <p:cNvSpPr txBox="1">
              <a:spLocks/>
            </p:cNvSpPr>
            <p:nvPr/>
          </p:nvSpPr>
          <p:spPr>
            <a:xfrm>
              <a:off x="1062658" y="4797152"/>
              <a:ext cx="2933278" cy="288032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>
                  <a:solidFill>
                    <a:schemeClr val="accent3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045703" y="5104094"/>
            <a:ext cx="3682092" cy="1191037"/>
            <a:chOff x="5220072" y="4797151"/>
            <a:chExt cx="2933278" cy="1191037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157191"/>
              <a:ext cx="2933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 Placeholder 14"/>
            <p:cNvSpPr txBox="1">
              <a:spLocks/>
            </p:cNvSpPr>
            <p:nvPr/>
          </p:nvSpPr>
          <p:spPr>
            <a:xfrm>
              <a:off x="5220072" y="4797151"/>
              <a:ext cx="2933278" cy="288032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b="1" dirty="0">
                  <a:solidFill>
                    <a:schemeClr val="bg1"/>
                  </a:solidFill>
                  <a:cs typeface="Arial" pitchFamily="34" charset="0"/>
                </a:rPr>
                <a:t>Portfolio Presentation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9B0F73F-32D2-4832-854F-F979522E25A1}"/>
              </a:ext>
            </a:extLst>
          </p:cNvPr>
          <p:cNvGrpSpPr/>
          <p:nvPr/>
        </p:nvGrpSpPr>
        <p:grpSpPr>
          <a:xfrm rot="3007049">
            <a:off x="3109073" y="4353751"/>
            <a:ext cx="336808" cy="713689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49962E9B-0A91-449E-8B16-660F0766616D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="" xmlns:a16="http://schemas.microsoft.com/office/drawing/2014/main" id="{EFA52DF5-95F5-4E72-A04B-060EEB2E4F3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="" xmlns:a16="http://schemas.microsoft.com/office/drawing/2014/main" id="{22A8D27B-EF56-4FAB-B34C-E4BCFF8B52D5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="" xmlns:a16="http://schemas.microsoft.com/office/drawing/2014/main" id="{E615D086-7909-479D-ADB0-9972E45E709E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04EA8030-70EC-41FB-9DE3-DB88289C3470}"/>
              </a:ext>
            </a:extLst>
          </p:cNvPr>
          <p:cNvGrpSpPr/>
          <p:nvPr/>
        </p:nvGrpSpPr>
        <p:grpSpPr>
          <a:xfrm>
            <a:off x="8886749" y="4415113"/>
            <a:ext cx="540024" cy="585372"/>
            <a:chOff x="6414004" y="2502095"/>
            <a:chExt cx="1127371" cy="1222039"/>
          </a:xfrm>
          <a:solidFill>
            <a:schemeClr val="bg1"/>
          </a:solidFill>
        </p:grpSpPr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12E5D6FB-3552-48A4-AEAB-E7957D3B911A}"/>
                </a:ext>
              </a:extLst>
            </p:cNvPr>
            <p:cNvSpPr/>
            <p:nvPr/>
          </p:nvSpPr>
          <p:spPr>
            <a:xfrm rot="1023001">
              <a:off x="6414004" y="2502095"/>
              <a:ext cx="1127371" cy="873499"/>
            </a:xfrm>
            <a:custGeom>
              <a:avLst/>
              <a:gdLst>
                <a:gd name="connsiteX0" fmla="*/ 501017 w 1127371"/>
                <a:gd name="connsiteY0" fmla="*/ 4541 h 873499"/>
                <a:gd name="connsiteX1" fmla="*/ 542673 w 1127371"/>
                <a:gd name="connsiteY1" fmla="*/ 0 h 873499"/>
                <a:gd name="connsiteX2" fmla="*/ 688826 w 1127371"/>
                <a:gd name="connsiteY2" fmla="*/ 65455 h 873499"/>
                <a:gd name="connsiteX3" fmla="*/ 700532 w 1127371"/>
                <a:gd name="connsiteY3" fmla="*/ 80795 h 873499"/>
                <a:gd name="connsiteX4" fmla="*/ 725507 w 1127371"/>
                <a:gd name="connsiteY4" fmla="*/ 76053 h 873499"/>
                <a:gd name="connsiteX5" fmla="*/ 856913 w 1127371"/>
                <a:gd name="connsiteY5" fmla="*/ 157963 h 873499"/>
                <a:gd name="connsiteX6" fmla="*/ 861593 w 1127371"/>
                <a:gd name="connsiteY6" fmla="*/ 179759 h 873499"/>
                <a:gd name="connsiteX7" fmla="*/ 890141 w 1127371"/>
                <a:gd name="connsiteY7" fmla="*/ 182465 h 873499"/>
                <a:gd name="connsiteX8" fmla="*/ 1068316 w 1127371"/>
                <a:gd name="connsiteY8" fmla="*/ 388048 h 873499"/>
                <a:gd name="connsiteX9" fmla="*/ 1051529 w 1127371"/>
                <a:gd name="connsiteY9" fmla="*/ 466242 h 873499"/>
                <a:gd name="connsiteX10" fmla="*/ 1071092 w 1127371"/>
                <a:gd name="connsiteY10" fmla="*/ 477090 h 873499"/>
                <a:gd name="connsiteX11" fmla="*/ 1127371 w 1127371"/>
                <a:gd name="connsiteY11" fmla="*/ 588832 h 873499"/>
                <a:gd name="connsiteX12" fmla="*/ 935223 w 1127371"/>
                <a:gd name="connsiteY12" fmla="*/ 746859 h 873499"/>
                <a:gd name="connsiteX13" fmla="*/ 799354 w 1127371"/>
                <a:gd name="connsiteY13" fmla="*/ 700574 h 873499"/>
                <a:gd name="connsiteX14" fmla="*/ 773647 w 1127371"/>
                <a:gd name="connsiteY14" fmla="*/ 669216 h 873499"/>
                <a:gd name="connsiteX15" fmla="*/ 750129 w 1127371"/>
                <a:gd name="connsiteY15" fmla="*/ 682257 h 873499"/>
                <a:gd name="connsiteX16" fmla="*/ 675336 w 1127371"/>
                <a:gd name="connsiteY16" fmla="*/ 694675 h 873499"/>
                <a:gd name="connsiteX17" fmla="*/ 617744 w 1127371"/>
                <a:gd name="connsiteY17" fmla="*/ 685113 h 873499"/>
                <a:gd name="connsiteX18" fmla="*/ 613663 w 1127371"/>
                <a:gd name="connsiteY18" fmla="*/ 690091 h 873499"/>
                <a:gd name="connsiteX19" fmla="*/ 477794 w 1127371"/>
                <a:gd name="connsiteY19" fmla="*/ 736376 h 873499"/>
                <a:gd name="connsiteX20" fmla="*/ 409479 w 1127371"/>
                <a:gd name="connsiteY20" fmla="*/ 725033 h 873499"/>
                <a:gd name="connsiteX21" fmla="*/ 398759 w 1127371"/>
                <a:gd name="connsiteY21" fmla="*/ 774965 h 873499"/>
                <a:gd name="connsiteX22" fmla="*/ 240683 w 1127371"/>
                <a:gd name="connsiteY22" fmla="*/ 873499 h 873499"/>
                <a:gd name="connsiteX23" fmla="*/ 69126 w 1127371"/>
                <a:gd name="connsiteY23" fmla="*/ 712168 h 873499"/>
                <a:gd name="connsiteX24" fmla="*/ 82608 w 1127371"/>
                <a:gd name="connsiteY24" fmla="*/ 649370 h 873499"/>
                <a:gd name="connsiteX25" fmla="*/ 95747 w 1127371"/>
                <a:gd name="connsiteY25" fmla="*/ 631045 h 873499"/>
                <a:gd name="connsiteX26" fmla="*/ 60539 w 1127371"/>
                <a:gd name="connsiteY26" fmla="*/ 608722 h 873499"/>
                <a:gd name="connsiteX27" fmla="*/ 0 w 1127371"/>
                <a:gd name="connsiteY27" fmla="*/ 471280 h 873499"/>
                <a:gd name="connsiteX28" fmla="*/ 165037 w 1127371"/>
                <a:gd name="connsiteY28" fmla="*/ 280856 h 873499"/>
                <a:gd name="connsiteX29" fmla="*/ 171058 w 1127371"/>
                <a:gd name="connsiteY29" fmla="*/ 280285 h 873499"/>
                <a:gd name="connsiteX30" fmla="*/ 177124 w 1127371"/>
                <a:gd name="connsiteY30" fmla="*/ 247960 h 873499"/>
                <a:gd name="connsiteX31" fmla="*/ 329618 w 1127371"/>
                <a:gd name="connsiteY31" fmla="*/ 124368 h 873499"/>
                <a:gd name="connsiteX32" fmla="*/ 361966 w 1127371"/>
                <a:gd name="connsiteY32" fmla="*/ 121301 h 873499"/>
                <a:gd name="connsiteX33" fmla="*/ 383179 w 1127371"/>
                <a:gd name="connsiteY33" fmla="*/ 81324 h 873499"/>
                <a:gd name="connsiteX34" fmla="*/ 501017 w 1127371"/>
                <a:gd name="connsiteY34" fmla="*/ 4541 h 87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7371" h="873499">
                  <a:moveTo>
                    <a:pt x="501017" y="4541"/>
                  </a:moveTo>
                  <a:cubicBezTo>
                    <a:pt x="514472" y="1564"/>
                    <a:pt x="528403" y="0"/>
                    <a:pt x="542673" y="0"/>
                  </a:cubicBezTo>
                  <a:cubicBezTo>
                    <a:pt x="599749" y="0"/>
                    <a:pt x="651422" y="25014"/>
                    <a:pt x="688826" y="65455"/>
                  </a:cubicBezTo>
                  <a:lnTo>
                    <a:pt x="700532" y="80795"/>
                  </a:lnTo>
                  <a:lnTo>
                    <a:pt x="725507" y="76053"/>
                  </a:lnTo>
                  <a:cubicBezTo>
                    <a:pt x="784580" y="76053"/>
                    <a:pt x="835264" y="109828"/>
                    <a:pt x="856913" y="157963"/>
                  </a:cubicBezTo>
                  <a:lnTo>
                    <a:pt x="861593" y="179759"/>
                  </a:lnTo>
                  <a:lnTo>
                    <a:pt x="890141" y="182465"/>
                  </a:lnTo>
                  <a:cubicBezTo>
                    <a:pt x="991825" y="202032"/>
                    <a:pt x="1068316" y="286640"/>
                    <a:pt x="1068316" y="388048"/>
                  </a:cubicBezTo>
                  <a:lnTo>
                    <a:pt x="1051529" y="466242"/>
                  </a:lnTo>
                  <a:lnTo>
                    <a:pt x="1071092" y="477090"/>
                  </a:lnTo>
                  <a:cubicBezTo>
                    <a:pt x="1105864" y="505687"/>
                    <a:pt x="1127371" y="545194"/>
                    <a:pt x="1127371" y="588832"/>
                  </a:cubicBezTo>
                  <a:cubicBezTo>
                    <a:pt x="1127371" y="676108"/>
                    <a:pt x="1041343" y="746858"/>
                    <a:pt x="935223" y="746859"/>
                  </a:cubicBezTo>
                  <a:cubicBezTo>
                    <a:pt x="882163" y="746859"/>
                    <a:pt x="834126" y="729171"/>
                    <a:pt x="799354" y="700574"/>
                  </a:cubicBezTo>
                  <a:lnTo>
                    <a:pt x="773647" y="669216"/>
                  </a:lnTo>
                  <a:lnTo>
                    <a:pt x="750129" y="682257"/>
                  </a:lnTo>
                  <a:cubicBezTo>
                    <a:pt x="727141" y="690254"/>
                    <a:pt x="701866" y="694675"/>
                    <a:pt x="675336" y="694675"/>
                  </a:cubicBezTo>
                  <a:lnTo>
                    <a:pt x="617744" y="685113"/>
                  </a:lnTo>
                  <a:lnTo>
                    <a:pt x="613663" y="690091"/>
                  </a:lnTo>
                  <a:cubicBezTo>
                    <a:pt x="578891" y="718688"/>
                    <a:pt x="530854" y="736376"/>
                    <a:pt x="477794" y="736376"/>
                  </a:cubicBezTo>
                  <a:lnTo>
                    <a:pt x="409479" y="725033"/>
                  </a:lnTo>
                  <a:lnTo>
                    <a:pt x="398759" y="774965"/>
                  </a:lnTo>
                  <a:cubicBezTo>
                    <a:pt x="372715" y="832869"/>
                    <a:pt x="311744" y="873499"/>
                    <a:pt x="240683" y="873499"/>
                  </a:cubicBezTo>
                  <a:cubicBezTo>
                    <a:pt x="145936" y="873499"/>
                    <a:pt x="69126" y="801269"/>
                    <a:pt x="69126" y="712168"/>
                  </a:cubicBezTo>
                  <a:cubicBezTo>
                    <a:pt x="69127" y="689893"/>
                    <a:pt x="73927" y="668672"/>
                    <a:pt x="82608" y="649370"/>
                  </a:cubicBezTo>
                  <a:lnTo>
                    <a:pt x="95747" y="631045"/>
                  </a:lnTo>
                  <a:lnTo>
                    <a:pt x="60539" y="608722"/>
                  </a:lnTo>
                  <a:cubicBezTo>
                    <a:pt x="23135" y="573548"/>
                    <a:pt x="1" y="524954"/>
                    <a:pt x="0" y="471280"/>
                  </a:cubicBezTo>
                  <a:cubicBezTo>
                    <a:pt x="0" y="377350"/>
                    <a:pt x="70851" y="298981"/>
                    <a:pt x="165037" y="280856"/>
                  </a:cubicBezTo>
                  <a:lnTo>
                    <a:pt x="171058" y="280285"/>
                  </a:lnTo>
                  <a:lnTo>
                    <a:pt x="177124" y="247960"/>
                  </a:lnTo>
                  <a:cubicBezTo>
                    <a:pt x="201465" y="185442"/>
                    <a:pt x="258979" y="137961"/>
                    <a:pt x="329618" y="124368"/>
                  </a:cubicBezTo>
                  <a:lnTo>
                    <a:pt x="361966" y="121301"/>
                  </a:lnTo>
                  <a:lnTo>
                    <a:pt x="383179" y="81324"/>
                  </a:lnTo>
                  <a:cubicBezTo>
                    <a:pt x="412665" y="42695"/>
                    <a:pt x="453924" y="14960"/>
                    <a:pt x="501017" y="45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D421EB51-F7EB-4EE1-988A-6219C09B5A46}"/>
                </a:ext>
              </a:extLst>
            </p:cNvPr>
            <p:cNvSpPr/>
            <p:nvPr/>
          </p:nvSpPr>
          <p:spPr>
            <a:xfrm>
              <a:off x="6656958" y="3058301"/>
              <a:ext cx="590116" cy="665833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idx="14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4171949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="" xmlns:a16="http://schemas.microsoft.com/office/drawing/2014/main" id="{EAA06406-443A-483D-B353-579363B07178}"/>
              </a:ext>
            </a:extLst>
          </p:cNvPr>
          <p:cNvSpPr/>
          <p:nvPr/>
        </p:nvSpPr>
        <p:spPr>
          <a:xfrm>
            <a:off x="3" y="-26997"/>
            <a:ext cx="6242344" cy="6884997"/>
          </a:xfrm>
          <a:custGeom>
            <a:avLst/>
            <a:gdLst>
              <a:gd name="connsiteX0" fmla="*/ 2559354 w 5989681"/>
              <a:gd name="connsiteY0" fmla="*/ 1 h 6884997"/>
              <a:gd name="connsiteX1" fmla="*/ 5989681 w 5989681"/>
              <a:gd name="connsiteY1" fmla="*/ 3430328 h 6884997"/>
              <a:gd name="connsiteX2" fmla="*/ 2559354 w 5989681"/>
              <a:gd name="connsiteY2" fmla="*/ 6860655 h 6884997"/>
              <a:gd name="connsiteX3" fmla="*/ 0 w 5989681"/>
              <a:gd name="connsiteY3" fmla="*/ 0 h 6884997"/>
              <a:gd name="connsiteX4" fmla="*/ 2559353 w 5989681"/>
              <a:gd name="connsiteY4" fmla="*/ 0 h 6884997"/>
              <a:gd name="connsiteX5" fmla="*/ 2559353 w 5989681"/>
              <a:gd name="connsiteY5" fmla="*/ 6884997 h 6884997"/>
              <a:gd name="connsiteX6" fmla="*/ 0 w 5989681"/>
              <a:gd name="connsiteY6" fmla="*/ 6884997 h 6884997"/>
              <a:gd name="connsiteX0" fmla="*/ 2812017 w 6242344"/>
              <a:gd name="connsiteY0" fmla="*/ 1 h 6884997"/>
              <a:gd name="connsiteX1" fmla="*/ 6242344 w 6242344"/>
              <a:gd name="connsiteY1" fmla="*/ 3430328 h 6884997"/>
              <a:gd name="connsiteX2" fmla="*/ 2812017 w 6242344"/>
              <a:gd name="connsiteY2" fmla="*/ 6860655 h 6884997"/>
              <a:gd name="connsiteX3" fmla="*/ 2812017 w 6242344"/>
              <a:gd name="connsiteY3" fmla="*/ 1 h 6884997"/>
              <a:gd name="connsiteX4" fmla="*/ 0 w 6242344"/>
              <a:gd name="connsiteY4" fmla="*/ 24063 h 6884997"/>
              <a:gd name="connsiteX5" fmla="*/ 2812016 w 6242344"/>
              <a:gd name="connsiteY5" fmla="*/ 0 h 6884997"/>
              <a:gd name="connsiteX6" fmla="*/ 2812016 w 6242344"/>
              <a:gd name="connsiteY6" fmla="*/ 6884997 h 6884997"/>
              <a:gd name="connsiteX7" fmla="*/ 252663 w 6242344"/>
              <a:gd name="connsiteY7" fmla="*/ 6884997 h 6884997"/>
              <a:gd name="connsiteX8" fmla="*/ 0 w 6242344"/>
              <a:gd name="connsiteY8" fmla="*/ 24063 h 6884997"/>
              <a:gd name="connsiteX0" fmla="*/ 2812017 w 6242344"/>
              <a:gd name="connsiteY0" fmla="*/ 1 h 6884997"/>
              <a:gd name="connsiteX1" fmla="*/ 6242344 w 6242344"/>
              <a:gd name="connsiteY1" fmla="*/ 3430328 h 6884997"/>
              <a:gd name="connsiteX2" fmla="*/ 2812017 w 6242344"/>
              <a:gd name="connsiteY2" fmla="*/ 6860655 h 6884997"/>
              <a:gd name="connsiteX3" fmla="*/ 2812017 w 6242344"/>
              <a:gd name="connsiteY3" fmla="*/ 1 h 6884997"/>
              <a:gd name="connsiteX4" fmla="*/ 0 w 6242344"/>
              <a:gd name="connsiteY4" fmla="*/ 24063 h 6884997"/>
              <a:gd name="connsiteX5" fmla="*/ 2812016 w 6242344"/>
              <a:gd name="connsiteY5" fmla="*/ 0 h 6884997"/>
              <a:gd name="connsiteX6" fmla="*/ 2812016 w 6242344"/>
              <a:gd name="connsiteY6" fmla="*/ 6884997 h 6884997"/>
              <a:gd name="connsiteX7" fmla="*/ 12032 w 6242344"/>
              <a:gd name="connsiteY7" fmla="*/ 6860934 h 6884997"/>
              <a:gd name="connsiteX8" fmla="*/ 0 w 6242344"/>
              <a:gd name="connsiteY8" fmla="*/ 24063 h 6884997"/>
              <a:gd name="connsiteX0" fmla="*/ 2812017 w 6242344"/>
              <a:gd name="connsiteY0" fmla="*/ 1 h 6884997"/>
              <a:gd name="connsiteX1" fmla="*/ 6242344 w 6242344"/>
              <a:gd name="connsiteY1" fmla="*/ 3430328 h 6884997"/>
              <a:gd name="connsiteX2" fmla="*/ 2812017 w 6242344"/>
              <a:gd name="connsiteY2" fmla="*/ 6860655 h 6884997"/>
              <a:gd name="connsiteX3" fmla="*/ 2812017 w 6242344"/>
              <a:gd name="connsiteY3" fmla="*/ 1 h 6884997"/>
              <a:gd name="connsiteX4" fmla="*/ 0 w 6242344"/>
              <a:gd name="connsiteY4" fmla="*/ 24063 h 6884997"/>
              <a:gd name="connsiteX5" fmla="*/ 2812016 w 6242344"/>
              <a:gd name="connsiteY5" fmla="*/ 0 h 6884997"/>
              <a:gd name="connsiteX6" fmla="*/ 2812016 w 6242344"/>
              <a:gd name="connsiteY6" fmla="*/ 6884997 h 6884997"/>
              <a:gd name="connsiteX7" fmla="*/ 12032 w 6242344"/>
              <a:gd name="connsiteY7" fmla="*/ 6860934 h 6884997"/>
              <a:gd name="connsiteX8" fmla="*/ 0 w 6242344"/>
              <a:gd name="connsiteY8" fmla="*/ 24063 h 688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2344" h="6884997">
                <a:moveTo>
                  <a:pt x="2812017" y="1"/>
                </a:moveTo>
                <a:lnTo>
                  <a:pt x="6242344" y="3430328"/>
                </a:lnTo>
                <a:lnTo>
                  <a:pt x="2812017" y="6860655"/>
                </a:lnTo>
                <a:lnTo>
                  <a:pt x="2812017" y="1"/>
                </a:lnTo>
                <a:close/>
                <a:moveTo>
                  <a:pt x="0" y="24063"/>
                </a:moveTo>
                <a:lnTo>
                  <a:pt x="2812016" y="0"/>
                </a:lnTo>
                <a:lnTo>
                  <a:pt x="2812016" y="6884997"/>
                </a:lnTo>
                <a:lnTo>
                  <a:pt x="12032" y="6860934"/>
                </a:lnTo>
                <a:cubicBezTo>
                  <a:pt x="12032" y="4565935"/>
                  <a:pt x="0" y="2319062"/>
                  <a:pt x="0" y="240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2D0B2E6D-EAF7-441B-A464-96E87E0FAD74}"/>
              </a:ext>
            </a:extLst>
          </p:cNvPr>
          <p:cNvSpPr/>
          <p:nvPr/>
        </p:nvSpPr>
        <p:spPr>
          <a:xfrm rot="13500000">
            <a:off x="-2228559" y="486193"/>
            <a:ext cx="5882683" cy="5882683"/>
          </a:xfrm>
          <a:custGeom>
            <a:avLst/>
            <a:gdLst>
              <a:gd name="connsiteX0" fmla="*/ 4856856 w 5882683"/>
              <a:gd name="connsiteY0" fmla="*/ 5882683 h 5882683"/>
              <a:gd name="connsiteX1" fmla="*/ 5641 w 5882683"/>
              <a:gd name="connsiteY1" fmla="*/ 5882683 h 5882683"/>
              <a:gd name="connsiteX2" fmla="*/ 5641 w 5882683"/>
              <a:gd name="connsiteY2" fmla="*/ 1031468 h 5882683"/>
              <a:gd name="connsiteX3" fmla="*/ 5882683 w 5882683"/>
              <a:gd name="connsiteY3" fmla="*/ 4856856 h 5882683"/>
              <a:gd name="connsiteX4" fmla="*/ 4856857 w 5882683"/>
              <a:gd name="connsiteY4" fmla="*/ 5882683 h 5882683"/>
              <a:gd name="connsiteX5" fmla="*/ 0 w 5882683"/>
              <a:gd name="connsiteY5" fmla="*/ 1025827 h 5882683"/>
              <a:gd name="connsiteX6" fmla="*/ 1025827 w 5882683"/>
              <a:gd name="connsiteY6" fmla="*/ 0 h 588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2683" h="5882683">
                <a:moveTo>
                  <a:pt x="4856856" y="5882683"/>
                </a:moveTo>
                <a:lnTo>
                  <a:pt x="5641" y="5882683"/>
                </a:lnTo>
                <a:lnTo>
                  <a:pt x="5641" y="1031468"/>
                </a:lnTo>
                <a:close/>
                <a:moveTo>
                  <a:pt x="5882683" y="4856856"/>
                </a:moveTo>
                <a:lnTo>
                  <a:pt x="4856857" y="5882683"/>
                </a:lnTo>
                <a:lnTo>
                  <a:pt x="0" y="1025827"/>
                </a:lnTo>
                <a:lnTo>
                  <a:pt x="10258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각 삼각형 32">
            <a:extLst>
              <a:ext uri="{FF2B5EF4-FFF2-40B4-BE49-F238E27FC236}">
                <a16:creationId xmlns="" xmlns:a16="http://schemas.microsoft.com/office/drawing/2014/main" id="{36FCD6DE-1965-4C12-862A-AFBB657C8D14}"/>
              </a:ext>
            </a:extLst>
          </p:cNvPr>
          <p:cNvSpPr/>
          <p:nvPr/>
        </p:nvSpPr>
        <p:spPr>
          <a:xfrm rot="13500000">
            <a:off x="-2425608" y="989894"/>
            <a:ext cx="4851215" cy="485121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각 삼각형 33">
            <a:extLst>
              <a:ext uri="{FF2B5EF4-FFF2-40B4-BE49-F238E27FC236}">
                <a16:creationId xmlns="" xmlns:a16="http://schemas.microsoft.com/office/drawing/2014/main" id="{A5E9F729-A207-41A8-9F20-67130BEF60AF}"/>
              </a:ext>
            </a:extLst>
          </p:cNvPr>
          <p:cNvSpPr/>
          <p:nvPr/>
        </p:nvSpPr>
        <p:spPr>
          <a:xfrm rot="13500000">
            <a:off x="-1497593" y="1931272"/>
            <a:ext cx="2968459" cy="296845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32960" y="454795"/>
            <a:ext cx="6846259" cy="724247"/>
          </a:xfrm>
        </p:spPr>
        <p:txBody>
          <a:bodyPr/>
          <a:lstStyle/>
          <a:p>
            <a:pPr algn="r"/>
            <a:r>
              <a:rPr lang="en-US" dirty="0"/>
              <a:t>Infographic Style</a:t>
            </a:r>
          </a:p>
        </p:txBody>
      </p:sp>
      <p:grpSp>
        <p:nvGrpSpPr>
          <p:cNvPr id="5" name="Group 34">
            <a:extLst>
              <a:ext uri="{FF2B5EF4-FFF2-40B4-BE49-F238E27FC236}">
                <a16:creationId xmlns="" xmlns:a16="http://schemas.microsoft.com/office/drawing/2014/main" id="{8102BE8D-1A9D-453D-923F-78BA1B494DD1}"/>
              </a:ext>
            </a:extLst>
          </p:cNvPr>
          <p:cNvGrpSpPr/>
          <p:nvPr/>
        </p:nvGrpSpPr>
        <p:grpSpPr>
          <a:xfrm>
            <a:off x="7771842" y="3415097"/>
            <a:ext cx="2882659" cy="920864"/>
            <a:chOff x="803640" y="3362835"/>
            <a:chExt cx="2059657" cy="920864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32D20A8-B56F-4FB6-9E2D-3F59F737C25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21F1B98-CF49-48EC-82F0-873CB64470D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="" xmlns:a16="http://schemas.microsoft.com/office/drawing/2014/main" id="{76519832-4AF8-45FB-ACA8-F2921FB9CAC9}"/>
              </a:ext>
            </a:extLst>
          </p:cNvPr>
          <p:cNvGrpSpPr/>
          <p:nvPr/>
        </p:nvGrpSpPr>
        <p:grpSpPr>
          <a:xfrm>
            <a:off x="7292561" y="4518003"/>
            <a:ext cx="3361942" cy="920864"/>
            <a:chOff x="803640" y="3362835"/>
            <a:chExt cx="2059657" cy="920864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3B56F3B9-A6DA-4FAE-985A-1652AB45B329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48EA904-6BB3-4249-BC2B-5A596A964FB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="" xmlns:a16="http://schemas.microsoft.com/office/drawing/2014/main" id="{42FA7141-FD02-408B-985A-7A8D8EEE08D0}"/>
              </a:ext>
            </a:extLst>
          </p:cNvPr>
          <p:cNvGrpSpPr/>
          <p:nvPr/>
        </p:nvGrpSpPr>
        <p:grpSpPr>
          <a:xfrm>
            <a:off x="6190415" y="5620909"/>
            <a:ext cx="4464086" cy="920864"/>
            <a:chOff x="803640" y="3362835"/>
            <a:chExt cx="2059657" cy="920864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A6C9B19-595F-489D-AF8D-3760A1D348A1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568F83A-59A1-436B-BC4A-71867BC67A1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2605749-8ECF-460A-9517-3AAB8E9ED213}"/>
              </a:ext>
            </a:extLst>
          </p:cNvPr>
          <p:cNvSpPr txBox="1"/>
          <p:nvPr/>
        </p:nvSpPr>
        <p:spPr>
          <a:xfrm>
            <a:off x="7325955" y="1638705"/>
            <a:ext cx="39419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BE41587-1B9F-4774-B938-8F290ABF4DB3}"/>
              </a:ext>
            </a:extLst>
          </p:cNvPr>
          <p:cNvSpPr txBox="1"/>
          <p:nvPr/>
        </p:nvSpPr>
        <p:spPr>
          <a:xfrm rot="18900000">
            <a:off x="5139883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FDBD699-AA7D-4DFD-8035-562FB0FFBC8C}"/>
              </a:ext>
            </a:extLst>
          </p:cNvPr>
          <p:cNvSpPr txBox="1"/>
          <p:nvPr/>
        </p:nvSpPr>
        <p:spPr>
          <a:xfrm rot="18900000">
            <a:off x="3763993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B9860AF6-C10D-449E-A5E6-3E930DCC2A7E}"/>
              </a:ext>
            </a:extLst>
          </p:cNvPr>
          <p:cNvGrpSpPr/>
          <p:nvPr/>
        </p:nvGrpSpPr>
        <p:grpSpPr>
          <a:xfrm rot="18900000">
            <a:off x="2639007" y="4404397"/>
            <a:ext cx="2922430" cy="868934"/>
            <a:chOff x="2658057" y="4528222"/>
            <a:chExt cx="2922430" cy="868934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F2ED6867-C9B9-40FA-B525-151D0989A579}"/>
                </a:ext>
              </a:extLst>
            </p:cNvPr>
            <p:cNvSpPr txBox="1"/>
            <p:nvPr/>
          </p:nvSpPr>
          <p:spPr>
            <a:xfrm>
              <a:off x="2658058" y="4528222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22655D20-7EE8-418B-9D66-D32585BBC472}"/>
                </a:ext>
              </a:extLst>
            </p:cNvPr>
            <p:cNvSpPr txBox="1"/>
            <p:nvPr/>
          </p:nvSpPr>
          <p:spPr>
            <a:xfrm>
              <a:off x="2658057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B767FE43-D453-4DA5-A2A9-AF1B8D60BCC5}"/>
              </a:ext>
            </a:extLst>
          </p:cNvPr>
          <p:cNvGrpSpPr/>
          <p:nvPr/>
        </p:nvGrpSpPr>
        <p:grpSpPr>
          <a:xfrm rot="18900000">
            <a:off x="1257781" y="4404397"/>
            <a:ext cx="2922429" cy="868934"/>
            <a:chOff x="1403333" y="4528222"/>
            <a:chExt cx="2922429" cy="868934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4304E1F-6068-49F8-AA5C-D46845FFF898}"/>
                </a:ext>
              </a:extLst>
            </p:cNvPr>
            <p:cNvSpPr txBox="1"/>
            <p:nvPr/>
          </p:nvSpPr>
          <p:spPr>
            <a:xfrm>
              <a:off x="1403333" y="4528222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4EEC1027-1875-403F-A528-462AE21B8D43}"/>
                </a:ext>
              </a:extLst>
            </p:cNvPr>
            <p:cNvSpPr txBox="1"/>
            <p:nvPr/>
          </p:nvSpPr>
          <p:spPr>
            <a:xfrm>
              <a:off x="1403333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C1C226E-4A57-43B3-B3BE-F428EB49ABB6}"/>
              </a:ext>
            </a:extLst>
          </p:cNvPr>
          <p:cNvSpPr txBox="1"/>
          <p:nvPr/>
        </p:nvSpPr>
        <p:spPr>
          <a:xfrm rot="18900000">
            <a:off x="2341726" y="3127120"/>
            <a:ext cx="96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0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FF833CD0-7F21-4B39-AB13-B1DE39FD341B}"/>
              </a:ext>
            </a:extLst>
          </p:cNvPr>
          <p:cNvGrpSpPr/>
          <p:nvPr/>
        </p:nvGrpSpPr>
        <p:grpSpPr>
          <a:xfrm rot="18900000">
            <a:off x="-123444" y="4404397"/>
            <a:ext cx="2922429" cy="868934"/>
            <a:chOff x="-104394" y="4528222"/>
            <a:chExt cx="2922429" cy="868934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A2423BBA-2B3E-462C-8507-653CAE8776CB}"/>
                </a:ext>
              </a:extLst>
            </p:cNvPr>
            <p:cNvSpPr txBox="1"/>
            <p:nvPr/>
          </p:nvSpPr>
          <p:spPr>
            <a:xfrm>
              <a:off x="-104394" y="4528222"/>
              <a:ext cx="292242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4E7C171-609A-4756-8515-3C068C331E61}"/>
                </a:ext>
              </a:extLst>
            </p:cNvPr>
            <p:cNvSpPr txBox="1"/>
            <p:nvPr/>
          </p:nvSpPr>
          <p:spPr>
            <a:xfrm>
              <a:off x="-93768" y="4750825"/>
              <a:ext cx="2911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71A28EE2-A020-44C6-A2F1-3CC001F33ECE}"/>
              </a:ext>
            </a:extLst>
          </p:cNvPr>
          <p:cNvGrpSpPr/>
          <p:nvPr/>
        </p:nvGrpSpPr>
        <p:grpSpPr>
          <a:xfrm>
            <a:off x="644665" y="3055208"/>
            <a:ext cx="744652" cy="744652"/>
            <a:chOff x="7307544" y="897913"/>
            <a:chExt cx="716146" cy="716146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AFC8C70-3C6A-40C3-8572-CAEC83360534}"/>
                </a:ext>
              </a:extLst>
            </p:cNvPr>
            <p:cNvSpPr/>
            <p:nvPr/>
          </p:nvSpPr>
          <p:spPr>
            <a:xfrm>
              <a:off x="7307544" y="897913"/>
              <a:ext cx="716146" cy="716146"/>
            </a:xfrm>
            <a:prstGeom prst="ellipse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7BFFED0A-8DF3-42E6-84D6-E6DA80788306}"/>
                </a:ext>
              </a:extLst>
            </p:cNvPr>
            <p:cNvSpPr/>
            <p:nvPr/>
          </p:nvSpPr>
          <p:spPr>
            <a:xfrm>
              <a:off x="7374499" y="966015"/>
              <a:ext cx="582234" cy="578236"/>
            </a:xfrm>
            <a:custGeom>
              <a:avLst/>
              <a:gdLst>
                <a:gd name="connsiteX0" fmla="*/ 291118 w 582234"/>
                <a:gd name="connsiteY0" fmla="*/ 305844 h 578236"/>
                <a:gd name="connsiteX1" fmla="*/ 381915 w 582234"/>
                <a:gd name="connsiteY1" fmla="*/ 578236 h 578236"/>
                <a:gd name="connsiteX2" fmla="*/ 200320 w 582234"/>
                <a:gd name="connsiteY2" fmla="*/ 578236 h 578236"/>
                <a:gd name="connsiteX3" fmla="*/ 305933 w 582234"/>
                <a:gd name="connsiteY3" fmla="*/ 299149 h 578236"/>
                <a:gd name="connsiteX4" fmla="*/ 559295 w 582234"/>
                <a:gd name="connsiteY4" fmla="*/ 434239 h 578236"/>
                <a:gd name="connsiteX5" fmla="*/ 427568 w 582234"/>
                <a:gd name="connsiteY5" fmla="*/ 559239 h 578236"/>
                <a:gd name="connsiteX6" fmla="*/ 276907 w 582234"/>
                <a:gd name="connsiteY6" fmla="*/ 299149 h 578236"/>
                <a:gd name="connsiteX7" fmla="*/ 155272 w 582234"/>
                <a:gd name="connsiteY7" fmla="*/ 559239 h 578236"/>
                <a:gd name="connsiteX8" fmla="*/ 23545 w 582234"/>
                <a:gd name="connsiteY8" fmla="*/ 434239 h 578236"/>
                <a:gd name="connsiteX9" fmla="*/ 582234 w 582234"/>
                <a:gd name="connsiteY9" fmla="*/ 199173 h 578236"/>
                <a:gd name="connsiteX10" fmla="*/ 582234 w 582234"/>
                <a:gd name="connsiteY10" fmla="*/ 380769 h 578236"/>
                <a:gd name="connsiteX11" fmla="*/ 309842 w 582234"/>
                <a:gd name="connsiteY11" fmla="*/ 289971 h 578236"/>
                <a:gd name="connsiteX12" fmla="*/ 0 w 582234"/>
                <a:gd name="connsiteY12" fmla="*/ 199173 h 578236"/>
                <a:gd name="connsiteX13" fmla="*/ 272393 w 582234"/>
                <a:gd name="connsiteY13" fmla="*/ 289971 h 578236"/>
                <a:gd name="connsiteX14" fmla="*/ 0 w 582234"/>
                <a:gd name="connsiteY14" fmla="*/ 380769 h 578236"/>
                <a:gd name="connsiteX15" fmla="*/ 433794 w 582234"/>
                <a:gd name="connsiteY15" fmla="*/ 23136 h 578236"/>
                <a:gd name="connsiteX16" fmla="*/ 561454 w 582234"/>
                <a:gd name="connsiteY16" fmla="*/ 152286 h 578236"/>
                <a:gd name="connsiteX17" fmla="*/ 303900 w 582234"/>
                <a:gd name="connsiteY17" fmla="*/ 279201 h 578236"/>
                <a:gd name="connsiteX18" fmla="*/ 149045 w 582234"/>
                <a:gd name="connsiteY18" fmla="*/ 23136 h 578236"/>
                <a:gd name="connsiteX19" fmla="*/ 278940 w 582234"/>
                <a:gd name="connsiteY19" fmla="*/ 279201 h 578236"/>
                <a:gd name="connsiteX20" fmla="*/ 21385 w 582234"/>
                <a:gd name="connsiteY20" fmla="*/ 152286 h 578236"/>
                <a:gd name="connsiteX21" fmla="*/ 200320 w 582234"/>
                <a:gd name="connsiteY21" fmla="*/ 0 h 578236"/>
                <a:gd name="connsiteX22" fmla="*/ 381915 w 582234"/>
                <a:gd name="connsiteY22" fmla="*/ 0 h 578236"/>
                <a:gd name="connsiteX23" fmla="*/ 291117 w 582234"/>
                <a:gd name="connsiteY23" fmla="*/ 272392 h 57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2234" h="578236">
                  <a:moveTo>
                    <a:pt x="291118" y="305844"/>
                  </a:moveTo>
                  <a:lnTo>
                    <a:pt x="381915" y="578236"/>
                  </a:lnTo>
                  <a:lnTo>
                    <a:pt x="200320" y="578236"/>
                  </a:lnTo>
                  <a:close/>
                  <a:moveTo>
                    <a:pt x="305933" y="299149"/>
                  </a:moveTo>
                  <a:lnTo>
                    <a:pt x="559295" y="434239"/>
                  </a:lnTo>
                  <a:lnTo>
                    <a:pt x="427568" y="559239"/>
                  </a:lnTo>
                  <a:close/>
                  <a:moveTo>
                    <a:pt x="276907" y="299149"/>
                  </a:moveTo>
                  <a:lnTo>
                    <a:pt x="155272" y="559239"/>
                  </a:lnTo>
                  <a:lnTo>
                    <a:pt x="23545" y="434239"/>
                  </a:lnTo>
                  <a:close/>
                  <a:moveTo>
                    <a:pt x="582234" y="199173"/>
                  </a:moveTo>
                  <a:lnTo>
                    <a:pt x="582234" y="380769"/>
                  </a:lnTo>
                  <a:lnTo>
                    <a:pt x="309842" y="289971"/>
                  </a:lnTo>
                  <a:close/>
                  <a:moveTo>
                    <a:pt x="0" y="199173"/>
                  </a:moveTo>
                  <a:lnTo>
                    <a:pt x="272393" y="289971"/>
                  </a:lnTo>
                  <a:lnTo>
                    <a:pt x="0" y="380769"/>
                  </a:lnTo>
                  <a:close/>
                  <a:moveTo>
                    <a:pt x="433794" y="23136"/>
                  </a:moveTo>
                  <a:lnTo>
                    <a:pt x="561454" y="152286"/>
                  </a:lnTo>
                  <a:lnTo>
                    <a:pt x="303900" y="279201"/>
                  </a:lnTo>
                  <a:close/>
                  <a:moveTo>
                    <a:pt x="149045" y="23136"/>
                  </a:moveTo>
                  <a:lnTo>
                    <a:pt x="278940" y="279201"/>
                  </a:lnTo>
                  <a:lnTo>
                    <a:pt x="21385" y="152286"/>
                  </a:lnTo>
                  <a:close/>
                  <a:moveTo>
                    <a:pt x="200320" y="0"/>
                  </a:moveTo>
                  <a:lnTo>
                    <a:pt x="381915" y="0"/>
                  </a:lnTo>
                  <a:lnTo>
                    <a:pt x="291117" y="272392"/>
                  </a:lnTo>
                  <a:close/>
                </a:path>
              </a:pathLst>
            </a:cu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99A7714-1B85-472E-80AB-4880F6771186}"/>
              </a:ext>
            </a:extLst>
          </p:cNvPr>
          <p:cNvGrpSpPr/>
          <p:nvPr/>
        </p:nvGrpSpPr>
        <p:grpSpPr>
          <a:xfrm>
            <a:off x="11004784" y="4748862"/>
            <a:ext cx="317955" cy="459146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66" name="눈물 방울 65">
              <a:extLst>
                <a:ext uri="{FF2B5EF4-FFF2-40B4-BE49-F238E27FC236}">
                  <a16:creationId xmlns="" xmlns:a16="http://schemas.microsoft.com/office/drawing/2014/main" id="{343D2BB7-B9A3-451D-A1B4-4DF3C2764789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="" xmlns:a16="http://schemas.microsoft.com/office/drawing/2014/main" id="{0C89096B-813C-4A8A-8033-8B97B0768EDE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73065F27-B01E-4A33-B286-FFC86F71F5D2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809EE6DE-ADEA-483F-B691-8CB7D7FB4EA1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91CFFE8D-B8BA-4A07-8634-D2F931085237}"/>
              </a:ext>
            </a:extLst>
          </p:cNvPr>
          <p:cNvGrpSpPr/>
          <p:nvPr/>
        </p:nvGrpSpPr>
        <p:grpSpPr>
          <a:xfrm>
            <a:off x="10970054" y="5868596"/>
            <a:ext cx="372956" cy="425490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61BB1C4E-AF43-4227-8901-DA42DB8FFE9B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="" xmlns:a16="http://schemas.microsoft.com/office/drawing/2014/main" id="{4D9848D6-D410-4FDD-B5AD-CD34DD5C8211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B5CA3A6D-2AF8-4E3E-B125-C68B8D7CC2A8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="" xmlns:a16="http://schemas.microsoft.com/office/drawing/2014/main" id="{5662B086-392E-489D-B819-71315FBD6761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ardrop 3">
              <a:extLst>
                <a:ext uri="{FF2B5EF4-FFF2-40B4-BE49-F238E27FC236}">
                  <a16:creationId xmlns="" xmlns:a16="http://schemas.microsoft.com/office/drawing/2014/main" id="{CD31D461-86BB-42A4-A00B-D1414CD95AF8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="" xmlns:a16="http://schemas.microsoft.com/office/drawing/2014/main" id="{D9180FBA-01BE-4CFB-A46B-CE7CB0EDA4B1}"/>
              </a:ext>
            </a:extLst>
          </p:cNvPr>
          <p:cNvGrpSpPr/>
          <p:nvPr/>
        </p:nvGrpSpPr>
        <p:grpSpPr>
          <a:xfrm>
            <a:off x="10922915" y="3619253"/>
            <a:ext cx="472847" cy="512553"/>
            <a:chOff x="6414004" y="2502095"/>
            <a:chExt cx="1127371" cy="1222039"/>
          </a:xfrm>
          <a:solidFill>
            <a:schemeClr val="accent4"/>
          </a:solidFill>
        </p:grpSpPr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1441BDF5-7F24-4EE3-9EA4-36C54F7F4721}"/>
                </a:ext>
              </a:extLst>
            </p:cNvPr>
            <p:cNvSpPr/>
            <p:nvPr/>
          </p:nvSpPr>
          <p:spPr>
            <a:xfrm rot="1023001">
              <a:off x="6414004" y="2502095"/>
              <a:ext cx="1127371" cy="873499"/>
            </a:xfrm>
            <a:custGeom>
              <a:avLst/>
              <a:gdLst>
                <a:gd name="connsiteX0" fmla="*/ 501017 w 1127371"/>
                <a:gd name="connsiteY0" fmla="*/ 4541 h 873499"/>
                <a:gd name="connsiteX1" fmla="*/ 542673 w 1127371"/>
                <a:gd name="connsiteY1" fmla="*/ 0 h 873499"/>
                <a:gd name="connsiteX2" fmla="*/ 688826 w 1127371"/>
                <a:gd name="connsiteY2" fmla="*/ 65455 h 873499"/>
                <a:gd name="connsiteX3" fmla="*/ 700532 w 1127371"/>
                <a:gd name="connsiteY3" fmla="*/ 80795 h 873499"/>
                <a:gd name="connsiteX4" fmla="*/ 725507 w 1127371"/>
                <a:gd name="connsiteY4" fmla="*/ 76053 h 873499"/>
                <a:gd name="connsiteX5" fmla="*/ 856913 w 1127371"/>
                <a:gd name="connsiteY5" fmla="*/ 157963 h 873499"/>
                <a:gd name="connsiteX6" fmla="*/ 861593 w 1127371"/>
                <a:gd name="connsiteY6" fmla="*/ 179759 h 873499"/>
                <a:gd name="connsiteX7" fmla="*/ 890141 w 1127371"/>
                <a:gd name="connsiteY7" fmla="*/ 182465 h 873499"/>
                <a:gd name="connsiteX8" fmla="*/ 1068316 w 1127371"/>
                <a:gd name="connsiteY8" fmla="*/ 388048 h 873499"/>
                <a:gd name="connsiteX9" fmla="*/ 1051529 w 1127371"/>
                <a:gd name="connsiteY9" fmla="*/ 466242 h 873499"/>
                <a:gd name="connsiteX10" fmla="*/ 1071092 w 1127371"/>
                <a:gd name="connsiteY10" fmla="*/ 477090 h 873499"/>
                <a:gd name="connsiteX11" fmla="*/ 1127371 w 1127371"/>
                <a:gd name="connsiteY11" fmla="*/ 588832 h 873499"/>
                <a:gd name="connsiteX12" fmla="*/ 935223 w 1127371"/>
                <a:gd name="connsiteY12" fmla="*/ 746859 h 873499"/>
                <a:gd name="connsiteX13" fmla="*/ 799354 w 1127371"/>
                <a:gd name="connsiteY13" fmla="*/ 700574 h 873499"/>
                <a:gd name="connsiteX14" fmla="*/ 773647 w 1127371"/>
                <a:gd name="connsiteY14" fmla="*/ 669216 h 873499"/>
                <a:gd name="connsiteX15" fmla="*/ 750129 w 1127371"/>
                <a:gd name="connsiteY15" fmla="*/ 682257 h 873499"/>
                <a:gd name="connsiteX16" fmla="*/ 675336 w 1127371"/>
                <a:gd name="connsiteY16" fmla="*/ 694675 h 873499"/>
                <a:gd name="connsiteX17" fmla="*/ 617744 w 1127371"/>
                <a:gd name="connsiteY17" fmla="*/ 685113 h 873499"/>
                <a:gd name="connsiteX18" fmla="*/ 613663 w 1127371"/>
                <a:gd name="connsiteY18" fmla="*/ 690091 h 873499"/>
                <a:gd name="connsiteX19" fmla="*/ 477794 w 1127371"/>
                <a:gd name="connsiteY19" fmla="*/ 736376 h 873499"/>
                <a:gd name="connsiteX20" fmla="*/ 409479 w 1127371"/>
                <a:gd name="connsiteY20" fmla="*/ 725033 h 873499"/>
                <a:gd name="connsiteX21" fmla="*/ 398759 w 1127371"/>
                <a:gd name="connsiteY21" fmla="*/ 774965 h 873499"/>
                <a:gd name="connsiteX22" fmla="*/ 240683 w 1127371"/>
                <a:gd name="connsiteY22" fmla="*/ 873499 h 873499"/>
                <a:gd name="connsiteX23" fmla="*/ 69126 w 1127371"/>
                <a:gd name="connsiteY23" fmla="*/ 712168 h 873499"/>
                <a:gd name="connsiteX24" fmla="*/ 82608 w 1127371"/>
                <a:gd name="connsiteY24" fmla="*/ 649370 h 873499"/>
                <a:gd name="connsiteX25" fmla="*/ 95747 w 1127371"/>
                <a:gd name="connsiteY25" fmla="*/ 631045 h 873499"/>
                <a:gd name="connsiteX26" fmla="*/ 60539 w 1127371"/>
                <a:gd name="connsiteY26" fmla="*/ 608722 h 873499"/>
                <a:gd name="connsiteX27" fmla="*/ 0 w 1127371"/>
                <a:gd name="connsiteY27" fmla="*/ 471280 h 873499"/>
                <a:gd name="connsiteX28" fmla="*/ 165037 w 1127371"/>
                <a:gd name="connsiteY28" fmla="*/ 280856 h 873499"/>
                <a:gd name="connsiteX29" fmla="*/ 171058 w 1127371"/>
                <a:gd name="connsiteY29" fmla="*/ 280285 h 873499"/>
                <a:gd name="connsiteX30" fmla="*/ 177124 w 1127371"/>
                <a:gd name="connsiteY30" fmla="*/ 247960 h 873499"/>
                <a:gd name="connsiteX31" fmla="*/ 329618 w 1127371"/>
                <a:gd name="connsiteY31" fmla="*/ 124368 h 873499"/>
                <a:gd name="connsiteX32" fmla="*/ 361966 w 1127371"/>
                <a:gd name="connsiteY32" fmla="*/ 121301 h 873499"/>
                <a:gd name="connsiteX33" fmla="*/ 383179 w 1127371"/>
                <a:gd name="connsiteY33" fmla="*/ 81324 h 873499"/>
                <a:gd name="connsiteX34" fmla="*/ 501017 w 1127371"/>
                <a:gd name="connsiteY34" fmla="*/ 4541 h 87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7371" h="873499">
                  <a:moveTo>
                    <a:pt x="501017" y="4541"/>
                  </a:moveTo>
                  <a:cubicBezTo>
                    <a:pt x="514472" y="1564"/>
                    <a:pt x="528403" y="0"/>
                    <a:pt x="542673" y="0"/>
                  </a:cubicBezTo>
                  <a:cubicBezTo>
                    <a:pt x="599749" y="0"/>
                    <a:pt x="651422" y="25014"/>
                    <a:pt x="688826" y="65455"/>
                  </a:cubicBezTo>
                  <a:lnTo>
                    <a:pt x="700532" y="80795"/>
                  </a:lnTo>
                  <a:lnTo>
                    <a:pt x="725507" y="76053"/>
                  </a:lnTo>
                  <a:cubicBezTo>
                    <a:pt x="784580" y="76053"/>
                    <a:pt x="835264" y="109828"/>
                    <a:pt x="856913" y="157963"/>
                  </a:cubicBezTo>
                  <a:lnTo>
                    <a:pt x="861593" y="179759"/>
                  </a:lnTo>
                  <a:lnTo>
                    <a:pt x="890141" y="182465"/>
                  </a:lnTo>
                  <a:cubicBezTo>
                    <a:pt x="991825" y="202032"/>
                    <a:pt x="1068316" y="286640"/>
                    <a:pt x="1068316" y="388048"/>
                  </a:cubicBezTo>
                  <a:lnTo>
                    <a:pt x="1051529" y="466242"/>
                  </a:lnTo>
                  <a:lnTo>
                    <a:pt x="1071092" y="477090"/>
                  </a:lnTo>
                  <a:cubicBezTo>
                    <a:pt x="1105864" y="505687"/>
                    <a:pt x="1127371" y="545194"/>
                    <a:pt x="1127371" y="588832"/>
                  </a:cubicBezTo>
                  <a:cubicBezTo>
                    <a:pt x="1127371" y="676108"/>
                    <a:pt x="1041343" y="746858"/>
                    <a:pt x="935223" y="746859"/>
                  </a:cubicBezTo>
                  <a:cubicBezTo>
                    <a:pt x="882163" y="746859"/>
                    <a:pt x="834126" y="729171"/>
                    <a:pt x="799354" y="700574"/>
                  </a:cubicBezTo>
                  <a:lnTo>
                    <a:pt x="773647" y="669216"/>
                  </a:lnTo>
                  <a:lnTo>
                    <a:pt x="750129" y="682257"/>
                  </a:lnTo>
                  <a:cubicBezTo>
                    <a:pt x="727141" y="690254"/>
                    <a:pt x="701866" y="694675"/>
                    <a:pt x="675336" y="694675"/>
                  </a:cubicBezTo>
                  <a:lnTo>
                    <a:pt x="617744" y="685113"/>
                  </a:lnTo>
                  <a:lnTo>
                    <a:pt x="613663" y="690091"/>
                  </a:lnTo>
                  <a:cubicBezTo>
                    <a:pt x="578891" y="718688"/>
                    <a:pt x="530854" y="736376"/>
                    <a:pt x="477794" y="736376"/>
                  </a:cubicBezTo>
                  <a:lnTo>
                    <a:pt x="409479" y="725033"/>
                  </a:lnTo>
                  <a:lnTo>
                    <a:pt x="398759" y="774965"/>
                  </a:lnTo>
                  <a:cubicBezTo>
                    <a:pt x="372715" y="832869"/>
                    <a:pt x="311744" y="873499"/>
                    <a:pt x="240683" y="873499"/>
                  </a:cubicBezTo>
                  <a:cubicBezTo>
                    <a:pt x="145936" y="873499"/>
                    <a:pt x="69126" y="801269"/>
                    <a:pt x="69126" y="712168"/>
                  </a:cubicBezTo>
                  <a:cubicBezTo>
                    <a:pt x="69127" y="689893"/>
                    <a:pt x="73927" y="668672"/>
                    <a:pt x="82608" y="649370"/>
                  </a:cubicBezTo>
                  <a:lnTo>
                    <a:pt x="95747" y="631045"/>
                  </a:lnTo>
                  <a:lnTo>
                    <a:pt x="60539" y="608722"/>
                  </a:lnTo>
                  <a:cubicBezTo>
                    <a:pt x="23135" y="573548"/>
                    <a:pt x="1" y="524954"/>
                    <a:pt x="0" y="471280"/>
                  </a:cubicBezTo>
                  <a:cubicBezTo>
                    <a:pt x="0" y="377350"/>
                    <a:pt x="70851" y="298981"/>
                    <a:pt x="165037" y="280856"/>
                  </a:cubicBezTo>
                  <a:lnTo>
                    <a:pt x="171058" y="280285"/>
                  </a:lnTo>
                  <a:lnTo>
                    <a:pt x="177124" y="247960"/>
                  </a:lnTo>
                  <a:cubicBezTo>
                    <a:pt x="201465" y="185442"/>
                    <a:pt x="258979" y="137961"/>
                    <a:pt x="329618" y="124368"/>
                  </a:cubicBezTo>
                  <a:lnTo>
                    <a:pt x="361966" y="121301"/>
                  </a:lnTo>
                  <a:lnTo>
                    <a:pt x="383179" y="81324"/>
                  </a:lnTo>
                  <a:cubicBezTo>
                    <a:pt x="412665" y="42695"/>
                    <a:pt x="453924" y="14960"/>
                    <a:pt x="501017" y="45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D42A4456-5FA3-44B5-AC54-35B6CE885ADA}"/>
                </a:ext>
              </a:extLst>
            </p:cNvPr>
            <p:cNvSpPr/>
            <p:nvPr/>
          </p:nvSpPr>
          <p:spPr>
            <a:xfrm>
              <a:off x="6656958" y="3058301"/>
              <a:ext cx="590116" cy="665833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02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="" xmlns:a16="http://schemas.microsoft.com/office/drawing/2014/main" id="{40044FCA-CC09-443F-8A83-0C7784352448}"/>
              </a:ext>
            </a:extLst>
          </p:cNvPr>
          <p:cNvSpPr/>
          <p:nvPr/>
        </p:nvSpPr>
        <p:spPr>
          <a:xfrm>
            <a:off x="4426654" y="3426053"/>
            <a:ext cx="1877569" cy="171978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Freeform 32">
            <a:extLst>
              <a:ext uri="{FF2B5EF4-FFF2-40B4-BE49-F238E27FC236}">
                <a16:creationId xmlns="" xmlns:a16="http://schemas.microsoft.com/office/drawing/2014/main" id="{2D2803C3-82DE-47D4-B2D1-562D77B8D7E1}"/>
              </a:ext>
            </a:extLst>
          </p:cNvPr>
          <p:cNvSpPr/>
          <p:nvPr/>
        </p:nvSpPr>
        <p:spPr>
          <a:xfrm flipH="1" flipV="1">
            <a:off x="5887777" y="2964847"/>
            <a:ext cx="1877569" cy="171978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0" name="Group 9">
            <a:extLst>
              <a:ext uri="{FF2B5EF4-FFF2-40B4-BE49-F238E27FC236}">
                <a16:creationId xmlns="" xmlns:a16="http://schemas.microsoft.com/office/drawing/2014/main" id="{4FE7AB87-A310-4C98-BAA1-695C1083F331}"/>
              </a:ext>
            </a:extLst>
          </p:cNvPr>
          <p:cNvGrpSpPr/>
          <p:nvPr/>
        </p:nvGrpSpPr>
        <p:grpSpPr>
          <a:xfrm>
            <a:off x="7621489" y="1984681"/>
            <a:ext cx="1253472" cy="3008333"/>
            <a:chOff x="6156176" y="2337994"/>
            <a:chExt cx="1080120" cy="2592288"/>
          </a:xfrm>
          <a:solidFill>
            <a:schemeClr val="accent3"/>
          </a:solidFill>
        </p:grpSpPr>
        <p:sp>
          <p:nvSpPr>
            <p:cNvPr id="41" name="Oval 8">
              <a:extLst>
                <a:ext uri="{FF2B5EF4-FFF2-40B4-BE49-F238E27FC236}">
                  <a16:creationId xmlns="" xmlns:a16="http://schemas.microsoft.com/office/drawing/2014/main" id="{9549A349-5B15-4BA8-B903-C8444F4BBA63}"/>
                </a:ext>
              </a:extLst>
            </p:cNvPr>
            <p:cNvSpPr/>
            <p:nvPr/>
          </p:nvSpPr>
          <p:spPr>
            <a:xfrm>
              <a:off x="6156176" y="233799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37">
              <a:extLst>
                <a:ext uri="{FF2B5EF4-FFF2-40B4-BE49-F238E27FC236}">
                  <a16:creationId xmlns="" xmlns:a16="http://schemas.microsoft.com/office/drawing/2014/main" id="{E621E99F-0EB8-4D84-9456-A26AB4E71CEF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Oval 38">
              <a:extLst>
                <a:ext uri="{FF2B5EF4-FFF2-40B4-BE49-F238E27FC236}">
                  <a16:creationId xmlns="" xmlns:a16="http://schemas.microsoft.com/office/drawing/2014/main" id="{59C187AB-E652-4E51-BCF3-B829554A094D}"/>
                </a:ext>
              </a:extLst>
            </p:cNvPr>
            <p:cNvSpPr/>
            <p:nvPr/>
          </p:nvSpPr>
          <p:spPr>
            <a:xfrm>
              <a:off x="6156176" y="4210202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Group 40">
            <a:extLst>
              <a:ext uri="{FF2B5EF4-FFF2-40B4-BE49-F238E27FC236}">
                <a16:creationId xmlns="" xmlns:a16="http://schemas.microsoft.com/office/drawing/2014/main" id="{D4F3091D-A38A-4751-BE64-2914A77254BC}"/>
              </a:ext>
            </a:extLst>
          </p:cNvPr>
          <p:cNvGrpSpPr/>
          <p:nvPr/>
        </p:nvGrpSpPr>
        <p:grpSpPr>
          <a:xfrm flipH="1">
            <a:off x="3413546" y="3204474"/>
            <a:ext cx="1253472" cy="2924768"/>
            <a:chOff x="6156176" y="2347590"/>
            <a:chExt cx="1080120" cy="2520280"/>
          </a:xfrm>
          <a:solidFill>
            <a:schemeClr val="accent4"/>
          </a:solidFill>
        </p:grpSpPr>
        <p:sp>
          <p:nvSpPr>
            <p:cNvPr id="45" name="Oval 41">
              <a:extLst>
                <a:ext uri="{FF2B5EF4-FFF2-40B4-BE49-F238E27FC236}">
                  <a16:creationId xmlns="" xmlns:a16="http://schemas.microsoft.com/office/drawing/2014/main" id="{C153E330-76B9-486E-837C-15928C9FC5D8}"/>
                </a:ext>
              </a:extLst>
            </p:cNvPr>
            <p:cNvSpPr/>
            <p:nvPr/>
          </p:nvSpPr>
          <p:spPr>
            <a:xfrm>
              <a:off x="6156176" y="2347590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Oval 42">
              <a:extLst>
                <a:ext uri="{FF2B5EF4-FFF2-40B4-BE49-F238E27FC236}">
                  <a16:creationId xmlns="" xmlns:a16="http://schemas.microsoft.com/office/drawing/2014/main" id="{FF7F451C-F688-4058-82E5-E6754E960DD7}"/>
                </a:ext>
              </a:extLst>
            </p:cNvPr>
            <p:cNvSpPr/>
            <p:nvPr/>
          </p:nvSpPr>
          <p:spPr>
            <a:xfrm>
              <a:off x="6516216" y="3251954"/>
              <a:ext cx="720080" cy="7200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Oval 43">
              <a:extLst>
                <a:ext uri="{FF2B5EF4-FFF2-40B4-BE49-F238E27FC236}">
                  <a16:creationId xmlns="" xmlns:a16="http://schemas.microsoft.com/office/drawing/2014/main" id="{3647644B-312C-4C73-835D-D8B939140BC8}"/>
                </a:ext>
              </a:extLst>
            </p:cNvPr>
            <p:cNvSpPr/>
            <p:nvPr/>
          </p:nvSpPr>
          <p:spPr>
            <a:xfrm>
              <a:off x="6156176" y="4147790"/>
              <a:ext cx="720080" cy="720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="" xmlns:a16="http://schemas.microsoft.com/office/drawing/2014/main" id="{3CF6F64E-34AA-4230-B512-1DB77D9293D9}"/>
              </a:ext>
            </a:extLst>
          </p:cNvPr>
          <p:cNvGrpSpPr/>
          <p:nvPr/>
        </p:nvGrpSpPr>
        <p:grpSpPr>
          <a:xfrm>
            <a:off x="1268079" y="3173831"/>
            <a:ext cx="2384981" cy="850432"/>
            <a:chOff x="2219009" y="2204864"/>
            <a:chExt cx="781194" cy="850432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0C8A460A-7A9A-4EE0-99FF-49DB51DC12E2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F0CA4734-27AC-4227-BA73-2921F70F1C38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1">
            <a:extLst>
              <a:ext uri="{FF2B5EF4-FFF2-40B4-BE49-F238E27FC236}">
                <a16:creationId xmlns="" xmlns:a16="http://schemas.microsoft.com/office/drawing/2014/main" id="{FF69B8F8-CC67-4E59-8164-5DC4DE6C706A}"/>
              </a:ext>
            </a:extLst>
          </p:cNvPr>
          <p:cNvGrpSpPr/>
          <p:nvPr/>
        </p:nvGrpSpPr>
        <p:grpSpPr>
          <a:xfrm>
            <a:off x="785763" y="4230152"/>
            <a:ext cx="2384981" cy="850432"/>
            <a:chOff x="2219009" y="2204864"/>
            <a:chExt cx="781194" cy="850432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860CC44B-5F15-4299-AEBE-405D64D52424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24440AE9-0AE4-4E71-8941-E50A2E7C6729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6">
            <a:extLst>
              <a:ext uri="{FF2B5EF4-FFF2-40B4-BE49-F238E27FC236}">
                <a16:creationId xmlns="" xmlns:a16="http://schemas.microsoft.com/office/drawing/2014/main" id="{F10CAB64-E7B1-44D6-954A-B56C3A20B563}"/>
              </a:ext>
            </a:extLst>
          </p:cNvPr>
          <p:cNvGrpSpPr/>
          <p:nvPr/>
        </p:nvGrpSpPr>
        <p:grpSpPr>
          <a:xfrm>
            <a:off x="1250972" y="5286473"/>
            <a:ext cx="2384981" cy="850432"/>
            <a:chOff x="2219009" y="2204864"/>
            <a:chExt cx="781194" cy="850432"/>
          </a:xfrm>
        </p:grpSpPr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2323D5C9-0E78-48D4-AECA-CA67B3C779E9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19E34AFE-0997-4802-8647-19AD374746D8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9">
            <a:extLst>
              <a:ext uri="{FF2B5EF4-FFF2-40B4-BE49-F238E27FC236}">
                <a16:creationId xmlns="" xmlns:a16="http://schemas.microsoft.com/office/drawing/2014/main" id="{8BA7709B-AD71-4670-B33A-5ADD8E5CBD10}"/>
              </a:ext>
            </a:extLst>
          </p:cNvPr>
          <p:cNvGrpSpPr/>
          <p:nvPr/>
        </p:nvGrpSpPr>
        <p:grpSpPr>
          <a:xfrm>
            <a:off x="8654936" y="1993577"/>
            <a:ext cx="2311243" cy="850432"/>
            <a:chOff x="2219009" y="2204864"/>
            <a:chExt cx="781194" cy="850432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090F5CC6-9377-4497-AF07-0A11ABC38461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0BD7C40C-E4DA-46D2-88CF-B74B40DF4BBD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62">
            <a:extLst>
              <a:ext uri="{FF2B5EF4-FFF2-40B4-BE49-F238E27FC236}">
                <a16:creationId xmlns="" xmlns:a16="http://schemas.microsoft.com/office/drawing/2014/main" id="{51E0E24F-6911-495F-982D-54016426D346}"/>
              </a:ext>
            </a:extLst>
          </p:cNvPr>
          <p:cNvGrpSpPr/>
          <p:nvPr/>
        </p:nvGrpSpPr>
        <p:grpSpPr>
          <a:xfrm>
            <a:off x="9073463" y="3075471"/>
            <a:ext cx="2311243" cy="850432"/>
            <a:chOff x="2219009" y="2204864"/>
            <a:chExt cx="781194" cy="850432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962987F8-3AE4-4B99-B9DA-F55056D39B43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BD4837F-2D35-4BB7-9BD9-A91DD612BD69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5">
            <a:extLst>
              <a:ext uri="{FF2B5EF4-FFF2-40B4-BE49-F238E27FC236}">
                <a16:creationId xmlns="" xmlns:a16="http://schemas.microsoft.com/office/drawing/2014/main" id="{4B489450-330C-46F3-B9DA-C07D1F13D5C4}"/>
              </a:ext>
            </a:extLst>
          </p:cNvPr>
          <p:cNvGrpSpPr/>
          <p:nvPr/>
        </p:nvGrpSpPr>
        <p:grpSpPr>
          <a:xfrm>
            <a:off x="8654936" y="4157366"/>
            <a:ext cx="2311243" cy="850432"/>
            <a:chOff x="2219009" y="2204864"/>
            <a:chExt cx="781194" cy="850432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F3568F41-89CD-4A64-B145-576450FFD257}"/>
                </a:ext>
              </a:extLst>
            </p:cNvPr>
            <p:cNvSpPr txBox="1"/>
            <p:nvPr/>
          </p:nvSpPr>
          <p:spPr>
            <a:xfrm>
              <a:off x="2219009" y="2408965"/>
              <a:ext cx="775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BA2D27A-CA58-4F41-B432-F161BA9A1C90}"/>
                </a:ext>
              </a:extLst>
            </p:cNvPr>
            <p:cNvSpPr txBox="1"/>
            <p:nvPr/>
          </p:nvSpPr>
          <p:spPr>
            <a:xfrm>
              <a:off x="2221928" y="2204864"/>
              <a:ext cx="778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6" name="Parallelogram 15">
            <a:extLst>
              <a:ext uri="{FF2B5EF4-FFF2-40B4-BE49-F238E27FC236}">
                <a16:creationId xmlns="" xmlns:a16="http://schemas.microsoft.com/office/drawing/2014/main" id="{BE994E83-99BB-41D8-A174-2A314DE9AE1D}"/>
              </a:ext>
            </a:extLst>
          </p:cNvPr>
          <p:cNvSpPr/>
          <p:nvPr/>
        </p:nvSpPr>
        <p:spPr>
          <a:xfrm flipH="1">
            <a:off x="3649074" y="451844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Frame 17">
            <a:extLst>
              <a:ext uri="{FF2B5EF4-FFF2-40B4-BE49-F238E27FC236}">
                <a16:creationId xmlns="" xmlns:a16="http://schemas.microsoft.com/office/drawing/2014/main" id="{1CBF8887-B518-46EE-A55C-0AEBCB5CC0BF}"/>
              </a:ext>
            </a:extLst>
          </p:cNvPr>
          <p:cNvSpPr/>
          <p:nvPr/>
        </p:nvSpPr>
        <p:spPr>
          <a:xfrm>
            <a:off x="4089977" y="5576113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Rectangle 130">
            <a:extLst>
              <a:ext uri="{FF2B5EF4-FFF2-40B4-BE49-F238E27FC236}">
                <a16:creationId xmlns="" xmlns:a16="http://schemas.microsoft.com/office/drawing/2014/main" id="{775E5B3B-7202-4EEA-963B-864A0B170E75}"/>
              </a:ext>
            </a:extLst>
          </p:cNvPr>
          <p:cNvSpPr/>
          <p:nvPr/>
        </p:nvSpPr>
        <p:spPr>
          <a:xfrm>
            <a:off x="7858495" y="4417341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Rectangle 9">
            <a:extLst>
              <a:ext uri="{FF2B5EF4-FFF2-40B4-BE49-F238E27FC236}">
                <a16:creationId xmlns="" xmlns:a16="http://schemas.microsoft.com/office/drawing/2014/main" id="{3E6F0CAF-2C77-40EC-943C-1D181EC53B04}"/>
              </a:ext>
            </a:extLst>
          </p:cNvPr>
          <p:cNvSpPr/>
          <p:nvPr/>
        </p:nvSpPr>
        <p:spPr>
          <a:xfrm>
            <a:off x="8283154" y="32576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0" name="Freeform 18">
            <a:extLst>
              <a:ext uri="{FF2B5EF4-FFF2-40B4-BE49-F238E27FC236}">
                <a16:creationId xmlns="" xmlns:a16="http://schemas.microsoft.com/office/drawing/2014/main" id="{C2ECD473-767D-4840-8E12-53D0B4C8DFB0}"/>
              </a:ext>
            </a:extLst>
          </p:cNvPr>
          <p:cNvSpPr/>
          <p:nvPr/>
        </p:nvSpPr>
        <p:spPr>
          <a:xfrm>
            <a:off x="4024358" y="3426053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" name="Round Same Side Corner Rectangle 36">
            <a:extLst>
              <a:ext uri="{FF2B5EF4-FFF2-40B4-BE49-F238E27FC236}">
                <a16:creationId xmlns="" xmlns:a16="http://schemas.microsoft.com/office/drawing/2014/main" id="{A0F5A0C3-0999-4C00-AAAB-D0301BA49DF6}"/>
              </a:ext>
            </a:extLst>
          </p:cNvPr>
          <p:cNvSpPr>
            <a:spLocks noChangeAspect="1"/>
          </p:cNvSpPr>
          <p:nvPr/>
        </p:nvSpPr>
        <p:spPr>
          <a:xfrm>
            <a:off x="7858495" y="223978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889283A2-7E6C-4EC4-AF24-B7B4F2BD832B}"/>
              </a:ext>
            </a:extLst>
          </p:cNvPr>
          <p:cNvSpPr txBox="1"/>
          <p:nvPr/>
        </p:nvSpPr>
        <p:spPr>
          <a:xfrm>
            <a:off x="5297865" y="2352571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4930504-243A-4304-8554-45238CB3B6B0}"/>
              </a:ext>
            </a:extLst>
          </p:cNvPr>
          <p:cNvSpPr txBox="1"/>
          <p:nvPr/>
        </p:nvSpPr>
        <p:spPr>
          <a:xfrm>
            <a:off x="5297865" y="5416649"/>
            <a:ext cx="1632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E0DC33CB-9099-4117-8CF0-1FC520EA88E7}"/>
              </a:ext>
            </a:extLst>
          </p:cNvPr>
          <p:cNvGrpSpPr/>
          <p:nvPr/>
        </p:nvGrpSpPr>
        <p:grpSpPr>
          <a:xfrm>
            <a:off x="6146034" y="3569964"/>
            <a:ext cx="473103" cy="276999"/>
            <a:chOff x="7978291" y="3739816"/>
            <a:chExt cx="1447811" cy="847685"/>
          </a:xfrm>
        </p:grpSpPr>
        <p:sp>
          <p:nvSpPr>
            <p:cNvPr id="76" name="사각형: 둥근 위쪽 모서리 75">
              <a:extLst>
                <a:ext uri="{FF2B5EF4-FFF2-40B4-BE49-F238E27FC236}">
                  <a16:creationId xmlns="" xmlns:a16="http://schemas.microsoft.com/office/drawing/2014/main" id="{D95A4835-4B77-4949-9C16-281C19F0C965}"/>
                </a:ext>
              </a:extLst>
            </p:cNvPr>
            <p:cNvSpPr/>
            <p:nvPr/>
          </p:nvSpPr>
          <p:spPr>
            <a:xfrm>
              <a:off x="7978291" y="3739816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사각형: 둥근 위쪽 모서리 76">
              <a:extLst>
                <a:ext uri="{FF2B5EF4-FFF2-40B4-BE49-F238E27FC236}">
                  <a16:creationId xmlns="" xmlns:a16="http://schemas.microsoft.com/office/drawing/2014/main" id="{A63928DA-1AE3-477F-A78C-4D3A45606B3A}"/>
                </a:ext>
              </a:extLst>
            </p:cNvPr>
            <p:cNvSpPr/>
            <p:nvPr/>
          </p:nvSpPr>
          <p:spPr>
            <a:xfrm>
              <a:off x="7978291" y="4026790"/>
              <a:ext cx="1447811" cy="273736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1A3877F7-BA52-4E82-82F7-2E33DCC5C877}"/>
                </a:ext>
              </a:extLst>
            </p:cNvPr>
            <p:cNvSpPr/>
            <p:nvPr/>
          </p:nvSpPr>
          <p:spPr>
            <a:xfrm>
              <a:off x="8143262" y="4086728"/>
              <a:ext cx="1117867" cy="153860"/>
            </a:xfrm>
            <a:custGeom>
              <a:avLst/>
              <a:gdLst>
                <a:gd name="connsiteX0" fmla="*/ 289179 w 1117867"/>
                <a:gd name="connsiteY0" fmla="*/ 0 h 153860"/>
                <a:gd name="connsiteX1" fmla="*/ 379100 w 1117867"/>
                <a:gd name="connsiteY1" fmla="*/ 39492 h 153860"/>
                <a:gd name="connsiteX2" fmla="*/ 398166 w 1117867"/>
                <a:gd name="connsiteY2" fmla="*/ 67134 h 153860"/>
                <a:gd name="connsiteX3" fmla="*/ 398240 w 1117867"/>
                <a:gd name="connsiteY3" fmla="*/ 67097 h 153860"/>
                <a:gd name="connsiteX4" fmla="*/ 468971 w 1117867"/>
                <a:gd name="connsiteY4" fmla="*/ 110793 h 153860"/>
                <a:gd name="connsiteX5" fmla="*/ 539735 w 1117867"/>
                <a:gd name="connsiteY5" fmla="*/ 67150 h 153860"/>
                <a:gd name="connsiteX6" fmla="*/ 539789 w 1117867"/>
                <a:gd name="connsiteY6" fmla="*/ 67177 h 153860"/>
                <a:gd name="connsiteX7" fmla="*/ 558962 w 1117867"/>
                <a:gd name="connsiteY7" fmla="*/ 39425 h 153860"/>
                <a:gd name="connsiteX8" fmla="*/ 648912 w 1117867"/>
                <a:gd name="connsiteY8" fmla="*/ 0 h 153860"/>
                <a:gd name="connsiteX9" fmla="*/ 738833 w 1117867"/>
                <a:gd name="connsiteY9" fmla="*/ 39492 h 153860"/>
                <a:gd name="connsiteX10" fmla="*/ 757899 w 1117867"/>
                <a:gd name="connsiteY10" fmla="*/ 67134 h 153860"/>
                <a:gd name="connsiteX11" fmla="*/ 757973 w 1117867"/>
                <a:gd name="connsiteY11" fmla="*/ 67097 h 153860"/>
                <a:gd name="connsiteX12" fmla="*/ 828704 w 1117867"/>
                <a:gd name="connsiteY12" fmla="*/ 110793 h 153860"/>
                <a:gd name="connsiteX13" fmla="*/ 899468 w 1117867"/>
                <a:gd name="connsiteY13" fmla="*/ 67150 h 153860"/>
                <a:gd name="connsiteX14" fmla="*/ 899523 w 1117867"/>
                <a:gd name="connsiteY14" fmla="*/ 67178 h 153860"/>
                <a:gd name="connsiteX15" fmla="*/ 918696 w 1117867"/>
                <a:gd name="connsiteY15" fmla="*/ 39425 h 153860"/>
                <a:gd name="connsiteX16" fmla="*/ 1008646 w 1117867"/>
                <a:gd name="connsiteY16" fmla="*/ 0 h 153860"/>
                <a:gd name="connsiteX17" fmla="*/ 1117867 w 1117867"/>
                <a:gd name="connsiteY17" fmla="*/ 67473 h 153860"/>
                <a:gd name="connsiteX18" fmla="*/ 1079361 w 1117867"/>
                <a:gd name="connsiteY18" fmla="*/ 86763 h 153860"/>
                <a:gd name="connsiteX19" fmla="*/ 1008630 w 1117867"/>
                <a:gd name="connsiteY19" fmla="*/ 43067 h 153860"/>
                <a:gd name="connsiteX20" fmla="*/ 937866 w 1117867"/>
                <a:gd name="connsiteY20" fmla="*/ 86710 h 153860"/>
                <a:gd name="connsiteX21" fmla="*/ 937811 w 1117867"/>
                <a:gd name="connsiteY21" fmla="*/ 86682 h 153860"/>
                <a:gd name="connsiteX22" fmla="*/ 918638 w 1117867"/>
                <a:gd name="connsiteY22" fmla="*/ 114435 h 153860"/>
                <a:gd name="connsiteX23" fmla="*/ 828688 w 1117867"/>
                <a:gd name="connsiteY23" fmla="*/ 153860 h 153860"/>
                <a:gd name="connsiteX24" fmla="*/ 738767 w 1117867"/>
                <a:gd name="connsiteY24" fmla="*/ 114369 h 153860"/>
                <a:gd name="connsiteX25" fmla="*/ 719701 w 1117867"/>
                <a:gd name="connsiteY25" fmla="*/ 86726 h 153860"/>
                <a:gd name="connsiteX26" fmla="*/ 719627 w 1117867"/>
                <a:gd name="connsiteY26" fmla="*/ 86763 h 153860"/>
                <a:gd name="connsiteX27" fmla="*/ 648896 w 1117867"/>
                <a:gd name="connsiteY27" fmla="*/ 43067 h 153860"/>
                <a:gd name="connsiteX28" fmla="*/ 578132 w 1117867"/>
                <a:gd name="connsiteY28" fmla="*/ 86710 h 153860"/>
                <a:gd name="connsiteX29" fmla="*/ 578078 w 1117867"/>
                <a:gd name="connsiteY29" fmla="*/ 86683 h 153860"/>
                <a:gd name="connsiteX30" fmla="*/ 558905 w 1117867"/>
                <a:gd name="connsiteY30" fmla="*/ 114435 h 153860"/>
                <a:gd name="connsiteX31" fmla="*/ 468955 w 1117867"/>
                <a:gd name="connsiteY31" fmla="*/ 153860 h 153860"/>
                <a:gd name="connsiteX32" fmla="*/ 379034 w 1117867"/>
                <a:gd name="connsiteY32" fmla="*/ 114369 h 153860"/>
                <a:gd name="connsiteX33" fmla="*/ 359968 w 1117867"/>
                <a:gd name="connsiteY33" fmla="*/ 86726 h 153860"/>
                <a:gd name="connsiteX34" fmla="*/ 359894 w 1117867"/>
                <a:gd name="connsiteY34" fmla="*/ 86763 h 153860"/>
                <a:gd name="connsiteX35" fmla="*/ 289163 w 1117867"/>
                <a:gd name="connsiteY35" fmla="*/ 43067 h 153860"/>
                <a:gd name="connsiteX36" fmla="*/ 218399 w 1117867"/>
                <a:gd name="connsiteY36" fmla="*/ 86710 h 153860"/>
                <a:gd name="connsiteX37" fmla="*/ 218344 w 1117867"/>
                <a:gd name="connsiteY37" fmla="*/ 86682 h 153860"/>
                <a:gd name="connsiteX38" fmla="*/ 199171 w 1117867"/>
                <a:gd name="connsiteY38" fmla="*/ 114435 h 153860"/>
                <a:gd name="connsiteX39" fmla="*/ 109221 w 1117867"/>
                <a:gd name="connsiteY39" fmla="*/ 153860 h 153860"/>
                <a:gd name="connsiteX40" fmla="*/ 0 w 1117867"/>
                <a:gd name="connsiteY40" fmla="*/ 86387 h 153860"/>
                <a:gd name="connsiteX41" fmla="*/ 38506 w 1117867"/>
                <a:gd name="connsiteY41" fmla="*/ 67097 h 153860"/>
                <a:gd name="connsiteX42" fmla="*/ 109237 w 1117867"/>
                <a:gd name="connsiteY42" fmla="*/ 110793 h 153860"/>
                <a:gd name="connsiteX43" fmla="*/ 180001 w 1117867"/>
                <a:gd name="connsiteY43" fmla="*/ 67150 h 153860"/>
                <a:gd name="connsiteX44" fmla="*/ 180056 w 1117867"/>
                <a:gd name="connsiteY44" fmla="*/ 67178 h 153860"/>
                <a:gd name="connsiteX45" fmla="*/ 199229 w 1117867"/>
                <a:gd name="connsiteY45" fmla="*/ 39425 h 153860"/>
                <a:gd name="connsiteX46" fmla="*/ 289179 w 1117867"/>
                <a:gd name="connsiteY46" fmla="*/ 0 h 15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17867" h="153860">
                  <a:moveTo>
                    <a:pt x="289179" y="0"/>
                  </a:moveTo>
                  <a:cubicBezTo>
                    <a:pt x="323859" y="13"/>
                    <a:pt x="356306" y="14705"/>
                    <a:pt x="379100" y="39492"/>
                  </a:cubicBezTo>
                  <a:lnTo>
                    <a:pt x="398166" y="67134"/>
                  </a:lnTo>
                  <a:lnTo>
                    <a:pt x="398240" y="67097"/>
                  </a:lnTo>
                  <a:cubicBezTo>
                    <a:pt x="411652" y="93870"/>
                    <a:pt x="439026" y="110781"/>
                    <a:pt x="468971" y="110793"/>
                  </a:cubicBezTo>
                  <a:cubicBezTo>
                    <a:pt x="498916" y="110804"/>
                    <a:pt x="526303" y="93914"/>
                    <a:pt x="539735" y="67150"/>
                  </a:cubicBezTo>
                  <a:lnTo>
                    <a:pt x="539789" y="67177"/>
                  </a:lnTo>
                  <a:lnTo>
                    <a:pt x="558962" y="39425"/>
                  </a:lnTo>
                  <a:cubicBezTo>
                    <a:pt x="581774" y="14655"/>
                    <a:pt x="614232" y="-13"/>
                    <a:pt x="648912" y="0"/>
                  </a:cubicBezTo>
                  <a:cubicBezTo>
                    <a:pt x="683592" y="13"/>
                    <a:pt x="716039" y="14705"/>
                    <a:pt x="738833" y="39492"/>
                  </a:cubicBezTo>
                  <a:lnTo>
                    <a:pt x="757899" y="67134"/>
                  </a:lnTo>
                  <a:lnTo>
                    <a:pt x="757973" y="67097"/>
                  </a:lnTo>
                  <a:cubicBezTo>
                    <a:pt x="771385" y="93870"/>
                    <a:pt x="798759" y="110781"/>
                    <a:pt x="828704" y="110793"/>
                  </a:cubicBezTo>
                  <a:cubicBezTo>
                    <a:pt x="858649" y="110804"/>
                    <a:pt x="886036" y="93914"/>
                    <a:pt x="899468" y="67150"/>
                  </a:cubicBezTo>
                  <a:lnTo>
                    <a:pt x="899523" y="67178"/>
                  </a:lnTo>
                  <a:lnTo>
                    <a:pt x="918696" y="39425"/>
                  </a:lnTo>
                  <a:cubicBezTo>
                    <a:pt x="941508" y="14655"/>
                    <a:pt x="973966" y="-13"/>
                    <a:pt x="1008646" y="0"/>
                  </a:cubicBezTo>
                  <a:cubicBezTo>
                    <a:pt x="1054886" y="17"/>
                    <a:pt x="1097157" y="26131"/>
                    <a:pt x="1117867" y="67473"/>
                  </a:cubicBezTo>
                  <a:lnTo>
                    <a:pt x="1079361" y="86763"/>
                  </a:lnTo>
                  <a:cubicBezTo>
                    <a:pt x="1065949" y="59990"/>
                    <a:pt x="1038575" y="43079"/>
                    <a:pt x="1008630" y="43067"/>
                  </a:cubicBezTo>
                  <a:cubicBezTo>
                    <a:pt x="978685" y="43056"/>
                    <a:pt x="951298" y="59946"/>
                    <a:pt x="937866" y="86710"/>
                  </a:cubicBezTo>
                  <a:lnTo>
                    <a:pt x="937811" y="86682"/>
                  </a:lnTo>
                  <a:lnTo>
                    <a:pt x="918638" y="114435"/>
                  </a:lnTo>
                  <a:cubicBezTo>
                    <a:pt x="895826" y="139205"/>
                    <a:pt x="863368" y="153873"/>
                    <a:pt x="828688" y="153860"/>
                  </a:cubicBezTo>
                  <a:cubicBezTo>
                    <a:pt x="794008" y="153847"/>
                    <a:pt x="761561" y="139155"/>
                    <a:pt x="738767" y="114369"/>
                  </a:cubicBezTo>
                  <a:lnTo>
                    <a:pt x="719701" y="86726"/>
                  </a:lnTo>
                  <a:lnTo>
                    <a:pt x="719627" y="86763"/>
                  </a:lnTo>
                  <a:cubicBezTo>
                    <a:pt x="706215" y="59990"/>
                    <a:pt x="678841" y="43079"/>
                    <a:pt x="648896" y="43067"/>
                  </a:cubicBezTo>
                  <a:cubicBezTo>
                    <a:pt x="618951" y="43056"/>
                    <a:pt x="591564" y="59946"/>
                    <a:pt x="578132" y="86710"/>
                  </a:cubicBezTo>
                  <a:lnTo>
                    <a:pt x="578078" y="86683"/>
                  </a:lnTo>
                  <a:lnTo>
                    <a:pt x="558905" y="114435"/>
                  </a:lnTo>
                  <a:cubicBezTo>
                    <a:pt x="536093" y="139205"/>
                    <a:pt x="503635" y="153873"/>
                    <a:pt x="468955" y="153860"/>
                  </a:cubicBezTo>
                  <a:cubicBezTo>
                    <a:pt x="434275" y="153847"/>
                    <a:pt x="401828" y="139155"/>
                    <a:pt x="379034" y="114369"/>
                  </a:cubicBezTo>
                  <a:lnTo>
                    <a:pt x="359968" y="86726"/>
                  </a:lnTo>
                  <a:lnTo>
                    <a:pt x="359894" y="86763"/>
                  </a:lnTo>
                  <a:cubicBezTo>
                    <a:pt x="346482" y="59990"/>
                    <a:pt x="319108" y="43079"/>
                    <a:pt x="289163" y="43067"/>
                  </a:cubicBezTo>
                  <a:cubicBezTo>
                    <a:pt x="259218" y="43056"/>
                    <a:pt x="231831" y="59946"/>
                    <a:pt x="218399" y="86710"/>
                  </a:cubicBezTo>
                  <a:lnTo>
                    <a:pt x="218344" y="86682"/>
                  </a:lnTo>
                  <a:lnTo>
                    <a:pt x="199171" y="114435"/>
                  </a:lnTo>
                  <a:cubicBezTo>
                    <a:pt x="176359" y="139205"/>
                    <a:pt x="143901" y="153873"/>
                    <a:pt x="109221" y="153860"/>
                  </a:cubicBezTo>
                  <a:cubicBezTo>
                    <a:pt x="62981" y="153843"/>
                    <a:pt x="20710" y="127729"/>
                    <a:pt x="0" y="86387"/>
                  </a:cubicBezTo>
                  <a:lnTo>
                    <a:pt x="38506" y="67097"/>
                  </a:lnTo>
                  <a:cubicBezTo>
                    <a:pt x="51918" y="93870"/>
                    <a:pt x="79292" y="110781"/>
                    <a:pt x="109237" y="110793"/>
                  </a:cubicBezTo>
                  <a:cubicBezTo>
                    <a:pt x="139182" y="110804"/>
                    <a:pt x="166569" y="93914"/>
                    <a:pt x="180001" y="67150"/>
                  </a:cubicBezTo>
                  <a:lnTo>
                    <a:pt x="180056" y="67178"/>
                  </a:lnTo>
                  <a:lnTo>
                    <a:pt x="199229" y="39425"/>
                  </a:lnTo>
                  <a:cubicBezTo>
                    <a:pt x="222041" y="14655"/>
                    <a:pt x="254499" y="-13"/>
                    <a:pt x="28917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사각형: 둥근 위쪽 모서리 78">
              <a:extLst>
                <a:ext uri="{FF2B5EF4-FFF2-40B4-BE49-F238E27FC236}">
                  <a16:creationId xmlns="" xmlns:a16="http://schemas.microsoft.com/office/drawing/2014/main" id="{63BFF71D-DB30-4AB7-AE67-65E22D6662CC}"/>
                </a:ext>
              </a:extLst>
            </p:cNvPr>
            <p:cNvSpPr/>
            <p:nvPr/>
          </p:nvSpPr>
          <p:spPr>
            <a:xfrm rot="10800000">
              <a:off x="7978291" y="4371501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0B8F5CD1-9A94-4537-9AD6-8FC080DA048E}"/>
              </a:ext>
            </a:extLst>
          </p:cNvPr>
          <p:cNvGrpSpPr/>
          <p:nvPr/>
        </p:nvGrpSpPr>
        <p:grpSpPr>
          <a:xfrm>
            <a:off x="6146034" y="3075201"/>
            <a:ext cx="424193" cy="364471"/>
            <a:chOff x="4079225" y="4910219"/>
            <a:chExt cx="1447811" cy="1243973"/>
          </a:xfrm>
        </p:grpSpPr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0BA206A4-06B2-472B-8FFF-CEA2FCBD2F80}"/>
                </a:ext>
              </a:extLst>
            </p:cNvPr>
            <p:cNvSpPr/>
            <p:nvPr/>
          </p:nvSpPr>
          <p:spPr>
            <a:xfrm>
              <a:off x="4137789" y="5465783"/>
              <a:ext cx="1330682" cy="183152"/>
            </a:xfrm>
            <a:custGeom>
              <a:avLst/>
              <a:gdLst>
                <a:gd name="connsiteX0" fmla="*/ 344232 w 1330682"/>
                <a:gd name="connsiteY0" fmla="*/ 0 h 183152"/>
                <a:gd name="connsiteX1" fmla="*/ 451272 w 1330682"/>
                <a:gd name="connsiteY1" fmla="*/ 47010 h 183152"/>
                <a:gd name="connsiteX2" fmla="*/ 473967 w 1330682"/>
                <a:gd name="connsiteY2" fmla="*/ 79915 h 183152"/>
                <a:gd name="connsiteX3" fmla="*/ 474054 w 1330682"/>
                <a:gd name="connsiteY3" fmla="*/ 79871 h 183152"/>
                <a:gd name="connsiteX4" fmla="*/ 558251 w 1330682"/>
                <a:gd name="connsiteY4" fmla="*/ 131885 h 183152"/>
                <a:gd name="connsiteX5" fmla="*/ 642487 w 1330682"/>
                <a:gd name="connsiteY5" fmla="*/ 79934 h 183152"/>
                <a:gd name="connsiteX6" fmla="*/ 642553 w 1330682"/>
                <a:gd name="connsiteY6" fmla="*/ 79967 h 183152"/>
                <a:gd name="connsiteX7" fmla="*/ 665376 w 1330682"/>
                <a:gd name="connsiteY7" fmla="*/ 46931 h 183152"/>
                <a:gd name="connsiteX8" fmla="*/ 772450 w 1330682"/>
                <a:gd name="connsiteY8" fmla="*/ 0 h 183152"/>
                <a:gd name="connsiteX9" fmla="*/ 879490 w 1330682"/>
                <a:gd name="connsiteY9" fmla="*/ 47010 h 183152"/>
                <a:gd name="connsiteX10" fmla="*/ 902185 w 1330682"/>
                <a:gd name="connsiteY10" fmla="*/ 79915 h 183152"/>
                <a:gd name="connsiteX11" fmla="*/ 902272 w 1330682"/>
                <a:gd name="connsiteY11" fmla="*/ 79871 h 183152"/>
                <a:gd name="connsiteX12" fmla="*/ 986469 w 1330682"/>
                <a:gd name="connsiteY12" fmla="*/ 131885 h 183152"/>
                <a:gd name="connsiteX13" fmla="*/ 1070705 w 1330682"/>
                <a:gd name="connsiteY13" fmla="*/ 79934 h 183152"/>
                <a:gd name="connsiteX14" fmla="*/ 1070771 w 1330682"/>
                <a:gd name="connsiteY14" fmla="*/ 79967 h 183152"/>
                <a:gd name="connsiteX15" fmla="*/ 1093594 w 1330682"/>
                <a:gd name="connsiteY15" fmla="*/ 46931 h 183152"/>
                <a:gd name="connsiteX16" fmla="*/ 1200668 w 1330682"/>
                <a:gd name="connsiteY16" fmla="*/ 0 h 183152"/>
                <a:gd name="connsiteX17" fmla="*/ 1330682 w 1330682"/>
                <a:gd name="connsiteY17" fmla="*/ 80319 h 183152"/>
                <a:gd name="connsiteX18" fmla="*/ 1284846 w 1330682"/>
                <a:gd name="connsiteY18" fmla="*/ 103281 h 183152"/>
                <a:gd name="connsiteX19" fmla="*/ 1200649 w 1330682"/>
                <a:gd name="connsiteY19" fmla="*/ 51267 h 183152"/>
                <a:gd name="connsiteX20" fmla="*/ 1116413 w 1330682"/>
                <a:gd name="connsiteY20" fmla="*/ 103218 h 183152"/>
                <a:gd name="connsiteX21" fmla="*/ 1116348 w 1330682"/>
                <a:gd name="connsiteY21" fmla="*/ 103185 h 183152"/>
                <a:gd name="connsiteX22" fmla="*/ 1093525 w 1330682"/>
                <a:gd name="connsiteY22" fmla="*/ 136222 h 183152"/>
                <a:gd name="connsiteX23" fmla="*/ 986450 w 1330682"/>
                <a:gd name="connsiteY23" fmla="*/ 183152 h 183152"/>
                <a:gd name="connsiteX24" fmla="*/ 879411 w 1330682"/>
                <a:gd name="connsiteY24" fmla="*/ 136142 h 183152"/>
                <a:gd name="connsiteX25" fmla="*/ 856715 w 1330682"/>
                <a:gd name="connsiteY25" fmla="*/ 103238 h 183152"/>
                <a:gd name="connsiteX26" fmla="*/ 856628 w 1330682"/>
                <a:gd name="connsiteY26" fmla="*/ 103281 h 183152"/>
                <a:gd name="connsiteX27" fmla="*/ 772431 w 1330682"/>
                <a:gd name="connsiteY27" fmla="*/ 51267 h 183152"/>
                <a:gd name="connsiteX28" fmla="*/ 688195 w 1330682"/>
                <a:gd name="connsiteY28" fmla="*/ 103218 h 183152"/>
                <a:gd name="connsiteX29" fmla="*/ 688130 w 1330682"/>
                <a:gd name="connsiteY29" fmla="*/ 103185 h 183152"/>
                <a:gd name="connsiteX30" fmla="*/ 665307 w 1330682"/>
                <a:gd name="connsiteY30" fmla="*/ 136222 h 183152"/>
                <a:gd name="connsiteX31" fmla="*/ 558232 w 1330682"/>
                <a:gd name="connsiteY31" fmla="*/ 183152 h 183152"/>
                <a:gd name="connsiteX32" fmla="*/ 451193 w 1330682"/>
                <a:gd name="connsiteY32" fmla="*/ 136142 h 183152"/>
                <a:gd name="connsiteX33" fmla="*/ 428497 w 1330682"/>
                <a:gd name="connsiteY33" fmla="*/ 103238 h 183152"/>
                <a:gd name="connsiteX34" fmla="*/ 428410 w 1330682"/>
                <a:gd name="connsiteY34" fmla="*/ 103281 h 183152"/>
                <a:gd name="connsiteX35" fmla="*/ 344213 w 1330682"/>
                <a:gd name="connsiteY35" fmla="*/ 51267 h 183152"/>
                <a:gd name="connsiteX36" fmla="*/ 259977 w 1330682"/>
                <a:gd name="connsiteY36" fmla="*/ 103218 h 183152"/>
                <a:gd name="connsiteX37" fmla="*/ 259912 w 1330682"/>
                <a:gd name="connsiteY37" fmla="*/ 103185 h 183152"/>
                <a:gd name="connsiteX38" fmla="*/ 237089 w 1330682"/>
                <a:gd name="connsiteY38" fmla="*/ 136222 h 183152"/>
                <a:gd name="connsiteX39" fmla="*/ 130014 w 1330682"/>
                <a:gd name="connsiteY39" fmla="*/ 183152 h 183152"/>
                <a:gd name="connsiteX40" fmla="*/ 0 w 1330682"/>
                <a:gd name="connsiteY40" fmla="*/ 102833 h 183152"/>
                <a:gd name="connsiteX41" fmla="*/ 45836 w 1330682"/>
                <a:gd name="connsiteY41" fmla="*/ 79871 h 183152"/>
                <a:gd name="connsiteX42" fmla="*/ 130033 w 1330682"/>
                <a:gd name="connsiteY42" fmla="*/ 131885 h 183152"/>
                <a:gd name="connsiteX43" fmla="*/ 214269 w 1330682"/>
                <a:gd name="connsiteY43" fmla="*/ 79934 h 183152"/>
                <a:gd name="connsiteX44" fmla="*/ 214335 w 1330682"/>
                <a:gd name="connsiteY44" fmla="*/ 79967 h 183152"/>
                <a:gd name="connsiteX45" fmla="*/ 237158 w 1330682"/>
                <a:gd name="connsiteY45" fmla="*/ 46931 h 183152"/>
                <a:gd name="connsiteX46" fmla="*/ 344232 w 1330682"/>
                <a:gd name="connsiteY46" fmla="*/ 0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0682" h="183152">
                  <a:moveTo>
                    <a:pt x="344232" y="0"/>
                  </a:moveTo>
                  <a:cubicBezTo>
                    <a:pt x="385515" y="16"/>
                    <a:pt x="424139" y="17505"/>
                    <a:pt x="451272" y="47010"/>
                  </a:cubicBezTo>
                  <a:lnTo>
                    <a:pt x="473967" y="79915"/>
                  </a:lnTo>
                  <a:lnTo>
                    <a:pt x="474054" y="79871"/>
                  </a:lnTo>
                  <a:cubicBezTo>
                    <a:pt x="490019" y="111741"/>
                    <a:pt x="522605" y="131872"/>
                    <a:pt x="558251" y="131885"/>
                  </a:cubicBezTo>
                  <a:cubicBezTo>
                    <a:pt x="593897" y="131898"/>
                    <a:pt x="626498" y="111792"/>
                    <a:pt x="642487" y="79934"/>
                  </a:cubicBezTo>
                  <a:lnTo>
                    <a:pt x="642553" y="79967"/>
                  </a:lnTo>
                  <a:lnTo>
                    <a:pt x="665376" y="46931"/>
                  </a:lnTo>
                  <a:cubicBezTo>
                    <a:pt x="692531" y="17445"/>
                    <a:pt x="731168" y="-15"/>
                    <a:pt x="772450" y="0"/>
                  </a:cubicBezTo>
                  <a:cubicBezTo>
                    <a:pt x="813732" y="16"/>
                    <a:pt x="852357" y="17505"/>
                    <a:pt x="879490" y="47010"/>
                  </a:cubicBezTo>
                  <a:lnTo>
                    <a:pt x="902185" y="79915"/>
                  </a:lnTo>
                  <a:lnTo>
                    <a:pt x="902272" y="79871"/>
                  </a:lnTo>
                  <a:cubicBezTo>
                    <a:pt x="918237" y="111741"/>
                    <a:pt x="950823" y="131872"/>
                    <a:pt x="986469" y="131885"/>
                  </a:cubicBezTo>
                  <a:cubicBezTo>
                    <a:pt x="1022115" y="131898"/>
                    <a:pt x="1054716" y="111792"/>
                    <a:pt x="1070705" y="79934"/>
                  </a:cubicBezTo>
                  <a:lnTo>
                    <a:pt x="1070771" y="79967"/>
                  </a:lnTo>
                  <a:lnTo>
                    <a:pt x="1093594" y="46931"/>
                  </a:lnTo>
                  <a:cubicBezTo>
                    <a:pt x="1120749" y="17445"/>
                    <a:pt x="1159386" y="-15"/>
                    <a:pt x="1200668" y="0"/>
                  </a:cubicBezTo>
                  <a:cubicBezTo>
                    <a:pt x="1255711" y="21"/>
                    <a:pt x="1306029" y="31105"/>
                    <a:pt x="1330682" y="80319"/>
                  </a:cubicBezTo>
                  <a:lnTo>
                    <a:pt x="1284846" y="103281"/>
                  </a:lnTo>
                  <a:cubicBezTo>
                    <a:pt x="1268881" y="71411"/>
                    <a:pt x="1236295" y="51280"/>
                    <a:pt x="1200649" y="51267"/>
                  </a:cubicBezTo>
                  <a:cubicBezTo>
                    <a:pt x="1165003" y="51254"/>
                    <a:pt x="1132402" y="71360"/>
                    <a:pt x="1116413" y="103218"/>
                  </a:cubicBezTo>
                  <a:lnTo>
                    <a:pt x="1116348" y="103185"/>
                  </a:lnTo>
                  <a:lnTo>
                    <a:pt x="1093525" y="136222"/>
                  </a:lnTo>
                  <a:cubicBezTo>
                    <a:pt x="1066370" y="165707"/>
                    <a:pt x="1027733" y="183167"/>
                    <a:pt x="986450" y="183152"/>
                  </a:cubicBezTo>
                  <a:cubicBezTo>
                    <a:pt x="945168" y="183136"/>
                    <a:pt x="906544" y="165648"/>
                    <a:pt x="879411" y="136142"/>
                  </a:cubicBezTo>
                  <a:lnTo>
                    <a:pt x="856715" y="103238"/>
                  </a:lnTo>
                  <a:lnTo>
                    <a:pt x="856628" y="103281"/>
                  </a:lnTo>
                  <a:cubicBezTo>
                    <a:pt x="840663" y="71411"/>
                    <a:pt x="808077" y="51280"/>
                    <a:pt x="772431" y="51267"/>
                  </a:cubicBezTo>
                  <a:cubicBezTo>
                    <a:pt x="736785" y="51254"/>
                    <a:pt x="704184" y="71360"/>
                    <a:pt x="688195" y="103218"/>
                  </a:cubicBezTo>
                  <a:lnTo>
                    <a:pt x="688130" y="103185"/>
                  </a:lnTo>
                  <a:lnTo>
                    <a:pt x="665307" y="136222"/>
                  </a:lnTo>
                  <a:cubicBezTo>
                    <a:pt x="638152" y="165707"/>
                    <a:pt x="599515" y="183167"/>
                    <a:pt x="558232" y="183152"/>
                  </a:cubicBezTo>
                  <a:cubicBezTo>
                    <a:pt x="516950" y="183136"/>
                    <a:pt x="478326" y="165648"/>
                    <a:pt x="451193" y="136142"/>
                  </a:cubicBezTo>
                  <a:lnTo>
                    <a:pt x="428497" y="103238"/>
                  </a:lnTo>
                  <a:lnTo>
                    <a:pt x="428410" y="103281"/>
                  </a:lnTo>
                  <a:cubicBezTo>
                    <a:pt x="412445" y="71411"/>
                    <a:pt x="379859" y="51280"/>
                    <a:pt x="344213" y="51267"/>
                  </a:cubicBezTo>
                  <a:cubicBezTo>
                    <a:pt x="308567" y="51254"/>
                    <a:pt x="275966" y="71360"/>
                    <a:pt x="259977" y="103218"/>
                  </a:cubicBezTo>
                  <a:lnTo>
                    <a:pt x="259912" y="103185"/>
                  </a:lnTo>
                  <a:lnTo>
                    <a:pt x="237089" y="136222"/>
                  </a:lnTo>
                  <a:cubicBezTo>
                    <a:pt x="209934" y="165707"/>
                    <a:pt x="171296" y="183167"/>
                    <a:pt x="130014" y="183152"/>
                  </a:cubicBezTo>
                  <a:cubicBezTo>
                    <a:pt x="74971" y="183131"/>
                    <a:pt x="24653" y="152047"/>
                    <a:pt x="0" y="102833"/>
                  </a:cubicBezTo>
                  <a:lnTo>
                    <a:pt x="45836" y="79871"/>
                  </a:lnTo>
                  <a:cubicBezTo>
                    <a:pt x="61801" y="111741"/>
                    <a:pt x="94387" y="131872"/>
                    <a:pt x="130033" y="131885"/>
                  </a:cubicBezTo>
                  <a:cubicBezTo>
                    <a:pt x="165679" y="131898"/>
                    <a:pt x="198280" y="111792"/>
                    <a:pt x="214269" y="79934"/>
                  </a:cubicBezTo>
                  <a:lnTo>
                    <a:pt x="214335" y="79967"/>
                  </a:lnTo>
                  <a:lnTo>
                    <a:pt x="237158" y="46931"/>
                  </a:lnTo>
                  <a:cubicBezTo>
                    <a:pt x="264313" y="17445"/>
                    <a:pt x="302950" y="-15"/>
                    <a:pt x="344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위쪽 모서리 81">
              <a:extLst>
                <a:ext uri="{FF2B5EF4-FFF2-40B4-BE49-F238E27FC236}">
                  <a16:creationId xmlns="" xmlns:a16="http://schemas.microsoft.com/office/drawing/2014/main" id="{DFB73B38-FC4C-4A48-A547-AD2DEC1BD10A}"/>
                </a:ext>
              </a:extLst>
            </p:cNvPr>
            <p:cNvSpPr/>
            <p:nvPr/>
          </p:nvSpPr>
          <p:spPr>
            <a:xfrm>
              <a:off x="4079225" y="5696378"/>
              <a:ext cx="1447811" cy="162363"/>
            </a:xfrm>
            <a:prstGeom prst="round2SameRect">
              <a:avLst>
                <a:gd name="adj1" fmla="val 50000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위쪽 모서리 82">
              <a:extLst>
                <a:ext uri="{FF2B5EF4-FFF2-40B4-BE49-F238E27FC236}">
                  <a16:creationId xmlns="" xmlns:a16="http://schemas.microsoft.com/office/drawing/2014/main" id="{B2C576A3-1B0A-4BE0-87FD-5AACAAF7389A}"/>
                </a:ext>
              </a:extLst>
            </p:cNvPr>
            <p:cNvSpPr/>
            <p:nvPr/>
          </p:nvSpPr>
          <p:spPr>
            <a:xfrm rot="10800000">
              <a:off x="4079225" y="5938192"/>
              <a:ext cx="1447811" cy="216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현 83">
              <a:extLst>
                <a:ext uri="{FF2B5EF4-FFF2-40B4-BE49-F238E27FC236}">
                  <a16:creationId xmlns="" xmlns:a16="http://schemas.microsoft.com/office/drawing/2014/main" id="{1FC8A841-01F5-4A66-98F9-5C3146F75A74}"/>
                </a:ext>
              </a:extLst>
            </p:cNvPr>
            <p:cNvSpPr/>
            <p:nvPr/>
          </p:nvSpPr>
          <p:spPr>
            <a:xfrm>
              <a:off x="4079530" y="4910219"/>
              <a:ext cx="1447200" cy="914400"/>
            </a:xfrm>
            <a:prstGeom prst="chord">
              <a:avLst>
                <a:gd name="adj1" fmla="val 10734478"/>
                <a:gd name="adj2" fmla="val 14377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="" xmlns:a16="http://schemas.microsoft.com/office/drawing/2014/main" id="{E973954B-DC07-4383-AA7E-147A85B75347}"/>
                </a:ext>
              </a:extLst>
            </p:cNvPr>
            <p:cNvSpPr/>
            <p:nvPr/>
          </p:nvSpPr>
          <p:spPr>
            <a:xfrm>
              <a:off x="4388668" y="5073264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="" xmlns:a16="http://schemas.microsoft.com/office/drawing/2014/main" id="{F25206BE-EBDB-45E2-B88F-89C9F332E582}"/>
                </a:ext>
              </a:extLst>
            </p:cNvPr>
            <p:cNvSpPr/>
            <p:nvPr/>
          </p:nvSpPr>
          <p:spPr>
            <a:xfrm>
              <a:off x="4628007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="" xmlns:a16="http://schemas.microsoft.com/office/drawing/2014/main" id="{4C7B6E9D-BA65-41FC-B938-B92BA32C7595}"/>
                </a:ext>
              </a:extLst>
            </p:cNvPr>
            <p:cNvSpPr/>
            <p:nvPr/>
          </p:nvSpPr>
          <p:spPr>
            <a:xfrm>
              <a:off x="4867346" y="4990692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9317EC18-4733-40CD-8375-0370ED92443D}"/>
                </a:ext>
              </a:extLst>
            </p:cNvPr>
            <p:cNvSpPr/>
            <p:nvPr/>
          </p:nvSpPr>
          <p:spPr>
            <a:xfrm>
              <a:off x="5106684" y="5047456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="" xmlns:a16="http://schemas.microsoft.com/office/drawing/2014/main" id="{9EBC34EA-D9E2-4858-AE98-A7F1254E18A4}"/>
                </a:ext>
              </a:extLst>
            </p:cNvPr>
            <p:cNvSpPr/>
            <p:nvPr/>
          </p:nvSpPr>
          <p:spPr>
            <a:xfrm>
              <a:off x="4597007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="" xmlns:a16="http://schemas.microsoft.com/office/drawing/2014/main" id="{4C571731-0419-40A0-A366-2D52C4CF71AF}"/>
                </a:ext>
              </a:extLst>
            </p:cNvPr>
            <p:cNvSpPr/>
            <p:nvPr/>
          </p:nvSpPr>
          <p:spPr>
            <a:xfrm>
              <a:off x="4884213" y="5158140"/>
              <a:ext cx="113528" cy="11352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EA896D59-D3D7-4F0C-A326-FA23CD840EFF}"/>
              </a:ext>
            </a:extLst>
          </p:cNvPr>
          <p:cNvGrpSpPr/>
          <p:nvPr/>
        </p:nvGrpSpPr>
        <p:grpSpPr>
          <a:xfrm>
            <a:off x="6690409" y="3052834"/>
            <a:ext cx="276148" cy="410100"/>
            <a:chOff x="6721175" y="3045329"/>
            <a:chExt cx="322932" cy="479577"/>
          </a:xfrm>
        </p:grpSpPr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8E93BE0D-BD0F-46A5-BDB4-4DEF14176492}"/>
                </a:ext>
              </a:extLst>
            </p:cNvPr>
            <p:cNvGrpSpPr/>
            <p:nvPr/>
          </p:nvGrpSpPr>
          <p:grpSpPr>
            <a:xfrm>
              <a:off x="6721175" y="3045329"/>
              <a:ext cx="322932" cy="327067"/>
              <a:chOff x="6721175" y="3045329"/>
              <a:chExt cx="322932" cy="327067"/>
            </a:xfrm>
          </p:grpSpPr>
          <p:sp>
            <p:nvSpPr>
              <p:cNvPr id="95" name="사다리꼴 94">
                <a:extLst>
                  <a:ext uri="{FF2B5EF4-FFF2-40B4-BE49-F238E27FC236}">
                    <a16:creationId xmlns="" xmlns:a16="http://schemas.microsoft.com/office/drawing/2014/main" id="{5FA1A41B-0C03-417F-9BF4-62BF681AC99D}"/>
                  </a:ext>
                </a:extLst>
              </p:cNvPr>
              <p:cNvSpPr/>
              <p:nvPr/>
            </p:nvSpPr>
            <p:spPr>
              <a:xfrm rot="10578493">
                <a:off x="6828650" y="3045329"/>
                <a:ext cx="56847" cy="292293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다리꼴 95">
                <a:extLst>
                  <a:ext uri="{FF2B5EF4-FFF2-40B4-BE49-F238E27FC236}">
                    <a16:creationId xmlns="" xmlns:a16="http://schemas.microsoft.com/office/drawing/2014/main" id="{E07DBBC6-B7DD-41FB-901C-EE039FEB46B3}"/>
                  </a:ext>
                </a:extLst>
              </p:cNvPr>
              <p:cNvSpPr/>
              <p:nvPr/>
            </p:nvSpPr>
            <p:spPr>
              <a:xfrm rot="10332819">
                <a:off x="6774811" y="3078475"/>
                <a:ext cx="56847" cy="292293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다리꼴 96">
                <a:extLst>
                  <a:ext uri="{FF2B5EF4-FFF2-40B4-BE49-F238E27FC236}">
                    <a16:creationId xmlns="" xmlns:a16="http://schemas.microsoft.com/office/drawing/2014/main" id="{881DA733-1E52-411B-AB6E-FEB2178670E3}"/>
                  </a:ext>
                </a:extLst>
              </p:cNvPr>
              <p:cNvSpPr/>
              <p:nvPr/>
            </p:nvSpPr>
            <p:spPr>
              <a:xfrm rot="10060613" flipH="1">
                <a:off x="6721175" y="3174805"/>
                <a:ext cx="56847" cy="180000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사다리꼴 97">
                <a:extLst>
                  <a:ext uri="{FF2B5EF4-FFF2-40B4-BE49-F238E27FC236}">
                    <a16:creationId xmlns="" xmlns:a16="http://schemas.microsoft.com/office/drawing/2014/main" id="{D8F262CE-7668-4446-B01D-48956ADC08E7}"/>
                  </a:ext>
                </a:extLst>
              </p:cNvPr>
              <p:cNvSpPr/>
              <p:nvPr/>
            </p:nvSpPr>
            <p:spPr>
              <a:xfrm rot="11021507" flipH="1">
                <a:off x="6888412" y="3046957"/>
                <a:ext cx="56847" cy="292293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사다리꼴 98">
                <a:extLst>
                  <a:ext uri="{FF2B5EF4-FFF2-40B4-BE49-F238E27FC236}">
                    <a16:creationId xmlns="" xmlns:a16="http://schemas.microsoft.com/office/drawing/2014/main" id="{C68DC0A3-2CA8-459B-B985-8EE9C6C57D21}"/>
                  </a:ext>
                </a:extLst>
              </p:cNvPr>
              <p:cNvSpPr/>
              <p:nvPr/>
            </p:nvSpPr>
            <p:spPr>
              <a:xfrm rot="11267181" flipH="1">
                <a:off x="6939869" y="3080103"/>
                <a:ext cx="56847" cy="292293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사다리꼴 99">
                <a:extLst>
                  <a:ext uri="{FF2B5EF4-FFF2-40B4-BE49-F238E27FC236}">
                    <a16:creationId xmlns="" xmlns:a16="http://schemas.microsoft.com/office/drawing/2014/main" id="{871AFDF0-E2D7-407C-A4C2-D70A1FFFD328}"/>
                  </a:ext>
                </a:extLst>
              </p:cNvPr>
              <p:cNvSpPr/>
              <p:nvPr/>
            </p:nvSpPr>
            <p:spPr>
              <a:xfrm rot="11539387">
                <a:off x="6987260" y="3174805"/>
                <a:ext cx="56847" cy="180000"/>
              </a:xfrm>
              <a:prstGeom prst="trapezoid">
                <a:avLst>
                  <a:gd name="adj" fmla="val 12695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2" name="자유형: 도형 131">
              <a:extLst>
                <a:ext uri="{FF2B5EF4-FFF2-40B4-BE49-F238E27FC236}">
                  <a16:creationId xmlns="" xmlns:a16="http://schemas.microsoft.com/office/drawing/2014/main" id="{9A6CF0E9-3FA3-439F-8B35-74F03B77CB9B}"/>
                </a:ext>
              </a:extLst>
            </p:cNvPr>
            <p:cNvSpPr/>
            <p:nvPr/>
          </p:nvSpPr>
          <p:spPr>
            <a:xfrm rot="10800000">
              <a:off x="6736871" y="3306604"/>
              <a:ext cx="293756" cy="218302"/>
            </a:xfrm>
            <a:custGeom>
              <a:avLst/>
              <a:gdLst>
                <a:gd name="connsiteX0" fmla="*/ 264705 w 293756"/>
                <a:gd name="connsiteY0" fmla="*/ 151391 h 218302"/>
                <a:gd name="connsiteX1" fmla="*/ 251993 w 293756"/>
                <a:gd name="connsiteY1" fmla="*/ 66750 h 218302"/>
                <a:gd name="connsiteX2" fmla="*/ 41762 w 293756"/>
                <a:gd name="connsiteY2" fmla="*/ 66750 h 218302"/>
                <a:gd name="connsiteX3" fmla="*/ 29050 w 293756"/>
                <a:gd name="connsiteY3" fmla="*/ 151391 h 218302"/>
                <a:gd name="connsiteX4" fmla="*/ 293756 w 293756"/>
                <a:gd name="connsiteY4" fmla="*/ 218302 h 218302"/>
                <a:gd name="connsiteX5" fmla="*/ 0 w 293756"/>
                <a:gd name="connsiteY5" fmla="*/ 218302 h 218302"/>
                <a:gd name="connsiteX6" fmla="*/ 32787 w 293756"/>
                <a:gd name="connsiteY6" fmla="*/ 0 h 218302"/>
                <a:gd name="connsiteX7" fmla="*/ 260969 w 293756"/>
                <a:gd name="connsiteY7" fmla="*/ 0 h 21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3756" h="218302">
                  <a:moveTo>
                    <a:pt x="264705" y="151391"/>
                  </a:moveTo>
                  <a:lnTo>
                    <a:pt x="251993" y="66750"/>
                  </a:lnTo>
                  <a:lnTo>
                    <a:pt x="41762" y="66750"/>
                  </a:lnTo>
                  <a:lnTo>
                    <a:pt x="29050" y="151391"/>
                  </a:lnTo>
                  <a:close/>
                  <a:moveTo>
                    <a:pt x="293756" y="218302"/>
                  </a:moveTo>
                  <a:lnTo>
                    <a:pt x="0" y="218302"/>
                  </a:lnTo>
                  <a:lnTo>
                    <a:pt x="32787" y="0"/>
                  </a:lnTo>
                  <a:lnTo>
                    <a:pt x="26096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="" xmlns:a16="http://schemas.microsoft.com/office/drawing/2014/main" id="{4E16D8CA-5A3B-4E0F-B089-6D69017812CC}"/>
              </a:ext>
            </a:extLst>
          </p:cNvPr>
          <p:cNvGrpSpPr/>
          <p:nvPr/>
        </p:nvGrpSpPr>
        <p:grpSpPr>
          <a:xfrm rot="5400000">
            <a:off x="6762479" y="3456762"/>
            <a:ext cx="331249" cy="406499"/>
            <a:chOff x="4293496" y="4622134"/>
            <a:chExt cx="970483" cy="1190947"/>
          </a:xfrm>
          <a:solidFill>
            <a:schemeClr val="accent3"/>
          </a:solidFill>
        </p:grpSpPr>
        <p:sp>
          <p:nvSpPr>
            <p:cNvPr id="102" name="자유형: 도형 101">
              <a:extLst>
                <a:ext uri="{FF2B5EF4-FFF2-40B4-BE49-F238E27FC236}">
                  <a16:creationId xmlns="" xmlns:a16="http://schemas.microsoft.com/office/drawing/2014/main" id="{6A3234C5-F200-4FC1-BC6C-A090751D1372}"/>
                </a:ext>
              </a:extLst>
            </p:cNvPr>
            <p:cNvSpPr/>
            <p:nvPr/>
          </p:nvSpPr>
          <p:spPr>
            <a:xfrm>
              <a:off x="4293496" y="4622134"/>
              <a:ext cx="950934" cy="611956"/>
            </a:xfrm>
            <a:custGeom>
              <a:avLst/>
              <a:gdLst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60 w 950934"/>
                <a:gd name="connsiteY2" fmla="*/ 1147111 h 1150429"/>
                <a:gd name="connsiteX3" fmla="*/ 946059 w 950934"/>
                <a:gd name="connsiteY3" fmla="*/ 197521 h 1150429"/>
                <a:gd name="connsiteX4" fmla="*/ 230256 w 950934"/>
                <a:gd name="connsiteY4" fmla="*/ 521398 h 1150429"/>
                <a:gd name="connsiteX5" fmla="*/ 160078 w 950934"/>
                <a:gd name="connsiteY5" fmla="*/ 611956 h 1150429"/>
                <a:gd name="connsiteX6" fmla="*/ 0 w 950934"/>
                <a:gd name="connsiteY6" fmla="*/ 502963 h 1150429"/>
                <a:gd name="connsiteX7" fmla="*/ 950934 w 950934"/>
                <a:gd name="connsiteY7" fmla="*/ 0 h 1150429"/>
                <a:gd name="connsiteX0" fmla="*/ 950934 w 950934"/>
                <a:gd name="connsiteY0" fmla="*/ 0 h 1150429"/>
                <a:gd name="connsiteX1" fmla="*/ 950934 w 950934"/>
                <a:gd name="connsiteY1" fmla="*/ 1150429 h 1150429"/>
                <a:gd name="connsiteX2" fmla="*/ 946059 w 950934"/>
                <a:gd name="connsiteY2" fmla="*/ 197521 h 1150429"/>
                <a:gd name="connsiteX3" fmla="*/ 230256 w 950934"/>
                <a:gd name="connsiteY3" fmla="*/ 521398 h 1150429"/>
                <a:gd name="connsiteX4" fmla="*/ 160078 w 950934"/>
                <a:gd name="connsiteY4" fmla="*/ 611956 h 1150429"/>
                <a:gd name="connsiteX5" fmla="*/ 0 w 950934"/>
                <a:gd name="connsiteY5" fmla="*/ 502963 h 1150429"/>
                <a:gd name="connsiteX6" fmla="*/ 950934 w 950934"/>
                <a:gd name="connsiteY6" fmla="*/ 0 h 1150429"/>
                <a:gd name="connsiteX0" fmla="*/ 950934 w 950934"/>
                <a:gd name="connsiteY0" fmla="*/ 0 h 611956"/>
                <a:gd name="connsiteX1" fmla="*/ 946059 w 950934"/>
                <a:gd name="connsiteY1" fmla="*/ 197521 h 611956"/>
                <a:gd name="connsiteX2" fmla="*/ 230256 w 950934"/>
                <a:gd name="connsiteY2" fmla="*/ 521398 h 611956"/>
                <a:gd name="connsiteX3" fmla="*/ 160078 w 950934"/>
                <a:gd name="connsiteY3" fmla="*/ 611956 h 611956"/>
                <a:gd name="connsiteX4" fmla="*/ 0 w 950934"/>
                <a:gd name="connsiteY4" fmla="*/ 502963 h 611956"/>
                <a:gd name="connsiteX5" fmla="*/ 950934 w 950934"/>
                <a:gd name="connsiteY5" fmla="*/ 0 h 611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34" h="611956">
                  <a:moveTo>
                    <a:pt x="950934" y="0"/>
                  </a:moveTo>
                  <a:lnTo>
                    <a:pt x="946059" y="197521"/>
                  </a:lnTo>
                  <a:cubicBezTo>
                    <a:pt x="670162" y="197521"/>
                    <a:pt x="409895" y="316940"/>
                    <a:pt x="230256" y="521398"/>
                  </a:cubicBezTo>
                  <a:lnTo>
                    <a:pt x="160078" y="611956"/>
                  </a:lnTo>
                  <a:lnTo>
                    <a:pt x="0" y="502963"/>
                  </a:lnTo>
                  <a:cubicBezTo>
                    <a:pt x="214242" y="188305"/>
                    <a:pt x="570264" y="0"/>
                    <a:pt x="95093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="" xmlns:a16="http://schemas.microsoft.com/office/drawing/2014/main" id="{E95C16C6-6693-4416-A6C9-4F1158908CDE}"/>
                </a:ext>
              </a:extLst>
            </p:cNvPr>
            <p:cNvSpPr/>
            <p:nvPr/>
          </p:nvSpPr>
          <p:spPr>
            <a:xfrm>
              <a:off x="4494204" y="4883513"/>
              <a:ext cx="769775" cy="929568"/>
            </a:xfrm>
            <a:custGeom>
              <a:avLst/>
              <a:gdLst>
                <a:gd name="connsiteX0" fmla="*/ 623882 w 769775"/>
                <a:gd name="connsiteY0" fmla="*/ 530765 h 929568"/>
                <a:gd name="connsiteX1" fmla="*/ 570462 w 769775"/>
                <a:gd name="connsiteY1" fmla="*/ 584185 h 929568"/>
                <a:gd name="connsiteX2" fmla="*/ 623882 w 769775"/>
                <a:gd name="connsiteY2" fmla="*/ 637605 h 929568"/>
                <a:gd name="connsiteX3" fmla="*/ 677302 w 769775"/>
                <a:gd name="connsiteY3" fmla="*/ 584185 h 929568"/>
                <a:gd name="connsiteX4" fmla="*/ 623882 w 769775"/>
                <a:gd name="connsiteY4" fmla="*/ 530765 h 929568"/>
                <a:gd name="connsiteX5" fmla="*/ 323082 w 769775"/>
                <a:gd name="connsiteY5" fmla="*/ 306114 h 929568"/>
                <a:gd name="connsiteX6" fmla="*/ 234310 w 769775"/>
                <a:gd name="connsiteY6" fmla="*/ 394886 h 929568"/>
                <a:gd name="connsiteX7" fmla="*/ 323082 w 769775"/>
                <a:gd name="connsiteY7" fmla="*/ 483658 h 929568"/>
                <a:gd name="connsiteX8" fmla="*/ 411854 w 769775"/>
                <a:gd name="connsiteY8" fmla="*/ 394886 h 929568"/>
                <a:gd name="connsiteX9" fmla="*/ 323082 w 769775"/>
                <a:gd name="connsiteY9" fmla="*/ 306114 h 929568"/>
                <a:gd name="connsiteX10" fmla="*/ 603284 w 769775"/>
                <a:gd name="connsiteY10" fmla="*/ 237544 h 929568"/>
                <a:gd name="connsiteX11" fmla="*/ 519888 w 769775"/>
                <a:gd name="connsiteY11" fmla="*/ 320940 h 929568"/>
                <a:gd name="connsiteX12" fmla="*/ 603284 w 769775"/>
                <a:gd name="connsiteY12" fmla="*/ 404336 h 929568"/>
                <a:gd name="connsiteX13" fmla="*/ 686680 w 769775"/>
                <a:gd name="connsiteY13" fmla="*/ 320940 h 929568"/>
                <a:gd name="connsiteX14" fmla="*/ 603284 w 769775"/>
                <a:gd name="connsiteY14" fmla="*/ 237544 h 929568"/>
                <a:gd name="connsiteX15" fmla="*/ 761683 w 769775"/>
                <a:gd name="connsiteY15" fmla="*/ 0 h 929568"/>
                <a:gd name="connsiteX16" fmla="*/ 769775 w 769775"/>
                <a:gd name="connsiteY16" fmla="*/ 929568 h 929568"/>
                <a:gd name="connsiteX17" fmla="*/ 0 w 769775"/>
                <a:gd name="connsiteY17" fmla="*/ 402866 h 929568"/>
                <a:gd name="connsiteX18" fmla="*/ 761683 w 769775"/>
                <a:gd name="connsiteY18" fmla="*/ 0 h 92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9775" h="929568">
                  <a:moveTo>
                    <a:pt x="623882" y="530765"/>
                  </a:moveTo>
                  <a:cubicBezTo>
                    <a:pt x="594379" y="530765"/>
                    <a:pt x="570462" y="554682"/>
                    <a:pt x="570462" y="584185"/>
                  </a:cubicBezTo>
                  <a:cubicBezTo>
                    <a:pt x="570462" y="613688"/>
                    <a:pt x="594379" y="637605"/>
                    <a:pt x="623882" y="637605"/>
                  </a:cubicBezTo>
                  <a:cubicBezTo>
                    <a:pt x="653385" y="637605"/>
                    <a:pt x="677302" y="613688"/>
                    <a:pt x="677302" y="584185"/>
                  </a:cubicBezTo>
                  <a:cubicBezTo>
                    <a:pt x="677302" y="554682"/>
                    <a:pt x="653385" y="530765"/>
                    <a:pt x="623882" y="530765"/>
                  </a:cubicBezTo>
                  <a:close/>
                  <a:moveTo>
                    <a:pt x="323082" y="306114"/>
                  </a:moveTo>
                  <a:cubicBezTo>
                    <a:pt x="274055" y="306114"/>
                    <a:pt x="234310" y="345859"/>
                    <a:pt x="234310" y="394886"/>
                  </a:cubicBezTo>
                  <a:cubicBezTo>
                    <a:pt x="234310" y="443913"/>
                    <a:pt x="274055" y="483658"/>
                    <a:pt x="323082" y="483658"/>
                  </a:cubicBezTo>
                  <a:cubicBezTo>
                    <a:pt x="372109" y="483658"/>
                    <a:pt x="411854" y="443913"/>
                    <a:pt x="411854" y="394886"/>
                  </a:cubicBezTo>
                  <a:cubicBezTo>
                    <a:pt x="411854" y="345859"/>
                    <a:pt x="372109" y="306114"/>
                    <a:pt x="323082" y="306114"/>
                  </a:cubicBezTo>
                  <a:close/>
                  <a:moveTo>
                    <a:pt x="603284" y="237544"/>
                  </a:moveTo>
                  <a:cubicBezTo>
                    <a:pt x="557226" y="237544"/>
                    <a:pt x="519888" y="274882"/>
                    <a:pt x="519888" y="320940"/>
                  </a:cubicBezTo>
                  <a:cubicBezTo>
                    <a:pt x="519888" y="366998"/>
                    <a:pt x="557226" y="404336"/>
                    <a:pt x="603284" y="404336"/>
                  </a:cubicBezTo>
                  <a:cubicBezTo>
                    <a:pt x="649342" y="404336"/>
                    <a:pt x="686680" y="366998"/>
                    <a:pt x="686680" y="320940"/>
                  </a:cubicBezTo>
                  <a:cubicBezTo>
                    <a:pt x="686680" y="274882"/>
                    <a:pt x="649342" y="237544"/>
                    <a:pt x="603284" y="237544"/>
                  </a:cubicBezTo>
                  <a:close/>
                  <a:moveTo>
                    <a:pt x="761683" y="0"/>
                  </a:moveTo>
                  <a:cubicBezTo>
                    <a:pt x="764380" y="309856"/>
                    <a:pt x="767078" y="619712"/>
                    <a:pt x="769775" y="929568"/>
                  </a:cubicBezTo>
                  <a:lnTo>
                    <a:pt x="0" y="402866"/>
                  </a:lnTo>
                  <a:cubicBezTo>
                    <a:pt x="171605" y="150830"/>
                    <a:pt x="456773" y="0"/>
                    <a:pt x="7616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70DD7C45-9D23-4D78-9987-0420093C2864}"/>
              </a:ext>
            </a:extLst>
          </p:cNvPr>
          <p:cNvGrpSpPr/>
          <p:nvPr/>
        </p:nvGrpSpPr>
        <p:grpSpPr>
          <a:xfrm rot="4020525">
            <a:off x="5647774" y="4079561"/>
            <a:ext cx="298248" cy="631981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105" name="자유형: 도형 104">
              <a:extLst>
                <a:ext uri="{FF2B5EF4-FFF2-40B4-BE49-F238E27FC236}">
                  <a16:creationId xmlns="" xmlns:a16="http://schemas.microsoft.com/office/drawing/2014/main" id="{71B6B03D-8F9F-4454-9357-51841B314526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="" xmlns:a16="http://schemas.microsoft.com/office/drawing/2014/main" id="{F209BE9B-3B6E-45E1-A0E0-8D46DAB92C87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="" xmlns:a16="http://schemas.microsoft.com/office/drawing/2014/main" id="{1AD9ECBE-93F9-4732-828E-6F3D34983E49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="" xmlns:a16="http://schemas.microsoft.com/office/drawing/2014/main" id="{8CB009EB-0AE8-43F9-91C5-A3CF24BC1D61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="" xmlns:a16="http://schemas.microsoft.com/office/drawing/2014/main" id="{670B9634-7589-45BA-8B34-733A55AD55D0}"/>
              </a:ext>
            </a:extLst>
          </p:cNvPr>
          <p:cNvGrpSpPr/>
          <p:nvPr/>
        </p:nvGrpSpPr>
        <p:grpSpPr>
          <a:xfrm>
            <a:off x="5653430" y="4569762"/>
            <a:ext cx="432177" cy="493370"/>
            <a:chOff x="7322818" y="1544656"/>
            <a:chExt cx="2434437" cy="2779133"/>
          </a:xfrm>
          <a:solidFill>
            <a:schemeClr val="accent4"/>
          </a:solidFill>
        </p:grpSpPr>
        <p:sp>
          <p:nvSpPr>
            <p:cNvPr id="110" name="타원 109">
              <a:extLst>
                <a:ext uri="{FF2B5EF4-FFF2-40B4-BE49-F238E27FC236}">
                  <a16:creationId xmlns="" xmlns:a16="http://schemas.microsoft.com/office/drawing/2014/main" id="{D50D0434-2646-4072-998B-87D190A4269D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="" xmlns:a16="http://schemas.microsoft.com/office/drawing/2014/main" id="{D468971C-4C99-4C5F-BA97-F77BCA0744A3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="" xmlns:a16="http://schemas.microsoft.com/office/drawing/2014/main" id="{6D39CF06-9391-4DD3-A047-BEE3F4512086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="" xmlns:a16="http://schemas.microsoft.com/office/drawing/2014/main" id="{A6B449FB-E527-48AC-A3F2-E6C448DEBBBA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="" xmlns:a16="http://schemas.microsoft.com/office/drawing/2014/main" id="{F3E6565F-849A-4405-8D52-D67755E1A60D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="" xmlns:a16="http://schemas.microsoft.com/office/drawing/2014/main" id="{4406EED1-B6C9-442E-9270-D9A50853885A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="" xmlns:a16="http://schemas.microsoft.com/office/drawing/2014/main" id="{33B12EF9-A778-48A0-86F5-478483C859C6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="" xmlns:a16="http://schemas.microsoft.com/office/drawing/2014/main" id="{1E8B0831-72F6-4332-B97F-614BB8490942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="" xmlns:a16="http://schemas.microsoft.com/office/drawing/2014/main" id="{DEFB848B-689F-42C3-AB83-29EB0C63D83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="" xmlns:a16="http://schemas.microsoft.com/office/drawing/2014/main" id="{D2B13EAD-691D-4BC2-8449-10D80E1496A4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="" xmlns:a16="http://schemas.microsoft.com/office/drawing/2014/main" id="{C922DEE5-1404-4601-91C9-7CAD6EFAC642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="" xmlns:a16="http://schemas.microsoft.com/office/drawing/2014/main" id="{0A7B3D67-B3F1-4AB4-92C5-A4D4777067E3}"/>
              </a:ext>
            </a:extLst>
          </p:cNvPr>
          <p:cNvGrpSpPr/>
          <p:nvPr/>
        </p:nvGrpSpPr>
        <p:grpSpPr>
          <a:xfrm>
            <a:off x="5142763" y="4102080"/>
            <a:ext cx="298248" cy="430688"/>
            <a:chOff x="8615780" y="3185232"/>
            <a:chExt cx="1026044" cy="1481671"/>
          </a:xfrm>
          <a:solidFill>
            <a:schemeClr val="accent4"/>
          </a:solidFill>
        </p:grpSpPr>
        <p:sp>
          <p:nvSpPr>
            <p:cNvPr id="122" name="눈물 방울 121">
              <a:extLst>
                <a:ext uri="{FF2B5EF4-FFF2-40B4-BE49-F238E27FC236}">
                  <a16:creationId xmlns="" xmlns:a16="http://schemas.microsoft.com/office/drawing/2014/main" id="{4A3DA3D7-F906-42FF-900A-5E045BE60C18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="" xmlns:a16="http://schemas.microsoft.com/office/drawing/2014/main" id="{E7058278-7ADE-4696-841B-5F231F06EE83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="" xmlns:a16="http://schemas.microsoft.com/office/drawing/2014/main" id="{12569A40-82C0-43C6-B185-19B2CDD78895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="" xmlns:a16="http://schemas.microsoft.com/office/drawing/2014/main" id="{8AD8C780-32CA-4259-8CEA-AC3D121BCE49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="" xmlns:a16="http://schemas.microsoft.com/office/drawing/2014/main" id="{5AE84036-6B58-40FC-BCFD-3507CCC5F332}"/>
              </a:ext>
            </a:extLst>
          </p:cNvPr>
          <p:cNvGrpSpPr/>
          <p:nvPr/>
        </p:nvGrpSpPr>
        <p:grpSpPr>
          <a:xfrm>
            <a:off x="5238554" y="4612759"/>
            <a:ext cx="301904" cy="422301"/>
            <a:chOff x="1019786" y="3002376"/>
            <a:chExt cx="2531613" cy="3541196"/>
          </a:xfrm>
          <a:solidFill>
            <a:schemeClr val="accent4"/>
          </a:solidFill>
        </p:grpSpPr>
        <p:sp>
          <p:nvSpPr>
            <p:cNvPr id="127" name="사각형: 둥근 모서리 132">
              <a:extLst>
                <a:ext uri="{FF2B5EF4-FFF2-40B4-BE49-F238E27FC236}">
                  <a16:creationId xmlns="" xmlns:a16="http://schemas.microsoft.com/office/drawing/2014/main" id="{527BB4C0-8B3D-4341-82BB-77C16BD7CCB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막힌 원호 135">
              <a:extLst>
                <a:ext uri="{FF2B5EF4-FFF2-40B4-BE49-F238E27FC236}">
                  <a16:creationId xmlns="" xmlns:a16="http://schemas.microsoft.com/office/drawing/2014/main" id="{475EB46D-E87B-4849-A489-4B65649416F3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="" xmlns:a16="http://schemas.microsoft.com/office/drawing/2014/main" id="{0A2196A3-12A1-4323-BE6F-BF51DC233F77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="" xmlns:a16="http://schemas.microsoft.com/office/drawing/2014/main" id="{747C4F82-69CF-4E2B-A444-D5E02D5CADEF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82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25" name="직사각형 1">
            <a:extLst>
              <a:ext uri="{FF2B5EF4-FFF2-40B4-BE49-F238E27FC236}">
                <a16:creationId xmlns="" xmlns:a16="http://schemas.microsoft.com/office/drawing/2014/main" id="{895457D3-1BEC-402E-9AD9-8295B3C5B4DB}"/>
              </a:ext>
            </a:extLst>
          </p:cNvPr>
          <p:cNvSpPr/>
          <p:nvPr/>
        </p:nvSpPr>
        <p:spPr>
          <a:xfrm>
            <a:off x="2363570" y="3876590"/>
            <a:ext cx="2232000" cy="360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2012</a:t>
            </a:r>
            <a:endParaRPr lang="ko-KR" altLang="en-US" sz="1400" b="1" dirty="0"/>
          </a:p>
        </p:txBody>
      </p:sp>
      <p:sp>
        <p:nvSpPr>
          <p:cNvPr id="26" name="직사각형 1">
            <a:extLst>
              <a:ext uri="{FF2B5EF4-FFF2-40B4-BE49-F238E27FC236}">
                <a16:creationId xmlns="" xmlns:a16="http://schemas.microsoft.com/office/drawing/2014/main" id="{FCBC116D-1467-4DE8-8B85-738EB74DC741}"/>
              </a:ext>
            </a:extLst>
          </p:cNvPr>
          <p:cNvSpPr/>
          <p:nvPr/>
        </p:nvSpPr>
        <p:spPr>
          <a:xfrm>
            <a:off x="4592003" y="3876590"/>
            <a:ext cx="2232000" cy="36004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2013</a:t>
            </a:r>
            <a:endParaRPr lang="ko-KR" altLang="en-US" sz="1400" b="1" dirty="0"/>
          </a:p>
        </p:txBody>
      </p:sp>
      <p:sp>
        <p:nvSpPr>
          <p:cNvPr id="27" name="직사각형 1">
            <a:extLst>
              <a:ext uri="{FF2B5EF4-FFF2-40B4-BE49-F238E27FC236}">
                <a16:creationId xmlns="" xmlns:a16="http://schemas.microsoft.com/office/drawing/2014/main" id="{090D3112-744F-4AE0-ABE0-A12AD0FD70E5}"/>
              </a:ext>
            </a:extLst>
          </p:cNvPr>
          <p:cNvSpPr/>
          <p:nvPr/>
        </p:nvSpPr>
        <p:spPr>
          <a:xfrm>
            <a:off x="6820436" y="3876590"/>
            <a:ext cx="2232000" cy="36004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2014</a:t>
            </a:r>
            <a:endParaRPr lang="ko-KR" altLang="en-US" sz="1400" b="1" dirty="0"/>
          </a:p>
        </p:txBody>
      </p:sp>
      <p:sp>
        <p:nvSpPr>
          <p:cNvPr id="28" name="직사각형 1">
            <a:extLst>
              <a:ext uri="{FF2B5EF4-FFF2-40B4-BE49-F238E27FC236}">
                <a16:creationId xmlns="" xmlns:a16="http://schemas.microsoft.com/office/drawing/2014/main" id="{D0ABE9B7-A74A-47B6-A9FB-8CC6F92EFBD7}"/>
              </a:ext>
            </a:extLst>
          </p:cNvPr>
          <p:cNvSpPr/>
          <p:nvPr/>
        </p:nvSpPr>
        <p:spPr>
          <a:xfrm>
            <a:off x="9048870" y="3876590"/>
            <a:ext cx="2232000" cy="36004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2015</a:t>
            </a:r>
            <a:endParaRPr lang="ko-KR" altLang="en-US" sz="1400" b="1" dirty="0"/>
          </a:p>
        </p:txBody>
      </p:sp>
      <p:cxnSp>
        <p:nvCxnSpPr>
          <p:cNvPr id="29" name="Straight Arrow Connector 8">
            <a:extLst>
              <a:ext uri="{FF2B5EF4-FFF2-40B4-BE49-F238E27FC236}">
                <a16:creationId xmlns="" xmlns:a16="http://schemas.microsoft.com/office/drawing/2014/main" id="{D4799364-E626-4BDF-A845-08756121FD07}"/>
              </a:ext>
            </a:extLst>
          </p:cNvPr>
          <p:cNvCxnSpPr/>
          <p:nvPr/>
        </p:nvCxnSpPr>
        <p:spPr>
          <a:xfrm rot="10800000" flipV="1">
            <a:off x="2370012" y="4280741"/>
            <a:ext cx="0" cy="936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>
            <a:extLst>
              <a:ext uri="{FF2B5EF4-FFF2-40B4-BE49-F238E27FC236}">
                <a16:creationId xmlns="" xmlns:a16="http://schemas.microsoft.com/office/drawing/2014/main" id="{4D10230A-2ACF-4D06-A760-37BC31923509}"/>
              </a:ext>
            </a:extLst>
          </p:cNvPr>
          <p:cNvCxnSpPr/>
          <p:nvPr/>
        </p:nvCxnSpPr>
        <p:spPr>
          <a:xfrm flipV="1">
            <a:off x="4593048" y="2952897"/>
            <a:ext cx="0" cy="93600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>
            <a:extLst>
              <a:ext uri="{FF2B5EF4-FFF2-40B4-BE49-F238E27FC236}">
                <a16:creationId xmlns="" xmlns:a16="http://schemas.microsoft.com/office/drawing/2014/main" id="{ABEF45CC-77F6-4BD6-B902-B3AF651B9B74}"/>
              </a:ext>
            </a:extLst>
          </p:cNvPr>
          <p:cNvCxnSpPr/>
          <p:nvPr/>
        </p:nvCxnSpPr>
        <p:spPr>
          <a:xfrm rot="10800000" flipV="1">
            <a:off x="6816084" y="4280741"/>
            <a:ext cx="0" cy="936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5">
            <a:extLst>
              <a:ext uri="{FF2B5EF4-FFF2-40B4-BE49-F238E27FC236}">
                <a16:creationId xmlns="" xmlns:a16="http://schemas.microsoft.com/office/drawing/2014/main" id="{C62BDFDD-B1B0-4175-8D00-7208DE7B6922}"/>
              </a:ext>
            </a:extLst>
          </p:cNvPr>
          <p:cNvCxnSpPr/>
          <p:nvPr/>
        </p:nvCxnSpPr>
        <p:spPr>
          <a:xfrm flipV="1">
            <a:off x="9039120" y="2952897"/>
            <a:ext cx="0" cy="936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6">
            <a:extLst>
              <a:ext uri="{FF2B5EF4-FFF2-40B4-BE49-F238E27FC236}">
                <a16:creationId xmlns="" xmlns:a16="http://schemas.microsoft.com/office/drawing/2014/main" id="{C9929CC1-B7F7-49C8-9557-19A8B541FF51}"/>
              </a:ext>
            </a:extLst>
          </p:cNvPr>
          <p:cNvGrpSpPr/>
          <p:nvPr/>
        </p:nvGrpSpPr>
        <p:grpSpPr>
          <a:xfrm>
            <a:off x="4694131" y="2685688"/>
            <a:ext cx="1669762" cy="1084161"/>
            <a:chOff x="1985513" y="4307149"/>
            <a:chExt cx="2601799" cy="1084161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4AC12C11-CA77-43B1-9533-B88B69DDD40E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1A4FA767-DEA5-49F6-A289-3526A2DE58C8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="" xmlns:a16="http://schemas.microsoft.com/office/drawing/2014/main" id="{7DC8F822-722A-4AFF-BC08-B8BA55E61753}"/>
              </a:ext>
            </a:extLst>
          </p:cNvPr>
          <p:cNvGrpSpPr/>
          <p:nvPr/>
        </p:nvGrpSpPr>
        <p:grpSpPr>
          <a:xfrm>
            <a:off x="9132446" y="2685688"/>
            <a:ext cx="1669762" cy="1084161"/>
            <a:chOff x="1985513" y="4307149"/>
            <a:chExt cx="2601799" cy="1084161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6BA4DEB-F016-415A-BE09-50BA474F904C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17237E19-0403-4744-9279-D52019741F18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22">
            <a:extLst>
              <a:ext uri="{FF2B5EF4-FFF2-40B4-BE49-F238E27FC236}">
                <a16:creationId xmlns="" xmlns:a16="http://schemas.microsoft.com/office/drawing/2014/main" id="{F66552E6-31B9-42FB-ABC6-616C30BAF925}"/>
              </a:ext>
            </a:extLst>
          </p:cNvPr>
          <p:cNvGrpSpPr/>
          <p:nvPr/>
        </p:nvGrpSpPr>
        <p:grpSpPr>
          <a:xfrm>
            <a:off x="2474973" y="4341125"/>
            <a:ext cx="1669762" cy="1084161"/>
            <a:chOff x="1985513" y="4307149"/>
            <a:chExt cx="2601799" cy="1084161"/>
          </a:xfrm>
        </p:grpSpPr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5C9CD96F-CF7A-4836-946F-EA219466759B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30D9D04-7560-4AE3-A427-4C595F2DC9DE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5">
            <a:extLst>
              <a:ext uri="{FF2B5EF4-FFF2-40B4-BE49-F238E27FC236}">
                <a16:creationId xmlns="" xmlns:a16="http://schemas.microsoft.com/office/drawing/2014/main" id="{2EC402E1-F81B-4A98-9603-DE47C009E22C}"/>
              </a:ext>
            </a:extLst>
          </p:cNvPr>
          <p:cNvGrpSpPr/>
          <p:nvPr/>
        </p:nvGrpSpPr>
        <p:grpSpPr>
          <a:xfrm>
            <a:off x="6913289" y="4341125"/>
            <a:ext cx="1669762" cy="1084161"/>
            <a:chOff x="1985513" y="4307149"/>
            <a:chExt cx="2601799" cy="1084161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6C2AA7-FE12-4B03-9F6E-2FB195F5F881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50FBF8F8-1C04-49B7-8FAD-377AB9BA3A2B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29">
            <a:extLst>
              <a:ext uri="{FF2B5EF4-FFF2-40B4-BE49-F238E27FC236}">
                <a16:creationId xmlns="" xmlns:a16="http://schemas.microsoft.com/office/drawing/2014/main" id="{1271D18A-6C61-4F2C-A132-334F0BF0E15E}"/>
              </a:ext>
            </a:extLst>
          </p:cNvPr>
          <p:cNvSpPr/>
          <p:nvPr/>
        </p:nvSpPr>
        <p:spPr>
          <a:xfrm>
            <a:off x="965285" y="3408610"/>
            <a:ext cx="1296000" cy="1296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="" xmlns:a16="http://schemas.microsoft.com/office/drawing/2014/main" id="{45F66AEB-ED54-4A36-9EE8-B169C6237922}"/>
              </a:ext>
            </a:extLst>
          </p:cNvPr>
          <p:cNvSpPr/>
          <p:nvPr/>
        </p:nvSpPr>
        <p:spPr>
          <a:xfrm rot="16200000" flipH="1">
            <a:off x="1133095" y="3601848"/>
            <a:ext cx="960380" cy="904449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9696401" y="0"/>
            <a:ext cx="31691" cy="4941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88098" y="2669176"/>
            <a:ext cx="412866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47881" y="2094389"/>
            <a:ext cx="2668883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F21303DE-147C-4EEB-9C10-730388DAD5D2}"/>
              </a:ext>
            </a:extLst>
          </p:cNvPr>
          <p:cNvSpPr/>
          <p:nvPr/>
        </p:nvSpPr>
        <p:spPr>
          <a:xfrm>
            <a:off x="3851123" y="283647"/>
            <a:ext cx="506427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634808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4">
            <a:extLst>
              <a:ext uri="{FF2B5EF4-FFF2-40B4-BE49-F238E27FC236}">
                <a16:creationId xmlns="" xmlns:a16="http://schemas.microsoft.com/office/drawing/2014/main" id="{E0487E2B-3A3C-4314-BE26-9D98919B6269}"/>
              </a:ext>
            </a:extLst>
          </p:cNvPr>
          <p:cNvSpPr/>
          <p:nvPr/>
        </p:nvSpPr>
        <p:spPr>
          <a:xfrm>
            <a:off x="1851805" y="5086376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rgbClr val="BE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eeform 13">
            <a:extLst>
              <a:ext uri="{FF2B5EF4-FFF2-40B4-BE49-F238E27FC236}">
                <a16:creationId xmlns="" xmlns:a16="http://schemas.microsoft.com/office/drawing/2014/main" id="{626E05C4-F701-4FD0-8A08-B9E7464AA00B}"/>
              </a:ext>
            </a:extLst>
          </p:cNvPr>
          <p:cNvSpPr/>
          <p:nvPr/>
        </p:nvSpPr>
        <p:spPr>
          <a:xfrm flipV="1">
            <a:off x="7754468" y="5088516"/>
            <a:ext cx="2631057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rgbClr val="BE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6">
            <a:extLst>
              <a:ext uri="{FF2B5EF4-FFF2-40B4-BE49-F238E27FC236}">
                <a16:creationId xmlns="" xmlns:a16="http://schemas.microsoft.com/office/drawing/2014/main" id="{967EBA16-9C68-43D8-8EDE-C0B83132BB64}"/>
              </a:ext>
            </a:extLst>
          </p:cNvPr>
          <p:cNvSpPr/>
          <p:nvPr/>
        </p:nvSpPr>
        <p:spPr>
          <a:xfrm rot="19643215">
            <a:off x="6263033" y="2118943"/>
            <a:ext cx="2374296" cy="1768833"/>
          </a:xfrm>
          <a:custGeom>
            <a:avLst/>
            <a:gdLst/>
            <a:ahLst/>
            <a:cxnLst/>
            <a:rect l="l" t="t" r="r" b="b"/>
            <a:pathLst>
              <a:path w="2374296" h="1768833">
                <a:moveTo>
                  <a:pt x="2122319" y="274160"/>
                </a:moveTo>
                <a:cubicBezTo>
                  <a:pt x="2279947" y="434566"/>
                  <a:pt x="2376382" y="655105"/>
                  <a:pt x="2374262" y="897757"/>
                </a:cubicBezTo>
                <a:cubicBezTo>
                  <a:pt x="2370023" y="1383058"/>
                  <a:pt x="1973171" y="1773038"/>
                  <a:pt x="1487868" y="1768799"/>
                </a:cubicBezTo>
                <a:lnTo>
                  <a:pt x="244916" y="1757941"/>
                </a:lnTo>
                <a:cubicBezTo>
                  <a:pt x="243021" y="1760093"/>
                  <a:pt x="240936" y="1760194"/>
                  <a:pt x="238844" y="1760193"/>
                </a:cubicBezTo>
                <a:lnTo>
                  <a:pt x="232478" y="1757834"/>
                </a:lnTo>
                <a:lnTo>
                  <a:pt x="215240" y="1757683"/>
                </a:lnTo>
                <a:lnTo>
                  <a:pt x="215239" y="1757682"/>
                </a:lnTo>
                <a:lnTo>
                  <a:pt x="215233" y="1757683"/>
                </a:lnTo>
                <a:lnTo>
                  <a:pt x="215233" y="1757679"/>
                </a:lnTo>
                <a:lnTo>
                  <a:pt x="200021" y="1745799"/>
                </a:lnTo>
                <a:cubicBezTo>
                  <a:pt x="85924" y="1677713"/>
                  <a:pt x="0" y="1316657"/>
                  <a:pt x="0" y="881792"/>
                </a:cubicBezTo>
                <a:cubicBezTo>
                  <a:pt x="0" y="483215"/>
                  <a:pt x="72182" y="146639"/>
                  <a:pt x="172783" y="42438"/>
                </a:cubicBezTo>
                <a:cubicBezTo>
                  <a:pt x="191110" y="13973"/>
                  <a:pt x="217565" y="-2559"/>
                  <a:pt x="239494" y="324"/>
                </a:cubicBezTo>
                <a:lnTo>
                  <a:pt x="1503219" y="11362"/>
                </a:lnTo>
                <a:cubicBezTo>
                  <a:pt x="1745871" y="13482"/>
                  <a:pt x="1964691" y="113754"/>
                  <a:pt x="2122319" y="2741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Group 8">
            <a:extLst>
              <a:ext uri="{FF2B5EF4-FFF2-40B4-BE49-F238E27FC236}">
                <a16:creationId xmlns="" xmlns:a16="http://schemas.microsoft.com/office/drawing/2014/main" id="{804C64D7-5FA7-41AB-B2C7-973F0FB92372}"/>
              </a:ext>
            </a:extLst>
          </p:cNvPr>
          <p:cNvGrpSpPr/>
          <p:nvPr/>
        </p:nvGrpSpPr>
        <p:grpSpPr>
          <a:xfrm rot="20799350">
            <a:off x="3744695" y="1799212"/>
            <a:ext cx="2518148" cy="2151435"/>
            <a:chOff x="2066735" y="1837293"/>
            <a:chExt cx="2518148" cy="2151435"/>
          </a:xfrm>
        </p:grpSpPr>
        <p:sp>
          <p:nvSpPr>
            <p:cNvPr id="7" name="Round Same Side Corner Rectangle 2">
              <a:extLst>
                <a:ext uri="{FF2B5EF4-FFF2-40B4-BE49-F238E27FC236}">
                  <a16:creationId xmlns="" xmlns:a16="http://schemas.microsoft.com/office/drawing/2014/main" id="{2C10278A-DE67-4D55-930C-CDD20854E35E}"/>
                </a:ext>
              </a:extLst>
            </p:cNvPr>
            <p:cNvSpPr/>
            <p:nvPr/>
          </p:nvSpPr>
          <p:spPr>
            <a:xfrm rot="18900000">
              <a:off x="2066735" y="1837293"/>
              <a:ext cx="1757503" cy="21514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" name="Oval 3">
              <a:extLst>
                <a:ext uri="{FF2B5EF4-FFF2-40B4-BE49-F238E27FC236}">
                  <a16:creationId xmlns="" xmlns:a16="http://schemas.microsoft.com/office/drawing/2014/main" id="{F78F441C-08C3-4747-8E3C-07BD6827579F}"/>
                </a:ext>
              </a:extLst>
            </p:cNvPr>
            <p:cNvSpPr/>
            <p:nvPr/>
          </p:nvSpPr>
          <p:spPr>
            <a:xfrm rot="2700000">
              <a:off x="3590577" y="2794901"/>
              <a:ext cx="231105" cy="17575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25">
            <a:extLst>
              <a:ext uri="{FF2B5EF4-FFF2-40B4-BE49-F238E27FC236}">
                <a16:creationId xmlns="" xmlns:a16="http://schemas.microsoft.com/office/drawing/2014/main" id="{35AA2CEC-1E44-4515-B3B0-A1B9F76E5C9D}"/>
              </a:ext>
            </a:extLst>
          </p:cNvPr>
          <p:cNvGrpSpPr/>
          <p:nvPr/>
        </p:nvGrpSpPr>
        <p:grpSpPr>
          <a:xfrm>
            <a:off x="3740173" y="2534039"/>
            <a:ext cx="1767470" cy="887301"/>
            <a:chOff x="1345882" y="3789040"/>
            <a:chExt cx="2118088" cy="97603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359510F-5225-4925-927F-6BDDCFD69D5C}"/>
                </a:ext>
              </a:extLst>
            </p:cNvPr>
            <p:cNvSpPr txBox="1"/>
            <p:nvPr/>
          </p:nvSpPr>
          <p:spPr>
            <a:xfrm>
              <a:off x="1345882" y="3789040"/>
              <a:ext cx="2111347" cy="3385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B81BC75D-EFD7-4CF4-8058-17B695624406}"/>
                </a:ext>
              </a:extLst>
            </p:cNvPr>
            <p:cNvSpPr txBox="1"/>
            <p:nvPr/>
          </p:nvSpPr>
          <p:spPr>
            <a:xfrm>
              <a:off x="1345883" y="4054107"/>
              <a:ext cx="2118087" cy="7109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="" xmlns:a16="http://schemas.microsoft.com/office/drawing/2014/main" id="{D56AB3CB-4A36-434B-83A1-0DF46D16305F}"/>
              </a:ext>
            </a:extLst>
          </p:cNvPr>
          <p:cNvGrpSpPr/>
          <p:nvPr/>
        </p:nvGrpSpPr>
        <p:grpSpPr>
          <a:xfrm>
            <a:off x="6507638" y="2534039"/>
            <a:ext cx="1872847" cy="887301"/>
            <a:chOff x="1345882" y="3789040"/>
            <a:chExt cx="2118088" cy="976031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51EF0EB-955B-4AD5-B127-18E09F355552}"/>
                </a:ext>
              </a:extLst>
            </p:cNvPr>
            <p:cNvSpPr txBox="1"/>
            <p:nvPr/>
          </p:nvSpPr>
          <p:spPr>
            <a:xfrm>
              <a:off x="1345882" y="3789040"/>
              <a:ext cx="2111347" cy="3385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B68CBAA3-6034-4391-854F-B1DFF103F12C}"/>
                </a:ext>
              </a:extLst>
            </p:cNvPr>
            <p:cNvSpPr txBox="1"/>
            <p:nvPr/>
          </p:nvSpPr>
          <p:spPr>
            <a:xfrm>
              <a:off x="1345883" y="4054107"/>
              <a:ext cx="2118087" cy="7109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12">
            <a:extLst>
              <a:ext uri="{FF2B5EF4-FFF2-40B4-BE49-F238E27FC236}">
                <a16:creationId xmlns="" xmlns:a16="http://schemas.microsoft.com/office/drawing/2014/main" id="{320262EA-65C9-44A7-9EA5-84892C4905C2}"/>
              </a:ext>
            </a:extLst>
          </p:cNvPr>
          <p:cNvGrpSpPr/>
          <p:nvPr/>
        </p:nvGrpSpPr>
        <p:grpSpPr>
          <a:xfrm>
            <a:off x="8514489" y="4945342"/>
            <a:ext cx="2808000" cy="969029"/>
            <a:chOff x="5652121" y="1872652"/>
            <a:chExt cx="2448361" cy="969029"/>
          </a:xfrm>
        </p:grpSpPr>
        <p:sp>
          <p:nvSpPr>
            <p:cNvPr id="25" name="Rectangle 53">
              <a:extLst>
                <a:ext uri="{FF2B5EF4-FFF2-40B4-BE49-F238E27FC236}">
                  <a16:creationId xmlns="" xmlns:a16="http://schemas.microsoft.com/office/drawing/2014/main" id="{7C0C7A8A-2A0D-461A-A67A-BF222FCABEE9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2DEA94F-B5C4-4FF7-BF09-4B7D8F90739C}"/>
                </a:ext>
              </a:extLst>
            </p:cNvPr>
            <p:cNvSpPr txBox="1"/>
            <p:nvPr/>
          </p:nvSpPr>
          <p:spPr>
            <a:xfrm>
              <a:off x="5652121" y="1872652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60">
            <a:extLst>
              <a:ext uri="{FF2B5EF4-FFF2-40B4-BE49-F238E27FC236}">
                <a16:creationId xmlns="" xmlns:a16="http://schemas.microsoft.com/office/drawing/2014/main" id="{F790A3A9-BED0-42E3-9542-36B0BE9E9F7C}"/>
              </a:ext>
            </a:extLst>
          </p:cNvPr>
          <p:cNvGrpSpPr/>
          <p:nvPr/>
        </p:nvGrpSpPr>
        <p:grpSpPr>
          <a:xfrm>
            <a:off x="793532" y="4945342"/>
            <a:ext cx="2812211" cy="969029"/>
            <a:chOff x="5652121" y="1872652"/>
            <a:chExt cx="2448361" cy="969029"/>
          </a:xfrm>
        </p:grpSpPr>
        <p:sp>
          <p:nvSpPr>
            <p:cNvPr id="28" name="Rectangle 61">
              <a:extLst>
                <a:ext uri="{FF2B5EF4-FFF2-40B4-BE49-F238E27FC236}">
                  <a16:creationId xmlns="" xmlns:a16="http://schemas.microsoft.com/office/drawing/2014/main" id="{5DF3BB24-94F0-4D27-8406-0251D2075A79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2460B92-10D4-4CC3-BE46-D87DBB2A00B7}"/>
                </a:ext>
              </a:extLst>
            </p:cNvPr>
            <p:cNvSpPr txBox="1"/>
            <p:nvPr/>
          </p:nvSpPr>
          <p:spPr>
            <a:xfrm>
              <a:off x="5652121" y="1872652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="" xmlns:a16="http://schemas.microsoft.com/office/drawing/2014/main" id="{3E04FE7D-3B7E-4E6C-92DF-1D0FB9024399}"/>
              </a:ext>
            </a:extLst>
          </p:cNvPr>
          <p:cNvSpPr/>
          <p:nvPr/>
        </p:nvSpPr>
        <p:spPr>
          <a:xfrm rot="1376371">
            <a:off x="5277422" y="4810166"/>
            <a:ext cx="467510" cy="376861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33EDD88F-DEC8-495B-BD65-EE22A38EED3B}"/>
              </a:ext>
            </a:extLst>
          </p:cNvPr>
          <p:cNvGrpSpPr/>
          <p:nvPr/>
        </p:nvGrpSpPr>
        <p:grpSpPr>
          <a:xfrm>
            <a:off x="5901201" y="4617159"/>
            <a:ext cx="603861" cy="630462"/>
            <a:chOff x="-2765399" y="4983810"/>
            <a:chExt cx="2559184" cy="2671920"/>
          </a:xfrm>
          <a:solidFill>
            <a:schemeClr val="accent1"/>
          </a:solidFill>
        </p:grpSpPr>
        <p:sp>
          <p:nvSpPr>
            <p:cNvPr id="34" name="Freeform 18">
              <a:extLst>
                <a:ext uri="{FF2B5EF4-FFF2-40B4-BE49-F238E27FC236}">
                  <a16:creationId xmlns="" xmlns:a16="http://schemas.microsoft.com/office/drawing/2014/main" id="{0058A5D6-BEDD-4FBC-AF7A-0F2E5BFD873D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DBA15082-68CF-42B3-8A9C-33AE7412F21B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623E5C7F-01EC-4876-92C0-85394258E67B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98312A76-6228-4C6C-AAB1-7FCD3CB51BA3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C9F00ECB-EC04-467B-ABB3-2B8970CACE78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88941A25-2ABA-4AF2-B229-A51C16AC55F1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523C5968-1BB8-4DDB-A524-F25C2F8A2F46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="" xmlns:a16="http://schemas.microsoft.com/office/drawing/2014/main" id="{7C093477-D33C-4A18-8032-7B51837B6EF3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0CC3F594-E551-44C7-A454-FE52D1777ADA}"/>
              </a:ext>
            </a:extLst>
          </p:cNvPr>
          <p:cNvGrpSpPr/>
          <p:nvPr/>
        </p:nvGrpSpPr>
        <p:grpSpPr>
          <a:xfrm rot="2383977">
            <a:off x="5865834" y="5637759"/>
            <a:ext cx="306343" cy="649134"/>
            <a:chOff x="-287118" y="4952296"/>
            <a:chExt cx="1609427" cy="3410347"/>
          </a:xfrm>
          <a:solidFill>
            <a:schemeClr val="accent1"/>
          </a:solidFill>
        </p:grpSpPr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87B13388-917C-4276-A73F-AE5350A6E833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5C22AD7E-14B6-42EA-8819-447F8B79513B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0FEE4C2A-F109-4F52-A841-5AA862673E3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2A8E57BE-684F-43FC-8C92-D876DE85E8A3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0FC879B1-E935-41BD-8910-32CF81219FFD}"/>
              </a:ext>
            </a:extLst>
          </p:cNvPr>
          <p:cNvGrpSpPr/>
          <p:nvPr/>
        </p:nvGrpSpPr>
        <p:grpSpPr>
          <a:xfrm rot="1800000">
            <a:off x="6602713" y="4577998"/>
            <a:ext cx="452713" cy="612032"/>
            <a:chOff x="1443647" y="6080624"/>
            <a:chExt cx="999933" cy="1351830"/>
          </a:xfrm>
          <a:solidFill>
            <a:schemeClr val="accent1"/>
          </a:solidFill>
        </p:grpSpPr>
        <p:sp>
          <p:nvSpPr>
            <p:cNvPr id="48" name="자유형: 도형 47">
              <a:extLst>
                <a:ext uri="{FF2B5EF4-FFF2-40B4-BE49-F238E27FC236}">
                  <a16:creationId xmlns="" xmlns:a16="http://schemas.microsoft.com/office/drawing/2014/main" id="{593F6956-BB59-4578-8951-0DB0B6CC3A43}"/>
                </a:ext>
              </a:extLst>
            </p:cNvPr>
            <p:cNvSpPr/>
            <p:nvPr/>
          </p:nvSpPr>
          <p:spPr>
            <a:xfrm rot="18726766">
              <a:off x="1591177" y="6073177"/>
              <a:ext cx="649524" cy="664417"/>
            </a:xfrm>
            <a:custGeom>
              <a:avLst/>
              <a:gdLst>
                <a:gd name="connsiteX0" fmla="*/ 595563 w 649524"/>
                <a:gd name="connsiteY0" fmla="*/ 330541 h 664417"/>
                <a:gd name="connsiteX1" fmla="*/ 467923 w 649524"/>
                <a:gd name="connsiteY1" fmla="*/ 483367 h 664417"/>
                <a:gd name="connsiteX2" fmla="*/ 649524 w 649524"/>
                <a:gd name="connsiteY2" fmla="*/ 614165 h 664417"/>
                <a:gd name="connsiteX3" fmla="*/ 385615 w 649524"/>
                <a:gd name="connsiteY3" fmla="*/ 664417 h 664417"/>
                <a:gd name="connsiteX4" fmla="*/ 0 w 649524"/>
                <a:gd name="connsiteY4" fmla="*/ 237839 h 664417"/>
                <a:gd name="connsiteX5" fmla="*/ 102292 w 649524"/>
                <a:gd name="connsiteY5" fmla="*/ 0 h 664417"/>
                <a:gd name="connsiteX6" fmla="*/ 198503 w 649524"/>
                <a:gd name="connsiteY6" fmla="*/ 223701 h 664417"/>
                <a:gd name="connsiteX7" fmla="*/ 370293 w 649524"/>
                <a:gd name="connsiteY7" fmla="*/ 108290 h 664417"/>
                <a:gd name="connsiteX8" fmla="*/ 330049 w 649524"/>
                <a:gd name="connsiteY8" fmla="*/ 347187 h 6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24" h="664417">
                  <a:moveTo>
                    <a:pt x="595563" y="330541"/>
                  </a:moveTo>
                  <a:lnTo>
                    <a:pt x="467923" y="483367"/>
                  </a:lnTo>
                  <a:lnTo>
                    <a:pt x="649524" y="614165"/>
                  </a:lnTo>
                  <a:lnTo>
                    <a:pt x="385615" y="664417"/>
                  </a:lnTo>
                  <a:lnTo>
                    <a:pt x="0" y="237839"/>
                  </a:lnTo>
                  <a:lnTo>
                    <a:pt x="102292" y="0"/>
                  </a:lnTo>
                  <a:lnTo>
                    <a:pt x="198503" y="223701"/>
                  </a:lnTo>
                  <a:lnTo>
                    <a:pt x="370293" y="108290"/>
                  </a:lnTo>
                  <a:lnTo>
                    <a:pt x="330049" y="3471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D4E15D52-E146-4DCC-90D2-C03DF52336CB}"/>
                </a:ext>
              </a:extLst>
            </p:cNvPr>
            <p:cNvSpPr/>
            <p:nvPr/>
          </p:nvSpPr>
          <p:spPr>
            <a:xfrm>
              <a:off x="1443647" y="6488440"/>
              <a:ext cx="999933" cy="944014"/>
            </a:xfrm>
            <a:custGeom>
              <a:avLst/>
              <a:gdLst>
                <a:gd name="connsiteX0" fmla="*/ 493971 w 999933"/>
                <a:gd name="connsiteY0" fmla="*/ 733792 h 944014"/>
                <a:gd name="connsiteX1" fmla="*/ 464882 w 999933"/>
                <a:gd name="connsiteY1" fmla="*/ 767569 h 944014"/>
                <a:gd name="connsiteX2" fmla="*/ 461770 w 999933"/>
                <a:gd name="connsiteY2" fmla="*/ 821685 h 944014"/>
                <a:gd name="connsiteX3" fmla="*/ 515886 w 999933"/>
                <a:gd name="connsiteY3" fmla="*/ 824796 h 944014"/>
                <a:gd name="connsiteX4" fmla="*/ 515886 w 999933"/>
                <a:gd name="connsiteY4" fmla="*/ 824796 h 944014"/>
                <a:gd name="connsiteX5" fmla="*/ 518997 w 999933"/>
                <a:gd name="connsiteY5" fmla="*/ 770680 h 944014"/>
                <a:gd name="connsiteX6" fmla="*/ 493971 w 999933"/>
                <a:gd name="connsiteY6" fmla="*/ 733792 h 944014"/>
                <a:gd name="connsiteX7" fmla="*/ 607567 w 999933"/>
                <a:gd name="connsiteY7" fmla="*/ 549499 h 944014"/>
                <a:gd name="connsiteX8" fmla="*/ 578477 w 999933"/>
                <a:gd name="connsiteY8" fmla="*/ 583276 h 944014"/>
                <a:gd name="connsiteX9" fmla="*/ 575366 w 999933"/>
                <a:gd name="connsiteY9" fmla="*/ 637392 h 944014"/>
                <a:gd name="connsiteX10" fmla="*/ 629482 w 999933"/>
                <a:gd name="connsiteY10" fmla="*/ 640503 h 944014"/>
                <a:gd name="connsiteX11" fmla="*/ 629481 w 999933"/>
                <a:gd name="connsiteY11" fmla="*/ 640503 h 944014"/>
                <a:gd name="connsiteX12" fmla="*/ 632592 w 999933"/>
                <a:gd name="connsiteY12" fmla="*/ 586387 h 944014"/>
                <a:gd name="connsiteX13" fmla="*/ 607567 w 999933"/>
                <a:gd name="connsiteY13" fmla="*/ 549499 h 944014"/>
                <a:gd name="connsiteX14" fmla="*/ 380375 w 999933"/>
                <a:gd name="connsiteY14" fmla="*/ 549498 h 944014"/>
                <a:gd name="connsiteX15" fmla="*/ 351285 w 999933"/>
                <a:gd name="connsiteY15" fmla="*/ 583276 h 944014"/>
                <a:gd name="connsiteX16" fmla="*/ 348173 w 999933"/>
                <a:gd name="connsiteY16" fmla="*/ 637392 h 944014"/>
                <a:gd name="connsiteX17" fmla="*/ 402289 w 999933"/>
                <a:gd name="connsiteY17" fmla="*/ 640504 h 944014"/>
                <a:gd name="connsiteX18" fmla="*/ 402289 w 999933"/>
                <a:gd name="connsiteY18" fmla="*/ 640502 h 944014"/>
                <a:gd name="connsiteX19" fmla="*/ 405401 w 999933"/>
                <a:gd name="connsiteY19" fmla="*/ 586386 h 944014"/>
                <a:gd name="connsiteX20" fmla="*/ 380375 w 999933"/>
                <a:gd name="connsiteY20" fmla="*/ 549498 h 944014"/>
                <a:gd name="connsiteX21" fmla="*/ 721162 w 999933"/>
                <a:gd name="connsiteY21" fmla="*/ 365204 h 944014"/>
                <a:gd name="connsiteX22" fmla="*/ 692073 w 999933"/>
                <a:gd name="connsiteY22" fmla="*/ 398982 h 944014"/>
                <a:gd name="connsiteX23" fmla="*/ 688961 w 999933"/>
                <a:gd name="connsiteY23" fmla="*/ 453098 h 944014"/>
                <a:gd name="connsiteX24" fmla="*/ 743077 w 999933"/>
                <a:gd name="connsiteY24" fmla="*/ 456209 h 944014"/>
                <a:gd name="connsiteX25" fmla="*/ 743077 w 999933"/>
                <a:gd name="connsiteY25" fmla="*/ 456208 h 944014"/>
                <a:gd name="connsiteX26" fmla="*/ 746188 w 999933"/>
                <a:gd name="connsiteY26" fmla="*/ 402092 h 944014"/>
                <a:gd name="connsiteX27" fmla="*/ 721162 w 999933"/>
                <a:gd name="connsiteY27" fmla="*/ 365204 h 944014"/>
                <a:gd name="connsiteX28" fmla="*/ 493970 w 999933"/>
                <a:gd name="connsiteY28" fmla="*/ 365204 h 944014"/>
                <a:gd name="connsiteX29" fmla="*/ 464881 w 999933"/>
                <a:gd name="connsiteY29" fmla="*/ 398981 h 944014"/>
                <a:gd name="connsiteX30" fmla="*/ 461769 w 999933"/>
                <a:gd name="connsiteY30" fmla="*/ 453097 h 944014"/>
                <a:gd name="connsiteX31" fmla="*/ 515885 w 999933"/>
                <a:gd name="connsiteY31" fmla="*/ 456209 h 944014"/>
                <a:gd name="connsiteX32" fmla="*/ 515885 w 999933"/>
                <a:gd name="connsiteY32" fmla="*/ 456208 h 944014"/>
                <a:gd name="connsiteX33" fmla="*/ 518996 w 999933"/>
                <a:gd name="connsiteY33" fmla="*/ 402092 h 944014"/>
                <a:gd name="connsiteX34" fmla="*/ 493970 w 999933"/>
                <a:gd name="connsiteY34" fmla="*/ 365204 h 944014"/>
                <a:gd name="connsiteX35" fmla="*/ 266778 w 999933"/>
                <a:gd name="connsiteY35" fmla="*/ 365204 h 944014"/>
                <a:gd name="connsiteX36" fmla="*/ 237689 w 999933"/>
                <a:gd name="connsiteY36" fmla="*/ 398982 h 944014"/>
                <a:gd name="connsiteX37" fmla="*/ 234577 w 999933"/>
                <a:gd name="connsiteY37" fmla="*/ 453098 h 944014"/>
                <a:gd name="connsiteX38" fmla="*/ 288694 w 999933"/>
                <a:gd name="connsiteY38" fmla="*/ 456210 h 944014"/>
                <a:gd name="connsiteX39" fmla="*/ 288692 w 999933"/>
                <a:gd name="connsiteY39" fmla="*/ 456208 h 944014"/>
                <a:gd name="connsiteX40" fmla="*/ 291804 w 999933"/>
                <a:gd name="connsiteY40" fmla="*/ 402092 h 944014"/>
                <a:gd name="connsiteX41" fmla="*/ 266778 w 999933"/>
                <a:gd name="connsiteY41" fmla="*/ 365204 h 944014"/>
                <a:gd name="connsiteX42" fmla="*/ 834760 w 999933"/>
                <a:gd name="connsiteY42" fmla="*/ 180910 h 944014"/>
                <a:gd name="connsiteX43" fmla="*/ 805671 w 999933"/>
                <a:gd name="connsiteY43" fmla="*/ 214688 h 944014"/>
                <a:gd name="connsiteX44" fmla="*/ 802559 w 999933"/>
                <a:gd name="connsiteY44" fmla="*/ 268804 h 944014"/>
                <a:gd name="connsiteX45" fmla="*/ 856675 w 999933"/>
                <a:gd name="connsiteY45" fmla="*/ 271915 h 944014"/>
                <a:gd name="connsiteX46" fmla="*/ 856675 w 999933"/>
                <a:gd name="connsiteY46" fmla="*/ 271914 h 944014"/>
                <a:gd name="connsiteX47" fmla="*/ 859786 w 999933"/>
                <a:gd name="connsiteY47" fmla="*/ 217798 h 944014"/>
                <a:gd name="connsiteX48" fmla="*/ 834760 w 999933"/>
                <a:gd name="connsiteY48" fmla="*/ 180910 h 944014"/>
                <a:gd name="connsiteX49" fmla="*/ 607566 w 999933"/>
                <a:gd name="connsiteY49" fmla="*/ 180910 h 944014"/>
                <a:gd name="connsiteX50" fmla="*/ 578477 w 999933"/>
                <a:gd name="connsiteY50" fmla="*/ 214688 h 944014"/>
                <a:gd name="connsiteX51" fmla="*/ 575365 w 999933"/>
                <a:gd name="connsiteY51" fmla="*/ 268804 h 944014"/>
                <a:gd name="connsiteX52" fmla="*/ 629481 w 999933"/>
                <a:gd name="connsiteY52" fmla="*/ 271915 h 944014"/>
                <a:gd name="connsiteX53" fmla="*/ 629481 w 999933"/>
                <a:gd name="connsiteY53" fmla="*/ 271915 h 944014"/>
                <a:gd name="connsiteX54" fmla="*/ 632592 w 999933"/>
                <a:gd name="connsiteY54" fmla="*/ 217798 h 944014"/>
                <a:gd name="connsiteX55" fmla="*/ 607566 w 999933"/>
                <a:gd name="connsiteY55" fmla="*/ 180910 h 944014"/>
                <a:gd name="connsiteX56" fmla="*/ 380375 w 999933"/>
                <a:gd name="connsiteY56" fmla="*/ 180910 h 944014"/>
                <a:gd name="connsiteX57" fmla="*/ 351284 w 999933"/>
                <a:gd name="connsiteY57" fmla="*/ 214688 h 944014"/>
                <a:gd name="connsiteX58" fmla="*/ 348173 w 999933"/>
                <a:gd name="connsiteY58" fmla="*/ 268804 h 944014"/>
                <a:gd name="connsiteX59" fmla="*/ 402289 w 999933"/>
                <a:gd name="connsiteY59" fmla="*/ 271916 h 944014"/>
                <a:gd name="connsiteX60" fmla="*/ 402289 w 999933"/>
                <a:gd name="connsiteY60" fmla="*/ 271914 h 944014"/>
                <a:gd name="connsiteX61" fmla="*/ 405400 w 999933"/>
                <a:gd name="connsiteY61" fmla="*/ 217798 h 944014"/>
                <a:gd name="connsiteX62" fmla="*/ 380375 w 999933"/>
                <a:gd name="connsiteY62" fmla="*/ 180910 h 944014"/>
                <a:gd name="connsiteX63" fmla="*/ 153182 w 999933"/>
                <a:gd name="connsiteY63" fmla="*/ 180910 h 944014"/>
                <a:gd name="connsiteX64" fmla="*/ 124093 w 999933"/>
                <a:gd name="connsiteY64" fmla="*/ 214688 h 944014"/>
                <a:gd name="connsiteX65" fmla="*/ 120981 w 999933"/>
                <a:gd name="connsiteY65" fmla="*/ 268804 h 944014"/>
                <a:gd name="connsiteX66" fmla="*/ 175097 w 999933"/>
                <a:gd name="connsiteY66" fmla="*/ 271915 h 944014"/>
                <a:gd name="connsiteX67" fmla="*/ 175096 w 999933"/>
                <a:gd name="connsiteY67" fmla="*/ 271914 h 944014"/>
                <a:gd name="connsiteX68" fmla="*/ 178208 w 999933"/>
                <a:gd name="connsiteY68" fmla="*/ 217798 h 944014"/>
                <a:gd name="connsiteX69" fmla="*/ 153182 w 999933"/>
                <a:gd name="connsiteY69" fmla="*/ 180910 h 944014"/>
                <a:gd name="connsiteX70" fmla="*/ 490628 w 999933"/>
                <a:gd name="connsiteY70" fmla="*/ 22 h 944014"/>
                <a:gd name="connsiteX71" fmla="*/ 979166 w 999933"/>
                <a:gd name="connsiteY71" fmla="*/ 163939 h 944014"/>
                <a:gd name="connsiteX72" fmla="*/ 495731 w 999933"/>
                <a:gd name="connsiteY72" fmla="*/ 944012 h 944014"/>
                <a:gd name="connsiteX73" fmla="*/ 12265 w 999933"/>
                <a:gd name="connsiteY73" fmla="*/ 159671 h 944014"/>
                <a:gd name="connsiteX74" fmla="*/ 490628 w 999933"/>
                <a:gd name="connsiteY74" fmla="*/ 22 h 94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99933" h="944014">
                  <a:moveTo>
                    <a:pt x="493971" y="733792"/>
                  </a:moveTo>
                  <a:cubicBezTo>
                    <a:pt x="485574" y="746509"/>
                    <a:pt x="475878" y="757768"/>
                    <a:pt x="464882" y="767569"/>
                  </a:cubicBezTo>
                  <a:cubicBezTo>
                    <a:pt x="449079" y="781654"/>
                    <a:pt x="447686" y="805882"/>
                    <a:pt x="461770" y="821685"/>
                  </a:cubicBezTo>
                  <a:cubicBezTo>
                    <a:pt x="475855" y="837488"/>
                    <a:pt x="500083" y="838881"/>
                    <a:pt x="515886" y="824796"/>
                  </a:cubicBezTo>
                  <a:lnTo>
                    <a:pt x="515886" y="824796"/>
                  </a:lnTo>
                  <a:cubicBezTo>
                    <a:pt x="531689" y="810711"/>
                    <a:pt x="533082" y="786483"/>
                    <a:pt x="518997" y="770680"/>
                  </a:cubicBezTo>
                  <a:cubicBezTo>
                    <a:pt x="509197" y="759684"/>
                    <a:pt x="500855" y="747387"/>
                    <a:pt x="493971" y="733792"/>
                  </a:cubicBezTo>
                  <a:close/>
                  <a:moveTo>
                    <a:pt x="607567" y="549499"/>
                  </a:moveTo>
                  <a:cubicBezTo>
                    <a:pt x="599170" y="562216"/>
                    <a:pt x="589474" y="573475"/>
                    <a:pt x="578477" y="583276"/>
                  </a:cubicBezTo>
                  <a:cubicBezTo>
                    <a:pt x="562674" y="597361"/>
                    <a:pt x="561280" y="621588"/>
                    <a:pt x="575366" y="637392"/>
                  </a:cubicBezTo>
                  <a:cubicBezTo>
                    <a:pt x="589451" y="653195"/>
                    <a:pt x="613678" y="654588"/>
                    <a:pt x="629482" y="640503"/>
                  </a:cubicBezTo>
                  <a:lnTo>
                    <a:pt x="629481" y="640503"/>
                  </a:lnTo>
                  <a:cubicBezTo>
                    <a:pt x="645284" y="626418"/>
                    <a:pt x="646677" y="602190"/>
                    <a:pt x="632592" y="586387"/>
                  </a:cubicBezTo>
                  <a:cubicBezTo>
                    <a:pt x="622793" y="575391"/>
                    <a:pt x="614451" y="563095"/>
                    <a:pt x="607567" y="549499"/>
                  </a:cubicBezTo>
                  <a:close/>
                  <a:moveTo>
                    <a:pt x="380375" y="549498"/>
                  </a:moveTo>
                  <a:cubicBezTo>
                    <a:pt x="371977" y="562216"/>
                    <a:pt x="362281" y="573476"/>
                    <a:pt x="351285" y="583276"/>
                  </a:cubicBezTo>
                  <a:cubicBezTo>
                    <a:pt x="335481" y="597361"/>
                    <a:pt x="334089" y="621588"/>
                    <a:pt x="348173" y="637392"/>
                  </a:cubicBezTo>
                  <a:cubicBezTo>
                    <a:pt x="362258" y="653196"/>
                    <a:pt x="386486" y="654589"/>
                    <a:pt x="402289" y="640504"/>
                  </a:cubicBezTo>
                  <a:lnTo>
                    <a:pt x="402289" y="640502"/>
                  </a:lnTo>
                  <a:cubicBezTo>
                    <a:pt x="418092" y="626418"/>
                    <a:pt x="419485" y="602190"/>
                    <a:pt x="405401" y="586386"/>
                  </a:cubicBezTo>
                  <a:cubicBezTo>
                    <a:pt x="395600" y="575391"/>
                    <a:pt x="387258" y="563095"/>
                    <a:pt x="380375" y="549498"/>
                  </a:cubicBezTo>
                  <a:close/>
                  <a:moveTo>
                    <a:pt x="721162" y="365204"/>
                  </a:moveTo>
                  <a:cubicBezTo>
                    <a:pt x="712765" y="377922"/>
                    <a:pt x="703069" y="389181"/>
                    <a:pt x="692073" y="398982"/>
                  </a:cubicBezTo>
                  <a:cubicBezTo>
                    <a:pt x="676269" y="413067"/>
                    <a:pt x="674876" y="437295"/>
                    <a:pt x="688961" y="453098"/>
                  </a:cubicBezTo>
                  <a:cubicBezTo>
                    <a:pt x="703046" y="468901"/>
                    <a:pt x="727274" y="470294"/>
                    <a:pt x="743077" y="456209"/>
                  </a:cubicBezTo>
                  <a:lnTo>
                    <a:pt x="743077" y="456208"/>
                  </a:lnTo>
                  <a:cubicBezTo>
                    <a:pt x="758880" y="442124"/>
                    <a:pt x="760273" y="417896"/>
                    <a:pt x="746188" y="402092"/>
                  </a:cubicBezTo>
                  <a:cubicBezTo>
                    <a:pt x="736388" y="391097"/>
                    <a:pt x="728046" y="378800"/>
                    <a:pt x="721162" y="365204"/>
                  </a:cubicBezTo>
                  <a:close/>
                  <a:moveTo>
                    <a:pt x="493970" y="365204"/>
                  </a:moveTo>
                  <a:cubicBezTo>
                    <a:pt x="485573" y="377921"/>
                    <a:pt x="475878" y="389181"/>
                    <a:pt x="464881" y="398981"/>
                  </a:cubicBezTo>
                  <a:cubicBezTo>
                    <a:pt x="449078" y="413067"/>
                    <a:pt x="447685" y="437294"/>
                    <a:pt x="461769" y="453097"/>
                  </a:cubicBezTo>
                  <a:cubicBezTo>
                    <a:pt x="475855" y="468901"/>
                    <a:pt x="500083" y="470294"/>
                    <a:pt x="515885" y="456209"/>
                  </a:cubicBezTo>
                  <a:lnTo>
                    <a:pt x="515885" y="456208"/>
                  </a:lnTo>
                  <a:cubicBezTo>
                    <a:pt x="531689" y="442124"/>
                    <a:pt x="533082" y="417896"/>
                    <a:pt x="518996" y="402092"/>
                  </a:cubicBezTo>
                  <a:cubicBezTo>
                    <a:pt x="509196" y="391096"/>
                    <a:pt x="500854" y="378800"/>
                    <a:pt x="493970" y="365204"/>
                  </a:cubicBezTo>
                  <a:close/>
                  <a:moveTo>
                    <a:pt x="266778" y="365204"/>
                  </a:moveTo>
                  <a:cubicBezTo>
                    <a:pt x="258382" y="377922"/>
                    <a:pt x="248685" y="389182"/>
                    <a:pt x="237689" y="398982"/>
                  </a:cubicBezTo>
                  <a:cubicBezTo>
                    <a:pt x="221886" y="413067"/>
                    <a:pt x="220492" y="437294"/>
                    <a:pt x="234577" y="453098"/>
                  </a:cubicBezTo>
                  <a:cubicBezTo>
                    <a:pt x="248662" y="468902"/>
                    <a:pt x="272890" y="470295"/>
                    <a:pt x="288694" y="456210"/>
                  </a:cubicBezTo>
                  <a:lnTo>
                    <a:pt x="288692" y="456208"/>
                  </a:lnTo>
                  <a:cubicBezTo>
                    <a:pt x="304496" y="442124"/>
                    <a:pt x="305889" y="417896"/>
                    <a:pt x="291804" y="402092"/>
                  </a:cubicBezTo>
                  <a:cubicBezTo>
                    <a:pt x="282004" y="391097"/>
                    <a:pt x="273662" y="378801"/>
                    <a:pt x="266778" y="365204"/>
                  </a:cubicBezTo>
                  <a:close/>
                  <a:moveTo>
                    <a:pt x="834760" y="180910"/>
                  </a:moveTo>
                  <a:cubicBezTo>
                    <a:pt x="826363" y="193628"/>
                    <a:pt x="816667" y="204887"/>
                    <a:pt x="805671" y="214688"/>
                  </a:cubicBezTo>
                  <a:cubicBezTo>
                    <a:pt x="789868" y="228773"/>
                    <a:pt x="788475" y="253000"/>
                    <a:pt x="802559" y="268804"/>
                  </a:cubicBezTo>
                  <a:cubicBezTo>
                    <a:pt x="816644" y="284607"/>
                    <a:pt x="840872" y="286000"/>
                    <a:pt x="856675" y="271915"/>
                  </a:cubicBezTo>
                  <a:lnTo>
                    <a:pt x="856675" y="271914"/>
                  </a:lnTo>
                  <a:cubicBezTo>
                    <a:pt x="872478" y="257829"/>
                    <a:pt x="873871" y="233602"/>
                    <a:pt x="859786" y="217798"/>
                  </a:cubicBezTo>
                  <a:cubicBezTo>
                    <a:pt x="849986" y="206803"/>
                    <a:pt x="841644" y="194506"/>
                    <a:pt x="834760" y="180910"/>
                  </a:cubicBezTo>
                  <a:close/>
                  <a:moveTo>
                    <a:pt x="607566" y="180910"/>
                  </a:moveTo>
                  <a:cubicBezTo>
                    <a:pt x="599169" y="193628"/>
                    <a:pt x="589473" y="204887"/>
                    <a:pt x="578477" y="214688"/>
                  </a:cubicBezTo>
                  <a:cubicBezTo>
                    <a:pt x="562674" y="228773"/>
                    <a:pt x="561281" y="253001"/>
                    <a:pt x="575365" y="268804"/>
                  </a:cubicBezTo>
                  <a:cubicBezTo>
                    <a:pt x="589450" y="284607"/>
                    <a:pt x="613678" y="286000"/>
                    <a:pt x="629481" y="271915"/>
                  </a:cubicBezTo>
                  <a:lnTo>
                    <a:pt x="629481" y="271915"/>
                  </a:lnTo>
                  <a:cubicBezTo>
                    <a:pt x="645284" y="257830"/>
                    <a:pt x="646677" y="233602"/>
                    <a:pt x="632592" y="217798"/>
                  </a:cubicBezTo>
                  <a:cubicBezTo>
                    <a:pt x="622792" y="206803"/>
                    <a:pt x="614450" y="194506"/>
                    <a:pt x="607566" y="180910"/>
                  </a:cubicBezTo>
                  <a:close/>
                  <a:moveTo>
                    <a:pt x="380375" y="180910"/>
                  </a:moveTo>
                  <a:cubicBezTo>
                    <a:pt x="371977" y="193628"/>
                    <a:pt x="362281" y="204887"/>
                    <a:pt x="351284" y="214688"/>
                  </a:cubicBezTo>
                  <a:cubicBezTo>
                    <a:pt x="335481" y="228773"/>
                    <a:pt x="334089" y="253000"/>
                    <a:pt x="348173" y="268804"/>
                  </a:cubicBezTo>
                  <a:cubicBezTo>
                    <a:pt x="362258" y="284607"/>
                    <a:pt x="386486" y="286000"/>
                    <a:pt x="402289" y="271916"/>
                  </a:cubicBezTo>
                  <a:lnTo>
                    <a:pt x="402289" y="271914"/>
                  </a:lnTo>
                  <a:cubicBezTo>
                    <a:pt x="418092" y="257830"/>
                    <a:pt x="419485" y="233602"/>
                    <a:pt x="405400" y="217798"/>
                  </a:cubicBezTo>
                  <a:cubicBezTo>
                    <a:pt x="395600" y="206803"/>
                    <a:pt x="387258" y="194506"/>
                    <a:pt x="380375" y="180910"/>
                  </a:cubicBezTo>
                  <a:close/>
                  <a:moveTo>
                    <a:pt x="153182" y="180910"/>
                  </a:moveTo>
                  <a:cubicBezTo>
                    <a:pt x="144785" y="193628"/>
                    <a:pt x="135089" y="204887"/>
                    <a:pt x="124093" y="214688"/>
                  </a:cubicBezTo>
                  <a:cubicBezTo>
                    <a:pt x="108289" y="228773"/>
                    <a:pt x="106896" y="253000"/>
                    <a:pt x="120981" y="268804"/>
                  </a:cubicBezTo>
                  <a:cubicBezTo>
                    <a:pt x="135067" y="284608"/>
                    <a:pt x="159295" y="286001"/>
                    <a:pt x="175097" y="271915"/>
                  </a:cubicBezTo>
                  <a:lnTo>
                    <a:pt x="175096" y="271914"/>
                  </a:lnTo>
                  <a:cubicBezTo>
                    <a:pt x="190900" y="257830"/>
                    <a:pt x="192293" y="233602"/>
                    <a:pt x="178208" y="217798"/>
                  </a:cubicBezTo>
                  <a:cubicBezTo>
                    <a:pt x="168408" y="206803"/>
                    <a:pt x="160066" y="194506"/>
                    <a:pt x="153182" y="180910"/>
                  </a:cubicBezTo>
                  <a:close/>
                  <a:moveTo>
                    <a:pt x="490628" y="22"/>
                  </a:moveTo>
                  <a:cubicBezTo>
                    <a:pt x="709776" y="1299"/>
                    <a:pt x="930620" y="56503"/>
                    <a:pt x="979166" y="163939"/>
                  </a:cubicBezTo>
                  <a:cubicBezTo>
                    <a:pt x="1104732" y="431200"/>
                    <a:pt x="625219" y="945373"/>
                    <a:pt x="495731" y="944012"/>
                  </a:cubicBezTo>
                  <a:cubicBezTo>
                    <a:pt x="346334" y="939429"/>
                    <a:pt x="-77113" y="489857"/>
                    <a:pt x="12265" y="159671"/>
                  </a:cubicBezTo>
                  <a:cubicBezTo>
                    <a:pt x="54028" y="51397"/>
                    <a:pt x="271480" y="-1255"/>
                    <a:pt x="490628" y="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04F4B90-1DF6-4DE1-B398-0188EAA1C900}"/>
              </a:ext>
            </a:extLst>
          </p:cNvPr>
          <p:cNvGrpSpPr/>
          <p:nvPr/>
        </p:nvGrpSpPr>
        <p:grpSpPr>
          <a:xfrm>
            <a:off x="5684189" y="5191421"/>
            <a:ext cx="337671" cy="487617"/>
            <a:chOff x="8615780" y="3185232"/>
            <a:chExt cx="1026044" cy="1481671"/>
          </a:xfrm>
          <a:solidFill>
            <a:schemeClr val="accent2"/>
          </a:solidFill>
        </p:grpSpPr>
        <p:sp>
          <p:nvSpPr>
            <p:cNvPr id="51" name="눈물 방울 50">
              <a:extLst>
                <a:ext uri="{FF2B5EF4-FFF2-40B4-BE49-F238E27FC236}">
                  <a16:creationId xmlns="" xmlns:a16="http://schemas.microsoft.com/office/drawing/2014/main" id="{908CE5A9-2C78-48BA-A71A-ED452306CD2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5BE31B41-EF76-44DA-A35B-BA12540A11FA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="" xmlns:a16="http://schemas.microsoft.com/office/drawing/2014/main" id="{65C53518-963A-4AD2-88F3-BAC4D378486B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="" xmlns:a16="http://schemas.microsoft.com/office/drawing/2014/main" id="{4DDC5228-E569-4A1A-BAF6-09E163F44E42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4AF2545-D1C9-4F94-A543-5E7A11754AF3}"/>
              </a:ext>
            </a:extLst>
          </p:cNvPr>
          <p:cNvGrpSpPr/>
          <p:nvPr/>
        </p:nvGrpSpPr>
        <p:grpSpPr>
          <a:xfrm rot="19800000">
            <a:off x="5447766" y="4129117"/>
            <a:ext cx="456261" cy="520530"/>
            <a:chOff x="3434152" y="428041"/>
            <a:chExt cx="4718078" cy="5382655"/>
          </a:xfrm>
          <a:solidFill>
            <a:schemeClr val="accent2"/>
          </a:solidFill>
        </p:grpSpPr>
        <p:sp>
          <p:nvSpPr>
            <p:cNvPr id="56" name="자유형: 도형 55">
              <a:extLst>
                <a:ext uri="{FF2B5EF4-FFF2-40B4-BE49-F238E27FC236}">
                  <a16:creationId xmlns="" xmlns:a16="http://schemas.microsoft.com/office/drawing/2014/main" id="{936BD89F-F4A0-4F35-A32F-3BE744A14B0D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="" xmlns:a16="http://schemas.microsoft.com/office/drawing/2014/main" id="{38674742-7DD2-48E8-AEC8-71F69D5A2C59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="" xmlns:a16="http://schemas.microsoft.com/office/drawing/2014/main" id="{DB005FF0-FFC3-403F-900E-F47019324E5C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="" xmlns:a16="http://schemas.microsoft.com/office/drawing/2014/main" id="{A9C171ED-3CA5-4616-AB56-C3759A31FA3F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ardrop 3">
              <a:extLst>
                <a:ext uri="{FF2B5EF4-FFF2-40B4-BE49-F238E27FC236}">
                  <a16:creationId xmlns="" xmlns:a16="http://schemas.microsoft.com/office/drawing/2014/main" id="{9E6BBEFE-EE1D-4700-9310-9AF1EDBBD98D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2D9413D5-1711-4A04-BC4E-56B37F6B356B}"/>
              </a:ext>
            </a:extLst>
          </p:cNvPr>
          <p:cNvGrpSpPr/>
          <p:nvPr/>
        </p:nvGrpSpPr>
        <p:grpSpPr>
          <a:xfrm>
            <a:off x="6370505" y="4106758"/>
            <a:ext cx="371819" cy="479970"/>
            <a:chOff x="4494569" y="302151"/>
            <a:chExt cx="4120238" cy="5318688"/>
          </a:xfrm>
          <a:solidFill>
            <a:schemeClr val="accent2"/>
          </a:solidFill>
        </p:grpSpPr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42C0D423-7277-42D6-A8DF-A1AAC6E41D6E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막힌 원호 135">
              <a:extLst>
                <a:ext uri="{FF2B5EF4-FFF2-40B4-BE49-F238E27FC236}">
                  <a16:creationId xmlns="" xmlns:a16="http://schemas.microsoft.com/office/drawing/2014/main" id="{2C014B15-619D-4673-9801-11684C9C38B6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ardrop 3">
              <a:extLst>
                <a:ext uri="{FF2B5EF4-FFF2-40B4-BE49-F238E27FC236}">
                  <a16:creationId xmlns="" xmlns:a16="http://schemas.microsoft.com/office/drawing/2014/main" id="{41896DE3-7599-47BF-97CA-B3550F15A783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654BC5F1-7A24-404B-B192-92C3948801A6}"/>
              </a:ext>
            </a:extLst>
          </p:cNvPr>
          <p:cNvGrpSpPr/>
          <p:nvPr/>
        </p:nvGrpSpPr>
        <p:grpSpPr>
          <a:xfrm>
            <a:off x="6213459" y="5205598"/>
            <a:ext cx="374075" cy="523252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66" name="사각형: 둥근 모서리 132">
              <a:extLst>
                <a:ext uri="{FF2B5EF4-FFF2-40B4-BE49-F238E27FC236}">
                  <a16:creationId xmlns="" xmlns:a16="http://schemas.microsoft.com/office/drawing/2014/main" id="{86925501-870D-4D59-BCF8-B481EF250035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막힌 원호 135">
              <a:extLst>
                <a:ext uri="{FF2B5EF4-FFF2-40B4-BE49-F238E27FC236}">
                  <a16:creationId xmlns="" xmlns:a16="http://schemas.microsoft.com/office/drawing/2014/main" id="{25C06F4E-13B7-4480-9A0F-1C279B90EA21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D823BEDF-B77E-450B-A420-C3D23D5743B0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="" xmlns:a16="http://schemas.microsoft.com/office/drawing/2014/main" id="{5F1AB8C6-FE91-46E9-8FCC-7C978EB52E11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18571252-7DDF-41A6-BA94-2E91AC45AF4E}"/>
              </a:ext>
            </a:extLst>
          </p:cNvPr>
          <p:cNvGrpSpPr/>
          <p:nvPr/>
        </p:nvGrpSpPr>
        <p:grpSpPr>
          <a:xfrm>
            <a:off x="5816172" y="3593045"/>
            <a:ext cx="504572" cy="504572"/>
            <a:chOff x="847837" y="4367156"/>
            <a:chExt cx="1901842" cy="1901842"/>
          </a:xfrm>
          <a:solidFill>
            <a:schemeClr val="accent1"/>
          </a:solidFill>
        </p:grpSpPr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B8EADE5A-A620-482D-9394-A49B8CD01823}"/>
                </a:ext>
              </a:extLst>
            </p:cNvPr>
            <p:cNvSpPr/>
            <p:nvPr/>
          </p:nvSpPr>
          <p:spPr>
            <a:xfrm>
              <a:off x="1025650" y="4550276"/>
              <a:ext cx="1546216" cy="153560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원형: 비어 있음 71">
              <a:extLst>
                <a:ext uri="{FF2B5EF4-FFF2-40B4-BE49-F238E27FC236}">
                  <a16:creationId xmlns="" xmlns:a16="http://schemas.microsoft.com/office/drawing/2014/main" id="{254017CC-35CE-430C-8BBC-603382E9DD98}"/>
                </a:ext>
              </a:extLst>
            </p:cNvPr>
            <p:cNvSpPr/>
            <p:nvPr/>
          </p:nvSpPr>
          <p:spPr>
            <a:xfrm>
              <a:off x="847837" y="4367156"/>
              <a:ext cx="1901842" cy="1901842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437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18">
            <a:extLst>
              <a:ext uri="{FF2B5EF4-FFF2-40B4-BE49-F238E27FC236}">
                <a16:creationId xmlns="" xmlns:a16="http://schemas.microsoft.com/office/drawing/2014/main" id="{0998FCE9-250C-4B42-ACB1-DBBF06B3E53D}"/>
              </a:ext>
            </a:extLst>
          </p:cNvPr>
          <p:cNvSpPr>
            <a:spLocks/>
          </p:cNvSpPr>
          <p:nvPr/>
        </p:nvSpPr>
        <p:spPr bwMode="auto">
          <a:xfrm>
            <a:off x="1317676" y="2054536"/>
            <a:ext cx="1136746" cy="418978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+mj-e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32" name="Oval 5">
            <a:extLst>
              <a:ext uri="{FF2B5EF4-FFF2-40B4-BE49-F238E27FC236}">
                <a16:creationId xmlns="" xmlns:a16="http://schemas.microsoft.com/office/drawing/2014/main" id="{9F149E5D-26C8-4EF4-BC62-3F6F645AC574}"/>
              </a:ext>
            </a:extLst>
          </p:cNvPr>
          <p:cNvSpPr/>
          <p:nvPr/>
        </p:nvSpPr>
        <p:spPr>
          <a:xfrm>
            <a:off x="7033138" y="2162205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="" xmlns:a16="http://schemas.microsoft.com/office/drawing/2014/main" id="{7B46BCF9-76FD-40C9-91D9-AF606BE64C4E}"/>
              </a:ext>
            </a:extLst>
          </p:cNvPr>
          <p:cNvSpPr txBox="1"/>
          <p:nvPr/>
        </p:nvSpPr>
        <p:spPr>
          <a:xfrm>
            <a:off x="7893982" y="2184895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34" name="Oval 8">
            <a:extLst>
              <a:ext uri="{FF2B5EF4-FFF2-40B4-BE49-F238E27FC236}">
                <a16:creationId xmlns="" xmlns:a16="http://schemas.microsoft.com/office/drawing/2014/main" id="{DF894BA0-94B4-47C3-B72F-C1E851099330}"/>
              </a:ext>
            </a:extLst>
          </p:cNvPr>
          <p:cNvSpPr/>
          <p:nvPr/>
        </p:nvSpPr>
        <p:spPr>
          <a:xfrm>
            <a:off x="7033138" y="3257386"/>
            <a:ext cx="704533" cy="70453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="" xmlns:a16="http://schemas.microsoft.com/office/drawing/2014/main" id="{AFD01ABA-1C4C-43A6-8E46-D767B0F80AA8}"/>
              </a:ext>
            </a:extLst>
          </p:cNvPr>
          <p:cNvSpPr txBox="1"/>
          <p:nvPr/>
        </p:nvSpPr>
        <p:spPr>
          <a:xfrm>
            <a:off x="7893982" y="3280076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237" name="Oval 11">
            <a:extLst>
              <a:ext uri="{FF2B5EF4-FFF2-40B4-BE49-F238E27FC236}">
                <a16:creationId xmlns="" xmlns:a16="http://schemas.microsoft.com/office/drawing/2014/main" id="{3F60301B-987A-4DC2-AA2E-8FF8A8B4FADE}"/>
              </a:ext>
            </a:extLst>
          </p:cNvPr>
          <p:cNvSpPr/>
          <p:nvPr/>
        </p:nvSpPr>
        <p:spPr>
          <a:xfrm>
            <a:off x="7033138" y="4352567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="" xmlns:a16="http://schemas.microsoft.com/office/drawing/2014/main" id="{2E82E00A-73D2-4A7D-A984-1E08BF43E480}"/>
              </a:ext>
            </a:extLst>
          </p:cNvPr>
          <p:cNvSpPr txBox="1"/>
          <p:nvPr/>
        </p:nvSpPr>
        <p:spPr>
          <a:xfrm>
            <a:off x="7893982" y="4375257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239" name="Straight Connector 16">
            <a:extLst>
              <a:ext uri="{FF2B5EF4-FFF2-40B4-BE49-F238E27FC236}">
                <a16:creationId xmlns="" xmlns:a16="http://schemas.microsoft.com/office/drawing/2014/main" id="{A9330735-65C5-4397-AF17-98A388FD1792}"/>
              </a:ext>
            </a:extLst>
          </p:cNvPr>
          <p:cNvCxnSpPr>
            <a:cxnSpLocks/>
            <a:stCxn id="237" idx="2"/>
            <a:endCxn id="246" idx="3"/>
          </p:cNvCxnSpPr>
          <p:nvPr/>
        </p:nvCxnSpPr>
        <p:spPr>
          <a:xfrm flipH="1" flipV="1">
            <a:off x="5611200" y="4700119"/>
            <a:ext cx="1421938" cy="471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17">
            <a:extLst>
              <a:ext uri="{FF2B5EF4-FFF2-40B4-BE49-F238E27FC236}">
                <a16:creationId xmlns="" xmlns:a16="http://schemas.microsoft.com/office/drawing/2014/main" id="{D0C24E4B-B539-46DF-8E10-A0F03609C339}"/>
              </a:ext>
            </a:extLst>
          </p:cNvPr>
          <p:cNvCxnSpPr>
            <a:cxnSpLocks/>
            <a:stCxn id="234" idx="2"/>
            <a:endCxn id="245" idx="3"/>
          </p:cNvCxnSpPr>
          <p:nvPr/>
        </p:nvCxnSpPr>
        <p:spPr>
          <a:xfrm flipH="1">
            <a:off x="5611200" y="3609653"/>
            <a:ext cx="1421938" cy="941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18">
            <a:extLst>
              <a:ext uri="{FF2B5EF4-FFF2-40B4-BE49-F238E27FC236}">
                <a16:creationId xmlns="" xmlns:a16="http://schemas.microsoft.com/office/drawing/2014/main" id="{21981BE3-B8C7-4FF8-B3A3-D4A11727B711}"/>
              </a:ext>
            </a:extLst>
          </p:cNvPr>
          <p:cNvCxnSpPr>
            <a:cxnSpLocks/>
            <a:stCxn id="232" idx="2"/>
            <a:endCxn id="244" idx="3"/>
          </p:cNvCxnSpPr>
          <p:nvPr/>
        </p:nvCxnSpPr>
        <p:spPr>
          <a:xfrm flipH="1">
            <a:off x="5611200" y="2514472"/>
            <a:ext cx="1421938" cy="65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="" xmlns:a16="http://schemas.microsoft.com/office/drawing/2014/main" id="{FC74C1CD-64DE-4F39-8537-99C1065A74C4}"/>
              </a:ext>
            </a:extLst>
          </p:cNvPr>
          <p:cNvSpPr txBox="1"/>
          <p:nvPr/>
        </p:nvSpPr>
        <p:spPr>
          <a:xfrm>
            <a:off x="4035669" y="2367180"/>
            <a:ext cx="1575531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="" xmlns:a16="http://schemas.microsoft.com/office/drawing/2014/main" id="{7BA0E889-EBAB-4636-A998-026507BAE45B}"/>
              </a:ext>
            </a:extLst>
          </p:cNvPr>
          <p:cNvSpPr txBox="1"/>
          <p:nvPr/>
        </p:nvSpPr>
        <p:spPr>
          <a:xfrm>
            <a:off x="4035669" y="3456705"/>
            <a:ext cx="1575531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="" xmlns:a16="http://schemas.microsoft.com/office/drawing/2014/main" id="{F8536BCA-9457-4959-BFF6-F86FFDBA44F5}"/>
              </a:ext>
            </a:extLst>
          </p:cNvPr>
          <p:cNvSpPr txBox="1"/>
          <p:nvPr/>
        </p:nvSpPr>
        <p:spPr>
          <a:xfrm>
            <a:off x="4035669" y="4546230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247" name="Straight Connector 24">
            <a:extLst>
              <a:ext uri="{FF2B5EF4-FFF2-40B4-BE49-F238E27FC236}">
                <a16:creationId xmlns="" xmlns:a16="http://schemas.microsoft.com/office/drawing/2014/main" id="{8EAA50BB-14E9-4089-B039-5C6EF1CC1D64}"/>
              </a:ext>
            </a:extLst>
          </p:cNvPr>
          <p:cNvCxnSpPr>
            <a:cxnSpLocks/>
            <a:stCxn id="246" idx="1"/>
            <a:endCxn id="7" idx="5"/>
          </p:cNvCxnSpPr>
          <p:nvPr/>
        </p:nvCxnSpPr>
        <p:spPr>
          <a:xfrm flipH="1" flipV="1">
            <a:off x="2119865" y="3133622"/>
            <a:ext cx="1915804" cy="156649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5">
            <a:extLst>
              <a:ext uri="{FF2B5EF4-FFF2-40B4-BE49-F238E27FC236}">
                <a16:creationId xmlns="" xmlns:a16="http://schemas.microsoft.com/office/drawing/2014/main" id="{EACEF230-05B6-43C0-AFA3-91E1C210043D}"/>
              </a:ext>
            </a:extLst>
          </p:cNvPr>
          <p:cNvCxnSpPr>
            <a:cxnSpLocks/>
            <a:stCxn id="245" idx="1"/>
            <a:endCxn id="7" idx="6"/>
          </p:cNvCxnSpPr>
          <p:nvPr/>
        </p:nvCxnSpPr>
        <p:spPr>
          <a:xfrm flipH="1" flipV="1">
            <a:off x="2151017" y="3058416"/>
            <a:ext cx="1884652" cy="55217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6">
            <a:extLst>
              <a:ext uri="{FF2B5EF4-FFF2-40B4-BE49-F238E27FC236}">
                <a16:creationId xmlns="" xmlns:a16="http://schemas.microsoft.com/office/drawing/2014/main" id="{1B7B921E-34BE-4BE9-8F68-D0F5F99E89A4}"/>
              </a:ext>
            </a:extLst>
          </p:cNvPr>
          <p:cNvCxnSpPr>
            <a:cxnSpLocks/>
            <a:stCxn id="244" idx="1"/>
            <a:endCxn id="7" idx="7"/>
          </p:cNvCxnSpPr>
          <p:nvPr/>
        </p:nvCxnSpPr>
        <p:spPr>
          <a:xfrm flipH="1">
            <a:off x="2119865" y="2521069"/>
            <a:ext cx="1915804" cy="4621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11">
            <a:extLst>
              <a:ext uri="{FF2B5EF4-FFF2-40B4-BE49-F238E27FC236}">
                <a16:creationId xmlns="" xmlns:a16="http://schemas.microsoft.com/office/drawing/2014/main" id="{4147D150-7302-4ED3-9504-8DD414C76D5B}"/>
              </a:ext>
            </a:extLst>
          </p:cNvPr>
          <p:cNvSpPr/>
          <p:nvPr/>
        </p:nvSpPr>
        <p:spPr>
          <a:xfrm>
            <a:off x="7033138" y="5447749"/>
            <a:ext cx="704533" cy="70453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="" xmlns:a16="http://schemas.microsoft.com/office/drawing/2014/main" id="{369A637D-473D-4600-A784-B4B23495D8EA}"/>
              </a:ext>
            </a:extLst>
          </p:cNvPr>
          <p:cNvSpPr txBox="1"/>
          <p:nvPr/>
        </p:nvSpPr>
        <p:spPr>
          <a:xfrm>
            <a:off x="7893982" y="5470439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cxnSp>
        <p:nvCxnSpPr>
          <p:cNvPr id="255" name="Straight Connector 16">
            <a:extLst>
              <a:ext uri="{FF2B5EF4-FFF2-40B4-BE49-F238E27FC236}">
                <a16:creationId xmlns="" xmlns:a16="http://schemas.microsoft.com/office/drawing/2014/main" id="{5B64EAE8-AB04-40FC-AB9F-A30FD62F5103}"/>
              </a:ext>
            </a:extLst>
          </p:cNvPr>
          <p:cNvCxnSpPr>
            <a:cxnSpLocks/>
            <a:stCxn id="253" idx="2"/>
            <a:endCxn id="256" idx="3"/>
          </p:cNvCxnSpPr>
          <p:nvPr/>
        </p:nvCxnSpPr>
        <p:spPr>
          <a:xfrm flipH="1" flipV="1">
            <a:off x="5611200" y="5789645"/>
            <a:ext cx="1421938" cy="1037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="" xmlns:a16="http://schemas.microsoft.com/office/drawing/2014/main" id="{3E8AE569-747D-4942-9C31-8FAF8D20876D}"/>
              </a:ext>
            </a:extLst>
          </p:cNvPr>
          <p:cNvSpPr txBox="1"/>
          <p:nvPr/>
        </p:nvSpPr>
        <p:spPr>
          <a:xfrm>
            <a:off x="4035669" y="5635756"/>
            <a:ext cx="1575531" cy="307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D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258" name="Straight Connector 24">
            <a:extLst>
              <a:ext uri="{FF2B5EF4-FFF2-40B4-BE49-F238E27FC236}">
                <a16:creationId xmlns="" xmlns:a16="http://schemas.microsoft.com/office/drawing/2014/main" id="{05257A50-970A-45F1-9F58-FD6F2AB1AE21}"/>
              </a:ext>
            </a:extLst>
          </p:cNvPr>
          <p:cNvCxnSpPr>
            <a:cxnSpLocks/>
            <a:stCxn id="256" idx="1"/>
            <a:endCxn id="7" idx="4"/>
          </p:cNvCxnSpPr>
          <p:nvPr/>
        </p:nvCxnSpPr>
        <p:spPr>
          <a:xfrm flipH="1" flipV="1">
            <a:off x="2044659" y="3164774"/>
            <a:ext cx="1991010" cy="26248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064958D9-93A0-40C3-AAE6-5D4C1B3B7908}"/>
              </a:ext>
            </a:extLst>
          </p:cNvPr>
          <p:cNvSpPr/>
          <p:nvPr/>
        </p:nvSpPr>
        <p:spPr>
          <a:xfrm>
            <a:off x="1938300" y="2952057"/>
            <a:ext cx="212717" cy="2127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9" name="그룹 258">
            <a:extLst>
              <a:ext uri="{FF2B5EF4-FFF2-40B4-BE49-F238E27FC236}">
                <a16:creationId xmlns="" xmlns:a16="http://schemas.microsoft.com/office/drawing/2014/main" id="{E24C4F2D-B76B-46DB-A64D-A1D18AFE109E}"/>
              </a:ext>
            </a:extLst>
          </p:cNvPr>
          <p:cNvGrpSpPr/>
          <p:nvPr/>
        </p:nvGrpSpPr>
        <p:grpSpPr>
          <a:xfrm rot="2414567">
            <a:off x="7272673" y="4438517"/>
            <a:ext cx="251363" cy="532633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260" name="자유형: 도형 259">
              <a:extLst>
                <a:ext uri="{FF2B5EF4-FFF2-40B4-BE49-F238E27FC236}">
                  <a16:creationId xmlns="" xmlns:a16="http://schemas.microsoft.com/office/drawing/2014/main" id="{395D7608-568E-4B41-A891-B82A6038CEA0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="" xmlns:a16="http://schemas.microsoft.com/office/drawing/2014/main" id="{DF497A38-A0A9-42D2-8DD6-A4B6E6118F1F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="" xmlns:a16="http://schemas.microsoft.com/office/drawing/2014/main" id="{779C9D78-C5B4-419D-8F66-91BD76093409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="" xmlns:a16="http://schemas.microsoft.com/office/drawing/2014/main" id="{06E41262-8626-495B-BF76-5F762E42D422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="" xmlns:a16="http://schemas.microsoft.com/office/drawing/2014/main" id="{54CB05C7-6F47-4479-994F-0C1471E73964}"/>
              </a:ext>
            </a:extLst>
          </p:cNvPr>
          <p:cNvGrpSpPr/>
          <p:nvPr/>
        </p:nvGrpSpPr>
        <p:grpSpPr>
          <a:xfrm>
            <a:off x="7218933" y="2313162"/>
            <a:ext cx="364239" cy="415812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265" name="타원 264">
              <a:extLst>
                <a:ext uri="{FF2B5EF4-FFF2-40B4-BE49-F238E27FC236}">
                  <a16:creationId xmlns="" xmlns:a16="http://schemas.microsoft.com/office/drawing/2014/main" id="{3497555D-8FE9-45F8-B4FF-7CFFFB66A494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="" xmlns:a16="http://schemas.microsoft.com/office/drawing/2014/main" id="{8B567CB6-8CB8-489A-B0E2-5D5D21C3E4B1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="" xmlns:a16="http://schemas.microsoft.com/office/drawing/2014/main" id="{463B0C39-8640-4ABC-A0DC-3A87EDC3BB1E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="" xmlns:a16="http://schemas.microsoft.com/office/drawing/2014/main" id="{39C1B66B-5C49-4176-BE28-8C740494214C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="" xmlns:a16="http://schemas.microsoft.com/office/drawing/2014/main" id="{7A84DC92-16DE-4DBA-8AB5-C5BABDAFAACB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="" xmlns:a16="http://schemas.microsoft.com/office/drawing/2014/main" id="{BF96BE8D-53E4-457B-AF77-1C3177B0BA4C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="" xmlns:a16="http://schemas.microsoft.com/office/drawing/2014/main" id="{B9561DFF-DE63-4714-8F22-35979096BB8A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="" xmlns:a16="http://schemas.microsoft.com/office/drawing/2014/main" id="{C1E6DB20-19CC-4D99-B3B5-F3CFAD9D25EB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="" xmlns:a16="http://schemas.microsoft.com/office/drawing/2014/main" id="{EF5AE5B0-C8D6-45FD-8F91-B92920583908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="" xmlns:a16="http://schemas.microsoft.com/office/drawing/2014/main" id="{2E883187-84D8-4E04-85B0-4CA14668EF31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="" xmlns:a16="http://schemas.microsoft.com/office/drawing/2014/main" id="{31D3A327-5665-4042-8C30-DBCA86A12B2C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="" xmlns:a16="http://schemas.microsoft.com/office/drawing/2014/main" id="{BC2C007E-A99D-4463-8D32-7FB54D4FB95B}"/>
              </a:ext>
            </a:extLst>
          </p:cNvPr>
          <p:cNvGrpSpPr/>
          <p:nvPr/>
        </p:nvGrpSpPr>
        <p:grpSpPr>
          <a:xfrm>
            <a:off x="7267259" y="5608152"/>
            <a:ext cx="251363" cy="362984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277" name="눈물 방울 276">
              <a:extLst>
                <a:ext uri="{FF2B5EF4-FFF2-40B4-BE49-F238E27FC236}">
                  <a16:creationId xmlns="" xmlns:a16="http://schemas.microsoft.com/office/drawing/2014/main" id="{F474F1E3-4ED5-4646-9355-7016A42FA8EA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="" xmlns:a16="http://schemas.microsoft.com/office/drawing/2014/main" id="{AAD94038-3778-4A61-825B-52B91AF08247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자유형: 도형 278">
              <a:extLst>
                <a:ext uri="{FF2B5EF4-FFF2-40B4-BE49-F238E27FC236}">
                  <a16:creationId xmlns="" xmlns:a16="http://schemas.microsoft.com/office/drawing/2014/main" id="{D3EC1507-EFED-41EE-8A54-27CFA64EA865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자유형: 도형 279">
              <a:extLst>
                <a:ext uri="{FF2B5EF4-FFF2-40B4-BE49-F238E27FC236}">
                  <a16:creationId xmlns="" xmlns:a16="http://schemas.microsoft.com/office/drawing/2014/main" id="{BBF67197-3A6F-4CF8-B526-623083EAB86C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="" xmlns:a16="http://schemas.microsoft.com/office/drawing/2014/main" id="{AC36036D-D5F9-4D47-8086-5B2F84FE5CB7}"/>
              </a:ext>
            </a:extLst>
          </p:cNvPr>
          <p:cNvGrpSpPr/>
          <p:nvPr/>
        </p:nvGrpSpPr>
        <p:grpSpPr>
          <a:xfrm>
            <a:off x="7248998" y="3395089"/>
            <a:ext cx="297616" cy="416303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287" name="사각형: 둥근 모서리 132">
              <a:extLst>
                <a:ext uri="{FF2B5EF4-FFF2-40B4-BE49-F238E27FC236}">
                  <a16:creationId xmlns="" xmlns:a16="http://schemas.microsoft.com/office/drawing/2014/main" id="{3E6D8293-A02E-461C-A117-531CEB06FD78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막힌 원호 135">
              <a:extLst>
                <a:ext uri="{FF2B5EF4-FFF2-40B4-BE49-F238E27FC236}">
                  <a16:creationId xmlns="" xmlns:a16="http://schemas.microsoft.com/office/drawing/2014/main" id="{8EB28EF2-7673-410F-A948-EA78E98C4680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="" xmlns:a16="http://schemas.microsoft.com/office/drawing/2014/main" id="{841A16B0-D359-454E-847B-2CF59423A74A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0" name="자유형: 도형 289">
              <a:extLst>
                <a:ext uri="{FF2B5EF4-FFF2-40B4-BE49-F238E27FC236}">
                  <a16:creationId xmlns="" xmlns:a16="http://schemas.microsoft.com/office/drawing/2014/main" id="{558A8446-47E2-45F0-97B1-35379E40220F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381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BB18DBF4-5877-434A-B4BB-E26460318B98}"/>
              </a:ext>
            </a:extLst>
          </p:cNvPr>
          <p:cNvGrpSpPr/>
          <p:nvPr/>
        </p:nvGrpSpPr>
        <p:grpSpPr>
          <a:xfrm>
            <a:off x="6550198" y="1078946"/>
            <a:ext cx="2133328" cy="1858267"/>
            <a:chOff x="6464473" y="1052737"/>
            <a:chExt cx="2133328" cy="1858267"/>
          </a:xfrm>
        </p:grpSpPr>
        <p:sp>
          <p:nvSpPr>
            <p:cNvPr id="9" name="TextBox 8"/>
            <p:cNvSpPr txBox="1"/>
            <p:nvPr/>
          </p:nvSpPr>
          <p:spPr>
            <a:xfrm>
              <a:off x="7782590" y="1052737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6464473" y="1767484"/>
              <a:ext cx="2133327" cy="1143520"/>
              <a:chOff x="3131840" y="2204864"/>
              <a:chExt cx="3096344" cy="11435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1ADA1F6A-DE51-4076-864B-63D4D3E7615A}"/>
              </a:ext>
            </a:extLst>
          </p:cNvPr>
          <p:cNvGrpSpPr/>
          <p:nvPr/>
        </p:nvGrpSpPr>
        <p:grpSpPr>
          <a:xfrm>
            <a:off x="419100" y="1078946"/>
            <a:ext cx="2232577" cy="1858267"/>
            <a:chOff x="352425" y="1052737"/>
            <a:chExt cx="2232577" cy="1858267"/>
          </a:xfrm>
        </p:grpSpPr>
        <p:grpSp>
          <p:nvGrpSpPr>
            <p:cNvPr id="17" name="Group 16"/>
            <p:cNvGrpSpPr/>
            <p:nvPr/>
          </p:nvGrpSpPr>
          <p:grpSpPr>
            <a:xfrm>
              <a:off x="352425" y="1767484"/>
              <a:ext cx="2133327" cy="1143520"/>
              <a:chOff x="3131840" y="2204864"/>
              <a:chExt cx="3096344" cy="11435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17DAB182-5D2D-4D51-BFA4-7FCEB3E17E83}"/>
                </a:ext>
              </a:extLst>
            </p:cNvPr>
            <p:cNvSpPr txBox="1"/>
            <p:nvPr/>
          </p:nvSpPr>
          <p:spPr>
            <a:xfrm>
              <a:off x="1769791" y="1052737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42BEC787-EE15-4E46-B911-C39BE794A6CF}"/>
              </a:ext>
            </a:extLst>
          </p:cNvPr>
          <p:cNvGrpSpPr/>
          <p:nvPr/>
        </p:nvGrpSpPr>
        <p:grpSpPr>
          <a:xfrm>
            <a:off x="3507136" y="3894519"/>
            <a:ext cx="2133254" cy="1912961"/>
            <a:chOff x="3526186" y="3563491"/>
            <a:chExt cx="2133254" cy="1912961"/>
          </a:xfrm>
        </p:grpSpPr>
        <p:grpSp>
          <p:nvGrpSpPr>
            <p:cNvPr id="23" name="Group 22"/>
            <p:cNvGrpSpPr/>
            <p:nvPr/>
          </p:nvGrpSpPr>
          <p:grpSpPr>
            <a:xfrm>
              <a:off x="3526186" y="4332932"/>
              <a:ext cx="2133254" cy="1143520"/>
              <a:chOff x="3131840" y="2204864"/>
              <a:chExt cx="3096344" cy="114352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8F75E454-2C54-4A8B-AF2E-B20DF20DAA18}"/>
                </a:ext>
              </a:extLst>
            </p:cNvPr>
            <p:cNvSpPr txBox="1"/>
            <p:nvPr/>
          </p:nvSpPr>
          <p:spPr>
            <a:xfrm>
              <a:off x="3526186" y="3563491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A44EDB61-8DFC-4235-AC83-F3EFD6F365D4}"/>
              </a:ext>
            </a:extLst>
          </p:cNvPr>
          <p:cNvGrpSpPr/>
          <p:nvPr/>
        </p:nvGrpSpPr>
        <p:grpSpPr>
          <a:xfrm>
            <a:off x="9611072" y="3894519"/>
            <a:ext cx="2133254" cy="1912961"/>
            <a:chOff x="9630122" y="3563491"/>
            <a:chExt cx="2133254" cy="1912961"/>
          </a:xfrm>
        </p:grpSpPr>
        <p:grpSp>
          <p:nvGrpSpPr>
            <p:cNvPr id="26" name="Group 25"/>
            <p:cNvGrpSpPr/>
            <p:nvPr/>
          </p:nvGrpSpPr>
          <p:grpSpPr>
            <a:xfrm>
              <a:off x="9630122" y="4332932"/>
              <a:ext cx="2133254" cy="1143520"/>
              <a:chOff x="3131840" y="2204864"/>
              <a:chExt cx="3096344" cy="114352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131840" y="2204864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31840" y="2517387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916170F-4824-4D36-B3DF-313AF5D393FC}"/>
                </a:ext>
              </a:extLst>
            </p:cNvPr>
            <p:cNvSpPr txBox="1"/>
            <p:nvPr/>
          </p:nvSpPr>
          <p:spPr>
            <a:xfrm>
              <a:off x="9630122" y="3563491"/>
              <a:ext cx="8152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>
                  <a:ln w="12700">
                    <a:solidFill>
                      <a:schemeClr val="bg1"/>
                    </a:solidFill>
                  </a:ln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ln w="12700"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idx="17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715463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4" name="Group 3">
            <a:extLst>
              <a:ext uri="{FF2B5EF4-FFF2-40B4-BE49-F238E27FC236}">
                <a16:creationId xmlns="" xmlns:a16="http://schemas.microsoft.com/office/drawing/2014/main" id="{81E1F81F-E62A-4CBA-BA0A-1EC237749B85}"/>
              </a:ext>
            </a:extLst>
          </p:cNvPr>
          <p:cNvGrpSpPr/>
          <p:nvPr/>
        </p:nvGrpSpPr>
        <p:grpSpPr>
          <a:xfrm>
            <a:off x="1039928" y="2014420"/>
            <a:ext cx="4104456" cy="4103588"/>
            <a:chOff x="4184973" y="1314731"/>
            <a:chExt cx="4491483" cy="4490533"/>
          </a:xfrm>
        </p:grpSpPr>
        <p:sp>
          <p:nvSpPr>
            <p:cNvPr id="25" name="Oval 3">
              <a:extLst>
                <a:ext uri="{FF2B5EF4-FFF2-40B4-BE49-F238E27FC236}">
                  <a16:creationId xmlns="" xmlns:a16="http://schemas.microsoft.com/office/drawing/2014/main" id="{A000C033-2B75-4E57-A5FB-5271D616F433}"/>
                </a:ext>
              </a:extLst>
            </p:cNvPr>
            <p:cNvSpPr/>
            <p:nvPr/>
          </p:nvSpPr>
          <p:spPr>
            <a:xfrm>
              <a:off x="4308587" y="4255750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Oval 3">
              <a:extLst>
                <a:ext uri="{FF2B5EF4-FFF2-40B4-BE49-F238E27FC236}">
                  <a16:creationId xmlns="" xmlns:a16="http://schemas.microsoft.com/office/drawing/2014/main" id="{08A5C5A0-D297-4F91-98B8-1086D8251D6B}"/>
                </a:ext>
              </a:extLst>
            </p:cNvPr>
            <p:cNvSpPr/>
            <p:nvPr/>
          </p:nvSpPr>
          <p:spPr>
            <a:xfrm rot="16200000">
              <a:off x="6532501" y="3531332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3">
              <a:extLst>
                <a:ext uri="{FF2B5EF4-FFF2-40B4-BE49-F238E27FC236}">
                  <a16:creationId xmlns="" xmlns:a16="http://schemas.microsoft.com/office/drawing/2014/main" id="{8E3BB7A3-3EBE-44BF-A739-26815B654CAD}"/>
                </a:ext>
              </a:extLst>
            </p:cNvPr>
            <p:cNvSpPr/>
            <p:nvPr/>
          </p:nvSpPr>
          <p:spPr>
            <a:xfrm rot="10800000">
              <a:off x="5805450" y="1314731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3">
              <a:extLst>
                <a:ext uri="{FF2B5EF4-FFF2-40B4-BE49-F238E27FC236}">
                  <a16:creationId xmlns="" xmlns:a16="http://schemas.microsoft.com/office/drawing/2014/main" id="{1BFB405A-9ACC-4EAC-9E30-F0CF6604FC49}"/>
                </a:ext>
              </a:extLst>
            </p:cNvPr>
            <p:cNvSpPr/>
            <p:nvPr/>
          </p:nvSpPr>
          <p:spPr>
            <a:xfrm rot="5400000">
              <a:off x="3590532" y="2049734"/>
              <a:ext cx="2738396" cy="1549514"/>
            </a:xfrm>
            <a:custGeom>
              <a:avLst/>
              <a:gdLst/>
              <a:ahLst/>
              <a:cxnLst/>
              <a:rect l="l" t="t" r="r" b="b"/>
              <a:pathLst>
                <a:path w="2738396" h="1549514">
                  <a:moveTo>
                    <a:pt x="0" y="0"/>
                  </a:moveTo>
                  <a:lnTo>
                    <a:pt x="1441874" y="0"/>
                  </a:lnTo>
                  <a:lnTo>
                    <a:pt x="1441874" y="483"/>
                  </a:lnTo>
                  <a:lnTo>
                    <a:pt x="2738018" y="483"/>
                  </a:lnTo>
                  <a:lnTo>
                    <a:pt x="2738018" y="0"/>
                  </a:lnTo>
                  <a:lnTo>
                    <a:pt x="2738396" y="0"/>
                  </a:lnTo>
                  <a:lnTo>
                    <a:pt x="2738396" y="1449998"/>
                  </a:lnTo>
                  <a:cubicBezTo>
                    <a:pt x="2533861" y="1515204"/>
                    <a:pt x="2315911" y="1549514"/>
                    <a:pt x="2089946" y="1549514"/>
                  </a:cubicBezTo>
                  <a:cubicBezTo>
                    <a:pt x="1104429" y="1549514"/>
                    <a:pt x="271346" y="89686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Rectangle 8">
              <a:extLst>
                <a:ext uri="{FF2B5EF4-FFF2-40B4-BE49-F238E27FC236}">
                  <a16:creationId xmlns="" xmlns:a16="http://schemas.microsoft.com/office/drawing/2014/main" id="{78D52717-E3F2-483E-8798-0DB0D4263EE8}"/>
                </a:ext>
              </a:extLst>
            </p:cNvPr>
            <p:cNvSpPr/>
            <p:nvPr/>
          </p:nvSpPr>
          <p:spPr>
            <a:xfrm>
              <a:off x="4839301" y="3292483"/>
              <a:ext cx="900000" cy="90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Rectangle 9">
              <a:extLst>
                <a:ext uri="{FF2B5EF4-FFF2-40B4-BE49-F238E27FC236}">
                  <a16:creationId xmlns="" xmlns:a16="http://schemas.microsoft.com/office/drawing/2014/main" id="{08110E6E-D47F-42EF-93D0-365347E0AD9A}"/>
                </a:ext>
              </a:extLst>
            </p:cNvPr>
            <p:cNvSpPr/>
            <p:nvPr/>
          </p:nvSpPr>
          <p:spPr>
            <a:xfrm>
              <a:off x="6146983" y="4255750"/>
              <a:ext cx="900000" cy="90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Rectangle 10">
              <a:extLst>
                <a:ext uri="{FF2B5EF4-FFF2-40B4-BE49-F238E27FC236}">
                  <a16:creationId xmlns="" xmlns:a16="http://schemas.microsoft.com/office/drawing/2014/main" id="{4C7A5FB6-FDBC-4518-A2A7-E033F6E26721}"/>
                </a:ext>
              </a:extLst>
            </p:cNvPr>
            <p:cNvSpPr/>
            <p:nvPr/>
          </p:nvSpPr>
          <p:spPr>
            <a:xfrm>
              <a:off x="5805449" y="1964245"/>
              <a:ext cx="900000" cy="90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11">
              <a:extLst>
                <a:ext uri="{FF2B5EF4-FFF2-40B4-BE49-F238E27FC236}">
                  <a16:creationId xmlns="" xmlns:a16="http://schemas.microsoft.com/office/drawing/2014/main" id="{6D612C64-3239-4B3B-80B2-C79DFECBC280}"/>
                </a:ext>
              </a:extLst>
            </p:cNvPr>
            <p:cNvSpPr/>
            <p:nvPr/>
          </p:nvSpPr>
          <p:spPr>
            <a:xfrm>
              <a:off x="7128598" y="2935095"/>
              <a:ext cx="900000" cy="90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3379725-9E7D-4E34-8C88-CFD14C7E3AE9}"/>
              </a:ext>
            </a:extLst>
          </p:cNvPr>
          <p:cNvSpPr txBox="1"/>
          <p:nvPr/>
        </p:nvSpPr>
        <p:spPr>
          <a:xfrm>
            <a:off x="2566268" y="2634353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BD0B037-4C30-4A75-8D27-BDEF68412C0B}"/>
              </a:ext>
            </a:extLst>
          </p:cNvPr>
          <p:cNvSpPr txBox="1"/>
          <p:nvPr/>
        </p:nvSpPr>
        <p:spPr>
          <a:xfrm>
            <a:off x="1672688" y="3849240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18C09AB-C2E2-4AED-B99D-776BA9B1E8CF}"/>
              </a:ext>
            </a:extLst>
          </p:cNvPr>
          <p:cNvSpPr txBox="1"/>
          <p:nvPr/>
        </p:nvSpPr>
        <p:spPr>
          <a:xfrm>
            <a:off x="2867093" y="4749721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F2655E0-4623-44EC-A1A5-3BAF0C5ADF19}"/>
              </a:ext>
            </a:extLst>
          </p:cNvPr>
          <p:cNvSpPr txBox="1"/>
          <p:nvPr/>
        </p:nvSpPr>
        <p:spPr>
          <a:xfrm>
            <a:off x="3779936" y="3543351"/>
            <a:ext cx="743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DA19C16-2C3F-48B9-8330-4E3DF518A2C8}"/>
              </a:ext>
            </a:extLst>
          </p:cNvPr>
          <p:cNvSpPr txBox="1"/>
          <p:nvPr/>
        </p:nvSpPr>
        <p:spPr>
          <a:xfrm>
            <a:off x="3343218" y="3008530"/>
            <a:ext cx="1613225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8B29DDE-33FC-4402-B2F9-FDAAD9744123}"/>
              </a:ext>
            </a:extLst>
          </p:cNvPr>
          <p:cNvSpPr txBox="1"/>
          <p:nvPr/>
        </p:nvSpPr>
        <p:spPr>
          <a:xfrm>
            <a:off x="992977" y="3366364"/>
            <a:ext cx="1492418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D7F0A15-A97A-4354-BA1D-21C449C43A08}"/>
              </a:ext>
            </a:extLst>
          </p:cNvPr>
          <p:cNvSpPr txBox="1"/>
          <p:nvPr/>
        </p:nvSpPr>
        <p:spPr>
          <a:xfrm>
            <a:off x="1271466" y="4796591"/>
            <a:ext cx="1554406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90FF2B0-EC86-4466-8946-EE093BA641B5}"/>
              </a:ext>
            </a:extLst>
          </p:cNvPr>
          <p:cNvSpPr txBox="1"/>
          <p:nvPr/>
        </p:nvSpPr>
        <p:spPr>
          <a:xfrm>
            <a:off x="3771985" y="4438439"/>
            <a:ext cx="1416548" cy="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EAD2C14-F1EF-4427-9B64-4DE781A19F99}"/>
              </a:ext>
            </a:extLst>
          </p:cNvPr>
          <p:cNvSpPr txBox="1"/>
          <p:nvPr/>
        </p:nvSpPr>
        <p:spPr>
          <a:xfrm>
            <a:off x="2518881" y="3794239"/>
            <a:ext cx="1176733" cy="47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2" name="Group 25">
            <a:extLst>
              <a:ext uri="{FF2B5EF4-FFF2-40B4-BE49-F238E27FC236}">
                <a16:creationId xmlns="" xmlns:a16="http://schemas.microsoft.com/office/drawing/2014/main" id="{BE62FE10-6CCF-4D0A-B139-3BE34185A62F}"/>
              </a:ext>
            </a:extLst>
          </p:cNvPr>
          <p:cNvGrpSpPr/>
          <p:nvPr/>
        </p:nvGrpSpPr>
        <p:grpSpPr>
          <a:xfrm>
            <a:off x="5648646" y="1942573"/>
            <a:ext cx="5781354" cy="687214"/>
            <a:chOff x="-475010" y="1114177"/>
            <a:chExt cx="4241713" cy="687214"/>
          </a:xfrm>
        </p:grpSpPr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5A87DA5-8482-4497-88A9-779CE4186EAA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2110572D-467D-424C-9769-33B11834CBE7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5" name="Group 28">
            <a:extLst>
              <a:ext uri="{FF2B5EF4-FFF2-40B4-BE49-F238E27FC236}">
                <a16:creationId xmlns="" xmlns:a16="http://schemas.microsoft.com/office/drawing/2014/main" id="{7F1D1E31-BE2D-4FFD-BB4B-596788BF8BB3}"/>
              </a:ext>
            </a:extLst>
          </p:cNvPr>
          <p:cNvGrpSpPr/>
          <p:nvPr/>
        </p:nvGrpSpPr>
        <p:grpSpPr>
          <a:xfrm>
            <a:off x="5648646" y="3129602"/>
            <a:ext cx="5781354" cy="687214"/>
            <a:chOff x="-475010" y="1114177"/>
            <a:chExt cx="4241713" cy="687214"/>
          </a:xfrm>
        </p:grpSpPr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AD90AC18-1B8E-4188-AE77-AAA586A22671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0885F0B4-07CC-4796-95B5-086E2F269406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48" name="Group 31">
            <a:extLst>
              <a:ext uri="{FF2B5EF4-FFF2-40B4-BE49-F238E27FC236}">
                <a16:creationId xmlns="" xmlns:a16="http://schemas.microsoft.com/office/drawing/2014/main" id="{7D358B29-6E60-486D-A1D0-E90064CBD9F4}"/>
              </a:ext>
            </a:extLst>
          </p:cNvPr>
          <p:cNvGrpSpPr/>
          <p:nvPr/>
        </p:nvGrpSpPr>
        <p:grpSpPr>
          <a:xfrm>
            <a:off x="5648646" y="4316631"/>
            <a:ext cx="5781354" cy="687214"/>
            <a:chOff x="-475010" y="1114177"/>
            <a:chExt cx="4241713" cy="687214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C11ACD72-1ECE-4DEA-A9B4-C164FEFC351C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AC88DB84-DB5D-420F-A4D6-C0B2B156A454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1" name="Group 34">
            <a:extLst>
              <a:ext uri="{FF2B5EF4-FFF2-40B4-BE49-F238E27FC236}">
                <a16:creationId xmlns="" xmlns:a16="http://schemas.microsoft.com/office/drawing/2014/main" id="{3B8813A0-71D2-4A88-A8EC-F1D0506DB03C}"/>
              </a:ext>
            </a:extLst>
          </p:cNvPr>
          <p:cNvGrpSpPr/>
          <p:nvPr/>
        </p:nvGrpSpPr>
        <p:grpSpPr>
          <a:xfrm>
            <a:off x="5648646" y="5519548"/>
            <a:ext cx="5781354" cy="687214"/>
            <a:chOff x="-475010" y="1114177"/>
            <a:chExt cx="4241713" cy="687214"/>
          </a:xfrm>
        </p:grpSpPr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E419F008-D07D-41E5-9A9B-3D8C22CF7C78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72E159C-4309-4972-BA2E-F1B676CC7FCF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4C8E814D-E9BB-4C4E-BADB-4A071375D756}"/>
              </a:ext>
            </a:extLst>
          </p:cNvPr>
          <p:cNvGrpSpPr/>
          <p:nvPr/>
        </p:nvGrpSpPr>
        <p:grpSpPr>
          <a:xfrm rot="2414567">
            <a:off x="2212029" y="5142867"/>
            <a:ext cx="288563" cy="611458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59" name="자유형: 도형 58">
              <a:extLst>
                <a:ext uri="{FF2B5EF4-FFF2-40B4-BE49-F238E27FC236}">
                  <a16:creationId xmlns="" xmlns:a16="http://schemas.microsoft.com/office/drawing/2014/main" id="{B302AD62-FD0C-46F3-AFF7-BAC382E30EB1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="" xmlns:a16="http://schemas.microsoft.com/office/drawing/2014/main" id="{30954EDF-1304-4E61-90DA-27D19C5A24A2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366B9EF9-225E-4571-A58C-327F88A6746B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="" xmlns:a16="http://schemas.microsoft.com/office/drawing/2014/main" id="{50AED5F7-6C63-4A21-95DB-5875E2DC0C68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A88CC20D-D376-4245-B9D6-C0609AE7211A}"/>
              </a:ext>
            </a:extLst>
          </p:cNvPr>
          <p:cNvGrpSpPr/>
          <p:nvPr/>
        </p:nvGrpSpPr>
        <p:grpSpPr>
          <a:xfrm>
            <a:off x="1789903" y="2784443"/>
            <a:ext cx="418144" cy="477349"/>
            <a:chOff x="7322818" y="1544656"/>
            <a:chExt cx="2434437" cy="2779133"/>
          </a:xfrm>
          <a:solidFill>
            <a:schemeClr val="bg1"/>
          </a:solidFill>
        </p:grpSpPr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080F704F-AE1F-4B25-B00A-31E87A0A0074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4FE06955-EF71-4BA0-98C6-2C782B833764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="" xmlns:a16="http://schemas.microsoft.com/office/drawing/2014/main" id="{BF720CC8-F1B9-41BF-AE80-5B569ED17109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088CDC9F-DD23-43FF-8C34-F294D2551D08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="" xmlns:a16="http://schemas.microsoft.com/office/drawing/2014/main" id="{024B5F79-2F1A-4477-A789-DC205C467CF9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87F278B6-116A-4AD0-BBB0-7F69927D48CF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="" xmlns:a16="http://schemas.microsoft.com/office/drawing/2014/main" id="{AB74D699-44FE-46CB-87F0-A9D4864CF19F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="" xmlns:a16="http://schemas.microsoft.com/office/drawing/2014/main" id="{93D3F75C-633A-4BBC-B363-B4448A5A8C76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FFA47C43-12C8-4E69-9B40-37B821B49EF9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="" xmlns:a16="http://schemas.microsoft.com/office/drawing/2014/main" id="{66AAABC5-27F3-474F-8D77-97817B25A8D7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="" xmlns:a16="http://schemas.microsoft.com/office/drawing/2014/main" id="{E4544354-6FFD-4185-9C3A-E594F3D32531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1927D2A9-CAB5-49A0-9686-864D31FB61C4}"/>
              </a:ext>
            </a:extLst>
          </p:cNvPr>
          <p:cNvGrpSpPr/>
          <p:nvPr/>
        </p:nvGrpSpPr>
        <p:grpSpPr>
          <a:xfrm>
            <a:off x="4068867" y="4821970"/>
            <a:ext cx="319699" cy="461665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76" name="눈물 방울 75">
              <a:extLst>
                <a:ext uri="{FF2B5EF4-FFF2-40B4-BE49-F238E27FC236}">
                  <a16:creationId xmlns="" xmlns:a16="http://schemas.microsoft.com/office/drawing/2014/main" id="{E882C79E-9DB3-4D95-8B39-6BA1B3B47863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="" xmlns:a16="http://schemas.microsoft.com/office/drawing/2014/main" id="{4A0894B6-EEFB-4636-B482-0F67023851D5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0F3DB5DD-6226-4A4C-94F7-CC3DB7C2DD19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2CB8C193-2824-4A51-8F8E-D640A8BA613C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655F4B71-D352-4D25-ADDA-6B09943CC103}"/>
              </a:ext>
            </a:extLst>
          </p:cNvPr>
          <p:cNvGrpSpPr/>
          <p:nvPr/>
        </p:nvGrpSpPr>
        <p:grpSpPr>
          <a:xfrm>
            <a:off x="3601155" y="2381447"/>
            <a:ext cx="341660" cy="477912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81" name="사각형: 둥근 모서리 132">
              <a:extLst>
                <a:ext uri="{FF2B5EF4-FFF2-40B4-BE49-F238E27FC236}">
                  <a16:creationId xmlns="" xmlns:a16="http://schemas.microsoft.com/office/drawing/2014/main" id="{EB2A639F-4685-4DA5-9795-20A783C44881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막힌 원호 135">
              <a:extLst>
                <a:ext uri="{FF2B5EF4-FFF2-40B4-BE49-F238E27FC236}">
                  <a16:creationId xmlns="" xmlns:a16="http://schemas.microsoft.com/office/drawing/2014/main" id="{06E970FD-5CA7-45F8-BD8A-CA020820BA7C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="" xmlns:a16="http://schemas.microsoft.com/office/drawing/2014/main" id="{B17F8747-1628-4D23-85BB-AC6F8467DF1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="" xmlns:a16="http://schemas.microsoft.com/office/drawing/2014/main" id="{9A86CC94-E970-4B1A-8BBB-B80EBAA8E0CE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226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="" xmlns:a16="http://schemas.microsoft.com/office/drawing/2014/main" id="{411BBC4C-B835-49B3-A46E-E8A9FF363BF7}"/>
              </a:ext>
            </a:extLst>
          </p:cNvPr>
          <p:cNvSpPr/>
          <p:nvPr/>
        </p:nvSpPr>
        <p:spPr>
          <a:xfrm>
            <a:off x="0" y="4041776"/>
            <a:ext cx="12192000" cy="28162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Group 8">
            <a:extLst>
              <a:ext uri="{FF2B5EF4-FFF2-40B4-BE49-F238E27FC236}">
                <a16:creationId xmlns="" xmlns:a16="http://schemas.microsoft.com/office/drawing/2014/main" id="{F9D07EBD-B1FB-4C7B-A17A-E17942F730BE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68AA3213-2A3A-47AA-952F-F9F3EC6829C0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5B710831-6C02-4223-8AC6-1142B4192F3B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21">
            <a:extLst>
              <a:ext uri="{FF2B5EF4-FFF2-40B4-BE49-F238E27FC236}">
                <a16:creationId xmlns="" xmlns:a16="http://schemas.microsoft.com/office/drawing/2014/main" id="{3F122B98-4544-4613-AE58-473C107874D2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1F5FF73-2035-49A8-8654-42886554B9E4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DBE501E6-6365-4121-A869-451DA00ECE6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27">
            <a:extLst>
              <a:ext uri="{FF2B5EF4-FFF2-40B4-BE49-F238E27FC236}">
                <a16:creationId xmlns="" xmlns:a16="http://schemas.microsoft.com/office/drawing/2014/main" id="{84FBC775-C0FD-48E9-91B6-7B65A8C67F08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3A509BFD-5FD5-409B-A7AC-ED5CC7B453C6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DD9BE3B4-8B1E-42C4-A9F2-6B9E67EB5CA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0">
            <a:extLst>
              <a:ext uri="{FF2B5EF4-FFF2-40B4-BE49-F238E27FC236}">
                <a16:creationId xmlns="" xmlns:a16="http://schemas.microsoft.com/office/drawing/2014/main" id="{89B86061-AABD-4FA7-B670-4CB6EA31AFE1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777046DE-5D2A-467B-9DA3-D18BADC4A648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BF719A24-8405-4364-9D3E-C07DC76EFF76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147A2C7-34B1-4276-884F-1BBC60F83DE1}"/>
              </a:ext>
            </a:extLst>
          </p:cNvPr>
          <p:cNvGrpSpPr/>
          <p:nvPr/>
        </p:nvGrpSpPr>
        <p:grpSpPr>
          <a:xfrm>
            <a:off x="3572193" y="3510252"/>
            <a:ext cx="5120640" cy="2396709"/>
            <a:chOff x="0" y="2573079"/>
            <a:chExt cx="12192000" cy="4284921"/>
          </a:xfrm>
        </p:grpSpPr>
        <p:sp>
          <p:nvSpPr>
            <p:cNvPr id="45" name="Isosceles Triangle 4">
              <a:extLst>
                <a:ext uri="{FF2B5EF4-FFF2-40B4-BE49-F238E27FC236}">
                  <a16:creationId xmlns="" xmlns:a16="http://schemas.microsoft.com/office/drawing/2014/main" id="{1D64FDFF-9420-4808-B6CD-42A88105430C}"/>
                </a:ext>
              </a:extLst>
            </p:cNvPr>
            <p:cNvSpPr/>
            <p:nvPr/>
          </p:nvSpPr>
          <p:spPr>
            <a:xfrm flipV="1">
              <a:off x="0" y="2573079"/>
              <a:ext cx="12192000" cy="428492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5">
              <a:extLst>
                <a:ext uri="{FF2B5EF4-FFF2-40B4-BE49-F238E27FC236}">
                  <a16:creationId xmlns="" xmlns:a16="http://schemas.microsoft.com/office/drawing/2014/main" id="{FA6E4ED8-F3BF-4817-8471-F453B2666A09}"/>
                </a:ext>
              </a:extLst>
            </p:cNvPr>
            <p:cNvSpPr/>
            <p:nvPr/>
          </p:nvSpPr>
          <p:spPr>
            <a:xfrm flipV="1">
              <a:off x="4683860" y="5646945"/>
              <a:ext cx="2824281" cy="992605"/>
            </a:xfrm>
            <a:prstGeom prst="triangl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5FD3C068-573D-4FAC-A192-91625A560866}"/>
              </a:ext>
            </a:extLst>
          </p:cNvPr>
          <p:cNvSpPr txBox="1"/>
          <p:nvPr/>
        </p:nvSpPr>
        <p:spPr>
          <a:xfrm>
            <a:off x="622541" y="1538137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578041E-2787-429B-ACD9-DB8288D9FA44}"/>
              </a:ext>
            </a:extLst>
          </p:cNvPr>
          <p:cNvSpPr txBox="1"/>
          <p:nvPr/>
        </p:nvSpPr>
        <p:spPr>
          <a:xfrm>
            <a:off x="619566" y="2809532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0C6A806-157E-4146-B174-0A3F3523A02C}"/>
              </a:ext>
            </a:extLst>
          </p:cNvPr>
          <p:cNvSpPr txBox="1"/>
          <p:nvPr/>
        </p:nvSpPr>
        <p:spPr>
          <a:xfrm>
            <a:off x="9154629" y="1536275"/>
            <a:ext cx="245943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 Here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C61B7E59-BACC-4C8E-B70E-AB330FF7D973}"/>
              </a:ext>
            </a:extLst>
          </p:cNvPr>
          <p:cNvSpPr txBox="1"/>
          <p:nvPr/>
        </p:nvSpPr>
        <p:spPr>
          <a:xfrm>
            <a:off x="9151654" y="2807670"/>
            <a:ext cx="2459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54F2F2B-2A3C-484E-AFBE-60ED8759FD91}"/>
              </a:ext>
            </a:extLst>
          </p:cNvPr>
          <p:cNvSpPr txBox="1"/>
          <p:nvPr/>
        </p:nvSpPr>
        <p:spPr>
          <a:xfrm>
            <a:off x="5067756" y="4289271"/>
            <a:ext cx="20564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Content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7D0AC3B-097C-4710-BFF8-19786A9D38FC}"/>
              </a:ext>
            </a:extLst>
          </p:cNvPr>
          <p:cNvGrpSpPr/>
          <p:nvPr/>
        </p:nvGrpSpPr>
        <p:grpSpPr>
          <a:xfrm>
            <a:off x="4459151" y="1805629"/>
            <a:ext cx="2728933" cy="2417927"/>
            <a:chOff x="4459151" y="1805629"/>
            <a:chExt cx="2728933" cy="2417927"/>
          </a:xfrm>
        </p:grpSpPr>
        <p:pic>
          <p:nvPicPr>
            <p:cNvPr id="64" name="Picture 14">
              <a:extLst>
                <a:ext uri="{FF2B5EF4-FFF2-40B4-BE49-F238E27FC236}">
                  <a16:creationId xmlns="" xmlns:a16="http://schemas.microsoft.com/office/drawing/2014/main" id="{9F97C242-CE97-497E-9AFA-331D6A9E3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901" y="1805629"/>
              <a:ext cx="1982183" cy="2104718"/>
            </a:xfrm>
            <a:prstGeom prst="rect">
              <a:avLst/>
            </a:prstGeom>
          </p:spPr>
        </p:pic>
        <p:pic>
          <p:nvPicPr>
            <p:cNvPr id="35" name="Picture 14">
              <a:extLst>
                <a:ext uri="{FF2B5EF4-FFF2-40B4-BE49-F238E27FC236}">
                  <a16:creationId xmlns="" xmlns:a16="http://schemas.microsoft.com/office/drawing/2014/main" id="{31605463-72C7-434C-AA3F-E026F879B3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5356" y="2453747"/>
              <a:ext cx="832728" cy="1651181"/>
            </a:xfrm>
            <a:prstGeom prst="rect">
              <a:avLst/>
            </a:prstGeom>
          </p:spPr>
        </p:pic>
        <p:pic>
          <p:nvPicPr>
            <p:cNvPr id="36" name="Picture 15">
              <a:extLst>
                <a:ext uri="{FF2B5EF4-FFF2-40B4-BE49-F238E27FC236}">
                  <a16:creationId xmlns="" xmlns:a16="http://schemas.microsoft.com/office/drawing/2014/main" id="{F7015AF0-515D-46A5-9A55-C432676E29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470" y="3184466"/>
              <a:ext cx="694733" cy="885071"/>
            </a:xfrm>
            <a:prstGeom prst="rect">
              <a:avLst/>
            </a:prstGeom>
          </p:spPr>
        </p:pic>
        <p:pic>
          <p:nvPicPr>
            <p:cNvPr id="37" name="Picture 16">
              <a:extLst>
                <a:ext uri="{FF2B5EF4-FFF2-40B4-BE49-F238E27FC236}">
                  <a16:creationId xmlns="" xmlns:a16="http://schemas.microsoft.com/office/drawing/2014/main" id="{BB077CD8-4710-4991-8F76-6A1563CC1D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76303">
              <a:off x="5031904" y="2325567"/>
              <a:ext cx="885071" cy="1717800"/>
            </a:xfrm>
            <a:prstGeom prst="rect">
              <a:avLst/>
            </a:prstGeom>
          </p:spPr>
        </p:pic>
        <p:pic>
          <p:nvPicPr>
            <p:cNvPr id="44" name="Picture 17">
              <a:extLst>
                <a:ext uri="{FF2B5EF4-FFF2-40B4-BE49-F238E27FC236}">
                  <a16:creationId xmlns="" xmlns:a16="http://schemas.microsoft.com/office/drawing/2014/main" id="{C47CBA39-1721-4E1B-B020-3657F9C317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82749">
              <a:off x="4834932" y="2963761"/>
              <a:ext cx="763493" cy="1515056"/>
            </a:xfrm>
            <a:prstGeom prst="rect">
              <a:avLst/>
            </a:prstGeom>
          </p:spPr>
        </p:pic>
        <p:pic>
          <p:nvPicPr>
            <p:cNvPr id="47" name="Picture 18">
              <a:extLst>
                <a:ext uri="{FF2B5EF4-FFF2-40B4-BE49-F238E27FC236}">
                  <a16:creationId xmlns="" xmlns:a16="http://schemas.microsoft.com/office/drawing/2014/main" id="{065E41AD-EB10-44B3-B170-EC6A926E1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7352">
              <a:off x="5515951" y="3703523"/>
              <a:ext cx="504441" cy="53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519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1284398-372C-4FD3-A411-2EA912165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78473"/>
              </p:ext>
            </p:extLst>
          </p:nvPr>
        </p:nvGraphicFramePr>
        <p:xfrm>
          <a:off x="940525" y="2011032"/>
          <a:ext cx="10293532" cy="4299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7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19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6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06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02198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807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8073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02198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2706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2706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202198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8073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8735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433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2338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2338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2338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2338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2338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2338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83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$ 1200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$1000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$600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$500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D81647C-8EB4-4DA6-B8BD-00615CCDCF77}"/>
              </a:ext>
            </a:extLst>
          </p:cNvPr>
          <p:cNvGrpSpPr/>
          <p:nvPr/>
        </p:nvGrpSpPr>
        <p:grpSpPr>
          <a:xfrm rot="2414567">
            <a:off x="7144616" y="2514218"/>
            <a:ext cx="475933" cy="1008492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25" name="자유형: 도형 24">
              <a:extLst>
                <a:ext uri="{FF2B5EF4-FFF2-40B4-BE49-F238E27FC236}">
                  <a16:creationId xmlns="" xmlns:a16="http://schemas.microsoft.com/office/drawing/2014/main" id="{23B27138-F00B-467C-9F0D-415D8899EA45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3F6D5EEB-DE5E-4643-8C2C-CDD41454CD7E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1229C0C4-4358-4429-B9CA-363731F98080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A699F9A2-6186-4E16-983B-CD5BAAE20A89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B59AF3FC-568E-4BB6-8A3B-81BB68C5D623}"/>
              </a:ext>
            </a:extLst>
          </p:cNvPr>
          <p:cNvGrpSpPr/>
          <p:nvPr/>
        </p:nvGrpSpPr>
        <p:grpSpPr>
          <a:xfrm>
            <a:off x="1868721" y="2629509"/>
            <a:ext cx="689654" cy="787303"/>
            <a:chOff x="7322818" y="1544656"/>
            <a:chExt cx="2434437" cy="2779133"/>
          </a:xfrm>
          <a:solidFill>
            <a:schemeClr val="accent2"/>
          </a:solidFill>
        </p:grpSpPr>
        <p:sp>
          <p:nvSpPr>
            <p:cNvPr id="30" name="타원 29">
              <a:extLst>
                <a:ext uri="{FF2B5EF4-FFF2-40B4-BE49-F238E27FC236}">
                  <a16:creationId xmlns="" xmlns:a16="http://schemas.microsoft.com/office/drawing/2014/main" id="{54105E83-B6AC-42C4-BFE2-4277DDCBE983}"/>
                </a:ext>
              </a:extLst>
            </p:cNvPr>
            <p:cNvSpPr/>
            <p:nvPr/>
          </p:nvSpPr>
          <p:spPr>
            <a:xfrm rot="1023001">
              <a:off x="7882224" y="2424122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3980149F-E02D-4336-A1E7-FED4759F24DB}"/>
                </a:ext>
              </a:extLst>
            </p:cNvPr>
            <p:cNvSpPr/>
            <p:nvPr/>
          </p:nvSpPr>
          <p:spPr>
            <a:xfrm rot="1023001">
              <a:off x="8340738" y="2465286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AB574979-8721-48BD-9830-9E51E3371094}"/>
                </a:ext>
              </a:extLst>
            </p:cNvPr>
            <p:cNvSpPr/>
            <p:nvPr/>
          </p:nvSpPr>
          <p:spPr>
            <a:xfrm>
              <a:off x="7870936" y="2805575"/>
              <a:ext cx="1345565" cy="1518214"/>
            </a:xfrm>
            <a:custGeom>
              <a:avLst/>
              <a:gdLst>
                <a:gd name="connsiteX0" fmla="*/ 854110 w 1396721"/>
                <a:gd name="connsiteY0" fmla="*/ 70339 h 1487156"/>
                <a:gd name="connsiteX1" fmla="*/ 854110 w 1396721"/>
                <a:gd name="connsiteY1" fmla="*/ 0 h 1487156"/>
                <a:gd name="connsiteX2" fmla="*/ 864158 w 1396721"/>
                <a:gd name="connsiteY2" fmla="*/ 472273 h 1487156"/>
                <a:gd name="connsiteX3" fmla="*/ 1165609 w 1396721"/>
                <a:gd name="connsiteY3" fmla="*/ 291403 h 1487156"/>
                <a:gd name="connsiteX4" fmla="*/ 1396721 w 1396721"/>
                <a:gd name="connsiteY4" fmla="*/ 462225 h 1487156"/>
                <a:gd name="connsiteX5" fmla="*/ 954593 w 1396721"/>
                <a:gd name="connsiteY5" fmla="*/ 693337 h 1487156"/>
                <a:gd name="connsiteX6" fmla="*/ 1034980 w 1396721"/>
                <a:gd name="connsiteY6" fmla="*/ 844062 h 1487156"/>
                <a:gd name="connsiteX7" fmla="*/ 813916 w 1396721"/>
                <a:gd name="connsiteY7" fmla="*/ 844062 h 1487156"/>
                <a:gd name="connsiteX8" fmla="*/ 793820 w 1396721"/>
                <a:gd name="connsiteY8" fmla="*/ 1165609 h 1487156"/>
                <a:gd name="connsiteX9" fmla="*/ 884255 w 1396721"/>
                <a:gd name="connsiteY9" fmla="*/ 1195754 h 1487156"/>
                <a:gd name="connsiteX10" fmla="*/ 763674 w 1396721"/>
                <a:gd name="connsiteY10" fmla="*/ 1487156 h 1487156"/>
                <a:gd name="connsiteX11" fmla="*/ 90435 w 1396721"/>
                <a:gd name="connsiteY11" fmla="*/ 1416818 h 1487156"/>
                <a:gd name="connsiteX12" fmla="*/ 60290 w 1396721"/>
                <a:gd name="connsiteY12" fmla="*/ 924449 h 1487156"/>
                <a:gd name="connsiteX13" fmla="*/ 180870 w 1396721"/>
                <a:gd name="connsiteY13" fmla="*/ 1024932 h 1487156"/>
                <a:gd name="connsiteX14" fmla="*/ 271305 w 1396721"/>
                <a:gd name="connsiteY14" fmla="*/ 703385 h 1487156"/>
                <a:gd name="connsiteX15" fmla="*/ 0 w 1396721"/>
                <a:gd name="connsiteY15" fmla="*/ 241161 h 1487156"/>
                <a:gd name="connsiteX16" fmla="*/ 301450 w 1396721"/>
                <a:gd name="connsiteY16" fmla="*/ 110532 h 1487156"/>
                <a:gd name="connsiteX17" fmla="*/ 452176 w 1396721"/>
                <a:gd name="connsiteY17" fmla="*/ 361741 h 1487156"/>
                <a:gd name="connsiteX18" fmla="*/ 522514 w 1396721"/>
                <a:gd name="connsiteY18" fmla="*/ 20097 h 1487156"/>
                <a:gd name="connsiteX19" fmla="*/ 823965 w 1396721"/>
                <a:gd name="connsiteY19" fmla="*/ 20097 h 1487156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18" fmla="*/ 823965 w 1396721"/>
                <a:gd name="connsiteY18" fmla="*/ 0 h 1467059"/>
                <a:gd name="connsiteX0" fmla="*/ 854110 w 1396721"/>
                <a:gd name="connsiteY0" fmla="*/ 50242 h 1467059"/>
                <a:gd name="connsiteX1" fmla="*/ 864158 w 1396721"/>
                <a:gd name="connsiteY1" fmla="*/ 452176 h 1467059"/>
                <a:gd name="connsiteX2" fmla="*/ 1165609 w 1396721"/>
                <a:gd name="connsiteY2" fmla="*/ 271306 h 1467059"/>
                <a:gd name="connsiteX3" fmla="*/ 1396721 w 1396721"/>
                <a:gd name="connsiteY3" fmla="*/ 442128 h 1467059"/>
                <a:gd name="connsiteX4" fmla="*/ 954593 w 1396721"/>
                <a:gd name="connsiteY4" fmla="*/ 673240 h 1467059"/>
                <a:gd name="connsiteX5" fmla="*/ 1034980 w 1396721"/>
                <a:gd name="connsiteY5" fmla="*/ 823965 h 1467059"/>
                <a:gd name="connsiteX6" fmla="*/ 813916 w 1396721"/>
                <a:gd name="connsiteY6" fmla="*/ 823965 h 1467059"/>
                <a:gd name="connsiteX7" fmla="*/ 793820 w 1396721"/>
                <a:gd name="connsiteY7" fmla="*/ 1145512 h 1467059"/>
                <a:gd name="connsiteX8" fmla="*/ 884255 w 1396721"/>
                <a:gd name="connsiteY8" fmla="*/ 1175657 h 1467059"/>
                <a:gd name="connsiteX9" fmla="*/ 763674 w 1396721"/>
                <a:gd name="connsiteY9" fmla="*/ 1467059 h 1467059"/>
                <a:gd name="connsiteX10" fmla="*/ 90435 w 1396721"/>
                <a:gd name="connsiteY10" fmla="*/ 1396721 h 1467059"/>
                <a:gd name="connsiteX11" fmla="*/ 60290 w 1396721"/>
                <a:gd name="connsiteY11" fmla="*/ 904352 h 1467059"/>
                <a:gd name="connsiteX12" fmla="*/ 180870 w 1396721"/>
                <a:gd name="connsiteY12" fmla="*/ 1004835 h 1467059"/>
                <a:gd name="connsiteX13" fmla="*/ 271305 w 1396721"/>
                <a:gd name="connsiteY13" fmla="*/ 683288 h 1467059"/>
                <a:gd name="connsiteX14" fmla="*/ 0 w 1396721"/>
                <a:gd name="connsiteY14" fmla="*/ 221064 h 1467059"/>
                <a:gd name="connsiteX15" fmla="*/ 301450 w 1396721"/>
                <a:gd name="connsiteY15" fmla="*/ 90435 h 1467059"/>
                <a:gd name="connsiteX16" fmla="*/ 452176 w 1396721"/>
                <a:gd name="connsiteY16" fmla="*/ 341644 h 1467059"/>
                <a:gd name="connsiteX17" fmla="*/ 522514 w 1396721"/>
                <a:gd name="connsiteY17" fmla="*/ 0 h 1467059"/>
                <a:gd name="connsiteX0" fmla="*/ 847716 w 1396721"/>
                <a:gd name="connsiteY0" fmla="*/ 0 h 1490352"/>
                <a:gd name="connsiteX1" fmla="*/ 864158 w 1396721"/>
                <a:gd name="connsiteY1" fmla="*/ 475469 h 1490352"/>
                <a:gd name="connsiteX2" fmla="*/ 1165609 w 1396721"/>
                <a:gd name="connsiteY2" fmla="*/ 294599 h 1490352"/>
                <a:gd name="connsiteX3" fmla="*/ 1396721 w 1396721"/>
                <a:gd name="connsiteY3" fmla="*/ 465421 h 1490352"/>
                <a:gd name="connsiteX4" fmla="*/ 954593 w 1396721"/>
                <a:gd name="connsiteY4" fmla="*/ 696533 h 1490352"/>
                <a:gd name="connsiteX5" fmla="*/ 1034980 w 1396721"/>
                <a:gd name="connsiteY5" fmla="*/ 847258 h 1490352"/>
                <a:gd name="connsiteX6" fmla="*/ 813916 w 1396721"/>
                <a:gd name="connsiteY6" fmla="*/ 847258 h 1490352"/>
                <a:gd name="connsiteX7" fmla="*/ 793820 w 1396721"/>
                <a:gd name="connsiteY7" fmla="*/ 1168805 h 1490352"/>
                <a:gd name="connsiteX8" fmla="*/ 884255 w 1396721"/>
                <a:gd name="connsiteY8" fmla="*/ 1198950 h 1490352"/>
                <a:gd name="connsiteX9" fmla="*/ 763674 w 1396721"/>
                <a:gd name="connsiteY9" fmla="*/ 1490352 h 1490352"/>
                <a:gd name="connsiteX10" fmla="*/ 90435 w 1396721"/>
                <a:gd name="connsiteY10" fmla="*/ 1420014 h 1490352"/>
                <a:gd name="connsiteX11" fmla="*/ 60290 w 1396721"/>
                <a:gd name="connsiteY11" fmla="*/ 927645 h 1490352"/>
                <a:gd name="connsiteX12" fmla="*/ 180870 w 1396721"/>
                <a:gd name="connsiteY12" fmla="*/ 1028128 h 1490352"/>
                <a:gd name="connsiteX13" fmla="*/ 271305 w 1396721"/>
                <a:gd name="connsiteY13" fmla="*/ 706581 h 1490352"/>
                <a:gd name="connsiteX14" fmla="*/ 0 w 1396721"/>
                <a:gd name="connsiteY14" fmla="*/ 244357 h 1490352"/>
                <a:gd name="connsiteX15" fmla="*/ 301450 w 1396721"/>
                <a:gd name="connsiteY15" fmla="*/ 113728 h 1490352"/>
                <a:gd name="connsiteX16" fmla="*/ 452176 w 1396721"/>
                <a:gd name="connsiteY16" fmla="*/ 364937 h 1490352"/>
                <a:gd name="connsiteX17" fmla="*/ 522514 w 1396721"/>
                <a:gd name="connsiteY17" fmla="*/ 23293 h 1490352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47716 w 1396721"/>
                <a:gd name="connsiteY0" fmla="*/ 40651 h 1531003"/>
                <a:gd name="connsiteX1" fmla="*/ 864158 w 1396721"/>
                <a:gd name="connsiteY1" fmla="*/ 516120 h 1531003"/>
                <a:gd name="connsiteX2" fmla="*/ 1165609 w 1396721"/>
                <a:gd name="connsiteY2" fmla="*/ 335250 h 1531003"/>
                <a:gd name="connsiteX3" fmla="*/ 1396721 w 1396721"/>
                <a:gd name="connsiteY3" fmla="*/ 506072 h 1531003"/>
                <a:gd name="connsiteX4" fmla="*/ 954593 w 1396721"/>
                <a:gd name="connsiteY4" fmla="*/ 737184 h 1531003"/>
                <a:gd name="connsiteX5" fmla="*/ 1034980 w 1396721"/>
                <a:gd name="connsiteY5" fmla="*/ 887909 h 1531003"/>
                <a:gd name="connsiteX6" fmla="*/ 813916 w 1396721"/>
                <a:gd name="connsiteY6" fmla="*/ 887909 h 1531003"/>
                <a:gd name="connsiteX7" fmla="*/ 793820 w 1396721"/>
                <a:gd name="connsiteY7" fmla="*/ 1209456 h 1531003"/>
                <a:gd name="connsiteX8" fmla="*/ 884255 w 1396721"/>
                <a:gd name="connsiteY8" fmla="*/ 1239601 h 1531003"/>
                <a:gd name="connsiteX9" fmla="*/ 763674 w 1396721"/>
                <a:gd name="connsiteY9" fmla="*/ 1531003 h 1531003"/>
                <a:gd name="connsiteX10" fmla="*/ 90435 w 1396721"/>
                <a:gd name="connsiteY10" fmla="*/ 1460665 h 1531003"/>
                <a:gd name="connsiteX11" fmla="*/ 60290 w 1396721"/>
                <a:gd name="connsiteY11" fmla="*/ 968296 h 1531003"/>
                <a:gd name="connsiteX12" fmla="*/ 180870 w 1396721"/>
                <a:gd name="connsiteY12" fmla="*/ 1068779 h 1531003"/>
                <a:gd name="connsiteX13" fmla="*/ 271305 w 1396721"/>
                <a:gd name="connsiteY13" fmla="*/ 747232 h 1531003"/>
                <a:gd name="connsiteX14" fmla="*/ 0 w 1396721"/>
                <a:gd name="connsiteY14" fmla="*/ 285008 h 1531003"/>
                <a:gd name="connsiteX15" fmla="*/ 301450 w 1396721"/>
                <a:gd name="connsiteY15" fmla="*/ 154379 h 1531003"/>
                <a:gd name="connsiteX16" fmla="*/ 452176 w 1396721"/>
                <a:gd name="connsiteY16" fmla="*/ 405588 h 1531003"/>
                <a:gd name="connsiteX17" fmla="*/ 557683 w 1396721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50698 w 1387129"/>
                <a:gd name="connsiteY11" fmla="*/ 968296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80843 w 1387129"/>
                <a:gd name="connsiteY10" fmla="*/ 1460665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96829 w 1387129"/>
                <a:gd name="connsiteY10" fmla="*/ 1435087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82670 w 1387129"/>
                <a:gd name="connsiteY11" fmla="*/ 98428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171278 w 1387129"/>
                <a:gd name="connsiteY12" fmla="*/ 1068779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122407 w 1387129"/>
                <a:gd name="connsiteY10" fmla="*/ 1521411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92261 w 1387129"/>
                <a:gd name="connsiteY11" fmla="*/ 108659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16039 w 1387129"/>
                <a:gd name="connsiteY12" fmla="*/ 1206258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31003"/>
                <a:gd name="connsiteX1" fmla="*/ 854566 w 1387129"/>
                <a:gd name="connsiteY1" fmla="*/ 516120 h 1531003"/>
                <a:gd name="connsiteX2" fmla="*/ 1156017 w 1387129"/>
                <a:gd name="connsiteY2" fmla="*/ 335250 h 1531003"/>
                <a:gd name="connsiteX3" fmla="*/ 1387129 w 1387129"/>
                <a:gd name="connsiteY3" fmla="*/ 506072 h 1531003"/>
                <a:gd name="connsiteX4" fmla="*/ 945001 w 1387129"/>
                <a:gd name="connsiteY4" fmla="*/ 737184 h 1531003"/>
                <a:gd name="connsiteX5" fmla="*/ 1025388 w 1387129"/>
                <a:gd name="connsiteY5" fmla="*/ 887909 h 1531003"/>
                <a:gd name="connsiteX6" fmla="*/ 804324 w 1387129"/>
                <a:gd name="connsiteY6" fmla="*/ 887909 h 1531003"/>
                <a:gd name="connsiteX7" fmla="*/ 784228 w 1387129"/>
                <a:gd name="connsiteY7" fmla="*/ 1209456 h 1531003"/>
                <a:gd name="connsiteX8" fmla="*/ 874663 w 1387129"/>
                <a:gd name="connsiteY8" fmla="*/ 1239601 h 1531003"/>
                <a:gd name="connsiteX9" fmla="*/ 754082 w 1387129"/>
                <a:gd name="connsiteY9" fmla="*/ 1531003 h 1531003"/>
                <a:gd name="connsiteX10" fmla="*/ 208731 w 1387129"/>
                <a:gd name="connsiteY10" fmla="*/ 1505425 h 1531003"/>
                <a:gd name="connsiteX11" fmla="*/ 146613 w 1387129"/>
                <a:gd name="connsiteY11" fmla="*/ 1166522 h 1531003"/>
                <a:gd name="connsiteX12" fmla="*/ 209645 w 1387129"/>
                <a:gd name="connsiteY12" fmla="*/ 1196667 h 1531003"/>
                <a:gd name="connsiteX13" fmla="*/ 261713 w 1387129"/>
                <a:gd name="connsiteY13" fmla="*/ 747232 h 1531003"/>
                <a:gd name="connsiteX14" fmla="*/ 0 w 1387129"/>
                <a:gd name="connsiteY14" fmla="*/ 278613 h 1531003"/>
                <a:gd name="connsiteX15" fmla="*/ 291858 w 1387129"/>
                <a:gd name="connsiteY15" fmla="*/ 154379 h 1531003"/>
                <a:gd name="connsiteX16" fmla="*/ 442584 w 1387129"/>
                <a:gd name="connsiteY16" fmla="*/ 405588 h 1531003"/>
                <a:gd name="connsiteX17" fmla="*/ 548091 w 1387129"/>
                <a:gd name="connsiteY17" fmla="*/ 0 h 1531003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54082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74663 w 1387129"/>
                <a:gd name="connsiteY8" fmla="*/ 1239601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1025388 w 1387129"/>
                <a:gd name="connsiteY5" fmla="*/ 887909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945001 w 1387129"/>
                <a:gd name="connsiteY4" fmla="*/ 737184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83824 w 1387129"/>
                <a:gd name="connsiteY5" fmla="*/ 881515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07091 w 1387129"/>
                <a:gd name="connsiteY5" fmla="*/ 89110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04324 w 1387129"/>
                <a:gd name="connsiteY6" fmla="*/ 887909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23077 w 1387129"/>
                <a:gd name="connsiteY5" fmla="*/ 833557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261713 w 1387129"/>
                <a:gd name="connsiteY13" fmla="*/ 747232 h 1518214"/>
                <a:gd name="connsiteX14" fmla="*/ 0 w 1387129"/>
                <a:gd name="connsiteY14" fmla="*/ 278613 h 1518214"/>
                <a:gd name="connsiteX15" fmla="*/ 291858 w 1387129"/>
                <a:gd name="connsiteY15" fmla="*/ 154379 h 1518214"/>
                <a:gd name="connsiteX16" fmla="*/ 442584 w 1387129"/>
                <a:gd name="connsiteY16" fmla="*/ 405588 h 1518214"/>
                <a:gd name="connsiteX17" fmla="*/ 548091 w 1387129"/>
                <a:gd name="connsiteY17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81314 w 1387129"/>
                <a:gd name="connsiteY13" fmla="*/ 735052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65071 w 1387129"/>
                <a:gd name="connsiteY4" fmla="*/ 743579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6705 w 1387129"/>
                <a:gd name="connsiteY4" fmla="*/ 746776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9880 w 1387129"/>
                <a:gd name="connsiteY5" fmla="*/ 81117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23077 w 1387129"/>
                <a:gd name="connsiteY5" fmla="*/ 788796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87129"/>
                <a:gd name="connsiteY0" fmla="*/ 40651 h 1518214"/>
                <a:gd name="connsiteX1" fmla="*/ 854566 w 1387129"/>
                <a:gd name="connsiteY1" fmla="*/ 516120 h 1518214"/>
                <a:gd name="connsiteX2" fmla="*/ 1156017 w 1387129"/>
                <a:gd name="connsiteY2" fmla="*/ 335250 h 1518214"/>
                <a:gd name="connsiteX3" fmla="*/ 1387129 w 1387129"/>
                <a:gd name="connsiteY3" fmla="*/ 506072 h 1518214"/>
                <a:gd name="connsiteX4" fmla="*/ 823508 w 1387129"/>
                <a:gd name="connsiteY4" fmla="*/ 765960 h 1518214"/>
                <a:gd name="connsiteX5" fmla="*/ 910288 w 1387129"/>
                <a:gd name="connsiteY5" fmla="*/ 785598 h 1518214"/>
                <a:gd name="connsiteX6" fmla="*/ 813915 w 1387129"/>
                <a:gd name="connsiteY6" fmla="*/ 833556 h 1518214"/>
                <a:gd name="connsiteX7" fmla="*/ 784228 w 1387129"/>
                <a:gd name="connsiteY7" fmla="*/ 1209456 h 1518214"/>
                <a:gd name="connsiteX8" fmla="*/ 849085 w 1387129"/>
                <a:gd name="connsiteY8" fmla="*/ 1214024 h 1518214"/>
                <a:gd name="connsiteX9" fmla="*/ 741293 w 1387129"/>
                <a:gd name="connsiteY9" fmla="*/ 1518214 h 1518214"/>
                <a:gd name="connsiteX10" fmla="*/ 208731 w 1387129"/>
                <a:gd name="connsiteY10" fmla="*/ 1505425 h 1518214"/>
                <a:gd name="connsiteX11" fmla="*/ 146613 w 1387129"/>
                <a:gd name="connsiteY11" fmla="*/ 1166522 h 1518214"/>
                <a:gd name="connsiteX12" fmla="*/ 209645 w 1387129"/>
                <a:gd name="connsiteY12" fmla="*/ 1196667 h 1518214"/>
                <a:gd name="connsiteX13" fmla="*/ 178117 w 1387129"/>
                <a:gd name="connsiteY13" fmla="*/ 715869 h 1518214"/>
                <a:gd name="connsiteX14" fmla="*/ 261713 w 1387129"/>
                <a:gd name="connsiteY14" fmla="*/ 747232 h 1518214"/>
                <a:gd name="connsiteX15" fmla="*/ 0 w 1387129"/>
                <a:gd name="connsiteY15" fmla="*/ 278613 h 1518214"/>
                <a:gd name="connsiteX16" fmla="*/ 291858 w 1387129"/>
                <a:gd name="connsiteY16" fmla="*/ 154379 h 1518214"/>
                <a:gd name="connsiteX17" fmla="*/ 442584 w 1387129"/>
                <a:gd name="connsiteY17" fmla="*/ 405588 h 1518214"/>
                <a:gd name="connsiteX18" fmla="*/ 548091 w 1387129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74340"/>
                <a:gd name="connsiteY0" fmla="*/ 40651 h 1518214"/>
                <a:gd name="connsiteX1" fmla="*/ 854566 w 1374340"/>
                <a:gd name="connsiteY1" fmla="*/ 516120 h 1518214"/>
                <a:gd name="connsiteX2" fmla="*/ 1156017 w 1374340"/>
                <a:gd name="connsiteY2" fmla="*/ 335250 h 1518214"/>
                <a:gd name="connsiteX3" fmla="*/ 1374340 w 1374340"/>
                <a:gd name="connsiteY3" fmla="*/ 509269 h 1518214"/>
                <a:gd name="connsiteX4" fmla="*/ 823508 w 1374340"/>
                <a:gd name="connsiteY4" fmla="*/ 765960 h 1518214"/>
                <a:gd name="connsiteX5" fmla="*/ 910288 w 1374340"/>
                <a:gd name="connsiteY5" fmla="*/ 785598 h 1518214"/>
                <a:gd name="connsiteX6" fmla="*/ 813915 w 1374340"/>
                <a:gd name="connsiteY6" fmla="*/ 833556 h 1518214"/>
                <a:gd name="connsiteX7" fmla="*/ 784228 w 1374340"/>
                <a:gd name="connsiteY7" fmla="*/ 1209456 h 1518214"/>
                <a:gd name="connsiteX8" fmla="*/ 849085 w 1374340"/>
                <a:gd name="connsiteY8" fmla="*/ 1214024 h 1518214"/>
                <a:gd name="connsiteX9" fmla="*/ 741293 w 1374340"/>
                <a:gd name="connsiteY9" fmla="*/ 1518214 h 1518214"/>
                <a:gd name="connsiteX10" fmla="*/ 208731 w 1374340"/>
                <a:gd name="connsiteY10" fmla="*/ 1505425 h 1518214"/>
                <a:gd name="connsiteX11" fmla="*/ 146613 w 1374340"/>
                <a:gd name="connsiteY11" fmla="*/ 1166522 h 1518214"/>
                <a:gd name="connsiteX12" fmla="*/ 209645 w 1374340"/>
                <a:gd name="connsiteY12" fmla="*/ 1196667 h 1518214"/>
                <a:gd name="connsiteX13" fmla="*/ 178117 w 1374340"/>
                <a:gd name="connsiteY13" fmla="*/ 715869 h 1518214"/>
                <a:gd name="connsiteX14" fmla="*/ 261713 w 1374340"/>
                <a:gd name="connsiteY14" fmla="*/ 747232 h 1518214"/>
                <a:gd name="connsiteX15" fmla="*/ 0 w 1374340"/>
                <a:gd name="connsiteY15" fmla="*/ 278613 h 1518214"/>
                <a:gd name="connsiteX16" fmla="*/ 291858 w 1374340"/>
                <a:gd name="connsiteY16" fmla="*/ 154379 h 1518214"/>
                <a:gd name="connsiteX17" fmla="*/ 442584 w 1374340"/>
                <a:gd name="connsiteY17" fmla="*/ 405588 h 1518214"/>
                <a:gd name="connsiteX18" fmla="*/ 548091 w 1374340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8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26382"/>
                <a:gd name="connsiteY0" fmla="*/ 40651 h 1518214"/>
                <a:gd name="connsiteX1" fmla="*/ 854566 w 1326382"/>
                <a:gd name="connsiteY1" fmla="*/ 516120 h 1518214"/>
                <a:gd name="connsiteX2" fmla="*/ 1156017 w 1326382"/>
                <a:gd name="connsiteY2" fmla="*/ 335250 h 1518214"/>
                <a:gd name="connsiteX3" fmla="*/ 1326382 w 1326382"/>
                <a:gd name="connsiteY3" fmla="*/ 442128 h 1518214"/>
                <a:gd name="connsiteX4" fmla="*/ 823508 w 1326382"/>
                <a:gd name="connsiteY4" fmla="*/ 765960 h 1518214"/>
                <a:gd name="connsiteX5" fmla="*/ 910288 w 1326382"/>
                <a:gd name="connsiteY5" fmla="*/ 785598 h 1518214"/>
                <a:gd name="connsiteX6" fmla="*/ 813915 w 1326382"/>
                <a:gd name="connsiteY6" fmla="*/ 833556 h 1518214"/>
                <a:gd name="connsiteX7" fmla="*/ 784228 w 1326382"/>
                <a:gd name="connsiteY7" fmla="*/ 1209456 h 1518214"/>
                <a:gd name="connsiteX8" fmla="*/ 849085 w 1326382"/>
                <a:gd name="connsiteY8" fmla="*/ 1214024 h 1518214"/>
                <a:gd name="connsiteX9" fmla="*/ 741293 w 1326382"/>
                <a:gd name="connsiteY9" fmla="*/ 1518214 h 1518214"/>
                <a:gd name="connsiteX10" fmla="*/ 208731 w 1326382"/>
                <a:gd name="connsiteY10" fmla="*/ 1505425 h 1518214"/>
                <a:gd name="connsiteX11" fmla="*/ 146613 w 1326382"/>
                <a:gd name="connsiteY11" fmla="*/ 1166522 h 1518214"/>
                <a:gd name="connsiteX12" fmla="*/ 209645 w 1326382"/>
                <a:gd name="connsiteY12" fmla="*/ 1196667 h 1518214"/>
                <a:gd name="connsiteX13" fmla="*/ 178117 w 1326382"/>
                <a:gd name="connsiteY13" fmla="*/ 715869 h 1518214"/>
                <a:gd name="connsiteX14" fmla="*/ 261713 w 1326382"/>
                <a:gd name="connsiteY14" fmla="*/ 747232 h 1518214"/>
                <a:gd name="connsiteX15" fmla="*/ 0 w 1326382"/>
                <a:gd name="connsiteY15" fmla="*/ 278613 h 1518214"/>
                <a:gd name="connsiteX16" fmla="*/ 291858 w 1326382"/>
                <a:gd name="connsiteY16" fmla="*/ 154379 h 1518214"/>
                <a:gd name="connsiteX17" fmla="*/ 442584 w 1326382"/>
                <a:gd name="connsiteY17" fmla="*/ 405588 h 1518214"/>
                <a:gd name="connsiteX18" fmla="*/ 548091 w 1326382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54566 w 1345565"/>
                <a:gd name="connsiteY1" fmla="*/ 516120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91858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05588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  <a:gd name="connsiteX0" fmla="*/ 838124 w 1345565"/>
                <a:gd name="connsiteY0" fmla="*/ 40651 h 1518214"/>
                <a:gd name="connsiteX1" fmla="*/ 832186 w 1345565"/>
                <a:gd name="connsiteY1" fmla="*/ 490542 h 1518214"/>
                <a:gd name="connsiteX2" fmla="*/ 1156017 w 1345565"/>
                <a:gd name="connsiteY2" fmla="*/ 335250 h 1518214"/>
                <a:gd name="connsiteX3" fmla="*/ 1345565 w 1345565"/>
                <a:gd name="connsiteY3" fmla="*/ 486889 h 1518214"/>
                <a:gd name="connsiteX4" fmla="*/ 823508 w 1345565"/>
                <a:gd name="connsiteY4" fmla="*/ 765960 h 1518214"/>
                <a:gd name="connsiteX5" fmla="*/ 910288 w 1345565"/>
                <a:gd name="connsiteY5" fmla="*/ 785598 h 1518214"/>
                <a:gd name="connsiteX6" fmla="*/ 813915 w 1345565"/>
                <a:gd name="connsiteY6" fmla="*/ 833556 h 1518214"/>
                <a:gd name="connsiteX7" fmla="*/ 784228 w 1345565"/>
                <a:gd name="connsiteY7" fmla="*/ 1209456 h 1518214"/>
                <a:gd name="connsiteX8" fmla="*/ 849085 w 1345565"/>
                <a:gd name="connsiteY8" fmla="*/ 1214024 h 1518214"/>
                <a:gd name="connsiteX9" fmla="*/ 741293 w 1345565"/>
                <a:gd name="connsiteY9" fmla="*/ 1518214 h 1518214"/>
                <a:gd name="connsiteX10" fmla="*/ 208731 w 1345565"/>
                <a:gd name="connsiteY10" fmla="*/ 1505425 h 1518214"/>
                <a:gd name="connsiteX11" fmla="*/ 146613 w 1345565"/>
                <a:gd name="connsiteY11" fmla="*/ 1166522 h 1518214"/>
                <a:gd name="connsiteX12" fmla="*/ 209645 w 1345565"/>
                <a:gd name="connsiteY12" fmla="*/ 1196667 h 1518214"/>
                <a:gd name="connsiteX13" fmla="*/ 178117 w 1345565"/>
                <a:gd name="connsiteY13" fmla="*/ 715869 h 1518214"/>
                <a:gd name="connsiteX14" fmla="*/ 261713 w 1345565"/>
                <a:gd name="connsiteY14" fmla="*/ 747232 h 1518214"/>
                <a:gd name="connsiteX15" fmla="*/ 0 w 1345565"/>
                <a:gd name="connsiteY15" fmla="*/ 278613 h 1518214"/>
                <a:gd name="connsiteX16" fmla="*/ 256689 w 1345565"/>
                <a:gd name="connsiteY16" fmla="*/ 154379 h 1518214"/>
                <a:gd name="connsiteX17" fmla="*/ 442584 w 1345565"/>
                <a:gd name="connsiteY17" fmla="*/ 421574 h 1518214"/>
                <a:gd name="connsiteX18" fmla="*/ 548091 w 1345565"/>
                <a:gd name="connsiteY18" fmla="*/ 0 h 151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5565" h="1518214">
                  <a:moveTo>
                    <a:pt x="838124" y="40651"/>
                  </a:moveTo>
                  <a:cubicBezTo>
                    <a:pt x="836145" y="190615"/>
                    <a:pt x="834165" y="340578"/>
                    <a:pt x="832186" y="490542"/>
                  </a:cubicBezTo>
                  <a:cubicBezTo>
                    <a:pt x="940130" y="410003"/>
                    <a:pt x="1009707" y="358239"/>
                    <a:pt x="1156017" y="335250"/>
                  </a:cubicBezTo>
                  <a:cubicBezTo>
                    <a:pt x="1219200" y="385796"/>
                    <a:pt x="1269593" y="404371"/>
                    <a:pt x="1345565" y="486889"/>
                  </a:cubicBezTo>
                  <a:cubicBezTo>
                    <a:pt x="1037262" y="530888"/>
                    <a:pt x="904808" y="696382"/>
                    <a:pt x="823508" y="765960"/>
                  </a:cubicBezTo>
                  <a:cubicBezTo>
                    <a:pt x="837514" y="773572"/>
                    <a:pt x="854719" y="765197"/>
                    <a:pt x="910288" y="785598"/>
                  </a:cubicBezTo>
                  <a:cubicBezTo>
                    <a:pt x="837665" y="810110"/>
                    <a:pt x="848171" y="834622"/>
                    <a:pt x="813915" y="833556"/>
                  </a:cubicBezTo>
                  <a:lnTo>
                    <a:pt x="784228" y="1209456"/>
                  </a:lnTo>
                  <a:cubicBezTo>
                    <a:pt x="805847" y="1210979"/>
                    <a:pt x="814677" y="1209304"/>
                    <a:pt x="849085" y="1214024"/>
                  </a:cubicBezTo>
                  <a:cubicBezTo>
                    <a:pt x="768394" y="1328210"/>
                    <a:pt x="754844" y="1442395"/>
                    <a:pt x="741293" y="1518214"/>
                  </a:cubicBezTo>
                  <a:lnTo>
                    <a:pt x="208731" y="1505425"/>
                  </a:lnTo>
                  <a:cubicBezTo>
                    <a:pt x="209340" y="1346631"/>
                    <a:pt x="203554" y="1293344"/>
                    <a:pt x="146613" y="1166522"/>
                  </a:cubicBezTo>
                  <a:cubicBezTo>
                    <a:pt x="190002" y="1187227"/>
                    <a:pt x="191832" y="1182356"/>
                    <a:pt x="209645" y="1196667"/>
                  </a:cubicBezTo>
                  <a:cubicBezTo>
                    <a:pt x="223647" y="1048124"/>
                    <a:pt x="263228" y="800468"/>
                    <a:pt x="178117" y="715869"/>
                  </a:cubicBezTo>
                  <a:lnTo>
                    <a:pt x="261713" y="747232"/>
                  </a:lnTo>
                  <a:cubicBezTo>
                    <a:pt x="273589" y="660298"/>
                    <a:pt x="218324" y="506223"/>
                    <a:pt x="0" y="278613"/>
                  </a:cubicBezTo>
                  <a:lnTo>
                    <a:pt x="256689" y="154379"/>
                  </a:lnTo>
                  <a:cubicBezTo>
                    <a:pt x="357021" y="234918"/>
                    <a:pt x="380619" y="337838"/>
                    <a:pt x="442584" y="421574"/>
                  </a:cubicBezTo>
                  <a:lnTo>
                    <a:pt x="548091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45A27B73-A63A-4382-BA3F-D39E3F331E82}"/>
                </a:ext>
              </a:extLst>
            </p:cNvPr>
            <p:cNvSpPr/>
            <p:nvPr/>
          </p:nvSpPr>
          <p:spPr>
            <a:xfrm rot="1023001">
              <a:off x="8872391" y="2752794"/>
              <a:ext cx="876262" cy="7206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E8C821EC-EDBB-434F-9258-832AFDAFF069}"/>
                </a:ext>
              </a:extLst>
            </p:cNvPr>
            <p:cNvSpPr/>
            <p:nvPr/>
          </p:nvSpPr>
          <p:spPr>
            <a:xfrm rot="1023001">
              <a:off x="8739631" y="2136731"/>
              <a:ext cx="1017624" cy="95697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1056FC95-7C7A-43C3-AA22-B121081F7D76}"/>
                </a:ext>
              </a:extLst>
            </p:cNvPr>
            <p:cNvSpPr/>
            <p:nvPr/>
          </p:nvSpPr>
          <p:spPr>
            <a:xfrm rot="1023001">
              <a:off x="8781329" y="1841640"/>
              <a:ext cx="650363" cy="6115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3399A3BC-DF27-4582-9630-11BF448F781F}"/>
                </a:ext>
              </a:extLst>
            </p:cNvPr>
            <p:cNvSpPr/>
            <p:nvPr/>
          </p:nvSpPr>
          <p:spPr>
            <a:xfrm rot="1023001">
              <a:off x="8227747" y="1544656"/>
              <a:ext cx="942587" cy="10191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="" xmlns:a16="http://schemas.microsoft.com/office/drawing/2014/main" id="{ABB646CC-83A5-471F-84D6-A600C940BBD6}"/>
                </a:ext>
              </a:extLst>
            </p:cNvPr>
            <p:cNvSpPr/>
            <p:nvPr/>
          </p:nvSpPr>
          <p:spPr>
            <a:xfrm rot="1023001">
              <a:off x="7793056" y="1695490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="" xmlns:a16="http://schemas.microsoft.com/office/drawing/2014/main" id="{DF9CB5CA-195E-4F74-B86E-324C0A45F34B}"/>
                </a:ext>
              </a:extLst>
            </p:cNvPr>
            <p:cNvSpPr/>
            <p:nvPr/>
          </p:nvSpPr>
          <p:spPr>
            <a:xfrm rot="1023001">
              <a:off x="7329654" y="1926595"/>
              <a:ext cx="942587" cy="886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6757EACA-D7A8-4BCC-95E5-6A13D09BEEC9}"/>
                </a:ext>
              </a:extLst>
            </p:cNvPr>
            <p:cNvSpPr/>
            <p:nvPr/>
          </p:nvSpPr>
          <p:spPr>
            <a:xfrm rot="1023001">
              <a:off x="7322818" y="2549785"/>
              <a:ext cx="782358" cy="7357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1778E4CB-5185-44A6-A778-F87CF104E3D4}"/>
                </a:ext>
              </a:extLst>
            </p:cNvPr>
            <p:cNvSpPr/>
            <p:nvPr/>
          </p:nvSpPr>
          <p:spPr>
            <a:xfrm rot="1023001">
              <a:off x="8073501" y="2415555"/>
              <a:ext cx="797355" cy="6557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73667D0-C973-4281-AC25-5E1DBD971510}"/>
              </a:ext>
            </a:extLst>
          </p:cNvPr>
          <p:cNvGrpSpPr/>
          <p:nvPr/>
        </p:nvGrpSpPr>
        <p:grpSpPr>
          <a:xfrm>
            <a:off x="9679742" y="2584250"/>
            <a:ext cx="527287" cy="761435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42" name="눈물 방울 41">
              <a:extLst>
                <a:ext uri="{FF2B5EF4-FFF2-40B4-BE49-F238E27FC236}">
                  <a16:creationId xmlns="" xmlns:a16="http://schemas.microsoft.com/office/drawing/2014/main" id="{09307B85-984B-4E34-ABEF-263EA814F385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="" xmlns:a16="http://schemas.microsoft.com/office/drawing/2014/main" id="{83D12552-EC92-41EA-80DC-741D87EB83E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="" xmlns:a16="http://schemas.microsoft.com/office/drawing/2014/main" id="{B56EF12A-65A7-4855-B346-2D1E0CF16AC5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="" xmlns:a16="http://schemas.microsoft.com/office/drawing/2014/main" id="{403132E9-CE63-4533-BB47-E65FAEEEEC29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B1D517E9-47C1-42F7-9B46-938F2959E2F6}"/>
              </a:ext>
            </a:extLst>
          </p:cNvPr>
          <p:cNvGrpSpPr/>
          <p:nvPr/>
        </p:nvGrpSpPr>
        <p:grpSpPr>
          <a:xfrm>
            <a:off x="4544708" y="2586615"/>
            <a:ext cx="563509" cy="788232"/>
            <a:chOff x="1019786" y="3002376"/>
            <a:chExt cx="2531613" cy="3541196"/>
          </a:xfrm>
          <a:solidFill>
            <a:schemeClr val="accent1"/>
          </a:solidFill>
        </p:grpSpPr>
        <p:sp>
          <p:nvSpPr>
            <p:cNvPr id="47" name="사각형: 둥근 모서리 132">
              <a:extLst>
                <a:ext uri="{FF2B5EF4-FFF2-40B4-BE49-F238E27FC236}">
                  <a16:creationId xmlns="" xmlns:a16="http://schemas.microsoft.com/office/drawing/2014/main" id="{BFCE1453-621F-4E55-A2B9-3A713EAB3421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막힌 원호 135">
              <a:extLst>
                <a:ext uri="{FF2B5EF4-FFF2-40B4-BE49-F238E27FC236}">
                  <a16:creationId xmlns="" xmlns:a16="http://schemas.microsoft.com/office/drawing/2014/main" id="{C8AA3441-110B-4105-AF37-2702531618C2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A65E6E4D-AE69-489E-B55D-9675FB08F623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="" xmlns:a16="http://schemas.microsoft.com/office/drawing/2014/main" id="{54A20E0F-7E6B-4684-B82A-B1CA654DB9EE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974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59695" y="3546000"/>
            <a:ext cx="5472607" cy="3312000"/>
          </a:xfrm>
          <a:prstGeom prst="rect">
            <a:avLst/>
          </a:prstGeom>
          <a:solidFill>
            <a:srgbClr val="87B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11611" y="5288363"/>
            <a:ext cx="43687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1" name="Right Triangle 10"/>
          <p:cNvSpPr/>
          <p:nvPr/>
        </p:nvSpPr>
        <p:spPr>
          <a:xfrm rot="10800000">
            <a:off x="8013938" y="3657275"/>
            <a:ext cx="720000" cy="720000"/>
          </a:xfrm>
          <a:prstGeom prst="rtTriangl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70000" y="6385520"/>
            <a:ext cx="205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6F854C9-921B-4605-AA55-64307EF30E48}"/>
              </a:ext>
            </a:extLst>
          </p:cNvPr>
          <p:cNvSpPr txBox="1"/>
          <p:nvPr/>
        </p:nvSpPr>
        <p:spPr>
          <a:xfrm>
            <a:off x="3911611" y="3824236"/>
            <a:ext cx="2383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idx="1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834157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="" xmlns:a16="http://schemas.microsoft.com/office/drawing/2014/main" id="{8EB3903E-83FF-4708-8E2E-B24759FA4549}"/>
              </a:ext>
            </a:extLst>
          </p:cNvPr>
          <p:cNvGrpSpPr/>
          <p:nvPr/>
        </p:nvGrpSpPr>
        <p:grpSpPr>
          <a:xfrm>
            <a:off x="1890160" y="1764218"/>
            <a:ext cx="5275572" cy="936743"/>
            <a:chOff x="5076056" y="1240057"/>
            <a:chExt cx="2717823" cy="547645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9C19741A-5907-4220-AE14-5EDD0F495704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7993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E2C283F-F427-4955-AA48-DF1AA753B5A9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6" name="Freeform 9">
            <a:extLst>
              <a:ext uri="{FF2B5EF4-FFF2-40B4-BE49-F238E27FC236}">
                <a16:creationId xmlns="" xmlns:a16="http://schemas.microsoft.com/office/drawing/2014/main" id="{4848ADE6-7DF3-402B-B3B7-8B743A8A2E62}"/>
              </a:ext>
            </a:extLst>
          </p:cNvPr>
          <p:cNvSpPr>
            <a:spLocks/>
          </p:cNvSpPr>
          <p:nvPr/>
        </p:nvSpPr>
        <p:spPr bwMode="auto">
          <a:xfrm>
            <a:off x="961966" y="1937651"/>
            <a:ext cx="578789" cy="589876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Freeform 9">
            <a:extLst>
              <a:ext uri="{FF2B5EF4-FFF2-40B4-BE49-F238E27FC236}">
                <a16:creationId xmlns="" xmlns:a16="http://schemas.microsoft.com/office/drawing/2014/main" id="{80558FCF-888E-4C07-B6B3-191E529D77D6}"/>
              </a:ext>
            </a:extLst>
          </p:cNvPr>
          <p:cNvSpPr>
            <a:spLocks noEditPoints="1"/>
          </p:cNvSpPr>
          <p:nvPr/>
        </p:nvSpPr>
        <p:spPr bwMode="auto">
          <a:xfrm>
            <a:off x="938137" y="3136414"/>
            <a:ext cx="626446" cy="454734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9">
            <a:extLst>
              <a:ext uri="{FF2B5EF4-FFF2-40B4-BE49-F238E27FC236}">
                <a16:creationId xmlns="" xmlns:a16="http://schemas.microsoft.com/office/drawing/2014/main" id="{A490EB66-DCD9-4CC2-8287-538313E6D55D}"/>
              </a:ext>
            </a:extLst>
          </p:cNvPr>
          <p:cNvSpPr>
            <a:spLocks noEditPoints="1"/>
          </p:cNvSpPr>
          <p:nvPr/>
        </p:nvSpPr>
        <p:spPr bwMode="auto">
          <a:xfrm>
            <a:off x="1035646" y="4191501"/>
            <a:ext cx="431428" cy="606945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="" xmlns:a16="http://schemas.microsoft.com/office/drawing/2014/main" id="{DB6FFB43-6E2E-4629-AB36-6673F2B83152}"/>
              </a:ext>
            </a:extLst>
          </p:cNvPr>
          <p:cNvSpPr>
            <a:spLocks/>
          </p:cNvSpPr>
          <p:nvPr/>
        </p:nvSpPr>
        <p:spPr bwMode="auto">
          <a:xfrm>
            <a:off x="974355" y="5342501"/>
            <a:ext cx="554010" cy="567329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" name="Group 17">
            <a:extLst>
              <a:ext uri="{FF2B5EF4-FFF2-40B4-BE49-F238E27FC236}">
                <a16:creationId xmlns="" xmlns:a16="http://schemas.microsoft.com/office/drawing/2014/main" id="{AB557730-8AAF-408C-93C0-6B3265798311}"/>
              </a:ext>
            </a:extLst>
          </p:cNvPr>
          <p:cNvGrpSpPr/>
          <p:nvPr/>
        </p:nvGrpSpPr>
        <p:grpSpPr>
          <a:xfrm>
            <a:off x="1890160" y="2895410"/>
            <a:ext cx="5275572" cy="936743"/>
            <a:chOff x="5076056" y="1240057"/>
            <a:chExt cx="2717823" cy="547645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FAAFFBD-F053-4F08-92DD-380FC2049149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7993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125F67B-8D97-4F99-8ED5-77ACDF6EDD9B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3" name="Group 20">
            <a:extLst>
              <a:ext uri="{FF2B5EF4-FFF2-40B4-BE49-F238E27FC236}">
                <a16:creationId xmlns="" xmlns:a16="http://schemas.microsoft.com/office/drawing/2014/main" id="{023B985B-DC9E-4F00-A5EC-FDE90D522A82}"/>
              </a:ext>
            </a:extLst>
          </p:cNvPr>
          <p:cNvGrpSpPr/>
          <p:nvPr/>
        </p:nvGrpSpPr>
        <p:grpSpPr>
          <a:xfrm>
            <a:off x="1890160" y="4026602"/>
            <a:ext cx="5275572" cy="936743"/>
            <a:chOff x="5076056" y="1240057"/>
            <a:chExt cx="2717823" cy="547645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B328731C-90CE-4FF4-B0A5-1B1B4EC95DA7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7993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EBA5832-8C24-406A-96D5-A8898391F06B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="" xmlns:a16="http://schemas.microsoft.com/office/drawing/2014/main" id="{119AC50F-E703-465D-8522-C04B8929BF8B}"/>
              </a:ext>
            </a:extLst>
          </p:cNvPr>
          <p:cNvGrpSpPr/>
          <p:nvPr/>
        </p:nvGrpSpPr>
        <p:grpSpPr>
          <a:xfrm>
            <a:off x="1890160" y="5157794"/>
            <a:ext cx="5275572" cy="936743"/>
            <a:chOff x="5076056" y="1240057"/>
            <a:chExt cx="2717823" cy="547645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F69C9F9-54C8-49FE-A53A-1E89AD0AC639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79935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74416BA4-CC46-4E92-9F78-4DD552D3F710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37786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83CF231B-E0E1-441A-93F3-7078B5065EC6}"/>
              </a:ext>
            </a:extLst>
          </p:cNvPr>
          <p:cNvGrpSpPr/>
          <p:nvPr/>
        </p:nvGrpSpPr>
        <p:grpSpPr>
          <a:xfrm>
            <a:off x="7954544" y="5073748"/>
            <a:ext cx="2930065" cy="1212262"/>
            <a:chOff x="8556442" y="4986859"/>
            <a:chExt cx="2930065" cy="1212262"/>
          </a:xfrm>
        </p:grpSpPr>
        <p:sp>
          <p:nvSpPr>
            <p:cNvPr id="47" name="현 46">
              <a:extLst>
                <a:ext uri="{FF2B5EF4-FFF2-40B4-BE49-F238E27FC236}">
                  <a16:creationId xmlns="" xmlns:a16="http://schemas.microsoft.com/office/drawing/2014/main" id="{CF0F72F9-745D-416A-BA72-D0F3970F8839}"/>
                </a:ext>
              </a:extLst>
            </p:cNvPr>
            <p:cNvSpPr/>
            <p:nvPr/>
          </p:nvSpPr>
          <p:spPr>
            <a:xfrm>
              <a:off x="8556442" y="4986859"/>
              <a:ext cx="2930065" cy="1183580"/>
            </a:xfrm>
            <a:custGeom>
              <a:avLst/>
              <a:gdLst>
                <a:gd name="connsiteX0" fmla="*/ 2096486 w 2125830"/>
                <a:gd name="connsiteY0" fmla="*/ 1310944 h 2125830"/>
                <a:gd name="connsiteX1" fmla="*/ 1056213 w 2125830"/>
                <a:gd name="connsiteY1" fmla="*/ 2125809 h 2125830"/>
                <a:gd name="connsiteX2" fmla="*/ 26298 w 2125830"/>
                <a:gd name="connsiteY2" fmla="*/ 1297891 h 2125830"/>
                <a:gd name="connsiteX3" fmla="*/ 2096486 w 2125830"/>
                <a:gd name="connsiteY3" fmla="*/ 1310944 h 2125830"/>
                <a:gd name="connsiteX0" fmla="*/ 2070188 w 2070188"/>
                <a:gd name="connsiteY0" fmla="*/ 13053 h 827939"/>
                <a:gd name="connsiteX1" fmla="*/ 1029915 w 2070188"/>
                <a:gd name="connsiteY1" fmla="*/ 827918 h 827939"/>
                <a:gd name="connsiteX2" fmla="*/ 0 w 2070188"/>
                <a:gd name="connsiteY2" fmla="*/ 0 h 827939"/>
                <a:gd name="connsiteX3" fmla="*/ 2070188 w 2070188"/>
                <a:gd name="connsiteY3" fmla="*/ 13053 h 827939"/>
                <a:gd name="connsiteX0" fmla="*/ 2049640 w 2049640"/>
                <a:gd name="connsiteY0" fmla="*/ 2778 h 827938"/>
                <a:gd name="connsiteX1" fmla="*/ 1029915 w 2049640"/>
                <a:gd name="connsiteY1" fmla="*/ 827918 h 827938"/>
                <a:gd name="connsiteX2" fmla="*/ 0 w 2049640"/>
                <a:gd name="connsiteY2" fmla="*/ 0 h 827938"/>
                <a:gd name="connsiteX3" fmla="*/ 2049640 w 2049640"/>
                <a:gd name="connsiteY3" fmla="*/ 2778 h 82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9640" h="827938">
                  <a:moveTo>
                    <a:pt x="2049640" y="2778"/>
                  </a:moveTo>
                  <a:cubicBezTo>
                    <a:pt x="1934368" y="483133"/>
                    <a:pt x="1523898" y="831032"/>
                    <a:pt x="1029915" y="827918"/>
                  </a:cubicBezTo>
                  <a:cubicBezTo>
                    <a:pt x="535932" y="824803"/>
                    <a:pt x="109206" y="481771"/>
                    <a:pt x="0" y="0"/>
                  </a:cubicBezTo>
                  <a:lnTo>
                    <a:pt x="2049640" y="277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현 46">
              <a:extLst>
                <a:ext uri="{FF2B5EF4-FFF2-40B4-BE49-F238E27FC236}">
                  <a16:creationId xmlns="" xmlns:a16="http://schemas.microsoft.com/office/drawing/2014/main" id="{F2DF5B3F-EBCC-4F51-BBCD-400C2D8AE0F5}"/>
                </a:ext>
              </a:extLst>
            </p:cNvPr>
            <p:cNvSpPr/>
            <p:nvPr/>
          </p:nvSpPr>
          <p:spPr>
            <a:xfrm>
              <a:off x="8700000" y="5123084"/>
              <a:ext cx="2594275" cy="1076037"/>
            </a:xfrm>
            <a:custGeom>
              <a:avLst/>
              <a:gdLst>
                <a:gd name="connsiteX0" fmla="*/ 2096486 w 2125830"/>
                <a:gd name="connsiteY0" fmla="*/ 1310944 h 2125830"/>
                <a:gd name="connsiteX1" fmla="*/ 1056213 w 2125830"/>
                <a:gd name="connsiteY1" fmla="*/ 2125809 h 2125830"/>
                <a:gd name="connsiteX2" fmla="*/ 26298 w 2125830"/>
                <a:gd name="connsiteY2" fmla="*/ 1297891 h 2125830"/>
                <a:gd name="connsiteX3" fmla="*/ 2096486 w 2125830"/>
                <a:gd name="connsiteY3" fmla="*/ 1310944 h 2125830"/>
                <a:gd name="connsiteX0" fmla="*/ 2070188 w 2070188"/>
                <a:gd name="connsiteY0" fmla="*/ 13053 h 827939"/>
                <a:gd name="connsiteX1" fmla="*/ 1029915 w 2070188"/>
                <a:gd name="connsiteY1" fmla="*/ 827918 h 827939"/>
                <a:gd name="connsiteX2" fmla="*/ 0 w 2070188"/>
                <a:gd name="connsiteY2" fmla="*/ 0 h 827939"/>
                <a:gd name="connsiteX3" fmla="*/ 2070188 w 2070188"/>
                <a:gd name="connsiteY3" fmla="*/ 13053 h 827939"/>
                <a:gd name="connsiteX0" fmla="*/ 2049640 w 2049640"/>
                <a:gd name="connsiteY0" fmla="*/ 2778 h 827938"/>
                <a:gd name="connsiteX1" fmla="*/ 1029915 w 2049640"/>
                <a:gd name="connsiteY1" fmla="*/ 827918 h 827938"/>
                <a:gd name="connsiteX2" fmla="*/ 0 w 2049640"/>
                <a:gd name="connsiteY2" fmla="*/ 0 h 827938"/>
                <a:gd name="connsiteX3" fmla="*/ 2049640 w 2049640"/>
                <a:gd name="connsiteY3" fmla="*/ 2778 h 827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9640" h="827938">
                  <a:moveTo>
                    <a:pt x="2049640" y="2778"/>
                  </a:moveTo>
                  <a:cubicBezTo>
                    <a:pt x="1934368" y="483133"/>
                    <a:pt x="1523898" y="831032"/>
                    <a:pt x="1029915" y="827918"/>
                  </a:cubicBezTo>
                  <a:cubicBezTo>
                    <a:pt x="535932" y="824803"/>
                    <a:pt x="109206" y="481771"/>
                    <a:pt x="0" y="0"/>
                  </a:cubicBezTo>
                  <a:lnTo>
                    <a:pt x="2049640" y="27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Oval 7168">
            <a:extLst>
              <a:ext uri="{FF2B5EF4-FFF2-40B4-BE49-F238E27FC236}">
                <a16:creationId xmlns="" xmlns:a16="http://schemas.microsoft.com/office/drawing/2014/main" id="{CAB4F75C-1D97-4977-9CAA-81ADA73E61D9}"/>
              </a:ext>
            </a:extLst>
          </p:cNvPr>
          <p:cNvSpPr/>
          <p:nvPr/>
        </p:nvSpPr>
        <p:spPr>
          <a:xfrm>
            <a:off x="7653294" y="261960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49">
            <a:extLst>
              <a:ext uri="{FF2B5EF4-FFF2-40B4-BE49-F238E27FC236}">
                <a16:creationId xmlns="" xmlns:a16="http://schemas.microsoft.com/office/drawing/2014/main" id="{790D8A40-5FC4-4EAC-BD6E-30B3F686D6AC}"/>
              </a:ext>
            </a:extLst>
          </p:cNvPr>
          <p:cNvSpPr/>
          <p:nvPr/>
        </p:nvSpPr>
        <p:spPr>
          <a:xfrm>
            <a:off x="9095540" y="16898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51">
            <a:extLst>
              <a:ext uri="{FF2B5EF4-FFF2-40B4-BE49-F238E27FC236}">
                <a16:creationId xmlns="" xmlns:a16="http://schemas.microsoft.com/office/drawing/2014/main" id="{AB4D30AD-1460-41B3-BD52-28C6D53E09DD}"/>
              </a:ext>
            </a:extLst>
          </p:cNvPr>
          <p:cNvSpPr/>
          <p:nvPr/>
        </p:nvSpPr>
        <p:spPr>
          <a:xfrm>
            <a:off x="10057039" y="1929165"/>
            <a:ext cx="648072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2">
            <a:extLst>
              <a:ext uri="{FF2B5EF4-FFF2-40B4-BE49-F238E27FC236}">
                <a16:creationId xmlns="" xmlns:a16="http://schemas.microsoft.com/office/drawing/2014/main" id="{EA49F0CE-E502-46E3-ABE7-5E59902EF19A}"/>
              </a:ext>
            </a:extLst>
          </p:cNvPr>
          <p:cNvSpPr/>
          <p:nvPr/>
        </p:nvSpPr>
        <p:spPr>
          <a:xfrm>
            <a:off x="8134043" y="1929165"/>
            <a:ext cx="648072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56">
            <a:extLst>
              <a:ext uri="{FF2B5EF4-FFF2-40B4-BE49-F238E27FC236}">
                <a16:creationId xmlns="" xmlns:a16="http://schemas.microsoft.com/office/drawing/2014/main" id="{831370F9-4A80-40AA-B6C5-2B288DAFBFB4}"/>
              </a:ext>
            </a:extLst>
          </p:cNvPr>
          <p:cNvSpPr/>
          <p:nvPr/>
        </p:nvSpPr>
        <p:spPr>
          <a:xfrm>
            <a:off x="10537787" y="2619604"/>
            <a:ext cx="648072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Straight Connector 7171">
            <a:extLst>
              <a:ext uri="{FF2B5EF4-FFF2-40B4-BE49-F238E27FC236}">
                <a16:creationId xmlns="" xmlns:a16="http://schemas.microsoft.com/office/drawing/2014/main" id="{9619BEDE-00B4-415B-89E7-ADB58271CA05}"/>
              </a:ext>
            </a:extLst>
          </p:cNvPr>
          <p:cNvCxnSpPr>
            <a:cxnSpLocks/>
            <a:stCxn id="38" idx="0"/>
            <a:endCxn id="20" idx="4"/>
          </p:cNvCxnSpPr>
          <p:nvPr/>
        </p:nvCxnSpPr>
        <p:spPr>
          <a:xfrm flipH="1" flipV="1">
            <a:off x="9419576" y="2337954"/>
            <a:ext cx="20174" cy="249018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7180">
            <a:extLst>
              <a:ext uri="{FF2B5EF4-FFF2-40B4-BE49-F238E27FC236}">
                <a16:creationId xmlns="" xmlns:a16="http://schemas.microsoft.com/office/drawing/2014/main" id="{1E45CEBD-CBA2-4B10-B697-28416F7BE895}"/>
              </a:ext>
            </a:extLst>
          </p:cNvPr>
          <p:cNvCxnSpPr>
            <a:cxnSpLocks/>
            <a:stCxn id="38" idx="0"/>
            <a:endCxn id="43" idx="4"/>
          </p:cNvCxnSpPr>
          <p:nvPr/>
        </p:nvCxnSpPr>
        <p:spPr>
          <a:xfrm flipH="1" flipV="1">
            <a:off x="8938828" y="3166046"/>
            <a:ext cx="500922" cy="16620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7183">
            <a:extLst>
              <a:ext uri="{FF2B5EF4-FFF2-40B4-BE49-F238E27FC236}">
                <a16:creationId xmlns="" xmlns:a16="http://schemas.microsoft.com/office/drawing/2014/main" id="{99ECC4E6-54A4-4FB6-877E-451A73929B4A}"/>
              </a:ext>
            </a:extLst>
          </p:cNvPr>
          <p:cNvCxnSpPr>
            <a:cxnSpLocks/>
            <a:stCxn id="38" idx="0"/>
            <a:endCxn id="44" idx="4"/>
          </p:cNvCxnSpPr>
          <p:nvPr/>
        </p:nvCxnSpPr>
        <p:spPr>
          <a:xfrm flipV="1">
            <a:off x="9439750" y="3166046"/>
            <a:ext cx="460576" cy="166208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7190">
            <a:extLst>
              <a:ext uri="{FF2B5EF4-FFF2-40B4-BE49-F238E27FC236}">
                <a16:creationId xmlns="" xmlns:a16="http://schemas.microsoft.com/office/drawing/2014/main" id="{6892576A-5E50-456D-9B8E-3D85AC51D4AE}"/>
              </a:ext>
            </a:extLst>
          </p:cNvPr>
          <p:cNvCxnSpPr>
            <a:cxnSpLocks/>
            <a:stCxn id="38" idx="0"/>
            <a:endCxn id="23" idx="2"/>
          </p:cNvCxnSpPr>
          <p:nvPr/>
        </p:nvCxnSpPr>
        <p:spPr>
          <a:xfrm flipV="1">
            <a:off x="9439750" y="2943640"/>
            <a:ext cx="1098037" cy="18844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81">
            <a:extLst>
              <a:ext uri="{FF2B5EF4-FFF2-40B4-BE49-F238E27FC236}">
                <a16:creationId xmlns="" xmlns:a16="http://schemas.microsoft.com/office/drawing/2014/main" id="{EEE45131-51EA-4638-B17C-E0E95A4A58E5}"/>
              </a:ext>
            </a:extLst>
          </p:cNvPr>
          <p:cNvSpPr/>
          <p:nvPr/>
        </p:nvSpPr>
        <p:spPr>
          <a:xfrm>
            <a:off x="8776891" y="2252402"/>
            <a:ext cx="611784" cy="249018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Freeform 114">
            <a:extLst>
              <a:ext uri="{FF2B5EF4-FFF2-40B4-BE49-F238E27FC236}">
                <a16:creationId xmlns="" xmlns:a16="http://schemas.microsoft.com/office/drawing/2014/main" id="{FC9C9E3E-E7AA-4542-BD2A-B9F99FD30471}"/>
              </a:ext>
            </a:extLst>
          </p:cNvPr>
          <p:cNvSpPr/>
          <p:nvPr/>
        </p:nvSpPr>
        <p:spPr>
          <a:xfrm flipH="1">
            <a:off x="9457002" y="2252402"/>
            <a:ext cx="611784" cy="249018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Straight Connector 87">
            <a:extLst>
              <a:ext uri="{FF2B5EF4-FFF2-40B4-BE49-F238E27FC236}">
                <a16:creationId xmlns="" xmlns:a16="http://schemas.microsoft.com/office/drawing/2014/main" id="{ECC801BB-FA15-4B11-A4CA-6BCCFE2465C5}"/>
              </a:ext>
            </a:extLst>
          </p:cNvPr>
          <p:cNvCxnSpPr>
            <a:cxnSpLocks/>
            <a:stCxn id="19" idx="6"/>
            <a:endCxn id="38" idx="0"/>
          </p:cNvCxnSpPr>
          <p:nvPr/>
        </p:nvCxnSpPr>
        <p:spPr>
          <a:xfrm>
            <a:off x="8301366" y="2943640"/>
            <a:ext cx="1138384" cy="1884494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6">
            <a:extLst>
              <a:ext uri="{FF2B5EF4-FFF2-40B4-BE49-F238E27FC236}">
                <a16:creationId xmlns="" xmlns:a16="http://schemas.microsoft.com/office/drawing/2014/main" id="{92313AFC-54E0-4648-B768-CAD2586B46B0}"/>
              </a:ext>
            </a:extLst>
          </p:cNvPr>
          <p:cNvCxnSpPr>
            <a:cxnSpLocks/>
            <a:stCxn id="38" idx="0"/>
            <a:endCxn id="41" idx="7"/>
          </p:cNvCxnSpPr>
          <p:nvPr/>
        </p:nvCxnSpPr>
        <p:spPr>
          <a:xfrm flipH="1" flipV="1">
            <a:off x="8513072" y="3563262"/>
            <a:ext cx="926678" cy="126487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99">
            <a:extLst>
              <a:ext uri="{FF2B5EF4-FFF2-40B4-BE49-F238E27FC236}">
                <a16:creationId xmlns="" xmlns:a16="http://schemas.microsoft.com/office/drawing/2014/main" id="{43EC7F92-B030-4E52-A793-A8253518B985}"/>
              </a:ext>
            </a:extLst>
          </p:cNvPr>
          <p:cNvCxnSpPr>
            <a:cxnSpLocks/>
            <a:stCxn id="38" idx="0"/>
            <a:endCxn id="39" idx="1"/>
          </p:cNvCxnSpPr>
          <p:nvPr/>
        </p:nvCxnSpPr>
        <p:spPr>
          <a:xfrm flipV="1">
            <a:off x="9439750" y="3515694"/>
            <a:ext cx="946697" cy="131244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42">
            <a:extLst>
              <a:ext uri="{FF2B5EF4-FFF2-40B4-BE49-F238E27FC236}">
                <a16:creationId xmlns="" xmlns:a16="http://schemas.microsoft.com/office/drawing/2014/main" id="{CE678470-0B42-4F03-A4B3-E0B0961A69B3}"/>
              </a:ext>
            </a:extLst>
          </p:cNvPr>
          <p:cNvSpPr/>
          <p:nvPr/>
        </p:nvSpPr>
        <p:spPr>
          <a:xfrm>
            <a:off x="9332415" y="4828134"/>
            <a:ext cx="214669" cy="2146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50">
            <a:extLst>
              <a:ext uri="{FF2B5EF4-FFF2-40B4-BE49-F238E27FC236}">
                <a16:creationId xmlns="" xmlns:a16="http://schemas.microsoft.com/office/drawing/2014/main" id="{CCB5747C-32C8-41C0-9832-030AA73A2C7F}"/>
              </a:ext>
            </a:extLst>
          </p:cNvPr>
          <p:cNvSpPr/>
          <p:nvPr/>
        </p:nvSpPr>
        <p:spPr>
          <a:xfrm>
            <a:off x="10291539" y="3420786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53">
            <a:extLst>
              <a:ext uri="{FF2B5EF4-FFF2-40B4-BE49-F238E27FC236}">
                <a16:creationId xmlns="" xmlns:a16="http://schemas.microsoft.com/office/drawing/2014/main" id="{233C7225-5569-48C8-945C-B3A0BEC2115B}"/>
              </a:ext>
            </a:extLst>
          </p:cNvPr>
          <p:cNvSpPr/>
          <p:nvPr/>
        </p:nvSpPr>
        <p:spPr>
          <a:xfrm>
            <a:off x="7959908" y="3468354"/>
            <a:ext cx="648072" cy="64807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48">
            <a:extLst>
              <a:ext uri="{FF2B5EF4-FFF2-40B4-BE49-F238E27FC236}">
                <a16:creationId xmlns="" xmlns:a16="http://schemas.microsoft.com/office/drawing/2014/main" id="{1D6FA4C4-78D1-482E-A689-6AF79F1C6D15}"/>
              </a:ext>
            </a:extLst>
          </p:cNvPr>
          <p:cNvSpPr/>
          <p:nvPr/>
        </p:nvSpPr>
        <p:spPr>
          <a:xfrm>
            <a:off x="8614792" y="2517974"/>
            <a:ext cx="648072" cy="6480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54">
            <a:extLst>
              <a:ext uri="{FF2B5EF4-FFF2-40B4-BE49-F238E27FC236}">
                <a16:creationId xmlns="" xmlns:a16="http://schemas.microsoft.com/office/drawing/2014/main" id="{1AEA8EFE-1B8D-4733-AAFB-82709C446801}"/>
              </a:ext>
            </a:extLst>
          </p:cNvPr>
          <p:cNvSpPr/>
          <p:nvPr/>
        </p:nvSpPr>
        <p:spPr>
          <a:xfrm>
            <a:off x="9576290" y="2517974"/>
            <a:ext cx="648072" cy="64807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="" xmlns:a16="http://schemas.microsoft.com/office/drawing/2014/main" id="{86495994-6FB7-47A7-A9AF-391C06321F02}"/>
              </a:ext>
            </a:extLst>
          </p:cNvPr>
          <p:cNvSpPr/>
          <p:nvPr/>
        </p:nvSpPr>
        <p:spPr>
          <a:xfrm rot="1376371">
            <a:off x="8109262" y="3641076"/>
            <a:ext cx="381810" cy="307778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9C8E7EB9-E7B1-465C-B61B-1A000A11A7F3}"/>
              </a:ext>
            </a:extLst>
          </p:cNvPr>
          <p:cNvGrpSpPr/>
          <p:nvPr/>
        </p:nvGrpSpPr>
        <p:grpSpPr>
          <a:xfrm>
            <a:off x="8768865" y="2623424"/>
            <a:ext cx="415439" cy="433740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76" name="Freeform 18">
              <a:extLst>
                <a:ext uri="{FF2B5EF4-FFF2-40B4-BE49-F238E27FC236}">
                  <a16:creationId xmlns="" xmlns:a16="http://schemas.microsoft.com/office/drawing/2014/main" id="{219F75CC-E4AE-419C-891C-2ACB0D878463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="" xmlns:a16="http://schemas.microsoft.com/office/drawing/2014/main" id="{6838D37B-3026-447B-B15E-38395FC45D6D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8A1804AF-ACD8-42E0-AB67-60A5C048F10B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="" xmlns:a16="http://schemas.microsoft.com/office/drawing/2014/main" id="{E99D709D-73A6-4031-9DF3-018063E8A9E1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="" xmlns:a16="http://schemas.microsoft.com/office/drawing/2014/main" id="{DB32A512-9415-4D6C-B5F9-67DF5C58D9BE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="" xmlns:a16="http://schemas.microsoft.com/office/drawing/2014/main" id="{9F933416-3861-42FB-88ED-5001908593AF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="" xmlns:a16="http://schemas.microsoft.com/office/drawing/2014/main" id="{BB0E5EDA-809C-430A-8C3D-089ADDBB9705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="" xmlns:a16="http://schemas.microsoft.com/office/drawing/2014/main" id="{E5F2BA3D-F4F0-412A-BA39-A0309110EA38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7E634078-C217-496B-89E4-8876C89F7AB2}"/>
              </a:ext>
            </a:extLst>
          </p:cNvPr>
          <p:cNvGrpSpPr/>
          <p:nvPr/>
        </p:nvGrpSpPr>
        <p:grpSpPr>
          <a:xfrm rot="2383977">
            <a:off x="10755032" y="2699994"/>
            <a:ext cx="220004" cy="466184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85" name="자유형: 도형 84">
              <a:extLst>
                <a:ext uri="{FF2B5EF4-FFF2-40B4-BE49-F238E27FC236}">
                  <a16:creationId xmlns="" xmlns:a16="http://schemas.microsoft.com/office/drawing/2014/main" id="{E7B0EC65-276C-421A-B53C-E6E5F103E794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="" xmlns:a16="http://schemas.microsoft.com/office/drawing/2014/main" id="{F6C2A021-F9C8-4F4B-A15B-627E920B7435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="" xmlns:a16="http://schemas.microsoft.com/office/drawing/2014/main" id="{12E5456E-00DD-4F62-B112-46CF18B72DE0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="" xmlns:a16="http://schemas.microsoft.com/office/drawing/2014/main" id="{C4F4F4CA-D99C-4FE3-9062-9B7059B0B19F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="" xmlns:a16="http://schemas.microsoft.com/office/drawing/2014/main" id="{89CE6158-9C67-4E2C-9466-B010514B9E19}"/>
              </a:ext>
            </a:extLst>
          </p:cNvPr>
          <p:cNvGrpSpPr/>
          <p:nvPr/>
        </p:nvGrpSpPr>
        <p:grpSpPr>
          <a:xfrm>
            <a:off x="9747605" y="2576694"/>
            <a:ext cx="325023" cy="439405"/>
            <a:chOff x="1443647" y="6080624"/>
            <a:chExt cx="999933" cy="1351830"/>
          </a:xfrm>
          <a:solidFill>
            <a:schemeClr val="bg1"/>
          </a:solidFill>
        </p:grpSpPr>
        <p:sp>
          <p:nvSpPr>
            <p:cNvPr id="90" name="자유형: 도형 89">
              <a:extLst>
                <a:ext uri="{FF2B5EF4-FFF2-40B4-BE49-F238E27FC236}">
                  <a16:creationId xmlns="" xmlns:a16="http://schemas.microsoft.com/office/drawing/2014/main" id="{C6B6FFC2-0828-4B41-8DA1-D597C260BD6D}"/>
                </a:ext>
              </a:extLst>
            </p:cNvPr>
            <p:cNvSpPr/>
            <p:nvPr/>
          </p:nvSpPr>
          <p:spPr>
            <a:xfrm rot="18726766">
              <a:off x="1591177" y="6073177"/>
              <a:ext cx="649524" cy="664417"/>
            </a:xfrm>
            <a:custGeom>
              <a:avLst/>
              <a:gdLst>
                <a:gd name="connsiteX0" fmla="*/ 595563 w 649524"/>
                <a:gd name="connsiteY0" fmla="*/ 330541 h 664417"/>
                <a:gd name="connsiteX1" fmla="*/ 467923 w 649524"/>
                <a:gd name="connsiteY1" fmla="*/ 483367 h 664417"/>
                <a:gd name="connsiteX2" fmla="*/ 649524 w 649524"/>
                <a:gd name="connsiteY2" fmla="*/ 614165 h 664417"/>
                <a:gd name="connsiteX3" fmla="*/ 385615 w 649524"/>
                <a:gd name="connsiteY3" fmla="*/ 664417 h 664417"/>
                <a:gd name="connsiteX4" fmla="*/ 0 w 649524"/>
                <a:gd name="connsiteY4" fmla="*/ 237839 h 664417"/>
                <a:gd name="connsiteX5" fmla="*/ 102292 w 649524"/>
                <a:gd name="connsiteY5" fmla="*/ 0 h 664417"/>
                <a:gd name="connsiteX6" fmla="*/ 198503 w 649524"/>
                <a:gd name="connsiteY6" fmla="*/ 223701 h 664417"/>
                <a:gd name="connsiteX7" fmla="*/ 370293 w 649524"/>
                <a:gd name="connsiteY7" fmla="*/ 108290 h 664417"/>
                <a:gd name="connsiteX8" fmla="*/ 330049 w 649524"/>
                <a:gd name="connsiteY8" fmla="*/ 347187 h 6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24" h="664417">
                  <a:moveTo>
                    <a:pt x="595563" y="330541"/>
                  </a:moveTo>
                  <a:lnTo>
                    <a:pt x="467923" y="483367"/>
                  </a:lnTo>
                  <a:lnTo>
                    <a:pt x="649524" y="614165"/>
                  </a:lnTo>
                  <a:lnTo>
                    <a:pt x="385615" y="664417"/>
                  </a:lnTo>
                  <a:lnTo>
                    <a:pt x="0" y="237839"/>
                  </a:lnTo>
                  <a:lnTo>
                    <a:pt x="102292" y="0"/>
                  </a:lnTo>
                  <a:lnTo>
                    <a:pt x="198503" y="223701"/>
                  </a:lnTo>
                  <a:lnTo>
                    <a:pt x="370293" y="108290"/>
                  </a:lnTo>
                  <a:lnTo>
                    <a:pt x="330049" y="3471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="" xmlns:a16="http://schemas.microsoft.com/office/drawing/2014/main" id="{F7468761-7A91-47F5-86AB-EF8010554A44}"/>
                </a:ext>
              </a:extLst>
            </p:cNvPr>
            <p:cNvSpPr/>
            <p:nvPr/>
          </p:nvSpPr>
          <p:spPr>
            <a:xfrm>
              <a:off x="1443647" y="6488440"/>
              <a:ext cx="999933" cy="944014"/>
            </a:xfrm>
            <a:custGeom>
              <a:avLst/>
              <a:gdLst>
                <a:gd name="connsiteX0" fmla="*/ 493971 w 999933"/>
                <a:gd name="connsiteY0" fmla="*/ 733792 h 944014"/>
                <a:gd name="connsiteX1" fmla="*/ 464882 w 999933"/>
                <a:gd name="connsiteY1" fmla="*/ 767569 h 944014"/>
                <a:gd name="connsiteX2" fmla="*/ 461770 w 999933"/>
                <a:gd name="connsiteY2" fmla="*/ 821685 h 944014"/>
                <a:gd name="connsiteX3" fmla="*/ 515886 w 999933"/>
                <a:gd name="connsiteY3" fmla="*/ 824796 h 944014"/>
                <a:gd name="connsiteX4" fmla="*/ 515886 w 999933"/>
                <a:gd name="connsiteY4" fmla="*/ 824796 h 944014"/>
                <a:gd name="connsiteX5" fmla="*/ 518997 w 999933"/>
                <a:gd name="connsiteY5" fmla="*/ 770680 h 944014"/>
                <a:gd name="connsiteX6" fmla="*/ 493971 w 999933"/>
                <a:gd name="connsiteY6" fmla="*/ 733792 h 944014"/>
                <a:gd name="connsiteX7" fmla="*/ 607567 w 999933"/>
                <a:gd name="connsiteY7" fmla="*/ 549499 h 944014"/>
                <a:gd name="connsiteX8" fmla="*/ 578477 w 999933"/>
                <a:gd name="connsiteY8" fmla="*/ 583276 h 944014"/>
                <a:gd name="connsiteX9" fmla="*/ 575366 w 999933"/>
                <a:gd name="connsiteY9" fmla="*/ 637392 h 944014"/>
                <a:gd name="connsiteX10" fmla="*/ 629482 w 999933"/>
                <a:gd name="connsiteY10" fmla="*/ 640503 h 944014"/>
                <a:gd name="connsiteX11" fmla="*/ 629481 w 999933"/>
                <a:gd name="connsiteY11" fmla="*/ 640503 h 944014"/>
                <a:gd name="connsiteX12" fmla="*/ 632592 w 999933"/>
                <a:gd name="connsiteY12" fmla="*/ 586387 h 944014"/>
                <a:gd name="connsiteX13" fmla="*/ 607567 w 999933"/>
                <a:gd name="connsiteY13" fmla="*/ 549499 h 944014"/>
                <a:gd name="connsiteX14" fmla="*/ 380375 w 999933"/>
                <a:gd name="connsiteY14" fmla="*/ 549498 h 944014"/>
                <a:gd name="connsiteX15" fmla="*/ 351285 w 999933"/>
                <a:gd name="connsiteY15" fmla="*/ 583276 h 944014"/>
                <a:gd name="connsiteX16" fmla="*/ 348173 w 999933"/>
                <a:gd name="connsiteY16" fmla="*/ 637392 h 944014"/>
                <a:gd name="connsiteX17" fmla="*/ 402289 w 999933"/>
                <a:gd name="connsiteY17" fmla="*/ 640504 h 944014"/>
                <a:gd name="connsiteX18" fmla="*/ 402289 w 999933"/>
                <a:gd name="connsiteY18" fmla="*/ 640502 h 944014"/>
                <a:gd name="connsiteX19" fmla="*/ 405401 w 999933"/>
                <a:gd name="connsiteY19" fmla="*/ 586386 h 944014"/>
                <a:gd name="connsiteX20" fmla="*/ 380375 w 999933"/>
                <a:gd name="connsiteY20" fmla="*/ 549498 h 944014"/>
                <a:gd name="connsiteX21" fmla="*/ 721162 w 999933"/>
                <a:gd name="connsiteY21" fmla="*/ 365204 h 944014"/>
                <a:gd name="connsiteX22" fmla="*/ 692073 w 999933"/>
                <a:gd name="connsiteY22" fmla="*/ 398982 h 944014"/>
                <a:gd name="connsiteX23" fmla="*/ 688961 w 999933"/>
                <a:gd name="connsiteY23" fmla="*/ 453098 h 944014"/>
                <a:gd name="connsiteX24" fmla="*/ 743077 w 999933"/>
                <a:gd name="connsiteY24" fmla="*/ 456209 h 944014"/>
                <a:gd name="connsiteX25" fmla="*/ 743077 w 999933"/>
                <a:gd name="connsiteY25" fmla="*/ 456208 h 944014"/>
                <a:gd name="connsiteX26" fmla="*/ 746188 w 999933"/>
                <a:gd name="connsiteY26" fmla="*/ 402092 h 944014"/>
                <a:gd name="connsiteX27" fmla="*/ 721162 w 999933"/>
                <a:gd name="connsiteY27" fmla="*/ 365204 h 944014"/>
                <a:gd name="connsiteX28" fmla="*/ 493970 w 999933"/>
                <a:gd name="connsiteY28" fmla="*/ 365204 h 944014"/>
                <a:gd name="connsiteX29" fmla="*/ 464881 w 999933"/>
                <a:gd name="connsiteY29" fmla="*/ 398981 h 944014"/>
                <a:gd name="connsiteX30" fmla="*/ 461769 w 999933"/>
                <a:gd name="connsiteY30" fmla="*/ 453097 h 944014"/>
                <a:gd name="connsiteX31" fmla="*/ 515885 w 999933"/>
                <a:gd name="connsiteY31" fmla="*/ 456209 h 944014"/>
                <a:gd name="connsiteX32" fmla="*/ 515885 w 999933"/>
                <a:gd name="connsiteY32" fmla="*/ 456208 h 944014"/>
                <a:gd name="connsiteX33" fmla="*/ 518996 w 999933"/>
                <a:gd name="connsiteY33" fmla="*/ 402092 h 944014"/>
                <a:gd name="connsiteX34" fmla="*/ 493970 w 999933"/>
                <a:gd name="connsiteY34" fmla="*/ 365204 h 944014"/>
                <a:gd name="connsiteX35" fmla="*/ 266778 w 999933"/>
                <a:gd name="connsiteY35" fmla="*/ 365204 h 944014"/>
                <a:gd name="connsiteX36" fmla="*/ 237689 w 999933"/>
                <a:gd name="connsiteY36" fmla="*/ 398982 h 944014"/>
                <a:gd name="connsiteX37" fmla="*/ 234577 w 999933"/>
                <a:gd name="connsiteY37" fmla="*/ 453098 h 944014"/>
                <a:gd name="connsiteX38" fmla="*/ 288694 w 999933"/>
                <a:gd name="connsiteY38" fmla="*/ 456210 h 944014"/>
                <a:gd name="connsiteX39" fmla="*/ 288692 w 999933"/>
                <a:gd name="connsiteY39" fmla="*/ 456208 h 944014"/>
                <a:gd name="connsiteX40" fmla="*/ 291804 w 999933"/>
                <a:gd name="connsiteY40" fmla="*/ 402092 h 944014"/>
                <a:gd name="connsiteX41" fmla="*/ 266778 w 999933"/>
                <a:gd name="connsiteY41" fmla="*/ 365204 h 944014"/>
                <a:gd name="connsiteX42" fmla="*/ 834760 w 999933"/>
                <a:gd name="connsiteY42" fmla="*/ 180910 h 944014"/>
                <a:gd name="connsiteX43" fmla="*/ 805671 w 999933"/>
                <a:gd name="connsiteY43" fmla="*/ 214688 h 944014"/>
                <a:gd name="connsiteX44" fmla="*/ 802559 w 999933"/>
                <a:gd name="connsiteY44" fmla="*/ 268804 h 944014"/>
                <a:gd name="connsiteX45" fmla="*/ 856675 w 999933"/>
                <a:gd name="connsiteY45" fmla="*/ 271915 h 944014"/>
                <a:gd name="connsiteX46" fmla="*/ 856675 w 999933"/>
                <a:gd name="connsiteY46" fmla="*/ 271914 h 944014"/>
                <a:gd name="connsiteX47" fmla="*/ 859786 w 999933"/>
                <a:gd name="connsiteY47" fmla="*/ 217798 h 944014"/>
                <a:gd name="connsiteX48" fmla="*/ 834760 w 999933"/>
                <a:gd name="connsiteY48" fmla="*/ 180910 h 944014"/>
                <a:gd name="connsiteX49" fmla="*/ 607566 w 999933"/>
                <a:gd name="connsiteY49" fmla="*/ 180910 h 944014"/>
                <a:gd name="connsiteX50" fmla="*/ 578477 w 999933"/>
                <a:gd name="connsiteY50" fmla="*/ 214688 h 944014"/>
                <a:gd name="connsiteX51" fmla="*/ 575365 w 999933"/>
                <a:gd name="connsiteY51" fmla="*/ 268804 h 944014"/>
                <a:gd name="connsiteX52" fmla="*/ 629481 w 999933"/>
                <a:gd name="connsiteY52" fmla="*/ 271915 h 944014"/>
                <a:gd name="connsiteX53" fmla="*/ 629481 w 999933"/>
                <a:gd name="connsiteY53" fmla="*/ 271915 h 944014"/>
                <a:gd name="connsiteX54" fmla="*/ 632592 w 999933"/>
                <a:gd name="connsiteY54" fmla="*/ 217798 h 944014"/>
                <a:gd name="connsiteX55" fmla="*/ 607566 w 999933"/>
                <a:gd name="connsiteY55" fmla="*/ 180910 h 944014"/>
                <a:gd name="connsiteX56" fmla="*/ 380375 w 999933"/>
                <a:gd name="connsiteY56" fmla="*/ 180910 h 944014"/>
                <a:gd name="connsiteX57" fmla="*/ 351284 w 999933"/>
                <a:gd name="connsiteY57" fmla="*/ 214688 h 944014"/>
                <a:gd name="connsiteX58" fmla="*/ 348173 w 999933"/>
                <a:gd name="connsiteY58" fmla="*/ 268804 h 944014"/>
                <a:gd name="connsiteX59" fmla="*/ 402289 w 999933"/>
                <a:gd name="connsiteY59" fmla="*/ 271916 h 944014"/>
                <a:gd name="connsiteX60" fmla="*/ 402289 w 999933"/>
                <a:gd name="connsiteY60" fmla="*/ 271914 h 944014"/>
                <a:gd name="connsiteX61" fmla="*/ 405400 w 999933"/>
                <a:gd name="connsiteY61" fmla="*/ 217798 h 944014"/>
                <a:gd name="connsiteX62" fmla="*/ 380375 w 999933"/>
                <a:gd name="connsiteY62" fmla="*/ 180910 h 944014"/>
                <a:gd name="connsiteX63" fmla="*/ 153182 w 999933"/>
                <a:gd name="connsiteY63" fmla="*/ 180910 h 944014"/>
                <a:gd name="connsiteX64" fmla="*/ 124093 w 999933"/>
                <a:gd name="connsiteY64" fmla="*/ 214688 h 944014"/>
                <a:gd name="connsiteX65" fmla="*/ 120981 w 999933"/>
                <a:gd name="connsiteY65" fmla="*/ 268804 h 944014"/>
                <a:gd name="connsiteX66" fmla="*/ 175097 w 999933"/>
                <a:gd name="connsiteY66" fmla="*/ 271915 h 944014"/>
                <a:gd name="connsiteX67" fmla="*/ 175096 w 999933"/>
                <a:gd name="connsiteY67" fmla="*/ 271914 h 944014"/>
                <a:gd name="connsiteX68" fmla="*/ 178208 w 999933"/>
                <a:gd name="connsiteY68" fmla="*/ 217798 h 944014"/>
                <a:gd name="connsiteX69" fmla="*/ 153182 w 999933"/>
                <a:gd name="connsiteY69" fmla="*/ 180910 h 944014"/>
                <a:gd name="connsiteX70" fmla="*/ 490628 w 999933"/>
                <a:gd name="connsiteY70" fmla="*/ 22 h 944014"/>
                <a:gd name="connsiteX71" fmla="*/ 979166 w 999933"/>
                <a:gd name="connsiteY71" fmla="*/ 163939 h 944014"/>
                <a:gd name="connsiteX72" fmla="*/ 495731 w 999933"/>
                <a:gd name="connsiteY72" fmla="*/ 944012 h 944014"/>
                <a:gd name="connsiteX73" fmla="*/ 12265 w 999933"/>
                <a:gd name="connsiteY73" fmla="*/ 159671 h 944014"/>
                <a:gd name="connsiteX74" fmla="*/ 490628 w 999933"/>
                <a:gd name="connsiteY74" fmla="*/ 22 h 94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99933" h="944014">
                  <a:moveTo>
                    <a:pt x="493971" y="733792"/>
                  </a:moveTo>
                  <a:cubicBezTo>
                    <a:pt x="485574" y="746509"/>
                    <a:pt x="475878" y="757768"/>
                    <a:pt x="464882" y="767569"/>
                  </a:cubicBezTo>
                  <a:cubicBezTo>
                    <a:pt x="449079" y="781654"/>
                    <a:pt x="447686" y="805882"/>
                    <a:pt x="461770" y="821685"/>
                  </a:cubicBezTo>
                  <a:cubicBezTo>
                    <a:pt x="475855" y="837488"/>
                    <a:pt x="500083" y="838881"/>
                    <a:pt x="515886" y="824796"/>
                  </a:cubicBezTo>
                  <a:lnTo>
                    <a:pt x="515886" y="824796"/>
                  </a:lnTo>
                  <a:cubicBezTo>
                    <a:pt x="531689" y="810711"/>
                    <a:pt x="533082" y="786483"/>
                    <a:pt x="518997" y="770680"/>
                  </a:cubicBezTo>
                  <a:cubicBezTo>
                    <a:pt x="509197" y="759684"/>
                    <a:pt x="500855" y="747387"/>
                    <a:pt x="493971" y="733792"/>
                  </a:cubicBezTo>
                  <a:close/>
                  <a:moveTo>
                    <a:pt x="607567" y="549499"/>
                  </a:moveTo>
                  <a:cubicBezTo>
                    <a:pt x="599170" y="562216"/>
                    <a:pt x="589474" y="573475"/>
                    <a:pt x="578477" y="583276"/>
                  </a:cubicBezTo>
                  <a:cubicBezTo>
                    <a:pt x="562674" y="597361"/>
                    <a:pt x="561280" y="621588"/>
                    <a:pt x="575366" y="637392"/>
                  </a:cubicBezTo>
                  <a:cubicBezTo>
                    <a:pt x="589451" y="653195"/>
                    <a:pt x="613678" y="654588"/>
                    <a:pt x="629482" y="640503"/>
                  </a:cubicBezTo>
                  <a:lnTo>
                    <a:pt x="629481" y="640503"/>
                  </a:lnTo>
                  <a:cubicBezTo>
                    <a:pt x="645284" y="626418"/>
                    <a:pt x="646677" y="602190"/>
                    <a:pt x="632592" y="586387"/>
                  </a:cubicBezTo>
                  <a:cubicBezTo>
                    <a:pt x="622793" y="575391"/>
                    <a:pt x="614451" y="563095"/>
                    <a:pt x="607567" y="549499"/>
                  </a:cubicBezTo>
                  <a:close/>
                  <a:moveTo>
                    <a:pt x="380375" y="549498"/>
                  </a:moveTo>
                  <a:cubicBezTo>
                    <a:pt x="371977" y="562216"/>
                    <a:pt x="362281" y="573476"/>
                    <a:pt x="351285" y="583276"/>
                  </a:cubicBezTo>
                  <a:cubicBezTo>
                    <a:pt x="335481" y="597361"/>
                    <a:pt x="334089" y="621588"/>
                    <a:pt x="348173" y="637392"/>
                  </a:cubicBezTo>
                  <a:cubicBezTo>
                    <a:pt x="362258" y="653196"/>
                    <a:pt x="386486" y="654589"/>
                    <a:pt x="402289" y="640504"/>
                  </a:cubicBezTo>
                  <a:lnTo>
                    <a:pt x="402289" y="640502"/>
                  </a:lnTo>
                  <a:cubicBezTo>
                    <a:pt x="418092" y="626418"/>
                    <a:pt x="419485" y="602190"/>
                    <a:pt x="405401" y="586386"/>
                  </a:cubicBezTo>
                  <a:cubicBezTo>
                    <a:pt x="395600" y="575391"/>
                    <a:pt x="387258" y="563095"/>
                    <a:pt x="380375" y="549498"/>
                  </a:cubicBezTo>
                  <a:close/>
                  <a:moveTo>
                    <a:pt x="721162" y="365204"/>
                  </a:moveTo>
                  <a:cubicBezTo>
                    <a:pt x="712765" y="377922"/>
                    <a:pt x="703069" y="389181"/>
                    <a:pt x="692073" y="398982"/>
                  </a:cubicBezTo>
                  <a:cubicBezTo>
                    <a:pt x="676269" y="413067"/>
                    <a:pt x="674876" y="437295"/>
                    <a:pt x="688961" y="453098"/>
                  </a:cubicBezTo>
                  <a:cubicBezTo>
                    <a:pt x="703046" y="468901"/>
                    <a:pt x="727274" y="470294"/>
                    <a:pt x="743077" y="456209"/>
                  </a:cubicBezTo>
                  <a:lnTo>
                    <a:pt x="743077" y="456208"/>
                  </a:lnTo>
                  <a:cubicBezTo>
                    <a:pt x="758880" y="442124"/>
                    <a:pt x="760273" y="417896"/>
                    <a:pt x="746188" y="402092"/>
                  </a:cubicBezTo>
                  <a:cubicBezTo>
                    <a:pt x="736388" y="391097"/>
                    <a:pt x="728046" y="378800"/>
                    <a:pt x="721162" y="365204"/>
                  </a:cubicBezTo>
                  <a:close/>
                  <a:moveTo>
                    <a:pt x="493970" y="365204"/>
                  </a:moveTo>
                  <a:cubicBezTo>
                    <a:pt x="485573" y="377921"/>
                    <a:pt x="475878" y="389181"/>
                    <a:pt x="464881" y="398981"/>
                  </a:cubicBezTo>
                  <a:cubicBezTo>
                    <a:pt x="449078" y="413067"/>
                    <a:pt x="447685" y="437294"/>
                    <a:pt x="461769" y="453097"/>
                  </a:cubicBezTo>
                  <a:cubicBezTo>
                    <a:pt x="475855" y="468901"/>
                    <a:pt x="500083" y="470294"/>
                    <a:pt x="515885" y="456209"/>
                  </a:cubicBezTo>
                  <a:lnTo>
                    <a:pt x="515885" y="456208"/>
                  </a:lnTo>
                  <a:cubicBezTo>
                    <a:pt x="531689" y="442124"/>
                    <a:pt x="533082" y="417896"/>
                    <a:pt x="518996" y="402092"/>
                  </a:cubicBezTo>
                  <a:cubicBezTo>
                    <a:pt x="509196" y="391096"/>
                    <a:pt x="500854" y="378800"/>
                    <a:pt x="493970" y="365204"/>
                  </a:cubicBezTo>
                  <a:close/>
                  <a:moveTo>
                    <a:pt x="266778" y="365204"/>
                  </a:moveTo>
                  <a:cubicBezTo>
                    <a:pt x="258382" y="377922"/>
                    <a:pt x="248685" y="389182"/>
                    <a:pt x="237689" y="398982"/>
                  </a:cubicBezTo>
                  <a:cubicBezTo>
                    <a:pt x="221886" y="413067"/>
                    <a:pt x="220492" y="437294"/>
                    <a:pt x="234577" y="453098"/>
                  </a:cubicBezTo>
                  <a:cubicBezTo>
                    <a:pt x="248662" y="468902"/>
                    <a:pt x="272890" y="470295"/>
                    <a:pt x="288694" y="456210"/>
                  </a:cubicBezTo>
                  <a:lnTo>
                    <a:pt x="288692" y="456208"/>
                  </a:lnTo>
                  <a:cubicBezTo>
                    <a:pt x="304496" y="442124"/>
                    <a:pt x="305889" y="417896"/>
                    <a:pt x="291804" y="402092"/>
                  </a:cubicBezTo>
                  <a:cubicBezTo>
                    <a:pt x="282004" y="391097"/>
                    <a:pt x="273662" y="378801"/>
                    <a:pt x="266778" y="365204"/>
                  </a:cubicBezTo>
                  <a:close/>
                  <a:moveTo>
                    <a:pt x="834760" y="180910"/>
                  </a:moveTo>
                  <a:cubicBezTo>
                    <a:pt x="826363" y="193628"/>
                    <a:pt x="816667" y="204887"/>
                    <a:pt x="805671" y="214688"/>
                  </a:cubicBezTo>
                  <a:cubicBezTo>
                    <a:pt x="789868" y="228773"/>
                    <a:pt x="788475" y="253000"/>
                    <a:pt x="802559" y="268804"/>
                  </a:cubicBezTo>
                  <a:cubicBezTo>
                    <a:pt x="816644" y="284607"/>
                    <a:pt x="840872" y="286000"/>
                    <a:pt x="856675" y="271915"/>
                  </a:cubicBezTo>
                  <a:lnTo>
                    <a:pt x="856675" y="271914"/>
                  </a:lnTo>
                  <a:cubicBezTo>
                    <a:pt x="872478" y="257829"/>
                    <a:pt x="873871" y="233602"/>
                    <a:pt x="859786" y="217798"/>
                  </a:cubicBezTo>
                  <a:cubicBezTo>
                    <a:pt x="849986" y="206803"/>
                    <a:pt x="841644" y="194506"/>
                    <a:pt x="834760" y="180910"/>
                  </a:cubicBezTo>
                  <a:close/>
                  <a:moveTo>
                    <a:pt x="607566" y="180910"/>
                  </a:moveTo>
                  <a:cubicBezTo>
                    <a:pt x="599169" y="193628"/>
                    <a:pt x="589473" y="204887"/>
                    <a:pt x="578477" y="214688"/>
                  </a:cubicBezTo>
                  <a:cubicBezTo>
                    <a:pt x="562674" y="228773"/>
                    <a:pt x="561281" y="253001"/>
                    <a:pt x="575365" y="268804"/>
                  </a:cubicBezTo>
                  <a:cubicBezTo>
                    <a:pt x="589450" y="284607"/>
                    <a:pt x="613678" y="286000"/>
                    <a:pt x="629481" y="271915"/>
                  </a:cubicBezTo>
                  <a:lnTo>
                    <a:pt x="629481" y="271915"/>
                  </a:lnTo>
                  <a:cubicBezTo>
                    <a:pt x="645284" y="257830"/>
                    <a:pt x="646677" y="233602"/>
                    <a:pt x="632592" y="217798"/>
                  </a:cubicBezTo>
                  <a:cubicBezTo>
                    <a:pt x="622792" y="206803"/>
                    <a:pt x="614450" y="194506"/>
                    <a:pt x="607566" y="180910"/>
                  </a:cubicBezTo>
                  <a:close/>
                  <a:moveTo>
                    <a:pt x="380375" y="180910"/>
                  </a:moveTo>
                  <a:cubicBezTo>
                    <a:pt x="371977" y="193628"/>
                    <a:pt x="362281" y="204887"/>
                    <a:pt x="351284" y="214688"/>
                  </a:cubicBezTo>
                  <a:cubicBezTo>
                    <a:pt x="335481" y="228773"/>
                    <a:pt x="334089" y="253000"/>
                    <a:pt x="348173" y="268804"/>
                  </a:cubicBezTo>
                  <a:cubicBezTo>
                    <a:pt x="362258" y="284607"/>
                    <a:pt x="386486" y="286000"/>
                    <a:pt x="402289" y="271916"/>
                  </a:cubicBezTo>
                  <a:lnTo>
                    <a:pt x="402289" y="271914"/>
                  </a:lnTo>
                  <a:cubicBezTo>
                    <a:pt x="418092" y="257830"/>
                    <a:pt x="419485" y="233602"/>
                    <a:pt x="405400" y="217798"/>
                  </a:cubicBezTo>
                  <a:cubicBezTo>
                    <a:pt x="395600" y="206803"/>
                    <a:pt x="387258" y="194506"/>
                    <a:pt x="380375" y="180910"/>
                  </a:cubicBezTo>
                  <a:close/>
                  <a:moveTo>
                    <a:pt x="153182" y="180910"/>
                  </a:moveTo>
                  <a:cubicBezTo>
                    <a:pt x="144785" y="193628"/>
                    <a:pt x="135089" y="204887"/>
                    <a:pt x="124093" y="214688"/>
                  </a:cubicBezTo>
                  <a:cubicBezTo>
                    <a:pt x="108289" y="228773"/>
                    <a:pt x="106896" y="253000"/>
                    <a:pt x="120981" y="268804"/>
                  </a:cubicBezTo>
                  <a:cubicBezTo>
                    <a:pt x="135067" y="284608"/>
                    <a:pt x="159295" y="286001"/>
                    <a:pt x="175097" y="271915"/>
                  </a:cubicBezTo>
                  <a:lnTo>
                    <a:pt x="175096" y="271914"/>
                  </a:lnTo>
                  <a:cubicBezTo>
                    <a:pt x="190900" y="257830"/>
                    <a:pt x="192293" y="233602"/>
                    <a:pt x="178208" y="217798"/>
                  </a:cubicBezTo>
                  <a:cubicBezTo>
                    <a:pt x="168408" y="206803"/>
                    <a:pt x="160066" y="194506"/>
                    <a:pt x="153182" y="180910"/>
                  </a:cubicBezTo>
                  <a:close/>
                  <a:moveTo>
                    <a:pt x="490628" y="22"/>
                  </a:moveTo>
                  <a:cubicBezTo>
                    <a:pt x="709776" y="1299"/>
                    <a:pt x="930620" y="56503"/>
                    <a:pt x="979166" y="163939"/>
                  </a:cubicBezTo>
                  <a:cubicBezTo>
                    <a:pt x="1104732" y="431200"/>
                    <a:pt x="625219" y="945373"/>
                    <a:pt x="495731" y="944012"/>
                  </a:cubicBezTo>
                  <a:cubicBezTo>
                    <a:pt x="346334" y="939429"/>
                    <a:pt x="-77113" y="489857"/>
                    <a:pt x="12265" y="159671"/>
                  </a:cubicBezTo>
                  <a:cubicBezTo>
                    <a:pt x="54028" y="51397"/>
                    <a:pt x="271480" y="-1255"/>
                    <a:pt x="490628" y="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="" xmlns:a16="http://schemas.microsoft.com/office/drawing/2014/main" id="{3FB42ECC-A3CF-4C2C-8F29-D86A5400F678}"/>
              </a:ext>
            </a:extLst>
          </p:cNvPr>
          <p:cNvGrpSpPr/>
          <p:nvPr/>
        </p:nvGrpSpPr>
        <p:grpSpPr>
          <a:xfrm>
            <a:off x="10242339" y="2029921"/>
            <a:ext cx="276864" cy="39980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93" name="눈물 방울 92">
              <a:extLst>
                <a:ext uri="{FF2B5EF4-FFF2-40B4-BE49-F238E27FC236}">
                  <a16:creationId xmlns="" xmlns:a16="http://schemas.microsoft.com/office/drawing/2014/main" id="{CB537704-C223-4A2E-ABEC-42A5E6647B47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="" xmlns:a16="http://schemas.microsoft.com/office/drawing/2014/main" id="{89038E84-BD87-4C64-8FA0-84E39181651A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="" xmlns:a16="http://schemas.microsoft.com/office/drawing/2014/main" id="{B7DB0D41-086A-4165-98B0-AF71F693F552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="" xmlns:a16="http://schemas.microsoft.com/office/drawing/2014/main" id="{01A4FAEA-31EC-4FCF-9DE5-CEEC84C1BD15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FC5C32EE-AECD-477B-B19F-B4E41DB859A9}"/>
              </a:ext>
            </a:extLst>
          </p:cNvPr>
          <p:cNvGrpSpPr/>
          <p:nvPr/>
        </p:nvGrpSpPr>
        <p:grpSpPr>
          <a:xfrm>
            <a:off x="8306345" y="2075748"/>
            <a:ext cx="272604" cy="311003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A29D13EE-2E3B-44A4-8BC1-6371E8A609F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="" xmlns:a16="http://schemas.microsoft.com/office/drawing/2014/main" id="{AE2463AD-3416-4395-8761-98B3BC4B7011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="" xmlns:a16="http://schemas.microsoft.com/office/drawing/2014/main" id="{ADF34CBA-582D-4FD2-8CE6-558EC2637B28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="" xmlns:a16="http://schemas.microsoft.com/office/drawing/2014/main" id="{289BC379-EA3D-476A-8B1C-CED1AC4FAE15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ardrop 3">
              <a:extLst>
                <a:ext uri="{FF2B5EF4-FFF2-40B4-BE49-F238E27FC236}">
                  <a16:creationId xmlns="" xmlns:a16="http://schemas.microsoft.com/office/drawing/2014/main" id="{8EC875A2-89DB-4A86-94CD-72BCB228A72D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="" xmlns:a16="http://schemas.microsoft.com/office/drawing/2014/main" id="{BE8FEA90-23F8-4DCB-A6BC-4EFA96F235C5}"/>
              </a:ext>
            </a:extLst>
          </p:cNvPr>
          <p:cNvGrpSpPr/>
          <p:nvPr/>
        </p:nvGrpSpPr>
        <p:grpSpPr>
          <a:xfrm>
            <a:off x="7838859" y="2756463"/>
            <a:ext cx="273405" cy="352930"/>
            <a:chOff x="4494569" y="302151"/>
            <a:chExt cx="4120238" cy="5318688"/>
          </a:xfrm>
          <a:solidFill>
            <a:schemeClr val="bg1"/>
          </a:solidFill>
        </p:grpSpPr>
        <p:sp>
          <p:nvSpPr>
            <p:cNvPr id="104" name="자유형: 도형 103">
              <a:extLst>
                <a:ext uri="{FF2B5EF4-FFF2-40B4-BE49-F238E27FC236}">
                  <a16:creationId xmlns="" xmlns:a16="http://schemas.microsoft.com/office/drawing/2014/main" id="{115114E7-B803-4C06-ACDE-8B86E6B7D63C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막힌 원호 135">
              <a:extLst>
                <a:ext uri="{FF2B5EF4-FFF2-40B4-BE49-F238E27FC236}">
                  <a16:creationId xmlns="" xmlns:a16="http://schemas.microsoft.com/office/drawing/2014/main" id="{B1469C79-51FE-4C35-AF01-70C4491E17F7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Teardrop 3">
              <a:extLst>
                <a:ext uri="{FF2B5EF4-FFF2-40B4-BE49-F238E27FC236}">
                  <a16:creationId xmlns="" xmlns:a16="http://schemas.microsoft.com/office/drawing/2014/main" id="{868D5DF0-772E-4B0D-B955-42EA8DAD31EA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="" xmlns:a16="http://schemas.microsoft.com/office/drawing/2014/main" id="{7744B601-EB0B-49EC-8EB3-4E0AE6199C76}"/>
              </a:ext>
            </a:extLst>
          </p:cNvPr>
          <p:cNvGrpSpPr/>
          <p:nvPr/>
        </p:nvGrpSpPr>
        <p:grpSpPr>
          <a:xfrm>
            <a:off x="10502721" y="3576649"/>
            <a:ext cx="236453" cy="330748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08" name="사각형: 둥근 모서리 132">
              <a:extLst>
                <a:ext uri="{FF2B5EF4-FFF2-40B4-BE49-F238E27FC236}">
                  <a16:creationId xmlns="" xmlns:a16="http://schemas.microsoft.com/office/drawing/2014/main" id="{FF2A519A-FF01-4216-A104-790C60D330EC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막힌 원호 135">
              <a:extLst>
                <a:ext uri="{FF2B5EF4-FFF2-40B4-BE49-F238E27FC236}">
                  <a16:creationId xmlns="" xmlns:a16="http://schemas.microsoft.com/office/drawing/2014/main" id="{C66336B6-123D-4CD8-9E7E-CC21FF487C2A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="" xmlns:a16="http://schemas.microsoft.com/office/drawing/2014/main" id="{6E9B0D0D-8FF6-4956-98A7-0B0BD646D1CD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="" xmlns:a16="http://schemas.microsoft.com/office/drawing/2014/main" id="{23D5ED08-E082-4B29-90D5-7956E39BD6A9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727DB628-950A-4FF0-835C-8656395C9E49}"/>
              </a:ext>
            </a:extLst>
          </p:cNvPr>
          <p:cNvGrpSpPr/>
          <p:nvPr/>
        </p:nvGrpSpPr>
        <p:grpSpPr>
          <a:xfrm>
            <a:off x="9273950" y="1846135"/>
            <a:ext cx="311658" cy="311658"/>
            <a:chOff x="847837" y="4367156"/>
            <a:chExt cx="1901842" cy="1901842"/>
          </a:xfrm>
          <a:solidFill>
            <a:schemeClr val="bg1"/>
          </a:solidFill>
        </p:grpSpPr>
        <p:sp>
          <p:nvSpPr>
            <p:cNvPr id="113" name="자유형: 도형 112">
              <a:extLst>
                <a:ext uri="{FF2B5EF4-FFF2-40B4-BE49-F238E27FC236}">
                  <a16:creationId xmlns="" xmlns:a16="http://schemas.microsoft.com/office/drawing/2014/main" id="{A8D22310-360E-45AC-A83F-CF958409AE69}"/>
                </a:ext>
              </a:extLst>
            </p:cNvPr>
            <p:cNvSpPr/>
            <p:nvPr/>
          </p:nvSpPr>
          <p:spPr>
            <a:xfrm>
              <a:off x="1025650" y="4550276"/>
              <a:ext cx="1546216" cy="153560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원형: 비어 있음 113">
              <a:extLst>
                <a:ext uri="{FF2B5EF4-FFF2-40B4-BE49-F238E27FC236}">
                  <a16:creationId xmlns="" xmlns:a16="http://schemas.microsoft.com/office/drawing/2014/main" id="{D63CF85E-96C3-4420-8DAD-6FD9D6666385}"/>
                </a:ext>
              </a:extLst>
            </p:cNvPr>
            <p:cNvSpPr/>
            <p:nvPr/>
          </p:nvSpPr>
          <p:spPr>
            <a:xfrm>
              <a:off x="847837" y="4367156"/>
              <a:ext cx="1901842" cy="1901842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="" xmlns:a16="http://schemas.microsoft.com/office/drawing/2014/main" id="{80EFC6A0-CE65-488E-96A5-3F6DA38B4C5A}"/>
              </a:ext>
            </a:extLst>
          </p:cNvPr>
          <p:cNvGrpSpPr/>
          <p:nvPr/>
        </p:nvGrpSpPr>
        <p:grpSpPr>
          <a:xfrm rot="7967816">
            <a:off x="7768744" y="3535637"/>
            <a:ext cx="249977" cy="1597486"/>
            <a:chOff x="1055023" y="2447148"/>
            <a:chExt cx="489227" cy="3126415"/>
          </a:xfrm>
          <a:solidFill>
            <a:schemeClr val="accent1"/>
          </a:solidFill>
        </p:grpSpPr>
        <p:grpSp>
          <p:nvGrpSpPr>
            <p:cNvPr id="116" name="그룹 115">
              <a:extLst>
                <a:ext uri="{FF2B5EF4-FFF2-40B4-BE49-F238E27FC236}">
                  <a16:creationId xmlns="" xmlns:a16="http://schemas.microsoft.com/office/drawing/2014/main" id="{52CB362B-3771-4AFB-BC57-17C6B1849BE7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118" name="사다리꼴 117">
                <a:extLst>
                  <a:ext uri="{FF2B5EF4-FFF2-40B4-BE49-F238E27FC236}">
                    <a16:creationId xmlns="" xmlns:a16="http://schemas.microsoft.com/office/drawing/2014/main" id="{21AA498F-18D1-418D-BE9A-4BB4998880FB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="" xmlns:a16="http://schemas.microsoft.com/office/drawing/2014/main" id="{FFCA9F1A-EEAE-42DE-B45D-13F822A0B9DF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자유형: 도형 116">
              <a:extLst>
                <a:ext uri="{FF2B5EF4-FFF2-40B4-BE49-F238E27FC236}">
                  <a16:creationId xmlns="" xmlns:a16="http://schemas.microsoft.com/office/drawing/2014/main" id="{5F65168C-6D3D-4558-98A3-F6ACBCA13306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="" xmlns:a16="http://schemas.microsoft.com/office/drawing/2014/main" id="{D840536D-10EA-4535-A4C9-239092E41438}"/>
              </a:ext>
            </a:extLst>
          </p:cNvPr>
          <p:cNvGrpSpPr/>
          <p:nvPr/>
        </p:nvGrpSpPr>
        <p:grpSpPr>
          <a:xfrm rot="13493533">
            <a:off x="10768870" y="3638123"/>
            <a:ext cx="338469" cy="1516294"/>
            <a:chOff x="4241914" y="2176670"/>
            <a:chExt cx="1118390" cy="5010230"/>
          </a:xfrm>
          <a:solidFill>
            <a:schemeClr val="accent1"/>
          </a:solidFill>
        </p:grpSpPr>
        <p:sp>
          <p:nvSpPr>
            <p:cNvPr id="121" name="타원 55">
              <a:extLst>
                <a:ext uri="{FF2B5EF4-FFF2-40B4-BE49-F238E27FC236}">
                  <a16:creationId xmlns="" xmlns:a16="http://schemas.microsoft.com/office/drawing/2014/main" id="{CE32D126-7DC2-49BE-9E94-E11C8CA2199B}"/>
                </a:ext>
              </a:extLst>
            </p:cNvPr>
            <p:cNvSpPr/>
            <p:nvPr/>
          </p:nvSpPr>
          <p:spPr>
            <a:xfrm>
              <a:off x="4241914" y="2176670"/>
              <a:ext cx="1118390" cy="1811875"/>
            </a:xfrm>
            <a:custGeom>
              <a:avLst/>
              <a:gdLst>
                <a:gd name="connsiteX0" fmla="*/ 0 w 1173877"/>
                <a:gd name="connsiteY0" fmla="*/ 586939 h 1173877"/>
                <a:gd name="connsiteX1" fmla="*/ 586939 w 1173877"/>
                <a:gd name="connsiteY1" fmla="*/ 0 h 1173877"/>
                <a:gd name="connsiteX2" fmla="*/ 1173878 w 1173877"/>
                <a:gd name="connsiteY2" fmla="*/ 586939 h 1173877"/>
                <a:gd name="connsiteX3" fmla="*/ 586939 w 1173877"/>
                <a:gd name="connsiteY3" fmla="*/ 1173878 h 1173877"/>
                <a:gd name="connsiteX4" fmla="*/ 0 w 1173877"/>
                <a:gd name="connsiteY4" fmla="*/ 586939 h 1173877"/>
                <a:gd name="connsiteX0" fmla="*/ 41 w 1173919"/>
                <a:gd name="connsiteY0" fmla="*/ 932720 h 1519659"/>
                <a:gd name="connsiteX1" fmla="*/ 610033 w 1173919"/>
                <a:gd name="connsiteY1" fmla="*/ 0 h 1519659"/>
                <a:gd name="connsiteX2" fmla="*/ 1173919 w 1173919"/>
                <a:gd name="connsiteY2" fmla="*/ 932720 h 1519659"/>
                <a:gd name="connsiteX3" fmla="*/ 586980 w 1173919"/>
                <a:gd name="connsiteY3" fmla="*/ 1519659 h 1519659"/>
                <a:gd name="connsiteX4" fmla="*/ 41 w 1173919"/>
                <a:gd name="connsiteY4" fmla="*/ 932720 h 1519659"/>
                <a:gd name="connsiteX0" fmla="*/ 74 w 1173952"/>
                <a:gd name="connsiteY0" fmla="*/ 932720 h 1842389"/>
                <a:gd name="connsiteX1" fmla="*/ 610066 w 1173952"/>
                <a:gd name="connsiteY1" fmla="*/ 0 h 1842389"/>
                <a:gd name="connsiteX2" fmla="*/ 1173952 w 1173952"/>
                <a:gd name="connsiteY2" fmla="*/ 932720 h 1842389"/>
                <a:gd name="connsiteX3" fmla="*/ 579329 w 1173952"/>
                <a:gd name="connsiteY3" fmla="*/ 1842389 h 1842389"/>
                <a:gd name="connsiteX4" fmla="*/ 74 w 1173952"/>
                <a:gd name="connsiteY4" fmla="*/ 932720 h 1842389"/>
                <a:gd name="connsiteX0" fmla="*/ 17 w 1173895"/>
                <a:gd name="connsiteY0" fmla="*/ 932720 h 1842389"/>
                <a:gd name="connsiteX1" fmla="*/ 610009 w 1173895"/>
                <a:gd name="connsiteY1" fmla="*/ 0 h 1842389"/>
                <a:gd name="connsiteX2" fmla="*/ 1173895 w 1173895"/>
                <a:gd name="connsiteY2" fmla="*/ 932720 h 1842389"/>
                <a:gd name="connsiteX3" fmla="*/ 579272 w 1173895"/>
                <a:gd name="connsiteY3" fmla="*/ 1842389 h 1842389"/>
                <a:gd name="connsiteX4" fmla="*/ 17 w 1173895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4536"/>
                <a:gd name="connsiteY0" fmla="*/ 932720 h 1842389"/>
                <a:gd name="connsiteX1" fmla="*/ 610534 w 1174536"/>
                <a:gd name="connsiteY1" fmla="*/ 0 h 1842389"/>
                <a:gd name="connsiteX2" fmla="*/ 1174420 w 1174536"/>
                <a:gd name="connsiteY2" fmla="*/ 932720 h 1842389"/>
                <a:gd name="connsiteX3" fmla="*/ 579797 w 1174536"/>
                <a:gd name="connsiteY3" fmla="*/ 1842389 h 1842389"/>
                <a:gd name="connsiteX4" fmla="*/ 542 w 117453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872 w 1144196"/>
                <a:gd name="connsiteY0" fmla="*/ 932720 h 1842389"/>
                <a:gd name="connsiteX1" fmla="*/ 580128 w 1144196"/>
                <a:gd name="connsiteY1" fmla="*/ 0 h 1842389"/>
                <a:gd name="connsiteX2" fmla="*/ 1144014 w 1144196"/>
                <a:gd name="connsiteY2" fmla="*/ 932720 h 1842389"/>
                <a:gd name="connsiteX3" fmla="*/ 549391 w 1144196"/>
                <a:gd name="connsiteY3" fmla="*/ 1842389 h 1842389"/>
                <a:gd name="connsiteX4" fmla="*/ 872 w 114419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3 w 1136147"/>
                <a:gd name="connsiteY0" fmla="*/ 932723 h 1842395"/>
                <a:gd name="connsiteX1" fmla="*/ 579829 w 1136147"/>
                <a:gd name="connsiteY1" fmla="*/ 3 h 1842395"/>
                <a:gd name="connsiteX2" fmla="*/ 1136031 w 1136147"/>
                <a:gd name="connsiteY2" fmla="*/ 925039 h 1842395"/>
                <a:gd name="connsiteX3" fmla="*/ 549092 w 1136147"/>
                <a:gd name="connsiteY3" fmla="*/ 1842392 h 1842395"/>
                <a:gd name="connsiteX4" fmla="*/ 573 w 1136147"/>
                <a:gd name="connsiteY4" fmla="*/ 932723 h 1842395"/>
                <a:gd name="connsiteX0" fmla="*/ 573 w 1136147"/>
                <a:gd name="connsiteY0" fmla="*/ 894353 h 1842497"/>
                <a:gd name="connsiteX1" fmla="*/ 579829 w 1136147"/>
                <a:gd name="connsiteY1" fmla="*/ 53 h 1842497"/>
                <a:gd name="connsiteX2" fmla="*/ 1136031 w 1136147"/>
                <a:gd name="connsiteY2" fmla="*/ 925089 h 1842497"/>
                <a:gd name="connsiteX3" fmla="*/ 549092 w 1136147"/>
                <a:gd name="connsiteY3" fmla="*/ 1842442 h 1842497"/>
                <a:gd name="connsiteX4" fmla="*/ 573 w 1136147"/>
                <a:gd name="connsiteY4" fmla="*/ 894353 h 1842497"/>
                <a:gd name="connsiteX0" fmla="*/ 573 w 1136147"/>
                <a:gd name="connsiteY0" fmla="*/ 894358 h 1842502"/>
                <a:gd name="connsiteX1" fmla="*/ 579829 w 1136147"/>
                <a:gd name="connsiteY1" fmla="*/ 58 h 1842502"/>
                <a:gd name="connsiteX2" fmla="*/ 1136031 w 1136147"/>
                <a:gd name="connsiteY2" fmla="*/ 925094 h 1842502"/>
                <a:gd name="connsiteX3" fmla="*/ 549092 w 1136147"/>
                <a:gd name="connsiteY3" fmla="*/ 1842447 h 1842502"/>
                <a:gd name="connsiteX4" fmla="*/ 573 w 1136147"/>
                <a:gd name="connsiteY4" fmla="*/ 894358 h 1842502"/>
                <a:gd name="connsiteX0" fmla="*/ 573 w 1136147"/>
                <a:gd name="connsiteY0" fmla="*/ 894362 h 1842506"/>
                <a:gd name="connsiteX1" fmla="*/ 579829 w 1136147"/>
                <a:gd name="connsiteY1" fmla="*/ 62 h 1842506"/>
                <a:gd name="connsiteX2" fmla="*/ 1136031 w 1136147"/>
                <a:gd name="connsiteY2" fmla="*/ 925098 h 1842506"/>
                <a:gd name="connsiteX3" fmla="*/ 549092 w 1136147"/>
                <a:gd name="connsiteY3" fmla="*/ 1842451 h 1842506"/>
                <a:gd name="connsiteX4" fmla="*/ 573 w 1136147"/>
                <a:gd name="connsiteY4" fmla="*/ 894362 h 1842506"/>
                <a:gd name="connsiteX0" fmla="*/ 573 w 1136031"/>
                <a:gd name="connsiteY0" fmla="*/ 894362 h 1842506"/>
                <a:gd name="connsiteX1" fmla="*/ 579829 w 1136031"/>
                <a:gd name="connsiteY1" fmla="*/ 62 h 1842506"/>
                <a:gd name="connsiteX2" fmla="*/ 1136031 w 1136031"/>
                <a:gd name="connsiteY2" fmla="*/ 925098 h 1842506"/>
                <a:gd name="connsiteX3" fmla="*/ 549092 w 1136031"/>
                <a:gd name="connsiteY3" fmla="*/ 1842451 h 1842506"/>
                <a:gd name="connsiteX4" fmla="*/ 573 w 1136031"/>
                <a:gd name="connsiteY4" fmla="*/ 894362 h 1842506"/>
                <a:gd name="connsiteX0" fmla="*/ 944 w 1136402"/>
                <a:gd name="connsiteY0" fmla="*/ 894362 h 1842506"/>
                <a:gd name="connsiteX1" fmla="*/ 580200 w 1136402"/>
                <a:gd name="connsiteY1" fmla="*/ 62 h 1842506"/>
                <a:gd name="connsiteX2" fmla="*/ 1136402 w 1136402"/>
                <a:gd name="connsiteY2" fmla="*/ 925098 h 1842506"/>
                <a:gd name="connsiteX3" fmla="*/ 549463 w 1136402"/>
                <a:gd name="connsiteY3" fmla="*/ 1842451 h 1842506"/>
                <a:gd name="connsiteX4" fmla="*/ 944 w 1136402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530 w 1175493"/>
                <a:gd name="connsiteY0" fmla="*/ 904205 h 1842443"/>
                <a:gd name="connsiteX1" fmla="*/ 619291 w 1175493"/>
                <a:gd name="connsiteY1" fmla="*/ 29 h 1842443"/>
                <a:gd name="connsiteX2" fmla="*/ 1175493 w 1175493"/>
                <a:gd name="connsiteY2" fmla="*/ 925065 h 1842443"/>
                <a:gd name="connsiteX3" fmla="*/ 588554 w 1175493"/>
                <a:gd name="connsiteY3" fmla="*/ 1842418 h 1842443"/>
                <a:gd name="connsiteX4" fmla="*/ 530 w 1175493"/>
                <a:gd name="connsiteY4" fmla="*/ 904205 h 1842443"/>
                <a:gd name="connsiteX0" fmla="*/ 527 w 1155736"/>
                <a:gd name="connsiteY0" fmla="*/ 904205 h 1842443"/>
                <a:gd name="connsiteX1" fmla="*/ 619288 w 1155736"/>
                <a:gd name="connsiteY1" fmla="*/ 29 h 1842443"/>
                <a:gd name="connsiteX2" fmla="*/ 1155736 w 1155736"/>
                <a:gd name="connsiteY2" fmla="*/ 925065 h 1842443"/>
                <a:gd name="connsiteX3" fmla="*/ 588551 w 1155736"/>
                <a:gd name="connsiteY3" fmla="*/ 1842418 h 1842443"/>
                <a:gd name="connsiteX4" fmla="*/ 527 w 1155736"/>
                <a:gd name="connsiteY4" fmla="*/ 904205 h 1842443"/>
                <a:gd name="connsiteX0" fmla="*/ 620 w 1155829"/>
                <a:gd name="connsiteY0" fmla="*/ 904205 h 1842443"/>
                <a:gd name="connsiteX1" fmla="*/ 619381 w 1155829"/>
                <a:gd name="connsiteY1" fmla="*/ 29 h 1842443"/>
                <a:gd name="connsiteX2" fmla="*/ 1155829 w 1155829"/>
                <a:gd name="connsiteY2" fmla="*/ 925065 h 1842443"/>
                <a:gd name="connsiteX3" fmla="*/ 588644 w 1155829"/>
                <a:gd name="connsiteY3" fmla="*/ 1842418 h 1842443"/>
                <a:gd name="connsiteX4" fmla="*/ 620 w 1155829"/>
                <a:gd name="connsiteY4" fmla="*/ 904205 h 1842443"/>
                <a:gd name="connsiteX0" fmla="*/ 853 w 1156062"/>
                <a:gd name="connsiteY0" fmla="*/ 904570 h 1842808"/>
                <a:gd name="connsiteX1" fmla="*/ 619614 w 1156062"/>
                <a:gd name="connsiteY1" fmla="*/ 394 h 1842808"/>
                <a:gd name="connsiteX2" fmla="*/ 1156062 w 1156062"/>
                <a:gd name="connsiteY2" fmla="*/ 925430 h 1842808"/>
                <a:gd name="connsiteX3" fmla="*/ 588877 w 1156062"/>
                <a:gd name="connsiteY3" fmla="*/ 1842783 h 1842808"/>
                <a:gd name="connsiteX4" fmla="*/ 853 w 1156062"/>
                <a:gd name="connsiteY4" fmla="*/ 904570 h 1842808"/>
                <a:gd name="connsiteX0" fmla="*/ 949 w 1156158"/>
                <a:gd name="connsiteY0" fmla="*/ 904271 h 1842509"/>
                <a:gd name="connsiteX1" fmla="*/ 619710 w 1156158"/>
                <a:gd name="connsiteY1" fmla="*/ 95 h 1842509"/>
                <a:gd name="connsiteX2" fmla="*/ 1156158 w 1156158"/>
                <a:gd name="connsiteY2" fmla="*/ 925131 h 1842509"/>
                <a:gd name="connsiteX3" fmla="*/ 588973 w 1156158"/>
                <a:gd name="connsiteY3" fmla="*/ 1842484 h 1842509"/>
                <a:gd name="connsiteX4" fmla="*/ 949 w 1156158"/>
                <a:gd name="connsiteY4" fmla="*/ 904271 h 1842509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184 w 1155393"/>
                <a:gd name="connsiteY0" fmla="*/ 904270 h 1842508"/>
                <a:gd name="connsiteX1" fmla="*/ 599192 w 1155393"/>
                <a:gd name="connsiteY1" fmla="*/ 94 h 1842508"/>
                <a:gd name="connsiteX2" fmla="*/ 1155393 w 1155393"/>
                <a:gd name="connsiteY2" fmla="*/ 925130 h 1842508"/>
                <a:gd name="connsiteX3" fmla="*/ 588208 w 1155393"/>
                <a:gd name="connsiteY3" fmla="*/ 1842483 h 1842508"/>
                <a:gd name="connsiteX4" fmla="*/ 184 w 1155393"/>
                <a:gd name="connsiteY4" fmla="*/ 904270 h 1842508"/>
                <a:gd name="connsiteX0" fmla="*/ 184 w 1155393"/>
                <a:gd name="connsiteY0" fmla="*/ 904240 h 1842478"/>
                <a:gd name="connsiteX1" fmla="*/ 599192 w 1155393"/>
                <a:gd name="connsiteY1" fmla="*/ 64 h 1842478"/>
                <a:gd name="connsiteX2" fmla="*/ 1155393 w 1155393"/>
                <a:gd name="connsiteY2" fmla="*/ 925100 h 1842478"/>
                <a:gd name="connsiteX3" fmla="*/ 588208 w 1155393"/>
                <a:gd name="connsiteY3" fmla="*/ 1842453 h 1842478"/>
                <a:gd name="connsiteX4" fmla="*/ 184 w 1155393"/>
                <a:gd name="connsiteY4" fmla="*/ 904240 h 1842478"/>
                <a:gd name="connsiteX0" fmla="*/ 184 w 1155393"/>
                <a:gd name="connsiteY0" fmla="*/ 904259 h 1842497"/>
                <a:gd name="connsiteX1" fmla="*/ 599192 w 1155393"/>
                <a:gd name="connsiteY1" fmla="*/ 83 h 1842497"/>
                <a:gd name="connsiteX2" fmla="*/ 1155393 w 1155393"/>
                <a:gd name="connsiteY2" fmla="*/ 925119 h 1842497"/>
                <a:gd name="connsiteX3" fmla="*/ 588208 w 1155393"/>
                <a:gd name="connsiteY3" fmla="*/ 1842472 h 1842497"/>
                <a:gd name="connsiteX4" fmla="*/ 184 w 1155393"/>
                <a:gd name="connsiteY4" fmla="*/ 904259 h 1842497"/>
                <a:gd name="connsiteX0" fmla="*/ 184 w 1155718"/>
                <a:gd name="connsiteY0" fmla="*/ 904235 h 1842465"/>
                <a:gd name="connsiteX1" fmla="*/ 599192 w 1155718"/>
                <a:gd name="connsiteY1" fmla="*/ 59 h 1842465"/>
                <a:gd name="connsiteX2" fmla="*/ 1155393 w 1155718"/>
                <a:gd name="connsiteY2" fmla="*/ 925095 h 1842465"/>
                <a:gd name="connsiteX3" fmla="*/ 588208 w 1155718"/>
                <a:gd name="connsiteY3" fmla="*/ 1842448 h 1842465"/>
                <a:gd name="connsiteX4" fmla="*/ 184 w 1155718"/>
                <a:gd name="connsiteY4" fmla="*/ 904235 h 1842465"/>
                <a:gd name="connsiteX0" fmla="*/ 9 w 1155230"/>
                <a:gd name="connsiteY0" fmla="*/ 933851 h 1872079"/>
                <a:gd name="connsiteX1" fmla="*/ 599017 w 1155230"/>
                <a:gd name="connsiteY1" fmla="*/ 46 h 1872079"/>
                <a:gd name="connsiteX2" fmla="*/ 1155218 w 1155230"/>
                <a:gd name="connsiteY2" fmla="*/ 954711 h 1872079"/>
                <a:gd name="connsiteX3" fmla="*/ 588033 w 1155230"/>
                <a:gd name="connsiteY3" fmla="*/ 1872064 h 1872079"/>
                <a:gd name="connsiteX4" fmla="*/ 9 w 1155230"/>
                <a:gd name="connsiteY4" fmla="*/ 933851 h 1872079"/>
                <a:gd name="connsiteX0" fmla="*/ 184 w 1155405"/>
                <a:gd name="connsiteY0" fmla="*/ 933851 h 1872078"/>
                <a:gd name="connsiteX1" fmla="*/ 599192 w 1155405"/>
                <a:gd name="connsiteY1" fmla="*/ 46 h 1872078"/>
                <a:gd name="connsiteX2" fmla="*/ 1155393 w 1155405"/>
                <a:gd name="connsiteY2" fmla="*/ 954711 h 1872078"/>
                <a:gd name="connsiteX3" fmla="*/ 588208 w 1155405"/>
                <a:gd name="connsiteY3" fmla="*/ 1872064 h 1872078"/>
                <a:gd name="connsiteX4" fmla="*/ 184 w 1155405"/>
                <a:gd name="connsiteY4" fmla="*/ 933851 h 1872078"/>
                <a:gd name="connsiteX0" fmla="*/ 184 w 1155572"/>
                <a:gd name="connsiteY0" fmla="*/ 933863 h 1872093"/>
                <a:gd name="connsiteX1" fmla="*/ 599192 w 1155572"/>
                <a:gd name="connsiteY1" fmla="*/ 58 h 1872093"/>
                <a:gd name="connsiteX2" fmla="*/ 1155393 w 1155572"/>
                <a:gd name="connsiteY2" fmla="*/ 954723 h 1872093"/>
                <a:gd name="connsiteX3" fmla="*/ 588208 w 1155572"/>
                <a:gd name="connsiteY3" fmla="*/ 1872076 h 1872093"/>
                <a:gd name="connsiteX4" fmla="*/ 184 w 1155572"/>
                <a:gd name="connsiteY4" fmla="*/ 933863 h 1872093"/>
                <a:gd name="connsiteX0" fmla="*/ 184 w 1155560"/>
                <a:gd name="connsiteY0" fmla="*/ 933863 h 1872094"/>
                <a:gd name="connsiteX1" fmla="*/ 599192 w 1155560"/>
                <a:gd name="connsiteY1" fmla="*/ 58 h 1872094"/>
                <a:gd name="connsiteX2" fmla="*/ 1155393 w 1155560"/>
                <a:gd name="connsiteY2" fmla="*/ 954723 h 1872094"/>
                <a:gd name="connsiteX3" fmla="*/ 588208 w 1155560"/>
                <a:gd name="connsiteY3" fmla="*/ 1872076 h 1872094"/>
                <a:gd name="connsiteX4" fmla="*/ 184 w 1155560"/>
                <a:gd name="connsiteY4" fmla="*/ 933863 h 187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60" h="1872094">
                  <a:moveTo>
                    <a:pt x="184" y="933863"/>
                  </a:moveTo>
                  <a:cubicBezTo>
                    <a:pt x="-7861" y="453961"/>
                    <a:pt x="248634" y="6457"/>
                    <a:pt x="599192" y="58"/>
                  </a:cubicBezTo>
                  <a:cubicBezTo>
                    <a:pt x="949750" y="-6341"/>
                    <a:pt x="1147347" y="524204"/>
                    <a:pt x="1155393" y="954723"/>
                  </a:cubicBezTo>
                  <a:cubicBezTo>
                    <a:pt x="1163439" y="1385242"/>
                    <a:pt x="879509" y="1875552"/>
                    <a:pt x="588208" y="1872076"/>
                  </a:cubicBezTo>
                  <a:cubicBezTo>
                    <a:pt x="296907" y="1868600"/>
                    <a:pt x="8229" y="1413765"/>
                    <a:pt x="184" y="9338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사다리꼴 121">
              <a:extLst>
                <a:ext uri="{FF2B5EF4-FFF2-40B4-BE49-F238E27FC236}">
                  <a16:creationId xmlns="" xmlns:a16="http://schemas.microsoft.com/office/drawing/2014/main" id="{468B43EB-C7A5-4253-868D-D938B1A245F1}"/>
                </a:ext>
              </a:extLst>
            </p:cNvPr>
            <p:cNvSpPr/>
            <p:nvPr/>
          </p:nvSpPr>
          <p:spPr>
            <a:xfrm>
              <a:off x="4624785" y="3962858"/>
              <a:ext cx="352648" cy="3044392"/>
            </a:xfrm>
            <a:prstGeom prst="trapezoid">
              <a:avLst>
                <a:gd name="adj" fmla="val 17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="" xmlns:a16="http://schemas.microsoft.com/office/drawing/2014/main" id="{1F082245-E9D4-4F8D-B188-6331268AF1A5}"/>
                </a:ext>
              </a:extLst>
            </p:cNvPr>
            <p:cNvSpPr/>
            <p:nvPr/>
          </p:nvSpPr>
          <p:spPr>
            <a:xfrm>
              <a:off x="4624785" y="6834252"/>
              <a:ext cx="352648" cy="352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31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074862" y="1944378"/>
            <a:ext cx="739171" cy="739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7074863" y="4085936"/>
            <a:ext cx="739171" cy="7391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72341368-C266-4284-A081-3753C80BF369}"/>
              </a:ext>
            </a:extLst>
          </p:cNvPr>
          <p:cNvGrpSpPr/>
          <p:nvPr/>
        </p:nvGrpSpPr>
        <p:grpSpPr>
          <a:xfrm>
            <a:off x="7948505" y="1836188"/>
            <a:ext cx="3276000" cy="919338"/>
            <a:chOff x="7948505" y="1772817"/>
            <a:chExt cx="3276000" cy="919338"/>
          </a:xfrm>
        </p:grpSpPr>
        <p:sp>
          <p:nvSpPr>
            <p:cNvPr id="12" name="TextBox 11"/>
            <p:cNvSpPr txBox="1"/>
            <p:nvPr/>
          </p:nvSpPr>
          <p:spPr>
            <a:xfrm>
              <a:off x="7948505" y="1772817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48505" y="2045824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8495365-88B5-4CE4-A60E-44961FF04123}"/>
              </a:ext>
            </a:extLst>
          </p:cNvPr>
          <p:cNvGrpSpPr/>
          <p:nvPr/>
        </p:nvGrpSpPr>
        <p:grpSpPr>
          <a:xfrm>
            <a:off x="7948505" y="3995852"/>
            <a:ext cx="3276000" cy="919338"/>
            <a:chOff x="7948505" y="3968693"/>
            <a:chExt cx="3276000" cy="919338"/>
          </a:xfrm>
        </p:grpSpPr>
        <p:sp>
          <p:nvSpPr>
            <p:cNvPr id="15" name="TextBox 14"/>
            <p:cNvSpPr txBox="1"/>
            <p:nvPr/>
          </p:nvSpPr>
          <p:spPr>
            <a:xfrm>
              <a:off x="7948505" y="3968693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48505" y="4241700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25775" y="2973853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25775" y="5134093"/>
            <a:ext cx="405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6149B8E-E04F-4EB6-9349-4090359390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Desktop Style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879CD488-2F8C-4C52-B2EC-63DA618244C2}"/>
              </a:ext>
            </a:extLst>
          </p:cNvPr>
          <p:cNvGrpSpPr/>
          <p:nvPr/>
        </p:nvGrpSpPr>
        <p:grpSpPr>
          <a:xfrm rot="2414567">
            <a:off x="7301080" y="1990257"/>
            <a:ext cx="316394" cy="670433"/>
            <a:chOff x="-287118" y="4952296"/>
            <a:chExt cx="1609427" cy="3410347"/>
          </a:xfrm>
          <a:solidFill>
            <a:schemeClr val="accent4"/>
          </a:solidFill>
        </p:grpSpPr>
        <p:sp>
          <p:nvSpPr>
            <p:cNvPr id="26" name="자유형: 도형 25">
              <a:extLst>
                <a:ext uri="{FF2B5EF4-FFF2-40B4-BE49-F238E27FC236}">
                  <a16:creationId xmlns="" xmlns:a16="http://schemas.microsoft.com/office/drawing/2014/main" id="{93E99D6D-C4BA-4DA8-BF1A-F547D9455FA5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="" xmlns:a16="http://schemas.microsoft.com/office/drawing/2014/main" id="{3FFDD817-1DC6-4E95-97CF-50F71D5795F1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="" xmlns:a16="http://schemas.microsoft.com/office/drawing/2014/main" id="{4B088183-B93C-4EF7-9630-D73CF56DD2DC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="" xmlns:a16="http://schemas.microsoft.com/office/drawing/2014/main" id="{865652A9-6FFF-44EB-99EA-A3AC088F7FC8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694B1C47-A848-4F57-9027-E38F3281F3D6}"/>
              </a:ext>
            </a:extLst>
          </p:cNvPr>
          <p:cNvGrpSpPr/>
          <p:nvPr/>
        </p:nvGrpSpPr>
        <p:grpSpPr>
          <a:xfrm>
            <a:off x="7272997" y="4215644"/>
            <a:ext cx="324679" cy="468856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31" name="눈물 방울 30">
              <a:extLst>
                <a:ext uri="{FF2B5EF4-FFF2-40B4-BE49-F238E27FC236}">
                  <a16:creationId xmlns="" xmlns:a16="http://schemas.microsoft.com/office/drawing/2014/main" id="{83E95BDF-7B54-4409-B85C-E62E00099DE4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="" xmlns:a16="http://schemas.microsoft.com/office/drawing/2014/main" id="{97A83705-1E89-43D1-BC28-3BF3683298B9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="" xmlns:a16="http://schemas.microsoft.com/office/drawing/2014/main" id="{C6E8166E-5BF6-4936-898F-FCD994D95BD8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="" xmlns:a16="http://schemas.microsoft.com/office/drawing/2014/main" id="{2CDDFD80-B8AD-42F9-B31A-A93EDC194DAC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08440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Timeline</a:t>
            </a:r>
            <a:r>
              <a:rPr lang="en-US" dirty="0"/>
              <a:t> Style</a:t>
            </a:r>
          </a:p>
        </p:txBody>
      </p:sp>
      <p:sp>
        <p:nvSpPr>
          <p:cNvPr id="3" name="직사각형 1">
            <a:extLst>
              <a:ext uri="{FF2B5EF4-FFF2-40B4-BE49-F238E27FC236}">
                <a16:creationId xmlns="" xmlns:a16="http://schemas.microsoft.com/office/drawing/2014/main" id="{8CAA07B2-A458-4340-BF62-2B01FFFFF305}"/>
              </a:ext>
            </a:extLst>
          </p:cNvPr>
          <p:cNvSpPr/>
          <p:nvPr/>
        </p:nvSpPr>
        <p:spPr>
          <a:xfrm>
            <a:off x="923454" y="3876235"/>
            <a:ext cx="2232000" cy="360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2016</a:t>
            </a:r>
            <a:endParaRPr lang="ko-KR" altLang="en-US" sz="1400" b="1" dirty="0"/>
          </a:p>
        </p:txBody>
      </p:sp>
      <p:sp>
        <p:nvSpPr>
          <p:cNvPr id="4" name="직사각형 1">
            <a:extLst>
              <a:ext uri="{FF2B5EF4-FFF2-40B4-BE49-F238E27FC236}">
                <a16:creationId xmlns="" xmlns:a16="http://schemas.microsoft.com/office/drawing/2014/main" id="{14F74F85-8BE7-429A-B866-48DD9D56E6C2}"/>
              </a:ext>
            </a:extLst>
          </p:cNvPr>
          <p:cNvSpPr/>
          <p:nvPr/>
        </p:nvSpPr>
        <p:spPr>
          <a:xfrm>
            <a:off x="3149877" y="3876235"/>
            <a:ext cx="2232000" cy="36004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2017</a:t>
            </a:r>
            <a:endParaRPr lang="ko-KR" altLang="en-US" sz="1400" b="1" dirty="0"/>
          </a:p>
        </p:txBody>
      </p:sp>
      <p:sp>
        <p:nvSpPr>
          <p:cNvPr id="5" name="직사각형 1">
            <a:extLst>
              <a:ext uri="{FF2B5EF4-FFF2-40B4-BE49-F238E27FC236}">
                <a16:creationId xmlns="" xmlns:a16="http://schemas.microsoft.com/office/drawing/2014/main" id="{35CD885F-4BD3-4E5B-A3F7-C75D962126B8}"/>
              </a:ext>
            </a:extLst>
          </p:cNvPr>
          <p:cNvSpPr/>
          <p:nvPr/>
        </p:nvSpPr>
        <p:spPr>
          <a:xfrm>
            <a:off x="5385009" y="3876235"/>
            <a:ext cx="2232000" cy="36004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2018</a:t>
            </a:r>
            <a:endParaRPr lang="ko-KR" altLang="en-US" sz="1400" b="1" dirty="0"/>
          </a:p>
        </p:txBody>
      </p:sp>
      <p:sp>
        <p:nvSpPr>
          <p:cNvPr id="6" name="직사각형 1">
            <a:extLst>
              <a:ext uri="{FF2B5EF4-FFF2-40B4-BE49-F238E27FC236}">
                <a16:creationId xmlns="" xmlns:a16="http://schemas.microsoft.com/office/drawing/2014/main" id="{1DBB0F34-EFEB-49DE-8F93-693EBC405082}"/>
              </a:ext>
            </a:extLst>
          </p:cNvPr>
          <p:cNvSpPr/>
          <p:nvPr/>
        </p:nvSpPr>
        <p:spPr>
          <a:xfrm>
            <a:off x="7620142" y="3876235"/>
            <a:ext cx="2232000" cy="36004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2019</a:t>
            </a:r>
            <a:endParaRPr lang="ko-KR" altLang="en-US" sz="1400" b="1" dirty="0"/>
          </a:p>
        </p:txBody>
      </p:sp>
      <p:cxnSp>
        <p:nvCxnSpPr>
          <p:cNvPr id="7" name="Straight Arrow Connector 55">
            <a:extLst>
              <a:ext uri="{FF2B5EF4-FFF2-40B4-BE49-F238E27FC236}">
                <a16:creationId xmlns="" xmlns:a16="http://schemas.microsoft.com/office/drawing/2014/main" id="{FEEC56B3-B792-41D6-BDCE-DAB6FBE0AD27}"/>
              </a:ext>
            </a:extLst>
          </p:cNvPr>
          <p:cNvCxnSpPr/>
          <p:nvPr/>
        </p:nvCxnSpPr>
        <p:spPr>
          <a:xfrm rot="10800000" flipV="1">
            <a:off x="912363" y="4279406"/>
            <a:ext cx="0" cy="936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56">
            <a:extLst>
              <a:ext uri="{FF2B5EF4-FFF2-40B4-BE49-F238E27FC236}">
                <a16:creationId xmlns="" xmlns:a16="http://schemas.microsoft.com/office/drawing/2014/main" id="{E668AD5A-FFAB-4F08-B361-09EA9A456C9A}"/>
              </a:ext>
            </a:extLst>
          </p:cNvPr>
          <p:cNvCxnSpPr/>
          <p:nvPr/>
        </p:nvCxnSpPr>
        <p:spPr>
          <a:xfrm flipV="1">
            <a:off x="3141691" y="2951562"/>
            <a:ext cx="0" cy="93600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57">
            <a:extLst>
              <a:ext uri="{FF2B5EF4-FFF2-40B4-BE49-F238E27FC236}">
                <a16:creationId xmlns="" xmlns:a16="http://schemas.microsoft.com/office/drawing/2014/main" id="{89E601A0-4376-46D3-8F73-CD3A1CC042A6}"/>
              </a:ext>
            </a:extLst>
          </p:cNvPr>
          <p:cNvCxnSpPr/>
          <p:nvPr/>
        </p:nvCxnSpPr>
        <p:spPr>
          <a:xfrm rot="10800000" flipV="1">
            <a:off x="5371019" y="4279406"/>
            <a:ext cx="0" cy="936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58">
            <a:extLst>
              <a:ext uri="{FF2B5EF4-FFF2-40B4-BE49-F238E27FC236}">
                <a16:creationId xmlns="" xmlns:a16="http://schemas.microsoft.com/office/drawing/2014/main" id="{E9892038-2E91-4ABF-A352-2CE5D80727D0}"/>
              </a:ext>
            </a:extLst>
          </p:cNvPr>
          <p:cNvCxnSpPr/>
          <p:nvPr/>
        </p:nvCxnSpPr>
        <p:spPr>
          <a:xfrm flipV="1">
            <a:off x="7600347" y="2951562"/>
            <a:ext cx="0" cy="936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59">
            <a:extLst>
              <a:ext uri="{FF2B5EF4-FFF2-40B4-BE49-F238E27FC236}">
                <a16:creationId xmlns="" xmlns:a16="http://schemas.microsoft.com/office/drawing/2014/main" id="{5904A837-E7CC-4540-B14F-64D734BCF924}"/>
              </a:ext>
            </a:extLst>
          </p:cNvPr>
          <p:cNvGrpSpPr/>
          <p:nvPr/>
        </p:nvGrpSpPr>
        <p:grpSpPr>
          <a:xfrm>
            <a:off x="3195068" y="2684353"/>
            <a:ext cx="1669762" cy="1084161"/>
            <a:chOff x="1985513" y="4307149"/>
            <a:chExt cx="2601799" cy="1084161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BF9BDF3A-0E54-43E8-A6F3-73ECD420068D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156BA54-9295-499D-A1CA-C5151695EBE9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62">
            <a:extLst>
              <a:ext uri="{FF2B5EF4-FFF2-40B4-BE49-F238E27FC236}">
                <a16:creationId xmlns="" xmlns:a16="http://schemas.microsoft.com/office/drawing/2014/main" id="{DB95DAC8-32EE-416B-BA7F-14E94C6437D4}"/>
              </a:ext>
            </a:extLst>
          </p:cNvPr>
          <p:cNvGrpSpPr/>
          <p:nvPr/>
        </p:nvGrpSpPr>
        <p:grpSpPr>
          <a:xfrm>
            <a:off x="7693673" y="2684353"/>
            <a:ext cx="1669762" cy="1084161"/>
            <a:chOff x="1985513" y="4307149"/>
            <a:chExt cx="2601799" cy="1084161"/>
          </a:xfrm>
        </p:grpSpPr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CBFC5071-3BEE-496F-8F3D-B3E8EC56ECAD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E6775EF-29D5-411D-88C5-03C763F0EE6F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65">
            <a:extLst>
              <a:ext uri="{FF2B5EF4-FFF2-40B4-BE49-F238E27FC236}">
                <a16:creationId xmlns="" xmlns:a16="http://schemas.microsoft.com/office/drawing/2014/main" id="{0AC836C7-F09C-481F-BBA4-B445CDC14A98}"/>
              </a:ext>
            </a:extLst>
          </p:cNvPr>
          <p:cNvGrpSpPr/>
          <p:nvPr/>
        </p:nvGrpSpPr>
        <p:grpSpPr>
          <a:xfrm>
            <a:off x="954474" y="4339790"/>
            <a:ext cx="1669762" cy="1084161"/>
            <a:chOff x="1985513" y="4307149"/>
            <a:chExt cx="2601799" cy="1084161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9940E923-BE85-4A24-9D35-AC3D10841C50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37787B4-2C80-4F94-A927-A9A05D8CCAB8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68">
            <a:extLst>
              <a:ext uri="{FF2B5EF4-FFF2-40B4-BE49-F238E27FC236}">
                <a16:creationId xmlns="" xmlns:a16="http://schemas.microsoft.com/office/drawing/2014/main" id="{A60464DA-A628-48A0-932E-6E926D94FBCD}"/>
              </a:ext>
            </a:extLst>
          </p:cNvPr>
          <p:cNvGrpSpPr/>
          <p:nvPr/>
        </p:nvGrpSpPr>
        <p:grpSpPr>
          <a:xfrm>
            <a:off x="5444371" y="4339790"/>
            <a:ext cx="1669762" cy="1084161"/>
            <a:chOff x="1985513" y="4307149"/>
            <a:chExt cx="2601799" cy="1084161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EAD627E-6C9B-451C-89DD-776AEE5EA1E1}"/>
                </a:ext>
              </a:extLst>
            </p:cNvPr>
            <p:cNvSpPr txBox="1"/>
            <p:nvPr/>
          </p:nvSpPr>
          <p:spPr>
            <a:xfrm>
              <a:off x="2004348" y="4560313"/>
              <a:ext cx="2564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85CCD5B3-371C-4F94-8934-9B91DAC5D1D6}"/>
                </a:ext>
              </a:extLst>
            </p:cNvPr>
            <p:cNvSpPr txBox="1"/>
            <p:nvPr/>
          </p:nvSpPr>
          <p:spPr>
            <a:xfrm>
              <a:off x="1985513" y="4307149"/>
              <a:ext cx="260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 75">
            <a:extLst>
              <a:ext uri="{FF2B5EF4-FFF2-40B4-BE49-F238E27FC236}">
                <a16:creationId xmlns="" xmlns:a16="http://schemas.microsoft.com/office/drawing/2014/main" id="{42A3959F-1D3E-428E-AD1D-E4D4550B571B}"/>
              </a:ext>
            </a:extLst>
          </p:cNvPr>
          <p:cNvSpPr/>
          <p:nvPr/>
        </p:nvSpPr>
        <p:spPr>
          <a:xfrm>
            <a:off x="9939287" y="3399903"/>
            <a:ext cx="1296000" cy="12960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Freeform 55">
            <a:extLst>
              <a:ext uri="{FF2B5EF4-FFF2-40B4-BE49-F238E27FC236}">
                <a16:creationId xmlns="" xmlns:a16="http://schemas.microsoft.com/office/drawing/2014/main" id="{3AF4A7C1-FE17-4D17-B692-FE037703C1BB}"/>
              </a:ext>
            </a:extLst>
          </p:cNvPr>
          <p:cNvSpPr/>
          <p:nvPr/>
        </p:nvSpPr>
        <p:spPr>
          <a:xfrm rot="2806036">
            <a:off x="10377641" y="3574644"/>
            <a:ext cx="419290" cy="1027402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799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E74096-6763-48DA-A3FB-BADBC8F358FE}"/>
              </a:ext>
            </a:extLst>
          </p:cNvPr>
          <p:cNvSpPr txBox="1"/>
          <p:nvPr/>
        </p:nvSpPr>
        <p:spPr>
          <a:xfrm>
            <a:off x="893588" y="2206264"/>
            <a:ext cx="380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CC5FF838-A543-47D7-9F48-8BC546691430}"/>
              </a:ext>
            </a:extLst>
          </p:cNvPr>
          <p:cNvSpPr/>
          <p:nvPr/>
        </p:nvSpPr>
        <p:spPr>
          <a:xfrm>
            <a:off x="972441" y="1797210"/>
            <a:ext cx="360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6DF6E5-2358-4FAA-9F11-AFE667539673}"/>
              </a:ext>
            </a:extLst>
          </p:cNvPr>
          <p:cNvSpPr txBox="1"/>
          <p:nvPr/>
        </p:nvSpPr>
        <p:spPr>
          <a:xfrm>
            <a:off x="886294" y="3592356"/>
            <a:ext cx="380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="" xmlns:a16="http://schemas.microsoft.com/office/drawing/2014/main" id="{2F586689-7F49-43F4-9467-435FFE3F9030}"/>
              </a:ext>
            </a:extLst>
          </p:cNvPr>
          <p:cNvSpPr/>
          <p:nvPr/>
        </p:nvSpPr>
        <p:spPr>
          <a:xfrm>
            <a:off x="965147" y="3183302"/>
            <a:ext cx="360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C82AAB-E782-4698-9662-3D6E97B64791}"/>
              </a:ext>
            </a:extLst>
          </p:cNvPr>
          <p:cNvSpPr txBox="1"/>
          <p:nvPr/>
        </p:nvSpPr>
        <p:spPr>
          <a:xfrm>
            <a:off x="7751318" y="4259558"/>
            <a:ext cx="3732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="" xmlns:a16="http://schemas.microsoft.com/office/drawing/2014/main" id="{B4AD6B1D-6079-41C3-AC92-530411F75EC1}"/>
              </a:ext>
            </a:extLst>
          </p:cNvPr>
          <p:cNvSpPr/>
          <p:nvPr/>
        </p:nvSpPr>
        <p:spPr>
          <a:xfrm>
            <a:off x="7830171" y="3850504"/>
            <a:ext cx="360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9" name="자유형: 도형 8">
            <a:extLst>
              <a:ext uri="{FF2B5EF4-FFF2-40B4-BE49-F238E27FC236}">
                <a16:creationId xmlns="" xmlns:a16="http://schemas.microsoft.com/office/drawing/2014/main" id="{6EB3D93F-F77C-47C2-B16C-439CBE94422F}"/>
              </a:ext>
            </a:extLst>
          </p:cNvPr>
          <p:cNvSpPr/>
          <p:nvPr/>
        </p:nvSpPr>
        <p:spPr>
          <a:xfrm rot="20773332">
            <a:off x="6255816" y="4208838"/>
            <a:ext cx="1085510" cy="2108346"/>
          </a:xfrm>
          <a:custGeom>
            <a:avLst/>
            <a:gdLst>
              <a:gd name="connsiteX0" fmla="*/ 47611 w 597083"/>
              <a:gd name="connsiteY0" fmla="*/ 164963 h 1159692"/>
              <a:gd name="connsiteX1" fmla="*/ 78613 w 597083"/>
              <a:gd name="connsiteY1" fmla="*/ 179967 h 1159692"/>
              <a:gd name="connsiteX2" fmla="*/ 220124 w 597083"/>
              <a:gd name="connsiteY2" fmla="*/ 338945 h 1159692"/>
              <a:gd name="connsiteX3" fmla="*/ 384960 w 597083"/>
              <a:gd name="connsiteY3" fmla="*/ 280555 h 1159692"/>
              <a:gd name="connsiteX4" fmla="*/ 442403 w 597083"/>
              <a:gd name="connsiteY4" fmla="*/ 307947 h 1159692"/>
              <a:gd name="connsiteX5" fmla="*/ 415012 w 597083"/>
              <a:gd name="connsiteY5" fmla="*/ 365390 h 1159692"/>
              <a:gd name="connsiteX6" fmla="*/ 219889 w 597083"/>
              <a:gd name="connsiteY6" fmla="*/ 434509 h 1159692"/>
              <a:gd name="connsiteX7" fmla="*/ 185495 w 597083"/>
              <a:gd name="connsiteY7" fmla="*/ 432710 h 1159692"/>
              <a:gd name="connsiteX8" fmla="*/ 164104 w 597083"/>
              <a:gd name="connsiteY8" fmla="*/ 408958 h 1159692"/>
              <a:gd name="connsiteX9" fmla="*/ 160328 w 597083"/>
              <a:gd name="connsiteY9" fmla="*/ 407131 h 1159692"/>
              <a:gd name="connsiteX10" fmla="*/ 11387 w 597083"/>
              <a:gd name="connsiteY10" fmla="*/ 239806 h 1159692"/>
              <a:gd name="connsiteX11" fmla="*/ 15080 w 597083"/>
              <a:gd name="connsiteY11" fmla="*/ 176274 h 1159692"/>
              <a:gd name="connsiteX12" fmla="*/ 47611 w 597083"/>
              <a:gd name="connsiteY12" fmla="*/ 164963 h 1159692"/>
              <a:gd name="connsiteX13" fmla="*/ 428951 w 597083"/>
              <a:gd name="connsiteY13" fmla="*/ 233682 h 1159692"/>
              <a:gd name="connsiteX14" fmla="*/ 481657 w 597083"/>
              <a:gd name="connsiteY14" fmla="*/ 343153 h 1159692"/>
              <a:gd name="connsiteX15" fmla="*/ 382604 w 597083"/>
              <a:gd name="connsiteY15" fmla="*/ 626143 h 1159692"/>
              <a:gd name="connsiteX16" fmla="*/ 366582 w 597083"/>
              <a:gd name="connsiteY16" fmla="*/ 653121 h 1159692"/>
              <a:gd name="connsiteX17" fmla="*/ 371948 w 597083"/>
              <a:gd name="connsiteY17" fmla="*/ 661725 h 1159692"/>
              <a:gd name="connsiteX18" fmla="*/ 396441 w 597083"/>
              <a:gd name="connsiteY18" fmla="*/ 808797 h 1159692"/>
              <a:gd name="connsiteX19" fmla="*/ 396254 w 597083"/>
              <a:gd name="connsiteY19" fmla="*/ 814260 h 1159692"/>
              <a:gd name="connsiteX20" fmla="*/ 402309 w 597083"/>
              <a:gd name="connsiteY20" fmla="*/ 819792 h 1159692"/>
              <a:gd name="connsiteX21" fmla="*/ 526090 w 597083"/>
              <a:gd name="connsiteY21" fmla="*/ 1084267 h 1159692"/>
              <a:gd name="connsiteX22" fmla="*/ 501307 w 597083"/>
              <a:gd name="connsiteY22" fmla="*/ 1152657 h 1159692"/>
              <a:gd name="connsiteX23" fmla="*/ 496663 w 597083"/>
              <a:gd name="connsiteY23" fmla="*/ 1154830 h 1159692"/>
              <a:gd name="connsiteX24" fmla="*/ 428273 w 597083"/>
              <a:gd name="connsiteY24" fmla="*/ 1130047 h 1159692"/>
              <a:gd name="connsiteX25" fmla="*/ 304492 w 597083"/>
              <a:gd name="connsiteY25" fmla="*/ 865572 h 1159692"/>
              <a:gd name="connsiteX26" fmla="*/ 299666 w 597083"/>
              <a:gd name="connsiteY26" fmla="*/ 845726 h 1159692"/>
              <a:gd name="connsiteX27" fmla="*/ 300110 w 597083"/>
              <a:gd name="connsiteY27" fmla="*/ 842894 h 1159692"/>
              <a:gd name="connsiteX28" fmla="*/ 289908 w 597083"/>
              <a:gd name="connsiteY28" fmla="*/ 826538 h 1159692"/>
              <a:gd name="connsiteX29" fmla="*/ 269367 w 597083"/>
              <a:gd name="connsiteY29" fmla="*/ 703194 h 1159692"/>
              <a:gd name="connsiteX30" fmla="*/ 218004 w 597083"/>
              <a:gd name="connsiteY30" fmla="*/ 782191 h 1159692"/>
              <a:gd name="connsiteX31" fmla="*/ 218004 w 597083"/>
              <a:gd name="connsiteY31" fmla="*/ 1028772 h 1159692"/>
              <a:gd name="connsiteX32" fmla="*/ 164004 w 597083"/>
              <a:gd name="connsiteY32" fmla="*/ 1082772 h 1159692"/>
              <a:gd name="connsiteX33" fmla="*/ 110004 w 597083"/>
              <a:gd name="connsiteY33" fmla="*/ 1028772 h 1159692"/>
              <a:gd name="connsiteX34" fmla="*/ 110004 w 597083"/>
              <a:gd name="connsiteY34" fmla="*/ 778586 h 1159692"/>
              <a:gd name="connsiteX35" fmla="*/ 110459 w 597083"/>
              <a:gd name="connsiteY35" fmla="*/ 776330 h 1159692"/>
              <a:gd name="connsiteX36" fmla="*/ 110149 w 597083"/>
              <a:gd name="connsiteY36" fmla="*/ 757730 h 1159692"/>
              <a:gd name="connsiteX37" fmla="*/ 118049 w 597083"/>
              <a:gd name="connsiteY37" fmla="*/ 737794 h 1159692"/>
              <a:gd name="connsiteX38" fmla="*/ 216650 w 597083"/>
              <a:gd name="connsiteY38" fmla="*/ 586147 h 1159692"/>
              <a:gd name="connsiteX39" fmla="*/ 217408 w 597083"/>
              <a:gd name="connsiteY39" fmla="*/ 585374 h 1159692"/>
              <a:gd name="connsiteX40" fmla="*/ 220428 w 597083"/>
              <a:gd name="connsiteY40" fmla="*/ 569377 h 1159692"/>
              <a:gd name="connsiteX41" fmla="*/ 261754 w 597083"/>
              <a:gd name="connsiteY41" fmla="*/ 451312 h 1159692"/>
              <a:gd name="connsiteX42" fmla="*/ 414296 w 597083"/>
              <a:gd name="connsiteY42" fmla="*/ 397276 h 1159692"/>
              <a:gd name="connsiteX43" fmla="*/ 460865 w 597083"/>
              <a:gd name="connsiteY43" fmla="*/ 299620 h 1159692"/>
              <a:gd name="connsiteX44" fmla="*/ 363209 w 597083"/>
              <a:gd name="connsiteY44" fmla="*/ 253052 h 1159692"/>
              <a:gd name="connsiteX45" fmla="*/ 332902 w 597083"/>
              <a:gd name="connsiteY45" fmla="*/ 263789 h 1159692"/>
              <a:gd name="connsiteX46" fmla="*/ 336901 w 597083"/>
              <a:gd name="connsiteY46" fmla="*/ 257054 h 1159692"/>
              <a:gd name="connsiteX47" fmla="*/ 428951 w 597083"/>
              <a:gd name="connsiteY47" fmla="*/ 233682 h 1159692"/>
              <a:gd name="connsiteX48" fmla="*/ 191979 w 597083"/>
              <a:gd name="connsiteY48" fmla="*/ 95591 h 1159692"/>
              <a:gd name="connsiteX49" fmla="*/ 218674 w 597083"/>
              <a:gd name="connsiteY49" fmla="*/ 117354 h 1159692"/>
              <a:gd name="connsiteX50" fmla="*/ 309401 w 597083"/>
              <a:gd name="connsiteY50" fmla="*/ 285777 h 1159692"/>
              <a:gd name="connsiteX51" fmla="*/ 309770 w 597083"/>
              <a:gd name="connsiteY51" fmla="*/ 289402 h 1159692"/>
              <a:gd name="connsiteX52" fmla="*/ 222763 w 597083"/>
              <a:gd name="connsiteY52" fmla="*/ 314716 h 1159692"/>
              <a:gd name="connsiteX53" fmla="*/ 139439 w 597083"/>
              <a:gd name="connsiteY53" fmla="*/ 160037 h 1159692"/>
              <a:gd name="connsiteX54" fmla="*/ 157715 w 597083"/>
              <a:gd name="connsiteY54" fmla="*/ 99078 h 1159692"/>
              <a:gd name="connsiteX55" fmla="*/ 191979 w 597083"/>
              <a:gd name="connsiteY55" fmla="*/ 95591 h 1159692"/>
              <a:gd name="connsiteX56" fmla="*/ 508693 w 597083"/>
              <a:gd name="connsiteY56" fmla="*/ 3364 h 1159692"/>
              <a:gd name="connsiteX57" fmla="*/ 593719 w 597083"/>
              <a:gd name="connsiteY57" fmla="*/ 143636 h 1159692"/>
              <a:gd name="connsiteX58" fmla="*/ 453448 w 597083"/>
              <a:gd name="connsiteY58" fmla="*/ 228662 h 1159692"/>
              <a:gd name="connsiteX59" fmla="*/ 368422 w 597083"/>
              <a:gd name="connsiteY59" fmla="*/ 88390 h 1159692"/>
              <a:gd name="connsiteX60" fmla="*/ 508693 w 597083"/>
              <a:gd name="connsiteY60" fmla="*/ 3364 h 115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97083" h="1159692">
                <a:moveTo>
                  <a:pt x="47611" y="164963"/>
                </a:moveTo>
                <a:cubicBezTo>
                  <a:pt x="59108" y="165631"/>
                  <a:pt x="70350" y="170686"/>
                  <a:pt x="78613" y="179967"/>
                </a:cubicBezTo>
                <a:lnTo>
                  <a:pt x="220124" y="338945"/>
                </a:lnTo>
                <a:lnTo>
                  <a:pt x="384960" y="280555"/>
                </a:lnTo>
                <a:cubicBezTo>
                  <a:pt x="408387" y="272256"/>
                  <a:pt x="434105" y="284520"/>
                  <a:pt x="442403" y="307947"/>
                </a:cubicBezTo>
                <a:cubicBezTo>
                  <a:pt x="450702" y="331374"/>
                  <a:pt x="438438" y="357091"/>
                  <a:pt x="415012" y="365390"/>
                </a:cubicBezTo>
                <a:lnTo>
                  <a:pt x="219889" y="434509"/>
                </a:lnTo>
                <a:cubicBezTo>
                  <a:pt x="208176" y="438658"/>
                  <a:pt x="195890" y="437667"/>
                  <a:pt x="185495" y="432710"/>
                </a:cubicBezTo>
                <a:lnTo>
                  <a:pt x="164104" y="408958"/>
                </a:lnTo>
                <a:lnTo>
                  <a:pt x="160328" y="407131"/>
                </a:lnTo>
                <a:lnTo>
                  <a:pt x="11387" y="239806"/>
                </a:lnTo>
                <a:cubicBezTo>
                  <a:pt x="-5137" y="221243"/>
                  <a:pt x="-3484" y="192799"/>
                  <a:pt x="15080" y="176274"/>
                </a:cubicBezTo>
                <a:cubicBezTo>
                  <a:pt x="24362" y="168012"/>
                  <a:pt x="36114" y="164295"/>
                  <a:pt x="47611" y="164963"/>
                </a:cubicBezTo>
                <a:close/>
                <a:moveTo>
                  <a:pt x="428951" y="233682"/>
                </a:moveTo>
                <a:cubicBezTo>
                  <a:pt x="473735" y="249357"/>
                  <a:pt x="497332" y="298369"/>
                  <a:pt x="481657" y="343153"/>
                </a:cubicBezTo>
                <a:cubicBezTo>
                  <a:pt x="448639" y="437483"/>
                  <a:pt x="415621" y="531813"/>
                  <a:pt x="382604" y="626143"/>
                </a:cubicBezTo>
                <a:lnTo>
                  <a:pt x="366582" y="653121"/>
                </a:lnTo>
                <a:lnTo>
                  <a:pt x="371948" y="661725"/>
                </a:lnTo>
                <a:lnTo>
                  <a:pt x="396441" y="808797"/>
                </a:lnTo>
                <a:lnTo>
                  <a:pt x="396254" y="814260"/>
                </a:lnTo>
                <a:lnTo>
                  <a:pt x="402309" y="819792"/>
                </a:lnTo>
                <a:lnTo>
                  <a:pt x="526090" y="1084267"/>
                </a:lnTo>
                <a:cubicBezTo>
                  <a:pt x="538131" y="1109995"/>
                  <a:pt x="527036" y="1140615"/>
                  <a:pt x="501307" y="1152657"/>
                </a:cubicBezTo>
                <a:lnTo>
                  <a:pt x="496663" y="1154830"/>
                </a:lnTo>
                <a:cubicBezTo>
                  <a:pt x="470934" y="1166872"/>
                  <a:pt x="440315" y="1155776"/>
                  <a:pt x="428273" y="1130047"/>
                </a:cubicBezTo>
                <a:lnTo>
                  <a:pt x="304492" y="865572"/>
                </a:lnTo>
                <a:cubicBezTo>
                  <a:pt x="301482" y="859140"/>
                  <a:pt x="299918" y="852402"/>
                  <a:pt x="299666" y="845726"/>
                </a:cubicBezTo>
                <a:lnTo>
                  <a:pt x="300110" y="842894"/>
                </a:lnTo>
                <a:lnTo>
                  <a:pt x="289908" y="826538"/>
                </a:lnTo>
                <a:lnTo>
                  <a:pt x="269367" y="703194"/>
                </a:lnTo>
                <a:lnTo>
                  <a:pt x="218004" y="782191"/>
                </a:lnTo>
                <a:lnTo>
                  <a:pt x="218004" y="1028772"/>
                </a:lnTo>
                <a:cubicBezTo>
                  <a:pt x="218004" y="1058595"/>
                  <a:pt x="193827" y="1082772"/>
                  <a:pt x="164004" y="1082772"/>
                </a:cubicBezTo>
                <a:cubicBezTo>
                  <a:pt x="134181" y="1082772"/>
                  <a:pt x="110004" y="1058595"/>
                  <a:pt x="110004" y="1028772"/>
                </a:cubicBezTo>
                <a:lnTo>
                  <a:pt x="110004" y="778586"/>
                </a:lnTo>
                <a:lnTo>
                  <a:pt x="110459" y="776330"/>
                </a:lnTo>
                <a:lnTo>
                  <a:pt x="110149" y="757730"/>
                </a:lnTo>
                <a:cubicBezTo>
                  <a:pt x="111379" y="750823"/>
                  <a:pt x="113985" y="744045"/>
                  <a:pt x="118049" y="737794"/>
                </a:cubicBezTo>
                <a:lnTo>
                  <a:pt x="216650" y="586147"/>
                </a:lnTo>
                <a:lnTo>
                  <a:pt x="217408" y="585374"/>
                </a:lnTo>
                <a:lnTo>
                  <a:pt x="220428" y="569377"/>
                </a:lnTo>
                <a:lnTo>
                  <a:pt x="261754" y="451312"/>
                </a:lnTo>
                <a:lnTo>
                  <a:pt x="414296" y="397276"/>
                </a:lnTo>
                <a:cubicBezTo>
                  <a:pt x="454123" y="383168"/>
                  <a:pt x="474971" y="339446"/>
                  <a:pt x="460865" y="299620"/>
                </a:cubicBezTo>
                <a:cubicBezTo>
                  <a:pt x="446757" y="259793"/>
                  <a:pt x="403034" y="238945"/>
                  <a:pt x="363209" y="253052"/>
                </a:cubicBezTo>
                <a:lnTo>
                  <a:pt x="332902" y="263789"/>
                </a:lnTo>
                <a:lnTo>
                  <a:pt x="336901" y="257054"/>
                </a:lnTo>
                <a:cubicBezTo>
                  <a:pt x="359398" y="232260"/>
                  <a:pt x="395363" y="221926"/>
                  <a:pt x="428951" y="233682"/>
                </a:cubicBezTo>
                <a:close/>
                <a:moveTo>
                  <a:pt x="191979" y="95591"/>
                </a:moveTo>
                <a:cubicBezTo>
                  <a:pt x="203011" y="98899"/>
                  <a:pt x="212781" y="106414"/>
                  <a:pt x="218674" y="117354"/>
                </a:cubicBezTo>
                <a:lnTo>
                  <a:pt x="309401" y="285777"/>
                </a:lnTo>
                <a:lnTo>
                  <a:pt x="309770" y="289402"/>
                </a:lnTo>
                <a:lnTo>
                  <a:pt x="222763" y="314716"/>
                </a:lnTo>
                <a:lnTo>
                  <a:pt x="139439" y="160037"/>
                </a:lnTo>
                <a:cubicBezTo>
                  <a:pt x="127652" y="138156"/>
                  <a:pt x="135835" y="110864"/>
                  <a:pt x="157715" y="99078"/>
                </a:cubicBezTo>
                <a:cubicBezTo>
                  <a:pt x="168655" y="93184"/>
                  <a:pt x="180949" y="92283"/>
                  <a:pt x="191979" y="95591"/>
                </a:cubicBezTo>
                <a:close/>
                <a:moveTo>
                  <a:pt x="508693" y="3364"/>
                </a:moveTo>
                <a:cubicBezTo>
                  <a:pt x="570907" y="18620"/>
                  <a:pt x="608975" y="81422"/>
                  <a:pt x="593719" y="143636"/>
                </a:cubicBezTo>
                <a:cubicBezTo>
                  <a:pt x="578463" y="205850"/>
                  <a:pt x="515661" y="243917"/>
                  <a:pt x="453448" y="228662"/>
                </a:cubicBezTo>
                <a:cubicBezTo>
                  <a:pt x="391234" y="213406"/>
                  <a:pt x="353166" y="150604"/>
                  <a:pt x="368422" y="88390"/>
                </a:cubicBezTo>
                <a:cubicBezTo>
                  <a:pt x="383677" y="26176"/>
                  <a:pt x="446479" y="-11891"/>
                  <a:pt x="508693" y="33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6FD85F18-0AF9-4332-9A9B-1D9558C9EF98}"/>
              </a:ext>
            </a:extLst>
          </p:cNvPr>
          <p:cNvGrpSpPr/>
          <p:nvPr/>
        </p:nvGrpSpPr>
        <p:grpSpPr>
          <a:xfrm rot="2094742">
            <a:off x="4711801" y="1690382"/>
            <a:ext cx="2283672" cy="4839055"/>
            <a:chOff x="-287118" y="4952296"/>
            <a:chExt cx="1609427" cy="3410347"/>
          </a:xfrm>
          <a:solidFill>
            <a:schemeClr val="accent3"/>
          </a:solidFill>
        </p:grpSpPr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FFC2DC68-7640-4B1B-AF2E-B49846828243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="" xmlns:a16="http://schemas.microsoft.com/office/drawing/2014/main" id="{0761FFCC-22C2-4C4B-B9D6-4E88B4128F85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46C006CF-F66A-4E3C-8575-A63BA3CD41C0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9F712C3B-76DD-4E6D-8A09-30D62DB74222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01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247979-48B5-4283-9D1A-6DA28C74AE7F}"/>
              </a:ext>
            </a:extLst>
          </p:cNvPr>
          <p:cNvSpPr txBox="1"/>
          <p:nvPr/>
        </p:nvSpPr>
        <p:spPr>
          <a:xfrm>
            <a:off x="5753431" y="1366397"/>
            <a:ext cx="56242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448FF7-2CDF-475F-A8B5-AAF8304DE9EF}"/>
              </a:ext>
            </a:extLst>
          </p:cNvPr>
          <p:cNvSpPr txBox="1"/>
          <p:nvPr/>
        </p:nvSpPr>
        <p:spPr>
          <a:xfrm>
            <a:off x="5753430" y="719413"/>
            <a:ext cx="562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114E1966-74EB-4AA5-BEFE-462260B77CD5}"/>
              </a:ext>
            </a:extLst>
          </p:cNvPr>
          <p:cNvSpPr txBox="1">
            <a:spLocks/>
          </p:cNvSpPr>
          <p:nvPr/>
        </p:nvSpPr>
        <p:spPr>
          <a:xfrm>
            <a:off x="814351" y="634069"/>
            <a:ext cx="2947751" cy="158417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1"/>
                </a:solidFill>
                <a:cs typeface="Arial" pitchFamily="34" charset="0"/>
              </a:rPr>
              <a:t>Columns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75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247979-48B5-4283-9D1A-6DA28C74AE7F}"/>
              </a:ext>
            </a:extLst>
          </p:cNvPr>
          <p:cNvSpPr txBox="1"/>
          <p:nvPr/>
        </p:nvSpPr>
        <p:spPr>
          <a:xfrm>
            <a:off x="5753431" y="1366397"/>
            <a:ext cx="5624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CD718F-F429-4260-BC8D-42EE06DC9183}"/>
              </a:ext>
            </a:extLst>
          </p:cNvPr>
          <p:cNvSpPr txBox="1"/>
          <p:nvPr/>
        </p:nvSpPr>
        <p:spPr>
          <a:xfrm>
            <a:off x="5753431" y="4384851"/>
            <a:ext cx="5624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448FF7-2CDF-475F-A8B5-AAF8304DE9EF}"/>
              </a:ext>
            </a:extLst>
          </p:cNvPr>
          <p:cNvSpPr txBox="1"/>
          <p:nvPr/>
        </p:nvSpPr>
        <p:spPr>
          <a:xfrm>
            <a:off x="5753430" y="719413"/>
            <a:ext cx="562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7CB40A6-799E-4C07-A623-683939D6B617}"/>
              </a:ext>
            </a:extLst>
          </p:cNvPr>
          <p:cNvSpPr txBox="1"/>
          <p:nvPr/>
        </p:nvSpPr>
        <p:spPr>
          <a:xfrm>
            <a:off x="5753430" y="3728941"/>
            <a:ext cx="5624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114E1966-74EB-4AA5-BEFE-462260B77CD5}"/>
              </a:ext>
            </a:extLst>
          </p:cNvPr>
          <p:cNvSpPr txBox="1">
            <a:spLocks/>
          </p:cNvSpPr>
          <p:nvPr/>
        </p:nvSpPr>
        <p:spPr>
          <a:xfrm>
            <a:off x="814351" y="634069"/>
            <a:ext cx="2947751" cy="158417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800" dirty="0">
                <a:solidFill>
                  <a:schemeClr val="accent1"/>
                </a:solidFill>
                <a:cs typeface="Arial" pitchFamily="34" charset="0"/>
              </a:rPr>
              <a:t>Columns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92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3F252D41-087D-4DDB-BC2C-DB5F5F034A35}"/>
              </a:ext>
            </a:extLst>
          </p:cNvPr>
          <p:cNvGrpSpPr/>
          <p:nvPr/>
        </p:nvGrpSpPr>
        <p:grpSpPr>
          <a:xfrm>
            <a:off x="854392" y="1115573"/>
            <a:ext cx="2157254" cy="2459448"/>
            <a:chOff x="323529" y="1061729"/>
            <a:chExt cx="1897158" cy="2162917"/>
          </a:xfrm>
        </p:grpSpPr>
        <p:sp>
          <p:nvSpPr>
            <p:cNvPr id="23" name="Freeform 18">
              <a:extLst>
                <a:ext uri="{FF2B5EF4-FFF2-40B4-BE49-F238E27FC236}">
                  <a16:creationId xmlns="" xmlns:a16="http://schemas.microsoft.com/office/drawing/2014/main" id="{E8DA434E-151D-4745-A9EA-3EFEB5518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9" y="1061729"/>
              <a:ext cx="1897158" cy="2162917"/>
            </a:xfrm>
            <a:custGeom>
              <a:avLst/>
              <a:gdLst/>
              <a:ahLst/>
              <a:cxnLst/>
              <a:rect l="l" t="t" r="r" b="b"/>
              <a:pathLst>
                <a:path w="3384376" h="3858469">
                  <a:moveTo>
                    <a:pt x="1740934" y="236685"/>
                  </a:moveTo>
                  <a:lnTo>
                    <a:pt x="1571200" y="249050"/>
                  </a:lnTo>
                  <a:lnTo>
                    <a:pt x="1377859" y="294013"/>
                  </a:lnTo>
                  <a:lnTo>
                    <a:pt x="1316035" y="316494"/>
                  </a:lnTo>
                  <a:lnTo>
                    <a:pt x="1250839" y="341224"/>
                  </a:lnTo>
                  <a:lnTo>
                    <a:pt x="1187891" y="369326"/>
                  </a:lnTo>
                  <a:lnTo>
                    <a:pt x="1123819" y="403048"/>
                  </a:lnTo>
                  <a:lnTo>
                    <a:pt x="1063119" y="439018"/>
                  </a:lnTo>
                  <a:lnTo>
                    <a:pt x="1003544" y="478360"/>
                  </a:lnTo>
                  <a:lnTo>
                    <a:pt x="948464" y="523323"/>
                  </a:lnTo>
                  <a:lnTo>
                    <a:pt x="896757" y="571658"/>
                  </a:lnTo>
                  <a:lnTo>
                    <a:pt x="850670" y="625614"/>
                  </a:lnTo>
                  <a:lnTo>
                    <a:pt x="809079" y="680693"/>
                  </a:lnTo>
                  <a:lnTo>
                    <a:pt x="776481" y="741393"/>
                  </a:lnTo>
                  <a:lnTo>
                    <a:pt x="749504" y="807713"/>
                  </a:lnTo>
                  <a:lnTo>
                    <a:pt x="733767" y="876282"/>
                  </a:lnTo>
                  <a:lnTo>
                    <a:pt x="725898" y="952718"/>
                  </a:lnTo>
                  <a:lnTo>
                    <a:pt x="729270" y="1005550"/>
                  </a:lnTo>
                  <a:lnTo>
                    <a:pt x="743883" y="1055009"/>
                  </a:lnTo>
                  <a:lnTo>
                    <a:pt x="764117" y="1099972"/>
                  </a:lnTo>
                  <a:lnTo>
                    <a:pt x="793342" y="1140438"/>
                  </a:lnTo>
                  <a:lnTo>
                    <a:pt x="823692" y="1178657"/>
                  </a:lnTo>
                  <a:lnTo>
                    <a:pt x="858539" y="1212379"/>
                  </a:lnTo>
                  <a:lnTo>
                    <a:pt x="893385" y="1238232"/>
                  </a:lnTo>
                  <a:lnTo>
                    <a:pt x="929355" y="1262962"/>
                  </a:lnTo>
                  <a:lnTo>
                    <a:pt x="976566" y="1280947"/>
                  </a:lnTo>
                  <a:lnTo>
                    <a:pt x="1028273" y="1293312"/>
                  </a:lnTo>
                  <a:lnTo>
                    <a:pt x="1085601" y="1302304"/>
                  </a:lnTo>
                  <a:lnTo>
                    <a:pt x="1146301" y="1307925"/>
                  </a:lnTo>
                  <a:lnTo>
                    <a:pt x="1210373" y="1312421"/>
                  </a:lnTo>
                  <a:lnTo>
                    <a:pt x="1273321" y="1313545"/>
                  </a:lnTo>
                  <a:lnTo>
                    <a:pt x="1338517" y="1313545"/>
                  </a:lnTo>
                  <a:lnTo>
                    <a:pt x="1403713" y="1315793"/>
                  </a:lnTo>
                  <a:lnTo>
                    <a:pt x="1465537" y="1320290"/>
                  </a:lnTo>
                  <a:lnTo>
                    <a:pt x="1522865" y="1324786"/>
                  </a:lnTo>
                  <a:lnTo>
                    <a:pt x="1575696" y="1332654"/>
                  </a:lnTo>
                  <a:lnTo>
                    <a:pt x="1625155" y="1345019"/>
                  </a:lnTo>
                  <a:lnTo>
                    <a:pt x="1665622" y="1360756"/>
                  </a:lnTo>
                  <a:lnTo>
                    <a:pt x="1695971" y="1383238"/>
                  </a:lnTo>
                  <a:lnTo>
                    <a:pt x="1720701" y="1407967"/>
                  </a:lnTo>
                  <a:lnTo>
                    <a:pt x="1743182" y="1437193"/>
                  </a:lnTo>
                  <a:lnTo>
                    <a:pt x="1760043" y="1465295"/>
                  </a:lnTo>
                  <a:lnTo>
                    <a:pt x="1775780" y="1497893"/>
                  </a:lnTo>
                  <a:lnTo>
                    <a:pt x="1788145" y="1528243"/>
                  </a:lnTo>
                  <a:lnTo>
                    <a:pt x="1800510" y="1560841"/>
                  </a:lnTo>
                  <a:lnTo>
                    <a:pt x="1812875" y="1594563"/>
                  </a:lnTo>
                  <a:lnTo>
                    <a:pt x="1827488" y="1624913"/>
                  </a:lnTo>
                  <a:lnTo>
                    <a:pt x="1840977" y="1655263"/>
                  </a:lnTo>
                  <a:lnTo>
                    <a:pt x="1857838" y="1684489"/>
                  </a:lnTo>
                  <a:lnTo>
                    <a:pt x="1875823" y="1710342"/>
                  </a:lnTo>
                  <a:lnTo>
                    <a:pt x="1898304" y="1735072"/>
                  </a:lnTo>
                  <a:lnTo>
                    <a:pt x="1925282" y="1755305"/>
                  </a:lnTo>
                  <a:lnTo>
                    <a:pt x="1957880" y="1772166"/>
                  </a:lnTo>
                  <a:lnTo>
                    <a:pt x="1997222" y="1785655"/>
                  </a:lnTo>
                  <a:lnTo>
                    <a:pt x="2039937" y="1794647"/>
                  </a:lnTo>
                  <a:lnTo>
                    <a:pt x="2090520" y="1798020"/>
                  </a:lnTo>
                  <a:lnTo>
                    <a:pt x="2152344" y="1796896"/>
                  </a:lnTo>
                  <a:lnTo>
                    <a:pt x="2178198" y="1837362"/>
                  </a:lnTo>
                  <a:lnTo>
                    <a:pt x="2209672" y="1880077"/>
                  </a:lnTo>
                  <a:lnTo>
                    <a:pt x="2245642" y="1925040"/>
                  </a:lnTo>
                  <a:lnTo>
                    <a:pt x="2287233" y="1967754"/>
                  </a:lnTo>
                  <a:lnTo>
                    <a:pt x="2329947" y="2009345"/>
                  </a:lnTo>
                  <a:lnTo>
                    <a:pt x="2372662" y="2039695"/>
                  </a:lnTo>
                  <a:lnTo>
                    <a:pt x="2415377" y="2062176"/>
                  </a:lnTo>
                  <a:lnTo>
                    <a:pt x="2452471" y="2072293"/>
                  </a:lnTo>
                  <a:lnTo>
                    <a:pt x="2495186" y="2074541"/>
                  </a:lnTo>
                  <a:lnTo>
                    <a:pt x="2542397" y="2072293"/>
                  </a:lnTo>
                  <a:lnTo>
                    <a:pt x="2591856" y="2067797"/>
                  </a:lnTo>
                  <a:lnTo>
                    <a:pt x="2642439" y="2057680"/>
                  </a:lnTo>
                  <a:lnTo>
                    <a:pt x="2691898" y="2045315"/>
                  </a:lnTo>
                  <a:lnTo>
                    <a:pt x="2740233" y="2031826"/>
                  </a:lnTo>
                  <a:lnTo>
                    <a:pt x="2784072" y="2014965"/>
                  </a:lnTo>
                  <a:lnTo>
                    <a:pt x="2824539" y="1999228"/>
                  </a:lnTo>
                  <a:lnTo>
                    <a:pt x="2854888" y="1982367"/>
                  </a:lnTo>
                  <a:lnTo>
                    <a:pt x="2879618" y="1967754"/>
                  </a:lnTo>
                  <a:lnTo>
                    <a:pt x="2916712" y="1939653"/>
                  </a:lnTo>
                  <a:lnTo>
                    <a:pt x="2952683" y="1907055"/>
                  </a:lnTo>
                  <a:lnTo>
                    <a:pt x="2987529" y="1872208"/>
                  </a:lnTo>
                  <a:lnTo>
                    <a:pt x="3022375" y="1835114"/>
                  </a:lnTo>
                  <a:lnTo>
                    <a:pt x="3054973" y="1792399"/>
                  </a:lnTo>
                  <a:lnTo>
                    <a:pt x="3084199" y="1747437"/>
                  </a:lnTo>
                  <a:lnTo>
                    <a:pt x="3110053" y="1697977"/>
                  </a:lnTo>
                  <a:lnTo>
                    <a:pt x="3132534" y="1642898"/>
                  </a:lnTo>
                  <a:lnTo>
                    <a:pt x="3149395" y="1585570"/>
                  </a:lnTo>
                  <a:lnTo>
                    <a:pt x="3161760" y="1520374"/>
                  </a:lnTo>
                  <a:lnTo>
                    <a:pt x="3166256" y="1452930"/>
                  </a:lnTo>
                  <a:lnTo>
                    <a:pt x="3164008" y="1377617"/>
                  </a:lnTo>
                  <a:lnTo>
                    <a:pt x="3153891" y="1297808"/>
                  </a:lnTo>
                  <a:lnTo>
                    <a:pt x="3129162" y="1178657"/>
                  </a:lnTo>
                  <a:lnTo>
                    <a:pt x="3098812" y="1068498"/>
                  </a:lnTo>
                  <a:lnTo>
                    <a:pt x="3059469" y="962835"/>
                  </a:lnTo>
                  <a:lnTo>
                    <a:pt x="3012258" y="863917"/>
                  </a:lnTo>
                  <a:lnTo>
                    <a:pt x="2959427" y="772867"/>
                  </a:lnTo>
                  <a:lnTo>
                    <a:pt x="2896479" y="686314"/>
                  </a:lnTo>
                  <a:lnTo>
                    <a:pt x="2829035" y="608753"/>
                  </a:lnTo>
                  <a:lnTo>
                    <a:pt x="2750350" y="539060"/>
                  </a:lnTo>
                  <a:lnTo>
                    <a:pt x="2669417" y="473864"/>
                  </a:lnTo>
                  <a:lnTo>
                    <a:pt x="2577243" y="418785"/>
                  </a:lnTo>
                  <a:lnTo>
                    <a:pt x="2479449" y="369326"/>
                  </a:lnTo>
                  <a:lnTo>
                    <a:pt x="2374910" y="326611"/>
                  </a:lnTo>
                  <a:lnTo>
                    <a:pt x="2262503" y="294013"/>
                  </a:lnTo>
                  <a:lnTo>
                    <a:pt x="2142228" y="268159"/>
                  </a:lnTo>
                  <a:lnTo>
                    <a:pt x="2017456" y="249050"/>
                  </a:lnTo>
                  <a:lnTo>
                    <a:pt x="1882567" y="238933"/>
                  </a:lnTo>
                  <a:close/>
                  <a:moveTo>
                    <a:pt x="1743955" y="0"/>
                  </a:moveTo>
                  <a:lnTo>
                    <a:pt x="1891201" y="1188"/>
                  </a:lnTo>
                  <a:lnTo>
                    <a:pt x="2029245" y="11883"/>
                  </a:lnTo>
                  <a:lnTo>
                    <a:pt x="2160387" y="29708"/>
                  </a:lnTo>
                  <a:lnTo>
                    <a:pt x="2285777" y="55851"/>
                  </a:lnTo>
                  <a:lnTo>
                    <a:pt x="2405415" y="87936"/>
                  </a:lnTo>
                  <a:lnTo>
                    <a:pt x="2515850" y="129527"/>
                  </a:lnTo>
                  <a:lnTo>
                    <a:pt x="2622834" y="174683"/>
                  </a:lnTo>
                  <a:lnTo>
                    <a:pt x="2720615" y="228157"/>
                  </a:lnTo>
                  <a:lnTo>
                    <a:pt x="2812644" y="288761"/>
                  </a:lnTo>
                  <a:lnTo>
                    <a:pt x="2901222" y="356496"/>
                  </a:lnTo>
                  <a:lnTo>
                    <a:pt x="2980598" y="428983"/>
                  </a:lnTo>
                  <a:lnTo>
                    <a:pt x="3053071" y="509789"/>
                  </a:lnTo>
                  <a:lnTo>
                    <a:pt x="3120942" y="594159"/>
                  </a:lnTo>
                  <a:lnTo>
                    <a:pt x="3180761" y="684471"/>
                  </a:lnTo>
                  <a:lnTo>
                    <a:pt x="3235979" y="779537"/>
                  </a:lnTo>
                  <a:lnTo>
                    <a:pt x="3272791" y="859154"/>
                  </a:lnTo>
                  <a:lnTo>
                    <a:pt x="3305001" y="948278"/>
                  </a:lnTo>
                  <a:lnTo>
                    <a:pt x="3333760" y="1045720"/>
                  </a:lnTo>
                  <a:lnTo>
                    <a:pt x="3356767" y="1151480"/>
                  </a:lnTo>
                  <a:lnTo>
                    <a:pt x="3374023" y="1259617"/>
                  </a:lnTo>
                  <a:lnTo>
                    <a:pt x="3382075" y="1371319"/>
                  </a:lnTo>
                  <a:lnTo>
                    <a:pt x="3384376" y="1485398"/>
                  </a:lnTo>
                  <a:lnTo>
                    <a:pt x="3377474" y="1598288"/>
                  </a:lnTo>
                  <a:lnTo>
                    <a:pt x="3363669" y="1708802"/>
                  </a:lnTo>
                  <a:lnTo>
                    <a:pt x="3338361" y="1816939"/>
                  </a:lnTo>
                  <a:lnTo>
                    <a:pt x="3305001" y="1909627"/>
                  </a:lnTo>
                  <a:lnTo>
                    <a:pt x="3264738" y="1996375"/>
                  </a:lnTo>
                  <a:lnTo>
                    <a:pt x="3216423" y="2075992"/>
                  </a:lnTo>
                  <a:lnTo>
                    <a:pt x="3166957" y="2153233"/>
                  </a:lnTo>
                  <a:lnTo>
                    <a:pt x="3111739" y="2229285"/>
                  </a:lnTo>
                  <a:lnTo>
                    <a:pt x="3057672" y="2300584"/>
                  </a:lnTo>
                  <a:lnTo>
                    <a:pt x="3003605" y="2374260"/>
                  </a:lnTo>
                  <a:lnTo>
                    <a:pt x="2950688" y="2447935"/>
                  </a:lnTo>
                  <a:lnTo>
                    <a:pt x="2915027" y="2507351"/>
                  </a:lnTo>
                  <a:lnTo>
                    <a:pt x="2886268" y="2575085"/>
                  </a:lnTo>
                  <a:lnTo>
                    <a:pt x="2863260" y="2646385"/>
                  </a:lnTo>
                  <a:lnTo>
                    <a:pt x="2844855" y="2723625"/>
                  </a:lnTo>
                  <a:lnTo>
                    <a:pt x="2842554" y="2760463"/>
                  </a:lnTo>
                  <a:lnTo>
                    <a:pt x="2844855" y="2804431"/>
                  </a:lnTo>
                  <a:lnTo>
                    <a:pt x="2850606" y="2857905"/>
                  </a:lnTo>
                  <a:lnTo>
                    <a:pt x="2858659" y="2913756"/>
                  </a:lnTo>
                  <a:lnTo>
                    <a:pt x="2871313" y="2974360"/>
                  </a:lnTo>
                  <a:lnTo>
                    <a:pt x="2886268" y="3034965"/>
                  </a:lnTo>
                  <a:lnTo>
                    <a:pt x="2901222" y="3093192"/>
                  </a:lnTo>
                  <a:lnTo>
                    <a:pt x="2917328" y="3149043"/>
                  </a:lnTo>
                  <a:lnTo>
                    <a:pt x="2932282" y="3198952"/>
                  </a:lnTo>
                  <a:lnTo>
                    <a:pt x="2947237" y="3242920"/>
                  </a:lnTo>
                  <a:lnTo>
                    <a:pt x="2959891" y="3275005"/>
                  </a:lnTo>
                  <a:lnTo>
                    <a:pt x="2978297" y="3322538"/>
                  </a:lnTo>
                  <a:lnTo>
                    <a:pt x="2995552" y="3380765"/>
                  </a:lnTo>
                  <a:lnTo>
                    <a:pt x="3013958" y="3446123"/>
                  </a:lnTo>
                  <a:lnTo>
                    <a:pt x="3032364" y="3512668"/>
                  </a:lnTo>
                  <a:lnTo>
                    <a:pt x="3053071" y="3573273"/>
                  </a:lnTo>
                  <a:lnTo>
                    <a:pt x="3074928" y="3626747"/>
                  </a:lnTo>
                  <a:lnTo>
                    <a:pt x="2878215" y="3692105"/>
                  </a:lnTo>
                  <a:lnTo>
                    <a:pt x="2687254" y="3747955"/>
                  </a:lnTo>
                  <a:lnTo>
                    <a:pt x="2505497" y="3793112"/>
                  </a:lnTo>
                  <a:lnTo>
                    <a:pt x="2328340" y="3826384"/>
                  </a:lnTo>
                  <a:lnTo>
                    <a:pt x="2155785" y="3850151"/>
                  </a:lnTo>
                  <a:lnTo>
                    <a:pt x="1988983" y="3858469"/>
                  </a:lnTo>
                  <a:lnTo>
                    <a:pt x="1825631" y="3856092"/>
                  </a:lnTo>
                  <a:lnTo>
                    <a:pt x="1666880" y="3840644"/>
                  </a:lnTo>
                  <a:lnTo>
                    <a:pt x="1510430" y="3813313"/>
                  </a:lnTo>
                  <a:lnTo>
                    <a:pt x="1503528" y="3774098"/>
                  </a:lnTo>
                  <a:lnTo>
                    <a:pt x="1495476" y="3728942"/>
                  </a:lnTo>
                  <a:lnTo>
                    <a:pt x="1485122" y="3674280"/>
                  </a:lnTo>
                  <a:lnTo>
                    <a:pt x="1477070" y="3616052"/>
                  </a:lnTo>
                  <a:lnTo>
                    <a:pt x="1465566" y="3553071"/>
                  </a:lnTo>
                  <a:lnTo>
                    <a:pt x="1454062" y="3488902"/>
                  </a:lnTo>
                  <a:lnTo>
                    <a:pt x="1441408" y="3425921"/>
                  </a:lnTo>
                  <a:lnTo>
                    <a:pt x="1426454" y="3365317"/>
                  </a:lnTo>
                  <a:lnTo>
                    <a:pt x="1411499" y="3307089"/>
                  </a:lnTo>
                  <a:lnTo>
                    <a:pt x="1393093" y="3255992"/>
                  </a:lnTo>
                  <a:lnTo>
                    <a:pt x="1373537" y="3212024"/>
                  </a:lnTo>
                  <a:lnTo>
                    <a:pt x="1352830" y="3177563"/>
                  </a:lnTo>
                  <a:lnTo>
                    <a:pt x="1329823" y="3156173"/>
                  </a:lnTo>
                  <a:lnTo>
                    <a:pt x="1304515" y="3145478"/>
                  </a:lnTo>
                  <a:lnTo>
                    <a:pt x="1275756" y="3140725"/>
                  </a:lnTo>
                  <a:lnTo>
                    <a:pt x="1242395" y="3143102"/>
                  </a:lnTo>
                  <a:lnTo>
                    <a:pt x="1209035" y="3147855"/>
                  </a:lnTo>
                  <a:lnTo>
                    <a:pt x="1177975" y="3156173"/>
                  </a:lnTo>
                  <a:lnTo>
                    <a:pt x="1148065" y="3164491"/>
                  </a:lnTo>
                  <a:lnTo>
                    <a:pt x="1120456" y="3172809"/>
                  </a:lnTo>
                  <a:lnTo>
                    <a:pt x="1099750" y="3179939"/>
                  </a:lnTo>
                  <a:lnTo>
                    <a:pt x="1050284" y="3196576"/>
                  </a:lnTo>
                  <a:lnTo>
                    <a:pt x="993916" y="3212024"/>
                  </a:lnTo>
                  <a:lnTo>
                    <a:pt x="930646" y="3225095"/>
                  </a:lnTo>
                  <a:lnTo>
                    <a:pt x="863925" y="3233414"/>
                  </a:lnTo>
                  <a:lnTo>
                    <a:pt x="797204" y="3240544"/>
                  </a:lnTo>
                  <a:lnTo>
                    <a:pt x="729332" y="3242920"/>
                  </a:lnTo>
                  <a:lnTo>
                    <a:pt x="664912" y="3238167"/>
                  </a:lnTo>
                  <a:lnTo>
                    <a:pt x="603942" y="3227472"/>
                  </a:lnTo>
                  <a:lnTo>
                    <a:pt x="570582" y="3219154"/>
                  </a:lnTo>
                  <a:lnTo>
                    <a:pt x="537221" y="3203706"/>
                  </a:lnTo>
                  <a:lnTo>
                    <a:pt x="503860" y="3185881"/>
                  </a:lnTo>
                  <a:lnTo>
                    <a:pt x="475101" y="3164491"/>
                  </a:lnTo>
                  <a:lnTo>
                    <a:pt x="445192" y="3138348"/>
                  </a:lnTo>
                  <a:lnTo>
                    <a:pt x="422184" y="3111017"/>
                  </a:lnTo>
                  <a:lnTo>
                    <a:pt x="406079" y="3076556"/>
                  </a:lnTo>
                  <a:lnTo>
                    <a:pt x="393425" y="3037341"/>
                  </a:lnTo>
                  <a:lnTo>
                    <a:pt x="388824" y="2994562"/>
                  </a:lnTo>
                  <a:lnTo>
                    <a:pt x="393425" y="2947029"/>
                  </a:lnTo>
                  <a:lnTo>
                    <a:pt x="399177" y="2913756"/>
                  </a:lnTo>
                  <a:lnTo>
                    <a:pt x="407230" y="2876918"/>
                  </a:lnTo>
                  <a:lnTo>
                    <a:pt x="416433" y="2838892"/>
                  </a:lnTo>
                  <a:lnTo>
                    <a:pt x="419884" y="2802054"/>
                  </a:lnTo>
                  <a:lnTo>
                    <a:pt x="419884" y="2762840"/>
                  </a:lnTo>
                  <a:lnTo>
                    <a:pt x="409530" y="2728379"/>
                  </a:lnTo>
                  <a:lnTo>
                    <a:pt x="399177" y="2709365"/>
                  </a:lnTo>
                  <a:lnTo>
                    <a:pt x="380771" y="2691541"/>
                  </a:lnTo>
                  <a:lnTo>
                    <a:pt x="361215" y="2678469"/>
                  </a:lnTo>
                  <a:lnTo>
                    <a:pt x="340508" y="2667774"/>
                  </a:lnTo>
                  <a:lnTo>
                    <a:pt x="319802" y="2652326"/>
                  </a:lnTo>
                  <a:lnTo>
                    <a:pt x="303697" y="2635690"/>
                  </a:lnTo>
                  <a:lnTo>
                    <a:pt x="291043" y="2614300"/>
                  </a:lnTo>
                  <a:lnTo>
                    <a:pt x="286441" y="2590534"/>
                  </a:lnTo>
                  <a:lnTo>
                    <a:pt x="288742" y="2566767"/>
                  </a:lnTo>
                  <a:lnTo>
                    <a:pt x="296794" y="2544189"/>
                  </a:lnTo>
                  <a:lnTo>
                    <a:pt x="307148" y="2525176"/>
                  </a:lnTo>
                  <a:lnTo>
                    <a:pt x="314050" y="2506163"/>
                  </a:lnTo>
                  <a:lnTo>
                    <a:pt x="280689" y="2482397"/>
                  </a:lnTo>
                  <a:lnTo>
                    <a:pt x="257682" y="2458630"/>
                  </a:lnTo>
                  <a:lnTo>
                    <a:pt x="245028" y="2434864"/>
                  </a:lnTo>
                  <a:lnTo>
                    <a:pt x="242727" y="2408721"/>
                  </a:lnTo>
                  <a:lnTo>
                    <a:pt x="246178" y="2384955"/>
                  </a:lnTo>
                  <a:lnTo>
                    <a:pt x="255381" y="2358812"/>
                  </a:lnTo>
                  <a:lnTo>
                    <a:pt x="268035" y="2332669"/>
                  </a:lnTo>
                  <a:lnTo>
                    <a:pt x="281840" y="2306526"/>
                  </a:lnTo>
                  <a:lnTo>
                    <a:pt x="294494" y="2279194"/>
                  </a:lnTo>
                  <a:lnTo>
                    <a:pt x="307148" y="2253051"/>
                  </a:lnTo>
                  <a:lnTo>
                    <a:pt x="314050" y="2224532"/>
                  </a:lnTo>
                  <a:lnTo>
                    <a:pt x="291043" y="2203142"/>
                  </a:lnTo>
                  <a:lnTo>
                    <a:pt x="258832" y="2186505"/>
                  </a:lnTo>
                  <a:lnTo>
                    <a:pt x="223171" y="2171057"/>
                  </a:lnTo>
                  <a:lnTo>
                    <a:pt x="186359" y="2157986"/>
                  </a:lnTo>
                  <a:lnTo>
                    <a:pt x="148397" y="2144914"/>
                  </a:lnTo>
                  <a:lnTo>
                    <a:pt x="110435" y="2131843"/>
                  </a:lnTo>
                  <a:lnTo>
                    <a:pt x="74774" y="2116395"/>
                  </a:lnTo>
                  <a:lnTo>
                    <a:pt x="46015" y="2099758"/>
                  </a:lnTo>
                  <a:lnTo>
                    <a:pt x="20707" y="2075992"/>
                  </a:lnTo>
                  <a:lnTo>
                    <a:pt x="5752" y="2047472"/>
                  </a:lnTo>
                  <a:lnTo>
                    <a:pt x="0" y="2017764"/>
                  </a:lnTo>
                  <a:lnTo>
                    <a:pt x="4602" y="1989245"/>
                  </a:lnTo>
                  <a:lnTo>
                    <a:pt x="14955" y="1963102"/>
                  </a:lnTo>
                  <a:lnTo>
                    <a:pt x="31060" y="1941712"/>
                  </a:lnTo>
                  <a:lnTo>
                    <a:pt x="50616" y="1920322"/>
                  </a:lnTo>
                  <a:lnTo>
                    <a:pt x="69022" y="1902497"/>
                  </a:lnTo>
                  <a:lnTo>
                    <a:pt x="83977" y="1888238"/>
                  </a:lnTo>
                  <a:lnTo>
                    <a:pt x="127691" y="1835952"/>
                  </a:lnTo>
                  <a:lnTo>
                    <a:pt x="173705" y="1788419"/>
                  </a:lnTo>
                  <a:lnTo>
                    <a:pt x="219720" y="1740886"/>
                  </a:lnTo>
                  <a:lnTo>
                    <a:pt x="263434" y="1688600"/>
                  </a:lnTo>
                  <a:lnTo>
                    <a:pt x="304847" y="1637503"/>
                  </a:lnTo>
                  <a:lnTo>
                    <a:pt x="342809" y="1579275"/>
                  </a:lnTo>
                  <a:lnTo>
                    <a:pt x="373869" y="1516294"/>
                  </a:lnTo>
                  <a:lnTo>
                    <a:pt x="391124" y="1464008"/>
                  </a:lnTo>
                  <a:lnTo>
                    <a:pt x="396876" y="1412910"/>
                  </a:lnTo>
                  <a:lnTo>
                    <a:pt x="396876" y="1358248"/>
                  </a:lnTo>
                  <a:lnTo>
                    <a:pt x="395726" y="1300020"/>
                  </a:lnTo>
                  <a:lnTo>
                    <a:pt x="393425" y="1241793"/>
                  </a:lnTo>
                  <a:lnTo>
                    <a:pt x="395726" y="1178812"/>
                  </a:lnTo>
                  <a:lnTo>
                    <a:pt x="401478" y="1112266"/>
                  </a:lnTo>
                  <a:lnTo>
                    <a:pt x="465898" y="837764"/>
                  </a:lnTo>
                  <a:lnTo>
                    <a:pt x="506161" y="737946"/>
                  </a:lnTo>
                  <a:lnTo>
                    <a:pt x="554476" y="645257"/>
                  </a:lnTo>
                  <a:lnTo>
                    <a:pt x="610844" y="558510"/>
                  </a:lnTo>
                  <a:lnTo>
                    <a:pt x="675265" y="476516"/>
                  </a:lnTo>
                  <a:lnTo>
                    <a:pt x="746588" y="401652"/>
                  </a:lnTo>
                  <a:lnTo>
                    <a:pt x="823662" y="332729"/>
                  </a:lnTo>
                  <a:lnTo>
                    <a:pt x="907639" y="269748"/>
                  </a:lnTo>
                  <a:lnTo>
                    <a:pt x="995067" y="213897"/>
                  </a:lnTo>
                  <a:lnTo>
                    <a:pt x="1089397" y="163988"/>
                  </a:lnTo>
                  <a:lnTo>
                    <a:pt x="1186027" y="122397"/>
                  </a:lnTo>
                  <a:lnTo>
                    <a:pt x="1283808" y="85559"/>
                  </a:lnTo>
                  <a:lnTo>
                    <a:pt x="1612813" y="106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4" name="Group 2058">
              <a:extLst>
                <a:ext uri="{FF2B5EF4-FFF2-40B4-BE49-F238E27FC236}">
                  <a16:creationId xmlns="" xmlns:a16="http://schemas.microsoft.com/office/drawing/2014/main" id="{42E1668B-C46B-45AB-8575-FA544EA6CD97}"/>
                </a:ext>
              </a:extLst>
            </p:cNvPr>
            <p:cNvGrpSpPr/>
            <p:nvPr/>
          </p:nvGrpSpPr>
          <p:grpSpPr>
            <a:xfrm>
              <a:off x="738817" y="1172370"/>
              <a:ext cx="1376773" cy="1080569"/>
              <a:chOff x="2087789" y="3544222"/>
              <a:chExt cx="1479492" cy="1161189"/>
            </a:xfrm>
          </p:grpSpPr>
          <p:sp>
            <p:nvSpPr>
              <p:cNvPr id="25" name="Freeform 2055">
                <a:extLst>
                  <a:ext uri="{FF2B5EF4-FFF2-40B4-BE49-F238E27FC236}">
                    <a16:creationId xmlns="" xmlns:a16="http://schemas.microsoft.com/office/drawing/2014/main" id="{C563DB8C-E630-4B48-A5B9-C1C23D074DE4}"/>
                  </a:ext>
                </a:extLst>
              </p:cNvPr>
              <p:cNvSpPr/>
              <p:nvPr/>
            </p:nvSpPr>
            <p:spPr>
              <a:xfrm>
                <a:off x="2449222" y="4068559"/>
                <a:ext cx="787521" cy="450317"/>
              </a:xfrm>
              <a:custGeom>
                <a:avLst/>
                <a:gdLst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0 w 923925"/>
                  <a:gd name="connsiteY0" fmla="*/ 466725 h 704850"/>
                  <a:gd name="connsiteX1" fmla="*/ 295275 w 923925"/>
                  <a:gd name="connsiteY1" fmla="*/ 704850 h 704850"/>
                  <a:gd name="connsiteX2" fmla="*/ 923925 w 923925"/>
                  <a:gd name="connsiteY2" fmla="*/ 428625 h 704850"/>
                  <a:gd name="connsiteX3" fmla="*/ 895350 w 923925"/>
                  <a:gd name="connsiteY3" fmla="*/ 0 h 704850"/>
                  <a:gd name="connsiteX4" fmla="*/ 600075 w 923925"/>
                  <a:gd name="connsiteY4" fmla="*/ 76200 h 704850"/>
                  <a:gd name="connsiteX5" fmla="*/ 0 w 923925"/>
                  <a:gd name="connsiteY5" fmla="*/ 466725 h 704850"/>
                  <a:gd name="connsiteX0" fmla="*/ 2007 w 925932"/>
                  <a:gd name="connsiteY0" fmla="*/ 466725 h 704850"/>
                  <a:gd name="connsiteX1" fmla="*/ 297282 w 925932"/>
                  <a:gd name="connsiteY1" fmla="*/ 704850 h 704850"/>
                  <a:gd name="connsiteX2" fmla="*/ 925932 w 925932"/>
                  <a:gd name="connsiteY2" fmla="*/ 428625 h 704850"/>
                  <a:gd name="connsiteX3" fmla="*/ 897357 w 925932"/>
                  <a:gd name="connsiteY3" fmla="*/ 0 h 704850"/>
                  <a:gd name="connsiteX4" fmla="*/ 602082 w 925932"/>
                  <a:gd name="connsiteY4" fmla="*/ 76200 h 704850"/>
                  <a:gd name="connsiteX5" fmla="*/ 2007 w 925932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26294"/>
                  <a:gd name="connsiteY0" fmla="*/ 466725 h 704850"/>
                  <a:gd name="connsiteX1" fmla="*/ 297644 w 926294"/>
                  <a:gd name="connsiteY1" fmla="*/ 704850 h 704850"/>
                  <a:gd name="connsiteX2" fmla="*/ 926294 w 926294"/>
                  <a:gd name="connsiteY2" fmla="*/ 428625 h 704850"/>
                  <a:gd name="connsiteX3" fmla="*/ 897719 w 926294"/>
                  <a:gd name="connsiteY3" fmla="*/ 0 h 704850"/>
                  <a:gd name="connsiteX4" fmla="*/ 602444 w 926294"/>
                  <a:gd name="connsiteY4" fmla="*/ 76200 h 704850"/>
                  <a:gd name="connsiteX5" fmla="*/ 2369 w 926294"/>
                  <a:gd name="connsiteY5" fmla="*/ 466725 h 704850"/>
                  <a:gd name="connsiteX0" fmla="*/ 2369 w 959784"/>
                  <a:gd name="connsiteY0" fmla="*/ 466725 h 704850"/>
                  <a:gd name="connsiteX1" fmla="*/ 297644 w 959784"/>
                  <a:gd name="connsiteY1" fmla="*/ 704850 h 704850"/>
                  <a:gd name="connsiteX2" fmla="*/ 926294 w 959784"/>
                  <a:gd name="connsiteY2" fmla="*/ 428625 h 704850"/>
                  <a:gd name="connsiteX3" fmla="*/ 897719 w 959784"/>
                  <a:gd name="connsiteY3" fmla="*/ 0 h 704850"/>
                  <a:gd name="connsiteX4" fmla="*/ 602444 w 959784"/>
                  <a:gd name="connsiteY4" fmla="*/ 76200 h 704850"/>
                  <a:gd name="connsiteX5" fmla="*/ 2369 w 959784"/>
                  <a:gd name="connsiteY5" fmla="*/ 466725 h 704850"/>
                  <a:gd name="connsiteX0" fmla="*/ 2369 w 972332"/>
                  <a:gd name="connsiteY0" fmla="*/ 466725 h 704850"/>
                  <a:gd name="connsiteX1" fmla="*/ 297644 w 972332"/>
                  <a:gd name="connsiteY1" fmla="*/ 704850 h 704850"/>
                  <a:gd name="connsiteX2" fmla="*/ 926294 w 972332"/>
                  <a:gd name="connsiteY2" fmla="*/ 428625 h 704850"/>
                  <a:gd name="connsiteX3" fmla="*/ 897719 w 972332"/>
                  <a:gd name="connsiteY3" fmla="*/ 0 h 704850"/>
                  <a:gd name="connsiteX4" fmla="*/ 602444 w 972332"/>
                  <a:gd name="connsiteY4" fmla="*/ 76200 h 704850"/>
                  <a:gd name="connsiteX5" fmla="*/ 2369 w 972332"/>
                  <a:gd name="connsiteY5" fmla="*/ 466725 h 704850"/>
                  <a:gd name="connsiteX0" fmla="*/ 2369 w 987620"/>
                  <a:gd name="connsiteY0" fmla="*/ 466725 h 704850"/>
                  <a:gd name="connsiteX1" fmla="*/ 297644 w 987620"/>
                  <a:gd name="connsiteY1" fmla="*/ 704850 h 704850"/>
                  <a:gd name="connsiteX2" fmla="*/ 926294 w 987620"/>
                  <a:gd name="connsiteY2" fmla="*/ 428625 h 704850"/>
                  <a:gd name="connsiteX3" fmla="*/ 897719 w 987620"/>
                  <a:gd name="connsiteY3" fmla="*/ 0 h 704850"/>
                  <a:gd name="connsiteX4" fmla="*/ 602444 w 987620"/>
                  <a:gd name="connsiteY4" fmla="*/ 76200 h 704850"/>
                  <a:gd name="connsiteX5" fmla="*/ 2369 w 987620"/>
                  <a:gd name="connsiteY5" fmla="*/ 466725 h 704850"/>
                  <a:gd name="connsiteX0" fmla="*/ 2369 w 987620"/>
                  <a:gd name="connsiteY0" fmla="*/ 468385 h 706510"/>
                  <a:gd name="connsiteX1" fmla="*/ 297644 w 987620"/>
                  <a:gd name="connsiteY1" fmla="*/ 706510 h 706510"/>
                  <a:gd name="connsiteX2" fmla="*/ 926294 w 987620"/>
                  <a:gd name="connsiteY2" fmla="*/ 430285 h 706510"/>
                  <a:gd name="connsiteX3" fmla="*/ 897719 w 987620"/>
                  <a:gd name="connsiteY3" fmla="*/ 1660 h 706510"/>
                  <a:gd name="connsiteX4" fmla="*/ 602444 w 987620"/>
                  <a:gd name="connsiteY4" fmla="*/ 77860 h 706510"/>
                  <a:gd name="connsiteX5" fmla="*/ 2369 w 987620"/>
                  <a:gd name="connsiteY5" fmla="*/ 468385 h 706510"/>
                  <a:gd name="connsiteX0" fmla="*/ 2369 w 987620"/>
                  <a:gd name="connsiteY0" fmla="*/ 468196 h 706321"/>
                  <a:gd name="connsiteX1" fmla="*/ 297644 w 987620"/>
                  <a:gd name="connsiteY1" fmla="*/ 706321 h 706321"/>
                  <a:gd name="connsiteX2" fmla="*/ 926294 w 987620"/>
                  <a:gd name="connsiteY2" fmla="*/ 430096 h 706321"/>
                  <a:gd name="connsiteX3" fmla="*/ 897719 w 987620"/>
                  <a:gd name="connsiteY3" fmla="*/ 1471 h 706321"/>
                  <a:gd name="connsiteX4" fmla="*/ 526244 w 987620"/>
                  <a:gd name="connsiteY4" fmla="*/ 87196 h 706321"/>
                  <a:gd name="connsiteX5" fmla="*/ 2369 w 987620"/>
                  <a:gd name="connsiteY5" fmla="*/ 468196 h 706321"/>
                  <a:gd name="connsiteX0" fmla="*/ 2369 w 987620"/>
                  <a:gd name="connsiteY0" fmla="*/ 473062 h 711187"/>
                  <a:gd name="connsiteX1" fmla="*/ 297644 w 987620"/>
                  <a:gd name="connsiteY1" fmla="*/ 711187 h 711187"/>
                  <a:gd name="connsiteX2" fmla="*/ 926294 w 987620"/>
                  <a:gd name="connsiteY2" fmla="*/ 434962 h 711187"/>
                  <a:gd name="connsiteX3" fmla="*/ 897719 w 987620"/>
                  <a:gd name="connsiteY3" fmla="*/ 6337 h 711187"/>
                  <a:gd name="connsiteX4" fmla="*/ 526244 w 987620"/>
                  <a:gd name="connsiteY4" fmla="*/ 92062 h 711187"/>
                  <a:gd name="connsiteX5" fmla="*/ 2369 w 987620"/>
                  <a:gd name="connsiteY5" fmla="*/ 473062 h 711187"/>
                  <a:gd name="connsiteX0" fmla="*/ 2369 w 987620"/>
                  <a:gd name="connsiteY0" fmla="*/ 473062 h 711187"/>
                  <a:gd name="connsiteX1" fmla="*/ 297644 w 987620"/>
                  <a:gd name="connsiteY1" fmla="*/ 711187 h 711187"/>
                  <a:gd name="connsiteX2" fmla="*/ 926294 w 987620"/>
                  <a:gd name="connsiteY2" fmla="*/ 434962 h 711187"/>
                  <a:gd name="connsiteX3" fmla="*/ 897719 w 987620"/>
                  <a:gd name="connsiteY3" fmla="*/ 6337 h 711187"/>
                  <a:gd name="connsiteX4" fmla="*/ 526244 w 987620"/>
                  <a:gd name="connsiteY4" fmla="*/ 92062 h 711187"/>
                  <a:gd name="connsiteX5" fmla="*/ 2369 w 987620"/>
                  <a:gd name="connsiteY5" fmla="*/ 473062 h 711187"/>
                  <a:gd name="connsiteX0" fmla="*/ 2369 w 987620"/>
                  <a:gd name="connsiteY0" fmla="*/ 475191 h 713316"/>
                  <a:gd name="connsiteX1" fmla="*/ 297644 w 987620"/>
                  <a:gd name="connsiteY1" fmla="*/ 713316 h 713316"/>
                  <a:gd name="connsiteX2" fmla="*/ 926294 w 987620"/>
                  <a:gd name="connsiteY2" fmla="*/ 437091 h 713316"/>
                  <a:gd name="connsiteX3" fmla="*/ 897719 w 987620"/>
                  <a:gd name="connsiteY3" fmla="*/ 8466 h 713316"/>
                  <a:gd name="connsiteX4" fmla="*/ 488144 w 987620"/>
                  <a:gd name="connsiteY4" fmla="*/ 84666 h 713316"/>
                  <a:gd name="connsiteX5" fmla="*/ 2369 w 987620"/>
                  <a:gd name="connsiteY5" fmla="*/ 475191 h 713316"/>
                  <a:gd name="connsiteX0" fmla="*/ 2369 w 987620"/>
                  <a:gd name="connsiteY0" fmla="*/ 489496 h 727621"/>
                  <a:gd name="connsiteX1" fmla="*/ 297644 w 987620"/>
                  <a:gd name="connsiteY1" fmla="*/ 727621 h 727621"/>
                  <a:gd name="connsiteX2" fmla="*/ 926294 w 987620"/>
                  <a:gd name="connsiteY2" fmla="*/ 451396 h 727621"/>
                  <a:gd name="connsiteX3" fmla="*/ 897719 w 987620"/>
                  <a:gd name="connsiteY3" fmla="*/ 22771 h 727621"/>
                  <a:gd name="connsiteX4" fmla="*/ 488144 w 987620"/>
                  <a:gd name="connsiteY4" fmla="*/ 98971 h 727621"/>
                  <a:gd name="connsiteX5" fmla="*/ 2369 w 987620"/>
                  <a:gd name="connsiteY5" fmla="*/ 489496 h 727621"/>
                  <a:gd name="connsiteX0" fmla="*/ 2369 w 984580"/>
                  <a:gd name="connsiteY0" fmla="*/ 468707 h 706832"/>
                  <a:gd name="connsiteX1" fmla="*/ 297644 w 984580"/>
                  <a:gd name="connsiteY1" fmla="*/ 706832 h 706832"/>
                  <a:gd name="connsiteX2" fmla="*/ 926294 w 984580"/>
                  <a:gd name="connsiteY2" fmla="*/ 430607 h 706832"/>
                  <a:gd name="connsiteX3" fmla="*/ 888194 w 984580"/>
                  <a:gd name="connsiteY3" fmla="*/ 49607 h 706832"/>
                  <a:gd name="connsiteX4" fmla="*/ 488144 w 984580"/>
                  <a:gd name="connsiteY4" fmla="*/ 78182 h 706832"/>
                  <a:gd name="connsiteX5" fmla="*/ 2369 w 984580"/>
                  <a:gd name="connsiteY5" fmla="*/ 468707 h 706832"/>
                  <a:gd name="connsiteX0" fmla="*/ 2369 w 984580"/>
                  <a:gd name="connsiteY0" fmla="*/ 512615 h 750740"/>
                  <a:gd name="connsiteX1" fmla="*/ 297644 w 984580"/>
                  <a:gd name="connsiteY1" fmla="*/ 750740 h 750740"/>
                  <a:gd name="connsiteX2" fmla="*/ 926294 w 984580"/>
                  <a:gd name="connsiteY2" fmla="*/ 474515 h 750740"/>
                  <a:gd name="connsiteX3" fmla="*/ 888194 w 984580"/>
                  <a:gd name="connsiteY3" fmla="*/ 93515 h 750740"/>
                  <a:gd name="connsiteX4" fmla="*/ 488144 w 984580"/>
                  <a:gd name="connsiteY4" fmla="*/ 122090 h 750740"/>
                  <a:gd name="connsiteX5" fmla="*/ 2369 w 984580"/>
                  <a:gd name="connsiteY5" fmla="*/ 512615 h 750740"/>
                  <a:gd name="connsiteX0" fmla="*/ 2369 w 974649"/>
                  <a:gd name="connsiteY0" fmla="*/ 474206 h 712331"/>
                  <a:gd name="connsiteX1" fmla="*/ 297644 w 974649"/>
                  <a:gd name="connsiteY1" fmla="*/ 712331 h 712331"/>
                  <a:gd name="connsiteX2" fmla="*/ 926294 w 974649"/>
                  <a:gd name="connsiteY2" fmla="*/ 436106 h 712331"/>
                  <a:gd name="connsiteX3" fmla="*/ 850094 w 974649"/>
                  <a:gd name="connsiteY3" fmla="*/ 140831 h 712331"/>
                  <a:gd name="connsiteX4" fmla="*/ 488144 w 974649"/>
                  <a:gd name="connsiteY4" fmla="*/ 83681 h 712331"/>
                  <a:gd name="connsiteX5" fmla="*/ 2369 w 974649"/>
                  <a:gd name="connsiteY5" fmla="*/ 474206 h 712331"/>
                  <a:gd name="connsiteX0" fmla="*/ 2369 w 974649"/>
                  <a:gd name="connsiteY0" fmla="*/ 418934 h 657059"/>
                  <a:gd name="connsiteX1" fmla="*/ 297644 w 974649"/>
                  <a:gd name="connsiteY1" fmla="*/ 657059 h 657059"/>
                  <a:gd name="connsiteX2" fmla="*/ 926294 w 974649"/>
                  <a:gd name="connsiteY2" fmla="*/ 380834 h 657059"/>
                  <a:gd name="connsiteX3" fmla="*/ 850094 w 974649"/>
                  <a:gd name="connsiteY3" fmla="*/ 85559 h 657059"/>
                  <a:gd name="connsiteX4" fmla="*/ 421469 w 974649"/>
                  <a:gd name="connsiteY4" fmla="*/ 133184 h 657059"/>
                  <a:gd name="connsiteX5" fmla="*/ 2369 w 974649"/>
                  <a:gd name="connsiteY5" fmla="*/ 418934 h 657059"/>
                  <a:gd name="connsiteX0" fmla="*/ 2901 w 937081"/>
                  <a:gd name="connsiteY0" fmla="*/ 466559 h 657059"/>
                  <a:gd name="connsiteX1" fmla="*/ 260076 w 937081"/>
                  <a:gd name="connsiteY1" fmla="*/ 657059 h 657059"/>
                  <a:gd name="connsiteX2" fmla="*/ 888726 w 937081"/>
                  <a:gd name="connsiteY2" fmla="*/ 380834 h 657059"/>
                  <a:gd name="connsiteX3" fmla="*/ 812526 w 937081"/>
                  <a:gd name="connsiteY3" fmla="*/ 85559 h 657059"/>
                  <a:gd name="connsiteX4" fmla="*/ 383901 w 937081"/>
                  <a:gd name="connsiteY4" fmla="*/ 133184 h 657059"/>
                  <a:gd name="connsiteX5" fmla="*/ 2901 w 937081"/>
                  <a:gd name="connsiteY5" fmla="*/ 466559 h 657059"/>
                  <a:gd name="connsiteX0" fmla="*/ 2484 w 936664"/>
                  <a:gd name="connsiteY0" fmla="*/ 466559 h 666584"/>
                  <a:gd name="connsiteX1" fmla="*/ 288234 w 936664"/>
                  <a:gd name="connsiteY1" fmla="*/ 666584 h 666584"/>
                  <a:gd name="connsiteX2" fmla="*/ 888309 w 936664"/>
                  <a:gd name="connsiteY2" fmla="*/ 380834 h 666584"/>
                  <a:gd name="connsiteX3" fmla="*/ 812109 w 936664"/>
                  <a:gd name="connsiteY3" fmla="*/ 85559 h 666584"/>
                  <a:gd name="connsiteX4" fmla="*/ 383484 w 936664"/>
                  <a:gd name="connsiteY4" fmla="*/ 133184 h 666584"/>
                  <a:gd name="connsiteX5" fmla="*/ 2484 w 936664"/>
                  <a:gd name="connsiteY5" fmla="*/ 466559 h 666584"/>
                  <a:gd name="connsiteX0" fmla="*/ 2484 w 936664"/>
                  <a:gd name="connsiteY0" fmla="*/ 466559 h 666584"/>
                  <a:gd name="connsiteX1" fmla="*/ 288234 w 936664"/>
                  <a:gd name="connsiteY1" fmla="*/ 666584 h 666584"/>
                  <a:gd name="connsiteX2" fmla="*/ 888309 w 936664"/>
                  <a:gd name="connsiteY2" fmla="*/ 380834 h 666584"/>
                  <a:gd name="connsiteX3" fmla="*/ 812109 w 936664"/>
                  <a:gd name="connsiteY3" fmla="*/ 85559 h 666584"/>
                  <a:gd name="connsiteX4" fmla="*/ 383484 w 936664"/>
                  <a:gd name="connsiteY4" fmla="*/ 133184 h 666584"/>
                  <a:gd name="connsiteX5" fmla="*/ 2484 w 936664"/>
                  <a:gd name="connsiteY5" fmla="*/ 466559 h 666584"/>
                  <a:gd name="connsiteX0" fmla="*/ 2484 w 929328"/>
                  <a:gd name="connsiteY0" fmla="*/ 466559 h 666584"/>
                  <a:gd name="connsiteX1" fmla="*/ 288234 w 929328"/>
                  <a:gd name="connsiteY1" fmla="*/ 666584 h 666584"/>
                  <a:gd name="connsiteX2" fmla="*/ 878784 w 929328"/>
                  <a:gd name="connsiteY2" fmla="*/ 352259 h 666584"/>
                  <a:gd name="connsiteX3" fmla="*/ 812109 w 929328"/>
                  <a:gd name="connsiteY3" fmla="*/ 85559 h 666584"/>
                  <a:gd name="connsiteX4" fmla="*/ 383484 w 929328"/>
                  <a:gd name="connsiteY4" fmla="*/ 133184 h 666584"/>
                  <a:gd name="connsiteX5" fmla="*/ 2484 w 929328"/>
                  <a:gd name="connsiteY5" fmla="*/ 466559 h 666584"/>
                  <a:gd name="connsiteX0" fmla="*/ 2484 w 903999"/>
                  <a:gd name="connsiteY0" fmla="*/ 466559 h 666584"/>
                  <a:gd name="connsiteX1" fmla="*/ 288234 w 903999"/>
                  <a:gd name="connsiteY1" fmla="*/ 666584 h 666584"/>
                  <a:gd name="connsiteX2" fmla="*/ 878784 w 903999"/>
                  <a:gd name="connsiteY2" fmla="*/ 352259 h 666584"/>
                  <a:gd name="connsiteX3" fmla="*/ 812109 w 903999"/>
                  <a:gd name="connsiteY3" fmla="*/ 85559 h 666584"/>
                  <a:gd name="connsiteX4" fmla="*/ 383484 w 903999"/>
                  <a:gd name="connsiteY4" fmla="*/ 133184 h 666584"/>
                  <a:gd name="connsiteX5" fmla="*/ 2484 w 903999"/>
                  <a:gd name="connsiteY5" fmla="*/ 466559 h 666584"/>
                  <a:gd name="connsiteX0" fmla="*/ 2484 w 894229"/>
                  <a:gd name="connsiteY0" fmla="*/ 455466 h 655491"/>
                  <a:gd name="connsiteX1" fmla="*/ 288234 w 894229"/>
                  <a:gd name="connsiteY1" fmla="*/ 655491 h 655491"/>
                  <a:gd name="connsiteX2" fmla="*/ 878784 w 894229"/>
                  <a:gd name="connsiteY2" fmla="*/ 341166 h 655491"/>
                  <a:gd name="connsiteX3" fmla="*/ 745434 w 894229"/>
                  <a:gd name="connsiteY3" fmla="*/ 93516 h 655491"/>
                  <a:gd name="connsiteX4" fmla="*/ 383484 w 894229"/>
                  <a:gd name="connsiteY4" fmla="*/ 122091 h 655491"/>
                  <a:gd name="connsiteX5" fmla="*/ 2484 w 894229"/>
                  <a:gd name="connsiteY5" fmla="*/ 455466 h 655491"/>
                  <a:gd name="connsiteX0" fmla="*/ 2484 w 909836"/>
                  <a:gd name="connsiteY0" fmla="*/ 455466 h 655491"/>
                  <a:gd name="connsiteX1" fmla="*/ 288234 w 909836"/>
                  <a:gd name="connsiteY1" fmla="*/ 655491 h 655491"/>
                  <a:gd name="connsiteX2" fmla="*/ 878784 w 909836"/>
                  <a:gd name="connsiteY2" fmla="*/ 341166 h 655491"/>
                  <a:gd name="connsiteX3" fmla="*/ 745434 w 909836"/>
                  <a:gd name="connsiteY3" fmla="*/ 93516 h 655491"/>
                  <a:gd name="connsiteX4" fmla="*/ 383484 w 909836"/>
                  <a:gd name="connsiteY4" fmla="*/ 122091 h 655491"/>
                  <a:gd name="connsiteX5" fmla="*/ 2484 w 909836"/>
                  <a:gd name="connsiteY5" fmla="*/ 455466 h 655491"/>
                  <a:gd name="connsiteX0" fmla="*/ 2484 w 909836"/>
                  <a:gd name="connsiteY0" fmla="*/ 406321 h 606346"/>
                  <a:gd name="connsiteX1" fmla="*/ 288234 w 909836"/>
                  <a:gd name="connsiteY1" fmla="*/ 606346 h 606346"/>
                  <a:gd name="connsiteX2" fmla="*/ 878784 w 909836"/>
                  <a:gd name="connsiteY2" fmla="*/ 292021 h 606346"/>
                  <a:gd name="connsiteX3" fmla="*/ 745434 w 909836"/>
                  <a:gd name="connsiteY3" fmla="*/ 44371 h 606346"/>
                  <a:gd name="connsiteX4" fmla="*/ 383484 w 909836"/>
                  <a:gd name="connsiteY4" fmla="*/ 72946 h 606346"/>
                  <a:gd name="connsiteX5" fmla="*/ 2484 w 909836"/>
                  <a:gd name="connsiteY5" fmla="*/ 406321 h 606346"/>
                  <a:gd name="connsiteX0" fmla="*/ 2484 w 909836"/>
                  <a:gd name="connsiteY0" fmla="*/ 361950 h 561975"/>
                  <a:gd name="connsiteX1" fmla="*/ 288234 w 909836"/>
                  <a:gd name="connsiteY1" fmla="*/ 561975 h 561975"/>
                  <a:gd name="connsiteX2" fmla="*/ 878784 w 909836"/>
                  <a:gd name="connsiteY2" fmla="*/ 247650 h 561975"/>
                  <a:gd name="connsiteX3" fmla="*/ 745434 w 909836"/>
                  <a:gd name="connsiteY3" fmla="*/ 0 h 561975"/>
                  <a:gd name="connsiteX4" fmla="*/ 364434 w 909836"/>
                  <a:gd name="connsiteY4" fmla="*/ 161925 h 561975"/>
                  <a:gd name="connsiteX5" fmla="*/ 2484 w 909836"/>
                  <a:gd name="connsiteY5" fmla="*/ 361950 h 561975"/>
                  <a:gd name="connsiteX0" fmla="*/ 4330 w 825957"/>
                  <a:gd name="connsiteY0" fmla="*/ 419100 h 561975"/>
                  <a:gd name="connsiteX1" fmla="*/ 204355 w 825957"/>
                  <a:gd name="connsiteY1" fmla="*/ 561975 h 561975"/>
                  <a:gd name="connsiteX2" fmla="*/ 794905 w 825957"/>
                  <a:gd name="connsiteY2" fmla="*/ 247650 h 561975"/>
                  <a:gd name="connsiteX3" fmla="*/ 661555 w 825957"/>
                  <a:gd name="connsiteY3" fmla="*/ 0 h 561975"/>
                  <a:gd name="connsiteX4" fmla="*/ 280555 w 825957"/>
                  <a:gd name="connsiteY4" fmla="*/ 161925 h 561975"/>
                  <a:gd name="connsiteX5" fmla="*/ 4330 w 825957"/>
                  <a:gd name="connsiteY5" fmla="*/ 419100 h 561975"/>
                  <a:gd name="connsiteX0" fmla="*/ 4330 w 825957"/>
                  <a:gd name="connsiteY0" fmla="*/ 419100 h 561975"/>
                  <a:gd name="connsiteX1" fmla="*/ 204355 w 825957"/>
                  <a:gd name="connsiteY1" fmla="*/ 561975 h 561975"/>
                  <a:gd name="connsiteX2" fmla="*/ 794905 w 825957"/>
                  <a:gd name="connsiteY2" fmla="*/ 247650 h 561975"/>
                  <a:gd name="connsiteX3" fmla="*/ 661555 w 825957"/>
                  <a:gd name="connsiteY3" fmla="*/ 0 h 561975"/>
                  <a:gd name="connsiteX4" fmla="*/ 280555 w 825957"/>
                  <a:gd name="connsiteY4" fmla="*/ 161925 h 561975"/>
                  <a:gd name="connsiteX5" fmla="*/ 4330 w 825957"/>
                  <a:gd name="connsiteY5" fmla="*/ 419100 h 561975"/>
                  <a:gd name="connsiteX0" fmla="*/ 2369 w 919246"/>
                  <a:gd name="connsiteY0" fmla="*/ 381000 h 561975"/>
                  <a:gd name="connsiteX1" fmla="*/ 297644 w 919246"/>
                  <a:gd name="connsiteY1" fmla="*/ 561975 h 561975"/>
                  <a:gd name="connsiteX2" fmla="*/ 888194 w 919246"/>
                  <a:gd name="connsiteY2" fmla="*/ 247650 h 561975"/>
                  <a:gd name="connsiteX3" fmla="*/ 754844 w 919246"/>
                  <a:gd name="connsiteY3" fmla="*/ 0 h 561975"/>
                  <a:gd name="connsiteX4" fmla="*/ 373844 w 919246"/>
                  <a:gd name="connsiteY4" fmla="*/ 161925 h 561975"/>
                  <a:gd name="connsiteX5" fmla="*/ 2369 w 919246"/>
                  <a:gd name="connsiteY5" fmla="*/ 381000 h 561975"/>
                  <a:gd name="connsiteX0" fmla="*/ 0 w 916877"/>
                  <a:gd name="connsiteY0" fmla="*/ 381000 h 561975"/>
                  <a:gd name="connsiteX1" fmla="*/ 295275 w 916877"/>
                  <a:gd name="connsiteY1" fmla="*/ 561975 h 561975"/>
                  <a:gd name="connsiteX2" fmla="*/ 885825 w 916877"/>
                  <a:gd name="connsiteY2" fmla="*/ 247650 h 561975"/>
                  <a:gd name="connsiteX3" fmla="*/ 752475 w 916877"/>
                  <a:gd name="connsiteY3" fmla="*/ 0 h 561975"/>
                  <a:gd name="connsiteX4" fmla="*/ 371475 w 916877"/>
                  <a:gd name="connsiteY4" fmla="*/ 161925 h 561975"/>
                  <a:gd name="connsiteX5" fmla="*/ 0 w 916877"/>
                  <a:gd name="connsiteY5" fmla="*/ 381000 h 561975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908655"/>
                  <a:gd name="connsiteY0" fmla="*/ 352425 h 533400"/>
                  <a:gd name="connsiteX1" fmla="*/ 295275 w 908655"/>
                  <a:gd name="connsiteY1" fmla="*/ 533400 h 533400"/>
                  <a:gd name="connsiteX2" fmla="*/ 885825 w 908655"/>
                  <a:gd name="connsiteY2" fmla="*/ 219075 h 533400"/>
                  <a:gd name="connsiteX3" fmla="*/ 714375 w 908655"/>
                  <a:gd name="connsiteY3" fmla="*/ 0 h 533400"/>
                  <a:gd name="connsiteX4" fmla="*/ 371475 w 908655"/>
                  <a:gd name="connsiteY4" fmla="*/ 133350 h 533400"/>
                  <a:gd name="connsiteX5" fmla="*/ 0 w 908655"/>
                  <a:gd name="connsiteY5" fmla="*/ 35242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533400"/>
                  <a:gd name="connsiteX1" fmla="*/ 266700 w 880080"/>
                  <a:gd name="connsiteY1" fmla="*/ 533400 h 533400"/>
                  <a:gd name="connsiteX2" fmla="*/ 857250 w 880080"/>
                  <a:gd name="connsiteY2" fmla="*/ 219075 h 533400"/>
                  <a:gd name="connsiteX3" fmla="*/ 685800 w 880080"/>
                  <a:gd name="connsiteY3" fmla="*/ 0 h 533400"/>
                  <a:gd name="connsiteX4" fmla="*/ 342900 w 880080"/>
                  <a:gd name="connsiteY4" fmla="*/ 133350 h 533400"/>
                  <a:gd name="connsiteX5" fmla="*/ 0 w 880080"/>
                  <a:gd name="connsiteY5" fmla="*/ 295275 h 533400"/>
                  <a:gd name="connsiteX0" fmla="*/ 0 w 880080"/>
                  <a:gd name="connsiteY0" fmla="*/ 295275 h 298141"/>
                  <a:gd name="connsiteX1" fmla="*/ 857250 w 880080"/>
                  <a:gd name="connsiteY1" fmla="*/ 219075 h 298141"/>
                  <a:gd name="connsiteX2" fmla="*/ 685800 w 880080"/>
                  <a:gd name="connsiteY2" fmla="*/ 0 h 298141"/>
                  <a:gd name="connsiteX3" fmla="*/ 342900 w 880080"/>
                  <a:gd name="connsiteY3" fmla="*/ 133350 h 298141"/>
                  <a:gd name="connsiteX4" fmla="*/ 0 w 880080"/>
                  <a:gd name="connsiteY4" fmla="*/ 295275 h 298141"/>
                  <a:gd name="connsiteX0" fmla="*/ 0 w 880080"/>
                  <a:gd name="connsiteY0" fmla="*/ 295275 h 378434"/>
                  <a:gd name="connsiteX1" fmla="*/ 857250 w 880080"/>
                  <a:gd name="connsiteY1" fmla="*/ 219075 h 378434"/>
                  <a:gd name="connsiteX2" fmla="*/ 685800 w 880080"/>
                  <a:gd name="connsiteY2" fmla="*/ 0 h 378434"/>
                  <a:gd name="connsiteX3" fmla="*/ 342900 w 880080"/>
                  <a:gd name="connsiteY3" fmla="*/ 133350 h 378434"/>
                  <a:gd name="connsiteX4" fmla="*/ 0 w 880080"/>
                  <a:gd name="connsiteY4" fmla="*/ 295275 h 378434"/>
                  <a:gd name="connsiteX0" fmla="*/ 0 w 880080"/>
                  <a:gd name="connsiteY0" fmla="*/ 295275 h 432967"/>
                  <a:gd name="connsiteX1" fmla="*/ 857250 w 880080"/>
                  <a:gd name="connsiteY1" fmla="*/ 219075 h 432967"/>
                  <a:gd name="connsiteX2" fmla="*/ 685800 w 880080"/>
                  <a:gd name="connsiteY2" fmla="*/ 0 h 432967"/>
                  <a:gd name="connsiteX3" fmla="*/ 342900 w 880080"/>
                  <a:gd name="connsiteY3" fmla="*/ 133350 h 432967"/>
                  <a:gd name="connsiteX4" fmla="*/ 0 w 880080"/>
                  <a:gd name="connsiteY4" fmla="*/ 295275 h 432967"/>
                  <a:gd name="connsiteX0" fmla="*/ 0 w 857250"/>
                  <a:gd name="connsiteY0" fmla="*/ 295275 h 432967"/>
                  <a:gd name="connsiteX1" fmla="*/ 857250 w 857250"/>
                  <a:gd name="connsiteY1" fmla="*/ 219075 h 432967"/>
                  <a:gd name="connsiteX2" fmla="*/ 685800 w 857250"/>
                  <a:gd name="connsiteY2" fmla="*/ 0 h 432967"/>
                  <a:gd name="connsiteX3" fmla="*/ 342900 w 857250"/>
                  <a:gd name="connsiteY3" fmla="*/ 133350 h 432967"/>
                  <a:gd name="connsiteX4" fmla="*/ 0 w 857250"/>
                  <a:gd name="connsiteY4" fmla="*/ 295275 h 432967"/>
                  <a:gd name="connsiteX0" fmla="*/ 0 w 794198"/>
                  <a:gd name="connsiteY0" fmla="*/ 295275 h 441269"/>
                  <a:gd name="connsiteX1" fmla="*/ 781050 w 794198"/>
                  <a:gd name="connsiteY1" fmla="*/ 238125 h 441269"/>
                  <a:gd name="connsiteX2" fmla="*/ 685800 w 794198"/>
                  <a:gd name="connsiteY2" fmla="*/ 0 h 441269"/>
                  <a:gd name="connsiteX3" fmla="*/ 342900 w 794198"/>
                  <a:gd name="connsiteY3" fmla="*/ 133350 h 441269"/>
                  <a:gd name="connsiteX4" fmla="*/ 0 w 794198"/>
                  <a:gd name="connsiteY4" fmla="*/ 295275 h 441269"/>
                  <a:gd name="connsiteX0" fmla="*/ 0 w 844906"/>
                  <a:gd name="connsiteY0" fmla="*/ 295275 h 441269"/>
                  <a:gd name="connsiteX1" fmla="*/ 781050 w 844906"/>
                  <a:gd name="connsiteY1" fmla="*/ 238125 h 441269"/>
                  <a:gd name="connsiteX2" fmla="*/ 685800 w 844906"/>
                  <a:gd name="connsiteY2" fmla="*/ 0 h 441269"/>
                  <a:gd name="connsiteX3" fmla="*/ 342900 w 844906"/>
                  <a:gd name="connsiteY3" fmla="*/ 133350 h 441269"/>
                  <a:gd name="connsiteX4" fmla="*/ 0 w 844906"/>
                  <a:gd name="connsiteY4" fmla="*/ 295275 h 441269"/>
                  <a:gd name="connsiteX0" fmla="*/ 0 w 828566"/>
                  <a:gd name="connsiteY0" fmla="*/ 295275 h 441269"/>
                  <a:gd name="connsiteX1" fmla="*/ 781050 w 828566"/>
                  <a:gd name="connsiteY1" fmla="*/ 238125 h 441269"/>
                  <a:gd name="connsiteX2" fmla="*/ 685800 w 828566"/>
                  <a:gd name="connsiteY2" fmla="*/ 0 h 441269"/>
                  <a:gd name="connsiteX3" fmla="*/ 342900 w 828566"/>
                  <a:gd name="connsiteY3" fmla="*/ 133350 h 441269"/>
                  <a:gd name="connsiteX4" fmla="*/ 0 w 828566"/>
                  <a:gd name="connsiteY4" fmla="*/ 295275 h 441269"/>
                  <a:gd name="connsiteX0" fmla="*/ 0 w 828566"/>
                  <a:gd name="connsiteY0" fmla="*/ 295275 h 419263"/>
                  <a:gd name="connsiteX1" fmla="*/ 781050 w 828566"/>
                  <a:gd name="connsiteY1" fmla="*/ 238125 h 419263"/>
                  <a:gd name="connsiteX2" fmla="*/ 685800 w 828566"/>
                  <a:gd name="connsiteY2" fmla="*/ 0 h 419263"/>
                  <a:gd name="connsiteX3" fmla="*/ 342900 w 828566"/>
                  <a:gd name="connsiteY3" fmla="*/ 133350 h 419263"/>
                  <a:gd name="connsiteX4" fmla="*/ 0 w 828566"/>
                  <a:gd name="connsiteY4" fmla="*/ 295275 h 419263"/>
                  <a:gd name="connsiteX0" fmla="*/ 0 w 828566"/>
                  <a:gd name="connsiteY0" fmla="*/ 247650 h 391953"/>
                  <a:gd name="connsiteX1" fmla="*/ 781050 w 828566"/>
                  <a:gd name="connsiteY1" fmla="*/ 238125 h 391953"/>
                  <a:gd name="connsiteX2" fmla="*/ 685800 w 828566"/>
                  <a:gd name="connsiteY2" fmla="*/ 0 h 391953"/>
                  <a:gd name="connsiteX3" fmla="*/ 342900 w 828566"/>
                  <a:gd name="connsiteY3" fmla="*/ 133350 h 391953"/>
                  <a:gd name="connsiteX4" fmla="*/ 0 w 828566"/>
                  <a:gd name="connsiteY4" fmla="*/ 247650 h 391953"/>
                  <a:gd name="connsiteX0" fmla="*/ 0 w 809516"/>
                  <a:gd name="connsiteY0" fmla="*/ 266700 h 402385"/>
                  <a:gd name="connsiteX1" fmla="*/ 762000 w 809516"/>
                  <a:gd name="connsiteY1" fmla="*/ 238125 h 402385"/>
                  <a:gd name="connsiteX2" fmla="*/ 666750 w 809516"/>
                  <a:gd name="connsiteY2" fmla="*/ 0 h 402385"/>
                  <a:gd name="connsiteX3" fmla="*/ 323850 w 809516"/>
                  <a:gd name="connsiteY3" fmla="*/ 133350 h 402385"/>
                  <a:gd name="connsiteX4" fmla="*/ 0 w 809516"/>
                  <a:gd name="connsiteY4" fmla="*/ 266700 h 402385"/>
                  <a:gd name="connsiteX0" fmla="*/ 0 w 809516"/>
                  <a:gd name="connsiteY0" fmla="*/ 266700 h 402385"/>
                  <a:gd name="connsiteX1" fmla="*/ 762000 w 809516"/>
                  <a:gd name="connsiteY1" fmla="*/ 238125 h 402385"/>
                  <a:gd name="connsiteX2" fmla="*/ 666750 w 809516"/>
                  <a:gd name="connsiteY2" fmla="*/ 0 h 402385"/>
                  <a:gd name="connsiteX3" fmla="*/ 323850 w 809516"/>
                  <a:gd name="connsiteY3" fmla="*/ 133350 h 402385"/>
                  <a:gd name="connsiteX4" fmla="*/ 0 w 809516"/>
                  <a:gd name="connsiteY4" fmla="*/ 266700 h 402385"/>
                  <a:gd name="connsiteX0" fmla="*/ 0 w 809516"/>
                  <a:gd name="connsiteY0" fmla="*/ 266700 h 406252"/>
                  <a:gd name="connsiteX1" fmla="*/ 762000 w 809516"/>
                  <a:gd name="connsiteY1" fmla="*/ 238125 h 406252"/>
                  <a:gd name="connsiteX2" fmla="*/ 666750 w 809516"/>
                  <a:gd name="connsiteY2" fmla="*/ 0 h 406252"/>
                  <a:gd name="connsiteX3" fmla="*/ 323850 w 809516"/>
                  <a:gd name="connsiteY3" fmla="*/ 133350 h 406252"/>
                  <a:gd name="connsiteX4" fmla="*/ 0 w 809516"/>
                  <a:gd name="connsiteY4" fmla="*/ 266700 h 406252"/>
                  <a:gd name="connsiteX0" fmla="*/ 0 w 809516"/>
                  <a:gd name="connsiteY0" fmla="*/ 266700 h 468978"/>
                  <a:gd name="connsiteX1" fmla="*/ 446146 w 809516"/>
                  <a:gd name="connsiteY1" fmla="*/ 468877 h 468978"/>
                  <a:gd name="connsiteX2" fmla="*/ 762000 w 809516"/>
                  <a:gd name="connsiteY2" fmla="*/ 238125 h 468978"/>
                  <a:gd name="connsiteX3" fmla="*/ 666750 w 809516"/>
                  <a:gd name="connsiteY3" fmla="*/ 0 h 468978"/>
                  <a:gd name="connsiteX4" fmla="*/ 323850 w 809516"/>
                  <a:gd name="connsiteY4" fmla="*/ 133350 h 468978"/>
                  <a:gd name="connsiteX5" fmla="*/ 0 w 809516"/>
                  <a:gd name="connsiteY5" fmla="*/ 266700 h 468978"/>
                  <a:gd name="connsiteX0" fmla="*/ 0 w 809516"/>
                  <a:gd name="connsiteY0" fmla="*/ 266700 h 468877"/>
                  <a:gd name="connsiteX1" fmla="*/ 446146 w 809516"/>
                  <a:gd name="connsiteY1" fmla="*/ 468877 h 468877"/>
                  <a:gd name="connsiteX2" fmla="*/ 762000 w 809516"/>
                  <a:gd name="connsiteY2" fmla="*/ 238125 h 468877"/>
                  <a:gd name="connsiteX3" fmla="*/ 666750 w 809516"/>
                  <a:gd name="connsiteY3" fmla="*/ 0 h 468877"/>
                  <a:gd name="connsiteX4" fmla="*/ 323850 w 809516"/>
                  <a:gd name="connsiteY4" fmla="*/ 133350 h 468877"/>
                  <a:gd name="connsiteX5" fmla="*/ 0 w 809516"/>
                  <a:gd name="connsiteY5" fmla="*/ 266700 h 468877"/>
                  <a:gd name="connsiteX0" fmla="*/ 0 w 809516"/>
                  <a:gd name="connsiteY0" fmla="*/ 266700 h 468877"/>
                  <a:gd name="connsiteX1" fmla="*/ 446146 w 809516"/>
                  <a:gd name="connsiteY1" fmla="*/ 468877 h 468877"/>
                  <a:gd name="connsiteX2" fmla="*/ 762000 w 809516"/>
                  <a:gd name="connsiteY2" fmla="*/ 238125 h 468877"/>
                  <a:gd name="connsiteX3" fmla="*/ 666750 w 809516"/>
                  <a:gd name="connsiteY3" fmla="*/ 0 h 468877"/>
                  <a:gd name="connsiteX4" fmla="*/ 323850 w 809516"/>
                  <a:gd name="connsiteY4" fmla="*/ 133350 h 468877"/>
                  <a:gd name="connsiteX5" fmla="*/ 0 w 809516"/>
                  <a:gd name="connsiteY5" fmla="*/ 266700 h 468877"/>
                  <a:gd name="connsiteX0" fmla="*/ 0 w 815569"/>
                  <a:gd name="connsiteY0" fmla="*/ 266700 h 468877"/>
                  <a:gd name="connsiteX1" fmla="*/ 446146 w 815569"/>
                  <a:gd name="connsiteY1" fmla="*/ 468877 h 468877"/>
                  <a:gd name="connsiteX2" fmla="*/ 771525 w 815569"/>
                  <a:gd name="connsiteY2" fmla="*/ 304800 h 468877"/>
                  <a:gd name="connsiteX3" fmla="*/ 666750 w 815569"/>
                  <a:gd name="connsiteY3" fmla="*/ 0 h 468877"/>
                  <a:gd name="connsiteX4" fmla="*/ 323850 w 815569"/>
                  <a:gd name="connsiteY4" fmla="*/ 133350 h 468877"/>
                  <a:gd name="connsiteX5" fmla="*/ 0 w 815569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68877"/>
                  <a:gd name="connsiteX1" fmla="*/ 446146 w 795276"/>
                  <a:gd name="connsiteY1" fmla="*/ 468877 h 468877"/>
                  <a:gd name="connsiteX2" fmla="*/ 771525 w 795276"/>
                  <a:gd name="connsiteY2" fmla="*/ 304800 h 468877"/>
                  <a:gd name="connsiteX3" fmla="*/ 666750 w 795276"/>
                  <a:gd name="connsiteY3" fmla="*/ 0 h 468877"/>
                  <a:gd name="connsiteX4" fmla="*/ 323850 w 795276"/>
                  <a:gd name="connsiteY4" fmla="*/ 133350 h 468877"/>
                  <a:gd name="connsiteX5" fmla="*/ 0 w 795276"/>
                  <a:gd name="connsiteY5" fmla="*/ 266700 h 468877"/>
                  <a:gd name="connsiteX0" fmla="*/ 0 w 795276"/>
                  <a:gd name="connsiteY0" fmla="*/ 266700 h 459352"/>
                  <a:gd name="connsiteX1" fmla="*/ 303271 w 795276"/>
                  <a:gd name="connsiteY1" fmla="*/ 459352 h 459352"/>
                  <a:gd name="connsiteX2" fmla="*/ 771525 w 795276"/>
                  <a:gd name="connsiteY2" fmla="*/ 304800 h 459352"/>
                  <a:gd name="connsiteX3" fmla="*/ 666750 w 795276"/>
                  <a:gd name="connsiteY3" fmla="*/ 0 h 459352"/>
                  <a:gd name="connsiteX4" fmla="*/ 323850 w 795276"/>
                  <a:gd name="connsiteY4" fmla="*/ 133350 h 459352"/>
                  <a:gd name="connsiteX5" fmla="*/ 0 w 795276"/>
                  <a:gd name="connsiteY5" fmla="*/ 266700 h 459352"/>
                  <a:gd name="connsiteX0" fmla="*/ 0 w 789781"/>
                  <a:gd name="connsiteY0" fmla="*/ 266700 h 459352"/>
                  <a:gd name="connsiteX1" fmla="*/ 303271 w 789781"/>
                  <a:gd name="connsiteY1" fmla="*/ 459352 h 459352"/>
                  <a:gd name="connsiteX2" fmla="*/ 762000 w 789781"/>
                  <a:gd name="connsiteY2" fmla="*/ 247650 h 459352"/>
                  <a:gd name="connsiteX3" fmla="*/ 666750 w 789781"/>
                  <a:gd name="connsiteY3" fmla="*/ 0 h 459352"/>
                  <a:gd name="connsiteX4" fmla="*/ 323850 w 789781"/>
                  <a:gd name="connsiteY4" fmla="*/ 133350 h 459352"/>
                  <a:gd name="connsiteX5" fmla="*/ 0 w 789781"/>
                  <a:gd name="connsiteY5" fmla="*/ 266700 h 459352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49827"/>
                  <a:gd name="connsiteX1" fmla="*/ 255646 w 789781"/>
                  <a:gd name="connsiteY1" fmla="*/ 449827 h 449827"/>
                  <a:gd name="connsiteX2" fmla="*/ 762000 w 789781"/>
                  <a:gd name="connsiteY2" fmla="*/ 247650 h 449827"/>
                  <a:gd name="connsiteX3" fmla="*/ 666750 w 789781"/>
                  <a:gd name="connsiteY3" fmla="*/ 0 h 449827"/>
                  <a:gd name="connsiteX4" fmla="*/ 323850 w 789781"/>
                  <a:gd name="connsiteY4" fmla="*/ 133350 h 449827"/>
                  <a:gd name="connsiteX5" fmla="*/ 0 w 789781"/>
                  <a:gd name="connsiteY5" fmla="*/ 266700 h 449827"/>
                  <a:gd name="connsiteX0" fmla="*/ 0 w 789781"/>
                  <a:gd name="connsiteY0" fmla="*/ 266700 h 450000"/>
                  <a:gd name="connsiteX1" fmla="*/ 255646 w 789781"/>
                  <a:gd name="connsiteY1" fmla="*/ 449827 h 450000"/>
                  <a:gd name="connsiteX2" fmla="*/ 762000 w 789781"/>
                  <a:gd name="connsiteY2" fmla="*/ 247650 h 450000"/>
                  <a:gd name="connsiteX3" fmla="*/ 666750 w 789781"/>
                  <a:gd name="connsiteY3" fmla="*/ 0 h 450000"/>
                  <a:gd name="connsiteX4" fmla="*/ 323850 w 789781"/>
                  <a:gd name="connsiteY4" fmla="*/ 133350 h 450000"/>
                  <a:gd name="connsiteX5" fmla="*/ 0 w 789781"/>
                  <a:gd name="connsiteY5" fmla="*/ 266700 h 450000"/>
                  <a:gd name="connsiteX0" fmla="*/ 0 w 825856"/>
                  <a:gd name="connsiteY0" fmla="*/ 266700 h 450000"/>
                  <a:gd name="connsiteX1" fmla="*/ 255646 w 825856"/>
                  <a:gd name="connsiteY1" fmla="*/ 449827 h 450000"/>
                  <a:gd name="connsiteX2" fmla="*/ 762000 w 825856"/>
                  <a:gd name="connsiteY2" fmla="*/ 247650 h 450000"/>
                  <a:gd name="connsiteX3" fmla="*/ 666750 w 825856"/>
                  <a:gd name="connsiteY3" fmla="*/ 0 h 450000"/>
                  <a:gd name="connsiteX4" fmla="*/ 323850 w 825856"/>
                  <a:gd name="connsiteY4" fmla="*/ 133350 h 450000"/>
                  <a:gd name="connsiteX5" fmla="*/ 0 w 825856"/>
                  <a:gd name="connsiteY5" fmla="*/ 266700 h 450000"/>
                  <a:gd name="connsiteX0" fmla="*/ 0 w 820601"/>
                  <a:gd name="connsiteY0" fmla="*/ 269162 h 452462"/>
                  <a:gd name="connsiteX1" fmla="*/ 255646 w 820601"/>
                  <a:gd name="connsiteY1" fmla="*/ 452289 h 452462"/>
                  <a:gd name="connsiteX2" fmla="*/ 762000 w 820601"/>
                  <a:gd name="connsiteY2" fmla="*/ 250112 h 452462"/>
                  <a:gd name="connsiteX3" fmla="*/ 666750 w 820601"/>
                  <a:gd name="connsiteY3" fmla="*/ 2462 h 452462"/>
                  <a:gd name="connsiteX4" fmla="*/ 323850 w 820601"/>
                  <a:gd name="connsiteY4" fmla="*/ 135812 h 452462"/>
                  <a:gd name="connsiteX5" fmla="*/ 0 w 820601"/>
                  <a:gd name="connsiteY5" fmla="*/ 269162 h 452462"/>
                  <a:gd name="connsiteX0" fmla="*/ 0 w 820601"/>
                  <a:gd name="connsiteY0" fmla="*/ 269162 h 452779"/>
                  <a:gd name="connsiteX1" fmla="*/ 255646 w 820601"/>
                  <a:gd name="connsiteY1" fmla="*/ 452289 h 452779"/>
                  <a:gd name="connsiteX2" fmla="*/ 762000 w 820601"/>
                  <a:gd name="connsiteY2" fmla="*/ 250112 h 452779"/>
                  <a:gd name="connsiteX3" fmla="*/ 666750 w 820601"/>
                  <a:gd name="connsiteY3" fmla="*/ 2462 h 452779"/>
                  <a:gd name="connsiteX4" fmla="*/ 323850 w 820601"/>
                  <a:gd name="connsiteY4" fmla="*/ 135812 h 452779"/>
                  <a:gd name="connsiteX5" fmla="*/ 0 w 820601"/>
                  <a:gd name="connsiteY5" fmla="*/ 269162 h 452779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23850 w 787521"/>
                  <a:gd name="connsiteY4" fmla="*/ 136844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42900 w 787521"/>
                  <a:gd name="connsiteY4" fmla="*/ 165419 h 453811"/>
                  <a:gd name="connsiteX5" fmla="*/ 0 w 787521"/>
                  <a:gd name="connsiteY5" fmla="*/ 270194 h 453811"/>
                  <a:gd name="connsiteX0" fmla="*/ 0 w 787521"/>
                  <a:gd name="connsiteY0" fmla="*/ 270194 h 453811"/>
                  <a:gd name="connsiteX1" fmla="*/ 255646 w 787521"/>
                  <a:gd name="connsiteY1" fmla="*/ 453321 h 453811"/>
                  <a:gd name="connsiteX2" fmla="*/ 762000 w 787521"/>
                  <a:gd name="connsiteY2" fmla="*/ 251144 h 453811"/>
                  <a:gd name="connsiteX3" fmla="*/ 666750 w 787521"/>
                  <a:gd name="connsiteY3" fmla="*/ 3494 h 453811"/>
                  <a:gd name="connsiteX4" fmla="*/ 333375 w 787521"/>
                  <a:gd name="connsiteY4" fmla="*/ 136844 h 453811"/>
                  <a:gd name="connsiteX5" fmla="*/ 0 w 787521"/>
                  <a:gd name="connsiteY5" fmla="*/ 270194 h 453811"/>
                  <a:gd name="connsiteX0" fmla="*/ 0 w 787521"/>
                  <a:gd name="connsiteY0" fmla="*/ 266700 h 450317"/>
                  <a:gd name="connsiteX1" fmla="*/ 255646 w 787521"/>
                  <a:gd name="connsiteY1" fmla="*/ 449827 h 450317"/>
                  <a:gd name="connsiteX2" fmla="*/ 762000 w 787521"/>
                  <a:gd name="connsiteY2" fmla="*/ 247650 h 450317"/>
                  <a:gd name="connsiteX3" fmla="*/ 666750 w 787521"/>
                  <a:gd name="connsiteY3" fmla="*/ 0 h 450317"/>
                  <a:gd name="connsiteX4" fmla="*/ 333375 w 787521"/>
                  <a:gd name="connsiteY4" fmla="*/ 133350 h 450317"/>
                  <a:gd name="connsiteX5" fmla="*/ 0 w 787521"/>
                  <a:gd name="connsiteY5" fmla="*/ 266700 h 450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7521" h="450317">
                    <a:moveTo>
                      <a:pt x="0" y="266700"/>
                    </a:moveTo>
                    <a:cubicBezTo>
                      <a:pt x="10858" y="357546"/>
                      <a:pt x="100071" y="416489"/>
                      <a:pt x="255646" y="449827"/>
                    </a:cubicBezTo>
                    <a:cubicBezTo>
                      <a:pt x="525521" y="454590"/>
                      <a:pt x="677608" y="427396"/>
                      <a:pt x="762000" y="247650"/>
                    </a:cubicBezTo>
                    <a:cubicBezTo>
                      <a:pt x="790575" y="123825"/>
                      <a:pt x="828675" y="9525"/>
                      <a:pt x="666750" y="0"/>
                    </a:cubicBezTo>
                    <a:cubicBezTo>
                      <a:pt x="482600" y="44450"/>
                      <a:pt x="479425" y="-15875"/>
                      <a:pt x="333375" y="133350"/>
                    </a:cubicBezTo>
                    <a:cubicBezTo>
                      <a:pt x="152400" y="234950"/>
                      <a:pt x="219075" y="212725"/>
                      <a:pt x="0" y="26670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Freeform 2057">
                <a:extLst>
                  <a:ext uri="{FF2B5EF4-FFF2-40B4-BE49-F238E27FC236}">
                    <a16:creationId xmlns="" xmlns:a16="http://schemas.microsoft.com/office/drawing/2014/main" id="{D4354A3E-0E11-4944-8D08-CEE828BA7BBD}"/>
                  </a:ext>
                </a:extLst>
              </p:cNvPr>
              <p:cNvSpPr/>
              <p:nvPr/>
            </p:nvSpPr>
            <p:spPr>
              <a:xfrm>
                <a:off x="2767594" y="3944340"/>
                <a:ext cx="799687" cy="761071"/>
              </a:xfrm>
              <a:custGeom>
                <a:avLst/>
                <a:gdLst>
                  <a:gd name="connsiteX0" fmla="*/ 514350 w 533400"/>
                  <a:gd name="connsiteY0" fmla="*/ 0 h 733425"/>
                  <a:gd name="connsiteX1" fmla="*/ 533400 w 533400"/>
                  <a:gd name="connsiteY1" fmla="*/ 647700 h 733425"/>
                  <a:gd name="connsiteX2" fmla="*/ 180975 w 533400"/>
                  <a:gd name="connsiteY2" fmla="*/ 733425 h 733425"/>
                  <a:gd name="connsiteX3" fmla="*/ 0 w 533400"/>
                  <a:gd name="connsiteY3" fmla="*/ 561975 h 733425"/>
                  <a:gd name="connsiteX4" fmla="*/ 333375 w 533400"/>
                  <a:gd name="connsiteY4" fmla="*/ 114300 h 733425"/>
                  <a:gd name="connsiteX5" fmla="*/ 514350 w 533400"/>
                  <a:gd name="connsiteY5" fmla="*/ 0 h 733425"/>
                  <a:gd name="connsiteX0" fmla="*/ 514350 w 575984"/>
                  <a:gd name="connsiteY0" fmla="*/ 0 h 733425"/>
                  <a:gd name="connsiteX1" fmla="*/ 533400 w 575984"/>
                  <a:gd name="connsiteY1" fmla="*/ 647700 h 733425"/>
                  <a:gd name="connsiteX2" fmla="*/ 180975 w 575984"/>
                  <a:gd name="connsiteY2" fmla="*/ 733425 h 733425"/>
                  <a:gd name="connsiteX3" fmla="*/ 0 w 575984"/>
                  <a:gd name="connsiteY3" fmla="*/ 561975 h 733425"/>
                  <a:gd name="connsiteX4" fmla="*/ 333375 w 575984"/>
                  <a:gd name="connsiteY4" fmla="*/ 114300 h 733425"/>
                  <a:gd name="connsiteX5" fmla="*/ 514350 w 575984"/>
                  <a:gd name="connsiteY5" fmla="*/ 0 h 733425"/>
                  <a:gd name="connsiteX0" fmla="*/ 514350 w 613271"/>
                  <a:gd name="connsiteY0" fmla="*/ 0 h 733425"/>
                  <a:gd name="connsiteX1" fmla="*/ 533400 w 613271"/>
                  <a:gd name="connsiteY1" fmla="*/ 647700 h 733425"/>
                  <a:gd name="connsiteX2" fmla="*/ 180975 w 613271"/>
                  <a:gd name="connsiteY2" fmla="*/ 733425 h 733425"/>
                  <a:gd name="connsiteX3" fmla="*/ 0 w 613271"/>
                  <a:gd name="connsiteY3" fmla="*/ 561975 h 733425"/>
                  <a:gd name="connsiteX4" fmla="*/ 333375 w 613271"/>
                  <a:gd name="connsiteY4" fmla="*/ 114300 h 733425"/>
                  <a:gd name="connsiteX5" fmla="*/ 514350 w 613271"/>
                  <a:gd name="connsiteY5" fmla="*/ 0 h 733425"/>
                  <a:gd name="connsiteX0" fmla="*/ 514350 w 613271"/>
                  <a:gd name="connsiteY0" fmla="*/ 0 h 733425"/>
                  <a:gd name="connsiteX1" fmla="*/ 533400 w 613271"/>
                  <a:gd name="connsiteY1" fmla="*/ 647700 h 733425"/>
                  <a:gd name="connsiteX2" fmla="*/ 180975 w 613271"/>
                  <a:gd name="connsiteY2" fmla="*/ 733425 h 733425"/>
                  <a:gd name="connsiteX3" fmla="*/ 0 w 613271"/>
                  <a:gd name="connsiteY3" fmla="*/ 561975 h 733425"/>
                  <a:gd name="connsiteX4" fmla="*/ 333375 w 613271"/>
                  <a:gd name="connsiteY4" fmla="*/ 114300 h 733425"/>
                  <a:gd name="connsiteX5" fmla="*/ 514350 w 613271"/>
                  <a:gd name="connsiteY5" fmla="*/ 0 h 733425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14350 w 613271"/>
                  <a:gd name="connsiteY0" fmla="*/ 0 h 751546"/>
                  <a:gd name="connsiteX1" fmla="*/ 533400 w 613271"/>
                  <a:gd name="connsiteY1" fmla="*/ 647700 h 751546"/>
                  <a:gd name="connsiteX2" fmla="*/ 180975 w 613271"/>
                  <a:gd name="connsiteY2" fmla="*/ 733425 h 751546"/>
                  <a:gd name="connsiteX3" fmla="*/ 0 w 613271"/>
                  <a:gd name="connsiteY3" fmla="*/ 561975 h 751546"/>
                  <a:gd name="connsiteX4" fmla="*/ 333375 w 613271"/>
                  <a:gd name="connsiteY4" fmla="*/ 114300 h 751546"/>
                  <a:gd name="connsiteX5" fmla="*/ 514350 w 613271"/>
                  <a:gd name="connsiteY5" fmla="*/ 0 h 751546"/>
                  <a:gd name="connsiteX0" fmla="*/ 523875 w 622796"/>
                  <a:gd name="connsiteY0" fmla="*/ 0 h 751546"/>
                  <a:gd name="connsiteX1" fmla="*/ 542925 w 622796"/>
                  <a:gd name="connsiteY1" fmla="*/ 647700 h 751546"/>
                  <a:gd name="connsiteX2" fmla="*/ 190500 w 622796"/>
                  <a:gd name="connsiteY2" fmla="*/ 733425 h 751546"/>
                  <a:gd name="connsiteX3" fmla="*/ 0 w 622796"/>
                  <a:gd name="connsiteY3" fmla="*/ 533400 h 751546"/>
                  <a:gd name="connsiteX4" fmla="*/ 342900 w 622796"/>
                  <a:gd name="connsiteY4" fmla="*/ 114300 h 751546"/>
                  <a:gd name="connsiteX5" fmla="*/ 523875 w 622796"/>
                  <a:gd name="connsiteY5" fmla="*/ 0 h 751546"/>
                  <a:gd name="connsiteX0" fmla="*/ 523875 w 622796"/>
                  <a:gd name="connsiteY0" fmla="*/ 0 h 751546"/>
                  <a:gd name="connsiteX1" fmla="*/ 542925 w 622796"/>
                  <a:gd name="connsiteY1" fmla="*/ 647700 h 751546"/>
                  <a:gd name="connsiteX2" fmla="*/ 190500 w 622796"/>
                  <a:gd name="connsiteY2" fmla="*/ 733425 h 751546"/>
                  <a:gd name="connsiteX3" fmla="*/ 0 w 622796"/>
                  <a:gd name="connsiteY3" fmla="*/ 533400 h 751546"/>
                  <a:gd name="connsiteX4" fmla="*/ 342900 w 622796"/>
                  <a:gd name="connsiteY4" fmla="*/ 114300 h 751546"/>
                  <a:gd name="connsiteX5" fmla="*/ 523875 w 622796"/>
                  <a:gd name="connsiteY5" fmla="*/ 0 h 751546"/>
                  <a:gd name="connsiteX0" fmla="*/ 533400 w 632321"/>
                  <a:gd name="connsiteY0" fmla="*/ 0 h 751546"/>
                  <a:gd name="connsiteX1" fmla="*/ 552450 w 632321"/>
                  <a:gd name="connsiteY1" fmla="*/ 647700 h 751546"/>
                  <a:gd name="connsiteX2" fmla="*/ 200025 w 632321"/>
                  <a:gd name="connsiteY2" fmla="*/ 733425 h 751546"/>
                  <a:gd name="connsiteX3" fmla="*/ 0 w 632321"/>
                  <a:gd name="connsiteY3" fmla="*/ 542925 h 751546"/>
                  <a:gd name="connsiteX4" fmla="*/ 352425 w 632321"/>
                  <a:gd name="connsiteY4" fmla="*/ 114300 h 751546"/>
                  <a:gd name="connsiteX5" fmla="*/ 533400 w 632321"/>
                  <a:gd name="connsiteY5" fmla="*/ 0 h 751546"/>
                  <a:gd name="connsiteX0" fmla="*/ 552170 w 651091"/>
                  <a:gd name="connsiteY0" fmla="*/ 0 h 751546"/>
                  <a:gd name="connsiteX1" fmla="*/ 571220 w 651091"/>
                  <a:gd name="connsiteY1" fmla="*/ 647700 h 751546"/>
                  <a:gd name="connsiteX2" fmla="*/ 218795 w 651091"/>
                  <a:gd name="connsiteY2" fmla="*/ 733425 h 751546"/>
                  <a:gd name="connsiteX3" fmla="*/ 18770 w 651091"/>
                  <a:gd name="connsiteY3" fmla="*/ 542925 h 751546"/>
                  <a:gd name="connsiteX4" fmla="*/ 371195 w 651091"/>
                  <a:gd name="connsiteY4" fmla="*/ 114300 h 751546"/>
                  <a:gd name="connsiteX5" fmla="*/ 552170 w 651091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54113 w 634009"/>
                  <a:gd name="connsiteY4" fmla="*/ 1143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963 h 752509"/>
                  <a:gd name="connsiteX1" fmla="*/ 554138 w 634009"/>
                  <a:gd name="connsiteY1" fmla="*/ 648663 h 752509"/>
                  <a:gd name="connsiteX2" fmla="*/ 201713 w 634009"/>
                  <a:gd name="connsiteY2" fmla="*/ 734388 h 752509"/>
                  <a:gd name="connsiteX3" fmla="*/ 1688 w 634009"/>
                  <a:gd name="connsiteY3" fmla="*/ 543888 h 752509"/>
                  <a:gd name="connsiteX4" fmla="*/ 325538 w 634009"/>
                  <a:gd name="connsiteY4" fmla="*/ 153363 h 752509"/>
                  <a:gd name="connsiteX5" fmla="*/ 535088 w 634009"/>
                  <a:gd name="connsiteY5" fmla="*/ 963 h 752509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325538 w 634009"/>
                  <a:gd name="connsiteY4" fmla="*/ 152400 h 751546"/>
                  <a:gd name="connsiteX5" fmla="*/ 535088 w 634009"/>
                  <a:gd name="connsiteY5" fmla="*/ 0 h 751546"/>
                  <a:gd name="connsiteX0" fmla="*/ 535088 w 634009"/>
                  <a:gd name="connsiteY0" fmla="*/ 0 h 751546"/>
                  <a:gd name="connsiteX1" fmla="*/ 554138 w 634009"/>
                  <a:gd name="connsiteY1" fmla="*/ 647700 h 751546"/>
                  <a:gd name="connsiteX2" fmla="*/ 201713 w 634009"/>
                  <a:gd name="connsiteY2" fmla="*/ 733425 h 751546"/>
                  <a:gd name="connsiteX3" fmla="*/ 1688 w 634009"/>
                  <a:gd name="connsiteY3" fmla="*/ 542925 h 751546"/>
                  <a:gd name="connsiteX4" fmla="*/ 258863 w 634009"/>
                  <a:gd name="connsiteY4" fmla="*/ 152400 h 751546"/>
                  <a:gd name="connsiteX5" fmla="*/ 535088 w 634009"/>
                  <a:gd name="connsiteY5" fmla="*/ 0 h 751546"/>
                  <a:gd name="connsiteX0" fmla="*/ 563325 w 662246"/>
                  <a:gd name="connsiteY0" fmla="*/ 0 h 751546"/>
                  <a:gd name="connsiteX1" fmla="*/ 582375 w 662246"/>
                  <a:gd name="connsiteY1" fmla="*/ 647700 h 751546"/>
                  <a:gd name="connsiteX2" fmla="*/ 229950 w 662246"/>
                  <a:gd name="connsiteY2" fmla="*/ 733425 h 751546"/>
                  <a:gd name="connsiteX3" fmla="*/ 1350 w 662246"/>
                  <a:gd name="connsiteY3" fmla="*/ 542925 h 751546"/>
                  <a:gd name="connsiteX4" fmla="*/ 287100 w 662246"/>
                  <a:gd name="connsiteY4" fmla="*/ 152400 h 751546"/>
                  <a:gd name="connsiteX5" fmla="*/ 563325 w 662246"/>
                  <a:gd name="connsiteY5" fmla="*/ 0 h 751546"/>
                  <a:gd name="connsiteX0" fmla="*/ 591674 w 690595"/>
                  <a:gd name="connsiteY0" fmla="*/ 0 h 751546"/>
                  <a:gd name="connsiteX1" fmla="*/ 610724 w 690595"/>
                  <a:gd name="connsiteY1" fmla="*/ 647700 h 751546"/>
                  <a:gd name="connsiteX2" fmla="*/ 258299 w 690595"/>
                  <a:gd name="connsiteY2" fmla="*/ 733425 h 751546"/>
                  <a:gd name="connsiteX3" fmla="*/ 1124 w 690595"/>
                  <a:gd name="connsiteY3" fmla="*/ 514350 h 751546"/>
                  <a:gd name="connsiteX4" fmla="*/ 315449 w 690595"/>
                  <a:gd name="connsiteY4" fmla="*/ 152400 h 751546"/>
                  <a:gd name="connsiteX5" fmla="*/ 591674 w 690595"/>
                  <a:gd name="connsiteY5" fmla="*/ 0 h 751546"/>
                  <a:gd name="connsiteX0" fmla="*/ 591674 w 705762"/>
                  <a:gd name="connsiteY0" fmla="*/ 0 h 751546"/>
                  <a:gd name="connsiteX1" fmla="*/ 610724 w 705762"/>
                  <a:gd name="connsiteY1" fmla="*/ 647700 h 751546"/>
                  <a:gd name="connsiteX2" fmla="*/ 258299 w 705762"/>
                  <a:gd name="connsiteY2" fmla="*/ 733425 h 751546"/>
                  <a:gd name="connsiteX3" fmla="*/ 1124 w 705762"/>
                  <a:gd name="connsiteY3" fmla="*/ 514350 h 751546"/>
                  <a:gd name="connsiteX4" fmla="*/ 315449 w 705762"/>
                  <a:gd name="connsiteY4" fmla="*/ 152400 h 751546"/>
                  <a:gd name="connsiteX5" fmla="*/ 591674 w 705762"/>
                  <a:gd name="connsiteY5" fmla="*/ 0 h 751546"/>
                  <a:gd name="connsiteX0" fmla="*/ 591674 w 719146"/>
                  <a:gd name="connsiteY0" fmla="*/ 0 h 751546"/>
                  <a:gd name="connsiteX1" fmla="*/ 610724 w 719146"/>
                  <a:gd name="connsiteY1" fmla="*/ 647700 h 751546"/>
                  <a:gd name="connsiteX2" fmla="*/ 258299 w 719146"/>
                  <a:gd name="connsiteY2" fmla="*/ 733425 h 751546"/>
                  <a:gd name="connsiteX3" fmla="*/ 1124 w 719146"/>
                  <a:gd name="connsiteY3" fmla="*/ 514350 h 751546"/>
                  <a:gd name="connsiteX4" fmla="*/ 315449 w 719146"/>
                  <a:gd name="connsiteY4" fmla="*/ 152400 h 751546"/>
                  <a:gd name="connsiteX5" fmla="*/ 591674 w 719146"/>
                  <a:gd name="connsiteY5" fmla="*/ 0 h 751546"/>
                  <a:gd name="connsiteX0" fmla="*/ 601199 w 723836"/>
                  <a:gd name="connsiteY0" fmla="*/ 0 h 761071"/>
                  <a:gd name="connsiteX1" fmla="*/ 610724 w 723836"/>
                  <a:gd name="connsiteY1" fmla="*/ 657225 h 761071"/>
                  <a:gd name="connsiteX2" fmla="*/ 258299 w 723836"/>
                  <a:gd name="connsiteY2" fmla="*/ 742950 h 761071"/>
                  <a:gd name="connsiteX3" fmla="*/ 1124 w 723836"/>
                  <a:gd name="connsiteY3" fmla="*/ 523875 h 761071"/>
                  <a:gd name="connsiteX4" fmla="*/ 315449 w 723836"/>
                  <a:gd name="connsiteY4" fmla="*/ 161925 h 761071"/>
                  <a:gd name="connsiteX5" fmla="*/ 601199 w 723836"/>
                  <a:gd name="connsiteY5" fmla="*/ 0 h 761071"/>
                  <a:gd name="connsiteX0" fmla="*/ 658065 w 780702"/>
                  <a:gd name="connsiteY0" fmla="*/ 0 h 761071"/>
                  <a:gd name="connsiteX1" fmla="*/ 667590 w 780702"/>
                  <a:gd name="connsiteY1" fmla="*/ 657225 h 761071"/>
                  <a:gd name="connsiteX2" fmla="*/ 315165 w 780702"/>
                  <a:gd name="connsiteY2" fmla="*/ 742950 h 761071"/>
                  <a:gd name="connsiteX3" fmla="*/ 840 w 780702"/>
                  <a:gd name="connsiteY3" fmla="*/ 523875 h 761071"/>
                  <a:gd name="connsiteX4" fmla="*/ 372315 w 780702"/>
                  <a:gd name="connsiteY4" fmla="*/ 161925 h 761071"/>
                  <a:gd name="connsiteX5" fmla="*/ 658065 w 780702"/>
                  <a:gd name="connsiteY5" fmla="*/ 0 h 761071"/>
                  <a:gd name="connsiteX0" fmla="*/ 658065 w 780702"/>
                  <a:gd name="connsiteY0" fmla="*/ 0 h 761071"/>
                  <a:gd name="connsiteX1" fmla="*/ 667590 w 780702"/>
                  <a:gd name="connsiteY1" fmla="*/ 657225 h 761071"/>
                  <a:gd name="connsiteX2" fmla="*/ 315165 w 780702"/>
                  <a:gd name="connsiteY2" fmla="*/ 742950 h 761071"/>
                  <a:gd name="connsiteX3" fmla="*/ 840 w 780702"/>
                  <a:gd name="connsiteY3" fmla="*/ 523875 h 761071"/>
                  <a:gd name="connsiteX4" fmla="*/ 372315 w 780702"/>
                  <a:gd name="connsiteY4" fmla="*/ 161925 h 761071"/>
                  <a:gd name="connsiteX5" fmla="*/ 658065 w 780702"/>
                  <a:gd name="connsiteY5" fmla="*/ 0 h 761071"/>
                  <a:gd name="connsiteX0" fmla="*/ 677050 w 799687"/>
                  <a:gd name="connsiteY0" fmla="*/ 0 h 761071"/>
                  <a:gd name="connsiteX1" fmla="*/ 686575 w 799687"/>
                  <a:gd name="connsiteY1" fmla="*/ 657225 h 761071"/>
                  <a:gd name="connsiteX2" fmla="*/ 334150 w 799687"/>
                  <a:gd name="connsiteY2" fmla="*/ 742950 h 761071"/>
                  <a:gd name="connsiteX3" fmla="*/ 775 w 799687"/>
                  <a:gd name="connsiteY3" fmla="*/ 571500 h 761071"/>
                  <a:gd name="connsiteX4" fmla="*/ 391300 w 799687"/>
                  <a:gd name="connsiteY4" fmla="*/ 161925 h 761071"/>
                  <a:gd name="connsiteX5" fmla="*/ 677050 w 799687"/>
                  <a:gd name="connsiteY5" fmla="*/ 0 h 76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87" h="761071">
                    <a:moveTo>
                      <a:pt x="677050" y="0"/>
                    </a:moveTo>
                    <a:cubicBezTo>
                      <a:pt x="845325" y="244475"/>
                      <a:pt x="832625" y="469900"/>
                      <a:pt x="686575" y="657225"/>
                    </a:cubicBezTo>
                    <a:cubicBezTo>
                      <a:pt x="550050" y="781050"/>
                      <a:pt x="404000" y="771525"/>
                      <a:pt x="334150" y="742950"/>
                    </a:cubicBezTo>
                    <a:cubicBezTo>
                      <a:pt x="216675" y="657225"/>
                      <a:pt x="-15100" y="676275"/>
                      <a:pt x="775" y="571500"/>
                    </a:cubicBezTo>
                    <a:cubicBezTo>
                      <a:pt x="410350" y="508000"/>
                      <a:pt x="438925" y="473075"/>
                      <a:pt x="391300" y="161925"/>
                    </a:cubicBezTo>
                    <a:cubicBezTo>
                      <a:pt x="423050" y="25400"/>
                      <a:pt x="531000" y="69850"/>
                      <a:pt x="677050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Freeform 2053">
                <a:extLst>
                  <a:ext uri="{FF2B5EF4-FFF2-40B4-BE49-F238E27FC236}">
                    <a16:creationId xmlns="" xmlns:a16="http://schemas.microsoft.com/office/drawing/2014/main" id="{84BE2796-297D-4A1C-BF9A-417D812D4A09}"/>
                  </a:ext>
                </a:extLst>
              </p:cNvPr>
              <p:cNvSpPr/>
              <p:nvPr/>
            </p:nvSpPr>
            <p:spPr>
              <a:xfrm rot="729172">
                <a:off x="2087789" y="3544222"/>
                <a:ext cx="1108213" cy="819288"/>
              </a:xfrm>
              <a:custGeom>
                <a:avLst/>
                <a:gdLst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914400 w 1057275"/>
                  <a:gd name="connsiteY0" fmla="*/ 0 h 857250"/>
                  <a:gd name="connsiteX1" fmla="*/ 0 w 1057275"/>
                  <a:gd name="connsiteY1" fmla="*/ 381000 h 857250"/>
                  <a:gd name="connsiteX2" fmla="*/ 314325 w 1057275"/>
                  <a:gd name="connsiteY2" fmla="*/ 857250 h 857250"/>
                  <a:gd name="connsiteX3" fmla="*/ 866775 w 1057275"/>
                  <a:gd name="connsiteY3" fmla="*/ 542925 h 857250"/>
                  <a:gd name="connsiteX4" fmla="*/ 819150 w 1057275"/>
                  <a:gd name="connsiteY4" fmla="*/ 247650 h 857250"/>
                  <a:gd name="connsiteX5" fmla="*/ 1057275 w 1057275"/>
                  <a:gd name="connsiteY5" fmla="*/ 114300 h 857250"/>
                  <a:gd name="connsiteX6" fmla="*/ 914400 w 1057275"/>
                  <a:gd name="connsiteY6" fmla="*/ 0 h 857250"/>
                  <a:gd name="connsiteX0" fmla="*/ 866775 w 1009650"/>
                  <a:gd name="connsiteY0" fmla="*/ 0 h 857250"/>
                  <a:gd name="connsiteX1" fmla="*/ 0 w 1009650"/>
                  <a:gd name="connsiteY1" fmla="*/ 400050 h 857250"/>
                  <a:gd name="connsiteX2" fmla="*/ 266700 w 1009650"/>
                  <a:gd name="connsiteY2" fmla="*/ 857250 h 857250"/>
                  <a:gd name="connsiteX3" fmla="*/ 819150 w 1009650"/>
                  <a:gd name="connsiteY3" fmla="*/ 542925 h 857250"/>
                  <a:gd name="connsiteX4" fmla="*/ 771525 w 1009650"/>
                  <a:gd name="connsiteY4" fmla="*/ 247650 h 857250"/>
                  <a:gd name="connsiteX5" fmla="*/ 1009650 w 1009650"/>
                  <a:gd name="connsiteY5" fmla="*/ 114300 h 857250"/>
                  <a:gd name="connsiteX6" fmla="*/ 866775 w 1009650"/>
                  <a:gd name="connsiteY6" fmla="*/ 0 h 857250"/>
                  <a:gd name="connsiteX0" fmla="*/ 866775 w 1009650"/>
                  <a:gd name="connsiteY0" fmla="*/ 0 h 857250"/>
                  <a:gd name="connsiteX1" fmla="*/ 0 w 1009650"/>
                  <a:gd name="connsiteY1" fmla="*/ 400050 h 857250"/>
                  <a:gd name="connsiteX2" fmla="*/ 266700 w 1009650"/>
                  <a:gd name="connsiteY2" fmla="*/ 857250 h 857250"/>
                  <a:gd name="connsiteX3" fmla="*/ 819150 w 1009650"/>
                  <a:gd name="connsiteY3" fmla="*/ 542925 h 857250"/>
                  <a:gd name="connsiteX4" fmla="*/ 771525 w 1009650"/>
                  <a:gd name="connsiteY4" fmla="*/ 247650 h 857250"/>
                  <a:gd name="connsiteX5" fmla="*/ 1009650 w 1009650"/>
                  <a:gd name="connsiteY5" fmla="*/ 114300 h 857250"/>
                  <a:gd name="connsiteX6" fmla="*/ 866775 w 1009650"/>
                  <a:gd name="connsiteY6" fmla="*/ 0 h 857250"/>
                  <a:gd name="connsiteX0" fmla="*/ 908732 w 1051607"/>
                  <a:gd name="connsiteY0" fmla="*/ 0 h 857250"/>
                  <a:gd name="connsiteX1" fmla="*/ 41957 w 1051607"/>
                  <a:gd name="connsiteY1" fmla="*/ 400050 h 857250"/>
                  <a:gd name="connsiteX2" fmla="*/ 308657 w 1051607"/>
                  <a:gd name="connsiteY2" fmla="*/ 857250 h 857250"/>
                  <a:gd name="connsiteX3" fmla="*/ 861107 w 1051607"/>
                  <a:gd name="connsiteY3" fmla="*/ 542925 h 857250"/>
                  <a:gd name="connsiteX4" fmla="*/ 813482 w 1051607"/>
                  <a:gd name="connsiteY4" fmla="*/ 247650 h 857250"/>
                  <a:gd name="connsiteX5" fmla="*/ 1051607 w 1051607"/>
                  <a:gd name="connsiteY5" fmla="*/ 114300 h 857250"/>
                  <a:gd name="connsiteX6" fmla="*/ 908732 w 1051607"/>
                  <a:gd name="connsiteY6" fmla="*/ 0 h 857250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19875 w 1058000"/>
                  <a:gd name="connsiteY4" fmla="*/ 2476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608"/>
                  <a:gd name="connsiteY0" fmla="*/ 0 h 857562"/>
                  <a:gd name="connsiteX1" fmla="*/ 48350 w 1058608"/>
                  <a:gd name="connsiteY1" fmla="*/ 400050 h 857562"/>
                  <a:gd name="connsiteX2" fmla="*/ 315050 w 1058608"/>
                  <a:gd name="connsiteY2" fmla="*/ 857250 h 857562"/>
                  <a:gd name="connsiteX3" fmla="*/ 867500 w 1058608"/>
                  <a:gd name="connsiteY3" fmla="*/ 542925 h 857562"/>
                  <a:gd name="connsiteX4" fmla="*/ 857975 w 1058608"/>
                  <a:gd name="connsiteY4" fmla="*/ 285750 h 857562"/>
                  <a:gd name="connsiteX5" fmla="*/ 1058000 w 1058608"/>
                  <a:gd name="connsiteY5" fmla="*/ 114300 h 857562"/>
                  <a:gd name="connsiteX6" fmla="*/ 915125 w 1058608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915125 w 1058000"/>
                  <a:gd name="connsiteY0" fmla="*/ 0 h 857562"/>
                  <a:gd name="connsiteX1" fmla="*/ 48350 w 1058000"/>
                  <a:gd name="connsiteY1" fmla="*/ 400050 h 857562"/>
                  <a:gd name="connsiteX2" fmla="*/ 315050 w 1058000"/>
                  <a:gd name="connsiteY2" fmla="*/ 857250 h 857562"/>
                  <a:gd name="connsiteX3" fmla="*/ 867500 w 1058000"/>
                  <a:gd name="connsiteY3" fmla="*/ 542925 h 857562"/>
                  <a:gd name="connsiteX4" fmla="*/ 857975 w 1058000"/>
                  <a:gd name="connsiteY4" fmla="*/ 285750 h 857562"/>
                  <a:gd name="connsiteX5" fmla="*/ 1058000 w 1058000"/>
                  <a:gd name="connsiteY5" fmla="*/ 114300 h 857562"/>
                  <a:gd name="connsiteX6" fmla="*/ 915125 w 1058000"/>
                  <a:gd name="connsiteY6" fmla="*/ 0 h 85756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57975 w 1058000"/>
                  <a:gd name="connsiteY4" fmla="*/ 30480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57975 w 1058000"/>
                  <a:gd name="connsiteY4" fmla="*/ 30480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67500 w 1058000"/>
                  <a:gd name="connsiteY3" fmla="*/ 561975 h 876612"/>
                  <a:gd name="connsiteX4" fmla="*/ 886550 w 1058000"/>
                  <a:gd name="connsiteY4" fmla="*/ 323850 h 876612"/>
                  <a:gd name="connsiteX5" fmla="*/ 1058000 w 1058000"/>
                  <a:gd name="connsiteY5" fmla="*/ 133350 h 876612"/>
                  <a:gd name="connsiteX6" fmla="*/ 848450 w 1058000"/>
                  <a:gd name="connsiteY6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86550 w 1058000"/>
                  <a:gd name="connsiteY3" fmla="*/ 32385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86550 w 1058000"/>
                  <a:gd name="connsiteY3" fmla="*/ 32385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1058000"/>
                  <a:gd name="connsiteY0" fmla="*/ 0 h 876612"/>
                  <a:gd name="connsiteX1" fmla="*/ 48350 w 1058000"/>
                  <a:gd name="connsiteY1" fmla="*/ 419100 h 876612"/>
                  <a:gd name="connsiteX2" fmla="*/ 315050 w 1058000"/>
                  <a:gd name="connsiteY2" fmla="*/ 876300 h 876612"/>
                  <a:gd name="connsiteX3" fmla="*/ 877025 w 1058000"/>
                  <a:gd name="connsiteY3" fmla="*/ 381000 h 876612"/>
                  <a:gd name="connsiteX4" fmla="*/ 1058000 w 1058000"/>
                  <a:gd name="connsiteY4" fmla="*/ 133350 h 876612"/>
                  <a:gd name="connsiteX5" fmla="*/ 848450 w 1058000"/>
                  <a:gd name="connsiteY5" fmla="*/ 0 h 876612"/>
                  <a:gd name="connsiteX0" fmla="*/ 848450 w 947893"/>
                  <a:gd name="connsiteY0" fmla="*/ 122 h 876734"/>
                  <a:gd name="connsiteX1" fmla="*/ 48350 w 947893"/>
                  <a:gd name="connsiteY1" fmla="*/ 419222 h 876734"/>
                  <a:gd name="connsiteX2" fmla="*/ 315050 w 947893"/>
                  <a:gd name="connsiteY2" fmla="*/ 876422 h 876734"/>
                  <a:gd name="connsiteX3" fmla="*/ 877025 w 947893"/>
                  <a:gd name="connsiteY3" fmla="*/ 381122 h 876734"/>
                  <a:gd name="connsiteX4" fmla="*/ 848450 w 947893"/>
                  <a:gd name="connsiteY4" fmla="*/ 122 h 876734"/>
                  <a:gd name="connsiteX0" fmla="*/ 848450 w 958274"/>
                  <a:gd name="connsiteY0" fmla="*/ 122 h 876734"/>
                  <a:gd name="connsiteX1" fmla="*/ 48350 w 958274"/>
                  <a:gd name="connsiteY1" fmla="*/ 419222 h 876734"/>
                  <a:gd name="connsiteX2" fmla="*/ 315050 w 958274"/>
                  <a:gd name="connsiteY2" fmla="*/ 876422 h 876734"/>
                  <a:gd name="connsiteX3" fmla="*/ 896075 w 958274"/>
                  <a:gd name="connsiteY3" fmla="*/ 381122 h 876734"/>
                  <a:gd name="connsiteX4" fmla="*/ 848450 w 958274"/>
                  <a:gd name="connsiteY4" fmla="*/ 122 h 876734"/>
                  <a:gd name="connsiteX0" fmla="*/ 848450 w 1027683"/>
                  <a:gd name="connsiteY0" fmla="*/ 152 h 876764"/>
                  <a:gd name="connsiteX1" fmla="*/ 48350 w 1027683"/>
                  <a:gd name="connsiteY1" fmla="*/ 419252 h 876764"/>
                  <a:gd name="connsiteX2" fmla="*/ 315050 w 1027683"/>
                  <a:gd name="connsiteY2" fmla="*/ 876452 h 876764"/>
                  <a:gd name="connsiteX3" fmla="*/ 896075 w 1027683"/>
                  <a:gd name="connsiteY3" fmla="*/ 381152 h 876764"/>
                  <a:gd name="connsiteX4" fmla="*/ 848450 w 1027683"/>
                  <a:gd name="connsiteY4" fmla="*/ 152 h 876764"/>
                  <a:gd name="connsiteX0" fmla="*/ 848450 w 1075799"/>
                  <a:gd name="connsiteY0" fmla="*/ 0 h 876612"/>
                  <a:gd name="connsiteX1" fmla="*/ 48350 w 1075799"/>
                  <a:gd name="connsiteY1" fmla="*/ 419100 h 876612"/>
                  <a:gd name="connsiteX2" fmla="*/ 315050 w 1075799"/>
                  <a:gd name="connsiteY2" fmla="*/ 876300 h 876612"/>
                  <a:gd name="connsiteX3" fmla="*/ 896075 w 1075799"/>
                  <a:gd name="connsiteY3" fmla="*/ 381000 h 876612"/>
                  <a:gd name="connsiteX4" fmla="*/ 848450 w 1075799"/>
                  <a:gd name="connsiteY4" fmla="*/ 0 h 876612"/>
                  <a:gd name="connsiteX0" fmla="*/ 810350 w 1059209"/>
                  <a:gd name="connsiteY0" fmla="*/ 0 h 876612"/>
                  <a:gd name="connsiteX1" fmla="*/ 48350 w 1059209"/>
                  <a:gd name="connsiteY1" fmla="*/ 419100 h 876612"/>
                  <a:gd name="connsiteX2" fmla="*/ 315050 w 1059209"/>
                  <a:gd name="connsiteY2" fmla="*/ 876300 h 876612"/>
                  <a:gd name="connsiteX3" fmla="*/ 896075 w 1059209"/>
                  <a:gd name="connsiteY3" fmla="*/ 381000 h 876612"/>
                  <a:gd name="connsiteX4" fmla="*/ 810350 w 1059209"/>
                  <a:gd name="connsiteY4" fmla="*/ 0 h 876612"/>
                  <a:gd name="connsiteX0" fmla="*/ 810350 w 1092130"/>
                  <a:gd name="connsiteY0" fmla="*/ 0 h 876612"/>
                  <a:gd name="connsiteX1" fmla="*/ 48350 w 1092130"/>
                  <a:gd name="connsiteY1" fmla="*/ 419100 h 876612"/>
                  <a:gd name="connsiteX2" fmla="*/ 315050 w 1092130"/>
                  <a:gd name="connsiteY2" fmla="*/ 876300 h 876612"/>
                  <a:gd name="connsiteX3" fmla="*/ 896075 w 1092130"/>
                  <a:gd name="connsiteY3" fmla="*/ 381000 h 876612"/>
                  <a:gd name="connsiteX4" fmla="*/ 810350 w 1092130"/>
                  <a:gd name="connsiteY4" fmla="*/ 0 h 876612"/>
                  <a:gd name="connsiteX0" fmla="*/ 810350 w 1092130"/>
                  <a:gd name="connsiteY0" fmla="*/ 0 h 876612"/>
                  <a:gd name="connsiteX1" fmla="*/ 48350 w 1092130"/>
                  <a:gd name="connsiteY1" fmla="*/ 419100 h 876612"/>
                  <a:gd name="connsiteX2" fmla="*/ 315050 w 1092130"/>
                  <a:gd name="connsiteY2" fmla="*/ 876300 h 876612"/>
                  <a:gd name="connsiteX3" fmla="*/ 896075 w 1092130"/>
                  <a:gd name="connsiteY3" fmla="*/ 381000 h 876612"/>
                  <a:gd name="connsiteX4" fmla="*/ 810350 w 1092130"/>
                  <a:gd name="connsiteY4" fmla="*/ 0 h 876612"/>
                  <a:gd name="connsiteX0" fmla="*/ 802712 w 1084492"/>
                  <a:gd name="connsiteY0" fmla="*/ 0 h 819571"/>
                  <a:gd name="connsiteX1" fmla="*/ 40712 w 1084492"/>
                  <a:gd name="connsiteY1" fmla="*/ 419100 h 819571"/>
                  <a:gd name="connsiteX2" fmla="*/ 383612 w 1084492"/>
                  <a:gd name="connsiteY2" fmla="*/ 819150 h 819571"/>
                  <a:gd name="connsiteX3" fmla="*/ 888437 w 1084492"/>
                  <a:gd name="connsiteY3" fmla="*/ 381000 h 819571"/>
                  <a:gd name="connsiteX4" fmla="*/ 802712 w 1084492"/>
                  <a:gd name="connsiteY4" fmla="*/ 0 h 819571"/>
                  <a:gd name="connsiteX0" fmla="*/ 751047 w 1032827"/>
                  <a:gd name="connsiteY0" fmla="*/ 0 h 819492"/>
                  <a:gd name="connsiteX1" fmla="*/ 46197 w 1032827"/>
                  <a:gd name="connsiteY1" fmla="*/ 381000 h 819492"/>
                  <a:gd name="connsiteX2" fmla="*/ 331947 w 1032827"/>
                  <a:gd name="connsiteY2" fmla="*/ 819150 h 819492"/>
                  <a:gd name="connsiteX3" fmla="*/ 836772 w 1032827"/>
                  <a:gd name="connsiteY3" fmla="*/ 381000 h 819492"/>
                  <a:gd name="connsiteX4" fmla="*/ 751047 w 1032827"/>
                  <a:gd name="connsiteY4" fmla="*/ 0 h 819492"/>
                  <a:gd name="connsiteX0" fmla="*/ 723268 w 1005048"/>
                  <a:gd name="connsiteY0" fmla="*/ 0 h 819527"/>
                  <a:gd name="connsiteX1" fmla="*/ 18418 w 1005048"/>
                  <a:gd name="connsiteY1" fmla="*/ 381000 h 819527"/>
                  <a:gd name="connsiteX2" fmla="*/ 304168 w 1005048"/>
                  <a:gd name="connsiteY2" fmla="*/ 819150 h 819527"/>
                  <a:gd name="connsiteX3" fmla="*/ 808993 w 1005048"/>
                  <a:gd name="connsiteY3" fmla="*/ 381000 h 819527"/>
                  <a:gd name="connsiteX4" fmla="*/ 723268 w 1005048"/>
                  <a:gd name="connsiteY4" fmla="*/ 0 h 819527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26577 w 1008357"/>
                  <a:gd name="connsiteY0" fmla="*/ 0 h 819150"/>
                  <a:gd name="connsiteX1" fmla="*/ 21727 w 1008357"/>
                  <a:gd name="connsiteY1" fmla="*/ 381000 h 819150"/>
                  <a:gd name="connsiteX2" fmla="*/ 307477 w 1008357"/>
                  <a:gd name="connsiteY2" fmla="*/ 819150 h 819150"/>
                  <a:gd name="connsiteX3" fmla="*/ 812302 w 1008357"/>
                  <a:gd name="connsiteY3" fmla="*/ 381000 h 819150"/>
                  <a:gd name="connsiteX4" fmla="*/ 726577 w 1008357"/>
                  <a:gd name="connsiteY4" fmla="*/ 0 h 819150"/>
                  <a:gd name="connsiteX0" fmla="*/ 756241 w 1038021"/>
                  <a:gd name="connsiteY0" fmla="*/ 0 h 819150"/>
                  <a:gd name="connsiteX1" fmla="*/ 51391 w 1038021"/>
                  <a:gd name="connsiteY1" fmla="*/ 381000 h 819150"/>
                  <a:gd name="connsiteX2" fmla="*/ 337141 w 1038021"/>
                  <a:gd name="connsiteY2" fmla="*/ 819150 h 819150"/>
                  <a:gd name="connsiteX3" fmla="*/ 841966 w 1038021"/>
                  <a:gd name="connsiteY3" fmla="*/ 381000 h 819150"/>
                  <a:gd name="connsiteX4" fmla="*/ 756241 w 1038021"/>
                  <a:gd name="connsiteY4" fmla="*/ 0 h 819150"/>
                  <a:gd name="connsiteX0" fmla="*/ 756241 w 1038021"/>
                  <a:gd name="connsiteY0" fmla="*/ 127 h 819277"/>
                  <a:gd name="connsiteX1" fmla="*/ 51391 w 1038021"/>
                  <a:gd name="connsiteY1" fmla="*/ 381127 h 819277"/>
                  <a:gd name="connsiteX2" fmla="*/ 337141 w 1038021"/>
                  <a:gd name="connsiteY2" fmla="*/ 819277 h 819277"/>
                  <a:gd name="connsiteX3" fmla="*/ 841966 w 1038021"/>
                  <a:gd name="connsiteY3" fmla="*/ 381127 h 819277"/>
                  <a:gd name="connsiteX4" fmla="*/ 756241 w 1038021"/>
                  <a:gd name="connsiteY4" fmla="*/ 127 h 819277"/>
                  <a:gd name="connsiteX0" fmla="*/ 789773 w 1071553"/>
                  <a:gd name="connsiteY0" fmla="*/ 138 h 819288"/>
                  <a:gd name="connsiteX1" fmla="*/ 46823 w 1071553"/>
                  <a:gd name="connsiteY1" fmla="*/ 362088 h 819288"/>
                  <a:gd name="connsiteX2" fmla="*/ 370673 w 1071553"/>
                  <a:gd name="connsiteY2" fmla="*/ 819288 h 819288"/>
                  <a:gd name="connsiteX3" fmla="*/ 875498 w 1071553"/>
                  <a:gd name="connsiteY3" fmla="*/ 381138 h 819288"/>
                  <a:gd name="connsiteX4" fmla="*/ 789773 w 1071553"/>
                  <a:gd name="connsiteY4" fmla="*/ 138 h 819288"/>
                  <a:gd name="connsiteX0" fmla="*/ 801061 w 1082841"/>
                  <a:gd name="connsiteY0" fmla="*/ 138 h 819288"/>
                  <a:gd name="connsiteX1" fmla="*/ 58111 w 1082841"/>
                  <a:gd name="connsiteY1" fmla="*/ 362088 h 819288"/>
                  <a:gd name="connsiteX2" fmla="*/ 381961 w 1082841"/>
                  <a:gd name="connsiteY2" fmla="*/ 819288 h 819288"/>
                  <a:gd name="connsiteX3" fmla="*/ 886786 w 1082841"/>
                  <a:gd name="connsiteY3" fmla="*/ 381138 h 819288"/>
                  <a:gd name="connsiteX4" fmla="*/ 801061 w 1082841"/>
                  <a:gd name="connsiteY4" fmla="*/ 138 h 819288"/>
                  <a:gd name="connsiteX0" fmla="*/ 801061 w 1089831"/>
                  <a:gd name="connsiteY0" fmla="*/ 138 h 819288"/>
                  <a:gd name="connsiteX1" fmla="*/ 58111 w 1089831"/>
                  <a:gd name="connsiteY1" fmla="*/ 362088 h 819288"/>
                  <a:gd name="connsiteX2" fmla="*/ 381961 w 1089831"/>
                  <a:gd name="connsiteY2" fmla="*/ 819288 h 819288"/>
                  <a:gd name="connsiteX3" fmla="*/ 886786 w 1089831"/>
                  <a:gd name="connsiteY3" fmla="*/ 381138 h 819288"/>
                  <a:gd name="connsiteX4" fmla="*/ 801061 w 1089831"/>
                  <a:gd name="connsiteY4" fmla="*/ 138 h 819288"/>
                  <a:gd name="connsiteX0" fmla="*/ 801061 w 1108213"/>
                  <a:gd name="connsiteY0" fmla="*/ 138 h 819288"/>
                  <a:gd name="connsiteX1" fmla="*/ 58111 w 1108213"/>
                  <a:gd name="connsiteY1" fmla="*/ 362088 h 819288"/>
                  <a:gd name="connsiteX2" fmla="*/ 381961 w 1108213"/>
                  <a:gd name="connsiteY2" fmla="*/ 819288 h 819288"/>
                  <a:gd name="connsiteX3" fmla="*/ 886786 w 1108213"/>
                  <a:gd name="connsiteY3" fmla="*/ 381138 h 819288"/>
                  <a:gd name="connsiteX4" fmla="*/ 801061 w 1108213"/>
                  <a:gd name="connsiteY4" fmla="*/ 138 h 819288"/>
                  <a:gd name="connsiteX0" fmla="*/ 801061 w 1108213"/>
                  <a:gd name="connsiteY0" fmla="*/ 138 h 819288"/>
                  <a:gd name="connsiteX1" fmla="*/ 58111 w 1108213"/>
                  <a:gd name="connsiteY1" fmla="*/ 362088 h 819288"/>
                  <a:gd name="connsiteX2" fmla="*/ 381961 w 1108213"/>
                  <a:gd name="connsiteY2" fmla="*/ 819288 h 819288"/>
                  <a:gd name="connsiteX3" fmla="*/ 886786 w 1108213"/>
                  <a:gd name="connsiteY3" fmla="*/ 381138 h 819288"/>
                  <a:gd name="connsiteX4" fmla="*/ 801061 w 1108213"/>
                  <a:gd name="connsiteY4" fmla="*/ 138 h 81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213" h="819288">
                    <a:moveTo>
                      <a:pt x="801061" y="138"/>
                    </a:moveTo>
                    <a:cubicBezTo>
                      <a:pt x="239086" y="-6212"/>
                      <a:pt x="210511" y="206513"/>
                      <a:pt x="58111" y="362088"/>
                    </a:cubicBezTo>
                    <a:cubicBezTo>
                      <a:pt x="-129214" y="600213"/>
                      <a:pt x="178761" y="781188"/>
                      <a:pt x="381961" y="819288"/>
                    </a:cubicBezTo>
                    <a:cubicBezTo>
                      <a:pt x="607386" y="793888"/>
                      <a:pt x="705811" y="790713"/>
                      <a:pt x="886786" y="381138"/>
                    </a:cubicBezTo>
                    <a:cubicBezTo>
                      <a:pt x="1185236" y="187463"/>
                      <a:pt x="1205874" y="12838"/>
                      <a:pt x="801061" y="138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Freeform 2054">
                <a:extLst>
                  <a:ext uri="{FF2B5EF4-FFF2-40B4-BE49-F238E27FC236}">
                    <a16:creationId xmlns="" xmlns:a16="http://schemas.microsoft.com/office/drawing/2014/main" id="{83ED84DB-DA4B-4576-8F89-A81F4CAC366C}"/>
                  </a:ext>
                </a:extLst>
              </p:cNvPr>
              <p:cNvSpPr/>
              <p:nvPr/>
            </p:nvSpPr>
            <p:spPr>
              <a:xfrm rot="20938665">
                <a:off x="2783102" y="3569867"/>
                <a:ext cx="664953" cy="552450"/>
              </a:xfrm>
              <a:custGeom>
                <a:avLst/>
                <a:gdLst>
                  <a:gd name="connsiteX0" fmla="*/ 85725 w 561975"/>
                  <a:gd name="connsiteY0" fmla="*/ 0 h 485775"/>
                  <a:gd name="connsiteX1" fmla="*/ 561975 w 561975"/>
                  <a:gd name="connsiteY1" fmla="*/ 219075 h 485775"/>
                  <a:gd name="connsiteX2" fmla="*/ 361950 w 561975"/>
                  <a:gd name="connsiteY2" fmla="*/ 485775 h 485775"/>
                  <a:gd name="connsiteX3" fmla="*/ 0 w 561975"/>
                  <a:gd name="connsiteY3" fmla="*/ 476250 h 485775"/>
                  <a:gd name="connsiteX4" fmla="*/ 85725 w 561975"/>
                  <a:gd name="connsiteY4" fmla="*/ 0 h 485775"/>
                  <a:gd name="connsiteX0" fmla="*/ 85725 w 561975"/>
                  <a:gd name="connsiteY0" fmla="*/ 0 h 485775"/>
                  <a:gd name="connsiteX1" fmla="*/ 561975 w 561975"/>
                  <a:gd name="connsiteY1" fmla="*/ 219075 h 485775"/>
                  <a:gd name="connsiteX2" fmla="*/ 361950 w 561975"/>
                  <a:gd name="connsiteY2" fmla="*/ 485775 h 485775"/>
                  <a:gd name="connsiteX3" fmla="*/ 0 w 561975"/>
                  <a:gd name="connsiteY3" fmla="*/ 476250 h 485775"/>
                  <a:gd name="connsiteX4" fmla="*/ 85725 w 561975"/>
                  <a:gd name="connsiteY4" fmla="*/ 0 h 485775"/>
                  <a:gd name="connsiteX0" fmla="*/ 85725 w 561975"/>
                  <a:gd name="connsiteY0" fmla="*/ 12268 h 498043"/>
                  <a:gd name="connsiteX1" fmla="*/ 561975 w 561975"/>
                  <a:gd name="connsiteY1" fmla="*/ 231343 h 498043"/>
                  <a:gd name="connsiteX2" fmla="*/ 361950 w 561975"/>
                  <a:gd name="connsiteY2" fmla="*/ 498043 h 498043"/>
                  <a:gd name="connsiteX3" fmla="*/ 0 w 561975"/>
                  <a:gd name="connsiteY3" fmla="*/ 488518 h 498043"/>
                  <a:gd name="connsiteX4" fmla="*/ 85725 w 561975"/>
                  <a:gd name="connsiteY4" fmla="*/ 12268 h 498043"/>
                  <a:gd name="connsiteX0" fmla="*/ 85725 w 561975"/>
                  <a:gd name="connsiteY0" fmla="*/ 12268 h 498043"/>
                  <a:gd name="connsiteX1" fmla="*/ 561975 w 561975"/>
                  <a:gd name="connsiteY1" fmla="*/ 231343 h 498043"/>
                  <a:gd name="connsiteX2" fmla="*/ 361950 w 561975"/>
                  <a:gd name="connsiteY2" fmla="*/ 498043 h 498043"/>
                  <a:gd name="connsiteX3" fmla="*/ 0 w 561975"/>
                  <a:gd name="connsiteY3" fmla="*/ 488518 h 498043"/>
                  <a:gd name="connsiteX4" fmla="*/ 85725 w 561975"/>
                  <a:gd name="connsiteY4" fmla="*/ 12268 h 498043"/>
                  <a:gd name="connsiteX0" fmla="*/ 114690 w 590940"/>
                  <a:gd name="connsiteY0" fmla="*/ 12268 h 498043"/>
                  <a:gd name="connsiteX1" fmla="*/ 590940 w 590940"/>
                  <a:gd name="connsiteY1" fmla="*/ 231343 h 498043"/>
                  <a:gd name="connsiteX2" fmla="*/ 390915 w 590940"/>
                  <a:gd name="connsiteY2" fmla="*/ 498043 h 498043"/>
                  <a:gd name="connsiteX3" fmla="*/ 28965 w 590940"/>
                  <a:gd name="connsiteY3" fmla="*/ 488518 h 498043"/>
                  <a:gd name="connsiteX4" fmla="*/ 114690 w 590940"/>
                  <a:gd name="connsiteY4" fmla="*/ 12268 h 498043"/>
                  <a:gd name="connsiteX0" fmla="*/ 114690 w 590940"/>
                  <a:gd name="connsiteY0" fmla="*/ 12268 h 508833"/>
                  <a:gd name="connsiteX1" fmla="*/ 590940 w 590940"/>
                  <a:gd name="connsiteY1" fmla="*/ 231343 h 508833"/>
                  <a:gd name="connsiteX2" fmla="*/ 390915 w 590940"/>
                  <a:gd name="connsiteY2" fmla="*/ 498043 h 508833"/>
                  <a:gd name="connsiteX3" fmla="*/ 28965 w 590940"/>
                  <a:gd name="connsiteY3" fmla="*/ 488518 h 508833"/>
                  <a:gd name="connsiteX4" fmla="*/ 114690 w 590940"/>
                  <a:gd name="connsiteY4" fmla="*/ 12268 h 508833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12268 h 518297"/>
                  <a:gd name="connsiteX1" fmla="*/ 590940 w 590940"/>
                  <a:gd name="connsiteY1" fmla="*/ 231343 h 518297"/>
                  <a:gd name="connsiteX2" fmla="*/ 390915 w 590940"/>
                  <a:gd name="connsiteY2" fmla="*/ 498043 h 518297"/>
                  <a:gd name="connsiteX3" fmla="*/ 28965 w 590940"/>
                  <a:gd name="connsiteY3" fmla="*/ 488518 h 518297"/>
                  <a:gd name="connsiteX4" fmla="*/ 114690 w 590940"/>
                  <a:gd name="connsiteY4" fmla="*/ 12268 h 518297"/>
                  <a:gd name="connsiteX0" fmla="*/ 114690 w 590940"/>
                  <a:gd name="connsiteY0" fmla="*/ 9258 h 515287"/>
                  <a:gd name="connsiteX1" fmla="*/ 590940 w 590940"/>
                  <a:gd name="connsiteY1" fmla="*/ 228333 h 515287"/>
                  <a:gd name="connsiteX2" fmla="*/ 390915 w 590940"/>
                  <a:gd name="connsiteY2" fmla="*/ 495033 h 515287"/>
                  <a:gd name="connsiteX3" fmla="*/ 28965 w 590940"/>
                  <a:gd name="connsiteY3" fmla="*/ 485508 h 515287"/>
                  <a:gd name="connsiteX4" fmla="*/ 114690 w 590940"/>
                  <a:gd name="connsiteY4" fmla="*/ 9258 h 515287"/>
                  <a:gd name="connsiteX0" fmla="*/ 114690 w 590940"/>
                  <a:gd name="connsiteY0" fmla="*/ 9258 h 495033"/>
                  <a:gd name="connsiteX1" fmla="*/ 590940 w 590940"/>
                  <a:gd name="connsiteY1" fmla="*/ 228333 h 495033"/>
                  <a:gd name="connsiteX2" fmla="*/ 390915 w 590940"/>
                  <a:gd name="connsiteY2" fmla="*/ 495033 h 495033"/>
                  <a:gd name="connsiteX3" fmla="*/ 28965 w 590940"/>
                  <a:gd name="connsiteY3" fmla="*/ 485508 h 495033"/>
                  <a:gd name="connsiteX4" fmla="*/ 114690 w 590940"/>
                  <a:gd name="connsiteY4" fmla="*/ 9258 h 495033"/>
                  <a:gd name="connsiteX0" fmla="*/ 95473 w 571723"/>
                  <a:gd name="connsiteY0" fmla="*/ 9258 h 495033"/>
                  <a:gd name="connsiteX1" fmla="*/ 571723 w 571723"/>
                  <a:gd name="connsiteY1" fmla="*/ 228333 h 495033"/>
                  <a:gd name="connsiteX2" fmla="*/ 371698 w 571723"/>
                  <a:gd name="connsiteY2" fmla="*/ 495033 h 495033"/>
                  <a:gd name="connsiteX3" fmla="*/ 9748 w 571723"/>
                  <a:gd name="connsiteY3" fmla="*/ 485508 h 495033"/>
                  <a:gd name="connsiteX4" fmla="*/ 95473 w 571723"/>
                  <a:gd name="connsiteY4" fmla="*/ 9258 h 495033"/>
                  <a:gd name="connsiteX0" fmla="*/ 127602 w 603852"/>
                  <a:gd name="connsiteY0" fmla="*/ 9258 h 495033"/>
                  <a:gd name="connsiteX1" fmla="*/ 603852 w 603852"/>
                  <a:gd name="connsiteY1" fmla="*/ 228333 h 495033"/>
                  <a:gd name="connsiteX2" fmla="*/ 403827 w 603852"/>
                  <a:gd name="connsiteY2" fmla="*/ 495033 h 495033"/>
                  <a:gd name="connsiteX3" fmla="*/ 41877 w 603852"/>
                  <a:gd name="connsiteY3" fmla="*/ 485508 h 495033"/>
                  <a:gd name="connsiteX4" fmla="*/ 127602 w 603852"/>
                  <a:gd name="connsiteY4" fmla="*/ 9258 h 495033"/>
                  <a:gd name="connsiteX0" fmla="*/ 128767 w 605017"/>
                  <a:gd name="connsiteY0" fmla="*/ 9258 h 495033"/>
                  <a:gd name="connsiteX1" fmla="*/ 605017 w 605017"/>
                  <a:gd name="connsiteY1" fmla="*/ 228333 h 495033"/>
                  <a:gd name="connsiteX2" fmla="*/ 404992 w 605017"/>
                  <a:gd name="connsiteY2" fmla="*/ 495033 h 495033"/>
                  <a:gd name="connsiteX3" fmla="*/ 43042 w 605017"/>
                  <a:gd name="connsiteY3" fmla="*/ 485508 h 495033"/>
                  <a:gd name="connsiteX4" fmla="*/ 128767 w 605017"/>
                  <a:gd name="connsiteY4" fmla="*/ 9258 h 495033"/>
                  <a:gd name="connsiteX0" fmla="*/ 122532 w 598782"/>
                  <a:gd name="connsiteY0" fmla="*/ 9258 h 495033"/>
                  <a:gd name="connsiteX1" fmla="*/ 598782 w 598782"/>
                  <a:gd name="connsiteY1" fmla="*/ 228333 h 495033"/>
                  <a:gd name="connsiteX2" fmla="*/ 398757 w 598782"/>
                  <a:gd name="connsiteY2" fmla="*/ 495033 h 495033"/>
                  <a:gd name="connsiteX3" fmla="*/ 36807 w 598782"/>
                  <a:gd name="connsiteY3" fmla="*/ 485508 h 495033"/>
                  <a:gd name="connsiteX4" fmla="*/ 122532 w 598782"/>
                  <a:gd name="connsiteY4" fmla="*/ 9258 h 495033"/>
                  <a:gd name="connsiteX0" fmla="*/ 122532 w 598782"/>
                  <a:gd name="connsiteY0" fmla="*/ 9258 h 495033"/>
                  <a:gd name="connsiteX1" fmla="*/ 598782 w 598782"/>
                  <a:gd name="connsiteY1" fmla="*/ 228333 h 495033"/>
                  <a:gd name="connsiteX2" fmla="*/ 398757 w 598782"/>
                  <a:gd name="connsiteY2" fmla="*/ 495033 h 495033"/>
                  <a:gd name="connsiteX3" fmla="*/ 36807 w 598782"/>
                  <a:gd name="connsiteY3" fmla="*/ 485508 h 495033"/>
                  <a:gd name="connsiteX4" fmla="*/ 122532 w 598782"/>
                  <a:gd name="connsiteY4" fmla="*/ 9258 h 495033"/>
                  <a:gd name="connsiteX0" fmla="*/ 145167 w 621417"/>
                  <a:gd name="connsiteY0" fmla="*/ 9258 h 495033"/>
                  <a:gd name="connsiteX1" fmla="*/ 621417 w 621417"/>
                  <a:gd name="connsiteY1" fmla="*/ 228333 h 495033"/>
                  <a:gd name="connsiteX2" fmla="*/ 421392 w 621417"/>
                  <a:gd name="connsiteY2" fmla="*/ 495033 h 495033"/>
                  <a:gd name="connsiteX3" fmla="*/ 59442 w 621417"/>
                  <a:gd name="connsiteY3" fmla="*/ 485508 h 495033"/>
                  <a:gd name="connsiteX4" fmla="*/ 145167 w 621417"/>
                  <a:gd name="connsiteY4" fmla="*/ 9258 h 495033"/>
                  <a:gd name="connsiteX0" fmla="*/ 145167 w 621417"/>
                  <a:gd name="connsiteY0" fmla="*/ 9258 h 509367"/>
                  <a:gd name="connsiteX1" fmla="*/ 621417 w 621417"/>
                  <a:gd name="connsiteY1" fmla="*/ 228333 h 509367"/>
                  <a:gd name="connsiteX2" fmla="*/ 421392 w 621417"/>
                  <a:gd name="connsiteY2" fmla="*/ 495033 h 509367"/>
                  <a:gd name="connsiteX3" fmla="*/ 59442 w 621417"/>
                  <a:gd name="connsiteY3" fmla="*/ 485508 h 509367"/>
                  <a:gd name="connsiteX4" fmla="*/ 145167 w 621417"/>
                  <a:gd name="connsiteY4" fmla="*/ 9258 h 509367"/>
                  <a:gd name="connsiteX0" fmla="*/ 145167 w 621417"/>
                  <a:gd name="connsiteY0" fmla="*/ 9258 h 504429"/>
                  <a:gd name="connsiteX1" fmla="*/ 621417 w 621417"/>
                  <a:gd name="connsiteY1" fmla="*/ 228333 h 504429"/>
                  <a:gd name="connsiteX2" fmla="*/ 421392 w 621417"/>
                  <a:gd name="connsiteY2" fmla="*/ 495033 h 504429"/>
                  <a:gd name="connsiteX3" fmla="*/ 59442 w 621417"/>
                  <a:gd name="connsiteY3" fmla="*/ 485508 h 504429"/>
                  <a:gd name="connsiteX4" fmla="*/ 145167 w 621417"/>
                  <a:gd name="connsiteY4" fmla="*/ 9258 h 504429"/>
                  <a:gd name="connsiteX0" fmla="*/ 145167 w 621417"/>
                  <a:gd name="connsiteY0" fmla="*/ 9258 h 504429"/>
                  <a:gd name="connsiteX1" fmla="*/ 621417 w 621417"/>
                  <a:gd name="connsiteY1" fmla="*/ 228333 h 504429"/>
                  <a:gd name="connsiteX2" fmla="*/ 421392 w 621417"/>
                  <a:gd name="connsiteY2" fmla="*/ 495033 h 504429"/>
                  <a:gd name="connsiteX3" fmla="*/ 59442 w 621417"/>
                  <a:gd name="connsiteY3" fmla="*/ 485508 h 504429"/>
                  <a:gd name="connsiteX4" fmla="*/ 145167 w 621417"/>
                  <a:gd name="connsiteY4" fmla="*/ 9258 h 504429"/>
                  <a:gd name="connsiteX0" fmla="*/ 145167 w 625276"/>
                  <a:gd name="connsiteY0" fmla="*/ 9258 h 505046"/>
                  <a:gd name="connsiteX1" fmla="*/ 621417 w 625276"/>
                  <a:gd name="connsiteY1" fmla="*/ 228333 h 505046"/>
                  <a:gd name="connsiteX2" fmla="*/ 488067 w 625276"/>
                  <a:gd name="connsiteY2" fmla="*/ 504558 h 505046"/>
                  <a:gd name="connsiteX3" fmla="*/ 59442 w 625276"/>
                  <a:gd name="connsiteY3" fmla="*/ 485508 h 505046"/>
                  <a:gd name="connsiteX4" fmla="*/ 145167 w 625276"/>
                  <a:gd name="connsiteY4" fmla="*/ 9258 h 505046"/>
                  <a:gd name="connsiteX0" fmla="*/ 145167 w 625276"/>
                  <a:gd name="connsiteY0" fmla="*/ 9258 h 509439"/>
                  <a:gd name="connsiteX1" fmla="*/ 621417 w 625276"/>
                  <a:gd name="connsiteY1" fmla="*/ 228333 h 509439"/>
                  <a:gd name="connsiteX2" fmla="*/ 488067 w 625276"/>
                  <a:gd name="connsiteY2" fmla="*/ 504558 h 509439"/>
                  <a:gd name="connsiteX3" fmla="*/ 59442 w 625276"/>
                  <a:gd name="connsiteY3" fmla="*/ 485508 h 509439"/>
                  <a:gd name="connsiteX4" fmla="*/ 145167 w 625276"/>
                  <a:gd name="connsiteY4" fmla="*/ 9258 h 509439"/>
                  <a:gd name="connsiteX0" fmla="*/ 145167 w 637261"/>
                  <a:gd name="connsiteY0" fmla="*/ 9258 h 509439"/>
                  <a:gd name="connsiteX1" fmla="*/ 621417 w 637261"/>
                  <a:gd name="connsiteY1" fmla="*/ 228333 h 509439"/>
                  <a:gd name="connsiteX2" fmla="*/ 488067 w 637261"/>
                  <a:gd name="connsiteY2" fmla="*/ 504558 h 509439"/>
                  <a:gd name="connsiteX3" fmla="*/ 59442 w 637261"/>
                  <a:gd name="connsiteY3" fmla="*/ 485508 h 509439"/>
                  <a:gd name="connsiteX4" fmla="*/ 145167 w 637261"/>
                  <a:gd name="connsiteY4" fmla="*/ 9258 h 509439"/>
                  <a:gd name="connsiteX0" fmla="*/ 145167 w 637261"/>
                  <a:gd name="connsiteY0" fmla="*/ 9258 h 548325"/>
                  <a:gd name="connsiteX1" fmla="*/ 621417 w 637261"/>
                  <a:gd name="connsiteY1" fmla="*/ 228333 h 548325"/>
                  <a:gd name="connsiteX2" fmla="*/ 488067 w 637261"/>
                  <a:gd name="connsiteY2" fmla="*/ 504558 h 548325"/>
                  <a:gd name="connsiteX3" fmla="*/ 59442 w 637261"/>
                  <a:gd name="connsiteY3" fmla="*/ 485508 h 548325"/>
                  <a:gd name="connsiteX4" fmla="*/ 145167 w 637261"/>
                  <a:gd name="connsiteY4" fmla="*/ 9258 h 548325"/>
                  <a:gd name="connsiteX0" fmla="*/ 160844 w 652938"/>
                  <a:gd name="connsiteY0" fmla="*/ 9258 h 548325"/>
                  <a:gd name="connsiteX1" fmla="*/ 637094 w 652938"/>
                  <a:gd name="connsiteY1" fmla="*/ 228333 h 548325"/>
                  <a:gd name="connsiteX2" fmla="*/ 503744 w 652938"/>
                  <a:gd name="connsiteY2" fmla="*/ 504558 h 548325"/>
                  <a:gd name="connsiteX3" fmla="*/ 75119 w 652938"/>
                  <a:gd name="connsiteY3" fmla="*/ 485508 h 548325"/>
                  <a:gd name="connsiteX4" fmla="*/ 160844 w 652938"/>
                  <a:gd name="connsiteY4" fmla="*/ 9258 h 548325"/>
                  <a:gd name="connsiteX0" fmla="*/ 261595 w 639389"/>
                  <a:gd name="connsiteY0" fmla="*/ 5718 h 601935"/>
                  <a:gd name="connsiteX1" fmla="*/ 623545 w 639389"/>
                  <a:gd name="connsiteY1" fmla="*/ 281943 h 601935"/>
                  <a:gd name="connsiteX2" fmla="*/ 490195 w 639389"/>
                  <a:gd name="connsiteY2" fmla="*/ 558168 h 601935"/>
                  <a:gd name="connsiteX3" fmla="*/ 61570 w 639389"/>
                  <a:gd name="connsiteY3" fmla="*/ 539118 h 601935"/>
                  <a:gd name="connsiteX4" fmla="*/ 261595 w 639389"/>
                  <a:gd name="connsiteY4" fmla="*/ 5718 h 601935"/>
                  <a:gd name="connsiteX0" fmla="*/ 218968 w 644387"/>
                  <a:gd name="connsiteY0" fmla="*/ 5718 h 601935"/>
                  <a:gd name="connsiteX1" fmla="*/ 628543 w 644387"/>
                  <a:gd name="connsiteY1" fmla="*/ 281943 h 601935"/>
                  <a:gd name="connsiteX2" fmla="*/ 495193 w 644387"/>
                  <a:gd name="connsiteY2" fmla="*/ 558168 h 601935"/>
                  <a:gd name="connsiteX3" fmla="*/ 66568 w 644387"/>
                  <a:gd name="connsiteY3" fmla="*/ 539118 h 601935"/>
                  <a:gd name="connsiteX4" fmla="*/ 218968 w 644387"/>
                  <a:gd name="connsiteY4" fmla="*/ 5718 h 601935"/>
                  <a:gd name="connsiteX0" fmla="*/ 218968 w 644387"/>
                  <a:gd name="connsiteY0" fmla="*/ 0 h 596217"/>
                  <a:gd name="connsiteX1" fmla="*/ 628543 w 644387"/>
                  <a:gd name="connsiteY1" fmla="*/ 276225 h 596217"/>
                  <a:gd name="connsiteX2" fmla="*/ 495193 w 644387"/>
                  <a:gd name="connsiteY2" fmla="*/ 552450 h 596217"/>
                  <a:gd name="connsiteX3" fmla="*/ 66568 w 644387"/>
                  <a:gd name="connsiteY3" fmla="*/ 533400 h 596217"/>
                  <a:gd name="connsiteX4" fmla="*/ 218968 w 644387"/>
                  <a:gd name="connsiteY4" fmla="*/ 0 h 596217"/>
                  <a:gd name="connsiteX0" fmla="*/ 212616 w 638035"/>
                  <a:gd name="connsiteY0" fmla="*/ 0 h 596217"/>
                  <a:gd name="connsiteX1" fmla="*/ 622191 w 638035"/>
                  <a:gd name="connsiteY1" fmla="*/ 276225 h 596217"/>
                  <a:gd name="connsiteX2" fmla="*/ 488841 w 638035"/>
                  <a:gd name="connsiteY2" fmla="*/ 552450 h 596217"/>
                  <a:gd name="connsiteX3" fmla="*/ 60216 w 638035"/>
                  <a:gd name="connsiteY3" fmla="*/ 533400 h 596217"/>
                  <a:gd name="connsiteX4" fmla="*/ 212616 w 638035"/>
                  <a:gd name="connsiteY4" fmla="*/ 0 h 596217"/>
                  <a:gd name="connsiteX0" fmla="*/ 212616 w 623715"/>
                  <a:gd name="connsiteY0" fmla="*/ 0 h 596217"/>
                  <a:gd name="connsiteX1" fmla="*/ 593616 w 623715"/>
                  <a:gd name="connsiteY1" fmla="*/ 285750 h 596217"/>
                  <a:gd name="connsiteX2" fmla="*/ 488841 w 623715"/>
                  <a:gd name="connsiteY2" fmla="*/ 552450 h 596217"/>
                  <a:gd name="connsiteX3" fmla="*/ 60216 w 623715"/>
                  <a:gd name="connsiteY3" fmla="*/ 533400 h 596217"/>
                  <a:gd name="connsiteX4" fmla="*/ 212616 w 623715"/>
                  <a:gd name="connsiteY4" fmla="*/ 0 h 596217"/>
                  <a:gd name="connsiteX0" fmla="*/ 212616 w 623715"/>
                  <a:gd name="connsiteY0" fmla="*/ 20444 h 616661"/>
                  <a:gd name="connsiteX1" fmla="*/ 427381 w 623715"/>
                  <a:gd name="connsiteY1" fmla="*/ 147574 h 616661"/>
                  <a:gd name="connsiteX2" fmla="*/ 593616 w 623715"/>
                  <a:gd name="connsiteY2" fmla="*/ 306194 h 616661"/>
                  <a:gd name="connsiteX3" fmla="*/ 488841 w 623715"/>
                  <a:gd name="connsiteY3" fmla="*/ 572894 h 616661"/>
                  <a:gd name="connsiteX4" fmla="*/ 60216 w 623715"/>
                  <a:gd name="connsiteY4" fmla="*/ 553844 h 616661"/>
                  <a:gd name="connsiteX5" fmla="*/ 212616 w 623715"/>
                  <a:gd name="connsiteY5" fmla="*/ 20444 h 616661"/>
                  <a:gd name="connsiteX0" fmla="*/ 212616 w 623715"/>
                  <a:gd name="connsiteY0" fmla="*/ 4818 h 601035"/>
                  <a:gd name="connsiteX1" fmla="*/ 593616 w 623715"/>
                  <a:gd name="connsiteY1" fmla="*/ 290568 h 601035"/>
                  <a:gd name="connsiteX2" fmla="*/ 488841 w 623715"/>
                  <a:gd name="connsiteY2" fmla="*/ 557268 h 601035"/>
                  <a:gd name="connsiteX3" fmla="*/ 60216 w 623715"/>
                  <a:gd name="connsiteY3" fmla="*/ 538218 h 601035"/>
                  <a:gd name="connsiteX4" fmla="*/ 212616 w 623715"/>
                  <a:gd name="connsiteY4" fmla="*/ 4818 h 601035"/>
                  <a:gd name="connsiteX0" fmla="*/ 212616 w 623715"/>
                  <a:gd name="connsiteY0" fmla="*/ 6614 h 602831"/>
                  <a:gd name="connsiteX1" fmla="*/ 593616 w 623715"/>
                  <a:gd name="connsiteY1" fmla="*/ 292364 h 602831"/>
                  <a:gd name="connsiteX2" fmla="*/ 488841 w 623715"/>
                  <a:gd name="connsiteY2" fmla="*/ 559064 h 602831"/>
                  <a:gd name="connsiteX3" fmla="*/ 60216 w 623715"/>
                  <a:gd name="connsiteY3" fmla="*/ 540014 h 602831"/>
                  <a:gd name="connsiteX4" fmla="*/ 212616 w 623715"/>
                  <a:gd name="connsiteY4" fmla="*/ 6614 h 602831"/>
                  <a:gd name="connsiteX0" fmla="*/ 212616 w 623715"/>
                  <a:gd name="connsiteY0" fmla="*/ 0 h 596217"/>
                  <a:gd name="connsiteX1" fmla="*/ 593616 w 623715"/>
                  <a:gd name="connsiteY1" fmla="*/ 285750 h 596217"/>
                  <a:gd name="connsiteX2" fmla="*/ 488841 w 623715"/>
                  <a:gd name="connsiteY2" fmla="*/ 552450 h 596217"/>
                  <a:gd name="connsiteX3" fmla="*/ 60216 w 623715"/>
                  <a:gd name="connsiteY3" fmla="*/ 533400 h 596217"/>
                  <a:gd name="connsiteX4" fmla="*/ 212616 w 623715"/>
                  <a:gd name="connsiteY4" fmla="*/ 0 h 596217"/>
                  <a:gd name="connsiteX0" fmla="*/ 212616 w 660460"/>
                  <a:gd name="connsiteY0" fmla="*/ 0 h 596217"/>
                  <a:gd name="connsiteX1" fmla="*/ 593616 w 660460"/>
                  <a:gd name="connsiteY1" fmla="*/ 285750 h 596217"/>
                  <a:gd name="connsiteX2" fmla="*/ 488841 w 660460"/>
                  <a:gd name="connsiteY2" fmla="*/ 552450 h 596217"/>
                  <a:gd name="connsiteX3" fmla="*/ 60216 w 660460"/>
                  <a:gd name="connsiteY3" fmla="*/ 533400 h 596217"/>
                  <a:gd name="connsiteX4" fmla="*/ 212616 w 660460"/>
                  <a:gd name="connsiteY4" fmla="*/ 0 h 596217"/>
                  <a:gd name="connsiteX0" fmla="*/ 212616 w 656560"/>
                  <a:gd name="connsiteY0" fmla="*/ 0 h 596217"/>
                  <a:gd name="connsiteX1" fmla="*/ 593616 w 656560"/>
                  <a:gd name="connsiteY1" fmla="*/ 285750 h 596217"/>
                  <a:gd name="connsiteX2" fmla="*/ 488841 w 656560"/>
                  <a:gd name="connsiteY2" fmla="*/ 552450 h 596217"/>
                  <a:gd name="connsiteX3" fmla="*/ 60216 w 656560"/>
                  <a:gd name="connsiteY3" fmla="*/ 533400 h 596217"/>
                  <a:gd name="connsiteX4" fmla="*/ 212616 w 656560"/>
                  <a:gd name="connsiteY4" fmla="*/ 0 h 596217"/>
                  <a:gd name="connsiteX0" fmla="*/ 212616 w 674007"/>
                  <a:gd name="connsiteY0" fmla="*/ 0 h 596217"/>
                  <a:gd name="connsiteX1" fmla="*/ 622191 w 674007"/>
                  <a:gd name="connsiteY1" fmla="*/ 285750 h 596217"/>
                  <a:gd name="connsiteX2" fmla="*/ 488841 w 674007"/>
                  <a:gd name="connsiteY2" fmla="*/ 552450 h 596217"/>
                  <a:gd name="connsiteX3" fmla="*/ 60216 w 674007"/>
                  <a:gd name="connsiteY3" fmla="*/ 533400 h 596217"/>
                  <a:gd name="connsiteX4" fmla="*/ 212616 w 674007"/>
                  <a:gd name="connsiteY4" fmla="*/ 0 h 596217"/>
                  <a:gd name="connsiteX0" fmla="*/ 212616 w 674007"/>
                  <a:gd name="connsiteY0" fmla="*/ 0 h 596217"/>
                  <a:gd name="connsiteX1" fmla="*/ 622191 w 674007"/>
                  <a:gd name="connsiteY1" fmla="*/ 285750 h 596217"/>
                  <a:gd name="connsiteX2" fmla="*/ 488841 w 674007"/>
                  <a:gd name="connsiteY2" fmla="*/ 552450 h 596217"/>
                  <a:gd name="connsiteX3" fmla="*/ 60216 w 674007"/>
                  <a:gd name="connsiteY3" fmla="*/ 533400 h 596217"/>
                  <a:gd name="connsiteX4" fmla="*/ 212616 w 674007"/>
                  <a:gd name="connsiteY4" fmla="*/ 0 h 596217"/>
                  <a:gd name="connsiteX0" fmla="*/ 260306 w 721697"/>
                  <a:gd name="connsiteY0" fmla="*/ 0 h 612261"/>
                  <a:gd name="connsiteX1" fmla="*/ 669881 w 721697"/>
                  <a:gd name="connsiteY1" fmla="*/ 285750 h 612261"/>
                  <a:gd name="connsiteX2" fmla="*/ 536531 w 721697"/>
                  <a:gd name="connsiteY2" fmla="*/ 552450 h 612261"/>
                  <a:gd name="connsiteX3" fmla="*/ 55697 w 721697"/>
                  <a:gd name="connsiteY3" fmla="*/ 552342 h 612261"/>
                  <a:gd name="connsiteX4" fmla="*/ 260306 w 721697"/>
                  <a:gd name="connsiteY4" fmla="*/ 0 h 612261"/>
                  <a:gd name="connsiteX0" fmla="*/ 260306 w 721697"/>
                  <a:gd name="connsiteY0" fmla="*/ 0 h 559759"/>
                  <a:gd name="connsiteX1" fmla="*/ 669881 w 721697"/>
                  <a:gd name="connsiteY1" fmla="*/ 285750 h 559759"/>
                  <a:gd name="connsiteX2" fmla="*/ 536531 w 721697"/>
                  <a:gd name="connsiteY2" fmla="*/ 552450 h 559759"/>
                  <a:gd name="connsiteX3" fmla="*/ 55697 w 721697"/>
                  <a:gd name="connsiteY3" fmla="*/ 552342 h 559759"/>
                  <a:gd name="connsiteX4" fmla="*/ 260306 w 721697"/>
                  <a:gd name="connsiteY4" fmla="*/ 0 h 559759"/>
                  <a:gd name="connsiteX0" fmla="*/ 231274 w 692665"/>
                  <a:gd name="connsiteY0" fmla="*/ 0 h 552450"/>
                  <a:gd name="connsiteX1" fmla="*/ 640849 w 692665"/>
                  <a:gd name="connsiteY1" fmla="*/ 285750 h 552450"/>
                  <a:gd name="connsiteX2" fmla="*/ 507499 w 692665"/>
                  <a:gd name="connsiteY2" fmla="*/ 552450 h 552450"/>
                  <a:gd name="connsiteX3" fmla="*/ 58355 w 692665"/>
                  <a:gd name="connsiteY3" fmla="*/ 539106 h 552450"/>
                  <a:gd name="connsiteX4" fmla="*/ 231274 w 692665"/>
                  <a:gd name="connsiteY4" fmla="*/ 0 h 552450"/>
                  <a:gd name="connsiteX0" fmla="*/ 203562 w 664953"/>
                  <a:gd name="connsiteY0" fmla="*/ 0 h 552450"/>
                  <a:gd name="connsiteX1" fmla="*/ 613137 w 664953"/>
                  <a:gd name="connsiteY1" fmla="*/ 285750 h 552450"/>
                  <a:gd name="connsiteX2" fmla="*/ 479787 w 664953"/>
                  <a:gd name="connsiteY2" fmla="*/ 552450 h 552450"/>
                  <a:gd name="connsiteX3" fmla="*/ 30643 w 664953"/>
                  <a:gd name="connsiteY3" fmla="*/ 539106 h 552450"/>
                  <a:gd name="connsiteX4" fmla="*/ 203562 w 664953"/>
                  <a:gd name="connsiteY4" fmla="*/ 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953" h="552450">
                    <a:moveTo>
                      <a:pt x="203562" y="0"/>
                    </a:moveTo>
                    <a:cubicBezTo>
                      <a:pt x="473437" y="53975"/>
                      <a:pt x="509950" y="136525"/>
                      <a:pt x="613137" y="285750"/>
                    </a:cubicBezTo>
                    <a:cubicBezTo>
                      <a:pt x="689337" y="460375"/>
                      <a:pt x="708387" y="530225"/>
                      <a:pt x="479787" y="552450"/>
                    </a:cubicBezTo>
                    <a:cubicBezTo>
                      <a:pt x="168637" y="425450"/>
                      <a:pt x="273859" y="583016"/>
                      <a:pt x="30643" y="539106"/>
                    </a:cubicBezTo>
                    <a:cubicBezTo>
                      <a:pt x="-117699" y="224002"/>
                      <a:pt x="327387" y="311150"/>
                      <a:pt x="203562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자유형: 도형 28">
            <a:extLst>
              <a:ext uri="{FF2B5EF4-FFF2-40B4-BE49-F238E27FC236}">
                <a16:creationId xmlns="" xmlns:a16="http://schemas.microsoft.com/office/drawing/2014/main" id="{434D98A5-C650-4AEA-9DCF-1C8A467E64CB}"/>
              </a:ext>
            </a:extLst>
          </p:cNvPr>
          <p:cNvSpPr/>
          <p:nvPr/>
        </p:nvSpPr>
        <p:spPr>
          <a:xfrm rot="20773332">
            <a:off x="2514625" y="3773826"/>
            <a:ext cx="1300455" cy="2525826"/>
          </a:xfrm>
          <a:custGeom>
            <a:avLst/>
            <a:gdLst>
              <a:gd name="connsiteX0" fmla="*/ 47611 w 597083"/>
              <a:gd name="connsiteY0" fmla="*/ 164963 h 1159692"/>
              <a:gd name="connsiteX1" fmla="*/ 78613 w 597083"/>
              <a:gd name="connsiteY1" fmla="*/ 179967 h 1159692"/>
              <a:gd name="connsiteX2" fmla="*/ 220124 w 597083"/>
              <a:gd name="connsiteY2" fmla="*/ 338945 h 1159692"/>
              <a:gd name="connsiteX3" fmla="*/ 384960 w 597083"/>
              <a:gd name="connsiteY3" fmla="*/ 280555 h 1159692"/>
              <a:gd name="connsiteX4" fmla="*/ 442403 w 597083"/>
              <a:gd name="connsiteY4" fmla="*/ 307947 h 1159692"/>
              <a:gd name="connsiteX5" fmla="*/ 415012 w 597083"/>
              <a:gd name="connsiteY5" fmla="*/ 365390 h 1159692"/>
              <a:gd name="connsiteX6" fmla="*/ 219889 w 597083"/>
              <a:gd name="connsiteY6" fmla="*/ 434509 h 1159692"/>
              <a:gd name="connsiteX7" fmla="*/ 185495 w 597083"/>
              <a:gd name="connsiteY7" fmla="*/ 432710 h 1159692"/>
              <a:gd name="connsiteX8" fmla="*/ 164104 w 597083"/>
              <a:gd name="connsiteY8" fmla="*/ 408958 h 1159692"/>
              <a:gd name="connsiteX9" fmla="*/ 160328 w 597083"/>
              <a:gd name="connsiteY9" fmla="*/ 407131 h 1159692"/>
              <a:gd name="connsiteX10" fmla="*/ 11387 w 597083"/>
              <a:gd name="connsiteY10" fmla="*/ 239806 h 1159692"/>
              <a:gd name="connsiteX11" fmla="*/ 15080 w 597083"/>
              <a:gd name="connsiteY11" fmla="*/ 176274 h 1159692"/>
              <a:gd name="connsiteX12" fmla="*/ 47611 w 597083"/>
              <a:gd name="connsiteY12" fmla="*/ 164963 h 1159692"/>
              <a:gd name="connsiteX13" fmla="*/ 428951 w 597083"/>
              <a:gd name="connsiteY13" fmla="*/ 233682 h 1159692"/>
              <a:gd name="connsiteX14" fmla="*/ 481657 w 597083"/>
              <a:gd name="connsiteY14" fmla="*/ 343153 h 1159692"/>
              <a:gd name="connsiteX15" fmla="*/ 382604 w 597083"/>
              <a:gd name="connsiteY15" fmla="*/ 626143 h 1159692"/>
              <a:gd name="connsiteX16" fmla="*/ 366582 w 597083"/>
              <a:gd name="connsiteY16" fmla="*/ 653121 h 1159692"/>
              <a:gd name="connsiteX17" fmla="*/ 371948 w 597083"/>
              <a:gd name="connsiteY17" fmla="*/ 661725 h 1159692"/>
              <a:gd name="connsiteX18" fmla="*/ 396441 w 597083"/>
              <a:gd name="connsiteY18" fmla="*/ 808797 h 1159692"/>
              <a:gd name="connsiteX19" fmla="*/ 396254 w 597083"/>
              <a:gd name="connsiteY19" fmla="*/ 814260 h 1159692"/>
              <a:gd name="connsiteX20" fmla="*/ 402309 w 597083"/>
              <a:gd name="connsiteY20" fmla="*/ 819792 h 1159692"/>
              <a:gd name="connsiteX21" fmla="*/ 526090 w 597083"/>
              <a:gd name="connsiteY21" fmla="*/ 1084267 h 1159692"/>
              <a:gd name="connsiteX22" fmla="*/ 501307 w 597083"/>
              <a:gd name="connsiteY22" fmla="*/ 1152657 h 1159692"/>
              <a:gd name="connsiteX23" fmla="*/ 496663 w 597083"/>
              <a:gd name="connsiteY23" fmla="*/ 1154830 h 1159692"/>
              <a:gd name="connsiteX24" fmla="*/ 428273 w 597083"/>
              <a:gd name="connsiteY24" fmla="*/ 1130047 h 1159692"/>
              <a:gd name="connsiteX25" fmla="*/ 304492 w 597083"/>
              <a:gd name="connsiteY25" fmla="*/ 865572 h 1159692"/>
              <a:gd name="connsiteX26" fmla="*/ 299666 w 597083"/>
              <a:gd name="connsiteY26" fmla="*/ 845726 h 1159692"/>
              <a:gd name="connsiteX27" fmla="*/ 300110 w 597083"/>
              <a:gd name="connsiteY27" fmla="*/ 842894 h 1159692"/>
              <a:gd name="connsiteX28" fmla="*/ 289908 w 597083"/>
              <a:gd name="connsiteY28" fmla="*/ 826538 h 1159692"/>
              <a:gd name="connsiteX29" fmla="*/ 269367 w 597083"/>
              <a:gd name="connsiteY29" fmla="*/ 703194 h 1159692"/>
              <a:gd name="connsiteX30" fmla="*/ 218004 w 597083"/>
              <a:gd name="connsiteY30" fmla="*/ 782191 h 1159692"/>
              <a:gd name="connsiteX31" fmla="*/ 218004 w 597083"/>
              <a:gd name="connsiteY31" fmla="*/ 1028772 h 1159692"/>
              <a:gd name="connsiteX32" fmla="*/ 164004 w 597083"/>
              <a:gd name="connsiteY32" fmla="*/ 1082772 h 1159692"/>
              <a:gd name="connsiteX33" fmla="*/ 110004 w 597083"/>
              <a:gd name="connsiteY33" fmla="*/ 1028772 h 1159692"/>
              <a:gd name="connsiteX34" fmla="*/ 110004 w 597083"/>
              <a:gd name="connsiteY34" fmla="*/ 778586 h 1159692"/>
              <a:gd name="connsiteX35" fmla="*/ 110459 w 597083"/>
              <a:gd name="connsiteY35" fmla="*/ 776330 h 1159692"/>
              <a:gd name="connsiteX36" fmla="*/ 110149 w 597083"/>
              <a:gd name="connsiteY36" fmla="*/ 757730 h 1159692"/>
              <a:gd name="connsiteX37" fmla="*/ 118049 w 597083"/>
              <a:gd name="connsiteY37" fmla="*/ 737794 h 1159692"/>
              <a:gd name="connsiteX38" fmla="*/ 216650 w 597083"/>
              <a:gd name="connsiteY38" fmla="*/ 586147 h 1159692"/>
              <a:gd name="connsiteX39" fmla="*/ 217408 w 597083"/>
              <a:gd name="connsiteY39" fmla="*/ 585374 h 1159692"/>
              <a:gd name="connsiteX40" fmla="*/ 220428 w 597083"/>
              <a:gd name="connsiteY40" fmla="*/ 569377 h 1159692"/>
              <a:gd name="connsiteX41" fmla="*/ 261754 w 597083"/>
              <a:gd name="connsiteY41" fmla="*/ 451312 h 1159692"/>
              <a:gd name="connsiteX42" fmla="*/ 414296 w 597083"/>
              <a:gd name="connsiteY42" fmla="*/ 397276 h 1159692"/>
              <a:gd name="connsiteX43" fmla="*/ 460865 w 597083"/>
              <a:gd name="connsiteY43" fmla="*/ 299620 h 1159692"/>
              <a:gd name="connsiteX44" fmla="*/ 363209 w 597083"/>
              <a:gd name="connsiteY44" fmla="*/ 253052 h 1159692"/>
              <a:gd name="connsiteX45" fmla="*/ 332902 w 597083"/>
              <a:gd name="connsiteY45" fmla="*/ 263789 h 1159692"/>
              <a:gd name="connsiteX46" fmla="*/ 336901 w 597083"/>
              <a:gd name="connsiteY46" fmla="*/ 257054 h 1159692"/>
              <a:gd name="connsiteX47" fmla="*/ 428951 w 597083"/>
              <a:gd name="connsiteY47" fmla="*/ 233682 h 1159692"/>
              <a:gd name="connsiteX48" fmla="*/ 191979 w 597083"/>
              <a:gd name="connsiteY48" fmla="*/ 95591 h 1159692"/>
              <a:gd name="connsiteX49" fmla="*/ 218674 w 597083"/>
              <a:gd name="connsiteY49" fmla="*/ 117354 h 1159692"/>
              <a:gd name="connsiteX50" fmla="*/ 309401 w 597083"/>
              <a:gd name="connsiteY50" fmla="*/ 285777 h 1159692"/>
              <a:gd name="connsiteX51" fmla="*/ 309770 w 597083"/>
              <a:gd name="connsiteY51" fmla="*/ 289402 h 1159692"/>
              <a:gd name="connsiteX52" fmla="*/ 222763 w 597083"/>
              <a:gd name="connsiteY52" fmla="*/ 314716 h 1159692"/>
              <a:gd name="connsiteX53" fmla="*/ 139439 w 597083"/>
              <a:gd name="connsiteY53" fmla="*/ 160037 h 1159692"/>
              <a:gd name="connsiteX54" fmla="*/ 157715 w 597083"/>
              <a:gd name="connsiteY54" fmla="*/ 99078 h 1159692"/>
              <a:gd name="connsiteX55" fmla="*/ 191979 w 597083"/>
              <a:gd name="connsiteY55" fmla="*/ 95591 h 1159692"/>
              <a:gd name="connsiteX56" fmla="*/ 508693 w 597083"/>
              <a:gd name="connsiteY56" fmla="*/ 3364 h 1159692"/>
              <a:gd name="connsiteX57" fmla="*/ 593719 w 597083"/>
              <a:gd name="connsiteY57" fmla="*/ 143636 h 1159692"/>
              <a:gd name="connsiteX58" fmla="*/ 453448 w 597083"/>
              <a:gd name="connsiteY58" fmla="*/ 228662 h 1159692"/>
              <a:gd name="connsiteX59" fmla="*/ 368422 w 597083"/>
              <a:gd name="connsiteY59" fmla="*/ 88390 h 1159692"/>
              <a:gd name="connsiteX60" fmla="*/ 508693 w 597083"/>
              <a:gd name="connsiteY60" fmla="*/ 3364 h 1159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97083" h="1159692">
                <a:moveTo>
                  <a:pt x="47611" y="164963"/>
                </a:moveTo>
                <a:cubicBezTo>
                  <a:pt x="59108" y="165631"/>
                  <a:pt x="70350" y="170686"/>
                  <a:pt x="78613" y="179967"/>
                </a:cubicBezTo>
                <a:lnTo>
                  <a:pt x="220124" y="338945"/>
                </a:lnTo>
                <a:lnTo>
                  <a:pt x="384960" y="280555"/>
                </a:lnTo>
                <a:cubicBezTo>
                  <a:pt x="408387" y="272256"/>
                  <a:pt x="434105" y="284520"/>
                  <a:pt x="442403" y="307947"/>
                </a:cubicBezTo>
                <a:cubicBezTo>
                  <a:pt x="450702" y="331374"/>
                  <a:pt x="438438" y="357091"/>
                  <a:pt x="415012" y="365390"/>
                </a:cubicBezTo>
                <a:lnTo>
                  <a:pt x="219889" y="434509"/>
                </a:lnTo>
                <a:cubicBezTo>
                  <a:pt x="208176" y="438658"/>
                  <a:pt x="195890" y="437667"/>
                  <a:pt x="185495" y="432710"/>
                </a:cubicBezTo>
                <a:lnTo>
                  <a:pt x="164104" y="408958"/>
                </a:lnTo>
                <a:lnTo>
                  <a:pt x="160328" y="407131"/>
                </a:lnTo>
                <a:lnTo>
                  <a:pt x="11387" y="239806"/>
                </a:lnTo>
                <a:cubicBezTo>
                  <a:pt x="-5137" y="221243"/>
                  <a:pt x="-3484" y="192799"/>
                  <a:pt x="15080" y="176274"/>
                </a:cubicBezTo>
                <a:cubicBezTo>
                  <a:pt x="24362" y="168012"/>
                  <a:pt x="36114" y="164295"/>
                  <a:pt x="47611" y="164963"/>
                </a:cubicBezTo>
                <a:close/>
                <a:moveTo>
                  <a:pt x="428951" y="233682"/>
                </a:moveTo>
                <a:cubicBezTo>
                  <a:pt x="473735" y="249357"/>
                  <a:pt x="497332" y="298369"/>
                  <a:pt x="481657" y="343153"/>
                </a:cubicBezTo>
                <a:cubicBezTo>
                  <a:pt x="448639" y="437483"/>
                  <a:pt x="415621" y="531813"/>
                  <a:pt x="382604" y="626143"/>
                </a:cubicBezTo>
                <a:lnTo>
                  <a:pt x="366582" y="653121"/>
                </a:lnTo>
                <a:lnTo>
                  <a:pt x="371948" y="661725"/>
                </a:lnTo>
                <a:lnTo>
                  <a:pt x="396441" y="808797"/>
                </a:lnTo>
                <a:lnTo>
                  <a:pt x="396254" y="814260"/>
                </a:lnTo>
                <a:lnTo>
                  <a:pt x="402309" y="819792"/>
                </a:lnTo>
                <a:lnTo>
                  <a:pt x="526090" y="1084267"/>
                </a:lnTo>
                <a:cubicBezTo>
                  <a:pt x="538131" y="1109995"/>
                  <a:pt x="527036" y="1140615"/>
                  <a:pt x="501307" y="1152657"/>
                </a:cubicBezTo>
                <a:lnTo>
                  <a:pt x="496663" y="1154830"/>
                </a:lnTo>
                <a:cubicBezTo>
                  <a:pt x="470934" y="1166872"/>
                  <a:pt x="440315" y="1155776"/>
                  <a:pt x="428273" y="1130047"/>
                </a:cubicBezTo>
                <a:lnTo>
                  <a:pt x="304492" y="865572"/>
                </a:lnTo>
                <a:cubicBezTo>
                  <a:pt x="301482" y="859140"/>
                  <a:pt x="299918" y="852402"/>
                  <a:pt x="299666" y="845726"/>
                </a:cubicBezTo>
                <a:lnTo>
                  <a:pt x="300110" y="842894"/>
                </a:lnTo>
                <a:lnTo>
                  <a:pt x="289908" y="826538"/>
                </a:lnTo>
                <a:lnTo>
                  <a:pt x="269367" y="703194"/>
                </a:lnTo>
                <a:lnTo>
                  <a:pt x="218004" y="782191"/>
                </a:lnTo>
                <a:lnTo>
                  <a:pt x="218004" y="1028772"/>
                </a:lnTo>
                <a:cubicBezTo>
                  <a:pt x="218004" y="1058595"/>
                  <a:pt x="193827" y="1082772"/>
                  <a:pt x="164004" y="1082772"/>
                </a:cubicBezTo>
                <a:cubicBezTo>
                  <a:pt x="134181" y="1082772"/>
                  <a:pt x="110004" y="1058595"/>
                  <a:pt x="110004" y="1028772"/>
                </a:cubicBezTo>
                <a:lnTo>
                  <a:pt x="110004" y="778586"/>
                </a:lnTo>
                <a:lnTo>
                  <a:pt x="110459" y="776330"/>
                </a:lnTo>
                <a:lnTo>
                  <a:pt x="110149" y="757730"/>
                </a:lnTo>
                <a:cubicBezTo>
                  <a:pt x="111379" y="750823"/>
                  <a:pt x="113985" y="744045"/>
                  <a:pt x="118049" y="737794"/>
                </a:cubicBezTo>
                <a:lnTo>
                  <a:pt x="216650" y="586147"/>
                </a:lnTo>
                <a:lnTo>
                  <a:pt x="217408" y="585374"/>
                </a:lnTo>
                <a:lnTo>
                  <a:pt x="220428" y="569377"/>
                </a:lnTo>
                <a:lnTo>
                  <a:pt x="261754" y="451312"/>
                </a:lnTo>
                <a:lnTo>
                  <a:pt x="414296" y="397276"/>
                </a:lnTo>
                <a:cubicBezTo>
                  <a:pt x="454123" y="383168"/>
                  <a:pt x="474971" y="339446"/>
                  <a:pt x="460865" y="299620"/>
                </a:cubicBezTo>
                <a:cubicBezTo>
                  <a:pt x="446757" y="259793"/>
                  <a:pt x="403034" y="238945"/>
                  <a:pt x="363209" y="253052"/>
                </a:cubicBezTo>
                <a:lnTo>
                  <a:pt x="332902" y="263789"/>
                </a:lnTo>
                <a:lnTo>
                  <a:pt x="336901" y="257054"/>
                </a:lnTo>
                <a:cubicBezTo>
                  <a:pt x="359398" y="232260"/>
                  <a:pt x="395363" y="221926"/>
                  <a:pt x="428951" y="233682"/>
                </a:cubicBezTo>
                <a:close/>
                <a:moveTo>
                  <a:pt x="191979" y="95591"/>
                </a:moveTo>
                <a:cubicBezTo>
                  <a:pt x="203011" y="98899"/>
                  <a:pt x="212781" y="106414"/>
                  <a:pt x="218674" y="117354"/>
                </a:cubicBezTo>
                <a:lnTo>
                  <a:pt x="309401" y="285777"/>
                </a:lnTo>
                <a:lnTo>
                  <a:pt x="309770" y="289402"/>
                </a:lnTo>
                <a:lnTo>
                  <a:pt x="222763" y="314716"/>
                </a:lnTo>
                <a:lnTo>
                  <a:pt x="139439" y="160037"/>
                </a:lnTo>
                <a:cubicBezTo>
                  <a:pt x="127652" y="138156"/>
                  <a:pt x="135835" y="110864"/>
                  <a:pt x="157715" y="99078"/>
                </a:cubicBezTo>
                <a:cubicBezTo>
                  <a:pt x="168655" y="93184"/>
                  <a:pt x="180949" y="92283"/>
                  <a:pt x="191979" y="95591"/>
                </a:cubicBezTo>
                <a:close/>
                <a:moveTo>
                  <a:pt x="508693" y="3364"/>
                </a:moveTo>
                <a:cubicBezTo>
                  <a:pt x="570907" y="18620"/>
                  <a:pt x="608975" y="81422"/>
                  <a:pt x="593719" y="143636"/>
                </a:cubicBezTo>
                <a:cubicBezTo>
                  <a:pt x="578463" y="205850"/>
                  <a:pt x="515661" y="243917"/>
                  <a:pt x="453448" y="228662"/>
                </a:cubicBezTo>
                <a:cubicBezTo>
                  <a:pt x="391234" y="213406"/>
                  <a:pt x="353166" y="150604"/>
                  <a:pt x="368422" y="88390"/>
                </a:cubicBezTo>
                <a:cubicBezTo>
                  <a:pt x="383677" y="26176"/>
                  <a:pt x="446479" y="-11891"/>
                  <a:pt x="508693" y="33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F2875824-2549-4068-9BCE-1D011817BA5E}"/>
              </a:ext>
            </a:extLst>
          </p:cNvPr>
          <p:cNvGrpSpPr/>
          <p:nvPr/>
        </p:nvGrpSpPr>
        <p:grpSpPr>
          <a:xfrm>
            <a:off x="9337486" y="1262993"/>
            <a:ext cx="457735" cy="2925170"/>
            <a:chOff x="1055023" y="2447148"/>
            <a:chExt cx="489227" cy="3126415"/>
          </a:xfrm>
          <a:solidFill>
            <a:schemeClr val="accent1"/>
          </a:solidFill>
        </p:grpSpPr>
        <p:grpSp>
          <p:nvGrpSpPr>
            <p:cNvPr id="109" name="그룹 108">
              <a:extLst>
                <a:ext uri="{FF2B5EF4-FFF2-40B4-BE49-F238E27FC236}">
                  <a16:creationId xmlns="" xmlns:a16="http://schemas.microsoft.com/office/drawing/2014/main" id="{625C68AE-69F9-457A-9CC7-B8A672C1F3DA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111" name="사다리꼴 110">
                <a:extLst>
                  <a:ext uri="{FF2B5EF4-FFF2-40B4-BE49-F238E27FC236}">
                    <a16:creationId xmlns="" xmlns:a16="http://schemas.microsoft.com/office/drawing/2014/main" id="{916453CF-D234-474C-8885-550170066EF9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="" xmlns:a16="http://schemas.microsoft.com/office/drawing/2014/main" id="{363720C1-4B54-44BE-9F9A-1B1FA1DEDCCF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자유형: 도형 109">
              <a:extLst>
                <a:ext uri="{FF2B5EF4-FFF2-40B4-BE49-F238E27FC236}">
                  <a16:creationId xmlns="" xmlns:a16="http://schemas.microsoft.com/office/drawing/2014/main" id="{855E1359-8446-4112-BAF3-70AACF9D8A2D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="" xmlns:a16="http://schemas.microsoft.com/office/drawing/2014/main" id="{23B72600-76AA-4871-AE08-F528599312E4}"/>
              </a:ext>
            </a:extLst>
          </p:cNvPr>
          <p:cNvGrpSpPr/>
          <p:nvPr/>
        </p:nvGrpSpPr>
        <p:grpSpPr>
          <a:xfrm>
            <a:off x="10380770" y="1303297"/>
            <a:ext cx="619774" cy="2776501"/>
            <a:chOff x="4241914" y="2176670"/>
            <a:chExt cx="1118390" cy="5010230"/>
          </a:xfrm>
          <a:solidFill>
            <a:schemeClr val="accent1"/>
          </a:solidFill>
        </p:grpSpPr>
        <p:sp>
          <p:nvSpPr>
            <p:cNvPr id="114" name="타원 55">
              <a:extLst>
                <a:ext uri="{FF2B5EF4-FFF2-40B4-BE49-F238E27FC236}">
                  <a16:creationId xmlns="" xmlns:a16="http://schemas.microsoft.com/office/drawing/2014/main" id="{E5C4E9BE-9630-4CA3-96C2-65B4412CF983}"/>
                </a:ext>
              </a:extLst>
            </p:cNvPr>
            <p:cNvSpPr/>
            <p:nvPr/>
          </p:nvSpPr>
          <p:spPr>
            <a:xfrm>
              <a:off x="4241914" y="2176670"/>
              <a:ext cx="1118390" cy="1811875"/>
            </a:xfrm>
            <a:custGeom>
              <a:avLst/>
              <a:gdLst>
                <a:gd name="connsiteX0" fmla="*/ 0 w 1173877"/>
                <a:gd name="connsiteY0" fmla="*/ 586939 h 1173877"/>
                <a:gd name="connsiteX1" fmla="*/ 586939 w 1173877"/>
                <a:gd name="connsiteY1" fmla="*/ 0 h 1173877"/>
                <a:gd name="connsiteX2" fmla="*/ 1173878 w 1173877"/>
                <a:gd name="connsiteY2" fmla="*/ 586939 h 1173877"/>
                <a:gd name="connsiteX3" fmla="*/ 586939 w 1173877"/>
                <a:gd name="connsiteY3" fmla="*/ 1173878 h 1173877"/>
                <a:gd name="connsiteX4" fmla="*/ 0 w 1173877"/>
                <a:gd name="connsiteY4" fmla="*/ 586939 h 1173877"/>
                <a:gd name="connsiteX0" fmla="*/ 41 w 1173919"/>
                <a:gd name="connsiteY0" fmla="*/ 932720 h 1519659"/>
                <a:gd name="connsiteX1" fmla="*/ 610033 w 1173919"/>
                <a:gd name="connsiteY1" fmla="*/ 0 h 1519659"/>
                <a:gd name="connsiteX2" fmla="*/ 1173919 w 1173919"/>
                <a:gd name="connsiteY2" fmla="*/ 932720 h 1519659"/>
                <a:gd name="connsiteX3" fmla="*/ 586980 w 1173919"/>
                <a:gd name="connsiteY3" fmla="*/ 1519659 h 1519659"/>
                <a:gd name="connsiteX4" fmla="*/ 41 w 1173919"/>
                <a:gd name="connsiteY4" fmla="*/ 932720 h 1519659"/>
                <a:gd name="connsiteX0" fmla="*/ 74 w 1173952"/>
                <a:gd name="connsiteY0" fmla="*/ 932720 h 1842389"/>
                <a:gd name="connsiteX1" fmla="*/ 610066 w 1173952"/>
                <a:gd name="connsiteY1" fmla="*/ 0 h 1842389"/>
                <a:gd name="connsiteX2" fmla="*/ 1173952 w 1173952"/>
                <a:gd name="connsiteY2" fmla="*/ 932720 h 1842389"/>
                <a:gd name="connsiteX3" fmla="*/ 579329 w 1173952"/>
                <a:gd name="connsiteY3" fmla="*/ 1842389 h 1842389"/>
                <a:gd name="connsiteX4" fmla="*/ 74 w 1173952"/>
                <a:gd name="connsiteY4" fmla="*/ 932720 h 1842389"/>
                <a:gd name="connsiteX0" fmla="*/ 17 w 1173895"/>
                <a:gd name="connsiteY0" fmla="*/ 932720 h 1842389"/>
                <a:gd name="connsiteX1" fmla="*/ 610009 w 1173895"/>
                <a:gd name="connsiteY1" fmla="*/ 0 h 1842389"/>
                <a:gd name="connsiteX2" fmla="*/ 1173895 w 1173895"/>
                <a:gd name="connsiteY2" fmla="*/ 932720 h 1842389"/>
                <a:gd name="connsiteX3" fmla="*/ 579272 w 1173895"/>
                <a:gd name="connsiteY3" fmla="*/ 1842389 h 1842389"/>
                <a:gd name="connsiteX4" fmla="*/ 17 w 1173895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4536"/>
                <a:gd name="connsiteY0" fmla="*/ 932720 h 1842389"/>
                <a:gd name="connsiteX1" fmla="*/ 610534 w 1174536"/>
                <a:gd name="connsiteY1" fmla="*/ 0 h 1842389"/>
                <a:gd name="connsiteX2" fmla="*/ 1174420 w 1174536"/>
                <a:gd name="connsiteY2" fmla="*/ 932720 h 1842389"/>
                <a:gd name="connsiteX3" fmla="*/ 579797 w 1174536"/>
                <a:gd name="connsiteY3" fmla="*/ 1842389 h 1842389"/>
                <a:gd name="connsiteX4" fmla="*/ 542 w 117453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872 w 1144196"/>
                <a:gd name="connsiteY0" fmla="*/ 932720 h 1842389"/>
                <a:gd name="connsiteX1" fmla="*/ 580128 w 1144196"/>
                <a:gd name="connsiteY1" fmla="*/ 0 h 1842389"/>
                <a:gd name="connsiteX2" fmla="*/ 1144014 w 1144196"/>
                <a:gd name="connsiteY2" fmla="*/ 932720 h 1842389"/>
                <a:gd name="connsiteX3" fmla="*/ 549391 w 1144196"/>
                <a:gd name="connsiteY3" fmla="*/ 1842389 h 1842389"/>
                <a:gd name="connsiteX4" fmla="*/ 872 w 114419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3 w 1136147"/>
                <a:gd name="connsiteY0" fmla="*/ 932723 h 1842395"/>
                <a:gd name="connsiteX1" fmla="*/ 579829 w 1136147"/>
                <a:gd name="connsiteY1" fmla="*/ 3 h 1842395"/>
                <a:gd name="connsiteX2" fmla="*/ 1136031 w 1136147"/>
                <a:gd name="connsiteY2" fmla="*/ 925039 h 1842395"/>
                <a:gd name="connsiteX3" fmla="*/ 549092 w 1136147"/>
                <a:gd name="connsiteY3" fmla="*/ 1842392 h 1842395"/>
                <a:gd name="connsiteX4" fmla="*/ 573 w 1136147"/>
                <a:gd name="connsiteY4" fmla="*/ 932723 h 1842395"/>
                <a:gd name="connsiteX0" fmla="*/ 573 w 1136147"/>
                <a:gd name="connsiteY0" fmla="*/ 894353 h 1842497"/>
                <a:gd name="connsiteX1" fmla="*/ 579829 w 1136147"/>
                <a:gd name="connsiteY1" fmla="*/ 53 h 1842497"/>
                <a:gd name="connsiteX2" fmla="*/ 1136031 w 1136147"/>
                <a:gd name="connsiteY2" fmla="*/ 925089 h 1842497"/>
                <a:gd name="connsiteX3" fmla="*/ 549092 w 1136147"/>
                <a:gd name="connsiteY3" fmla="*/ 1842442 h 1842497"/>
                <a:gd name="connsiteX4" fmla="*/ 573 w 1136147"/>
                <a:gd name="connsiteY4" fmla="*/ 894353 h 1842497"/>
                <a:gd name="connsiteX0" fmla="*/ 573 w 1136147"/>
                <a:gd name="connsiteY0" fmla="*/ 894358 h 1842502"/>
                <a:gd name="connsiteX1" fmla="*/ 579829 w 1136147"/>
                <a:gd name="connsiteY1" fmla="*/ 58 h 1842502"/>
                <a:gd name="connsiteX2" fmla="*/ 1136031 w 1136147"/>
                <a:gd name="connsiteY2" fmla="*/ 925094 h 1842502"/>
                <a:gd name="connsiteX3" fmla="*/ 549092 w 1136147"/>
                <a:gd name="connsiteY3" fmla="*/ 1842447 h 1842502"/>
                <a:gd name="connsiteX4" fmla="*/ 573 w 1136147"/>
                <a:gd name="connsiteY4" fmla="*/ 894358 h 1842502"/>
                <a:gd name="connsiteX0" fmla="*/ 573 w 1136147"/>
                <a:gd name="connsiteY0" fmla="*/ 894362 h 1842506"/>
                <a:gd name="connsiteX1" fmla="*/ 579829 w 1136147"/>
                <a:gd name="connsiteY1" fmla="*/ 62 h 1842506"/>
                <a:gd name="connsiteX2" fmla="*/ 1136031 w 1136147"/>
                <a:gd name="connsiteY2" fmla="*/ 925098 h 1842506"/>
                <a:gd name="connsiteX3" fmla="*/ 549092 w 1136147"/>
                <a:gd name="connsiteY3" fmla="*/ 1842451 h 1842506"/>
                <a:gd name="connsiteX4" fmla="*/ 573 w 1136147"/>
                <a:gd name="connsiteY4" fmla="*/ 894362 h 1842506"/>
                <a:gd name="connsiteX0" fmla="*/ 573 w 1136031"/>
                <a:gd name="connsiteY0" fmla="*/ 894362 h 1842506"/>
                <a:gd name="connsiteX1" fmla="*/ 579829 w 1136031"/>
                <a:gd name="connsiteY1" fmla="*/ 62 h 1842506"/>
                <a:gd name="connsiteX2" fmla="*/ 1136031 w 1136031"/>
                <a:gd name="connsiteY2" fmla="*/ 925098 h 1842506"/>
                <a:gd name="connsiteX3" fmla="*/ 549092 w 1136031"/>
                <a:gd name="connsiteY3" fmla="*/ 1842451 h 1842506"/>
                <a:gd name="connsiteX4" fmla="*/ 573 w 1136031"/>
                <a:gd name="connsiteY4" fmla="*/ 894362 h 1842506"/>
                <a:gd name="connsiteX0" fmla="*/ 944 w 1136402"/>
                <a:gd name="connsiteY0" fmla="*/ 894362 h 1842506"/>
                <a:gd name="connsiteX1" fmla="*/ 580200 w 1136402"/>
                <a:gd name="connsiteY1" fmla="*/ 62 h 1842506"/>
                <a:gd name="connsiteX2" fmla="*/ 1136402 w 1136402"/>
                <a:gd name="connsiteY2" fmla="*/ 925098 h 1842506"/>
                <a:gd name="connsiteX3" fmla="*/ 549463 w 1136402"/>
                <a:gd name="connsiteY3" fmla="*/ 1842451 h 1842506"/>
                <a:gd name="connsiteX4" fmla="*/ 944 w 1136402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530 w 1175493"/>
                <a:gd name="connsiteY0" fmla="*/ 904205 h 1842443"/>
                <a:gd name="connsiteX1" fmla="*/ 619291 w 1175493"/>
                <a:gd name="connsiteY1" fmla="*/ 29 h 1842443"/>
                <a:gd name="connsiteX2" fmla="*/ 1175493 w 1175493"/>
                <a:gd name="connsiteY2" fmla="*/ 925065 h 1842443"/>
                <a:gd name="connsiteX3" fmla="*/ 588554 w 1175493"/>
                <a:gd name="connsiteY3" fmla="*/ 1842418 h 1842443"/>
                <a:gd name="connsiteX4" fmla="*/ 530 w 1175493"/>
                <a:gd name="connsiteY4" fmla="*/ 904205 h 1842443"/>
                <a:gd name="connsiteX0" fmla="*/ 527 w 1155736"/>
                <a:gd name="connsiteY0" fmla="*/ 904205 h 1842443"/>
                <a:gd name="connsiteX1" fmla="*/ 619288 w 1155736"/>
                <a:gd name="connsiteY1" fmla="*/ 29 h 1842443"/>
                <a:gd name="connsiteX2" fmla="*/ 1155736 w 1155736"/>
                <a:gd name="connsiteY2" fmla="*/ 925065 h 1842443"/>
                <a:gd name="connsiteX3" fmla="*/ 588551 w 1155736"/>
                <a:gd name="connsiteY3" fmla="*/ 1842418 h 1842443"/>
                <a:gd name="connsiteX4" fmla="*/ 527 w 1155736"/>
                <a:gd name="connsiteY4" fmla="*/ 904205 h 1842443"/>
                <a:gd name="connsiteX0" fmla="*/ 620 w 1155829"/>
                <a:gd name="connsiteY0" fmla="*/ 904205 h 1842443"/>
                <a:gd name="connsiteX1" fmla="*/ 619381 w 1155829"/>
                <a:gd name="connsiteY1" fmla="*/ 29 h 1842443"/>
                <a:gd name="connsiteX2" fmla="*/ 1155829 w 1155829"/>
                <a:gd name="connsiteY2" fmla="*/ 925065 h 1842443"/>
                <a:gd name="connsiteX3" fmla="*/ 588644 w 1155829"/>
                <a:gd name="connsiteY3" fmla="*/ 1842418 h 1842443"/>
                <a:gd name="connsiteX4" fmla="*/ 620 w 1155829"/>
                <a:gd name="connsiteY4" fmla="*/ 904205 h 1842443"/>
                <a:gd name="connsiteX0" fmla="*/ 853 w 1156062"/>
                <a:gd name="connsiteY0" fmla="*/ 904570 h 1842808"/>
                <a:gd name="connsiteX1" fmla="*/ 619614 w 1156062"/>
                <a:gd name="connsiteY1" fmla="*/ 394 h 1842808"/>
                <a:gd name="connsiteX2" fmla="*/ 1156062 w 1156062"/>
                <a:gd name="connsiteY2" fmla="*/ 925430 h 1842808"/>
                <a:gd name="connsiteX3" fmla="*/ 588877 w 1156062"/>
                <a:gd name="connsiteY3" fmla="*/ 1842783 h 1842808"/>
                <a:gd name="connsiteX4" fmla="*/ 853 w 1156062"/>
                <a:gd name="connsiteY4" fmla="*/ 904570 h 1842808"/>
                <a:gd name="connsiteX0" fmla="*/ 949 w 1156158"/>
                <a:gd name="connsiteY0" fmla="*/ 904271 h 1842509"/>
                <a:gd name="connsiteX1" fmla="*/ 619710 w 1156158"/>
                <a:gd name="connsiteY1" fmla="*/ 95 h 1842509"/>
                <a:gd name="connsiteX2" fmla="*/ 1156158 w 1156158"/>
                <a:gd name="connsiteY2" fmla="*/ 925131 h 1842509"/>
                <a:gd name="connsiteX3" fmla="*/ 588973 w 1156158"/>
                <a:gd name="connsiteY3" fmla="*/ 1842484 h 1842509"/>
                <a:gd name="connsiteX4" fmla="*/ 949 w 1156158"/>
                <a:gd name="connsiteY4" fmla="*/ 904271 h 1842509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184 w 1155393"/>
                <a:gd name="connsiteY0" fmla="*/ 904270 h 1842508"/>
                <a:gd name="connsiteX1" fmla="*/ 599192 w 1155393"/>
                <a:gd name="connsiteY1" fmla="*/ 94 h 1842508"/>
                <a:gd name="connsiteX2" fmla="*/ 1155393 w 1155393"/>
                <a:gd name="connsiteY2" fmla="*/ 925130 h 1842508"/>
                <a:gd name="connsiteX3" fmla="*/ 588208 w 1155393"/>
                <a:gd name="connsiteY3" fmla="*/ 1842483 h 1842508"/>
                <a:gd name="connsiteX4" fmla="*/ 184 w 1155393"/>
                <a:gd name="connsiteY4" fmla="*/ 904270 h 1842508"/>
                <a:gd name="connsiteX0" fmla="*/ 184 w 1155393"/>
                <a:gd name="connsiteY0" fmla="*/ 904240 h 1842478"/>
                <a:gd name="connsiteX1" fmla="*/ 599192 w 1155393"/>
                <a:gd name="connsiteY1" fmla="*/ 64 h 1842478"/>
                <a:gd name="connsiteX2" fmla="*/ 1155393 w 1155393"/>
                <a:gd name="connsiteY2" fmla="*/ 925100 h 1842478"/>
                <a:gd name="connsiteX3" fmla="*/ 588208 w 1155393"/>
                <a:gd name="connsiteY3" fmla="*/ 1842453 h 1842478"/>
                <a:gd name="connsiteX4" fmla="*/ 184 w 1155393"/>
                <a:gd name="connsiteY4" fmla="*/ 904240 h 1842478"/>
                <a:gd name="connsiteX0" fmla="*/ 184 w 1155393"/>
                <a:gd name="connsiteY0" fmla="*/ 904259 h 1842497"/>
                <a:gd name="connsiteX1" fmla="*/ 599192 w 1155393"/>
                <a:gd name="connsiteY1" fmla="*/ 83 h 1842497"/>
                <a:gd name="connsiteX2" fmla="*/ 1155393 w 1155393"/>
                <a:gd name="connsiteY2" fmla="*/ 925119 h 1842497"/>
                <a:gd name="connsiteX3" fmla="*/ 588208 w 1155393"/>
                <a:gd name="connsiteY3" fmla="*/ 1842472 h 1842497"/>
                <a:gd name="connsiteX4" fmla="*/ 184 w 1155393"/>
                <a:gd name="connsiteY4" fmla="*/ 904259 h 1842497"/>
                <a:gd name="connsiteX0" fmla="*/ 184 w 1155718"/>
                <a:gd name="connsiteY0" fmla="*/ 904235 h 1842465"/>
                <a:gd name="connsiteX1" fmla="*/ 599192 w 1155718"/>
                <a:gd name="connsiteY1" fmla="*/ 59 h 1842465"/>
                <a:gd name="connsiteX2" fmla="*/ 1155393 w 1155718"/>
                <a:gd name="connsiteY2" fmla="*/ 925095 h 1842465"/>
                <a:gd name="connsiteX3" fmla="*/ 588208 w 1155718"/>
                <a:gd name="connsiteY3" fmla="*/ 1842448 h 1842465"/>
                <a:gd name="connsiteX4" fmla="*/ 184 w 1155718"/>
                <a:gd name="connsiteY4" fmla="*/ 904235 h 1842465"/>
                <a:gd name="connsiteX0" fmla="*/ 9 w 1155230"/>
                <a:gd name="connsiteY0" fmla="*/ 933851 h 1872079"/>
                <a:gd name="connsiteX1" fmla="*/ 599017 w 1155230"/>
                <a:gd name="connsiteY1" fmla="*/ 46 h 1872079"/>
                <a:gd name="connsiteX2" fmla="*/ 1155218 w 1155230"/>
                <a:gd name="connsiteY2" fmla="*/ 954711 h 1872079"/>
                <a:gd name="connsiteX3" fmla="*/ 588033 w 1155230"/>
                <a:gd name="connsiteY3" fmla="*/ 1872064 h 1872079"/>
                <a:gd name="connsiteX4" fmla="*/ 9 w 1155230"/>
                <a:gd name="connsiteY4" fmla="*/ 933851 h 1872079"/>
                <a:gd name="connsiteX0" fmla="*/ 184 w 1155405"/>
                <a:gd name="connsiteY0" fmla="*/ 933851 h 1872078"/>
                <a:gd name="connsiteX1" fmla="*/ 599192 w 1155405"/>
                <a:gd name="connsiteY1" fmla="*/ 46 h 1872078"/>
                <a:gd name="connsiteX2" fmla="*/ 1155393 w 1155405"/>
                <a:gd name="connsiteY2" fmla="*/ 954711 h 1872078"/>
                <a:gd name="connsiteX3" fmla="*/ 588208 w 1155405"/>
                <a:gd name="connsiteY3" fmla="*/ 1872064 h 1872078"/>
                <a:gd name="connsiteX4" fmla="*/ 184 w 1155405"/>
                <a:gd name="connsiteY4" fmla="*/ 933851 h 1872078"/>
                <a:gd name="connsiteX0" fmla="*/ 184 w 1155572"/>
                <a:gd name="connsiteY0" fmla="*/ 933863 h 1872093"/>
                <a:gd name="connsiteX1" fmla="*/ 599192 w 1155572"/>
                <a:gd name="connsiteY1" fmla="*/ 58 h 1872093"/>
                <a:gd name="connsiteX2" fmla="*/ 1155393 w 1155572"/>
                <a:gd name="connsiteY2" fmla="*/ 954723 h 1872093"/>
                <a:gd name="connsiteX3" fmla="*/ 588208 w 1155572"/>
                <a:gd name="connsiteY3" fmla="*/ 1872076 h 1872093"/>
                <a:gd name="connsiteX4" fmla="*/ 184 w 1155572"/>
                <a:gd name="connsiteY4" fmla="*/ 933863 h 1872093"/>
                <a:gd name="connsiteX0" fmla="*/ 184 w 1155560"/>
                <a:gd name="connsiteY0" fmla="*/ 933863 h 1872094"/>
                <a:gd name="connsiteX1" fmla="*/ 599192 w 1155560"/>
                <a:gd name="connsiteY1" fmla="*/ 58 h 1872094"/>
                <a:gd name="connsiteX2" fmla="*/ 1155393 w 1155560"/>
                <a:gd name="connsiteY2" fmla="*/ 954723 h 1872094"/>
                <a:gd name="connsiteX3" fmla="*/ 588208 w 1155560"/>
                <a:gd name="connsiteY3" fmla="*/ 1872076 h 1872094"/>
                <a:gd name="connsiteX4" fmla="*/ 184 w 1155560"/>
                <a:gd name="connsiteY4" fmla="*/ 933863 h 187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60" h="1872094">
                  <a:moveTo>
                    <a:pt x="184" y="933863"/>
                  </a:moveTo>
                  <a:cubicBezTo>
                    <a:pt x="-7861" y="453961"/>
                    <a:pt x="248634" y="6457"/>
                    <a:pt x="599192" y="58"/>
                  </a:cubicBezTo>
                  <a:cubicBezTo>
                    <a:pt x="949750" y="-6341"/>
                    <a:pt x="1147347" y="524204"/>
                    <a:pt x="1155393" y="954723"/>
                  </a:cubicBezTo>
                  <a:cubicBezTo>
                    <a:pt x="1163439" y="1385242"/>
                    <a:pt x="879509" y="1875552"/>
                    <a:pt x="588208" y="1872076"/>
                  </a:cubicBezTo>
                  <a:cubicBezTo>
                    <a:pt x="296907" y="1868600"/>
                    <a:pt x="8229" y="1413765"/>
                    <a:pt x="184" y="9338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사다리꼴 114">
              <a:extLst>
                <a:ext uri="{FF2B5EF4-FFF2-40B4-BE49-F238E27FC236}">
                  <a16:creationId xmlns="" xmlns:a16="http://schemas.microsoft.com/office/drawing/2014/main" id="{A9B69F62-1C59-40E8-B2C9-7D3884AFAAB3}"/>
                </a:ext>
              </a:extLst>
            </p:cNvPr>
            <p:cNvSpPr/>
            <p:nvPr/>
          </p:nvSpPr>
          <p:spPr>
            <a:xfrm>
              <a:off x="4624785" y="3962858"/>
              <a:ext cx="352648" cy="3044392"/>
            </a:xfrm>
            <a:prstGeom prst="trapezoid">
              <a:avLst>
                <a:gd name="adj" fmla="val 17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="" xmlns:a16="http://schemas.microsoft.com/office/drawing/2014/main" id="{D2F6D65B-A2D9-4C40-8692-7E139BAB5D0E}"/>
                </a:ext>
              </a:extLst>
            </p:cNvPr>
            <p:cNvSpPr/>
            <p:nvPr/>
          </p:nvSpPr>
          <p:spPr>
            <a:xfrm>
              <a:off x="4624785" y="6834252"/>
              <a:ext cx="352648" cy="352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Freeform 18">
            <a:extLst>
              <a:ext uri="{FF2B5EF4-FFF2-40B4-BE49-F238E27FC236}">
                <a16:creationId xmlns="" xmlns:a16="http://schemas.microsoft.com/office/drawing/2014/main" id="{92EC537B-CBB9-4061-A953-74096C9610B3}"/>
              </a:ext>
            </a:extLst>
          </p:cNvPr>
          <p:cNvSpPr>
            <a:spLocks/>
          </p:cNvSpPr>
          <p:nvPr/>
        </p:nvSpPr>
        <p:spPr bwMode="auto">
          <a:xfrm>
            <a:off x="6925766" y="1757083"/>
            <a:ext cx="1136746" cy="4189789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+mj-ea"/>
            </a:endParaRPr>
          </a:p>
        </p:txBody>
      </p:sp>
      <p:sp>
        <p:nvSpPr>
          <p:cNvPr id="140" name="Freeform 32">
            <a:extLst>
              <a:ext uri="{FF2B5EF4-FFF2-40B4-BE49-F238E27FC236}">
                <a16:creationId xmlns="" xmlns:a16="http://schemas.microsoft.com/office/drawing/2014/main" id="{F32E1062-FCF6-45F7-AD65-1A6AD5684BF9}"/>
              </a:ext>
            </a:extLst>
          </p:cNvPr>
          <p:cNvSpPr/>
          <p:nvPr/>
        </p:nvSpPr>
        <p:spPr>
          <a:xfrm rot="10800000" flipH="1" flipV="1">
            <a:off x="9229513" y="4409327"/>
            <a:ext cx="1877569" cy="1719785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9" name="Group 11">
            <a:extLst>
              <a:ext uri="{FF2B5EF4-FFF2-40B4-BE49-F238E27FC236}">
                <a16:creationId xmlns="" xmlns:a16="http://schemas.microsoft.com/office/drawing/2014/main" id="{CAD1B194-65C4-4360-ACB4-1EA3B86820CE}"/>
              </a:ext>
            </a:extLst>
          </p:cNvPr>
          <p:cNvGrpSpPr>
            <a:grpSpLocks noChangeAspect="1"/>
          </p:cNvGrpSpPr>
          <p:nvPr/>
        </p:nvGrpSpPr>
        <p:grpSpPr>
          <a:xfrm>
            <a:off x="5567417" y="2165226"/>
            <a:ext cx="1047080" cy="3735680"/>
            <a:chOff x="3303186" y="2057490"/>
            <a:chExt cx="1009050" cy="3600000"/>
          </a:xfrm>
        </p:grpSpPr>
        <p:sp>
          <p:nvSpPr>
            <p:cNvPr id="170" name="Freeform 9">
              <a:extLst>
                <a:ext uri="{FF2B5EF4-FFF2-40B4-BE49-F238E27FC236}">
                  <a16:creationId xmlns="" xmlns:a16="http://schemas.microsoft.com/office/drawing/2014/main" id="{EBCA32F8-267B-4A0B-93BE-F9C2AEB4F8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9">
              <a:extLst>
                <a:ext uri="{FF2B5EF4-FFF2-40B4-BE49-F238E27FC236}">
                  <a16:creationId xmlns="" xmlns:a16="http://schemas.microsoft.com/office/drawing/2014/main" id="{1C57A484-B7A8-44C7-8465-9D424830FA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9">
              <a:extLst>
                <a:ext uri="{FF2B5EF4-FFF2-40B4-BE49-F238E27FC236}">
                  <a16:creationId xmlns="" xmlns:a16="http://schemas.microsoft.com/office/drawing/2014/main" id="{839B625D-252C-4023-8F01-6146F86D88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9">
              <a:extLst>
                <a:ext uri="{FF2B5EF4-FFF2-40B4-BE49-F238E27FC236}">
                  <a16:creationId xmlns="" xmlns:a16="http://schemas.microsoft.com/office/drawing/2014/main" id="{393BE12F-0941-4E8F-AA4D-19F06EDE8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9">
              <a:extLst>
                <a:ext uri="{FF2B5EF4-FFF2-40B4-BE49-F238E27FC236}">
                  <a16:creationId xmlns="" xmlns:a16="http://schemas.microsoft.com/office/drawing/2014/main" id="{C1413322-7BFE-46B3-A670-445501EA88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9">
              <a:extLst>
                <a:ext uri="{FF2B5EF4-FFF2-40B4-BE49-F238E27FC236}">
                  <a16:creationId xmlns="" xmlns:a16="http://schemas.microsoft.com/office/drawing/2014/main" id="{26D02017-3943-4977-9FCE-FAFBF95E1E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9">
              <a:extLst>
                <a:ext uri="{FF2B5EF4-FFF2-40B4-BE49-F238E27FC236}">
                  <a16:creationId xmlns="" xmlns:a16="http://schemas.microsoft.com/office/drawing/2014/main" id="{A8F5A185-1FAE-43F3-979F-3890CE23FA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9">
              <a:extLst>
                <a:ext uri="{FF2B5EF4-FFF2-40B4-BE49-F238E27FC236}">
                  <a16:creationId xmlns="" xmlns:a16="http://schemas.microsoft.com/office/drawing/2014/main" id="{4D84AD4B-1F40-49E6-B07F-63B6BADC45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9">
              <a:extLst>
                <a:ext uri="{FF2B5EF4-FFF2-40B4-BE49-F238E27FC236}">
                  <a16:creationId xmlns="" xmlns:a16="http://schemas.microsoft.com/office/drawing/2014/main" id="{08013A3E-58FA-4509-B6B7-722862794D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9">
              <a:extLst>
                <a:ext uri="{FF2B5EF4-FFF2-40B4-BE49-F238E27FC236}">
                  <a16:creationId xmlns="" xmlns:a16="http://schemas.microsoft.com/office/drawing/2014/main" id="{EABFAA28-DAA6-4F11-A4BA-F33FA022BB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0" name="Group 10">
            <a:extLst>
              <a:ext uri="{FF2B5EF4-FFF2-40B4-BE49-F238E27FC236}">
                <a16:creationId xmlns="" xmlns:a16="http://schemas.microsoft.com/office/drawing/2014/main" id="{C3278DA6-DB44-4C47-A95A-BD61056F4D1D}"/>
              </a:ext>
            </a:extLst>
          </p:cNvPr>
          <p:cNvGrpSpPr>
            <a:grpSpLocks noChangeAspect="1"/>
          </p:cNvGrpSpPr>
          <p:nvPr/>
        </p:nvGrpSpPr>
        <p:grpSpPr>
          <a:xfrm>
            <a:off x="4084403" y="1805226"/>
            <a:ext cx="1171746" cy="4075287"/>
            <a:chOff x="1755471" y="2057490"/>
            <a:chExt cx="1035089" cy="3600000"/>
          </a:xfrm>
        </p:grpSpPr>
        <p:sp>
          <p:nvSpPr>
            <p:cNvPr id="181" name="Freeform 18">
              <a:extLst>
                <a:ext uri="{FF2B5EF4-FFF2-40B4-BE49-F238E27FC236}">
                  <a16:creationId xmlns="" xmlns:a16="http://schemas.microsoft.com/office/drawing/2014/main" id="{954A65D1-233B-44C0-B645-9A967D2424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8">
              <a:extLst>
                <a:ext uri="{FF2B5EF4-FFF2-40B4-BE49-F238E27FC236}">
                  <a16:creationId xmlns="" xmlns:a16="http://schemas.microsoft.com/office/drawing/2014/main" id="{3EFEC77E-30D0-4514-9B9B-704A11634D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8">
              <a:extLst>
                <a:ext uri="{FF2B5EF4-FFF2-40B4-BE49-F238E27FC236}">
                  <a16:creationId xmlns="" xmlns:a16="http://schemas.microsoft.com/office/drawing/2014/main" id="{02B6EF26-7BD3-4572-A528-6185512C5A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8">
              <a:extLst>
                <a:ext uri="{FF2B5EF4-FFF2-40B4-BE49-F238E27FC236}">
                  <a16:creationId xmlns="" xmlns:a16="http://schemas.microsoft.com/office/drawing/2014/main" id="{D7840759-4955-4827-94AF-E9014120A1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8">
              <a:extLst>
                <a:ext uri="{FF2B5EF4-FFF2-40B4-BE49-F238E27FC236}">
                  <a16:creationId xmlns="" xmlns:a16="http://schemas.microsoft.com/office/drawing/2014/main" id="{B91EC067-0E61-4C05-B788-B767117962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8">
              <a:extLst>
                <a:ext uri="{FF2B5EF4-FFF2-40B4-BE49-F238E27FC236}">
                  <a16:creationId xmlns="" xmlns:a16="http://schemas.microsoft.com/office/drawing/2014/main" id="{9B156DAE-521E-483A-AC0F-2CBFEC87D5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8">
              <a:extLst>
                <a:ext uri="{FF2B5EF4-FFF2-40B4-BE49-F238E27FC236}">
                  <a16:creationId xmlns="" xmlns:a16="http://schemas.microsoft.com/office/drawing/2014/main" id="{86F3E689-0E5B-41ED-B6E3-4355D227C0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8">
              <a:extLst>
                <a:ext uri="{FF2B5EF4-FFF2-40B4-BE49-F238E27FC236}">
                  <a16:creationId xmlns="" xmlns:a16="http://schemas.microsoft.com/office/drawing/2014/main" id="{168ECDF8-2A6B-441B-B582-85FDB88E5F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8">
              <a:extLst>
                <a:ext uri="{FF2B5EF4-FFF2-40B4-BE49-F238E27FC236}">
                  <a16:creationId xmlns="" xmlns:a16="http://schemas.microsoft.com/office/drawing/2014/main" id="{10551C17-A992-4E4F-A49C-E698DF05937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="" xmlns:a16="http://schemas.microsoft.com/office/drawing/2014/main" id="{8F4357EF-3223-4A15-B6BD-E6E4374891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91" name="Freeform 9">
            <a:extLst>
              <a:ext uri="{FF2B5EF4-FFF2-40B4-BE49-F238E27FC236}">
                <a16:creationId xmlns="" xmlns:a16="http://schemas.microsoft.com/office/drawing/2014/main" id="{2FB36006-FCE0-4AC7-8DD4-8FBE3BCA57A2}"/>
              </a:ext>
            </a:extLst>
          </p:cNvPr>
          <p:cNvSpPr>
            <a:spLocks/>
          </p:cNvSpPr>
          <p:nvPr/>
        </p:nvSpPr>
        <p:spPr bwMode="auto">
          <a:xfrm>
            <a:off x="715735" y="3884372"/>
            <a:ext cx="1512453" cy="2425467"/>
          </a:xfrm>
          <a:custGeom>
            <a:avLst/>
            <a:gdLst>
              <a:gd name="T0" fmla="*/ 1478 w 1746"/>
              <a:gd name="T1" fmla="*/ 34 h 2800"/>
              <a:gd name="T2" fmla="*/ 1633 w 1746"/>
              <a:gd name="T3" fmla="*/ 169 h 2800"/>
              <a:gd name="T4" fmla="*/ 1682 w 1746"/>
              <a:gd name="T5" fmla="*/ 260 h 2800"/>
              <a:gd name="T6" fmla="*/ 1713 w 1746"/>
              <a:gd name="T7" fmla="*/ 354 h 2800"/>
              <a:gd name="T8" fmla="*/ 1746 w 1746"/>
              <a:gd name="T9" fmla="*/ 594 h 2800"/>
              <a:gd name="T10" fmla="*/ 1702 w 1746"/>
              <a:gd name="T11" fmla="*/ 901 h 2800"/>
              <a:gd name="T12" fmla="*/ 1624 w 1746"/>
              <a:gd name="T13" fmla="*/ 1176 h 2800"/>
              <a:gd name="T14" fmla="*/ 1571 w 1746"/>
              <a:gd name="T15" fmla="*/ 1321 h 2800"/>
              <a:gd name="T16" fmla="*/ 1551 w 1746"/>
              <a:gd name="T17" fmla="*/ 1381 h 2800"/>
              <a:gd name="T18" fmla="*/ 1529 w 1746"/>
              <a:gd name="T19" fmla="*/ 1514 h 2800"/>
              <a:gd name="T20" fmla="*/ 1524 w 1746"/>
              <a:gd name="T21" fmla="*/ 1587 h 2800"/>
              <a:gd name="T22" fmla="*/ 1487 w 1746"/>
              <a:gd name="T23" fmla="*/ 1838 h 2800"/>
              <a:gd name="T24" fmla="*/ 1429 w 1746"/>
              <a:gd name="T25" fmla="*/ 2169 h 2800"/>
              <a:gd name="T26" fmla="*/ 1346 w 1746"/>
              <a:gd name="T27" fmla="*/ 2476 h 2800"/>
              <a:gd name="T28" fmla="*/ 1277 w 1746"/>
              <a:gd name="T29" fmla="*/ 2687 h 2800"/>
              <a:gd name="T30" fmla="*/ 1255 w 1746"/>
              <a:gd name="T31" fmla="*/ 2741 h 2800"/>
              <a:gd name="T32" fmla="*/ 1182 w 1746"/>
              <a:gd name="T33" fmla="*/ 2800 h 2800"/>
              <a:gd name="T34" fmla="*/ 1118 w 1746"/>
              <a:gd name="T35" fmla="*/ 2741 h 2800"/>
              <a:gd name="T36" fmla="*/ 1111 w 1746"/>
              <a:gd name="T37" fmla="*/ 2676 h 2800"/>
              <a:gd name="T38" fmla="*/ 1093 w 1746"/>
              <a:gd name="T39" fmla="*/ 2429 h 2800"/>
              <a:gd name="T40" fmla="*/ 1058 w 1746"/>
              <a:gd name="T41" fmla="*/ 2100 h 2800"/>
              <a:gd name="T42" fmla="*/ 1002 w 1746"/>
              <a:gd name="T43" fmla="*/ 1805 h 2800"/>
              <a:gd name="T44" fmla="*/ 951 w 1746"/>
              <a:gd name="T45" fmla="*/ 1660 h 2800"/>
              <a:gd name="T46" fmla="*/ 917 w 1746"/>
              <a:gd name="T47" fmla="*/ 1616 h 2800"/>
              <a:gd name="T48" fmla="*/ 837 w 1746"/>
              <a:gd name="T49" fmla="*/ 1605 h 2800"/>
              <a:gd name="T50" fmla="*/ 795 w 1746"/>
              <a:gd name="T51" fmla="*/ 1660 h 2800"/>
              <a:gd name="T52" fmla="*/ 757 w 1746"/>
              <a:gd name="T53" fmla="*/ 1763 h 2800"/>
              <a:gd name="T54" fmla="*/ 689 w 1746"/>
              <a:gd name="T55" fmla="*/ 2080 h 2800"/>
              <a:gd name="T56" fmla="*/ 653 w 1746"/>
              <a:gd name="T57" fmla="*/ 2381 h 2800"/>
              <a:gd name="T58" fmla="*/ 629 w 1746"/>
              <a:gd name="T59" fmla="*/ 2643 h 2800"/>
              <a:gd name="T60" fmla="*/ 620 w 1746"/>
              <a:gd name="T61" fmla="*/ 2731 h 2800"/>
              <a:gd name="T62" fmla="*/ 578 w 1746"/>
              <a:gd name="T63" fmla="*/ 2794 h 2800"/>
              <a:gd name="T64" fmla="*/ 500 w 1746"/>
              <a:gd name="T65" fmla="*/ 2769 h 2800"/>
              <a:gd name="T66" fmla="*/ 478 w 1746"/>
              <a:gd name="T67" fmla="*/ 2729 h 2800"/>
              <a:gd name="T68" fmla="*/ 409 w 1746"/>
              <a:gd name="T69" fmla="*/ 2541 h 2800"/>
              <a:gd name="T70" fmla="*/ 311 w 1746"/>
              <a:gd name="T71" fmla="*/ 2167 h 2800"/>
              <a:gd name="T72" fmla="*/ 251 w 1746"/>
              <a:gd name="T73" fmla="*/ 1800 h 2800"/>
              <a:gd name="T74" fmla="*/ 224 w 1746"/>
              <a:gd name="T75" fmla="*/ 1592 h 2800"/>
              <a:gd name="T76" fmla="*/ 220 w 1746"/>
              <a:gd name="T77" fmla="*/ 1531 h 2800"/>
              <a:gd name="T78" fmla="*/ 202 w 1746"/>
              <a:gd name="T79" fmla="*/ 1416 h 2800"/>
              <a:gd name="T80" fmla="*/ 184 w 1746"/>
              <a:gd name="T81" fmla="*/ 1360 h 2800"/>
              <a:gd name="T82" fmla="*/ 124 w 1746"/>
              <a:gd name="T83" fmla="*/ 1176 h 2800"/>
              <a:gd name="T84" fmla="*/ 44 w 1746"/>
              <a:gd name="T85" fmla="*/ 896 h 2800"/>
              <a:gd name="T86" fmla="*/ 0 w 1746"/>
              <a:gd name="T87" fmla="*/ 607 h 2800"/>
              <a:gd name="T88" fmla="*/ 9 w 1746"/>
              <a:gd name="T89" fmla="*/ 449 h 2800"/>
              <a:gd name="T90" fmla="*/ 22 w 1746"/>
              <a:gd name="T91" fmla="*/ 361 h 2800"/>
              <a:gd name="T92" fmla="*/ 107 w 1746"/>
              <a:gd name="T93" fmla="*/ 152 h 2800"/>
              <a:gd name="T94" fmla="*/ 289 w 1746"/>
              <a:gd name="T95" fmla="*/ 31 h 2800"/>
              <a:gd name="T96" fmla="*/ 437 w 1746"/>
              <a:gd name="T97" fmla="*/ 3 h 2800"/>
              <a:gd name="T98" fmla="*/ 511 w 1746"/>
              <a:gd name="T99" fmla="*/ 7 h 2800"/>
              <a:gd name="T100" fmla="*/ 678 w 1746"/>
              <a:gd name="T101" fmla="*/ 32 h 2800"/>
              <a:gd name="T102" fmla="*/ 769 w 1746"/>
              <a:gd name="T103" fmla="*/ 60 h 2800"/>
              <a:gd name="T104" fmla="*/ 844 w 1746"/>
              <a:gd name="T105" fmla="*/ 85 h 2800"/>
              <a:gd name="T106" fmla="*/ 946 w 1746"/>
              <a:gd name="T107" fmla="*/ 69 h 2800"/>
              <a:gd name="T108" fmla="*/ 995 w 1746"/>
              <a:gd name="T109" fmla="*/ 47 h 2800"/>
              <a:gd name="T110" fmla="*/ 1195 w 1746"/>
              <a:gd name="T111" fmla="*/ 3 h 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46" h="2800">
                <a:moveTo>
                  <a:pt x="1249" y="0"/>
                </a:moveTo>
                <a:lnTo>
                  <a:pt x="1307" y="1"/>
                </a:lnTo>
                <a:lnTo>
                  <a:pt x="1369" y="7"/>
                </a:lnTo>
                <a:lnTo>
                  <a:pt x="1435" y="20"/>
                </a:lnTo>
                <a:lnTo>
                  <a:pt x="1478" y="34"/>
                </a:lnTo>
                <a:lnTo>
                  <a:pt x="1518" y="54"/>
                </a:lnTo>
                <a:lnTo>
                  <a:pt x="1553" y="80"/>
                </a:lnTo>
                <a:lnTo>
                  <a:pt x="1584" y="109"/>
                </a:lnTo>
                <a:lnTo>
                  <a:pt x="1611" y="140"/>
                </a:lnTo>
                <a:lnTo>
                  <a:pt x="1633" y="169"/>
                </a:lnTo>
                <a:lnTo>
                  <a:pt x="1651" y="198"/>
                </a:lnTo>
                <a:lnTo>
                  <a:pt x="1664" y="221"/>
                </a:lnTo>
                <a:lnTo>
                  <a:pt x="1675" y="241"/>
                </a:lnTo>
                <a:lnTo>
                  <a:pt x="1680" y="254"/>
                </a:lnTo>
                <a:lnTo>
                  <a:pt x="1682" y="260"/>
                </a:lnTo>
                <a:lnTo>
                  <a:pt x="1684" y="263"/>
                </a:lnTo>
                <a:lnTo>
                  <a:pt x="1689" y="276"/>
                </a:lnTo>
                <a:lnTo>
                  <a:pt x="1697" y="294"/>
                </a:lnTo>
                <a:lnTo>
                  <a:pt x="1704" y="321"/>
                </a:lnTo>
                <a:lnTo>
                  <a:pt x="1713" y="354"/>
                </a:lnTo>
                <a:lnTo>
                  <a:pt x="1724" y="392"/>
                </a:lnTo>
                <a:lnTo>
                  <a:pt x="1731" y="436"/>
                </a:lnTo>
                <a:lnTo>
                  <a:pt x="1738" y="485"/>
                </a:lnTo>
                <a:lnTo>
                  <a:pt x="1744" y="538"/>
                </a:lnTo>
                <a:lnTo>
                  <a:pt x="1746" y="594"/>
                </a:lnTo>
                <a:lnTo>
                  <a:pt x="1744" y="654"/>
                </a:lnTo>
                <a:lnTo>
                  <a:pt x="1738" y="716"/>
                </a:lnTo>
                <a:lnTo>
                  <a:pt x="1727" y="778"/>
                </a:lnTo>
                <a:lnTo>
                  <a:pt x="1717" y="840"/>
                </a:lnTo>
                <a:lnTo>
                  <a:pt x="1702" y="901"/>
                </a:lnTo>
                <a:lnTo>
                  <a:pt x="1687" y="961"/>
                </a:lnTo>
                <a:lnTo>
                  <a:pt x="1671" y="1020"/>
                </a:lnTo>
                <a:lnTo>
                  <a:pt x="1655" y="1076"/>
                </a:lnTo>
                <a:lnTo>
                  <a:pt x="1638" y="1129"/>
                </a:lnTo>
                <a:lnTo>
                  <a:pt x="1624" y="1176"/>
                </a:lnTo>
                <a:lnTo>
                  <a:pt x="1609" y="1220"/>
                </a:lnTo>
                <a:lnTo>
                  <a:pt x="1597" y="1256"/>
                </a:lnTo>
                <a:lnTo>
                  <a:pt x="1586" y="1285"/>
                </a:lnTo>
                <a:lnTo>
                  <a:pt x="1577" y="1309"/>
                </a:lnTo>
                <a:lnTo>
                  <a:pt x="1571" y="1321"/>
                </a:lnTo>
                <a:lnTo>
                  <a:pt x="1569" y="1327"/>
                </a:lnTo>
                <a:lnTo>
                  <a:pt x="1567" y="1331"/>
                </a:lnTo>
                <a:lnTo>
                  <a:pt x="1564" y="1343"/>
                </a:lnTo>
                <a:lnTo>
                  <a:pt x="1558" y="1360"/>
                </a:lnTo>
                <a:lnTo>
                  <a:pt x="1551" y="1381"/>
                </a:lnTo>
                <a:lnTo>
                  <a:pt x="1544" y="1405"/>
                </a:lnTo>
                <a:lnTo>
                  <a:pt x="1538" y="1431"/>
                </a:lnTo>
                <a:lnTo>
                  <a:pt x="1533" y="1461"/>
                </a:lnTo>
                <a:lnTo>
                  <a:pt x="1531" y="1491"/>
                </a:lnTo>
                <a:lnTo>
                  <a:pt x="1529" y="1514"/>
                </a:lnTo>
                <a:lnTo>
                  <a:pt x="1529" y="1529"/>
                </a:lnTo>
                <a:lnTo>
                  <a:pt x="1529" y="1534"/>
                </a:lnTo>
                <a:lnTo>
                  <a:pt x="1529" y="1541"/>
                </a:lnTo>
                <a:lnTo>
                  <a:pt x="1527" y="1558"/>
                </a:lnTo>
                <a:lnTo>
                  <a:pt x="1524" y="1587"/>
                </a:lnTo>
                <a:lnTo>
                  <a:pt x="1518" y="1623"/>
                </a:lnTo>
                <a:lnTo>
                  <a:pt x="1513" y="1669"/>
                </a:lnTo>
                <a:lnTo>
                  <a:pt x="1506" y="1720"/>
                </a:lnTo>
                <a:lnTo>
                  <a:pt x="1497" y="1776"/>
                </a:lnTo>
                <a:lnTo>
                  <a:pt x="1487" y="1838"/>
                </a:lnTo>
                <a:lnTo>
                  <a:pt x="1478" y="1901"/>
                </a:lnTo>
                <a:lnTo>
                  <a:pt x="1467" y="1969"/>
                </a:lnTo>
                <a:lnTo>
                  <a:pt x="1455" y="2036"/>
                </a:lnTo>
                <a:lnTo>
                  <a:pt x="1442" y="2103"/>
                </a:lnTo>
                <a:lnTo>
                  <a:pt x="1429" y="2169"/>
                </a:lnTo>
                <a:lnTo>
                  <a:pt x="1413" y="2232"/>
                </a:lnTo>
                <a:lnTo>
                  <a:pt x="1397" y="2298"/>
                </a:lnTo>
                <a:lnTo>
                  <a:pt x="1380" y="2360"/>
                </a:lnTo>
                <a:lnTo>
                  <a:pt x="1364" y="2420"/>
                </a:lnTo>
                <a:lnTo>
                  <a:pt x="1346" y="2476"/>
                </a:lnTo>
                <a:lnTo>
                  <a:pt x="1329" y="2529"/>
                </a:lnTo>
                <a:lnTo>
                  <a:pt x="1315" y="2578"/>
                </a:lnTo>
                <a:lnTo>
                  <a:pt x="1300" y="2620"/>
                </a:lnTo>
                <a:lnTo>
                  <a:pt x="1287" y="2656"/>
                </a:lnTo>
                <a:lnTo>
                  <a:pt x="1277" y="2687"/>
                </a:lnTo>
                <a:lnTo>
                  <a:pt x="1269" y="2709"/>
                </a:lnTo>
                <a:lnTo>
                  <a:pt x="1264" y="2721"/>
                </a:lnTo>
                <a:lnTo>
                  <a:pt x="1262" y="2727"/>
                </a:lnTo>
                <a:lnTo>
                  <a:pt x="1260" y="2731"/>
                </a:lnTo>
                <a:lnTo>
                  <a:pt x="1255" y="2741"/>
                </a:lnTo>
                <a:lnTo>
                  <a:pt x="1247" y="2756"/>
                </a:lnTo>
                <a:lnTo>
                  <a:pt x="1235" y="2771"/>
                </a:lnTo>
                <a:lnTo>
                  <a:pt x="1220" y="2785"/>
                </a:lnTo>
                <a:lnTo>
                  <a:pt x="1202" y="2794"/>
                </a:lnTo>
                <a:lnTo>
                  <a:pt x="1182" y="2800"/>
                </a:lnTo>
                <a:lnTo>
                  <a:pt x="1162" y="2796"/>
                </a:lnTo>
                <a:lnTo>
                  <a:pt x="1146" y="2785"/>
                </a:lnTo>
                <a:lnTo>
                  <a:pt x="1135" y="2771"/>
                </a:lnTo>
                <a:lnTo>
                  <a:pt x="1124" y="2756"/>
                </a:lnTo>
                <a:lnTo>
                  <a:pt x="1118" y="2741"/>
                </a:lnTo>
                <a:lnTo>
                  <a:pt x="1115" y="2731"/>
                </a:lnTo>
                <a:lnTo>
                  <a:pt x="1115" y="2727"/>
                </a:lnTo>
                <a:lnTo>
                  <a:pt x="1113" y="2721"/>
                </a:lnTo>
                <a:lnTo>
                  <a:pt x="1113" y="2703"/>
                </a:lnTo>
                <a:lnTo>
                  <a:pt x="1111" y="2676"/>
                </a:lnTo>
                <a:lnTo>
                  <a:pt x="1107" y="2641"/>
                </a:lnTo>
                <a:lnTo>
                  <a:pt x="1106" y="2596"/>
                </a:lnTo>
                <a:lnTo>
                  <a:pt x="1102" y="2547"/>
                </a:lnTo>
                <a:lnTo>
                  <a:pt x="1097" y="2491"/>
                </a:lnTo>
                <a:lnTo>
                  <a:pt x="1093" y="2429"/>
                </a:lnTo>
                <a:lnTo>
                  <a:pt x="1086" y="2365"/>
                </a:lnTo>
                <a:lnTo>
                  <a:pt x="1080" y="2300"/>
                </a:lnTo>
                <a:lnTo>
                  <a:pt x="1073" y="2232"/>
                </a:lnTo>
                <a:lnTo>
                  <a:pt x="1066" y="2165"/>
                </a:lnTo>
                <a:lnTo>
                  <a:pt x="1058" y="2100"/>
                </a:lnTo>
                <a:lnTo>
                  <a:pt x="1049" y="2034"/>
                </a:lnTo>
                <a:lnTo>
                  <a:pt x="1040" y="1971"/>
                </a:lnTo>
                <a:lnTo>
                  <a:pt x="1027" y="1909"/>
                </a:lnTo>
                <a:lnTo>
                  <a:pt x="1015" y="1854"/>
                </a:lnTo>
                <a:lnTo>
                  <a:pt x="1002" y="1805"/>
                </a:lnTo>
                <a:lnTo>
                  <a:pt x="989" y="1761"/>
                </a:lnTo>
                <a:lnTo>
                  <a:pt x="977" y="1723"/>
                </a:lnTo>
                <a:lnTo>
                  <a:pt x="966" y="1694"/>
                </a:lnTo>
                <a:lnTo>
                  <a:pt x="957" y="1672"/>
                </a:lnTo>
                <a:lnTo>
                  <a:pt x="951" y="1660"/>
                </a:lnTo>
                <a:lnTo>
                  <a:pt x="949" y="1654"/>
                </a:lnTo>
                <a:lnTo>
                  <a:pt x="947" y="1652"/>
                </a:lnTo>
                <a:lnTo>
                  <a:pt x="940" y="1641"/>
                </a:lnTo>
                <a:lnTo>
                  <a:pt x="931" y="1629"/>
                </a:lnTo>
                <a:lnTo>
                  <a:pt x="917" y="1616"/>
                </a:lnTo>
                <a:lnTo>
                  <a:pt x="902" y="1603"/>
                </a:lnTo>
                <a:lnTo>
                  <a:pt x="886" y="1594"/>
                </a:lnTo>
                <a:lnTo>
                  <a:pt x="869" y="1591"/>
                </a:lnTo>
                <a:lnTo>
                  <a:pt x="853" y="1596"/>
                </a:lnTo>
                <a:lnTo>
                  <a:pt x="837" y="1605"/>
                </a:lnTo>
                <a:lnTo>
                  <a:pt x="824" y="1618"/>
                </a:lnTo>
                <a:lnTo>
                  <a:pt x="811" y="1632"/>
                </a:lnTo>
                <a:lnTo>
                  <a:pt x="802" y="1645"/>
                </a:lnTo>
                <a:lnTo>
                  <a:pt x="797" y="1656"/>
                </a:lnTo>
                <a:lnTo>
                  <a:pt x="795" y="1660"/>
                </a:lnTo>
                <a:lnTo>
                  <a:pt x="793" y="1663"/>
                </a:lnTo>
                <a:lnTo>
                  <a:pt x="787" y="1674"/>
                </a:lnTo>
                <a:lnTo>
                  <a:pt x="778" y="1696"/>
                </a:lnTo>
                <a:lnTo>
                  <a:pt x="767" y="1725"/>
                </a:lnTo>
                <a:lnTo>
                  <a:pt x="757" y="1763"/>
                </a:lnTo>
                <a:lnTo>
                  <a:pt x="742" y="1812"/>
                </a:lnTo>
                <a:lnTo>
                  <a:pt x="727" y="1872"/>
                </a:lnTo>
                <a:lnTo>
                  <a:pt x="713" y="1943"/>
                </a:lnTo>
                <a:lnTo>
                  <a:pt x="698" y="2027"/>
                </a:lnTo>
                <a:lnTo>
                  <a:pt x="689" y="2080"/>
                </a:lnTo>
                <a:lnTo>
                  <a:pt x="682" y="2136"/>
                </a:lnTo>
                <a:lnTo>
                  <a:pt x="675" y="2196"/>
                </a:lnTo>
                <a:lnTo>
                  <a:pt x="667" y="2256"/>
                </a:lnTo>
                <a:lnTo>
                  <a:pt x="660" y="2320"/>
                </a:lnTo>
                <a:lnTo>
                  <a:pt x="653" y="2381"/>
                </a:lnTo>
                <a:lnTo>
                  <a:pt x="647" y="2441"/>
                </a:lnTo>
                <a:lnTo>
                  <a:pt x="642" y="2498"/>
                </a:lnTo>
                <a:lnTo>
                  <a:pt x="637" y="2552"/>
                </a:lnTo>
                <a:lnTo>
                  <a:pt x="633" y="2601"/>
                </a:lnTo>
                <a:lnTo>
                  <a:pt x="629" y="2643"/>
                </a:lnTo>
                <a:lnTo>
                  <a:pt x="626" y="2678"/>
                </a:lnTo>
                <a:lnTo>
                  <a:pt x="624" y="2705"/>
                </a:lnTo>
                <a:lnTo>
                  <a:pt x="622" y="2721"/>
                </a:lnTo>
                <a:lnTo>
                  <a:pt x="622" y="2727"/>
                </a:lnTo>
                <a:lnTo>
                  <a:pt x="620" y="2731"/>
                </a:lnTo>
                <a:lnTo>
                  <a:pt x="617" y="2740"/>
                </a:lnTo>
                <a:lnTo>
                  <a:pt x="611" y="2754"/>
                </a:lnTo>
                <a:lnTo>
                  <a:pt x="602" y="2769"/>
                </a:lnTo>
                <a:lnTo>
                  <a:pt x="591" y="2783"/>
                </a:lnTo>
                <a:lnTo>
                  <a:pt x="578" y="2794"/>
                </a:lnTo>
                <a:lnTo>
                  <a:pt x="562" y="2800"/>
                </a:lnTo>
                <a:lnTo>
                  <a:pt x="542" y="2798"/>
                </a:lnTo>
                <a:lnTo>
                  <a:pt x="526" y="2791"/>
                </a:lnTo>
                <a:lnTo>
                  <a:pt x="511" y="2781"/>
                </a:lnTo>
                <a:lnTo>
                  <a:pt x="500" y="2769"/>
                </a:lnTo>
                <a:lnTo>
                  <a:pt x="493" y="2758"/>
                </a:lnTo>
                <a:lnTo>
                  <a:pt x="487" y="2751"/>
                </a:lnTo>
                <a:lnTo>
                  <a:pt x="486" y="2747"/>
                </a:lnTo>
                <a:lnTo>
                  <a:pt x="484" y="2743"/>
                </a:lnTo>
                <a:lnTo>
                  <a:pt x="478" y="2729"/>
                </a:lnTo>
                <a:lnTo>
                  <a:pt x="469" y="2709"/>
                </a:lnTo>
                <a:lnTo>
                  <a:pt x="457" y="2678"/>
                </a:lnTo>
                <a:lnTo>
                  <a:pt x="444" y="2640"/>
                </a:lnTo>
                <a:lnTo>
                  <a:pt x="427" y="2594"/>
                </a:lnTo>
                <a:lnTo>
                  <a:pt x="409" y="2541"/>
                </a:lnTo>
                <a:lnTo>
                  <a:pt x="389" y="2480"/>
                </a:lnTo>
                <a:lnTo>
                  <a:pt x="371" y="2412"/>
                </a:lnTo>
                <a:lnTo>
                  <a:pt x="351" y="2336"/>
                </a:lnTo>
                <a:lnTo>
                  <a:pt x="331" y="2254"/>
                </a:lnTo>
                <a:lnTo>
                  <a:pt x="311" y="2167"/>
                </a:lnTo>
                <a:lnTo>
                  <a:pt x="295" y="2071"/>
                </a:lnTo>
                <a:lnTo>
                  <a:pt x="282" y="1998"/>
                </a:lnTo>
                <a:lnTo>
                  <a:pt x="269" y="1927"/>
                </a:lnTo>
                <a:lnTo>
                  <a:pt x="260" y="1861"/>
                </a:lnTo>
                <a:lnTo>
                  <a:pt x="251" y="1800"/>
                </a:lnTo>
                <a:lnTo>
                  <a:pt x="244" y="1743"/>
                </a:lnTo>
                <a:lnTo>
                  <a:pt x="237" y="1694"/>
                </a:lnTo>
                <a:lnTo>
                  <a:pt x="231" y="1652"/>
                </a:lnTo>
                <a:lnTo>
                  <a:pt x="227" y="1618"/>
                </a:lnTo>
                <a:lnTo>
                  <a:pt x="224" y="1592"/>
                </a:lnTo>
                <a:lnTo>
                  <a:pt x="222" y="1576"/>
                </a:lnTo>
                <a:lnTo>
                  <a:pt x="222" y="1571"/>
                </a:lnTo>
                <a:lnTo>
                  <a:pt x="222" y="1565"/>
                </a:lnTo>
                <a:lnTo>
                  <a:pt x="222" y="1552"/>
                </a:lnTo>
                <a:lnTo>
                  <a:pt x="220" y="1531"/>
                </a:lnTo>
                <a:lnTo>
                  <a:pt x="218" y="1509"/>
                </a:lnTo>
                <a:lnTo>
                  <a:pt x="217" y="1485"/>
                </a:lnTo>
                <a:lnTo>
                  <a:pt x="215" y="1463"/>
                </a:lnTo>
                <a:lnTo>
                  <a:pt x="209" y="1438"/>
                </a:lnTo>
                <a:lnTo>
                  <a:pt x="202" y="1416"/>
                </a:lnTo>
                <a:lnTo>
                  <a:pt x="197" y="1396"/>
                </a:lnTo>
                <a:lnTo>
                  <a:pt x="191" y="1383"/>
                </a:lnTo>
                <a:lnTo>
                  <a:pt x="189" y="1380"/>
                </a:lnTo>
                <a:lnTo>
                  <a:pt x="187" y="1374"/>
                </a:lnTo>
                <a:lnTo>
                  <a:pt x="184" y="1360"/>
                </a:lnTo>
                <a:lnTo>
                  <a:pt x="175" y="1336"/>
                </a:lnTo>
                <a:lnTo>
                  <a:pt x="166" y="1305"/>
                </a:lnTo>
                <a:lnTo>
                  <a:pt x="153" y="1269"/>
                </a:lnTo>
                <a:lnTo>
                  <a:pt x="140" y="1225"/>
                </a:lnTo>
                <a:lnTo>
                  <a:pt x="124" y="1176"/>
                </a:lnTo>
                <a:lnTo>
                  <a:pt x="107" y="1125"/>
                </a:lnTo>
                <a:lnTo>
                  <a:pt x="91" y="1071"/>
                </a:lnTo>
                <a:lnTo>
                  <a:pt x="75" y="1012"/>
                </a:lnTo>
                <a:lnTo>
                  <a:pt x="60" y="954"/>
                </a:lnTo>
                <a:lnTo>
                  <a:pt x="44" y="896"/>
                </a:lnTo>
                <a:lnTo>
                  <a:pt x="29" y="840"/>
                </a:lnTo>
                <a:lnTo>
                  <a:pt x="17" y="776"/>
                </a:lnTo>
                <a:lnTo>
                  <a:pt x="7" y="716"/>
                </a:lnTo>
                <a:lnTo>
                  <a:pt x="4" y="660"/>
                </a:lnTo>
                <a:lnTo>
                  <a:pt x="0" y="607"/>
                </a:lnTo>
                <a:lnTo>
                  <a:pt x="0" y="561"/>
                </a:lnTo>
                <a:lnTo>
                  <a:pt x="2" y="521"/>
                </a:lnTo>
                <a:lnTo>
                  <a:pt x="4" y="489"/>
                </a:lnTo>
                <a:lnTo>
                  <a:pt x="7" y="463"/>
                </a:lnTo>
                <a:lnTo>
                  <a:pt x="9" y="449"/>
                </a:lnTo>
                <a:lnTo>
                  <a:pt x="9" y="443"/>
                </a:lnTo>
                <a:lnTo>
                  <a:pt x="11" y="438"/>
                </a:lnTo>
                <a:lnTo>
                  <a:pt x="13" y="420"/>
                </a:lnTo>
                <a:lnTo>
                  <a:pt x="17" y="394"/>
                </a:lnTo>
                <a:lnTo>
                  <a:pt x="22" y="361"/>
                </a:lnTo>
                <a:lnTo>
                  <a:pt x="31" y="323"/>
                </a:lnTo>
                <a:lnTo>
                  <a:pt x="44" y="281"/>
                </a:lnTo>
                <a:lnTo>
                  <a:pt x="60" y="238"/>
                </a:lnTo>
                <a:lnTo>
                  <a:pt x="80" y="194"/>
                </a:lnTo>
                <a:lnTo>
                  <a:pt x="107" y="152"/>
                </a:lnTo>
                <a:lnTo>
                  <a:pt x="138" y="114"/>
                </a:lnTo>
                <a:lnTo>
                  <a:pt x="171" y="87"/>
                </a:lnTo>
                <a:lnTo>
                  <a:pt x="209" y="63"/>
                </a:lnTo>
                <a:lnTo>
                  <a:pt x="249" y="45"/>
                </a:lnTo>
                <a:lnTo>
                  <a:pt x="289" y="31"/>
                </a:lnTo>
                <a:lnTo>
                  <a:pt x="327" y="20"/>
                </a:lnTo>
                <a:lnTo>
                  <a:pt x="364" y="12"/>
                </a:lnTo>
                <a:lnTo>
                  <a:pt x="395" y="7"/>
                </a:lnTo>
                <a:lnTo>
                  <a:pt x="420" y="5"/>
                </a:lnTo>
                <a:lnTo>
                  <a:pt x="437" y="3"/>
                </a:lnTo>
                <a:lnTo>
                  <a:pt x="442" y="3"/>
                </a:lnTo>
                <a:lnTo>
                  <a:pt x="447" y="3"/>
                </a:lnTo>
                <a:lnTo>
                  <a:pt x="462" y="3"/>
                </a:lnTo>
                <a:lnTo>
                  <a:pt x="482" y="5"/>
                </a:lnTo>
                <a:lnTo>
                  <a:pt x="511" y="7"/>
                </a:lnTo>
                <a:lnTo>
                  <a:pt x="542" y="9"/>
                </a:lnTo>
                <a:lnTo>
                  <a:pt x="578" y="14"/>
                </a:lnTo>
                <a:lnTo>
                  <a:pt x="615" y="20"/>
                </a:lnTo>
                <a:lnTo>
                  <a:pt x="647" y="25"/>
                </a:lnTo>
                <a:lnTo>
                  <a:pt x="678" y="32"/>
                </a:lnTo>
                <a:lnTo>
                  <a:pt x="707" y="40"/>
                </a:lnTo>
                <a:lnTo>
                  <a:pt x="733" y="47"/>
                </a:lnTo>
                <a:lnTo>
                  <a:pt x="753" y="54"/>
                </a:lnTo>
                <a:lnTo>
                  <a:pt x="766" y="58"/>
                </a:lnTo>
                <a:lnTo>
                  <a:pt x="769" y="60"/>
                </a:lnTo>
                <a:lnTo>
                  <a:pt x="775" y="61"/>
                </a:lnTo>
                <a:lnTo>
                  <a:pt x="786" y="67"/>
                </a:lnTo>
                <a:lnTo>
                  <a:pt x="802" y="72"/>
                </a:lnTo>
                <a:lnTo>
                  <a:pt x="822" y="80"/>
                </a:lnTo>
                <a:lnTo>
                  <a:pt x="844" y="85"/>
                </a:lnTo>
                <a:lnTo>
                  <a:pt x="866" y="87"/>
                </a:lnTo>
                <a:lnTo>
                  <a:pt x="889" y="85"/>
                </a:lnTo>
                <a:lnTo>
                  <a:pt x="911" y="81"/>
                </a:lnTo>
                <a:lnTo>
                  <a:pt x="931" y="76"/>
                </a:lnTo>
                <a:lnTo>
                  <a:pt x="946" y="69"/>
                </a:lnTo>
                <a:lnTo>
                  <a:pt x="955" y="65"/>
                </a:lnTo>
                <a:lnTo>
                  <a:pt x="958" y="63"/>
                </a:lnTo>
                <a:lnTo>
                  <a:pt x="962" y="61"/>
                </a:lnTo>
                <a:lnTo>
                  <a:pt x="975" y="56"/>
                </a:lnTo>
                <a:lnTo>
                  <a:pt x="995" y="47"/>
                </a:lnTo>
                <a:lnTo>
                  <a:pt x="1024" y="38"/>
                </a:lnTo>
                <a:lnTo>
                  <a:pt x="1057" y="29"/>
                </a:lnTo>
                <a:lnTo>
                  <a:pt x="1098" y="18"/>
                </a:lnTo>
                <a:lnTo>
                  <a:pt x="1144" y="9"/>
                </a:lnTo>
                <a:lnTo>
                  <a:pt x="1195" y="3"/>
                </a:lnTo>
                <a:lnTo>
                  <a:pt x="1249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88900" dir="8100000" algn="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37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="" xmlns:a16="http://schemas.microsoft.com/office/drawing/2014/main" id="{CE1D5617-F261-4643-B28C-B288648E8F85}"/>
              </a:ext>
            </a:extLst>
          </p:cNvPr>
          <p:cNvSpPr/>
          <p:nvPr/>
        </p:nvSpPr>
        <p:spPr>
          <a:xfrm rot="1376371">
            <a:off x="1077721" y="4996776"/>
            <a:ext cx="1475570" cy="1189460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: 도형 130">
            <a:extLst>
              <a:ext uri="{FF2B5EF4-FFF2-40B4-BE49-F238E27FC236}">
                <a16:creationId xmlns="" xmlns:a16="http://schemas.microsoft.com/office/drawing/2014/main" id="{9019E279-455B-4B88-8F13-B5437A886078}"/>
              </a:ext>
            </a:extLst>
          </p:cNvPr>
          <p:cNvSpPr/>
          <p:nvPr/>
        </p:nvSpPr>
        <p:spPr>
          <a:xfrm rot="2641289">
            <a:off x="5619518" y="4567593"/>
            <a:ext cx="1247647" cy="1755665"/>
          </a:xfrm>
          <a:custGeom>
            <a:avLst/>
            <a:gdLst>
              <a:gd name="connsiteX0" fmla="*/ 917946 w 1247647"/>
              <a:gd name="connsiteY0" fmla="*/ 1421266 h 1755665"/>
              <a:gd name="connsiteX1" fmla="*/ 1193002 w 1247647"/>
              <a:gd name="connsiteY1" fmla="*/ 1425964 h 1755665"/>
              <a:gd name="connsiteX2" fmla="*/ 1188304 w 1247647"/>
              <a:gd name="connsiteY2" fmla="*/ 1701020 h 1755665"/>
              <a:gd name="connsiteX3" fmla="*/ 913248 w 1247647"/>
              <a:gd name="connsiteY3" fmla="*/ 1696322 h 1755665"/>
              <a:gd name="connsiteX4" fmla="*/ 917946 w 1247647"/>
              <a:gd name="connsiteY4" fmla="*/ 1421266 h 1755665"/>
              <a:gd name="connsiteX5" fmla="*/ 795370 w 1247647"/>
              <a:gd name="connsiteY5" fmla="*/ 984827 h 1755665"/>
              <a:gd name="connsiteX6" fmla="*/ 1070425 w 1247647"/>
              <a:gd name="connsiteY6" fmla="*/ 989525 h 1755665"/>
              <a:gd name="connsiteX7" fmla="*/ 1065727 w 1247647"/>
              <a:gd name="connsiteY7" fmla="*/ 1264581 h 1755665"/>
              <a:gd name="connsiteX8" fmla="*/ 790672 w 1247647"/>
              <a:gd name="connsiteY8" fmla="*/ 1259883 h 1755665"/>
              <a:gd name="connsiteX9" fmla="*/ 795370 w 1247647"/>
              <a:gd name="connsiteY9" fmla="*/ 984827 h 1755665"/>
              <a:gd name="connsiteX10" fmla="*/ 489543 w 1247647"/>
              <a:gd name="connsiteY10" fmla="*/ 1280382 h 1755665"/>
              <a:gd name="connsiteX11" fmla="*/ 764599 w 1247647"/>
              <a:gd name="connsiteY11" fmla="*/ 1285080 h 1755665"/>
              <a:gd name="connsiteX12" fmla="*/ 759901 w 1247647"/>
              <a:gd name="connsiteY12" fmla="*/ 1560136 h 1755665"/>
              <a:gd name="connsiteX13" fmla="*/ 484845 w 1247647"/>
              <a:gd name="connsiteY13" fmla="*/ 1555438 h 1755665"/>
              <a:gd name="connsiteX14" fmla="*/ 489543 w 1247647"/>
              <a:gd name="connsiteY14" fmla="*/ 1280382 h 1755665"/>
              <a:gd name="connsiteX15" fmla="*/ 59343 w 1247647"/>
              <a:gd name="connsiteY15" fmla="*/ 1141237 h 1755665"/>
              <a:gd name="connsiteX16" fmla="*/ 334398 w 1247647"/>
              <a:gd name="connsiteY16" fmla="*/ 1145935 h 1755665"/>
              <a:gd name="connsiteX17" fmla="*/ 329700 w 1247647"/>
              <a:gd name="connsiteY17" fmla="*/ 1420990 h 1755665"/>
              <a:gd name="connsiteX18" fmla="*/ 54645 w 1247647"/>
              <a:gd name="connsiteY18" fmla="*/ 1416292 h 1755665"/>
              <a:gd name="connsiteX19" fmla="*/ 59343 w 1247647"/>
              <a:gd name="connsiteY19" fmla="*/ 1141237 h 1755665"/>
              <a:gd name="connsiteX20" fmla="*/ 334298 w 1247647"/>
              <a:gd name="connsiteY20" fmla="*/ 668097 h 1755665"/>
              <a:gd name="connsiteX21" fmla="*/ 310811 w 1247647"/>
              <a:gd name="connsiteY21" fmla="*/ 707745 h 1755665"/>
              <a:gd name="connsiteX22" fmla="*/ 412525 w 1247647"/>
              <a:gd name="connsiteY22" fmla="*/ 812995 h 1755665"/>
              <a:gd name="connsiteX23" fmla="*/ 430239 w 1247647"/>
              <a:gd name="connsiteY23" fmla="*/ 804056 h 1755665"/>
              <a:gd name="connsiteX24" fmla="*/ 503670 w 1247647"/>
              <a:gd name="connsiteY24" fmla="*/ 791065 h 1755665"/>
              <a:gd name="connsiteX25" fmla="*/ 514451 w 1247647"/>
              <a:gd name="connsiteY25" fmla="*/ 793354 h 1755665"/>
              <a:gd name="connsiteX26" fmla="*/ 473710 w 1247647"/>
              <a:gd name="connsiteY26" fmla="*/ 752473 h 1755665"/>
              <a:gd name="connsiteX27" fmla="*/ 454167 w 1247647"/>
              <a:gd name="connsiteY27" fmla="*/ 690588 h 1755665"/>
              <a:gd name="connsiteX28" fmla="*/ 525859 w 1247647"/>
              <a:gd name="connsiteY28" fmla="*/ 554762 h 1755665"/>
              <a:gd name="connsiteX29" fmla="*/ 425700 w 1247647"/>
              <a:gd name="connsiteY29" fmla="*/ 625052 h 1755665"/>
              <a:gd name="connsiteX30" fmla="*/ 368709 w 1247647"/>
              <a:gd name="connsiteY30" fmla="*/ 528840 h 1755665"/>
              <a:gd name="connsiteX31" fmla="*/ 387616 w 1247647"/>
              <a:gd name="connsiteY31" fmla="*/ 554061 h 1755665"/>
              <a:gd name="connsiteX32" fmla="*/ 383083 w 1247647"/>
              <a:gd name="connsiteY32" fmla="*/ 585747 h 1755665"/>
              <a:gd name="connsiteX33" fmla="*/ 365219 w 1247647"/>
              <a:gd name="connsiteY33" fmla="*/ 615901 h 1755665"/>
              <a:gd name="connsiteX34" fmla="*/ 394027 w 1247647"/>
              <a:gd name="connsiteY34" fmla="*/ 603432 h 1755665"/>
              <a:gd name="connsiteX35" fmla="*/ 502694 w 1247647"/>
              <a:gd name="connsiteY35" fmla="*/ 522862 h 1755665"/>
              <a:gd name="connsiteX36" fmla="*/ 382189 w 1247647"/>
              <a:gd name="connsiteY36" fmla="*/ 527984 h 1755665"/>
              <a:gd name="connsiteX37" fmla="*/ 589594 w 1247647"/>
              <a:gd name="connsiteY37" fmla="*/ 138564 h 1755665"/>
              <a:gd name="connsiteX38" fmla="*/ 582545 w 1247647"/>
              <a:gd name="connsiteY38" fmla="*/ 488690 h 1755665"/>
              <a:gd name="connsiteX39" fmla="*/ 353434 w 1247647"/>
              <a:gd name="connsiteY39" fmla="*/ 388822 h 1755665"/>
              <a:gd name="connsiteX40" fmla="*/ 575495 w 1247647"/>
              <a:gd name="connsiteY40" fmla="*/ 513363 h 1755665"/>
              <a:gd name="connsiteX41" fmla="*/ 603693 w 1247647"/>
              <a:gd name="connsiteY41" fmla="*/ 763621 h 1755665"/>
              <a:gd name="connsiteX42" fmla="*/ 604868 w 1247647"/>
              <a:gd name="connsiteY42" fmla="*/ 514538 h 1755665"/>
              <a:gd name="connsiteX43" fmla="*/ 922097 w 1247647"/>
              <a:gd name="connsiteY43" fmla="*/ 663753 h 1755665"/>
              <a:gd name="connsiteX44" fmla="*/ 622492 w 1247647"/>
              <a:gd name="connsiteY44" fmla="*/ 496914 h 1755665"/>
              <a:gd name="connsiteX45" fmla="*/ 976144 w 1247647"/>
              <a:gd name="connsiteY45" fmla="*/ 273679 h 1755665"/>
              <a:gd name="connsiteX46" fmla="*/ 604868 w 1247647"/>
              <a:gd name="connsiteY46" fmla="*/ 481641 h 1755665"/>
              <a:gd name="connsiteX47" fmla="*/ 589594 w 1247647"/>
              <a:gd name="connsiteY47" fmla="*/ 138564 h 1755665"/>
              <a:gd name="connsiteX48" fmla="*/ 327852 w 1247647"/>
              <a:gd name="connsiteY48" fmla="*/ 199714 h 1755665"/>
              <a:gd name="connsiteX49" fmla="*/ 476357 w 1247647"/>
              <a:gd name="connsiteY49" fmla="*/ 373093 h 1755665"/>
              <a:gd name="connsiteX50" fmla="*/ 460995 w 1247647"/>
              <a:gd name="connsiteY50" fmla="*/ 262872 h 1755665"/>
              <a:gd name="connsiteX51" fmla="*/ 471237 w 1247647"/>
              <a:gd name="connsiteY51" fmla="*/ 87055 h 1755665"/>
              <a:gd name="connsiteX52" fmla="*/ 510164 w 1247647"/>
              <a:gd name="connsiteY52" fmla="*/ 157683 h 1755665"/>
              <a:gd name="connsiteX53" fmla="*/ 703384 w 1247647"/>
              <a:gd name="connsiteY53" fmla="*/ 0 h 1755665"/>
              <a:gd name="connsiteX54" fmla="*/ 633930 w 1247647"/>
              <a:gd name="connsiteY54" fmla="*/ 374667 h 1755665"/>
              <a:gd name="connsiteX55" fmla="*/ 832692 w 1247647"/>
              <a:gd name="connsiteY55" fmla="*/ 145092 h 1755665"/>
              <a:gd name="connsiteX56" fmla="*/ 818615 w 1247647"/>
              <a:gd name="connsiteY56" fmla="*/ 224676 h 1755665"/>
              <a:gd name="connsiteX57" fmla="*/ 1164264 w 1247647"/>
              <a:gd name="connsiteY57" fmla="*/ 160454 h 1755665"/>
              <a:gd name="connsiteX58" fmla="*/ 922939 w 1247647"/>
              <a:gd name="connsiteY58" fmla="*/ 423548 h 1755665"/>
              <a:gd name="connsiteX59" fmla="*/ 1019172 w 1247647"/>
              <a:gd name="connsiteY59" fmla="*/ 457465 h 1755665"/>
              <a:gd name="connsiteX60" fmla="*/ 780197 w 1247647"/>
              <a:gd name="connsiteY60" fmla="*/ 472828 h 1755665"/>
              <a:gd name="connsiteX61" fmla="*/ 717039 w 1247647"/>
              <a:gd name="connsiteY61" fmla="*/ 510381 h 1755665"/>
              <a:gd name="connsiteX62" fmla="*/ 1080623 w 1247647"/>
              <a:gd name="connsiteY62" fmla="*/ 645563 h 1755665"/>
              <a:gd name="connsiteX63" fmla="*/ 850183 w 1247647"/>
              <a:gd name="connsiteY63" fmla="*/ 718630 h 1755665"/>
              <a:gd name="connsiteX64" fmla="*/ 897978 w 1247647"/>
              <a:gd name="connsiteY64" fmla="*/ 797150 h 1755665"/>
              <a:gd name="connsiteX65" fmla="*/ 744351 w 1247647"/>
              <a:gd name="connsiteY65" fmla="*/ 778374 h 1755665"/>
              <a:gd name="connsiteX66" fmla="*/ 659002 w 1247647"/>
              <a:gd name="connsiteY66" fmla="*/ 652059 h 1755665"/>
              <a:gd name="connsiteX67" fmla="*/ 681238 w 1247647"/>
              <a:gd name="connsiteY67" fmla="*/ 746053 h 1755665"/>
              <a:gd name="connsiteX68" fmla="*/ 716397 w 1247647"/>
              <a:gd name="connsiteY68" fmla="*/ 873232 h 1755665"/>
              <a:gd name="connsiteX69" fmla="*/ 638415 w 1247647"/>
              <a:gd name="connsiteY69" fmla="*/ 849134 h 1755665"/>
              <a:gd name="connsiteX70" fmla="*/ 640225 w 1247647"/>
              <a:gd name="connsiteY70" fmla="*/ 850380 h 1755665"/>
              <a:gd name="connsiteX71" fmla="*/ 635527 w 1247647"/>
              <a:gd name="connsiteY71" fmla="*/ 1125435 h 1755665"/>
              <a:gd name="connsiteX72" fmla="*/ 360471 w 1247647"/>
              <a:gd name="connsiteY72" fmla="*/ 1120737 h 1755665"/>
              <a:gd name="connsiteX73" fmla="*/ 321346 w 1247647"/>
              <a:gd name="connsiteY73" fmla="*/ 909292 h 1755665"/>
              <a:gd name="connsiteX74" fmla="*/ 338662 w 1247647"/>
              <a:gd name="connsiteY74" fmla="*/ 877707 h 1755665"/>
              <a:gd name="connsiteX75" fmla="*/ 258973 w 1247647"/>
              <a:gd name="connsiteY75" fmla="*/ 795248 h 1755665"/>
              <a:gd name="connsiteX76" fmla="*/ 160956 w 1247647"/>
              <a:gd name="connsiteY76" fmla="*/ 960706 h 1755665"/>
              <a:gd name="connsiteX77" fmla="*/ 103660 w 1247647"/>
              <a:gd name="connsiteY77" fmla="*/ 975371 h 1755665"/>
              <a:gd name="connsiteX78" fmla="*/ 102456 w 1247647"/>
              <a:gd name="connsiteY78" fmla="*/ 974658 h 1755665"/>
              <a:gd name="connsiteX79" fmla="*/ 87790 w 1247647"/>
              <a:gd name="connsiteY79" fmla="*/ 917363 h 1755665"/>
              <a:gd name="connsiteX80" fmla="*/ 309917 w 1247647"/>
              <a:gd name="connsiteY80" fmla="*/ 542403 h 1755665"/>
              <a:gd name="connsiteX81" fmla="*/ 335407 w 1247647"/>
              <a:gd name="connsiteY81" fmla="*/ 523295 h 1755665"/>
              <a:gd name="connsiteX82" fmla="*/ 320224 w 1247647"/>
              <a:gd name="connsiteY82" fmla="*/ 517189 h 1755665"/>
              <a:gd name="connsiteX83" fmla="*/ 262987 w 1247647"/>
              <a:gd name="connsiteY83" fmla="*/ 349927 h 1755665"/>
              <a:gd name="connsiteX84" fmla="*/ 309629 w 1247647"/>
              <a:gd name="connsiteY84" fmla="*/ 381738 h 1755665"/>
              <a:gd name="connsiteX85" fmla="*/ 327852 w 1247647"/>
              <a:gd name="connsiteY85" fmla="*/ 199714 h 175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247647" h="1755665">
                <a:moveTo>
                  <a:pt x="917946" y="1421266"/>
                </a:moveTo>
                <a:cubicBezTo>
                  <a:pt x="995199" y="1346609"/>
                  <a:pt x="1118344" y="1348712"/>
                  <a:pt x="1193002" y="1425964"/>
                </a:cubicBezTo>
                <a:cubicBezTo>
                  <a:pt x="1267659" y="1503216"/>
                  <a:pt x="1265556" y="1626362"/>
                  <a:pt x="1188304" y="1701020"/>
                </a:cubicBezTo>
                <a:cubicBezTo>
                  <a:pt x="1111052" y="1775677"/>
                  <a:pt x="987906" y="1773574"/>
                  <a:pt x="913248" y="1696322"/>
                </a:cubicBezTo>
                <a:cubicBezTo>
                  <a:pt x="838591" y="1619069"/>
                  <a:pt x="840694" y="1495924"/>
                  <a:pt x="917946" y="1421266"/>
                </a:cubicBezTo>
                <a:close/>
                <a:moveTo>
                  <a:pt x="795370" y="984827"/>
                </a:moveTo>
                <a:cubicBezTo>
                  <a:pt x="872622" y="910170"/>
                  <a:pt x="995768" y="912273"/>
                  <a:pt x="1070425" y="989525"/>
                </a:cubicBezTo>
                <a:cubicBezTo>
                  <a:pt x="1145083" y="1066778"/>
                  <a:pt x="1142979" y="1189923"/>
                  <a:pt x="1065727" y="1264581"/>
                </a:cubicBezTo>
                <a:cubicBezTo>
                  <a:pt x="988475" y="1339238"/>
                  <a:pt x="865329" y="1337135"/>
                  <a:pt x="790672" y="1259883"/>
                </a:cubicBezTo>
                <a:cubicBezTo>
                  <a:pt x="716014" y="1182631"/>
                  <a:pt x="718118" y="1059485"/>
                  <a:pt x="795370" y="984827"/>
                </a:cubicBezTo>
                <a:close/>
                <a:moveTo>
                  <a:pt x="489543" y="1280382"/>
                </a:moveTo>
                <a:cubicBezTo>
                  <a:pt x="566795" y="1205725"/>
                  <a:pt x="689941" y="1207828"/>
                  <a:pt x="764599" y="1285080"/>
                </a:cubicBezTo>
                <a:cubicBezTo>
                  <a:pt x="839256" y="1362333"/>
                  <a:pt x="837153" y="1485478"/>
                  <a:pt x="759901" y="1560136"/>
                </a:cubicBezTo>
                <a:cubicBezTo>
                  <a:pt x="682649" y="1634793"/>
                  <a:pt x="559503" y="1632690"/>
                  <a:pt x="484845" y="1555438"/>
                </a:cubicBezTo>
                <a:cubicBezTo>
                  <a:pt x="410188" y="1478186"/>
                  <a:pt x="412291" y="1355040"/>
                  <a:pt x="489543" y="1280382"/>
                </a:cubicBezTo>
                <a:close/>
                <a:moveTo>
                  <a:pt x="59343" y="1141237"/>
                </a:moveTo>
                <a:cubicBezTo>
                  <a:pt x="136595" y="1066579"/>
                  <a:pt x="259741" y="1068683"/>
                  <a:pt x="334398" y="1145935"/>
                </a:cubicBezTo>
                <a:cubicBezTo>
                  <a:pt x="409056" y="1223187"/>
                  <a:pt x="406952" y="1346333"/>
                  <a:pt x="329700" y="1420990"/>
                </a:cubicBezTo>
                <a:cubicBezTo>
                  <a:pt x="252448" y="1495648"/>
                  <a:pt x="129302" y="1493545"/>
                  <a:pt x="54645" y="1416292"/>
                </a:cubicBezTo>
                <a:cubicBezTo>
                  <a:pt x="-20013" y="1339040"/>
                  <a:pt x="-17909" y="1215894"/>
                  <a:pt x="59343" y="1141237"/>
                </a:cubicBezTo>
                <a:close/>
                <a:moveTo>
                  <a:pt x="334298" y="668097"/>
                </a:moveTo>
                <a:lnTo>
                  <a:pt x="310811" y="707745"/>
                </a:lnTo>
                <a:lnTo>
                  <a:pt x="412525" y="812995"/>
                </a:lnTo>
                <a:lnTo>
                  <a:pt x="430239" y="804056"/>
                </a:lnTo>
                <a:cubicBezTo>
                  <a:pt x="453814" y="794962"/>
                  <a:pt x="478783" y="790640"/>
                  <a:pt x="503670" y="791065"/>
                </a:cubicBezTo>
                <a:lnTo>
                  <a:pt x="514451" y="793354"/>
                </a:lnTo>
                <a:lnTo>
                  <a:pt x="473710" y="752473"/>
                </a:lnTo>
                <a:cubicBezTo>
                  <a:pt x="461982" y="734598"/>
                  <a:pt x="454587" y="714025"/>
                  <a:pt x="454167" y="690588"/>
                </a:cubicBezTo>
                <a:cubicBezTo>
                  <a:pt x="455741" y="644921"/>
                  <a:pt x="533685" y="618052"/>
                  <a:pt x="525859" y="554762"/>
                </a:cubicBezTo>
                <a:cubicBezTo>
                  <a:pt x="491151" y="584360"/>
                  <a:pt x="459087" y="606322"/>
                  <a:pt x="425700" y="625052"/>
                </a:cubicBezTo>
                <a:close/>
                <a:moveTo>
                  <a:pt x="368709" y="528840"/>
                </a:moveTo>
                <a:lnTo>
                  <a:pt x="387616" y="554061"/>
                </a:lnTo>
                <a:cubicBezTo>
                  <a:pt x="390270" y="564430"/>
                  <a:pt x="388969" y="575811"/>
                  <a:pt x="383083" y="585747"/>
                </a:cubicBezTo>
                <a:lnTo>
                  <a:pt x="365219" y="615901"/>
                </a:lnTo>
                <a:lnTo>
                  <a:pt x="394027" y="603432"/>
                </a:lnTo>
                <a:cubicBezTo>
                  <a:pt x="429956" y="585877"/>
                  <a:pt x="464856" y="563035"/>
                  <a:pt x="502694" y="522862"/>
                </a:cubicBezTo>
                <a:cubicBezTo>
                  <a:pt x="460873" y="499951"/>
                  <a:pt x="416409" y="519998"/>
                  <a:pt x="382189" y="527984"/>
                </a:cubicBezTo>
                <a:close/>
                <a:moveTo>
                  <a:pt x="589594" y="138564"/>
                </a:moveTo>
                <a:cubicBezTo>
                  <a:pt x="498342" y="271330"/>
                  <a:pt x="557480" y="407621"/>
                  <a:pt x="582545" y="488690"/>
                </a:cubicBezTo>
                <a:cubicBezTo>
                  <a:pt x="507741" y="474591"/>
                  <a:pt x="428238" y="460492"/>
                  <a:pt x="353434" y="388822"/>
                </a:cubicBezTo>
                <a:cubicBezTo>
                  <a:pt x="414531" y="494956"/>
                  <a:pt x="509699" y="497698"/>
                  <a:pt x="575495" y="513363"/>
                </a:cubicBezTo>
                <a:cubicBezTo>
                  <a:pt x="540247" y="601482"/>
                  <a:pt x="570795" y="683727"/>
                  <a:pt x="603693" y="763621"/>
                </a:cubicBezTo>
                <a:cubicBezTo>
                  <a:pt x="577062" y="685685"/>
                  <a:pt x="566879" y="587775"/>
                  <a:pt x="604868" y="514538"/>
                </a:cubicBezTo>
                <a:cubicBezTo>
                  <a:pt x="665964" y="619498"/>
                  <a:pt x="817529" y="652787"/>
                  <a:pt x="922097" y="663753"/>
                </a:cubicBezTo>
                <a:cubicBezTo>
                  <a:pt x="805780" y="642213"/>
                  <a:pt x="675364" y="584250"/>
                  <a:pt x="622492" y="496914"/>
                </a:cubicBezTo>
                <a:lnTo>
                  <a:pt x="976144" y="273679"/>
                </a:lnTo>
                <a:lnTo>
                  <a:pt x="604868" y="481641"/>
                </a:lnTo>
                <a:cubicBezTo>
                  <a:pt x="540639" y="355924"/>
                  <a:pt x="542205" y="237257"/>
                  <a:pt x="589594" y="138564"/>
                </a:cubicBezTo>
                <a:close/>
                <a:moveTo>
                  <a:pt x="327852" y="199714"/>
                </a:moveTo>
                <a:cubicBezTo>
                  <a:pt x="450199" y="269256"/>
                  <a:pt x="432730" y="394020"/>
                  <a:pt x="476357" y="373093"/>
                </a:cubicBezTo>
                <a:cubicBezTo>
                  <a:pt x="521758" y="348885"/>
                  <a:pt x="493139" y="291779"/>
                  <a:pt x="460995" y="262872"/>
                </a:cubicBezTo>
                <a:cubicBezTo>
                  <a:pt x="419762" y="228940"/>
                  <a:pt x="397328" y="170334"/>
                  <a:pt x="471237" y="87055"/>
                </a:cubicBezTo>
                <a:cubicBezTo>
                  <a:pt x="484213" y="110598"/>
                  <a:pt x="481914" y="167038"/>
                  <a:pt x="510164" y="157683"/>
                </a:cubicBezTo>
                <a:cubicBezTo>
                  <a:pt x="542848" y="100031"/>
                  <a:pt x="526185" y="32979"/>
                  <a:pt x="703384" y="0"/>
                </a:cubicBezTo>
                <a:cubicBezTo>
                  <a:pt x="749553" y="357523"/>
                  <a:pt x="672356" y="228629"/>
                  <a:pt x="633930" y="374667"/>
                </a:cubicBezTo>
                <a:cubicBezTo>
                  <a:pt x="758539" y="380778"/>
                  <a:pt x="721007" y="187152"/>
                  <a:pt x="832692" y="145092"/>
                </a:cubicBezTo>
                <a:cubicBezTo>
                  <a:pt x="821342" y="173578"/>
                  <a:pt x="817041" y="200889"/>
                  <a:pt x="818615" y="224676"/>
                </a:cubicBezTo>
                <a:cubicBezTo>
                  <a:pt x="880568" y="123766"/>
                  <a:pt x="946046" y="183820"/>
                  <a:pt x="1164264" y="160454"/>
                </a:cubicBezTo>
                <a:cubicBezTo>
                  <a:pt x="1030951" y="265776"/>
                  <a:pt x="1107949" y="418094"/>
                  <a:pt x="922939" y="423548"/>
                </a:cubicBezTo>
                <a:cubicBezTo>
                  <a:pt x="954234" y="437204"/>
                  <a:pt x="977303" y="448509"/>
                  <a:pt x="1019172" y="457465"/>
                </a:cubicBezTo>
                <a:cubicBezTo>
                  <a:pt x="967712" y="506059"/>
                  <a:pt x="906852" y="497080"/>
                  <a:pt x="780197" y="472828"/>
                </a:cubicBezTo>
                <a:cubicBezTo>
                  <a:pt x="757969" y="468897"/>
                  <a:pt x="735742" y="477889"/>
                  <a:pt x="717039" y="510381"/>
                </a:cubicBezTo>
                <a:cubicBezTo>
                  <a:pt x="753640" y="562491"/>
                  <a:pt x="907732" y="437189"/>
                  <a:pt x="1080623" y="645563"/>
                </a:cubicBezTo>
                <a:cubicBezTo>
                  <a:pt x="1003809" y="673444"/>
                  <a:pt x="1010415" y="792968"/>
                  <a:pt x="850183" y="718630"/>
                </a:cubicBezTo>
                <a:cubicBezTo>
                  <a:pt x="834391" y="758903"/>
                  <a:pt x="869122" y="780376"/>
                  <a:pt x="897978" y="797150"/>
                </a:cubicBezTo>
                <a:cubicBezTo>
                  <a:pt x="846768" y="790891"/>
                  <a:pt x="794385" y="841029"/>
                  <a:pt x="744351" y="778374"/>
                </a:cubicBezTo>
                <a:cubicBezTo>
                  <a:pt x="715902" y="736269"/>
                  <a:pt x="733274" y="644817"/>
                  <a:pt x="659002" y="652059"/>
                </a:cubicBezTo>
                <a:cubicBezTo>
                  <a:pt x="608536" y="673891"/>
                  <a:pt x="644649" y="702141"/>
                  <a:pt x="681238" y="746053"/>
                </a:cubicBezTo>
                <a:cubicBezTo>
                  <a:pt x="696678" y="765291"/>
                  <a:pt x="695244" y="813474"/>
                  <a:pt x="716397" y="873232"/>
                </a:cubicBezTo>
                <a:lnTo>
                  <a:pt x="638415" y="849134"/>
                </a:lnTo>
                <a:lnTo>
                  <a:pt x="640225" y="850380"/>
                </a:lnTo>
                <a:cubicBezTo>
                  <a:pt x="714882" y="927632"/>
                  <a:pt x="712779" y="1050778"/>
                  <a:pt x="635527" y="1125435"/>
                </a:cubicBezTo>
                <a:cubicBezTo>
                  <a:pt x="558275" y="1200093"/>
                  <a:pt x="435129" y="1197990"/>
                  <a:pt x="360471" y="1120737"/>
                </a:cubicBezTo>
                <a:cubicBezTo>
                  <a:pt x="304478" y="1062798"/>
                  <a:pt x="291663" y="979044"/>
                  <a:pt x="321346" y="909292"/>
                </a:cubicBezTo>
                <a:lnTo>
                  <a:pt x="338662" y="877707"/>
                </a:lnTo>
                <a:lnTo>
                  <a:pt x="258973" y="795248"/>
                </a:lnTo>
                <a:lnTo>
                  <a:pt x="160956" y="960706"/>
                </a:lnTo>
                <a:cubicBezTo>
                  <a:pt x="149183" y="980578"/>
                  <a:pt x="123532" y="987143"/>
                  <a:pt x="103660" y="975371"/>
                </a:cubicBezTo>
                <a:lnTo>
                  <a:pt x="102456" y="974658"/>
                </a:lnTo>
                <a:cubicBezTo>
                  <a:pt x="82584" y="962886"/>
                  <a:pt x="76018" y="937234"/>
                  <a:pt x="87790" y="917363"/>
                </a:cubicBezTo>
                <a:lnTo>
                  <a:pt x="309917" y="542403"/>
                </a:lnTo>
                <a:lnTo>
                  <a:pt x="335407" y="523295"/>
                </a:lnTo>
                <a:lnTo>
                  <a:pt x="320224" y="517189"/>
                </a:lnTo>
                <a:cubicBezTo>
                  <a:pt x="286936" y="496462"/>
                  <a:pt x="253483" y="448969"/>
                  <a:pt x="262987" y="349927"/>
                </a:cubicBezTo>
                <a:cubicBezTo>
                  <a:pt x="278535" y="360531"/>
                  <a:pt x="295257" y="358210"/>
                  <a:pt x="309629" y="381738"/>
                </a:cubicBezTo>
                <a:cubicBezTo>
                  <a:pt x="289855" y="313622"/>
                  <a:pt x="299454" y="267830"/>
                  <a:pt x="327852" y="199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2" name="자유형: 도형 171">
            <a:extLst>
              <a:ext uri="{FF2B5EF4-FFF2-40B4-BE49-F238E27FC236}">
                <a16:creationId xmlns="" xmlns:a16="http://schemas.microsoft.com/office/drawing/2014/main" id="{1FD0C1D9-1486-4CED-AE5D-F6703EF61F0A}"/>
              </a:ext>
            </a:extLst>
          </p:cNvPr>
          <p:cNvSpPr/>
          <p:nvPr/>
        </p:nvSpPr>
        <p:spPr>
          <a:xfrm rot="2383977">
            <a:off x="9885908" y="2625555"/>
            <a:ext cx="803168" cy="1801645"/>
          </a:xfrm>
          <a:custGeom>
            <a:avLst/>
            <a:gdLst>
              <a:gd name="connsiteX0" fmla="*/ 229065 w 803168"/>
              <a:gd name="connsiteY0" fmla="*/ 1279144 h 1801645"/>
              <a:gd name="connsiteX1" fmla="*/ 220709 w 803168"/>
              <a:gd name="connsiteY1" fmla="*/ 1299316 h 1801645"/>
              <a:gd name="connsiteX2" fmla="*/ 249237 w 803168"/>
              <a:gd name="connsiteY2" fmla="*/ 1327844 h 1801645"/>
              <a:gd name="connsiteX3" fmla="*/ 306292 w 803168"/>
              <a:gd name="connsiteY3" fmla="*/ 1327844 h 1801645"/>
              <a:gd name="connsiteX4" fmla="*/ 334820 w 803168"/>
              <a:gd name="connsiteY4" fmla="*/ 1299316 h 1801645"/>
              <a:gd name="connsiteX5" fmla="*/ 306292 w 803168"/>
              <a:gd name="connsiteY5" fmla="*/ 1270789 h 1801645"/>
              <a:gd name="connsiteX6" fmla="*/ 249237 w 803168"/>
              <a:gd name="connsiteY6" fmla="*/ 1270789 h 1801645"/>
              <a:gd name="connsiteX7" fmla="*/ 229065 w 803168"/>
              <a:gd name="connsiteY7" fmla="*/ 1279144 h 1801645"/>
              <a:gd name="connsiteX8" fmla="*/ 645396 w 803168"/>
              <a:gd name="connsiteY8" fmla="*/ 221605 h 1801645"/>
              <a:gd name="connsiteX9" fmla="*/ 728718 w 803168"/>
              <a:gd name="connsiteY9" fmla="*/ 184187 h 1801645"/>
              <a:gd name="connsiteX10" fmla="*/ 798000 w 803168"/>
              <a:gd name="connsiteY10" fmla="*/ 289880 h 1801645"/>
              <a:gd name="connsiteX11" fmla="*/ 452914 w 803168"/>
              <a:gd name="connsiteY11" fmla="*/ 454440 h 1801645"/>
              <a:gd name="connsiteX12" fmla="*/ 645396 w 803168"/>
              <a:gd name="connsiteY12" fmla="*/ 221605 h 1801645"/>
              <a:gd name="connsiteX13" fmla="*/ 326413 w 803168"/>
              <a:gd name="connsiteY13" fmla="*/ 35543 h 1801645"/>
              <a:gd name="connsiteX14" fmla="*/ 469491 w 803168"/>
              <a:gd name="connsiteY14" fmla="*/ 39307 h 1801645"/>
              <a:gd name="connsiteX15" fmla="*/ 414950 w 803168"/>
              <a:gd name="connsiteY15" fmla="*/ 451074 h 1801645"/>
              <a:gd name="connsiteX16" fmla="*/ 407354 w 803168"/>
              <a:gd name="connsiteY16" fmla="*/ 458905 h 1801645"/>
              <a:gd name="connsiteX17" fmla="*/ 441866 w 803168"/>
              <a:gd name="connsiteY17" fmla="*/ 463872 h 1801645"/>
              <a:gd name="connsiteX18" fmla="*/ 587016 w 803168"/>
              <a:gd name="connsiteY18" fmla="*/ 569553 h 1801645"/>
              <a:gd name="connsiteX19" fmla="*/ 634788 w 803168"/>
              <a:gd name="connsiteY19" fmla="*/ 764912 h 1801645"/>
              <a:gd name="connsiteX20" fmla="*/ 635207 w 803168"/>
              <a:gd name="connsiteY20" fmla="*/ 842598 h 1801645"/>
              <a:gd name="connsiteX21" fmla="*/ 620522 w 803168"/>
              <a:gd name="connsiteY21" fmla="*/ 836516 h 1801645"/>
              <a:gd name="connsiteX22" fmla="*/ 487393 w 803168"/>
              <a:gd name="connsiteY22" fmla="*/ 836516 h 1801645"/>
              <a:gd name="connsiteX23" fmla="*/ 458866 w 803168"/>
              <a:gd name="connsiteY23" fmla="*/ 865043 h 1801645"/>
              <a:gd name="connsiteX24" fmla="*/ 487393 w 803168"/>
              <a:gd name="connsiteY24" fmla="*/ 893571 h 1801645"/>
              <a:gd name="connsiteX25" fmla="*/ 620522 w 803168"/>
              <a:gd name="connsiteY25" fmla="*/ 893571 h 1801645"/>
              <a:gd name="connsiteX26" fmla="*/ 633262 w 803168"/>
              <a:gd name="connsiteY26" fmla="*/ 888294 h 1801645"/>
              <a:gd name="connsiteX27" fmla="*/ 630002 w 803168"/>
              <a:gd name="connsiteY27" fmla="*/ 942781 h 1801645"/>
              <a:gd name="connsiteX28" fmla="*/ 545281 w 803168"/>
              <a:gd name="connsiteY28" fmla="*/ 942781 h 1801645"/>
              <a:gd name="connsiteX29" fmla="*/ 516753 w 803168"/>
              <a:gd name="connsiteY29" fmla="*/ 971308 h 1801645"/>
              <a:gd name="connsiteX30" fmla="*/ 545281 w 803168"/>
              <a:gd name="connsiteY30" fmla="*/ 999836 h 1801645"/>
              <a:gd name="connsiteX31" fmla="*/ 623822 w 803168"/>
              <a:gd name="connsiteY31" fmla="*/ 999836 h 1801645"/>
              <a:gd name="connsiteX32" fmla="*/ 612590 w 803168"/>
              <a:gd name="connsiteY32" fmla="*/ 1094920 h 1801645"/>
              <a:gd name="connsiteX33" fmla="*/ 564658 w 803168"/>
              <a:gd name="connsiteY33" fmla="*/ 1348056 h 1801645"/>
              <a:gd name="connsiteX34" fmla="*/ 547553 w 803168"/>
              <a:gd name="connsiteY34" fmla="*/ 1416364 h 1801645"/>
              <a:gd name="connsiteX35" fmla="*/ 545602 w 803168"/>
              <a:gd name="connsiteY35" fmla="*/ 1413469 h 1801645"/>
              <a:gd name="connsiteX36" fmla="*/ 525430 w 803168"/>
              <a:gd name="connsiteY36" fmla="*/ 1405113 h 1801645"/>
              <a:gd name="connsiteX37" fmla="*/ 468375 w 803168"/>
              <a:gd name="connsiteY37" fmla="*/ 1405113 h 1801645"/>
              <a:gd name="connsiteX38" fmla="*/ 439847 w 803168"/>
              <a:gd name="connsiteY38" fmla="*/ 1433640 h 1801645"/>
              <a:gd name="connsiteX39" fmla="*/ 468374 w 803168"/>
              <a:gd name="connsiteY39" fmla="*/ 1462168 h 1801645"/>
              <a:gd name="connsiteX40" fmla="*/ 525430 w 803168"/>
              <a:gd name="connsiteY40" fmla="*/ 1462168 h 1801645"/>
              <a:gd name="connsiteX41" fmla="*/ 537316 w 803168"/>
              <a:gd name="connsiteY41" fmla="*/ 1457245 h 1801645"/>
              <a:gd name="connsiteX42" fmla="*/ 534890 w 803168"/>
              <a:gd name="connsiteY42" fmla="*/ 1466934 h 1801645"/>
              <a:gd name="connsiteX43" fmla="*/ 386190 w 803168"/>
              <a:gd name="connsiteY43" fmla="*/ 1801645 h 1801645"/>
              <a:gd name="connsiteX44" fmla="*/ 174508 w 803168"/>
              <a:gd name="connsiteY44" fmla="*/ 558698 h 1801645"/>
              <a:gd name="connsiteX45" fmla="*/ 388903 w 803168"/>
              <a:gd name="connsiteY45" fmla="*/ 456250 h 1801645"/>
              <a:gd name="connsiteX46" fmla="*/ 389091 w 803168"/>
              <a:gd name="connsiteY46" fmla="*/ 456277 h 1801645"/>
              <a:gd name="connsiteX47" fmla="*/ 383939 w 803168"/>
              <a:gd name="connsiteY47" fmla="*/ 451298 h 1801645"/>
              <a:gd name="connsiteX48" fmla="*/ 326413 w 803168"/>
              <a:gd name="connsiteY48" fmla="*/ 35543 h 1801645"/>
              <a:gd name="connsiteX49" fmla="*/ 36430 w 803168"/>
              <a:gd name="connsiteY49" fmla="*/ 193331 h 1801645"/>
              <a:gd name="connsiteX50" fmla="*/ 74450 w 803168"/>
              <a:gd name="connsiteY50" fmla="*/ 180131 h 1801645"/>
              <a:gd name="connsiteX51" fmla="*/ 350253 w 803168"/>
              <a:gd name="connsiteY51" fmla="*/ 450384 h 1801645"/>
              <a:gd name="connsiteX52" fmla="*/ 5168 w 803168"/>
              <a:gd name="connsiteY52" fmla="*/ 285823 h 1801645"/>
              <a:gd name="connsiteX53" fmla="*/ 36430 w 803168"/>
              <a:gd name="connsiteY53" fmla="*/ 193331 h 1801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03168" h="1801645">
                <a:moveTo>
                  <a:pt x="229065" y="1279144"/>
                </a:moveTo>
                <a:cubicBezTo>
                  <a:pt x="223902" y="1284307"/>
                  <a:pt x="220709" y="1291438"/>
                  <a:pt x="220709" y="1299316"/>
                </a:cubicBezTo>
                <a:cubicBezTo>
                  <a:pt x="220709" y="1315072"/>
                  <a:pt x="233482" y="1327844"/>
                  <a:pt x="249237" y="1327844"/>
                </a:cubicBezTo>
                <a:lnTo>
                  <a:pt x="306292" y="1327844"/>
                </a:lnTo>
                <a:cubicBezTo>
                  <a:pt x="322047" y="1327844"/>
                  <a:pt x="334819" y="1315071"/>
                  <a:pt x="334820" y="1299316"/>
                </a:cubicBezTo>
                <a:cubicBezTo>
                  <a:pt x="334820" y="1283561"/>
                  <a:pt x="322047" y="1270788"/>
                  <a:pt x="306292" y="1270789"/>
                </a:cubicBezTo>
                <a:lnTo>
                  <a:pt x="249237" y="1270789"/>
                </a:lnTo>
                <a:cubicBezTo>
                  <a:pt x="241359" y="1270789"/>
                  <a:pt x="234227" y="1273982"/>
                  <a:pt x="229065" y="1279144"/>
                </a:cubicBezTo>
                <a:close/>
                <a:moveTo>
                  <a:pt x="645396" y="221605"/>
                </a:moveTo>
                <a:cubicBezTo>
                  <a:pt x="676819" y="198445"/>
                  <a:pt x="706342" y="183526"/>
                  <a:pt x="728718" y="184187"/>
                </a:cubicBezTo>
                <a:cubicBezTo>
                  <a:pt x="787322" y="194782"/>
                  <a:pt x="815572" y="234528"/>
                  <a:pt x="798000" y="289880"/>
                </a:cubicBezTo>
                <a:cubicBezTo>
                  <a:pt x="769622" y="367565"/>
                  <a:pt x="471196" y="478847"/>
                  <a:pt x="452914" y="454440"/>
                </a:cubicBezTo>
                <a:cubicBezTo>
                  <a:pt x="439753" y="434742"/>
                  <a:pt x="551127" y="291086"/>
                  <a:pt x="645396" y="221605"/>
                </a:cubicBezTo>
                <a:close/>
                <a:moveTo>
                  <a:pt x="326413" y="35543"/>
                </a:moveTo>
                <a:cubicBezTo>
                  <a:pt x="374106" y="-12150"/>
                  <a:pt x="429328" y="-12778"/>
                  <a:pt x="469491" y="39307"/>
                </a:cubicBezTo>
                <a:cubicBezTo>
                  <a:pt x="516713" y="106297"/>
                  <a:pt x="454391" y="382283"/>
                  <a:pt x="414950" y="451074"/>
                </a:cubicBezTo>
                <a:lnTo>
                  <a:pt x="407354" y="458905"/>
                </a:lnTo>
                <a:lnTo>
                  <a:pt x="441866" y="463872"/>
                </a:lnTo>
                <a:cubicBezTo>
                  <a:pt x="494066" y="478299"/>
                  <a:pt x="543594" y="513240"/>
                  <a:pt x="587016" y="569553"/>
                </a:cubicBezTo>
                <a:cubicBezTo>
                  <a:pt x="616190" y="610940"/>
                  <a:pt x="630861" y="679995"/>
                  <a:pt x="634788" y="764912"/>
                </a:cubicBezTo>
                <a:lnTo>
                  <a:pt x="635207" y="842598"/>
                </a:lnTo>
                <a:lnTo>
                  <a:pt x="620522" y="836516"/>
                </a:lnTo>
                <a:lnTo>
                  <a:pt x="487393" y="836516"/>
                </a:lnTo>
                <a:cubicBezTo>
                  <a:pt x="471638" y="836515"/>
                  <a:pt x="458866" y="849288"/>
                  <a:pt x="458866" y="865043"/>
                </a:cubicBezTo>
                <a:cubicBezTo>
                  <a:pt x="458865" y="880799"/>
                  <a:pt x="471638" y="893571"/>
                  <a:pt x="487393" y="893571"/>
                </a:cubicBezTo>
                <a:lnTo>
                  <a:pt x="620522" y="893571"/>
                </a:lnTo>
                <a:lnTo>
                  <a:pt x="633262" y="888294"/>
                </a:lnTo>
                <a:lnTo>
                  <a:pt x="630002" y="942781"/>
                </a:lnTo>
                <a:lnTo>
                  <a:pt x="545281" y="942781"/>
                </a:lnTo>
                <a:cubicBezTo>
                  <a:pt x="529526" y="942781"/>
                  <a:pt x="516754" y="955553"/>
                  <a:pt x="516753" y="971308"/>
                </a:cubicBezTo>
                <a:cubicBezTo>
                  <a:pt x="516753" y="987064"/>
                  <a:pt x="529526" y="999836"/>
                  <a:pt x="545281" y="999836"/>
                </a:cubicBezTo>
                <a:lnTo>
                  <a:pt x="623822" y="999836"/>
                </a:lnTo>
                <a:lnTo>
                  <a:pt x="612590" y="1094920"/>
                </a:lnTo>
                <a:cubicBezTo>
                  <a:pt x="600160" y="1179671"/>
                  <a:pt x="583537" y="1266079"/>
                  <a:pt x="564658" y="1348056"/>
                </a:cubicBezTo>
                <a:lnTo>
                  <a:pt x="547553" y="1416364"/>
                </a:lnTo>
                <a:lnTo>
                  <a:pt x="545602" y="1413469"/>
                </a:lnTo>
                <a:cubicBezTo>
                  <a:pt x="540440" y="1408306"/>
                  <a:pt x="533307" y="1405113"/>
                  <a:pt x="525430" y="1405113"/>
                </a:cubicBezTo>
                <a:lnTo>
                  <a:pt x="468375" y="1405113"/>
                </a:lnTo>
                <a:cubicBezTo>
                  <a:pt x="452619" y="1405113"/>
                  <a:pt x="439847" y="1417885"/>
                  <a:pt x="439847" y="1433640"/>
                </a:cubicBezTo>
                <a:cubicBezTo>
                  <a:pt x="439847" y="1449395"/>
                  <a:pt x="452619" y="1462168"/>
                  <a:pt x="468374" y="1462168"/>
                </a:cubicBezTo>
                <a:lnTo>
                  <a:pt x="525430" y="1462168"/>
                </a:lnTo>
                <a:lnTo>
                  <a:pt x="537316" y="1457245"/>
                </a:lnTo>
                <a:lnTo>
                  <a:pt x="534890" y="1466934"/>
                </a:lnTo>
                <a:cubicBezTo>
                  <a:pt x="483266" y="1656983"/>
                  <a:pt x="423603" y="1800285"/>
                  <a:pt x="386190" y="1801645"/>
                </a:cubicBezTo>
                <a:cubicBezTo>
                  <a:pt x="283063" y="1799836"/>
                  <a:pt x="821" y="793899"/>
                  <a:pt x="174508" y="558698"/>
                </a:cubicBezTo>
                <a:cubicBezTo>
                  <a:pt x="243260" y="489947"/>
                  <a:pt x="317438" y="455119"/>
                  <a:pt x="388903" y="456250"/>
                </a:cubicBezTo>
                <a:lnTo>
                  <a:pt x="389091" y="456277"/>
                </a:lnTo>
                <a:lnTo>
                  <a:pt x="383939" y="451298"/>
                </a:lnTo>
                <a:cubicBezTo>
                  <a:pt x="342062" y="382980"/>
                  <a:pt x="273700" y="106925"/>
                  <a:pt x="326413" y="35543"/>
                </a:cubicBezTo>
                <a:close/>
                <a:moveTo>
                  <a:pt x="36430" y="193331"/>
                </a:moveTo>
                <a:cubicBezTo>
                  <a:pt x="47045" y="187250"/>
                  <a:pt x="59799" y="182779"/>
                  <a:pt x="74450" y="180131"/>
                </a:cubicBezTo>
                <a:cubicBezTo>
                  <a:pt x="163955" y="177487"/>
                  <a:pt x="367802" y="424118"/>
                  <a:pt x="350253" y="450384"/>
                </a:cubicBezTo>
                <a:cubicBezTo>
                  <a:pt x="331971" y="474791"/>
                  <a:pt x="33545" y="363509"/>
                  <a:pt x="5168" y="285823"/>
                </a:cubicBezTo>
                <a:cubicBezTo>
                  <a:pt x="-8011" y="244310"/>
                  <a:pt x="4585" y="211574"/>
                  <a:pt x="36430" y="19333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2" name="자유형: 도형 131">
            <a:extLst>
              <a:ext uri="{FF2B5EF4-FFF2-40B4-BE49-F238E27FC236}">
                <a16:creationId xmlns="" xmlns:a16="http://schemas.microsoft.com/office/drawing/2014/main" id="{77C63FA3-A1E0-447F-84D0-88EEE9659140}"/>
              </a:ext>
            </a:extLst>
          </p:cNvPr>
          <p:cNvSpPr/>
          <p:nvPr/>
        </p:nvSpPr>
        <p:spPr>
          <a:xfrm rot="18726766">
            <a:off x="3278134" y="4859947"/>
            <a:ext cx="1401412" cy="1382847"/>
          </a:xfrm>
          <a:custGeom>
            <a:avLst/>
            <a:gdLst>
              <a:gd name="connsiteX0" fmla="*/ 250514 w 1401412"/>
              <a:gd name="connsiteY0" fmla="*/ 1125623 h 1382847"/>
              <a:gd name="connsiteX1" fmla="*/ 194533 w 1401412"/>
              <a:gd name="connsiteY1" fmla="*/ 1126969 h 1382847"/>
              <a:gd name="connsiteX2" fmla="*/ 141483 w 1401412"/>
              <a:gd name="connsiteY2" fmla="*/ 1169655 h 1382847"/>
              <a:gd name="connsiteX3" fmla="*/ 184171 w 1401412"/>
              <a:gd name="connsiteY3" fmla="*/ 1222705 h 1382847"/>
              <a:gd name="connsiteX4" fmla="*/ 237220 w 1401412"/>
              <a:gd name="connsiteY4" fmla="*/ 1180018 h 1382847"/>
              <a:gd name="connsiteX5" fmla="*/ 250514 w 1401412"/>
              <a:gd name="connsiteY5" fmla="*/ 1125623 h 1382847"/>
              <a:gd name="connsiteX6" fmla="*/ 517944 w 1401412"/>
              <a:gd name="connsiteY6" fmla="*/ 1076233 h 1382847"/>
              <a:gd name="connsiteX7" fmla="*/ 461963 w 1401412"/>
              <a:gd name="connsiteY7" fmla="*/ 1077578 h 1382847"/>
              <a:gd name="connsiteX8" fmla="*/ 408913 w 1401412"/>
              <a:gd name="connsiteY8" fmla="*/ 1120266 h 1382847"/>
              <a:gd name="connsiteX9" fmla="*/ 451600 w 1401412"/>
              <a:gd name="connsiteY9" fmla="*/ 1173316 h 1382847"/>
              <a:gd name="connsiteX10" fmla="*/ 451599 w 1401412"/>
              <a:gd name="connsiteY10" fmla="*/ 1173315 h 1382847"/>
              <a:gd name="connsiteX11" fmla="*/ 504650 w 1401412"/>
              <a:gd name="connsiteY11" fmla="*/ 1130628 h 1382847"/>
              <a:gd name="connsiteX12" fmla="*/ 517944 w 1401412"/>
              <a:gd name="connsiteY12" fmla="*/ 1076233 h 1382847"/>
              <a:gd name="connsiteX13" fmla="*/ 326560 w 1401412"/>
              <a:gd name="connsiteY13" fmla="*/ 864518 h 1382847"/>
              <a:gd name="connsiteX14" fmla="*/ 270578 w 1401412"/>
              <a:gd name="connsiteY14" fmla="*/ 865864 h 1382847"/>
              <a:gd name="connsiteX15" fmla="*/ 217527 w 1401412"/>
              <a:gd name="connsiteY15" fmla="*/ 908551 h 1382847"/>
              <a:gd name="connsiteX16" fmla="*/ 260214 w 1401412"/>
              <a:gd name="connsiteY16" fmla="*/ 961601 h 1382847"/>
              <a:gd name="connsiteX17" fmla="*/ 260216 w 1401412"/>
              <a:gd name="connsiteY17" fmla="*/ 961600 h 1382847"/>
              <a:gd name="connsiteX18" fmla="*/ 313267 w 1401412"/>
              <a:gd name="connsiteY18" fmla="*/ 918913 h 1382847"/>
              <a:gd name="connsiteX19" fmla="*/ 326560 w 1401412"/>
              <a:gd name="connsiteY19" fmla="*/ 864518 h 1382847"/>
              <a:gd name="connsiteX20" fmla="*/ 785375 w 1401412"/>
              <a:gd name="connsiteY20" fmla="*/ 1026841 h 1382847"/>
              <a:gd name="connsiteX21" fmla="*/ 729394 w 1401412"/>
              <a:gd name="connsiteY21" fmla="*/ 1028188 h 1382847"/>
              <a:gd name="connsiteX22" fmla="*/ 676343 w 1401412"/>
              <a:gd name="connsiteY22" fmla="*/ 1070875 h 1382847"/>
              <a:gd name="connsiteX23" fmla="*/ 719031 w 1401412"/>
              <a:gd name="connsiteY23" fmla="*/ 1123925 h 1382847"/>
              <a:gd name="connsiteX24" fmla="*/ 719032 w 1401412"/>
              <a:gd name="connsiteY24" fmla="*/ 1123924 h 1382847"/>
              <a:gd name="connsiteX25" fmla="*/ 772082 w 1401412"/>
              <a:gd name="connsiteY25" fmla="*/ 1081236 h 1382847"/>
              <a:gd name="connsiteX26" fmla="*/ 785375 w 1401412"/>
              <a:gd name="connsiteY26" fmla="*/ 1026841 h 1382847"/>
              <a:gd name="connsiteX27" fmla="*/ 593991 w 1401412"/>
              <a:gd name="connsiteY27" fmla="*/ 815127 h 1382847"/>
              <a:gd name="connsiteX28" fmla="*/ 538010 w 1401412"/>
              <a:gd name="connsiteY28" fmla="*/ 816473 h 1382847"/>
              <a:gd name="connsiteX29" fmla="*/ 484959 w 1401412"/>
              <a:gd name="connsiteY29" fmla="*/ 859160 h 1382847"/>
              <a:gd name="connsiteX30" fmla="*/ 527646 w 1401412"/>
              <a:gd name="connsiteY30" fmla="*/ 912211 h 1382847"/>
              <a:gd name="connsiteX31" fmla="*/ 527647 w 1401412"/>
              <a:gd name="connsiteY31" fmla="*/ 912210 h 1382847"/>
              <a:gd name="connsiteX32" fmla="*/ 580697 w 1401412"/>
              <a:gd name="connsiteY32" fmla="*/ 869522 h 1382847"/>
              <a:gd name="connsiteX33" fmla="*/ 593991 w 1401412"/>
              <a:gd name="connsiteY33" fmla="*/ 815127 h 1382847"/>
              <a:gd name="connsiteX34" fmla="*/ 402606 w 1401412"/>
              <a:gd name="connsiteY34" fmla="*/ 603412 h 1382847"/>
              <a:gd name="connsiteX35" fmla="*/ 346625 w 1401412"/>
              <a:gd name="connsiteY35" fmla="*/ 604759 h 1382847"/>
              <a:gd name="connsiteX36" fmla="*/ 293574 w 1401412"/>
              <a:gd name="connsiteY36" fmla="*/ 647446 h 1382847"/>
              <a:gd name="connsiteX37" fmla="*/ 336262 w 1401412"/>
              <a:gd name="connsiteY37" fmla="*/ 700498 h 1382847"/>
              <a:gd name="connsiteX38" fmla="*/ 336262 w 1401412"/>
              <a:gd name="connsiteY38" fmla="*/ 700494 h 1382847"/>
              <a:gd name="connsiteX39" fmla="*/ 389313 w 1401412"/>
              <a:gd name="connsiteY39" fmla="*/ 657807 h 1382847"/>
              <a:gd name="connsiteX40" fmla="*/ 402606 w 1401412"/>
              <a:gd name="connsiteY40" fmla="*/ 603412 h 1382847"/>
              <a:gd name="connsiteX41" fmla="*/ 1052808 w 1401412"/>
              <a:gd name="connsiteY41" fmla="*/ 977453 h 1382847"/>
              <a:gd name="connsiteX42" fmla="*/ 996827 w 1401412"/>
              <a:gd name="connsiteY42" fmla="*/ 978800 h 1382847"/>
              <a:gd name="connsiteX43" fmla="*/ 943776 w 1401412"/>
              <a:gd name="connsiteY43" fmla="*/ 1021487 h 1382847"/>
              <a:gd name="connsiteX44" fmla="*/ 986464 w 1401412"/>
              <a:gd name="connsiteY44" fmla="*/ 1074537 h 1382847"/>
              <a:gd name="connsiteX45" fmla="*/ 986465 w 1401412"/>
              <a:gd name="connsiteY45" fmla="*/ 1074536 h 1382847"/>
              <a:gd name="connsiteX46" fmla="*/ 1039515 w 1401412"/>
              <a:gd name="connsiteY46" fmla="*/ 1031848 h 1382847"/>
              <a:gd name="connsiteX47" fmla="*/ 1052808 w 1401412"/>
              <a:gd name="connsiteY47" fmla="*/ 977453 h 1382847"/>
              <a:gd name="connsiteX48" fmla="*/ 861422 w 1401412"/>
              <a:gd name="connsiteY48" fmla="*/ 765736 h 1382847"/>
              <a:gd name="connsiteX49" fmla="*/ 805440 w 1401412"/>
              <a:gd name="connsiteY49" fmla="*/ 767083 h 1382847"/>
              <a:gd name="connsiteX50" fmla="*/ 752390 w 1401412"/>
              <a:gd name="connsiteY50" fmla="*/ 809770 h 1382847"/>
              <a:gd name="connsiteX51" fmla="*/ 795077 w 1401412"/>
              <a:gd name="connsiteY51" fmla="*/ 862820 h 1382847"/>
              <a:gd name="connsiteX52" fmla="*/ 848128 w 1401412"/>
              <a:gd name="connsiteY52" fmla="*/ 820132 h 1382847"/>
              <a:gd name="connsiteX53" fmla="*/ 861422 w 1401412"/>
              <a:gd name="connsiteY53" fmla="*/ 765736 h 1382847"/>
              <a:gd name="connsiteX54" fmla="*/ 670038 w 1401412"/>
              <a:gd name="connsiteY54" fmla="*/ 554023 h 1382847"/>
              <a:gd name="connsiteX55" fmla="*/ 614055 w 1401412"/>
              <a:gd name="connsiteY55" fmla="*/ 555368 h 1382847"/>
              <a:gd name="connsiteX56" fmla="*/ 561005 w 1401412"/>
              <a:gd name="connsiteY56" fmla="*/ 598056 h 1382847"/>
              <a:gd name="connsiteX57" fmla="*/ 603692 w 1401412"/>
              <a:gd name="connsiteY57" fmla="*/ 651107 h 1382847"/>
              <a:gd name="connsiteX58" fmla="*/ 603694 w 1401412"/>
              <a:gd name="connsiteY58" fmla="*/ 651105 h 1382847"/>
              <a:gd name="connsiteX59" fmla="*/ 656744 w 1401412"/>
              <a:gd name="connsiteY59" fmla="*/ 608417 h 1382847"/>
              <a:gd name="connsiteX60" fmla="*/ 670038 w 1401412"/>
              <a:gd name="connsiteY60" fmla="*/ 554023 h 1382847"/>
              <a:gd name="connsiteX61" fmla="*/ 478653 w 1401412"/>
              <a:gd name="connsiteY61" fmla="*/ 342307 h 1382847"/>
              <a:gd name="connsiteX62" fmla="*/ 422672 w 1401412"/>
              <a:gd name="connsiteY62" fmla="*/ 343654 h 1382847"/>
              <a:gd name="connsiteX63" fmla="*/ 369621 w 1401412"/>
              <a:gd name="connsiteY63" fmla="*/ 386341 h 1382847"/>
              <a:gd name="connsiteX64" fmla="*/ 412308 w 1401412"/>
              <a:gd name="connsiteY64" fmla="*/ 439391 h 1382847"/>
              <a:gd name="connsiteX65" fmla="*/ 412308 w 1401412"/>
              <a:gd name="connsiteY65" fmla="*/ 439390 h 1382847"/>
              <a:gd name="connsiteX66" fmla="*/ 465359 w 1401412"/>
              <a:gd name="connsiteY66" fmla="*/ 396703 h 1382847"/>
              <a:gd name="connsiteX67" fmla="*/ 478653 w 1401412"/>
              <a:gd name="connsiteY67" fmla="*/ 342307 h 1382847"/>
              <a:gd name="connsiteX68" fmla="*/ 1333626 w 1401412"/>
              <a:gd name="connsiteY68" fmla="*/ 415222 h 1382847"/>
              <a:gd name="connsiteX69" fmla="*/ 1173287 w 1401412"/>
              <a:gd name="connsiteY69" fmla="*/ 607201 h 1382847"/>
              <a:gd name="connsiteX70" fmla="*/ 1401412 w 1401412"/>
              <a:gd name="connsiteY70" fmla="*/ 771508 h 1382847"/>
              <a:gd name="connsiteX71" fmla="*/ 1147994 w 1401412"/>
              <a:gd name="connsiteY71" fmla="*/ 819762 h 1382847"/>
              <a:gd name="connsiteX72" fmla="*/ 1151864 w 1401412"/>
              <a:gd name="connsiteY72" fmla="*/ 827138 h 1382847"/>
              <a:gd name="connsiteX73" fmla="*/ 1190269 w 1401412"/>
              <a:gd name="connsiteY73" fmla="*/ 1097725 h 1382847"/>
              <a:gd name="connsiteX74" fmla="*/ 56098 w 1401412"/>
              <a:gd name="connsiteY74" fmla="*/ 1304350 h 1382847"/>
              <a:gd name="connsiteX75" fmla="*/ 379737 w 1401412"/>
              <a:gd name="connsiteY75" fmla="*/ 193099 h 1382847"/>
              <a:gd name="connsiteX76" fmla="*/ 565750 w 1401412"/>
              <a:gd name="connsiteY76" fmla="*/ 214483 h 1382847"/>
              <a:gd name="connsiteX77" fmla="*/ 611467 w 1401412"/>
              <a:gd name="connsiteY77" fmla="*/ 238364 h 1382847"/>
              <a:gd name="connsiteX78" fmla="*/ 713985 w 1401412"/>
              <a:gd name="connsiteY78" fmla="*/ 0 h 1382847"/>
              <a:gd name="connsiteX79" fmla="*/ 834844 w 1401412"/>
              <a:gd name="connsiteY79" fmla="*/ 281011 h 1382847"/>
              <a:gd name="connsiteX80" fmla="*/ 1050645 w 1401412"/>
              <a:gd name="connsiteY80" fmla="*/ 136033 h 1382847"/>
              <a:gd name="connsiteX81" fmla="*/ 1000091 w 1401412"/>
              <a:gd name="connsiteY81" fmla="*/ 436133 h 13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401412" h="1382847">
                <a:moveTo>
                  <a:pt x="250514" y="1125623"/>
                </a:moveTo>
                <a:cubicBezTo>
                  <a:pt x="231589" y="1128510"/>
                  <a:pt x="212930" y="1128959"/>
                  <a:pt x="194533" y="1126969"/>
                </a:cubicBezTo>
                <a:cubicBezTo>
                  <a:pt x="168096" y="1124107"/>
                  <a:pt x="144345" y="1143219"/>
                  <a:pt x="141483" y="1169655"/>
                </a:cubicBezTo>
                <a:cubicBezTo>
                  <a:pt x="138622" y="1196093"/>
                  <a:pt x="157733" y="1219844"/>
                  <a:pt x="184171" y="1222705"/>
                </a:cubicBezTo>
                <a:cubicBezTo>
                  <a:pt x="210608" y="1225567"/>
                  <a:pt x="234359" y="1206456"/>
                  <a:pt x="237220" y="1180018"/>
                </a:cubicBezTo>
                <a:cubicBezTo>
                  <a:pt x="239212" y="1161622"/>
                  <a:pt x="243644" y="1143490"/>
                  <a:pt x="250514" y="1125623"/>
                </a:cubicBezTo>
                <a:close/>
                <a:moveTo>
                  <a:pt x="517944" y="1076233"/>
                </a:moveTo>
                <a:cubicBezTo>
                  <a:pt x="499020" y="1079121"/>
                  <a:pt x="480360" y="1079570"/>
                  <a:pt x="461963" y="1077578"/>
                </a:cubicBezTo>
                <a:cubicBezTo>
                  <a:pt x="435525" y="1074717"/>
                  <a:pt x="411774" y="1093827"/>
                  <a:pt x="408913" y="1120266"/>
                </a:cubicBezTo>
                <a:cubicBezTo>
                  <a:pt x="406051" y="1146704"/>
                  <a:pt x="425162" y="1170454"/>
                  <a:pt x="451600" y="1173316"/>
                </a:cubicBezTo>
                <a:lnTo>
                  <a:pt x="451599" y="1173315"/>
                </a:lnTo>
                <a:cubicBezTo>
                  <a:pt x="478037" y="1176177"/>
                  <a:pt x="501788" y="1157065"/>
                  <a:pt x="504650" y="1130628"/>
                </a:cubicBezTo>
                <a:cubicBezTo>
                  <a:pt x="506642" y="1112233"/>
                  <a:pt x="511073" y="1094102"/>
                  <a:pt x="517944" y="1076233"/>
                </a:cubicBezTo>
                <a:close/>
                <a:moveTo>
                  <a:pt x="326560" y="864518"/>
                </a:moveTo>
                <a:cubicBezTo>
                  <a:pt x="307634" y="867405"/>
                  <a:pt x="288974" y="867855"/>
                  <a:pt x="270578" y="865864"/>
                </a:cubicBezTo>
                <a:cubicBezTo>
                  <a:pt x="244140" y="863002"/>
                  <a:pt x="220390" y="882113"/>
                  <a:pt x="217527" y="908551"/>
                </a:cubicBezTo>
                <a:cubicBezTo>
                  <a:pt x="214665" y="934989"/>
                  <a:pt x="233777" y="958740"/>
                  <a:pt x="260214" y="961601"/>
                </a:cubicBezTo>
                <a:lnTo>
                  <a:pt x="260216" y="961600"/>
                </a:lnTo>
                <a:cubicBezTo>
                  <a:pt x="286653" y="964462"/>
                  <a:pt x="310404" y="945351"/>
                  <a:pt x="313267" y="918913"/>
                </a:cubicBezTo>
                <a:cubicBezTo>
                  <a:pt x="315256" y="900518"/>
                  <a:pt x="319688" y="882386"/>
                  <a:pt x="326560" y="864518"/>
                </a:cubicBezTo>
                <a:close/>
                <a:moveTo>
                  <a:pt x="785375" y="1026841"/>
                </a:moveTo>
                <a:cubicBezTo>
                  <a:pt x="766450" y="1029730"/>
                  <a:pt x="747790" y="1030179"/>
                  <a:pt x="729394" y="1028188"/>
                </a:cubicBezTo>
                <a:cubicBezTo>
                  <a:pt x="702955" y="1025326"/>
                  <a:pt x="679204" y="1044437"/>
                  <a:pt x="676343" y="1070875"/>
                </a:cubicBezTo>
                <a:cubicBezTo>
                  <a:pt x="673482" y="1097313"/>
                  <a:pt x="692593" y="1121064"/>
                  <a:pt x="719031" y="1123925"/>
                </a:cubicBezTo>
                <a:lnTo>
                  <a:pt x="719032" y="1123924"/>
                </a:lnTo>
                <a:cubicBezTo>
                  <a:pt x="745468" y="1126786"/>
                  <a:pt x="769219" y="1107675"/>
                  <a:pt x="772082" y="1081236"/>
                </a:cubicBezTo>
                <a:cubicBezTo>
                  <a:pt x="774072" y="1062842"/>
                  <a:pt x="778504" y="1044709"/>
                  <a:pt x="785375" y="1026841"/>
                </a:cubicBezTo>
                <a:close/>
                <a:moveTo>
                  <a:pt x="593991" y="815127"/>
                </a:moveTo>
                <a:cubicBezTo>
                  <a:pt x="575066" y="818014"/>
                  <a:pt x="556406" y="818465"/>
                  <a:pt x="538010" y="816473"/>
                </a:cubicBezTo>
                <a:cubicBezTo>
                  <a:pt x="511572" y="813612"/>
                  <a:pt x="487822" y="832723"/>
                  <a:pt x="484959" y="859160"/>
                </a:cubicBezTo>
                <a:cubicBezTo>
                  <a:pt x="482098" y="885599"/>
                  <a:pt x="501210" y="909350"/>
                  <a:pt x="527646" y="912211"/>
                </a:cubicBezTo>
                <a:lnTo>
                  <a:pt x="527647" y="912210"/>
                </a:lnTo>
                <a:cubicBezTo>
                  <a:pt x="554085" y="915073"/>
                  <a:pt x="577836" y="895962"/>
                  <a:pt x="580697" y="869522"/>
                </a:cubicBezTo>
                <a:cubicBezTo>
                  <a:pt x="582689" y="851127"/>
                  <a:pt x="587120" y="832995"/>
                  <a:pt x="593991" y="815127"/>
                </a:cubicBezTo>
                <a:close/>
                <a:moveTo>
                  <a:pt x="402606" y="603412"/>
                </a:moveTo>
                <a:cubicBezTo>
                  <a:pt x="383682" y="606302"/>
                  <a:pt x="365020" y="606751"/>
                  <a:pt x="346625" y="604759"/>
                </a:cubicBezTo>
                <a:cubicBezTo>
                  <a:pt x="320187" y="601898"/>
                  <a:pt x="296436" y="621007"/>
                  <a:pt x="293574" y="647446"/>
                </a:cubicBezTo>
                <a:cubicBezTo>
                  <a:pt x="290712" y="673884"/>
                  <a:pt x="309823" y="697635"/>
                  <a:pt x="336262" y="700498"/>
                </a:cubicBezTo>
                <a:lnTo>
                  <a:pt x="336262" y="700494"/>
                </a:lnTo>
                <a:cubicBezTo>
                  <a:pt x="362699" y="703357"/>
                  <a:pt x="386450" y="684246"/>
                  <a:pt x="389313" y="657807"/>
                </a:cubicBezTo>
                <a:cubicBezTo>
                  <a:pt x="391303" y="639413"/>
                  <a:pt x="395734" y="621281"/>
                  <a:pt x="402606" y="603412"/>
                </a:cubicBezTo>
                <a:close/>
                <a:moveTo>
                  <a:pt x="1052808" y="977453"/>
                </a:moveTo>
                <a:cubicBezTo>
                  <a:pt x="1033882" y="980342"/>
                  <a:pt x="1015223" y="980791"/>
                  <a:pt x="996827" y="978800"/>
                </a:cubicBezTo>
                <a:cubicBezTo>
                  <a:pt x="970389" y="975939"/>
                  <a:pt x="946639" y="995049"/>
                  <a:pt x="943776" y="1021487"/>
                </a:cubicBezTo>
                <a:cubicBezTo>
                  <a:pt x="940914" y="1047924"/>
                  <a:pt x="960026" y="1071675"/>
                  <a:pt x="986464" y="1074537"/>
                </a:cubicBezTo>
                <a:lnTo>
                  <a:pt x="986465" y="1074536"/>
                </a:lnTo>
                <a:cubicBezTo>
                  <a:pt x="1012902" y="1077397"/>
                  <a:pt x="1036652" y="1058286"/>
                  <a:pt x="1039515" y="1031848"/>
                </a:cubicBezTo>
                <a:cubicBezTo>
                  <a:pt x="1041505" y="1013454"/>
                  <a:pt x="1045937" y="995321"/>
                  <a:pt x="1052808" y="977453"/>
                </a:cubicBezTo>
                <a:close/>
                <a:moveTo>
                  <a:pt x="861422" y="765736"/>
                </a:moveTo>
                <a:cubicBezTo>
                  <a:pt x="842496" y="768625"/>
                  <a:pt x="823837" y="769074"/>
                  <a:pt x="805440" y="767083"/>
                </a:cubicBezTo>
                <a:cubicBezTo>
                  <a:pt x="779003" y="764222"/>
                  <a:pt x="755252" y="783333"/>
                  <a:pt x="752390" y="809770"/>
                </a:cubicBezTo>
                <a:cubicBezTo>
                  <a:pt x="749528" y="836208"/>
                  <a:pt x="768640" y="859959"/>
                  <a:pt x="795077" y="862820"/>
                </a:cubicBezTo>
                <a:cubicBezTo>
                  <a:pt x="821515" y="865682"/>
                  <a:pt x="845266" y="846570"/>
                  <a:pt x="848128" y="820132"/>
                </a:cubicBezTo>
                <a:cubicBezTo>
                  <a:pt x="850119" y="801737"/>
                  <a:pt x="854551" y="783605"/>
                  <a:pt x="861422" y="765736"/>
                </a:cubicBezTo>
                <a:close/>
                <a:moveTo>
                  <a:pt x="670038" y="554023"/>
                </a:moveTo>
                <a:cubicBezTo>
                  <a:pt x="651112" y="556911"/>
                  <a:pt x="632452" y="557360"/>
                  <a:pt x="614055" y="555368"/>
                </a:cubicBezTo>
                <a:cubicBezTo>
                  <a:pt x="587617" y="552507"/>
                  <a:pt x="563868" y="571618"/>
                  <a:pt x="561005" y="598056"/>
                </a:cubicBezTo>
                <a:cubicBezTo>
                  <a:pt x="558144" y="624493"/>
                  <a:pt x="577255" y="648244"/>
                  <a:pt x="603692" y="651107"/>
                </a:cubicBezTo>
                <a:lnTo>
                  <a:pt x="603694" y="651105"/>
                </a:lnTo>
                <a:cubicBezTo>
                  <a:pt x="630131" y="653967"/>
                  <a:pt x="653882" y="634856"/>
                  <a:pt x="656744" y="608417"/>
                </a:cubicBezTo>
                <a:cubicBezTo>
                  <a:pt x="658734" y="590023"/>
                  <a:pt x="663166" y="571890"/>
                  <a:pt x="670038" y="554023"/>
                </a:cubicBezTo>
                <a:close/>
                <a:moveTo>
                  <a:pt x="478653" y="342307"/>
                </a:moveTo>
                <a:cubicBezTo>
                  <a:pt x="459727" y="345196"/>
                  <a:pt x="441067" y="345645"/>
                  <a:pt x="422672" y="343654"/>
                </a:cubicBezTo>
                <a:cubicBezTo>
                  <a:pt x="396233" y="340792"/>
                  <a:pt x="372483" y="359903"/>
                  <a:pt x="369621" y="386341"/>
                </a:cubicBezTo>
                <a:cubicBezTo>
                  <a:pt x="366759" y="412781"/>
                  <a:pt x="385870" y="436532"/>
                  <a:pt x="412308" y="439391"/>
                </a:cubicBezTo>
                <a:lnTo>
                  <a:pt x="412308" y="439390"/>
                </a:lnTo>
                <a:cubicBezTo>
                  <a:pt x="438746" y="442252"/>
                  <a:pt x="462497" y="423141"/>
                  <a:pt x="465359" y="396703"/>
                </a:cubicBezTo>
                <a:cubicBezTo>
                  <a:pt x="467350" y="378308"/>
                  <a:pt x="471782" y="360176"/>
                  <a:pt x="478653" y="342307"/>
                </a:cubicBezTo>
                <a:close/>
                <a:moveTo>
                  <a:pt x="1333626" y="415222"/>
                </a:moveTo>
                <a:lnTo>
                  <a:pt x="1173287" y="607201"/>
                </a:lnTo>
                <a:lnTo>
                  <a:pt x="1401412" y="771508"/>
                </a:lnTo>
                <a:lnTo>
                  <a:pt x="1147994" y="819762"/>
                </a:lnTo>
                <a:lnTo>
                  <a:pt x="1151864" y="827138"/>
                </a:lnTo>
                <a:cubicBezTo>
                  <a:pt x="1201037" y="932843"/>
                  <a:pt x="1219880" y="1029854"/>
                  <a:pt x="1190269" y="1097725"/>
                </a:cubicBezTo>
                <a:cubicBezTo>
                  <a:pt x="1046991" y="1439875"/>
                  <a:pt x="163909" y="1426163"/>
                  <a:pt x="56098" y="1304350"/>
                </a:cubicBezTo>
                <a:cubicBezTo>
                  <a:pt x="-65482" y="1161270"/>
                  <a:pt x="-3246" y="387955"/>
                  <a:pt x="379737" y="193099"/>
                </a:cubicBezTo>
                <a:cubicBezTo>
                  <a:pt x="430767" y="173490"/>
                  <a:pt x="495320" y="183493"/>
                  <a:pt x="565750" y="214483"/>
                </a:cubicBezTo>
                <a:lnTo>
                  <a:pt x="611467" y="238364"/>
                </a:lnTo>
                <a:lnTo>
                  <a:pt x="713985" y="0"/>
                </a:lnTo>
                <a:lnTo>
                  <a:pt x="834844" y="281011"/>
                </a:lnTo>
                <a:lnTo>
                  <a:pt x="1050645" y="136033"/>
                </a:lnTo>
                <a:lnTo>
                  <a:pt x="1000091" y="4361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자유형: 도형 170">
            <a:extLst>
              <a:ext uri="{FF2B5EF4-FFF2-40B4-BE49-F238E27FC236}">
                <a16:creationId xmlns="" xmlns:a16="http://schemas.microsoft.com/office/drawing/2014/main" id="{24DAF1A4-D994-4F42-B01B-CED466BDCE85}"/>
              </a:ext>
            </a:extLst>
          </p:cNvPr>
          <p:cNvSpPr/>
          <p:nvPr/>
        </p:nvSpPr>
        <p:spPr>
          <a:xfrm rot="8100000">
            <a:off x="7589386" y="2819863"/>
            <a:ext cx="1382246" cy="1391674"/>
          </a:xfrm>
          <a:custGeom>
            <a:avLst/>
            <a:gdLst>
              <a:gd name="connsiteX0" fmla="*/ 568330 w 1382246"/>
              <a:gd name="connsiteY0" fmla="*/ 813914 h 1391674"/>
              <a:gd name="connsiteX1" fmla="*/ 428684 w 1382246"/>
              <a:gd name="connsiteY1" fmla="*/ 476780 h 1391674"/>
              <a:gd name="connsiteX2" fmla="*/ 905465 w 1382246"/>
              <a:gd name="connsiteY2" fmla="*/ 0 h 1391674"/>
              <a:gd name="connsiteX3" fmla="*/ 1382246 w 1382246"/>
              <a:gd name="connsiteY3" fmla="*/ 0 h 1391674"/>
              <a:gd name="connsiteX4" fmla="*/ 1382246 w 1382246"/>
              <a:gd name="connsiteY4" fmla="*/ 476780 h 1391674"/>
              <a:gd name="connsiteX5" fmla="*/ 905465 w 1382246"/>
              <a:gd name="connsiteY5" fmla="*/ 953560 h 1391674"/>
              <a:gd name="connsiteX6" fmla="*/ 568330 w 1382246"/>
              <a:gd name="connsiteY6" fmla="*/ 813914 h 1391674"/>
              <a:gd name="connsiteX7" fmla="*/ 25740 w 1382246"/>
              <a:gd name="connsiteY7" fmla="*/ 780119 h 1391674"/>
              <a:gd name="connsiteX8" fmla="*/ 58140 w 1382246"/>
              <a:gd name="connsiteY8" fmla="*/ 624416 h 1391674"/>
              <a:gd name="connsiteX9" fmla="*/ 511653 w 1382246"/>
              <a:gd name="connsiteY9" fmla="*/ 785058 h 1391674"/>
              <a:gd name="connsiteX10" fmla="*/ 25740 w 1382246"/>
              <a:gd name="connsiteY10" fmla="*/ 780119 h 1391674"/>
              <a:gd name="connsiteX11" fmla="*/ 604337 w 1382246"/>
              <a:gd name="connsiteY11" fmla="*/ 1365935 h 1391674"/>
              <a:gd name="connsiteX12" fmla="*/ 599397 w 1382246"/>
              <a:gd name="connsiteY12" fmla="*/ 880021 h 1391674"/>
              <a:gd name="connsiteX13" fmla="*/ 760039 w 1382246"/>
              <a:gd name="connsiteY13" fmla="*/ 1333535 h 1391674"/>
              <a:gd name="connsiteX14" fmla="*/ 604337 w 1382246"/>
              <a:gd name="connsiteY14" fmla="*/ 1365935 h 1391674"/>
              <a:gd name="connsiteX15" fmla="*/ 153667 w 1382246"/>
              <a:gd name="connsiteY15" fmla="*/ 1235834 h 1391674"/>
              <a:gd name="connsiteX16" fmla="*/ 127492 w 1382246"/>
              <a:gd name="connsiteY16" fmla="*/ 1139717 h 1391674"/>
              <a:gd name="connsiteX17" fmla="*/ 569756 w 1382246"/>
              <a:gd name="connsiteY17" fmla="*/ 821421 h 1391674"/>
              <a:gd name="connsiteX18" fmla="*/ 251460 w 1382246"/>
              <a:gd name="connsiteY18" fmla="*/ 1270386 h 1391674"/>
              <a:gd name="connsiteX19" fmla="*/ 153667 w 1382246"/>
              <a:gd name="connsiteY19" fmla="*/ 1235834 h 13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82246" h="1391674">
                <a:moveTo>
                  <a:pt x="568330" y="813914"/>
                </a:moveTo>
                <a:cubicBezTo>
                  <a:pt x="482050" y="727634"/>
                  <a:pt x="428684" y="608439"/>
                  <a:pt x="428684" y="476780"/>
                </a:cubicBezTo>
                <a:cubicBezTo>
                  <a:pt x="428684" y="213462"/>
                  <a:pt x="642146" y="0"/>
                  <a:pt x="905465" y="0"/>
                </a:cubicBezTo>
                <a:lnTo>
                  <a:pt x="1382246" y="0"/>
                </a:lnTo>
                <a:lnTo>
                  <a:pt x="1382246" y="476780"/>
                </a:lnTo>
                <a:cubicBezTo>
                  <a:pt x="1382246" y="740098"/>
                  <a:pt x="1168784" y="953560"/>
                  <a:pt x="905465" y="953560"/>
                </a:cubicBezTo>
                <a:cubicBezTo>
                  <a:pt x="773806" y="953560"/>
                  <a:pt x="654610" y="900194"/>
                  <a:pt x="568330" y="813914"/>
                </a:cubicBezTo>
                <a:close/>
                <a:moveTo>
                  <a:pt x="25740" y="780119"/>
                </a:moveTo>
                <a:cubicBezTo>
                  <a:pt x="-16982" y="718542"/>
                  <a:pt x="-6752" y="658035"/>
                  <a:pt x="58140" y="624416"/>
                </a:cubicBezTo>
                <a:cubicBezTo>
                  <a:pt x="152521" y="580539"/>
                  <a:pt x="517104" y="747071"/>
                  <a:pt x="511653" y="785058"/>
                </a:cubicBezTo>
                <a:cubicBezTo>
                  <a:pt x="503896" y="824046"/>
                  <a:pt x="103034" y="862117"/>
                  <a:pt x="25740" y="780119"/>
                </a:cubicBezTo>
                <a:close/>
                <a:moveTo>
                  <a:pt x="604337" y="1365935"/>
                </a:moveTo>
                <a:cubicBezTo>
                  <a:pt x="522337" y="1288641"/>
                  <a:pt x="560409" y="887778"/>
                  <a:pt x="599397" y="880021"/>
                </a:cubicBezTo>
                <a:cubicBezTo>
                  <a:pt x="637384" y="874571"/>
                  <a:pt x="803915" y="1239153"/>
                  <a:pt x="760039" y="1333535"/>
                </a:cubicBezTo>
                <a:cubicBezTo>
                  <a:pt x="726420" y="1398426"/>
                  <a:pt x="665913" y="1408656"/>
                  <a:pt x="604337" y="1365935"/>
                </a:cubicBezTo>
                <a:close/>
                <a:moveTo>
                  <a:pt x="153667" y="1235834"/>
                </a:moveTo>
                <a:cubicBezTo>
                  <a:pt x="131959" y="1213428"/>
                  <a:pt x="122187" y="1180760"/>
                  <a:pt x="127492" y="1139717"/>
                </a:cubicBezTo>
                <a:cubicBezTo>
                  <a:pt x="147594" y="1023566"/>
                  <a:pt x="537927" y="791825"/>
                  <a:pt x="569756" y="821421"/>
                </a:cubicBezTo>
                <a:cubicBezTo>
                  <a:pt x="601027" y="853809"/>
                  <a:pt x="377662" y="1251400"/>
                  <a:pt x="251460" y="1270386"/>
                </a:cubicBezTo>
                <a:cubicBezTo>
                  <a:pt x="209020" y="1270386"/>
                  <a:pt x="175376" y="1258240"/>
                  <a:pt x="153667" y="1235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자유형: 도형 169">
            <a:extLst>
              <a:ext uri="{FF2B5EF4-FFF2-40B4-BE49-F238E27FC236}">
                <a16:creationId xmlns="" xmlns:a16="http://schemas.microsoft.com/office/drawing/2014/main" id="{C9829B6D-C814-47C7-98B7-17C1909647A7}"/>
              </a:ext>
            </a:extLst>
          </p:cNvPr>
          <p:cNvSpPr/>
          <p:nvPr/>
        </p:nvSpPr>
        <p:spPr>
          <a:xfrm>
            <a:off x="3391462" y="2918579"/>
            <a:ext cx="1044380" cy="1208759"/>
          </a:xfrm>
          <a:custGeom>
            <a:avLst/>
            <a:gdLst>
              <a:gd name="connsiteX0" fmla="*/ 370727 w 1044380"/>
              <a:gd name="connsiteY0" fmla="*/ 3 h 1208759"/>
              <a:gd name="connsiteX1" fmla="*/ 517202 w 1044380"/>
              <a:gd name="connsiteY1" fmla="*/ 71614 h 1208759"/>
              <a:gd name="connsiteX2" fmla="*/ 535833 w 1044380"/>
              <a:gd name="connsiteY2" fmla="*/ 151276 h 1208759"/>
              <a:gd name="connsiteX3" fmla="*/ 586877 w 1044380"/>
              <a:gd name="connsiteY3" fmla="*/ 123564 h 1208759"/>
              <a:gd name="connsiteX4" fmla="*/ 680391 w 1044380"/>
              <a:gd name="connsiteY4" fmla="*/ 100057 h 1208759"/>
              <a:gd name="connsiteX5" fmla="*/ 707398 w 1044380"/>
              <a:gd name="connsiteY5" fmla="*/ 172562 h 1208759"/>
              <a:gd name="connsiteX6" fmla="*/ 606210 w 1044380"/>
              <a:gd name="connsiteY6" fmla="*/ 194846 h 1208759"/>
              <a:gd name="connsiteX7" fmla="*/ 606148 w 1044380"/>
              <a:gd name="connsiteY7" fmla="*/ 194876 h 1208759"/>
              <a:gd name="connsiteX8" fmla="*/ 605386 w 1044380"/>
              <a:gd name="connsiteY8" fmla="*/ 196995 h 1208759"/>
              <a:gd name="connsiteX9" fmla="*/ 540129 w 1044380"/>
              <a:gd name="connsiteY9" fmla="*/ 453475 h 1208759"/>
              <a:gd name="connsiteX10" fmla="*/ 703252 w 1044380"/>
              <a:gd name="connsiteY10" fmla="*/ 658453 h 1208759"/>
              <a:gd name="connsiteX11" fmla="*/ 708070 w 1044380"/>
              <a:gd name="connsiteY11" fmla="*/ 661869 h 1208759"/>
              <a:gd name="connsiteX12" fmla="*/ 738044 w 1044380"/>
              <a:gd name="connsiteY12" fmla="*/ 652903 h 1208759"/>
              <a:gd name="connsiteX13" fmla="*/ 858597 w 1044380"/>
              <a:gd name="connsiteY13" fmla="*/ 609933 h 1208759"/>
              <a:gd name="connsiteX14" fmla="*/ 898571 w 1044380"/>
              <a:gd name="connsiteY14" fmla="*/ 614717 h 1208759"/>
              <a:gd name="connsiteX15" fmla="*/ 1023828 w 1044380"/>
              <a:gd name="connsiteY15" fmla="*/ 761728 h 1208759"/>
              <a:gd name="connsiteX16" fmla="*/ 849407 w 1044380"/>
              <a:gd name="connsiteY16" fmla="*/ 1172144 h 1208759"/>
              <a:gd name="connsiteX17" fmla="*/ 554905 w 1044380"/>
              <a:gd name="connsiteY17" fmla="*/ 1141064 h 1208759"/>
              <a:gd name="connsiteX18" fmla="*/ 545956 w 1044380"/>
              <a:gd name="connsiteY18" fmla="*/ 1134382 h 1208759"/>
              <a:gd name="connsiteX19" fmla="*/ 555298 w 1044380"/>
              <a:gd name="connsiteY19" fmla="*/ 1125924 h 1208759"/>
              <a:gd name="connsiteX20" fmla="*/ 657182 w 1044380"/>
              <a:gd name="connsiteY20" fmla="*/ 885918 h 1208759"/>
              <a:gd name="connsiteX21" fmla="*/ 592605 w 1044380"/>
              <a:gd name="connsiteY21" fmla="*/ 692435 h 1208759"/>
              <a:gd name="connsiteX22" fmla="*/ 539238 w 1044380"/>
              <a:gd name="connsiteY22" fmla="*/ 665540 h 1208759"/>
              <a:gd name="connsiteX23" fmla="*/ 534106 w 1044380"/>
              <a:gd name="connsiteY23" fmla="*/ 664051 h 1208759"/>
              <a:gd name="connsiteX24" fmla="*/ 535869 w 1044380"/>
              <a:gd name="connsiteY24" fmla="*/ 663001 h 1208759"/>
              <a:gd name="connsiteX25" fmla="*/ 641982 w 1044380"/>
              <a:gd name="connsiteY25" fmla="*/ 667284 h 1208759"/>
              <a:gd name="connsiteX26" fmla="*/ 664699 w 1044380"/>
              <a:gd name="connsiteY26" fmla="*/ 667411 h 1208759"/>
              <a:gd name="connsiteX27" fmla="*/ 613210 w 1044380"/>
              <a:gd name="connsiteY27" fmla="*/ 628032 h 1208759"/>
              <a:gd name="connsiteX28" fmla="*/ 495991 w 1044380"/>
              <a:gd name="connsiteY28" fmla="*/ 462066 h 1208759"/>
              <a:gd name="connsiteX29" fmla="*/ 491398 w 1044380"/>
              <a:gd name="connsiteY29" fmla="*/ 311399 h 1208759"/>
              <a:gd name="connsiteX30" fmla="*/ 511306 w 1044380"/>
              <a:gd name="connsiteY30" fmla="*/ 244203 h 1208759"/>
              <a:gd name="connsiteX31" fmla="*/ 453334 w 1044380"/>
              <a:gd name="connsiteY31" fmla="*/ 291176 h 1208759"/>
              <a:gd name="connsiteX32" fmla="*/ 409482 w 1044380"/>
              <a:gd name="connsiteY32" fmla="*/ 349627 h 1208759"/>
              <a:gd name="connsiteX33" fmla="*/ 365588 w 1044380"/>
              <a:gd name="connsiteY33" fmla="*/ 603130 h 1208759"/>
              <a:gd name="connsiteX34" fmla="*/ 370225 w 1044380"/>
              <a:gd name="connsiteY34" fmla="*/ 681943 h 1208759"/>
              <a:gd name="connsiteX35" fmla="*/ 412533 w 1044380"/>
              <a:gd name="connsiteY35" fmla="*/ 685131 h 1208759"/>
              <a:gd name="connsiteX36" fmla="*/ 569511 w 1044380"/>
              <a:gd name="connsiteY36" fmla="*/ 710229 h 1208759"/>
              <a:gd name="connsiteX37" fmla="*/ 630656 w 1044380"/>
              <a:gd name="connsiteY37" fmla="*/ 893431 h 1208759"/>
              <a:gd name="connsiteX38" fmla="*/ 315328 w 1044380"/>
              <a:gd name="connsiteY38" fmla="*/ 1208759 h 1208759"/>
              <a:gd name="connsiteX39" fmla="*/ 0 w 1044380"/>
              <a:gd name="connsiteY39" fmla="*/ 893431 h 1208759"/>
              <a:gd name="connsiteX40" fmla="*/ 156402 w 1044380"/>
              <a:gd name="connsiteY40" fmla="*/ 634127 h 1208759"/>
              <a:gd name="connsiteX41" fmla="*/ 326227 w 1044380"/>
              <a:gd name="connsiteY41" fmla="*/ 670775 h 1208759"/>
              <a:gd name="connsiteX42" fmla="*/ 327833 w 1044380"/>
              <a:gd name="connsiteY42" fmla="*/ 671327 h 1208759"/>
              <a:gd name="connsiteX43" fmla="*/ 315520 w 1044380"/>
              <a:gd name="connsiteY43" fmla="*/ 578931 h 1208759"/>
              <a:gd name="connsiteX44" fmla="*/ 360658 w 1044380"/>
              <a:gd name="connsiteY44" fmla="*/ 316711 h 1208759"/>
              <a:gd name="connsiteX45" fmla="*/ 417260 w 1044380"/>
              <a:gd name="connsiteY45" fmla="*/ 240049 h 1208759"/>
              <a:gd name="connsiteX46" fmla="*/ 465972 w 1044380"/>
              <a:gd name="connsiteY46" fmla="*/ 198493 h 1208759"/>
              <a:gd name="connsiteX47" fmla="*/ 341291 w 1044380"/>
              <a:gd name="connsiteY47" fmla="*/ 227652 h 1208759"/>
              <a:gd name="connsiteX48" fmla="*/ 114425 w 1044380"/>
              <a:gd name="connsiteY48" fmla="*/ 165814 h 1208759"/>
              <a:gd name="connsiteX49" fmla="*/ 114424 w 1044380"/>
              <a:gd name="connsiteY49" fmla="*/ 165813 h 1208759"/>
              <a:gd name="connsiteX50" fmla="*/ 88947 w 1044380"/>
              <a:gd name="connsiteY50" fmla="*/ 56875 h 1208759"/>
              <a:gd name="connsiteX51" fmla="*/ 290335 w 1044380"/>
              <a:gd name="connsiteY51" fmla="*/ 9776 h 1208759"/>
              <a:gd name="connsiteX52" fmla="*/ 370727 w 1044380"/>
              <a:gd name="connsiteY52" fmla="*/ 3 h 120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44380" h="1208759">
                <a:moveTo>
                  <a:pt x="370727" y="3"/>
                </a:moveTo>
                <a:cubicBezTo>
                  <a:pt x="446876" y="-364"/>
                  <a:pt x="506648" y="26491"/>
                  <a:pt x="517202" y="71614"/>
                </a:cubicBezTo>
                <a:lnTo>
                  <a:pt x="535833" y="151276"/>
                </a:lnTo>
                <a:lnTo>
                  <a:pt x="586877" y="123564"/>
                </a:lnTo>
                <a:cubicBezTo>
                  <a:pt x="618164" y="110962"/>
                  <a:pt x="649878" y="102673"/>
                  <a:pt x="680391" y="100057"/>
                </a:cubicBezTo>
                <a:cubicBezTo>
                  <a:pt x="770994" y="103592"/>
                  <a:pt x="755959" y="165849"/>
                  <a:pt x="707398" y="172562"/>
                </a:cubicBezTo>
                <a:cubicBezTo>
                  <a:pt x="671571" y="175814"/>
                  <a:pt x="637624" y="183676"/>
                  <a:pt x="606210" y="194846"/>
                </a:cubicBezTo>
                <a:lnTo>
                  <a:pt x="606148" y="194876"/>
                </a:lnTo>
                <a:lnTo>
                  <a:pt x="605386" y="196995"/>
                </a:lnTo>
                <a:cubicBezTo>
                  <a:pt x="535030" y="281403"/>
                  <a:pt x="520726" y="389389"/>
                  <a:pt x="540129" y="453475"/>
                </a:cubicBezTo>
                <a:cubicBezTo>
                  <a:pt x="557107" y="509550"/>
                  <a:pt x="639634" y="610458"/>
                  <a:pt x="703252" y="658453"/>
                </a:cubicBezTo>
                <a:lnTo>
                  <a:pt x="708070" y="661869"/>
                </a:lnTo>
                <a:lnTo>
                  <a:pt x="738044" y="652903"/>
                </a:lnTo>
                <a:cubicBezTo>
                  <a:pt x="777900" y="634221"/>
                  <a:pt x="797353" y="607546"/>
                  <a:pt x="858597" y="609933"/>
                </a:cubicBezTo>
                <a:cubicBezTo>
                  <a:pt x="870262" y="610388"/>
                  <a:pt x="883444" y="611897"/>
                  <a:pt x="898571" y="614717"/>
                </a:cubicBezTo>
                <a:cubicBezTo>
                  <a:pt x="953826" y="631020"/>
                  <a:pt x="991380" y="665267"/>
                  <a:pt x="1023828" y="761728"/>
                </a:cubicBezTo>
                <a:cubicBezTo>
                  <a:pt x="1083098" y="937921"/>
                  <a:pt x="1010905" y="1106976"/>
                  <a:pt x="849407" y="1172144"/>
                </a:cubicBezTo>
                <a:cubicBezTo>
                  <a:pt x="748471" y="1212874"/>
                  <a:pt x="638842" y="1197643"/>
                  <a:pt x="554905" y="1141064"/>
                </a:cubicBezTo>
                <a:lnTo>
                  <a:pt x="545956" y="1134382"/>
                </a:lnTo>
                <a:lnTo>
                  <a:pt x="555298" y="1125924"/>
                </a:lnTo>
                <a:cubicBezTo>
                  <a:pt x="614115" y="1067166"/>
                  <a:pt x="651390" y="983910"/>
                  <a:pt x="657182" y="885918"/>
                </a:cubicBezTo>
                <a:cubicBezTo>
                  <a:pt x="663523" y="778622"/>
                  <a:pt x="640278" y="730239"/>
                  <a:pt x="592605" y="692435"/>
                </a:cubicBezTo>
                <a:cubicBezTo>
                  <a:pt x="572053" y="679325"/>
                  <a:pt x="554624" y="670834"/>
                  <a:pt x="539238" y="665540"/>
                </a:cubicBezTo>
                <a:lnTo>
                  <a:pt x="534106" y="664051"/>
                </a:lnTo>
                <a:lnTo>
                  <a:pt x="535869" y="663001"/>
                </a:lnTo>
                <a:cubicBezTo>
                  <a:pt x="580508" y="639655"/>
                  <a:pt x="602329" y="660318"/>
                  <a:pt x="641982" y="667284"/>
                </a:cubicBezTo>
                <a:lnTo>
                  <a:pt x="664699" y="667411"/>
                </a:lnTo>
                <a:lnTo>
                  <a:pt x="613210" y="628032"/>
                </a:lnTo>
                <a:cubicBezTo>
                  <a:pt x="557224" y="578734"/>
                  <a:pt x="513189" y="519258"/>
                  <a:pt x="495991" y="462066"/>
                </a:cubicBezTo>
                <a:cubicBezTo>
                  <a:pt x="482888" y="418490"/>
                  <a:pt x="481739" y="363970"/>
                  <a:pt x="491398" y="311399"/>
                </a:cubicBezTo>
                <a:lnTo>
                  <a:pt x="511306" y="244203"/>
                </a:lnTo>
                <a:lnTo>
                  <a:pt x="453334" y="291176"/>
                </a:lnTo>
                <a:cubicBezTo>
                  <a:pt x="434661" y="310383"/>
                  <a:pt x="419826" y="330300"/>
                  <a:pt x="409482" y="349627"/>
                </a:cubicBezTo>
                <a:cubicBezTo>
                  <a:pt x="382330" y="400361"/>
                  <a:pt x="365969" y="508587"/>
                  <a:pt x="365588" y="603130"/>
                </a:cubicBezTo>
                <a:lnTo>
                  <a:pt x="370225" y="681943"/>
                </a:lnTo>
                <a:lnTo>
                  <a:pt x="412533" y="685131"/>
                </a:lnTo>
                <a:cubicBezTo>
                  <a:pt x="461142" y="680888"/>
                  <a:pt x="491670" y="660576"/>
                  <a:pt x="569511" y="710229"/>
                </a:cubicBezTo>
                <a:cubicBezTo>
                  <a:pt x="614650" y="746025"/>
                  <a:pt x="636660" y="791836"/>
                  <a:pt x="630656" y="893431"/>
                </a:cubicBezTo>
                <a:cubicBezTo>
                  <a:pt x="619688" y="1079001"/>
                  <a:pt x="489479" y="1208759"/>
                  <a:pt x="315328" y="1208759"/>
                </a:cubicBezTo>
                <a:cubicBezTo>
                  <a:pt x="141177" y="1208759"/>
                  <a:pt x="0" y="1067582"/>
                  <a:pt x="0" y="893431"/>
                </a:cubicBezTo>
                <a:cubicBezTo>
                  <a:pt x="0" y="784586"/>
                  <a:pt x="48631" y="686450"/>
                  <a:pt x="156402" y="634127"/>
                </a:cubicBezTo>
                <a:cubicBezTo>
                  <a:pt x="269696" y="593303"/>
                  <a:pt x="267795" y="643316"/>
                  <a:pt x="326227" y="670775"/>
                </a:cubicBezTo>
                <a:lnTo>
                  <a:pt x="327833" y="671327"/>
                </a:lnTo>
                <a:lnTo>
                  <a:pt x="315520" y="578931"/>
                </a:lnTo>
                <a:cubicBezTo>
                  <a:pt x="309327" y="481441"/>
                  <a:pt x="323624" y="385594"/>
                  <a:pt x="360658" y="316711"/>
                </a:cubicBezTo>
                <a:cubicBezTo>
                  <a:pt x="374766" y="290470"/>
                  <a:pt x="394175" y="264463"/>
                  <a:pt x="417260" y="240049"/>
                </a:cubicBezTo>
                <a:lnTo>
                  <a:pt x="465972" y="198493"/>
                </a:lnTo>
                <a:lnTo>
                  <a:pt x="341291" y="227652"/>
                </a:lnTo>
                <a:cubicBezTo>
                  <a:pt x="230067" y="253665"/>
                  <a:pt x="128496" y="225978"/>
                  <a:pt x="114425" y="165814"/>
                </a:cubicBezTo>
                <a:lnTo>
                  <a:pt x="114424" y="165813"/>
                </a:lnTo>
                <a:lnTo>
                  <a:pt x="88947" y="56875"/>
                </a:lnTo>
                <a:lnTo>
                  <a:pt x="290335" y="9776"/>
                </a:lnTo>
                <a:cubicBezTo>
                  <a:pt x="318141" y="3273"/>
                  <a:pt x="345344" y="126"/>
                  <a:pt x="370727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자유형: 도형 168">
            <a:extLst>
              <a:ext uri="{FF2B5EF4-FFF2-40B4-BE49-F238E27FC236}">
                <a16:creationId xmlns="" xmlns:a16="http://schemas.microsoft.com/office/drawing/2014/main" id="{5C365789-608A-4939-B4B6-3F51E6BDEBBF}"/>
              </a:ext>
            </a:extLst>
          </p:cNvPr>
          <p:cNvSpPr/>
          <p:nvPr/>
        </p:nvSpPr>
        <p:spPr>
          <a:xfrm>
            <a:off x="1287196" y="2806119"/>
            <a:ext cx="1056620" cy="1402236"/>
          </a:xfrm>
          <a:custGeom>
            <a:avLst/>
            <a:gdLst>
              <a:gd name="connsiteX0" fmla="*/ 698393 w 1056620"/>
              <a:gd name="connsiteY0" fmla="*/ 152983 h 1402236"/>
              <a:gd name="connsiteX1" fmla="*/ 702045 w 1056620"/>
              <a:gd name="connsiteY1" fmla="*/ 184621 h 1402236"/>
              <a:gd name="connsiteX2" fmla="*/ 605657 w 1056620"/>
              <a:gd name="connsiteY2" fmla="*/ 397614 h 1402236"/>
              <a:gd name="connsiteX3" fmla="*/ 613102 w 1056620"/>
              <a:gd name="connsiteY3" fmla="*/ 449907 h 1402236"/>
              <a:gd name="connsiteX4" fmla="*/ 652193 w 1056620"/>
              <a:gd name="connsiteY4" fmla="*/ 448639 h 1402236"/>
              <a:gd name="connsiteX5" fmla="*/ 924236 w 1056620"/>
              <a:gd name="connsiteY5" fmla="*/ 497883 h 1402236"/>
              <a:gd name="connsiteX6" fmla="*/ 1056615 w 1056620"/>
              <a:gd name="connsiteY6" fmla="*/ 849723 h 1402236"/>
              <a:gd name="connsiteX7" fmla="*/ 528307 w 1056620"/>
              <a:gd name="connsiteY7" fmla="*/ 1378030 h 1402236"/>
              <a:gd name="connsiteX8" fmla="*/ 0 w 1056620"/>
              <a:gd name="connsiteY8" fmla="*/ 849723 h 1402236"/>
              <a:gd name="connsiteX9" fmla="*/ 262040 w 1056620"/>
              <a:gd name="connsiteY9" fmla="*/ 415283 h 1402236"/>
              <a:gd name="connsiteX10" fmla="*/ 539349 w 1056620"/>
              <a:gd name="connsiteY10" fmla="*/ 442424 h 1402236"/>
              <a:gd name="connsiteX11" fmla="*/ 546458 w 1056620"/>
              <a:gd name="connsiteY11" fmla="*/ 444130 h 1402236"/>
              <a:gd name="connsiteX12" fmla="*/ 547235 w 1056620"/>
              <a:gd name="connsiteY12" fmla="*/ 417044 h 1402236"/>
              <a:gd name="connsiteX13" fmla="*/ 698393 w 1056620"/>
              <a:gd name="connsiteY13" fmla="*/ 152983 h 1402236"/>
              <a:gd name="connsiteX14" fmla="*/ 164541 w 1056620"/>
              <a:gd name="connsiteY14" fmla="*/ 0 h 1402236"/>
              <a:gd name="connsiteX15" fmla="*/ 372420 w 1056620"/>
              <a:gd name="connsiteY15" fmla="*/ 41227 h 1402236"/>
              <a:gd name="connsiteX16" fmla="*/ 550276 w 1056620"/>
              <a:gd name="connsiteY16" fmla="*/ 233839 h 1402236"/>
              <a:gd name="connsiteX17" fmla="*/ 520253 w 1056620"/>
              <a:gd name="connsiteY17" fmla="*/ 385223 h 1402236"/>
              <a:gd name="connsiteX18" fmla="*/ 312374 w 1056620"/>
              <a:gd name="connsiteY18" fmla="*/ 343995 h 1402236"/>
              <a:gd name="connsiteX19" fmla="*/ 134518 w 1056620"/>
              <a:gd name="connsiteY19" fmla="*/ 151384 h 140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56620" h="1402236">
                <a:moveTo>
                  <a:pt x="698393" y="152983"/>
                </a:moveTo>
                <a:lnTo>
                  <a:pt x="702045" y="184621"/>
                </a:lnTo>
                <a:cubicBezTo>
                  <a:pt x="614929" y="225395"/>
                  <a:pt x="600634" y="321537"/>
                  <a:pt x="605657" y="397614"/>
                </a:cubicBezTo>
                <a:lnTo>
                  <a:pt x="613102" y="449907"/>
                </a:lnTo>
                <a:lnTo>
                  <a:pt x="652193" y="448639"/>
                </a:lnTo>
                <a:cubicBezTo>
                  <a:pt x="725009" y="437729"/>
                  <a:pt x="793821" y="414692"/>
                  <a:pt x="924236" y="497883"/>
                </a:cubicBezTo>
                <a:cubicBezTo>
                  <a:pt x="999864" y="557854"/>
                  <a:pt x="1057271" y="688875"/>
                  <a:pt x="1056615" y="849723"/>
                </a:cubicBezTo>
                <a:cubicBezTo>
                  <a:pt x="1055487" y="1126135"/>
                  <a:pt x="884113" y="1501513"/>
                  <a:pt x="528307" y="1378030"/>
                </a:cubicBezTo>
                <a:cubicBezTo>
                  <a:pt x="113047" y="1460353"/>
                  <a:pt x="0" y="1141499"/>
                  <a:pt x="0" y="849723"/>
                </a:cubicBezTo>
                <a:cubicBezTo>
                  <a:pt x="0" y="667364"/>
                  <a:pt x="81477" y="502945"/>
                  <a:pt x="262040" y="415283"/>
                </a:cubicBezTo>
                <a:cubicBezTo>
                  <a:pt x="451854" y="346886"/>
                  <a:pt x="465073" y="415084"/>
                  <a:pt x="539349" y="442424"/>
                </a:cubicBezTo>
                <a:lnTo>
                  <a:pt x="546458" y="444130"/>
                </a:lnTo>
                <a:lnTo>
                  <a:pt x="547235" y="417044"/>
                </a:lnTo>
                <a:cubicBezTo>
                  <a:pt x="549294" y="343808"/>
                  <a:pt x="559115" y="231311"/>
                  <a:pt x="698393" y="152983"/>
                </a:cubicBezTo>
                <a:close/>
                <a:moveTo>
                  <a:pt x="164541" y="0"/>
                </a:moveTo>
                <a:lnTo>
                  <a:pt x="372420" y="41227"/>
                </a:lnTo>
                <a:cubicBezTo>
                  <a:pt x="487229" y="63997"/>
                  <a:pt x="566858" y="150232"/>
                  <a:pt x="550276" y="233839"/>
                </a:cubicBezTo>
                <a:lnTo>
                  <a:pt x="520253" y="385223"/>
                </a:lnTo>
                <a:lnTo>
                  <a:pt x="312374" y="343995"/>
                </a:lnTo>
                <a:cubicBezTo>
                  <a:pt x="197565" y="321226"/>
                  <a:pt x="117937" y="234991"/>
                  <a:pt x="134518" y="1513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자유형: 도형 129">
            <a:extLst>
              <a:ext uri="{FF2B5EF4-FFF2-40B4-BE49-F238E27FC236}">
                <a16:creationId xmlns="" xmlns:a16="http://schemas.microsoft.com/office/drawing/2014/main" id="{8D08D897-E070-4D64-BFBC-4126F3AEEA63}"/>
              </a:ext>
            </a:extLst>
          </p:cNvPr>
          <p:cNvSpPr/>
          <p:nvPr/>
        </p:nvSpPr>
        <p:spPr>
          <a:xfrm>
            <a:off x="7847578" y="4952391"/>
            <a:ext cx="1002621" cy="1278231"/>
          </a:xfrm>
          <a:custGeom>
            <a:avLst/>
            <a:gdLst>
              <a:gd name="connsiteX0" fmla="*/ 748210 w 1002621"/>
              <a:gd name="connsiteY0" fmla="*/ 360145 h 1278231"/>
              <a:gd name="connsiteX1" fmla="*/ 783295 w 1002621"/>
              <a:gd name="connsiteY1" fmla="*/ 361899 h 1278231"/>
              <a:gd name="connsiteX2" fmla="*/ 893221 w 1002621"/>
              <a:gd name="connsiteY2" fmla="*/ 382556 h 1278231"/>
              <a:gd name="connsiteX3" fmla="*/ 995018 w 1002621"/>
              <a:gd name="connsiteY3" fmla="*/ 631484 h 1278231"/>
              <a:gd name="connsiteX4" fmla="*/ 913933 w 1002621"/>
              <a:gd name="connsiteY4" fmla="*/ 1062987 h 1278231"/>
              <a:gd name="connsiteX5" fmla="*/ 672239 w 1002621"/>
              <a:gd name="connsiteY5" fmla="*/ 1253782 h 1278231"/>
              <a:gd name="connsiteX6" fmla="*/ 659081 w 1002621"/>
              <a:gd name="connsiteY6" fmla="*/ 1247171 h 1278231"/>
              <a:gd name="connsiteX7" fmla="*/ 637027 w 1002621"/>
              <a:gd name="connsiteY7" fmla="*/ 1239921 h 1278231"/>
              <a:gd name="connsiteX8" fmla="*/ 646319 w 1002621"/>
              <a:gd name="connsiteY8" fmla="*/ 1232490 h 1278231"/>
              <a:gd name="connsiteX9" fmla="*/ 721703 w 1002621"/>
              <a:gd name="connsiteY9" fmla="*/ 1031213 h 1278231"/>
              <a:gd name="connsiteX10" fmla="*/ 721703 w 1002621"/>
              <a:gd name="connsiteY10" fmla="*/ 572952 h 1278231"/>
              <a:gd name="connsiteX11" fmla="*/ 692870 w 1002621"/>
              <a:gd name="connsiteY11" fmla="*/ 407870 h 1278231"/>
              <a:gd name="connsiteX12" fmla="*/ 683440 w 1002621"/>
              <a:gd name="connsiteY12" fmla="*/ 392543 h 1278231"/>
              <a:gd name="connsiteX13" fmla="*/ 690708 w 1002621"/>
              <a:gd name="connsiteY13" fmla="*/ 384844 h 1278231"/>
              <a:gd name="connsiteX14" fmla="*/ 748210 w 1002621"/>
              <a:gd name="connsiteY14" fmla="*/ 360145 h 1278231"/>
              <a:gd name="connsiteX15" fmla="*/ 256593 w 1002621"/>
              <a:gd name="connsiteY15" fmla="*/ 359415 h 1278231"/>
              <a:gd name="connsiteX16" fmla="*/ 287288 w 1002621"/>
              <a:gd name="connsiteY16" fmla="*/ 367779 h 1278231"/>
              <a:gd name="connsiteX17" fmla="*/ 311143 w 1002621"/>
              <a:gd name="connsiteY17" fmla="*/ 383047 h 1278231"/>
              <a:gd name="connsiteX18" fmla="*/ 307978 w 1002621"/>
              <a:gd name="connsiteY18" fmla="*/ 385847 h 1278231"/>
              <a:gd name="connsiteX19" fmla="*/ 252648 w 1002621"/>
              <a:gd name="connsiteY19" fmla="*/ 580187 h 1278231"/>
              <a:gd name="connsiteX20" fmla="*/ 252648 w 1002621"/>
              <a:gd name="connsiteY20" fmla="*/ 1038449 h 1278231"/>
              <a:gd name="connsiteX21" fmla="*/ 342309 w 1002621"/>
              <a:gd name="connsiteY21" fmla="*/ 1239430 h 1278231"/>
              <a:gd name="connsiteX22" fmla="*/ 356239 w 1002621"/>
              <a:gd name="connsiteY22" fmla="*/ 1249420 h 1278231"/>
              <a:gd name="connsiteX23" fmla="*/ 348550 w 1002621"/>
              <a:gd name="connsiteY23" fmla="*/ 1251934 h 1278231"/>
              <a:gd name="connsiteX24" fmla="*/ 328496 w 1002621"/>
              <a:gd name="connsiteY24" fmla="*/ 1253916 h 1278231"/>
              <a:gd name="connsiteX25" fmla="*/ 82999 w 1002621"/>
              <a:gd name="connsiteY25" fmla="*/ 1060355 h 1278231"/>
              <a:gd name="connsiteX26" fmla="*/ 6757 w 1002621"/>
              <a:gd name="connsiteY26" fmla="*/ 627969 h 1278231"/>
              <a:gd name="connsiteX27" fmla="*/ 111340 w 1002621"/>
              <a:gd name="connsiteY27" fmla="*/ 380198 h 1278231"/>
              <a:gd name="connsiteX28" fmla="*/ 221490 w 1002621"/>
              <a:gd name="connsiteY28" fmla="*/ 360775 h 1278231"/>
              <a:gd name="connsiteX29" fmla="*/ 256593 w 1002621"/>
              <a:gd name="connsiteY29" fmla="*/ 359415 h 1278231"/>
              <a:gd name="connsiteX30" fmla="*/ 745242 w 1002621"/>
              <a:gd name="connsiteY30" fmla="*/ 118 h 1278231"/>
              <a:gd name="connsiteX31" fmla="*/ 737390 w 1002621"/>
              <a:gd name="connsiteY31" fmla="*/ 78861 h 1278231"/>
              <a:gd name="connsiteX32" fmla="*/ 587992 w 1002621"/>
              <a:gd name="connsiteY32" fmla="*/ 170414 h 1278231"/>
              <a:gd name="connsiteX33" fmla="*/ 567609 w 1002621"/>
              <a:gd name="connsiteY33" fmla="*/ 300591 h 1278231"/>
              <a:gd name="connsiteX34" fmla="*/ 574316 w 1002621"/>
              <a:gd name="connsiteY34" fmla="*/ 344263 h 1278231"/>
              <a:gd name="connsiteX35" fmla="*/ 617110 w 1002621"/>
              <a:gd name="connsiteY35" fmla="*/ 357135 h 1278231"/>
              <a:gd name="connsiteX36" fmla="*/ 687119 w 1002621"/>
              <a:gd name="connsiteY36" fmla="*/ 573735 h 1278231"/>
              <a:gd name="connsiteX37" fmla="*/ 687119 w 1002621"/>
              <a:gd name="connsiteY37" fmla="*/ 1031996 h 1278231"/>
              <a:gd name="connsiteX38" fmla="*/ 511763 w 1002621"/>
              <a:gd name="connsiteY38" fmla="*/ 1277867 h 1278231"/>
              <a:gd name="connsiteX39" fmla="*/ 491899 w 1002621"/>
              <a:gd name="connsiteY39" fmla="*/ 1277434 h 1278231"/>
              <a:gd name="connsiteX40" fmla="*/ 295659 w 1002621"/>
              <a:gd name="connsiteY40" fmla="*/ 1031996 h 1278231"/>
              <a:gd name="connsiteX41" fmla="*/ 295659 w 1002621"/>
              <a:gd name="connsiteY41" fmla="*/ 573735 h 1278231"/>
              <a:gd name="connsiteX42" fmla="*/ 376154 w 1002621"/>
              <a:gd name="connsiteY42" fmla="*/ 357136 h 1278231"/>
              <a:gd name="connsiteX43" fmla="*/ 437306 w 1002621"/>
              <a:gd name="connsiteY43" fmla="*/ 339287 h 1278231"/>
              <a:gd name="connsiteX44" fmla="*/ 435109 w 1002621"/>
              <a:gd name="connsiteY44" fmla="*/ 280572 h 1278231"/>
              <a:gd name="connsiteX45" fmla="*/ 510555 w 1002621"/>
              <a:gd name="connsiteY45" fmla="*/ 101691 h 1278231"/>
              <a:gd name="connsiteX46" fmla="*/ 745242 w 1002621"/>
              <a:gd name="connsiteY46" fmla="*/ 118 h 1278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02621" h="1278231">
                <a:moveTo>
                  <a:pt x="748210" y="360145"/>
                </a:moveTo>
                <a:cubicBezTo>
                  <a:pt x="759176" y="359039"/>
                  <a:pt x="770858" y="359562"/>
                  <a:pt x="783295" y="361899"/>
                </a:cubicBezTo>
                <a:lnTo>
                  <a:pt x="893221" y="382556"/>
                </a:lnTo>
                <a:cubicBezTo>
                  <a:pt x="992713" y="401252"/>
                  <a:pt x="1017299" y="512917"/>
                  <a:pt x="995018" y="631484"/>
                </a:cubicBezTo>
                <a:lnTo>
                  <a:pt x="913933" y="1062987"/>
                </a:lnTo>
                <a:cubicBezTo>
                  <a:pt x="891653" y="1181553"/>
                  <a:pt x="771732" y="1272478"/>
                  <a:pt x="672239" y="1253782"/>
                </a:cubicBezTo>
                <a:cubicBezTo>
                  <a:pt x="671781" y="1256207"/>
                  <a:pt x="659538" y="1244746"/>
                  <a:pt x="659081" y="1247171"/>
                </a:cubicBezTo>
                <a:lnTo>
                  <a:pt x="637027" y="1239921"/>
                </a:lnTo>
                <a:lnTo>
                  <a:pt x="646319" y="1232490"/>
                </a:lnTo>
                <a:cubicBezTo>
                  <a:pt x="692749" y="1186281"/>
                  <a:pt x="721703" y="1109912"/>
                  <a:pt x="721703" y="1031213"/>
                </a:cubicBezTo>
                <a:lnTo>
                  <a:pt x="721703" y="572952"/>
                </a:lnTo>
                <a:cubicBezTo>
                  <a:pt x="721703" y="509993"/>
                  <a:pt x="713614" y="451062"/>
                  <a:pt x="692870" y="407870"/>
                </a:cubicBezTo>
                <a:lnTo>
                  <a:pt x="683440" y="392543"/>
                </a:lnTo>
                <a:lnTo>
                  <a:pt x="690708" y="384844"/>
                </a:lnTo>
                <a:cubicBezTo>
                  <a:pt x="707211" y="371085"/>
                  <a:pt x="726278" y="362358"/>
                  <a:pt x="748210" y="360145"/>
                </a:cubicBezTo>
                <a:close/>
                <a:moveTo>
                  <a:pt x="256593" y="359415"/>
                </a:moveTo>
                <a:cubicBezTo>
                  <a:pt x="267546" y="360644"/>
                  <a:pt x="277764" y="363494"/>
                  <a:pt x="287288" y="367779"/>
                </a:cubicBezTo>
                <a:lnTo>
                  <a:pt x="311143" y="383047"/>
                </a:lnTo>
                <a:lnTo>
                  <a:pt x="307978" y="385847"/>
                </a:lnTo>
                <a:cubicBezTo>
                  <a:pt x="270142" y="429083"/>
                  <a:pt x="252648" y="501488"/>
                  <a:pt x="252648" y="580187"/>
                </a:cubicBezTo>
                <a:lnTo>
                  <a:pt x="252648" y="1038449"/>
                </a:lnTo>
                <a:cubicBezTo>
                  <a:pt x="252648" y="1117148"/>
                  <a:pt x="289759" y="1193348"/>
                  <a:pt x="342309" y="1239430"/>
                </a:cubicBezTo>
                <a:lnTo>
                  <a:pt x="356239" y="1249420"/>
                </a:lnTo>
                <a:lnTo>
                  <a:pt x="348550" y="1251934"/>
                </a:lnTo>
                <a:cubicBezTo>
                  <a:pt x="348120" y="1249504"/>
                  <a:pt x="328926" y="1256346"/>
                  <a:pt x="328496" y="1253916"/>
                </a:cubicBezTo>
                <a:cubicBezTo>
                  <a:pt x="228800" y="1271495"/>
                  <a:pt x="103948" y="1179164"/>
                  <a:pt x="82999" y="1060355"/>
                </a:cubicBezTo>
                <a:lnTo>
                  <a:pt x="6757" y="627969"/>
                </a:lnTo>
                <a:cubicBezTo>
                  <a:pt x="-14192" y="509160"/>
                  <a:pt x="11644" y="397777"/>
                  <a:pt x="111340" y="380198"/>
                </a:cubicBezTo>
                <a:lnTo>
                  <a:pt x="221490" y="360775"/>
                </a:lnTo>
                <a:cubicBezTo>
                  <a:pt x="233952" y="358578"/>
                  <a:pt x="245640" y="358186"/>
                  <a:pt x="256593" y="359415"/>
                </a:cubicBezTo>
                <a:close/>
                <a:moveTo>
                  <a:pt x="745242" y="118"/>
                </a:moveTo>
                <a:lnTo>
                  <a:pt x="737390" y="78861"/>
                </a:lnTo>
                <a:cubicBezTo>
                  <a:pt x="678594" y="77212"/>
                  <a:pt x="627034" y="126421"/>
                  <a:pt x="587992" y="170414"/>
                </a:cubicBezTo>
                <a:cubicBezTo>
                  <a:pt x="558710" y="203409"/>
                  <a:pt x="560997" y="253207"/>
                  <a:pt x="567609" y="300591"/>
                </a:cubicBezTo>
                <a:lnTo>
                  <a:pt x="574316" y="344263"/>
                </a:lnTo>
                <a:lnTo>
                  <a:pt x="617110" y="357135"/>
                </a:lnTo>
                <a:cubicBezTo>
                  <a:pt x="668918" y="393921"/>
                  <a:pt x="687119" y="479296"/>
                  <a:pt x="687119" y="573735"/>
                </a:cubicBezTo>
                <a:lnTo>
                  <a:pt x="687119" y="1031996"/>
                </a:lnTo>
                <a:cubicBezTo>
                  <a:pt x="687119" y="1157915"/>
                  <a:pt x="612997" y="1277867"/>
                  <a:pt x="511763" y="1277867"/>
                </a:cubicBezTo>
                <a:cubicBezTo>
                  <a:pt x="511762" y="1275291"/>
                  <a:pt x="491900" y="1280010"/>
                  <a:pt x="491899" y="1277434"/>
                </a:cubicBezTo>
                <a:cubicBezTo>
                  <a:pt x="390664" y="1277434"/>
                  <a:pt x="295659" y="1157915"/>
                  <a:pt x="295659" y="1031996"/>
                </a:cubicBezTo>
                <a:lnTo>
                  <a:pt x="295659" y="573735"/>
                </a:lnTo>
                <a:cubicBezTo>
                  <a:pt x="295659" y="479296"/>
                  <a:pt x="320851" y="393921"/>
                  <a:pt x="376154" y="357136"/>
                </a:cubicBezTo>
                <a:lnTo>
                  <a:pt x="437306" y="339287"/>
                </a:lnTo>
                <a:lnTo>
                  <a:pt x="435109" y="280572"/>
                </a:lnTo>
                <a:cubicBezTo>
                  <a:pt x="439874" y="214876"/>
                  <a:pt x="466033" y="151859"/>
                  <a:pt x="510555" y="101691"/>
                </a:cubicBezTo>
                <a:cubicBezTo>
                  <a:pt x="569919" y="34800"/>
                  <a:pt x="655843" y="-2388"/>
                  <a:pt x="745242" y="118"/>
                </a:cubicBezTo>
                <a:close/>
              </a:path>
            </a:pathLst>
          </a:custGeom>
          <a:solidFill>
            <a:schemeClr val="accent3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89B39CE-E600-443E-84D8-2E7E6C4D5A65}"/>
              </a:ext>
            </a:extLst>
          </p:cNvPr>
          <p:cNvGrpSpPr/>
          <p:nvPr/>
        </p:nvGrpSpPr>
        <p:grpSpPr>
          <a:xfrm>
            <a:off x="5492633" y="2924149"/>
            <a:ext cx="1204455" cy="1204455"/>
            <a:chOff x="5492633" y="2924149"/>
            <a:chExt cx="1204455" cy="1204455"/>
          </a:xfrm>
          <a:solidFill>
            <a:schemeClr val="accent2"/>
          </a:solidFill>
        </p:grpSpPr>
        <p:sp>
          <p:nvSpPr>
            <p:cNvPr id="106" name="자유형: 도형 105">
              <a:extLst>
                <a:ext uri="{FF2B5EF4-FFF2-40B4-BE49-F238E27FC236}">
                  <a16:creationId xmlns="" xmlns:a16="http://schemas.microsoft.com/office/drawing/2014/main" id="{260755D2-CEA8-409B-91BA-DBBAF8185F08}"/>
                </a:ext>
              </a:extLst>
            </p:cNvPr>
            <p:cNvSpPr/>
            <p:nvPr/>
          </p:nvSpPr>
          <p:spPr>
            <a:xfrm>
              <a:off x="5605244" y="3040121"/>
              <a:ext cx="979234" cy="97251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원형: 비어 있음 106">
              <a:extLst>
                <a:ext uri="{FF2B5EF4-FFF2-40B4-BE49-F238E27FC236}">
                  <a16:creationId xmlns="" xmlns:a16="http://schemas.microsoft.com/office/drawing/2014/main" id="{2DA5B159-90D1-4A64-AAEB-E9008F653187}"/>
                </a:ext>
              </a:extLst>
            </p:cNvPr>
            <p:cNvSpPr/>
            <p:nvPr/>
          </p:nvSpPr>
          <p:spPr>
            <a:xfrm>
              <a:off x="5492633" y="2924149"/>
              <a:ext cx="1204455" cy="1204455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9" name="자유형: 도형 128">
            <a:extLst>
              <a:ext uri="{FF2B5EF4-FFF2-40B4-BE49-F238E27FC236}">
                <a16:creationId xmlns="" xmlns:a16="http://schemas.microsoft.com/office/drawing/2014/main" id="{EA8E82E5-0086-4654-82AA-AD2C0FAA3344}"/>
              </a:ext>
            </a:extLst>
          </p:cNvPr>
          <p:cNvSpPr/>
          <p:nvPr/>
        </p:nvSpPr>
        <p:spPr>
          <a:xfrm rot="1023001">
            <a:off x="9563080" y="4874516"/>
            <a:ext cx="1301876" cy="1442749"/>
          </a:xfrm>
          <a:custGeom>
            <a:avLst/>
            <a:gdLst>
              <a:gd name="connsiteX0" fmla="*/ 795754 w 1301876"/>
              <a:gd name="connsiteY0" fmla="*/ 799563 h 1442749"/>
              <a:gd name="connsiteX1" fmla="*/ 813062 w 1301876"/>
              <a:gd name="connsiteY1" fmla="*/ 858774 h 1442749"/>
              <a:gd name="connsiteX2" fmla="*/ 869758 w 1301876"/>
              <a:gd name="connsiteY2" fmla="*/ 788823 h 1442749"/>
              <a:gd name="connsiteX3" fmla="*/ 880054 w 1301876"/>
              <a:gd name="connsiteY3" fmla="*/ 780200 h 1442749"/>
              <a:gd name="connsiteX4" fmla="*/ 866242 w 1301876"/>
              <a:gd name="connsiteY4" fmla="*/ 787859 h 1442749"/>
              <a:gd name="connsiteX5" fmla="*/ 574482 w 1301876"/>
              <a:gd name="connsiteY5" fmla="*/ 846582 h 1442749"/>
              <a:gd name="connsiteX6" fmla="*/ 614179 w 1301876"/>
              <a:gd name="connsiteY6" fmla="*/ 883234 h 1442749"/>
              <a:gd name="connsiteX7" fmla="*/ 611934 w 1301876"/>
              <a:gd name="connsiteY7" fmla="*/ 840363 h 1442749"/>
              <a:gd name="connsiteX8" fmla="*/ 578568 w 1301876"/>
              <a:gd name="connsiteY8" fmla="*/ 5242 h 1442749"/>
              <a:gd name="connsiteX9" fmla="*/ 626672 w 1301876"/>
              <a:gd name="connsiteY9" fmla="*/ 0 h 1442749"/>
              <a:gd name="connsiteX10" fmla="*/ 795448 w 1301876"/>
              <a:gd name="connsiteY10" fmla="*/ 75585 h 1442749"/>
              <a:gd name="connsiteX11" fmla="*/ 808968 w 1301876"/>
              <a:gd name="connsiteY11" fmla="*/ 93300 h 1442749"/>
              <a:gd name="connsiteX12" fmla="*/ 837807 w 1301876"/>
              <a:gd name="connsiteY12" fmla="*/ 87825 h 1442749"/>
              <a:gd name="connsiteX13" fmla="*/ 989553 w 1301876"/>
              <a:gd name="connsiteY13" fmla="*/ 182414 h 1442749"/>
              <a:gd name="connsiteX14" fmla="*/ 995360 w 1301876"/>
              <a:gd name="connsiteY14" fmla="*/ 209462 h 1442749"/>
              <a:gd name="connsiteX15" fmla="*/ 1076294 w 1301876"/>
              <a:gd name="connsiteY15" fmla="*/ 224828 h 1442749"/>
              <a:gd name="connsiteX16" fmla="*/ 1233677 w 1301876"/>
              <a:gd name="connsiteY16" fmla="*/ 448113 h 1442749"/>
              <a:gd name="connsiteX17" fmla="*/ 1228442 w 1301876"/>
              <a:gd name="connsiteY17" fmla="*/ 496950 h 1442749"/>
              <a:gd name="connsiteX18" fmla="*/ 1214685 w 1301876"/>
              <a:gd name="connsiteY18" fmla="*/ 538627 h 1442749"/>
              <a:gd name="connsiteX19" fmla="*/ 1236885 w 1301876"/>
              <a:gd name="connsiteY19" fmla="*/ 550937 h 1442749"/>
              <a:gd name="connsiteX20" fmla="*/ 1301876 w 1301876"/>
              <a:gd name="connsiteY20" fmla="*/ 679974 h 1442749"/>
              <a:gd name="connsiteX21" fmla="*/ 1079985 w 1301876"/>
              <a:gd name="connsiteY21" fmla="*/ 862461 h 1442749"/>
              <a:gd name="connsiteX22" fmla="*/ 993615 w 1301876"/>
              <a:gd name="connsiteY22" fmla="*/ 848121 h 1442749"/>
              <a:gd name="connsiteX23" fmla="*/ 971782 w 1301876"/>
              <a:gd name="connsiteY23" fmla="*/ 836015 h 1442749"/>
              <a:gd name="connsiteX24" fmla="*/ 912783 w 1301876"/>
              <a:gd name="connsiteY24" fmla="*/ 895091 h 1442749"/>
              <a:gd name="connsiteX25" fmla="*/ 849757 w 1301876"/>
              <a:gd name="connsiteY25" fmla="*/ 993417 h 1442749"/>
              <a:gd name="connsiteX26" fmla="*/ 894692 w 1301876"/>
              <a:gd name="connsiteY26" fmla="*/ 990040 h 1442749"/>
              <a:gd name="connsiteX27" fmla="*/ 855151 w 1301876"/>
              <a:gd name="connsiteY27" fmla="*/ 1027571 h 1442749"/>
              <a:gd name="connsiteX28" fmla="*/ 896595 w 1301876"/>
              <a:gd name="connsiteY28" fmla="*/ 1213986 h 1442749"/>
              <a:gd name="connsiteX29" fmla="*/ 928677 w 1301876"/>
              <a:gd name="connsiteY29" fmla="*/ 1206567 h 1442749"/>
              <a:gd name="connsiteX30" fmla="*/ 921655 w 1301876"/>
              <a:gd name="connsiteY30" fmla="*/ 1369859 h 1442749"/>
              <a:gd name="connsiteX31" fmla="*/ 661895 w 1301876"/>
              <a:gd name="connsiteY31" fmla="*/ 1442749 h 1442749"/>
              <a:gd name="connsiteX32" fmla="*/ 581493 w 1301876"/>
              <a:gd name="connsiteY32" fmla="*/ 1287880 h 1442749"/>
              <a:gd name="connsiteX33" fmla="*/ 616489 w 1301876"/>
              <a:gd name="connsiteY33" fmla="*/ 1293115 h 1442749"/>
              <a:gd name="connsiteX34" fmla="*/ 529828 w 1301876"/>
              <a:gd name="connsiteY34" fmla="*/ 1065000 h 1442749"/>
              <a:gd name="connsiteX35" fmla="*/ 574961 w 1301876"/>
              <a:gd name="connsiteY35" fmla="*/ 1067773 h 1442749"/>
              <a:gd name="connsiteX36" fmla="*/ 467178 w 1301876"/>
              <a:gd name="connsiteY36" fmla="*/ 935765 h 1442749"/>
              <a:gd name="connsiteX37" fmla="*/ 442988 w 1301876"/>
              <a:gd name="connsiteY37" fmla="*/ 919320 h 1442749"/>
              <a:gd name="connsiteX38" fmla="*/ 418024 w 1301876"/>
              <a:gd name="connsiteY38" fmla="*/ 954139 h 1442749"/>
              <a:gd name="connsiteX39" fmla="*/ 277938 w 1301876"/>
              <a:gd name="connsiteY39" fmla="*/ 1008707 h 1442749"/>
              <a:gd name="connsiteX40" fmla="*/ 79826 w 1301876"/>
              <a:gd name="connsiteY40" fmla="*/ 822403 h 1442749"/>
              <a:gd name="connsiteX41" fmla="*/ 95394 w 1301876"/>
              <a:gd name="connsiteY41" fmla="*/ 749885 h 1442749"/>
              <a:gd name="connsiteX42" fmla="*/ 108283 w 1301876"/>
              <a:gd name="connsiteY42" fmla="*/ 731908 h 1442749"/>
              <a:gd name="connsiteX43" fmla="*/ 105235 w 1301876"/>
              <a:gd name="connsiteY43" fmla="*/ 730352 h 1442749"/>
              <a:gd name="connsiteX44" fmla="*/ 0 w 1301876"/>
              <a:gd name="connsiteY44" fmla="*/ 544228 h 1442749"/>
              <a:gd name="connsiteX45" fmla="*/ 190583 w 1301876"/>
              <a:gd name="connsiteY45" fmla="*/ 324329 h 1442749"/>
              <a:gd name="connsiteX46" fmla="*/ 196446 w 1301876"/>
              <a:gd name="connsiteY46" fmla="*/ 323773 h 1442749"/>
              <a:gd name="connsiteX47" fmla="*/ 200787 w 1301876"/>
              <a:gd name="connsiteY47" fmla="*/ 296771 h 1442749"/>
              <a:gd name="connsiteX48" fmla="*/ 335836 w 1301876"/>
              <a:gd name="connsiteY48" fmla="*/ 156697 h 1442749"/>
              <a:gd name="connsiteX49" fmla="*/ 416474 w 1301876"/>
              <a:gd name="connsiteY49" fmla="*/ 141388 h 1442749"/>
              <a:gd name="connsiteX50" fmla="*/ 428749 w 1301876"/>
              <a:gd name="connsiteY50" fmla="*/ 113779 h 1442749"/>
              <a:gd name="connsiteX51" fmla="*/ 533764 w 1301876"/>
              <a:gd name="connsiteY51" fmla="*/ 20280 h 1442749"/>
              <a:gd name="connsiteX52" fmla="*/ 578568 w 1301876"/>
              <a:gd name="connsiteY52" fmla="*/ 5242 h 144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01876" h="1442749">
                <a:moveTo>
                  <a:pt x="795754" y="799563"/>
                </a:moveTo>
                <a:lnTo>
                  <a:pt x="813062" y="858774"/>
                </a:lnTo>
                <a:cubicBezTo>
                  <a:pt x="833214" y="831262"/>
                  <a:pt x="849791" y="808657"/>
                  <a:pt x="869758" y="788823"/>
                </a:cubicBezTo>
                <a:lnTo>
                  <a:pt x="880054" y="780200"/>
                </a:lnTo>
                <a:lnTo>
                  <a:pt x="866242" y="787859"/>
                </a:lnTo>
                <a:close/>
                <a:moveTo>
                  <a:pt x="574482" y="846582"/>
                </a:moveTo>
                <a:lnTo>
                  <a:pt x="614179" y="883234"/>
                </a:lnTo>
                <a:lnTo>
                  <a:pt x="611934" y="840363"/>
                </a:lnTo>
                <a:close/>
                <a:moveTo>
                  <a:pt x="578568" y="5242"/>
                </a:moveTo>
                <a:cubicBezTo>
                  <a:pt x="594106" y="1805"/>
                  <a:pt x="610194" y="0"/>
                  <a:pt x="626672" y="0"/>
                </a:cubicBezTo>
                <a:cubicBezTo>
                  <a:pt x="692584" y="-1"/>
                  <a:pt x="752255" y="28884"/>
                  <a:pt x="795448" y="75585"/>
                </a:cubicBezTo>
                <a:lnTo>
                  <a:pt x="808968" y="93300"/>
                </a:lnTo>
                <a:lnTo>
                  <a:pt x="837807" y="87825"/>
                </a:lnTo>
                <a:cubicBezTo>
                  <a:pt x="906024" y="87825"/>
                  <a:pt x="964552" y="126828"/>
                  <a:pt x="989553" y="182414"/>
                </a:cubicBezTo>
                <a:lnTo>
                  <a:pt x="995360" y="209462"/>
                </a:lnTo>
                <a:lnTo>
                  <a:pt x="1076294" y="224828"/>
                </a:lnTo>
                <a:cubicBezTo>
                  <a:pt x="1168782" y="261615"/>
                  <a:pt x="1233678" y="347737"/>
                  <a:pt x="1233677" y="448113"/>
                </a:cubicBezTo>
                <a:cubicBezTo>
                  <a:pt x="1233677" y="464842"/>
                  <a:pt x="1231874" y="481176"/>
                  <a:pt x="1228442" y="496950"/>
                </a:cubicBezTo>
                <a:lnTo>
                  <a:pt x="1214685" y="538627"/>
                </a:lnTo>
                <a:lnTo>
                  <a:pt x="1236885" y="550937"/>
                </a:lnTo>
                <a:cubicBezTo>
                  <a:pt x="1277039" y="583960"/>
                  <a:pt x="1301876" y="629582"/>
                  <a:pt x="1301876" y="679974"/>
                </a:cubicBezTo>
                <a:cubicBezTo>
                  <a:pt x="1301876" y="780760"/>
                  <a:pt x="1202532" y="862462"/>
                  <a:pt x="1079985" y="862461"/>
                </a:cubicBezTo>
                <a:cubicBezTo>
                  <a:pt x="1049348" y="862461"/>
                  <a:pt x="1020162" y="857355"/>
                  <a:pt x="993615" y="848121"/>
                </a:cubicBezTo>
                <a:lnTo>
                  <a:pt x="971782" y="836015"/>
                </a:lnTo>
                <a:lnTo>
                  <a:pt x="912783" y="895091"/>
                </a:lnTo>
                <a:cubicBezTo>
                  <a:pt x="881422" y="934146"/>
                  <a:pt x="864274" y="970536"/>
                  <a:pt x="849757" y="993417"/>
                </a:cubicBezTo>
                <a:cubicBezTo>
                  <a:pt x="857669" y="995023"/>
                  <a:pt x="864757" y="988413"/>
                  <a:pt x="894692" y="990040"/>
                </a:cubicBezTo>
                <a:cubicBezTo>
                  <a:pt x="863168" y="1012692"/>
                  <a:pt x="871895" y="1023000"/>
                  <a:pt x="855151" y="1027571"/>
                </a:cubicBezTo>
                <a:lnTo>
                  <a:pt x="896595" y="1213986"/>
                </a:lnTo>
                <a:cubicBezTo>
                  <a:pt x="907289" y="1211513"/>
                  <a:pt x="911316" y="1209390"/>
                  <a:pt x="928677" y="1206567"/>
                </a:cubicBezTo>
                <a:cubicBezTo>
                  <a:pt x="906563" y="1273837"/>
                  <a:pt x="916957" y="1331136"/>
                  <a:pt x="921655" y="1369859"/>
                </a:cubicBezTo>
                <a:lnTo>
                  <a:pt x="661895" y="1442749"/>
                </a:lnTo>
                <a:cubicBezTo>
                  <a:pt x="638610" y="1365772"/>
                  <a:pt x="627896" y="1340830"/>
                  <a:pt x="581493" y="1287880"/>
                </a:cubicBezTo>
                <a:cubicBezTo>
                  <a:pt x="605576" y="1291462"/>
                  <a:pt x="605739" y="1288832"/>
                  <a:pt x="616489" y="1293115"/>
                </a:cubicBezTo>
                <a:cubicBezTo>
                  <a:pt x="601211" y="1219113"/>
                  <a:pt x="583600" y="1093324"/>
                  <a:pt x="529828" y="1065000"/>
                </a:cubicBezTo>
                <a:lnTo>
                  <a:pt x="574961" y="1067773"/>
                </a:lnTo>
                <a:cubicBezTo>
                  <a:pt x="569592" y="1034881"/>
                  <a:pt x="540329" y="989311"/>
                  <a:pt x="467178" y="935765"/>
                </a:cubicBezTo>
                <a:lnTo>
                  <a:pt x="442988" y="919320"/>
                </a:lnTo>
                <a:lnTo>
                  <a:pt x="418024" y="954139"/>
                </a:lnTo>
                <a:cubicBezTo>
                  <a:pt x="382173" y="987854"/>
                  <a:pt x="332645" y="1008706"/>
                  <a:pt x="277938" y="1008707"/>
                </a:cubicBezTo>
                <a:cubicBezTo>
                  <a:pt x="168524" y="1008707"/>
                  <a:pt x="79826" y="925296"/>
                  <a:pt x="79826" y="822403"/>
                </a:cubicBezTo>
                <a:cubicBezTo>
                  <a:pt x="79826" y="796680"/>
                  <a:pt x="85369" y="772174"/>
                  <a:pt x="95394" y="749885"/>
                </a:cubicBezTo>
                <a:lnTo>
                  <a:pt x="108283" y="731908"/>
                </a:lnTo>
                <a:lnTo>
                  <a:pt x="105235" y="730352"/>
                </a:lnTo>
                <a:cubicBezTo>
                  <a:pt x="41743" y="690015"/>
                  <a:pt x="0" y="621706"/>
                  <a:pt x="0" y="544228"/>
                </a:cubicBezTo>
                <a:cubicBezTo>
                  <a:pt x="1" y="435758"/>
                  <a:pt x="81818" y="345258"/>
                  <a:pt x="190583" y="324329"/>
                </a:cubicBezTo>
                <a:lnTo>
                  <a:pt x="196446" y="323773"/>
                </a:lnTo>
                <a:lnTo>
                  <a:pt x="200787" y="296771"/>
                </a:lnTo>
                <a:cubicBezTo>
                  <a:pt x="221710" y="233514"/>
                  <a:pt x="271585" y="182254"/>
                  <a:pt x="335836" y="156697"/>
                </a:cubicBezTo>
                <a:lnTo>
                  <a:pt x="416474" y="141388"/>
                </a:lnTo>
                <a:lnTo>
                  <a:pt x="428749" y="113779"/>
                </a:lnTo>
                <a:cubicBezTo>
                  <a:pt x="454486" y="72591"/>
                  <a:pt x="490930" y="39868"/>
                  <a:pt x="533764" y="20280"/>
                </a:cubicBezTo>
                <a:cubicBezTo>
                  <a:pt x="548042" y="13750"/>
                  <a:pt x="563030" y="8680"/>
                  <a:pt x="578568" y="52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="" xmlns:a16="http://schemas.microsoft.com/office/drawing/2014/main" id="{69C8271D-B91F-433A-8E7D-A6E880E280EB}"/>
              </a:ext>
            </a:extLst>
          </p:cNvPr>
          <p:cNvSpPr/>
          <p:nvPr/>
        </p:nvSpPr>
        <p:spPr>
          <a:xfrm>
            <a:off x="5778616" y="1552983"/>
            <a:ext cx="1201283" cy="703344"/>
          </a:xfrm>
          <a:custGeom>
            <a:avLst/>
            <a:gdLst>
              <a:gd name="connsiteX0" fmla="*/ 0 w 1201283"/>
              <a:gd name="connsiteY0" fmla="*/ 524124 h 703344"/>
              <a:gd name="connsiteX1" fmla="*/ 1201282 w 1201283"/>
              <a:gd name="connsiteY1" fmla="*/ 524124 h 703344"/>
              <a:gd name="connsiteX2" fmla="*/ 1201282 w 1201283"/>
              <a:gd name="connsiteY2" fmla="*/ 613734 h 703344"/>
              <a:gd name="connsiteX3" fmla="*/ 1111672 w 1201283"/>
              <a:gd name="connsiteY3" fmla="*/ 703344 h 703344"/>
              <a:gd name="connsiteX4" fmla="*/ 89610 w 1201283"/>
              <a:gd name="connsiteY4" fmla="*/ 703344 h 703344"/>
              <a:gd name="connsiteX5" fmla="*/ 0 w 1201283"/>
              <a:gd name="connsiteY5" fmla="*/ 613734 h 703344"/>
              <a:gd name="connsiteX6" fmla="*/ 376819 w 1201283"/>
              <a:gd name="connsiteY6" fmla="*/ 287840 h 703344"/>
              <a:gd name="connsiteX7" fmla="*/ 302185 w 1201283"/>
              <a:gd name="connsiteY7" fmla="*/ 320552 h 703344"/>
              <a:gd name="connsiteX8" fmla="*/ 286277 w 1201283"/>
              <a:gd name="connsiteY8" fmla="*/ 343579 h 703344"/>
              <a:gd name="connsiteX9" fmla="*/ 286231 w 1201283"/>
              <a:gd name="connsiteY9" fmla="*/ 343556 h 703344"/>
              <a:gd name="connsiteX10" fmla="*/ 227517 w 1201283"/>
              <a:gd name="connsiteY10" fmla="*/ 379767 h 703344"/>
              <a:gd name="connsiteX11" fmla="*/ 168830 w 1201283"/>
              <a:gd name="connsiteY11" fmla="*/ 343512 h 703344"/>
              <a:gd name="connsiteX12" fmla="*/ 136880 w 1201283"/>
              <a:gd name="connsiteY12" fmla="*/ 359517 h 703344"/>
              <a:gd name="connsiteX13" fmla="*/ 227503 w 1201283"/>
              <a:gd name="connsiteY13" fmla="*/ 415501 h 703344"/>
              <a:gd name="connsiteX14" fmla="*/ 302137 w 1201283"/>
              <a:gd name="connsiteY14" fmla="*/ 382789 h 703344"/>
              <a:gd name="connsiteX15" fmla="*/ 318045 w 1201283"/>
              <a:gd name="connsiteY15" fmla="*/ 359762 h 703344"/>
              <a:gd name="connsiteX16" fmla="*/ 318091 w 1201283"/>
              <a:gd name="connsiteY16" fmla="*/ 359785 h 703344"/>
              <a:gd name="connsiteX17" fmla="*/ 376805 w 1201283"/>
              <a:gd name="connsiteY17" fmla="*/ 323574 h 703344"/>
              <a:gd name="connsiteX18" fmla="*/ 435493 w 1201283"/>
              <a:gd name="connsiteY18" fmla="*/ 359829 h 703344"/>
              <a:gd name="connsiteX19" fmla="*/ 435554 w 1201283"/>
              <a:gd name="connsiteY19" fmla="*/ 359799 h 703344"/>
              <a:gd name="connsiteX20" fmla="*/ 451373 w 1201283"/>
              <a:gd name="connsiteY20" fmla="*/ 382735 h 703344"/>
              <a:gd name="connsiteX21" fmla="*/ 525983 w 1201283"/>
              <a:gd name="connsiteY21" fmla="*/ 415501 h 703344"/>
              <a:gd name="connsiteX22" fmla="*/ 600617 w 1201283"/>
              <a:gd name="connsiteY22" fmla="*/ 382789 h 703344"/>
              <a:gd name="connsiteX23" fmla="*/ 616525 w 1201283"/>
              <a:gd name="connsiteY23" fmla="*/ 359763 h 703344"/>
              <a:gd name="connsiteX24" fmla="*/ 616570 w 1201283"/>
              <a:gd name="connsiteY24" fmla="*/ 359785 h 703344"/>
              <a:gd name="connsiteX25" fmla="*/ 675284 w 1201283"/>
              <a:gd name="connsiteY25" fmla="*/ 323574 h 703344"/>
              <a:gd name="connsiteX26" fmla="*/ 733971 w 1201283"/>
              <a:gd name="connsiteY26" fmla="*/ 359829 h 703344"/>
              <a:gd name="connsiteX27" fmla="*/ 734033 w 1201283"/>
              <a:gd name="connsiteY27" fmla="*/ 359799 h 703344"/>
              <a:gd name="connsiteX28" fmla="*/ 749852 w 1201283"/>
              <a:gd name="connsiteY28" fmla="*/ 382735 h 703344"/>
              <a:gd name="connsiteX29" fmla="*/ 824462 w 1201283"/>
              <a:gd name="connsiteY29" fmla="*/ 415501 h 703344"/>
              <a:gd name="connsiteX30" fmla="*/ 899095 w 1201283"/>
              <a:gd name="connsiteY30" fmla="*/ 382789 h 703344"/>
              <a:gd name="connsiteX31" fmla="*/ 915004 w 1201283"/>
              <a:gd name="connsiteY31" fmla="*/ 359762 h 703344"/>
              <a:gd name="connsiteX32" fmla="*/ 915049 w 1201283"/>
              <a:gd name="connsiteY32" fmla="*/ 359785 h 703344"/>
              <a:gd name="connsiteX33" fmla="*/ 973764 w 1201283"/>
              <a:gd name="connsiteY33" fmla="*/ 323574 h 703344"/>
              <a:gd name="connsiteX34" fmla="*/ 1032451 w 1201283"/>
              <a:gd name="connsiteY34" fmla="*/ 359829 h 703344"/>
              <a:gd name="connsiteX35" fmla="*/ 1064400 w 1201283"/>
              <a:gd name="connsiteY35" fmla="*/ 343824 h 703344"/>
              <a:gd name="connsiteX36" fmla="*/ 973777 w 1201283"/>
              <a:gd name="connsiteY36" fmla="*/ 287840 h 703344"/>
              <a:gd name="connsiteX37" fmla="*/ 899143 w 1201283"/>
              <a:gd name="connsiteY37" fmla="*/ 320552 h 703344"/>
              <a:gd name="connsiteX38" fmla="*/ 883235 w 1201283"/>
              <a:gd name="connsiteY38" fmla="*/ 343579 h 703344"/>
              <a:gd name="connsiteX39" fmla="*/ 883190 w 1201283"/>
              <a:gd name="connsiteY39" fmla="*/ 343556 h 703344"/>
              <a:gd name="connsiteX40" fmla="*/ 824475 w 1201283"/>
              <a:gd name="connsiteY40" fmla="*/ 379767 h 703344"/>
              <a:gd name="connsiteX41" fmla="*/ 765788 w 1201283"/>
              <a:gd name="connsiteY41" fmla="*/ 343512 h 703344"/>
              <a:gd name="connsiteX42" fmla="*/ 765726 w 1201283"/>
              <a:gd name="connsiteY42" fmla="*/ 343543 h 703344"/>
              <a:gd name="connsiteX43" fmla="*/ 749907 w 1201283"/>
              <a:gd name="connsiteY43" fmla="*/ 320607 h 703344"/>
              <a:gd name="connsiteX44" fmla="*/ 675297 w 1201283"/>
              <a:gd name="connsiteY44" fmla="*/ 287840 h 703344"/>
              <a:gd name="connsiteX45" fmla="*/ 600664 w 1201283"/>
              <a:gd name="connsiteY45" fmla="*/ 320552 h 703344"/>
              <a:gd name="connsiteX46" fmla="*/ 584756 w 1201283"/>
              <a:gd name="connsiteY46" fmla="*/ 343578 h 703344"/>
              <a:gd name="connsiteX47" fmla="*/ 584711 w 1201283"/>
              <a:gd name="connsiteY47" fmla="*/ 343556 h 703344"/>
              <a:gd name="connsiteX48" fmla="*/ 525996 w 1201283"/>
              <a:gd name="connsiteY48" fmla="*/ 379767 h 703344"/>
              <a:gd name="connsiteX49" fmla="*/ 467309 w 1201283"/>
              <a:gd name="connsiteY49" fmla="*/ 343512 h 703344"/>
              <a:gd name="connsiteX50" fmla="*/ 467248 w 1201283"/>
              <a:gd name="connsiteY50" fmla="*/ 343543 h 703344"/>
              <a:gd name="connsiteX51" fmla="*/ 451428 w 1201283"/>
              <a:gd name="connsiteY51" fmla="*/ 320607 h 703344"/>
              <a:gd name="connsiteX52" fmla="*/ 376819 w 1201283"/>
              <a:gd name="connsiteY52" fmla="*/ 287840 h 703344"/>
              <a:gd name="connsiteX53" fmla="*/ 113563 w 1201283"/>
              <a:gd name="connsiteY53" fmla="*/ 238108 h 703344"/>
              <a:gd name="connsiteX54" fmla="*/ 1087720 w 1201283"/>
              <a:gd name="connsiteY54" fmla="*/ 238108 h 703344"/>
              <a:gd name="connsiteX55" fmla="*/ 1201283 w 1201283"/>
              <a:gd name="connsiteY55" fmla="*/ 351671 h 703344"/>
              <a:gd name="connsiteX56" fmla="*/ 1201282 w 1201283"/>
              <a:gd name="connsiteY56" fmla="*/ 351671 h 703344"/>
              <a:gd name="connsiteX57" fmla="*/ 1087719 w 1201283"/>
              <a:gd name="connsiteY57" fmla="*/ 465234 h 703344"/>
              <a:gd name="connsiteX58" fmla="*/ 113563 w 1201283"/>
              <a:gd name="connsiteY58" fmla="*/ 465233 h 703344"/>
              <a:gd name="connsiteX59" fmla="*/ 8925 w 1201283"/>
              <a:gd name="connsiteY59" fmla="*/ 395874 h 703344"/>
              <a:gd name="connsiteX60" fmla="*/ 0 w 1201283"/>
              <a:gd name="connsiteY60" fmla="*/ 351671 h 703344"/>
              <a:gd name="connsiteX61" fmla="*/ 8925 w 1201283"/>
              <a:gd name="connsiteY61" fmla="*/ 307467 h 703344"/>
              <a:gd name="connsiteX62" fmla="*/ 113563 w 1201283"/>
              <a:gd name="connsiteY62" fmla="*/ 238108 h 703344"/>
              <a:gd name="connsiteX63" fmla="*/ 89610 w 1201283"/>
              <a:gd name="connsiteY63" fmla="*/ 0 h 703344"/>
              <a:gd name="connsiteX64" fmla="*/ 1111672 w 1201283"/>
              <a:gd name="connsiteY64" fmla="*/ 0 h 703344"/>
              <a:gd name="connsiteX65" fmla="*/ 1201282 w 1201283"/>
              <a:gd name="connsiteY65" fmla="*/ 89610 h 703344"/>
              <a:gd name="connsiteX66" fmla="*/ 1201282 w 1201283"/>
              <a:gd name="connsiteY66" fmla="*/ 179220 h 703344"/>
              <a:gd name="connsiteX67" fmla="*/ 0 w 1201283"/>
              <a:gd name="connsiteY67" fmla="*/ 179220 h 703344"/>
              <a:gd name="connsiteX68" fmla="*/ 0 w 1201283"/>
              <a:gd name="connsiteY68" fmla="*/ 89610 h 703344"/>
              <a:gd name="connsiteX69" fmla="*/ 89610 w 1201283"/>
              <a:gd name="connsiteY69" fmla="*/ 0 h 70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01283" h="703344">
                <a:moveTo>
                  <a:pt x="0" y="524124"/>
                </a:moveTo>
                <a:lnTo>
                  <a:pt x="1201282" y="524124"/>
                </a:lnTo>
                <a:lnTo>
                  <a:pt x="1201282" y="613734"/>
                </a:lnTo>
                <a:cubicBezTo>
                  <a:pt x="1201282" y="663224"/>
                  <a:pt x="1161162" y="703344"/>
                  <a:pt x="1111672" y="703344"/>
                </a:cubicBezTo>
                <a:lnTo>
                  <a:pt x="89610" y="703344"/>
                </a:lnTo>
                <a:cubicBezTo>
                  <a:pt x="40120" y="703344"/>
                  <a:pt x="0" y="663224"/>
                  <a:pt x="0" y="613734"/>
                </a:cubicBezTo>
                <a:close/>
                <a:moveTo>
                  <a:pt x="376819" y="287840"/>
                </a:moveTo>
                <a:cubicBezTo>
                  <a:pt x="348044" y="287829"/>
                  <a:pt x="321113" y="300000"/>
                  <a:pt x="302185" y="320552"/>
                </a:cubicBezTo>
                <a:lnTo>
                  <a:pt x="286277" y="343579"/>
                </a:lnTo>
                <a:lnTo>
                  <a:pt x="286231" y="343556"/>
                </a:lnTo>
                <a:cubicBezTo>
                  <a:pt x="275086" y="365763"/>
                  <a:pt x="252363" y="379777"/>
                  <a:pt x="227517" y="379767"/>
                </a:cubicBezTo>
                <a:cubicBezTo>
                  <a:pt x="202671" y="379757"/>
                  <a:pt x="179958" y="365726"/>
                  <a:pt x="168830" y="343512"/>
                </a:cubicBezTo>
                <a:lnTo>
                  <a:pt x="136880" y="359517"/>
                </a:lnTo>
                <a:cubicBezTo>
                  <a:pt x="154064" y="393820"/>
                  <a:pt x="189137" y="415487"/>
                  <a:pt x="227503" y="415501"/>
                </a:cubicBezTo>
                <a:cubicBezTo>
                  <a:pt x="256278" y="415512"/>
                  <a:pt x="283209" y="403341"/>
                  <a:pt x="302137" y="382789"/>
                </a:cubicBezTo>
                <a:lnTo>
                  <a:pt x="318045" y="359762"/>
                </a:lnTo>
                <a:lnTo>
                  <a:pt x="318091" y="359785"/>
                </a:lnTo>
                <a:cubicBezTo>
                  <a:pt x="329236" y="337579"/>
                  <a:pt x="351959" y="323565"/>
                  <a:pt x="376805" y="323574"/>
                </a:cubicBezTo>
                <a:cubicBezTo>
                  <a:pt x="401651" y="323584"/>
                  <a:pt x="424364" y="337615"/>
                  <a:pt x="435493" y="359829"/>
                </a:cubicBezTo>
                <a:lnTo>
                  <a:pt x="435554" y="359799"/>
                </a:lnTo>
                <a:lnTo>
                  <a:pt x="451373" y="382735"/>
                </a:lnTo>
                <a:cubicBezTo>
                  <a:pt x="470286" y="403300"/>
                  <a:pt x="497208" y="415490"/>
                  <a:pt x="525983" y="415501"/>
                </a:cubicBezTo>
                <a:cubicBezTo>
                  <a:pt x="554758" y="415512"/>
                  <a:pt x="581689" y="403341"/>
                  <a:pt x="600617" y="382789"/>
                </a:cubicBezTo>
                <a:lnTo>
                  <a:pt x="616525" y="359763"/>
                </a:lnTo>
                <a:lnTo>
                  <a:pt x="616570" y="359785"/>
                </a:lnTo>
                <a:cubicBezTo>
                  <a:pt x="627715" y="337579"/>
                  <a:pt x="650438" y="323565"/>
                  <a:pt x="675284" y="323574"/>
                </a:cubicBezTo>
                <a:cubicBezTo>
                  <a:pt x="700130" y="323584"/>
                  <a:pt x="722843" y="337615"/>
                  <a:pt x="733971" y="359829"/>
                </a:cubicBezTo>
                <a:lnTo>
                  <a:pt x="734033" y="359799"/>
                </a:lnTo>
                <a:lnTo>
                  <a:pt x="749852" y="382735"/>
                </a:lnTo>
                <a:cubicBezTo>
                  <a:pt x="768765" y="403300"/>
                  <a:pt x="795687" y="415490"/>
                  <a:pt x="824462" y="415501"/>
                </a:cubicBezTo>
                <a:cubicBezTo>
                  <a:pt x="853237" y="415512"/>
                  <a:pt x="880168" y="403341"/>
                  <a:pt x="899095" y="382789"/>
                </a:cubicBezTo>
                <a:lnTo>
                  <a:pt x="915004" y="359762"/>
                </a:lnTo>
                <a:lnTo>
                  <a:pt x="915049" y="359785"/>
                </a:lnTo>
                <a:cubicBezTo>
                  <a:pt x="926194" y="337579"/>
                  <a:pt x="948918" y="323565"/>
                  <a:pt x="973764" y="323574"/>
                </a:cubicBezTo>
                <a:cubicBezTo>
                  <a:pt x="998610" y="323584"/>
                  <a:pt x="1021323" y="337615"/>
                  <a:pt x="1032451" y="359829"/>
                </a:cubicBezTo>
                <a:lnTo>
                  <a:pt x="1064400" y="343824"/>
                </a:lnTo>
                <a:cubicBezTo>
                  <a:pt x="1047217" y="309522"/>
                  <a:pt x="1012143" y="287854"/>
                  <a:pt x="973777" y="287840"/>
                </a:cubicBezTo>
                <a:cubicBezTo>
                  <a:pt x="945002" y="287829"/>
                  <a:pt x="918071" y="300000"/>
                  <a:pt x="899143" y="320552"/>
                </a:cubicBezTo>
                <a:lnTo>
                  <a:pt x="883235" y="343579"/>
                </a:lnTo>
                <a:lnTo>
                  <a:pt x="883190" y="343556"/>
                </a:lnTo>
                <a:cubicBezTo>
                  <a:pt x="872045" y="365763"/>
                  <a:pt x="849321" y="379777"/>
                  <a:pt x="824475" y="379767"/>
                </a:cubicBezTo>
                <a:cubicBezTo>
                  <a:pt x="799629" y="379757"/>
                  <a:pt x="776916" y="365726"/>
                  <a:pt x="765788" y="343512"/>
                </a:cubicBezTo>
                <a:lnTo>
                  <a:pt x="765726" y="343543"/>
                </a:lnTo>
                <a:lnTo>
                  <a:pt x="749907" y="320607"/>
                </a:lnTo>
                <a:cubicBezTo>
                  <a:pt x="730994" y="300041"/>
                  <a:pt x="704072" y="287851"/>
                  <a:pt x="675297" y="287840"/>
                </a:cubicBezTo>
                <a:cubicBezTo>
                  <a:pt x="646523" y="287829"/>
                  <a:pt x="619592" y="300000"/>
                  <a:pt x="600664" y="320552"/>
                </a:cubicBezTo>
                <a:lnTo>
                  <a:pt x="584756" y="343578"/>
                </a:lnTo>
                <a:lnTo>
                  <a:pt x="584711" y="343556"/>
                </a:lnTo>
                <a:cubicBezTo>
                  <a:pt x="573566" y="365763"/>
                  <a:pt x="550842" y="379777"/>
                  <a:pt x="525996" y="379767"/>
                </a:cubicBezTo>
                <a:cubicBezTo>
                  <a:pt x="501150" y="379757"/>
                  <a:pt x="478437" y="365726"/>
                  <a:pt x="467309" y="343512"/>
                </a:cubicBezTo>
                <a:lnTo>
                  <a:pt x="467248" y="343543"/>
                </a:lnTo>
                <a:lnTo>
                  <a:pt x="451428" y="320607"/>
                </a:lnTo>
                <a:cubicBezTo>
                  <a:pt x="432516" y="300041"/>
                  <a:pt x="405594" y="287851"/>
                  <a:pt x="376819" y="287840"/>
                </a:cubicBezTo>
                <a:close/>
                <a:moveTo>
                  <a:pt x="113563" y="238108"/>
                </a:moveTo>
                <a:lnTo>
                  <a:pt x="1087720" y="238108"/>
                </a:lnTo>
                <a:cubicBezTo>
                  <a:pt x="1150439" y="238108"/>
                  <a:pt x="1201283" y="288952"/>
                  <a:pt x="1201283" y="351671"/>
                </a:cubicBezTo>
                <a:lnTo>
                  <a:pt x="1201282" y="351671"/>
                </a:lnTo>
                <a:cubicBezTo>
                  <a:pt x="1201282" y="414390"/>
                  <a:pt x="1150438" y="465234"/>
                  <a:pt x="1087719" y="465234"/>
                </a:cubicBezTo>
                <a:lnTo>
                  <a:pt x="113563" y="465233"/>
                </a:lnTo>
                <a:cubicBezTo>
                  <a:pt x="66524" y="465233"/>
                  <a:pt x="26164" y="436633"/>
                  <a:pt x="8925" y="395874"/>
                </a:cubicBezTo>
                <a:lnTo>
                  <a:pt x="0" y="351671"/>
                </a:lnTo>
                <a:lnTo>
                  <a:pt x="8925" y="307467"/>
                </a:lnTo>
                <a:cubicBezTo>
                  <a:pt x="26164" y="266708"/>
                  <a:pt x="66524" y="238108"/>
                  <a:pt x="113563" y="238108"/>
                </a:cubicBezTo>
                <a:close/>
                <a:moveTo>
                  <a:pt x="89610" y="0"/>
                </a:moveTo>
                <a:lnTo>
                  <a:pt x="1111672" y="0"/>
                </a:lnTo>
                <a:cubicBezTo>
                  <a:pt x="1161162" y="0"/>
                  <a:pt x="1201282" y="40120"/>
                  <a:pt x="1201282" y="89610"/>
                </a:cubicBezTo>
                <a:lnTo>
                  <a:pt x="1201282" y="179220"/>
                </a:lnTo>
                <a:lnTo>
                  <a:pt x="0" y="179220"/>
                </a:lnTo>
                <a:lnTo>
                  <a:pt x="0" y="89610"/>
                </a:lnTo>
                <a:cubicBezTo>
                  <a:pt x="0" y="40120"/>
                  <a:pt x="40120" y="0"/>
                  <a:pt x="89610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6" name="자유형: 도형 125">
            <a:extLst>
              <a:ext uri="{FF2B5EF4-FFF2-40B4-BE49-F238E27FC236}">
                <a16:creationId xmlns="" xmlns:a16="http://schemas.microsoft.com/office/drawing/2014/main" id="{4795B7F9-0511-4CE1-9464-5422C02B04D7}"/>
              </a:ext>
            </a:extLst>
          </p:cNvPr>
          <p:cNvSpPr/>
          <p:nvPr/>
        </p:nvSpPr>
        <p:spPr>
          <a:xfrm>
            <a:off x="7769892" y="1379919"/>
            <a:ext cx="1077093" cy="925447"/>
          </a:xfrm>
          <a:custGeom>
            <a:avLst/>
            <a:gdLst>
              <a:gd name="connsiteX0" fmla="*/ 0 w 1077093"/>
              <a:gd name="connsiteY0" fmla="*/ 764755 h 925447"/>
              <a:gd name="connsiteX1" fmla="*/ 1077092 w 1077093"/>
              <a:gd name="connsiteY1" fmla="*/ 764755 h 925447"/>
              <a:gd name="connsiteX2" fmla="*/ 1077092 w 1077093"/>
              <a:gd name="connsiteY2" fmla="*/ 845101 h 925447"/>
              <a:gd name="connsiteX3" fmla="*/ 996746 w 1077093"/>
              <a:gd name="connsiteY3" fmla="*/ 925447 h 925447"/>
              <a:gd name="connsiteX4" fmla="*/ 80346 w 1077093"/>
              <a:gd name="connsiteY4" fmla="*/ 925447 h 925447"/>
              <a:gd name="connsiteX5" fmla="*/ 0 w 1077093"/>
              <a:gd name="connsiteY5" fmla="*/ 845101 h 925447"/>
              <a:gd name="connsiteX6" fmla="*/ 60395 w 1077093"/>
              <a:gd name="connsiteY6" fmla="*/ 584858 h 925447"/>
              <a:gd name="connsiteX7" fmla="*/ 1016698 w 1077093"/>
              <a:gd name="connsiteY7" fmla="*/ 584858 h 925447"/>
              <a:gd name="connsiteX8" fmla="*/ 1077093 w 1077093"/>
              <a:gd name="connsiteY8" fmla="*/ 645253 h 925447"/>
              <a:gd name="connsiteX9" fmla="*/ 1077092 w 1077093"/>
              <a:gd name="connsiteY9" fmla="*/ 645253 h 925447"/>
              <a:gd name="connsiteX10" fmla="*/ 1016697 w 1077093"/>
              <a:gd name="connsiteY10" fmla="*/ 705648 h 925447"/>
              <a:gd name="connsiteX11" fmla="*/ 60395 w 1077093"/>
              <a:gd name="connsiteY11" fmla="*/ 705647 h 925447"/>
              <a:gd name="connsiteX12" fmla="*/ 17690 w 1077093"/>
              <a:gd name="connsiteY12" fmla="*/ 687958 h 925447"/>
              <a:gd name="connsiteX13" fmla="*/ 0 w 1077093"/>
              <a:gd name="connsiteY13" fmla="*/ 645253 h 925447"/>
              <a:gd name="connsiteX14" fmla="*/ 17690 w 1077093"/>
              <a:gd name="connsiteY14" fmla="*/ 602547 h 925447"/>
              <a:gd name="connsiteX15" fmla="*/ 60395 w 1077093"/>
              <a:gd name="connsiteY15" fmla="*/ 584858 h 925447"/>
              <a:gd name="connsiteX16" fmla="*/ 299658 w 1077093"/>
              <a:gd name="connsiteY16" fmla="*/ 413308 h 925447"/>
              <a:gd name="connsiteX17" fmla="*/ 379290 w 1077093"/>
              <a:gd name="connsiteY17" fmla="*/ 448281 h 925447"/>
              <a:gd name="connsiteX18" fmla="*/ 396174 w 1077093"/>
              <a:gd name="connsiteY18" fmla="*/ 472760 h 925447"/>
              <a:gd name="connsiteX19" fmla="*/ 396238 w 1077093"/>
              <a:gd name="connsiteY19" fmla="*/ 472728 h 925447"/>
              <a:gd name="connsiteX20" fmla="*/ 458876 w 1077093"/>
              <a:gd name="connsiteY20" fmla="*/ 511423 h 925447"/>
              <a:gd name="connsiteX21" fmla="*/ 521543 w 1077093"/>
              <a:gd name="connsiteY21" fmla="*/ 472775 h 925447"/>
              <a:gd name="connsiteX22" fmla="*/ 521592 w 1077093"/>
              <a:gd name="connsiteY22" fmla="*/ 472799 h 925447"/>
              <a:gd name="connsiteX23" fmla="*/ 538571 w 1077093"/>
              <a:gd name="connsiteY23" fmla="*/ 448222 h 925447"/>
              <a:gd name="connsiteX24" fmla="*/ 618228 w 1077093"/>
              <a:gd name="connsiteY24" fmla="*/ 413308 h 925447"/>
              <a:gd name="connsiteX25" fmla="*/ 697860 w 1077093"/>
              <a:gd name="connsiteY25" fmla="*/ 448281 h 925447"/>
              <a:gd name="connsiteX26" fmla="*/ 714744 w 1077093"/>
              <a:gd name="connsiteY26" fmla="*/ 472760 h 925447"/>
              <a:gd name="connsiteX27" fmla="*/ 714809 w 1077093"/>
              <a:gd name="connsiteY27" fmla="*/ 472728 h 925447"/>
              <a:gd name="connsiteX28" fmla="*/ 777446 w 1077093"/>
              <a:gd name="connsiteY28" fmla="*/ 511423 h 925447"/>
              <a:gd name="connsiteX29" fmla="*/ 840113 w 1077093"/>
              <a:gd name="connsiteY29" fmla="*/ 472775 h 925447"/>
              <a:gd name="connsiteX30" fmla="*/ 840163 w 1077093"/>
              <a:gd name="connsiteY30" fmla="*/ 472799 h 925447"/>
              <a:gd name="connsiteX31" fmla="*/ 857142 w 1077093"/>
              <a:gd name="connsiteY31" fmla="*/ 448222 h 925447"/>
              <a:gd name="connsiteX32" fmla="*/ 936799 w 1077093"/>
              <a:gd name="connsiteY32" fmla="*/ 413308 h 925447"/>
              <a:gd name="connsiteX33" fmla="*/ 1033522 w 1077093"/>
              <a:gd name="connsiteY33" fmla="*/ 473061 h 925447"/>
              <a:gd name="connsiteX34" fmla="*/ 999423 w 1077093"/>
              <a:gd name="connsiteY34" fmla="*/ 490143 h 925447"/>
              <a:gd name="connsiteX35" fmla="*/ 936785 w 1077093"/>
              <a:gd name="connsiteY35" fmla="*/ 451448 h 925447"/>
              <a:gd name="connsiteX36" fmla="*/ 874118 w 1077093"/>
              <a:gd name="connsiteY36" fmla="*/ 490097 h 925447"/>
              <a:gd name="connsiteX37" fmla="*/ 874069 w 1077093"/>
              <a:gd name="connsiteY37" fmla="*/ 490072 h 925447"/>
              <a:gd name="connsiteX38" fmla="*/ 857090 w 1077093"/>
              <a:gd name="connsiteY38" fmla="*/ 514650 h 925447"/>
              <a:gd name="connsiteX39" fmla="*/ 777432 w 1077093"/>
              <a:gd name="connsiteY39" fmla="*/ 549563 h 925447"/>
              <a:gd name="connsiteX40" fmla="*/ 697801 w 1077093"/>
              <a:gd name="connsiteY40" fmla="*/ 514590 h 925447"/>
              <a:gd name="connsiteX41" fmla="*/ 680917 w 1077093"/>
              <a:gd name="connsiteY41" fmla="*/ 490111 h 925447"/>
              <a:gd name="connsiteX42" fmla="*/ 680852 w 1077093"/>
              <a:gd name="connsiteY42" fmla="*/ 490143 h 925447"/>
              <a:gd name="connsiteX43" fmla="*/ 618214 w 1077093"/>
              <a:gd name="connsiteY43" fmla="*/ 451448 h 925447"/>
              <a:gd name="connsiteX44" fmla="*/ 555547 w 1077093"/>
              <a:gd name="connsiteY44" fmla="*/ 490097 h 925447"/>
              <a:gd name="connsiteX45" fmla="*/ 555499 w 1077093"/>
              <a:gd name="connsiteY45" fmla="*/ 490072 h 925447"/>
              <a:gd name="connsiteX46" fmla="*/ 538520 w 1077093"/>
              <a:gd name="connsiteY46" fmla="*/ 514650 h 925447"/>
              <a:gd name="connsiteX47" fmla="*/ 458862 w 1077093"/>
              <a:gd name="connsiteY47" fmla="*/ 549563 h 925447"/>
              <a:gd name="connsiteX48" fmla="*/ 379231 w 1077093"/>
              <a:gd name="connsiteY48" fmla="*/ 514590 h 925447"/>
              <a:gd name="connsiteX49" fmla="*/ 362346 w 1077093"/>
              <a:gd name="connsiteY49" fmla="*/ 490111 h 925447"/>
              <a:gd name="connsiteX50" fmla="*/ 362282 w 1077093"/>
              <a:gd name="connsiteY50" fmla="*/ 490143 h 925447"/>
              <a:gd name="connsiteX51" fmla="*/ 299644 w 1077093"/>
              <a:gd name="connsiteY51" fmla="*/ 451448 h 925447"/>
              <a:gd name="connsiteX52" fmla="*/ 236977 w 1077093"/>
              <a:gd name="connsiteY52" fmla="*/ 490097 h 925447"/>
              <a:gd name="connsiteX53" fmla="*/ 236928 w 1077093"/>
              <a:gd name="connsiteY53" fmla="*/ 490072 h 925447"/>
              <a:gd name="connsiteX54" fmla="*/ 219949 w 1077093"/>
              <a:gd name="connsiteY54" fmla="*/ 514650 h 925447"/>
              <a:gd name="connsiteX55" fmla="*/ 140291 w 1077093"/>
              <a:gd name="connsiteY55" fmla="*/ 549563 h 925447"/>
              <a:gd name="connsiteX56" fmla="*/ 43568 w 1077093"/>
              <a:gd name="connsiteY56" fmla="*/ 489810 h 925447"/>
              <a:gd name="connsiteX57" fmla="*/ 77668 w 1077093"/>
              <a:gd name="connsiteY57" fmla="*/ 472728 h 925447"/>
              <a:gd name="connsiteX58" fmla="*/ 140306 w 1077093"/>
              <a:gd name="connsiteY58" fmla="*/ 511423 h 925447"/>
              <a:gd name="connsiteX59" fmla="*/ 202973 w 1077093"/>
              <a:gd name="connsiteY59" fmla="*/ 472775 h 925447"/>
              <a:gd name="connsiteX60" fmla="*/ 203022 w 1077093"/>
              <a:gd name="connsiteY60" fmla="*/ 472799 h 925447"/>
              <a:gd name="connsiteX61" fmla="*/ 220001 w 1077093"/>
              <a:gd name="connsiteY61" fmla="*/ 448222 h 925447"/>
              <a:gd name="connsiteX62" fmla="*/ 299658 w 1077093"/>
              <a:gd name="connsiteY62" fmla="*/ 413308 h 925447"/>
              <a:gd name="connsiteX63" fmla="*/ 641096 w 1077093"/>
              <a:gd name="connsiteY63" fmla="*/ 184440 h 925447"/>
              <a:gd name="connsiteX64" fmla="*/ 598866 w 1077093"/>
              <a:gd name="connsiteY64" fmla="*/ 226670 h 925447"/>
              <a:gd name="connsiteX65" fmla="*/ 641096 w 1077093"/>
              <a:gd name="connsiteY65" fmla="*/ 268900 h 925447"/>
              <a:gd name="connsiteX66" fmla="*/ 683326 w 1077093"/>
              <a:gd name="connsiteY66" fmla="*/ 226670 h 925447"/>
              <a:gd name="connsiteX67" fmla="*/ 641096 w 1077093"/>
              <a:gd name="connsiteY67" fmla="*/ 184440 h 925447"/>
              <a:gd name="connsiteX68" fmla="*/ 427430 w 1077093"/>
              <a:gd name="connsiteY68" fmla="*/ 184440 h 925447"/>
              <a:gd name="connsiteX69" fmla="*/ 385200 w 1077093"/>
              <a:gd name="connsiteY69" fmla="*/ 226670 h 925447"/>
              <a:gd name="connsiteX70" fmla="*/ 427430 w 1077093"/>
              <a:gd name="connsiteY70" fmla="*/ 268900 h 925447"/>
              <a:gd name="connsiteX71" fmla="*/ 469660 w 1077093"/>
              <a:gd name="connsiteY71" fmla="*/ 226670 h 925447"/>
              <a:gd name="connsiteX72" fmla="*/ 427430 w 1077093"/>
              <a:gd name="connsiteY72" fmla="*/ 184440 h 925447"/>
              <a:gd name="connsiteX73" fmla="*/ 272438 w 1077093"/>
              <a:gd name="connsiteY73" fmla="*/ 121297 h 925447"/>
              <a:gd name="connsiteX74" fmla="*/ 230208 w 1077093"/>
              <a:gd name="connsiteY74" fmla="*/ 163527 h 925447"/>
              <a:gd name="connsiteX75" fmla="*/ 272438 w 1077093"/>
              <a:gd name="connsiteY75" fmla="*/ 205757 h 925447"/>
              <a:gd name="connsiteX76" fmla="*/ 314668 w 1077093"/>
              <a:gd name="connsiteY76" fmla="*/ 163527 h 925447"/>
              <a:gd name="connsiteX77" fmla="*/ 272438 w 1077093"/>
              <a:gd name="connsiteY77" fmla="*/ 121297 h 925447"/>
              <a:gd name="connsiteX78" fmla="*/ 806602 w 1077093"/>
              <a:gd name="connsiteY78" fmla="*/ 102097 h 925447"/>
              <a:gd name="connsiteX79" fmla="*/ 764372 w 1077093"/>
              <a:gd name="connsiteY79" fmla="*/ 144327 h 925447"/>
              <a:gd name="connsiteX80" fmla="*/ 806602 w 1077093"/>
              <a:gd name="connsiteY80" fmla="*/ 186557 h 925447"/>
              <a:gd name="connsiteX81" fmla="*/ 848832 w 1077093"/>
              <a:gd name="connsiteY81" fmla="*/ 144327 h 925447"/>
              <a:gd name="connsiteX82" fmla="*/ 806602 w 1077093"/>
              <a:gd name="connsiteY82" fmla="*/ 102097 h 925447"/>
              <a:gd name="connsiteX83" fmla="*/ 628548 w 1077093"/>
              <a:gd name="connsiteY83" fmla="*/ 59868 h 925447"/>
              <a:gd name="connsiteX84" fmla="*/ 586318 w 1077093"/>
              <a:gd name="connsiteY84" fmla="*/ 102098 h 925447"/>
              <a:gd name="connsiteX85" fmla="*/ 628548 w 1077093"/>
              <a:gd name="connsiteY85" fmla="*/ 144328 h 925447"/>
              <a:gd name="connsiteX86" fmla="*/ 670778 w 1077093"/>
              <a:gd name="connsiteY86" fmla="*/ 102098 h 925447"/>
              <a:gd name="connsiteX87" fmla="*/ 628548 w 1077093"/>
              <a:gd name="connsiteY87" fmla="*/ 59868 h 925447"/>
              <a:gd name="connsiteX88" fmla="*/ 450493 w 1077093"/>
              <a:gd name="connsiteY88" fmla="*/ 59868 h 925447"/>
              <a:gd name="connsiteX89" fmla="*/ 408263 w 1077093"/>
              <a:gd name="connsiteY89" fmla="*/ 102098 h 925447"/>
              <a:gd name="connsiteX90" fmla="*/ 450493 w 1077093"/>
              <a:gd name="connsiteY90" fmla="*/ 144328 h 925447"/>
              <a:gd name="connsiteX91" fmla="*/ 492723 w 1077093"/>
              <a:gd name="connsiteY91" fmla="*/ 102098 h 925447"/>
              <a:gd name="connsiteX92" fmla="*/ 450493 w 1077093"/>
              <a:gd name="connsiteY92" fmla="*/ 59868 h 925447"/>
              <a:gd name="connsiteX93" fmla="*/ 535561 w 1077093"/>
              <a:gd name="connsiteY93" fmla="*/ 6 h 925447"/>
              <a:gd name="connsiteX94" fmla="*/ 721689 w 1077093"/>
              <a:gd name="connsiteY94" fmla="*/ 20290 h 925447"/>
              <a:gd name="connsiteX95" fmla="*/ 1076852 w 1077093"/>
              <a:gd name="connsiteY95" fmla="*/ 342384 h 925447"/>
              <a:gd name="connsiteX96" fmla="*/ 471 w 1077093"/>
              <a:gd name="connsiteY96" fmla="*/ 350389 h 925447"/>
              <a:gd name="connsiteX97" fmla="*/ 349800 w 1077093"/>
              <a:gd name="connsiteY97" fmla="*/ 21593 h 925447"/>
              <a:gd name="connsiteX98" fmla="*/ 535561 w 1077093"/>
              <a:gd name="connsiteY98" fmla="*/ 6 h 9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077093" h="925447">
                <a:moveTo>
                  <a:pt x="0" y="764755"/>
                </a:moveTo>
                <a:lnTo>
                  <a:pt x="1077092" y="764755"/>
                </a:lnTo>
                <a:lnTo>
                  <a:pt x="1077092" y="845101"/>
                </a:lnTo>
                <a:cubicBezTo>
                  <a:pt x="1077092" y="889475"/>
                  <a:pt x="1041120" y="925447"/>
                  <a:pt x="996746" y="925447"/>
                </a:cubicBezTo>
                <a:lnTo>
                  <a:pt x="80346" y="925447"/>
                </a:lnTo>
                <a:cubicBezTo>
                  <a:pt x="35972" y="925447"/>
                  <a:pt x="0" y="889475"/>
                  <a:pt x="0" y="845101"/>
                </a:cubicBezTo>
                <a:close/>
                <a:moveTo>
                  <a:pt x="60395" y="584858"/>
                </a:moveTo>
                <a:lnTo>
                  <a:pt x="1016698" y="584858"/>
                </a:lnTo>
                <a:cubicBezTo>
                  <a:pt x="1050053" y="584858"/>
                  <a:pt x="1077093" y="611898"/>
                  <a:pt x="1077093" y="645253"/>
                </a:cubicBezTo>
                <a:lnTo>
                  <a:pt x="1077092" y="645253"/>
                </a:lnTo>
                <a:cubicBezTo>
                  <a:pt x="1077092" y="678608"/>
                  <a:pt x="1050052" y="705648"/>
                  <a:pt x="1016697" y="705648"/>
                </a:cubicBezTo>
                <a:lnTo>
                  <a:pt x="60395" y="705647"/>
                </a:lnTo>
                <a:cubicBezTo>
                  <a:pt x="43718" y="705647"/>
                  <a:pt x="28619" y="698887"/>
                  <a:pt x="17690" y="687958"/>
                </a:cubicBezTo>
                <a:lnTo>
                  <a:pt x="0" y="645253"/>
                </a:lnTo>
                <a:lnTo>
                  <a:pt x="17690" y="602547"/>
                </a:lnTo>
                <a:cubicBezTo>
                  <a:pt x="28619" y="591618"/>
                  <a:pt x="43718" y="584858"/>
                  <a:pt x="60395" y="584858"/>
                </a:cubicBezTo>
                <a:close/>
                <a:moveTo>
                  <a:pt x="299658" y="413308"/>
                </a:moveTo>
                <a:cubicBezTo>
                  <a:pt x="330370" y="413320"/>
                  <a:pt x="359104" y="426331"/>
                  <a:pt x="379290" y="448281"/>
                </a:cubicBezTo>
                <a:lnTo>
                  <a:pt x="396174" y="472760"/>
                </a:lnTo>
                <a:lnTo>
                  <a:pt x="396238" y="472728"/>
                </a:lnTo>
                <a:cubicBezTo>
                  <a:pt x="408115" y="496437"/>
                  <a:pt x="432358" y="511414"/>
                  <a:pt x="458876" y="511423"/>
                </a:cubicBezTo>
                <a:cubicBezTo>
                  <a:pt x="485395" y="511433"/>
                  <a:pt x="509648" y="496475"/>
                  <a:pt x="521543" y="472775"/>
                </a:cubicBezTo>
                <a:lnTo>
                  <a:pt x="521592" y="472799"/>
                </a:lnTo>
                <a:lnTo>
                  <a:pt x="538571" y="448222"/>
                </a:lnTo>
                <a:cubicBezTo>
                  <a:pt x="558773" y="426286"/>
                  <a:pt x="587517" y="413297"/>
                  <a:pt x="618228" y="413308"/>
                </a:cubicBezTo>
                <a:cubicBezTo>
                  <a:pt x="648940" y="413320"/>
                  <a:pt x="677675" y="426331"/>
                  <a:pt x="697860" y="448281"/>
                </a:cubicBezTo>
                <a:lnTo>
                  <a:pt x="714744" y="472760"/>
                </a:lnTo>
                <a:lnTo>
                  <a:pt x="714809" y="472728"/>
                </a:lnTo>
                <a:cubicBezTo>
                  <a:pt x="726686" y="496437"/>
                  <a:pt x="750928" y="511414"/>
                  <a:pt x="777446" y="511423"/>
                </a:cubicBezTo>
                <a:cubicBezTo>
                  <a:pt x="803965" y="511433"/>
                  <a:pt x="828218" y="496475"/>
                  <a:pt x="840113" y="472775"/>
                </a:cubicBezTo>
                <a:lnTo>
                  <a:pt x="840163" y="472799"/>
                </a:lnTo>
                <a:lnTo>
                  <a:pt x="857142" y="448222"/>
                </a:lnTo>
                <a:cubicBezTo>
                  <a:pt x="877343" y="426286"/>
                  <a:pt x="906087" y="413297"/>
                  <a:pt x="936799" y="413308"/>
                </a:cubicBezTo>
                <a:cubicBezTo>
                  <a:pt x="977748" y="413324"/>
                  <a:pt x="1015182" y="436448"/>
                  <a:pt x="1033522" y="473061"/>
                </a:cubicBezTo>
                <a:lnTo>
                  <a:pt x="999423" y="490143"/>
                </a:lnTo>
                <a:cubicBezTo>
                  <a:pt x="987545" y="466434"/>
                  <a:pt x="963303" y="451458"/>
                  <a:pt x="936785" y="451448"/>
                </a:cubicBezTo>
                <a:cubicBezTo>
                  <a:pt x="910266" y="451438"/>
                  <a:pt x="886013" y="466396"/>
                  <a:pt x="874118" y="490097"/>
                </a:cubicBezTo>
                <a:lnTo>
                  <a:pt x="874069" y="490072"/>
                </a:lnTo>
                <a:lnTo>
                  <a:pt x="857090" y="514650"/>
                </a:lnTo>
                <a:cubicBezTo>
                  <a:pt x="836888" y="536585"/>
                  <a:pt x="808145" y="549574"/>
                  <a:pt x="777432" y="549563"/>
                </a:cubicBezTo>
                <a:cubicBezTo>
                  <a:pt x="746721" y="549551"/>
                  <a:pt x="717987" y="536541"/>
                  <a:pt x="697801" y="514590"/>
                </a:cubicBezTo>
                <a:lnTo>
                  <a:pt x="680917" y="490111"/>
                </a:lnTo>
                <a:lnTo>
                  <a:pt x="680852" y="490143"/>
                </a:lnTo>
                <a:cubicBezTo>
                  <a:pt x="668975" y="466434"/>
                  <a:pt x="644733" y="451458"/>
                  <a:pt x="618214" y="451448"/>
                </a:cubicBezTo>
                <a:cubicBezTo>
                  <a:pt x="591696" y="451438"/>
                  <a:pt x="567442" y="466396"/>
                  <a:pt x="555547" y="490097"/>
                </a:cubicBezTo>
                <a:lnTo>
                  <a:pt x="555499" y="490072"/>
                </a:lnTo>
                <a:lnTo>
                  <a:pt x="538520" y="514650"/>
                </a:lnTo>
                <a:cubicBezTo>
                  <a:pt x="518318" y="536585"/>
                  <a:pt x="489574" y="549574"/>
                  <a:pt x="458862" y="549563"/>
                </a:cubicBezTo>
                <a:cubicBezTo>
                  <a:pt x="428151" y="549551"/>
                  <a:pt x="399416" y="536541"/>
                  <a:pt x="379231" y="514590"/>
                </a:cubicBezTo>
                <a:lnTo>
                  <a:pt x="362346" y="490111"/>
                </a:lnTo>
                <a:lnTo>
                  <a:pt x="362282" y="490143"/>
                </a:lnTo>
                <a:cubicBezTo>
                  <a:pt x="350405" y="466434"/>
                  <a:pt x="326162" y="451458"/>
                  <a:pt x="299644" y="451448"/>
                </a:cubicBezTo>
                <a:cubicBezTo>
                  <a:pt x="273125" y="451438"/>
                  <a:pt x="248872" y="466396"/>
                  <a:pt x="236977" y="490097"/>
                </a:cubicBezTo>
                <a:lnTo>
                  <a:pt x="236928" y="490072"/>
                </a:lnTo>
                <a:lnTo>
                  <a:pt x="219949" y="514650"/>
                </a:lnTo>
                <a:cubicBezTo>
                  <a:pt x="199748" y="536585"/>
                  <a:pt x="171003" y="549574"/>
                  <a:pt x="140291" y="549563"/>
                </a:cubicBezTo>
                <a:cubicBezTo>
                  <a:pt x="99343" y="549547"/>
                  <a:pt x="61909" y="526423"/>
                  <a:pt x="43568" y="489810"/>
                </a:cubicBezTo>
                <a:lnTo>
                  <a:pt x="77668" y="472728"/>
                </a:lnTo>
                <a:cubicBezTo>
                  <a:pt x="89545" y="496437"/>
                  <a:pt x="113787" y="511414"/>
                  <a:pt x="140306" y="511423"/>
                </a:cubicBezTo>
                <a:cubicBezTo>
                  <a:pt x="166824" y="511433"/>
                  <a:pt x="191078" y="496475"/>
                  <a:pt x="202973" y="472775"/>
                </a:cubicBezTo>
                <a:lnTo>
                  <a:pt x="203022" y="472799"/>
                </a:lnTo>
                <a:lnTo>
                  <a:pt x="220001" y="448222"/>
                </a:lnTo>
                <a:cubicBezTo>
                  <a:pt x="240203" y="426286"/>
                  <a:pt x="268946" y="413297"/>
                  <a:pt x="299658" y="413308"/>
                </a:cubicBezTo>
                <a:close/>
                <a:moveTo>
                  <a:pt x="641096" y="184440"/>
                </a:moveTo>
                <a:cubicBezTo>
                  <a:pt x="617773" y="184440"/>
                  <a:pt x="598866" y="203347"/>
                  <a:pt x="598866" y="226670"/>
                </a:cubicBezTo>
                <a:cubicBezTo>
                  <a:pt x="598866" y="249993"/>
                  <a:pt x="617773" y="268900"/>
                  <a:pt x="641096" y="268900"/>
                </a:cubicBezTo>
                <a:cubicBezTo>
                  <a:pt x="664419" y="268900"/>
                  <a:pt x="683326" y="249993"/>
                  <a:pt x="683326" y="226670"/>
                </a:cubicBezTo>
                <a:cubicBezTo>
                  <a:pt x="683326" y="203347"/>
                  <a:pt x="664419" y="184440"/>
                  <a:pt x="641096" y="184440"/>
                </a:cubicBezTo>
                <a:close/>
                <a:moveTo>
                  <a:pt x="427430" y="184440"/>
                </a:moveTo>
                <a:cubicBezTo>
                  <a:pt x="404107" y="184440"/>
                  <a:pt x="385200" y="203347"/>
                  <a:pt x="385200" y="226670"/>
                </a:cubicBezTo>
                <a:cubicBezTo>
                  <a:pt x="385200" y="249993"/>
                  <a:pt x="404107" y="268900"/>
                  <a:pt x="427430" y="268900"/>
                </a:cubicBezTo>
                <a:cubicBezTo>
                  <a:pt x="450753" y="268900"/>
                  <a:pt x="469660" y="249993"/>
                  <a:pt x="469660" y="226670"/>
                </a:cubicBezTo>
                <a:cubicBezTo>
                  <a:pt x="469660" y="203347"/>
                  <a:pt x="450753" y="184440"/>
                  <a:pt x="427430" y="184440"/>
                </a:cubicBezTo>
                <a:close/>
                <a:moveTo>
                  <a:pt x="272438" y="121297"/>
                </a:moveTo>
                <a:cubicBezTo>
                  <a:pt x="249115" y="121297"/>
                  <a:pt x="230208" y="140204"/>
                  <a:pt x="230208" y="163527"/>
                </a:cubicBezTo>
                <a:cubicBezTo>
                  <a:pt x="230208" y="186850"/>
                  <a:pt x="249115" y="205757"/>
                  <a:pt x="272438" y="205757"/>
                </a:cubicBezTo>
                <a:cubicBezTo>
                  <a:pt x="295761" y="205757"/>
                  <a:pt x="314668" y="186850"/>
                  <a:pt x="314668" y="163527"/>
                </a:cubicBezTo>
                <a:cubicBezTo>
                  <a:pt x="314668" y="140204"/>
                  <a:pt x="295761" y="121297"/>
                  <a:pt x="272438" y="121297"/>
                </a:cubicBezTo>
                <a:close/>
                <a:moveTo>
                  <a:pt x="806602" y="102097"/>
                </a:moveTo>
                <a:cubicBezTo>
                  <a:pt x="783279" y="102097"/>
                  <a:pt x="764372" y="121004"/>
                  <a:pt x="764372" y="144327"/>
                </a:cubicBezTo>
                <a:cubicBezTo>
                  <a:pt x="764372" y="167650"/>
                  <a:pt x="783279" y="186557"/>
                  <a:pt x="806602" y="186557"/>
                </a:cubicBezTo>
                <a:cubicBezTo>
                  <a:pt x="829925" y="186557"/>
                  <a:pt x="848832" y="167650"/>
                  <a:pt x="848832" y="144327"/>
                </a:cubicBezTo>
                <a:cubicBezTo>
                  <a:pt x="848832" y="121004"/>
                  <a:pt x="829925" y="102097"/>
                  <a:pt x="806602" y="102097"/>
                </a:cubicBezTo>
                <a:close/>
                <a:moveTo>
                  <a:pt x="628548" y="59868"/>
                </a:moveTo>
                <a:cubicBezTo>
                  <a:pt x="605225" y="59868"/>
                  <a:pt x="586318" y="78775"/>
                  <a:pt x="586318" y="102098"/>
                </a:cubicBezTo>
                <a:cubicBezTo>
                  <a:pt x="586318" y="125421"/>
                  <a:pt x="605225" y="144328"/>
                  <a:pt x="628548" y="144328"/>
                </a:cubicBezTo>
                <a:cubicBezTo>
                  <a:pt x="651871" y="144328"/>
                  <a:pt x="670778" y="125421"/>
                  <a:pt x="670778" y="102098"/>
                </a:cubicBezTo>
                <a:cubicBezTo>
                  <a:pt x="670778" y="78775"/>
                  <a:pt x="651871" y="59868"/>
                  <a:pt x="628548" y="59868"/>
                </a:cubicBezTo>
                <a:close/>
                <a:moveTo>
                  <a:pt x="450493" y="59868"/>
                </a:moveTo>
                <a:cubicBezTo>
                  <a:pt x="427170" y="59868"/>
                  <a:pt x="408263" y="78775"/>
                  <a:pt x="408263" y="102098"/>
                </a:cubicBezTo>
                <a:cubicBezTo>
                  <a:pt x="408263" y="125421"/>
                  <a:pt x="427170" y="144328"/>
                  <a:pt x="450493" y="144328"/>
                </a:cubicBezTo>
                <a:cubicBezTo>
                  <a:pt x="473816" y="144328"/>
                  <a:pt x="492723" y="125421"/>
                  <a:pt x="492723" y="102098"/>
                </a:cubicBezTo>
                <a:cubicBezTo>
                  <a:pt x="492723" y="78775"/>
                  <a:pt x="473816" y="59868"/>
                  <a:pt x="450493" y="59868"/>
                </a:cubicBezTo>
                <a:close/>
                <a:moveTo>
                  <a:pt x="535561" y="6"/>
                </a:moveTo>
                <a:cubicBezTo>
                  <a:pt x="598527" y="-215"/>
                  <a:pt x="661553" y="6543"/>
                  <a:pt x="721689" y="20290"/>
                </a:cubicBezTo>
                <a:cubicBezTo>
                  <a:pt x="936083" y="69300"/>
                  <a:pt x="1078361" y="198331"/>
                  <a:pt x="1076852" y="342384"/>
                </a:cubicBezTo>
                <a:lnTo>
                  <a:pt x="471" y="350389"/>
                </a:lnTo>
                <a:cubicBezTo>
                  <a:pt x="-6478" y="204843"/>
                  <a:pt x="133973" y="72647"/>
                  <a:pt x="349800" y="21593"/>
                </a:cubicBezTo>
                <a:cubicBezTo>
                  <a:pt x="409691" y="7426"/>
                  <a:pt x="472596" y="226"/>
                  <a:pt x="535561" y="6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자유형: 도형 127">
            <a:extLst>
              <a:ext uri="{FF2B5EF4-FFF2-40B4-BE49-F238E27FC236}">
                <a16:creationId xmlns="" xmlns:a16="http://schemas.microsoft.com/office/drawing/2014/main" id="{8AEFAB68-C71B-4596-8B8B-E56D149649F0}"/>
              </a:ext>
            </a:extLst>
          </p:cNvPr>
          <p:cNvSpPr/>
          <p:nvPr/>
        </p:nvSpPr>
        <p:spPr>
          <a:xfrm rot="10800000">
            <a:off x="1266087" y="1186174"/>
            <a:ext cx="781752" cy="1044621"/>
          </a:xfrm>
          <a:custGeom>
            <a:avLst/>
            <a:gdLst>
              <a:gd name="connsiteX0" fmla="*/ 644308 w 781752"/>
              <a:gd name="connsiteY0" fmla="*/ 328715 h 1044621"/>
              <a:gd name="connsiteX1" fmla="*/ 616706 w 781752"/>
              <a:gd name="connsiteY1" fmla="*/ 144934 h 1044621"/>
              <a:gd name="connsiteX2" fmla="*/ 160232 w 781752"/>
              <a:gd name="connsiteY2" fmla="*/ 144934 h 1044621"/>
              <a:gd name="connsiteX3" fmla="*/ 132630 w 781752"/>
              <a:gd name="connsiteY3" fmla="*/ 328715 h 1044621"/>
              <a:gd name="connsiteX4" fmla="*/ 202128 w 781752"/>
              <a:gd name="connsiteY4" fmla="*/ 328715 h 1044621"/>
              <a:gd name="connsiteX5" fmla="*/ 202271 w 781752"/>
              <a:gd name="connsiteY5" fmla="*/ 327832 h 1044621"/>
              <a:gd name="connsiteX6" fmla="*/ 208728 w 781752"/>
              <a:gd name="connsiteY6" fmla="*/ 328715 h 1044621"/>
              <a:gd name="connsiteX7" fmla="*/ 405236 w 781752"/>
              <a:gd name="connsiteY7" fmla="*/ 1044621 h 1044621"/>
              <a:gd name="connsiteX8" fmla="*/ 382542 w 781752"/>
              <a:gd name="connsiteY8" fmla="*/ 473999 h 1044621"/>
              <a:gd name="connsiteX9" fmla="*/ 380337 w 781752"/>
              <a:gd name="connsiteY9" fmla="*/ 473999 h 1044621"/>
              <a:gd name="connsiteX10" fmla="*/ 357784 w 781752"/>
              <a:gd name="connsiteY10" fmla="*/ 1041086 h 1044621"/>
              <a:gd name="connsiteX11" fmla="*/ 234609 w 781752"/>
              <a:gd name="connsiteY11" fmla="*/ 1033139 h 1044621"/>
              <a:gd name="connsiteX12" fmla="*/ 284571 w 781752"/>
              <a:gd name="connsiteY12" fmla="*/ 473999 h 1044621"/>
              <a:gd name="connsiteX13" fmla="*/ 278584 w 781752"/>
              <a:gd name="connsiteY13" fmla="*/ 473999 h 1044621"/>
              <a:gd name="connsiteX14" fmla="*/ 223057 w 781752"/>
              <a:gd name="connsiteY14" fmla="*/ 971237 h 1044621"/>
              <a:gd name="connsiteX15" fmla="*/ 100763 w 781752"/>
              <a:gd name="connsiteY15" fmla="*/ 954514 h 1044621"/>
              <a:gd name="connsiteX16" fmla="*/ 178595 w 781752"/>
              <a:gd name="connsiteY16" fmla="*/ 473999 h 1044621"/>
              <a:gd name="connsiteX17" fmla="*/ 172722 w 781752"/>
              <a:gd name="connsiteY17" fmla="*/ 473999 h 1044621"/>
              <a:gd name="connsiteX18" fmla="*/ 120588 w 781752"/>
              <a:gd name="connsiteY18" fmla="*/ 768844 h 1044621"/>
              <a:gd name="connsiteX19" fmla="*/ 0 w 781752"/>
              <a:gd name="connsiteY19" fmla="*/ 742501 h 1044621"/>
              <a:gd name="connsiteX20" fmla="*/ 70035 w 781752"/>
              <a:gd name="connsiteY20" fmla="*/ 473999 h 1044621"/>
              <a:gd name="connsiteX21" fmla="*/ 69554 w 781752"/>
              <a:gd name="connsiteY21" fmla="*/ 473999 h 1044621"/>
              <a:gd name="connsiteX22" fmla="*/ 140744 w 781752"/>
              <a:gd name="connsiteY22" fmla="*/ 0 h 1044621"/>
              <a:gd name="connsiteX23" fmla="*/ 636196 w 781752"/>
              <a:gd name="connsiteY23" fmla="*/ 0 h 1044621"/>
              <a:gd name="connsiteX24" fmla="*/ 701507 w 781752"/>
              <a:gd name="connsiteY24" fmla="*/ 434858 h 1044621"/>
              <a:gd name="connsiteX25" fmla="*/ 781752 w 781752"/>
              <a:gd name="connsiteY25" fmla="*/ 742501 h 1044621"/>
              <a:gd name="connsiteX26" fmla="*/ 661164 w 781752"/>
              <a:gd name="connsiteY26" fmla="*/ 768844 h 1044621"/>
              <a:gd name="connsiteX27" fmla="*/ 609031 w 781752"/>
              <a:gd name="connsiteY27" fmla="*/ 473999 h 1044621"/>
              <a:gd name="connsiteX28" fmla="*/ 589024 w 781752"/>
              <a:gd name="connsiteY28" fmla="*/ 473999 h 1044621"/>
              <a:gd name="connsiteX29" fmla="*/ 667429 w 781752"/>
              <a:gd name="connsiteY29" fmla="*/ 958049 h 1044621"/>
              <a:gd name="connsiteX30" fmla="*/ 545136 w 781752"/>
              <a:gd name="connsiteY30" fmla="*/ 974772 h 1044621"/>
              <a:gd name="connsiteX31" fmla="*/ 489213 w 781752"/>
              <a:gd name="connsiteY31" fmla="*/ 473999 h 1044621"/>
              <a:gd name="connsiteX32" fmla="*/ 478133 w 781752"/>
              <a:gd name="connsiteY32" fmla="*/ 473999 h 1044621"/>
              <a:gd name="connsiteX33" fmla="*/ 528411 w 781752"/>
              <a:gd name="connsiteY33" fmla="*/ 1036674 h 104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1752" h="1044621">
                <a:moveTo>
                  <a:pt x="644308" y="328715"/>
                </a:moveTo>
                <a:lnTo>
                  <a:pt x="616706" y="144934"/>
                </a:lnTo>
                <a:lnTo>
                  <a:pt x="160232" y="144934"/>
                </a:lnTo>
                <a:lnTo>
                  <a:pt x="132630" y="328715"/>
                </a:lnTo>
                <a:lnTo>
                  <a:pt x="202128" y="328715"/>
                </a:lnTo>
                <a:lnTo>
                  <a:pt x="202271" y="327832"/>
                </a:lnTo>
                <a:lnTo>
                  <a:pt x="208728" y="328715"/>
                </a:lnTo>
                <a:close/>
                <a:moveTo>
                  <a:pt x="405236" y="1044621"/>
                </a:moveTo>
                <a:lnTo>
                  <a:pt x="382542" y="473999"/>
                </a:lnTo>
                <a:lnTo>
                  <a:pt x="380337" y="473999"/>
                </a:lnTo>
                <a:lnTo>
                  <a:pt x="357784" y="1041086"/>
                </a:lnTo>
                <a:lnTo>
                  <a:pt x="234609" y="1033139"/>
                </a:lnTo>
                <a:lnTo>
                  <a:pt x="284571" y="473999"/>
                </a:lnTo>
                <a:lnTo>
                  <a:pt x="278584" y="473999"/>
                </a:lnTo>
                <a:lnTo>
                  <a:pt x="223057" y="971237"/>
                </a:lnTo>
                <a:lnTo>
                  <a:pt x="100763" y="954514"/>
                </a:lnTo>
                <a:lnTo>
                  <a:pt x="178595" y="473999"/>
                </a:lnTo>
                <a:lnTo>
                  <a:pt x="172722" y="473999"/>
                </a:lnTo>
                <a:lnTo>
                  <a:pt x="120588" y="768844"/>
                </a:lnTo>
                <a:lnTo>
                  <a:pt x="0" y="742501"/>
                </a:lnTo>
                <a:lnTo>
                  <a:pt x="70035" y="473999"/>
                </a:lnTo>
                <a:lnTo>
                  <a:pt x="69554" y="473999"/>
                </a:lnTo>
                <a:lnTo>
                  <a:pt x="140744" y="0"/>
                </a:lnTo>
                <a:lnTo>
                  <a:pt x="636196" y="0"/>
                </a:lnTo>
                <a:lnTo>
                  <a:pt x="701507" y="434858"/>
                </a:lnTo>
                <a:lnTo>
                  <a:pt x="781752" y="742501"/>
                </a:lnTo>
                <a:lnTo>
                  <a:pt x="661164" y="768844"/>
                </a:lnTo>
                <a:lnTo>
                  <a:pt x="609031" y="473999"/>
                </a:lnTo>
                <a:lnTo>
                  <a:pt x="589024" y="473999"/>
                </a:lnTo>
                <a:lnTo>
                  <a:pt x="667429" y="958049"/>
                </a:lnTo>
                <a:lnTo>
                  <a:pt x="545136" y="974772"/>
                </a:lnTo>
                <a:lnTo>
                  <a:pt x="489213" y="473999"/>
                </a:lnTo>
                <a:lnTo>
                  <a:pt x="478133" y="473999"/>
                </a:lnTo>
                <a:lnTo>
                  <a:pt x="528411" y="10366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7" name="자유형: 도형 126">
            <a:extLst>
              <a:ext uri="{FF2B5EF4-FFF2-40B4-BE49-F238E27FC236}">
                <a16:creationId xmlns="" xmlns:a16="http://schemas.microsoft.com/office/drawing/2014/main" id="{E8D24B55-2C08-42CA-80AB-6A32213615A1}"/>
              </a:ext>
            </a:extLst>
          </p:cNvPr>
          <p:cNvSpPr/>
          <p:nvPr/>
        </p:nvSpPr>
        <p:spPr>
          <a:xfrm rot="5400000">
            <a:off x="3465063" y="1240713"/>
            <a:ext cx="841094" cy="1032165"/>
          </a:xfrm>
          <a:custGeom>
            <a:avLst/>
            <a:gdLst>
              <a:gd name="connsiteX0" fmla="*/ 668355 w 841094"/>
              <a:gd name="connsiteY0" fmla="*/ 732830 h 1032165"/>
              <a:gd name="connsiteX1" fmla="*/ 714653 w 841094"/>
              <a:gd name="connsiteY1" fmla="*/ 779127 h 1032165"/>
              <a:gd name="connsiteX2" fmla="*/ 760950 w 841094"/>
              <a:gd name="connsiteY2" fmla="*/ 732830 h 1032165"/>
              <a:gd name="connsiteX3" fmla="*/ 714653 w 841094"/>
              <a:gd name="connsiteY3" fmla="*/ 686532 h 1032165"/>
              <a:gd name="connsiteX4" fmla="*/ 668355 w 841094"/>
              <a:gd name="connsiteY4" fmla="*/ 732830 h 1032165"/>
              <a:gd name="connsiteX5" fmla="*/ 624524 w 841094"/>
              <a:gd name="connsiteY5" fmla="*/ 504682 h 1032165"/>
              <a:gd name="connsiteX6" fmla="*/ 696801 w 841094"/>
              <a:gd name="connsiteY6" fmla="*/ 576959 h 1032165"/>
              <a:gd name="connsiteX7" fmla="*/ 769078 w 841094"/>
              <a:gd name="connsiteY7" fmla="*/ 504682 h 1032165"/>
              <a:gd name="connsiteX8" fmla="*/ 696801 w 841094"/>
              <a:gd name="connsiteY8" fmla="*/ 432404 h 1032165"/>
              <a:gd name="connsiteX9" fmla="*/ 624524 w 841094"/>
              <a:gd name="connsiteY9" fmla="*/ 504682 h 1032165"/>
              <a:gd name="connsiteX10" fmla="*/ 377020 w 841094"/>
              <a:gd name="connsiteY10" fmla="*/ 568769 h 1032165"/>
              <a:gd name="connsiteX11" fmla="*/ 453957 w 841094"/>
              <a:gd name="connsiteY11" fmla="*/ 645705 h 1032165"/>
              <a:gd name="connsiteX12" fmla="*/ 530893 w 841094"/>
              <a:gd name="connsiteY12" fmla="*/ 568769 h 1032165"/>
              <a:gd name="connsiteX13" fmla="*/ 453957 w 841094"/>
              <a:gd name="connsiteY13" fmla="*/ 491832 h 1032165"/>
              <a:gd name="connsiteX14" fmla="*/ 377020 w 841094"/>
              <a:gd name="connsiteY14" fmla="*/ 568769 h 1032165"/>
              <a:gd name="connsiteX15" fmla="*/ 173950 w 841094"/>
              <a:gd name="connsiteY15" fmla="*/ 575685 h 1032165"/>
              <a:gd name="connsiteX16" fmla="*/ 834082 w 841094"/>
              <a:gd name="connsiteY16" fmla="*/ 226531 h 1032165"/>
              <a:gd name="connsiteX17" fmla="*/ 841094 w 841094"/>
              <a:gd name="connsiteY17" fmla="*/ 1032165 h 1032165"/>
              <a:gd name="connsiteX18" fmla="*/ 0 w 841094"/>
              <a:gd name="connsiteY18" fmla="*/ 435906 h 1032165"/>
              <a:gd name="connsiteX19" fmla="*/ 824151 w 841094"/>
              <a:gd name="connsiteY19" fmla="*/ 0 h 1032165"/>
              <a:gd name="connsiteX20" fmla="*/ 819926 w 841094"/>
              <a:gd name="connsiteY20" fmla="*/ 171187 h 1032165"/>
              <a:gd name="connsiteX21" fmla="*/ 199557 w 841094"/>
              <a:gd name="connsiteY21" fmla="*/ 451883 h 1032165"/>
              <a:gd name="connsiteX22" fmla="*/ 138736 w 841094"/>
              <a:gd name="connsiteY22" fmla="*/ 530367 h 103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1094" h="1032165">
                <a:moveTo>
                  <a:pt x="668355" y="732830"/>
                </a:moveTo>
                <a:cubicBezTo>
                  <a:pt x="668355" y="758399"/>
                  <a:pt x="689083" y="779127"/>
                  <a:pt x="714653" y="779127"/>
                </a:cubicBezTo>
                <a:cubicBezTo>
                  <a:pt x="740222" y="779127"/>
                  <a:pt x="760950" y="758399"/>
                  <a:pt x="760950" y="732830"/>
                </a:cubicBezTo>
                <a:cubicBezTo>
                  <a:pt x="760950" y="707260"/>
                  <a:pt x="740222" y="686532"/>
                  <a:pt x="714653" y="686532"/>
                </a:cubicBezTo>
                <a:cubicBezTo>
                  <a:pt x="689083" y="686532"/>
                  <a:pt x="668355" y="707260"/>
                  <a:pt x="668355" y="732830"/>
                </a:cubicBezTo>
                <a:close/>
                <a:moveTo>
                  <a:pt x="624524" y="504682"/>
                </a:moveTo>
                <a:cubicBezTo>
                  <a:pt x="624524" y="544599"/>
                  <a:pt x="656884" y="576959"/>
                  <a:pt x="696801" y="576959"/>
                </a:cubicBezTo>
                <a:cubicBezTo>
                  <a:pt x="736718" y="576959"/>
                  <a:pt x="769078" y="544599"/>
                  <a:pt x="769078" y="504682"/>
                </a:cubicBezTo>
                <a:cubicBezTo>
                  <a:pt x="769078" y="464764"/>
                  <a:pt x="736718" y="432404"/>
                  <a:pt x="696801" y="432404"/>
                </a:cubicBezTo>
                <a:cubicBezTo>
                  <a:pt x="656884" y="432404"/>
                  <a:pt x="624524" y="464764"/>
                  <a:pt x="624524" y="504682"/>
                </a:cubicBezTo>
                <a:close/>
                <a:moveTo>
                  <a:pt x="377020" y="568769"/>
                </a:moveTo>
                <a:cubicBezTo>
                  <a:pt x="377020" y="611259"/>
                  <a:pt x="411466" y="645705"/>
                  <a:pt x="453957" y="645705"/>
                </a:cubicBezTo>
                <a:cubicBezTo>
                  <a:pt x="496447" y="645705"/>
                  <a:pt x="530893" y="611259"/>
                  <a:pt x="530893" y="568769"/>
                </a:cubicBezTo>
                <a:cubicBezTo>
                  <a:pt x="530893" y="526278"/>
                  <a:pt x="496447" y="491832"/>
                  <a:pt x="453957" y="491832"/>
                </a:cubicBezTo>
                <a:cubicBezTo>
                  <a:pt x="411466" y="491832"/>
                  <a:pt x="377020" y="526278"/>
                  <a:pt x="377020" y="568769"/>
                </a:cubicBezTo>
                <a:close/>
                <a:moveTo>
                  <a:pt x="173950" y="575685"/>
                </a:moveTo>
                <a:cubicBezTo>
                  <a:pt x="322675" y="357251"/>
                  <a:pt x="569823" y="226531"/>
                  <a:pt x="834082" y="226531"/>
                </a:cubicBezTo>
                <a:cubicBezTo>
                  <a:pt x="836419" y="495075"/>
                  <a:pt x="838757" y="763620"/>
                  <a:pt x="841094" y="1032165"/>
                </a:cubicBezTo>
                <a:close/>
                <a:moveTo>
                  <a:pt x="0" y="435906"/>
                </a:moveTo>
                <a:cubicBezTo>
                  <a:pt x="185678" y="163199"/>
                  <a:pt x="494234" y="0"/>
                  <a:pt x="824151" y="0"/>
                </a:cubicBezTo>
                <a:lnTo>
                  <a:pt x="819926" y="171187"/>
                </a:lnTo>
                <a:cubicBezTo>
                  <a:pt x="580813" y="171187"/>
                  <a:pt x="355246" y="274684"/>
                  <a:pt x="199557" y="451883"/>
                </a:cubicBezTo>
                <a:lnTo>
                  <a:pt x="138736" y="5303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17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12" name="Picture 2" descr="D:\Fullppt\005-PNG이미지\핸드폰1.png">
            <a:extLst>
              <a:ext uri="{FF2B5EF4-FFF2-40B4-BE49-F238E27FC236}">
                <a16:creationId xmlns="" xmlns:a16="http://schemas.microsoft.com/office/drawing/2014/main" id="{95FF714C-CCE6-4533-86B7-3E088AAF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39" y="1525823"/>
            <a:ext cx="2997156" cy="49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>
            <a:extLst>
              <a:ext uri="{FF2B5EF4-FFF2-40B4-BE49-F238E27FC236}">
                <a16:creationId xmlns="" xmlns:a16="http://schemas.microsoft.com/office/drawing/2014/main" id="{07AA9DD7-AE8D-4A6E-814B-D54C6765861C}"/>
              </a:ext>
            </a:extLst>
          </p:cNvPr>
          <p:cNvSpPr txBox="1">
            <a:spLocks/>
          </p:cNvSpPr>
          <p:nvPr/>
        </p:nvSpPr>
        <p:spPr>
          <a:xfrm>
            <a:off x="7510481" y="2347387"/>
            <a:ext cx="2134926" cy="29540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457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</a:t>
            </a:r>
            <a:endParaRPr lang="ko-KR" altLang="en-US" dirty="0"/>
          </a:p>
        </p:txBody>
      </p:sp>
      <p:pic>
        <p:nvPicPr>
          <p:cNvPr id="14" name="그림 12">
            <a:extLst>
              <a:ext uri="{FF2B5EF4-FFF2-40B4-BE49-F238E27FC236}">
                <a16:creationId xmlns="" xmlns:a16="http://schemas.microsoft.com/office/drawing/2014/main" id="{E8172985-01AE-4F46-959D-A56130CCF2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69" y="1753631"/>
            <a:ext cx="5231891" cy="4572554"/>
          </a:xfrm>
          <a:prstGeom prst="rect">
            <a:avLst/>
          </a:prstGeom>
        </p:spPr>
      </p:pic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D5F8F062-3973-42F3-B4B7-178A5DE179D4}"/>
              </a:ext>
            </a:extLst>
          </p:cNvPr>
          <p:cNvSpPr txBox="1">
            <a:spLocks/>
          </p:cNvSpPr>
          <p:nvPr/>
        </p:nvSpPr>
        <p:spPr>
          <a:xfrm>
            <a:off x="1089250" y="1906699"/>
            <a:ext cx="4890798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6483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PNG IMAGES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="" xmlns:a16="http://schemas.microsoft.com/office/drawing/2014/main" id="{5CCECC67-5502-4B78-96E2-EF72B410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75" y="4104692"/>
            <a:ext cx="1982183" cy="2104718"/>
          </a:xfrm>
          <a:prstGeom prst="rect">
            <a:avLst/>
          </a:prstGeom>
        </p:spPr>
      </p:pic>
      <p:pic>
        <p:nvPicPr>
          <p:cNvPr id="5" name="Picture 15">
            <a:extLst>
              <a:ext uri="{FF2B5EF4-FFF2-40B4-BE49-F238E27FC236}">
                <a16:creationId xmlns="" xmlns:a16="http://schemas.microsoft.com/office/drawing/2014/main" id="{BC06B11E-C790-4707-A561-5A0E0CE46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4796729" y="4432618"/>
            <a:ext cx="977537" cy="1897263"/>
          </a:xfrm>
          <a:prstGeom prst="rect">
            <a:avLst/>
          </a:prstGeom>
        </p:spPr>
      </p:pic>
      <p:pic>
        <p:nvPicPr>
          <p:cNvPr id="6" name="Picture 16">
            <a:extLst>
              <a:ext uri="{FF2B5EF4-FFF2-40B4-BE49-F238E27FC236}">
                <a16:creationId xmlns="" xmlns:a16="http://schemas.microsoft.com/office/drawing/2014/main" id="{9513A356-2F97-4CE3-AB1D-674CA6C90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6866337" y="4670103"/>
            <a:ext cx="843258" cy="1673340"/>
          </a:xfrm>
          <a:prstGeom prst="rect">
            <a:avLst/>
          </a:prstGeom>
        </p:spPr>
      </p:pic>
      <p:pic>
        <p:nvPicPr>
          <p:cNvPr id="7" name="Picture 17">
            <a:extLst>
              <a:ext uri="{FF2B5EF4-FFF2-40B4-BE49-F238E27FC236}">
                <a16:creationId xmlns="" xmlns:a16="http://schemas.microsoft.com/office/drawing/2014/main" id="{F21E2383-7E91-4A6F-967C-EACEDC210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667" y="4201030"/>
            <a:ext cx="828511" cy="20083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78" y="1140762"/>
            <a:ext cx="6142644" cy="27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2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=""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69" y="1492151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Isosceles Triangle 51">
            <a:extLst>
              <a:ext uri="{FF2B5EF4-FFF2-40B4-BE49-F238E27FC236}">
                <a16:creationId xmlns=""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5" y="1562685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57">
            <a:extLst>
              <a:ext uri="{FF2B5EF4-FFF2-40B4-BE49-F238E27FC236}">
                <a16:creationId xmlns=""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5" y="4520205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7" name="Rectangle 7">
            <a:extLst>
              <a:ext uri="{FF2B5EF4-FFF2-40B4-BE49-F238E27FC236}">
                <a16:creationId xmlns=""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Parallelogram 15">
            <a:extLst>
              <a:ext uri="{FF2B5EF4-FFF2-40B4-BE49-F238E27FC236}">
                <a16:creationId xmlns=""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5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Freeform 19">
            <a:extLst>
              <a:ext uri="{FF2B5EF4-FFF2-40B4-BE49-F238E27FC236}">
                <a16:creationId xmlns=""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5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Rectangle 30">
            <a:extLst>
              <a:ext uri="{FF2B5EF4-FFF2-40B4-BE49-F238E27FC236}">
                <a16:creationId xmlns=""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0" y="3600565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ectangle 7">
            <a:extLst>
              <a:ext uri="{FF2B5EF4-FFF2-40B4-BE49-F238E27FC236}">
                <a16:creationId xmlns=""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3" y="1518715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Rectangle 15">
            <a:extLst>
              <a:ext uri="{FF2B5EF4-FFF2-40B4-BE49-F238E27FC236}">
                <a16:creationId xmlns=""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3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Pie 24">
            <a:extLst>
              <a:ext uri="{FF2B5EF4-FFF2-40B4-BE49-F238E27FC236}">
                <a16:creationId xmlns=""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6" y="4618983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=""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5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14">
            <a:extLst>
              <a:ext uri="{FF2B5EF4-FFF2-40B4-BE49-F238E27FC236}">
                <a16:creationId xmlns=""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=""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0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=""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Oval 27">
            <a:extLst>
              <a:ext uri="{FF2B5EF4-FFF2-40B4-BE49-F238E27FC236}">
                <a16:creationId xmlns=""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Parallelogram 15">
            <a:extLst>
              <a:ext uri="{FF2B5EF4-FFF2-40B4-BE49-F238E27FC236}">
                <a16:creationId xmlns=""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0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=""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2" y="2543931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Oval 26">
            <a:extLst>
              <a:ext uri="{FF2B5EF4-FFF2-40B4-BE49-F238E27FC236}">
                <a16:creationId xmlns=""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1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Freeform 32">
            <a:extLst>
              <a:ext uri="{FF2B5EF4-FFF2-40B4-BE49-F238E27FC236}">
                <a16:creationId xmlns=""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2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10">
            <a:extLst>
              <a:ext uri="{FF2B5EF4-FFF2-40B4-BE49-F238E27FC236}">
                <a16:creationId xmlns=""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1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32">
            <a:extLst>
              <a:ext uri="{FF2B5EF4-FFF2-40B4-BE49-F238E27FC236}">
                <a16:creationId xmlns=""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rapezoid 13">
            <a:extLst>
              <a:ext uri="{FF2B5EF4-FFF2-40B4-BE49-F238E27FC236}">
                <a16:creationId xmlns=""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2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ounded Rectangle 7">
            <a:extLst>
              <a:ext uri="{FF2B5EF4-FFF2-40B4-BE49-F238E27FC236}">
                <a16:creationId xmlns=""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5" y="2527503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Rectangle 18">
            <a:extLst>
              <a:ext uri="{FF2B5EF4-FFF2-40B4-BE49-F238E27FC236}">
                <a16:creationId xmlns=""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Rounded Rectangle 25">
            <a:extLst>
              <a:ext uri="{FF2B5EF4-FFF2-40B4-BE49-F238E27FC236}">
                <a16:creationId xmlns=""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7" y="2552021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Chord 14">
            <a:extLst>
              <a:ext uri="{FF2B5EF4-FFF2-40B4-BE49-F238E27FC236}">
                <a16:creationId xmlns=""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4" y="5535337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Rounded Rectangle 6">
            <a:extLst>
              <a:ext uri="{FF2B5EF4-FFF2-40B4-BE49-F238E27FC236}">
                <a16:creationId xmlns=""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2" y="2471635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Oval 66">
            <a:extLst>
              <a:ext uri="{FF2B5EF4-FFF2-40B4-BE49-F238E27FC236}">
                <a16:creationId xmlns=""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Isosceles Triangle 13">
            <a:extLst>
              <a:ext uri="{FF2B5EF4-FFF2-40B4-BE49-F238E27FC236}">
                <a16:creationId xmlns=""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2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Smiley Face 14">
            <a:extLst>
              <a:ext uri="{FF2B5EF4-FFF2-40B4-BE49-F238E27FC236}">
                <a16:creationId xmlns=""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Smiley Face 12">
            <a:extLst>
              <a:ext uri="{FF2B5EF4-FFF2-40B4-BE49-F238E27FC236}">
                <a16:creationId xmlns=""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1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Smiley Face 15">
            <a:extLst>
              <a:ext uri="{FF2B5EF4-FFF2-40B4-BE49-F238E27FC236}">
                <a16:creationId xmlns=""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Oval 37">
            <a:extLst>
              <a:ext uri="{FF2B5EF4-FFF2-40B4-BE49-F238E27FC236}">
                <a16:creationId xmlns=""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3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Smiley Face 14">
            <a:extLst>
              <a:ext uri="{FF2B5EF4-FFF2-40B4-BE49-F238E27FC236}">
                <a16:creationId xmlns=""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16">
            <a:extLst>
              <a:ext uri="{FF2B5EF4-FFF2-40B4-BE49-F238E27FC236}">
                <a16:creationId xmlns=""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7" y="3520149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Rectangle 9">
            <a:extLst>
              <a:ext uri="{FF2B5EF4-FFF2-40B4-BE49-F238E27FC236}">
                <a16:creationId xmlns=""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3" y="3545246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=""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7" y="5476481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Frame 17">
            <a:extLst>
              <a:ext uri="{FF2B5EF4-FFF2-40B4-BE49-F238E27FC236}">
                <a16:creationId xmlns=""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4" y="461341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=""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19" y="2554105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ardrop 1">
            <a:extLst>
              <a:ext uri="{FF2B5EF4-FFF2-40B4-BE49-F238E27FC236}">
                <a16:creationId xmlns=""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1" y="1539347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=""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19" y="1539413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=""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Right Triangle 17">
            <a:extLst>
              <a:ext uri="{FF2B5EF4-FFF2-40B4-BE49-F238E27FC236}">
                <a16:creationId xmlns=""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ight Triangle 17">
            <a:extLst>
              <a:ext uri="{FF2B5EF4-FFF2-40B4-BE49-F238E27FC236}">
                <a16:creationId xmlns=""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44">
            <a:extLst>
              <a:ext uri="{FF2B5EF4-FFF2-40B4-BE49-F238E27FC236}">
                <a16:creationId xmlns=""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=""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Freeform 48">
            <a:extLst>
              <a:ext uri="{FF2B5EF4-FFF2-40B4-BE49-F238E27FC236}">
                <a16:creationId xmlns=""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Freeform 49">
            <a:extLst>
              <a:ext uri="{FF2B5EF4-FFF2-40B4-BE49-F238E27FC236}">
                <a16:creationId xmlns=""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1" y="1440015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Freeform 50">
            <a:extLst>
              <a:ext uri="{FF2B5EF4-FFF2-40B4-BE49-F238E27FC236}">
                <a16:creationId xmlns=""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Teardrop 9">
            <a:extLst>
              <a:ext uri="{FF2B5EF4-FFF2-40B4-BE49-F238E27FC236}">
                <a16:creationId xmlns=""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5" y="2475142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Freeform 97">
            <a:extLst>
              <a:ext uri="{FF2B5EF4-FFF2-40B4-BE49-F238E27FC236}">
                <a16:creationId xmlns=""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7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Donut 22">
            <a:extLst>
              <a:ext uri="{FF2B5EF4-FFF2-40B4-BE49-F238E27FC236}">
                <a16:creationId xmlns=""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3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=""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09" y="1432247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10">
            <a:extLst>
              <a:ext uri="{FF2B5EF4-FFF2-40B4-BE49-F238E27FC236}">
                <a16:creationId xmlns=""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1" y="1433264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Freeform 101">
            <a:extLst>
              <a:ext uri="{FF2B5EF4-FFF2-40B4-BE49-F238E27FC236}">
                <a16:creationId xmlns=""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4" y="1485954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Group 102">
            <a:extLst>
              <a:ext uri="{FF2B5EF4-FFF2-40B4-BE49-F238E27FC236}">
                <a16:creationId xmlns=""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3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=""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=""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=""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=""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=""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1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Freeform 108">
            <a:extLst>
              <a:ext uri="{FF2B5EF4-FFF2-40B4-BE49-F238E27FC236}">
                <a16:creationId xmlns=""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6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Oval 8">
            <a:extLst>
              <a:ext uri="{FF2B5EF4-FFF2-40B4-BE49-F238E27FC236}">
                <a16:creationId xmlns=""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0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=""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1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Freeform 114">
            <a:extLst>
              <a:ext uri="{FF2B5EF4-FFF2-40B4-BE49-F238E27FC236}">
                <a16:creationId xmlns=""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5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31">
            <a:extLst>
              <a:ext uri="{FF2B5EF4-FFF2-40B4-BE49-F238E27FC236}">
                <a16:creationId xmlns=""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09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Oval 47">
            <a:extLst>
              <a:ext uri="{FF2B5EF4-FFF2-40B4-BE49-F238E27FC236}">
                <a16:creationId xmlns=""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Oval 50">
            <a:extLst>
              <a:ext uri="{FF2B5EF4-FFF2-40B4-BE49-F238E27FC236}">
                <a16:creationId xmlns=""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Heart 17">
            <a:extLst>
              <a:ext uri="{FF2B5EF4-FFF2-40B4-BE49-F238E27FC236}">
                <a16:creationId xmlns=""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3" y="3588495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ounded Rectangle 25">
            <a:extLst>
              <a:ext uri="{FF2B5EF4-FFF2-40B4-BE49-F238E27FC236}">
                <a16:creationId xmlns=""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6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32">
            <a:extLst>
              <a:ext uri="{FF2B5EF4-FFF2-40B4-BE49-F238E27FC236}">
                <a16:creationId xmlns=""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59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Rounded Rectangle 40">
            <a:extLst>
              <a:ext uri="{FF2B5EF4-FFF2-40B4-BE49-F238E27FC236}">
                <a16:creationId xmlns=""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ounded Rectangle 7">
            <a:extLst>
              <a:ext uri="{FF2B5EF4-FFF2-40B4-BE49-F238E27FC236}">
                <a16:creationId xmlns=""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7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Rounded Rectangle 17">
            <a:extLst>
              <a:ext uri="{FF2B5EF4-FFF2-40B4-BE49-F238E27FC236}">
                <a16:creationId xmlns=""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5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Oval 21">
            <a:extLst>
              <a:ext uri="{FF2B5EF4-FFF2-40B4-BE49-F238E27FC236}">
                <a16:creationId xmlns=""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25">
            <a:extLst>
              <a:ext uri="{FF2B5EF4-FFF2-40B4-BE49-F238E27FC236}">
                <a16:creationId xmlns=""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0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=""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8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=""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5" y="4798175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=""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59" y="470008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Rounded Rectangle 51">
            <a:extLst>
              <a:ext uri="{FF2B5EF4-FFF2-40B4-BE49-F238E27FC236}">
                <a16:creationId xmlns=""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5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=""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4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rapezoid 22">
            <a:extLst>
              <a:ext uri="{FF2B5EF4-FFF2-40B4-BE49-F238E27FC236}">
                <a16:creationId xmlns=""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2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0">
            <a:extLst>
              <a:ext uri="{FF2B5EF4-FFF2-40B4-BE49-F238E27FC236}">
                <a16:creationId xmlns=""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rapezoid 28">
            <a:extLst>
              <a:ext uri="{FF2B5EF4-FFF2-40B4-BE49-F238E27FC236}">
                <a16:creationId xmlns=""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39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Rounded Rectangle 2">
            <a:extLst>
              <a:ext uri="{FF2B5EF4-FFF2-40B4-BE49-F238E27FC236}">
                <a16:creationId xmlns=""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5" y="5634755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=""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6" y="5634755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=""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1" y="5634755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=""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1" y="5634755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=""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6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6">
            <a:extLst>
              <a:ext uri="{FF2B5EF4-FFF2-40B4-BE49-F238E27FC236}">
                <a16:creationId xmlns=""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=""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5">
            <a:extLst>
              <a:ext uri="{FF2B5EF4-FFF2-40B4-BE49-F238E27FC236}">
                <a16:creationId xmlns=""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4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텍스트 개체 틀 44">
            <a:extLst>
              <a:ext uri="{FF2B5EF4-FFF2-40B4-BE49-F238E27FC236}">
                <a16:creationId xmlns="" xmlns:a16="http://schemas.microsoft.com/office/drawing/2014/main" id="{0F8A7368-E9EA-42E2-BC4A-51ED07368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7943" y="255898"/>
            <a:ext cx="3065417" cy="1790616"/>
          </a:xfr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Team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="" xmlns:a16="http://schemas.microsoft.com/office/drawing/2014/main" id="{D8F87816-794D-4080-8CF2-6FE90D479DF3}"/>
              </a:ext>
            </a:extLst>
          </p:cNvPr>
          <p:cNvGrpSpPr/>
          <p:nvPr/>
        </p:nvGrpSpPr>
        <p:grpSpPr>
          <a:xfrm>
            <a:off x="3852223" y="308070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71FCB82C-4D53-42C7-B80B-A3877EBF4713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="" xmlns:a16="http://schemas.microsoft.com/office/drawing/2014/main" id="{95516413-D9C6-4A73-94D9-CBAD7A456FF7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679D"/>
                </a:solidFill>
              </a:endParaRPr>
            </a:p>
          </p:txBody>
        </p:sp>
      </p:grpSp>
      <p:grpSp>
        <p:nvGrpSpPr>
          <p:cNvPr id="12" name="Group 19">
            <a:extLst>
              <a:ext uri="{FF2B5EF4-FFF2-40B4-BE49-F238E27FC236}">
                <a16:creationId xmlns="" xmlns:a16="http://schemas.microsoft.com/office/drawing/2014/main" id="{04086FBF-3572-4BF1-ADE0-3B87D013DEA3}"/>
              </a:ext>
            </a:extLst>
          </p:cNvPr>
          <p:cNvGrpSpPr/>
          <p:nvPr/>
        </p:nvGrpSpPr>
        <p:grpSpPr>
          <a:xfrm>
            <a:off x="3852223" y="497016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13" name="Freeform 20">
              <a:extLst>
                <a:ext uri="{FF2B5EF4-FFF2-40B4-BE49-F238E27FC236}">
                  <a16:creationId xmlns="" xmlns:a16="http://schemas.microsoft.com/office/drawing/2014/main" id="{D40BFD76-B2C3-47E9-9916-9843538F0D01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ectangle 21">
              <a:extLst>
                <a:ext uri="{FF2B5EF4-FFF2-40B4-BE49-F238E27FC236}">
                  <a16:creationId xmlns="" xmlns:a16="http://schemas.microsoft.com/office/drawing/2014/main" id="{8E229F70-F5D9-4AE4-877F-5E27F23EF880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679D"/>
                </a:solidFill>
              </a:endParaRPr>
            </a:p>
          </p:txBody>
        </p:sp>
      </p:grpSp>
      <p:grpSp>
        <p:nvGrpSpPr>
          <p:cNvPr id="15" name="Group 56">
            <a:extLst>
              <a:ext uri="{FF2B5EF4-FFF2-40B4-BE49-F238E27FC236}">
                <a16:creationId xmlns="" xmlns:a16="http://schemas.microsoft.com/office/drawing/2014/main" id="{F21735CD-8F6D-4A1F-9601-16BF6913B325}"/>
              </a:ext>
            </a:extLst>
          </p:cNvPr>
          <p:cNvGrpSpPr/>
          <p:nvPr/>
        </p:nvGrpSpPr>
        <p:grpSpPr>
          <a:xfrm>
            <a:off x="3908529" y="5044097"/>
            <a:ext cx="1546075" cy="480475"/>
            <a:chOff x="2578736" y="5044096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="" xmlns:a16="http://schemas.microsoft.com/office/drawing/2014/main" id="{19CB23C5-CCC5-48EF-A873-48A6D2DDA412}"/>
                </a:ext>
              </a:extLst>
            </p:cNvPr>
            <p:cNvSpPr txBox="1">
              <a:spLocks/>
            </p:cNvSpPr>
            <p:nvPr/>
          </p:nvSpPr>
          <p:spPr>
            <a:xfrm>
              <a:off x="2578736" y="504409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="" xmlns:a16="http://schemas.microsoft.com/office/drawing/2014/main" id="{3170E18D-4337-4CCB-A13F-78CDC75281A0}"/>
                </a:ext>
              </a:extLst>
            </p:cNvPr>
            <p:cNvSpPr txBox="1">
              <a:spLocks/>
            </p:cNvSpPr>
            <p:nvPr/>
          </p:nvSpPr>
          <p:spPr>
            <a:xfrm>
              <a:off x="2578736" y="527499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8" name="Group 57">
            <a:extLst>
              <a:ext uri="{FF2B5EF4-FFF2-40B4-BE49-F238E27FC236}">
                <a16:creationId xmlns="" xmlns:a16="http://schemas.microsoft.com/office/drawing/2014/main" id="{CEE99F45-DCF7-47A4-8900-1833914AEB62}"/>
              </a:ext>
            </a:extLst>
          </p:cNvPr>
          <p:cNvGrpSpPr/>
          <p:nvPr/>
        </p:nvGrpSpPr>
        <p:grpSpPr>
          <a:xfrm>
            <a:off x="3904618" y="3154637"/>
            <a:ext cx="1546075" cy="480475"/>
            <a:chOff x="2574825" y="3154636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="" xmlns:a16="http://schemas.microsoft.com/office/drawing/2014/main" id="{9EC6998A-0D93-4BF7-BBD6-E398EFA052D6}"/>
                </a:ext>
              </a:extLst>
            </p:cNvPr>
            <p:cNvSpPr txBox="1">
              <a:spLocks/>
            </p:cNvSpPr>
            <p:nvPr/>
          </p:nvSpPr>
          <p:spPr>
            <a:xfrm>
              <a:off x="2574825" y="315463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="" xmlns:a16="http://schemas.microsoft.com/office/drawing/2014/main" id="{15E67334-B586-4CCB-AD4C-60D07D8DB178}"/>
                </a:ext>
              </a:extLst>
            </p:cNvPr>
            <p:cNvSpPr txBox="1">
              <a:spLocks/>
            </p:cNvSpPr>
            <p:nvPr/>
          </p:nvSpPr>
          <p:spPr>
            <a:xfrm>
              <a:off x="2574825" y="338553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1" name="Group 22">
            <a:extLst>
              <a:ext uri="{FF2B5EF4-FFF2-40B4-BE49-F238E27FC236}">
                <a16:creationId xmlns="" xmlns:a16="http://schemas.microsoft.com/office/drawing/2014/main" id="{5290AFB9-5435-47FF-B620-A97282CD37C8}"/>
              </a:ext>
            </a:extLst>
          </p:cNvPr>
          <p:cNvGrpSpPr/>
          <p:nvPr/>
        </p:nvGrpSpPr>
        <p:grpSpPr>
          <a:xfrm flipH="1">
            <a:off x="9652734" y="307668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22" name="Freeform 23">
              <a:extLst>
                <a:ext uri="{FF2B5EF4-FFF2-40B4-BE49-F238E27FC236}">
                  <a16:creationId xmlns="" xmlns:a16="http://schemas.microsoft.com/office/drawing/2014/main" id="{EBD018CB-2CD9-4A67-9361-07020DECC875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Rectangle 24">
              <a:extLst>
                <a:ext uri="{FF2B5EF4-FFF2-40B4-BE49-F238E27FC236}">
                  <a16:creationId xmlns="" xmlns:a16="http://schemas.microsoft.com/office/drawing/2014/main" id="{BB3DFFEF-7F7B-4CEC-8A59-A8EA14FC09C5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5679D"/>
                </a:solidFill>
              </a:endParaRPr>
            </a:p>
          </p:txBody>
        </p:sp>
      </p:grpSp>
      <p:grpSp>
        <p:nvGrpSpPr>
          <p:cNvPr id="24" name="Group 25">
            <a:extLst>
              <a:ext uri="{FF2B5EF4-FFF2-40B4-BE49-F238E27FC236}">
                <a16:creationId xmlns="" xmlns:a16="http://schemas.microsoft.com/office/drawing/2014/main" id="{A39E9B24-1DEA-44AE-94B1-83F4870A03F8}"/>
              </a:ext>
            </a:extLst>
          </p:cNvPr>
          <p:cNvGrpSpPr/>
          <p:nvPr/>
        </p:nvGrpSpPr>
        <p:grpSpPr>
          <a:xfrm flipH="1">
            <a:off x="9652734" y="118722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A218C638-2F3B-4944-8BB1-159BD3C79DB3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="" xmlns:a16="http://schemas.microsoft.com/office/drawing/2014/main" id="{27969D3B-000E-471B-AA01-73C2DFBE42C7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5679D"/>
                </a:solidFill>
              </a:endParaRPr>
            </a:p>
          </p:txBody>
        </p:sp>
      </p:grpSp>
      <p:grpSp>
        <p:nvGrpSpPr>
          <p:cNvPr id="27" name="Group 28">
            <a:extLst>
              <a:ext uri="{FF2B5EF4-FFF2-40B4-BE49-F238E27FC236}">
                <a16:creationId xmlns="" xmlns:a16="http://schemas.microsoft.com/office/drawing/2014/main" id="{BC443981-680F-4E85-8860-538033F5C936}"/>
              </a:ext>
            </a:extLst>
          </p:cNvPr>
          <p:cNvGrpSpPr/>
          <p:nvPr/>
        </p:nvGrpSpPr>
        <p:grpSpPr>
          <a:xfrm flipH="1">
            <a:off x="9652734" y="4966147"/>
            <a:ext cx="1658686" cy="720232"/>
            <a:chOff x="2013226" y="1122474"/>
            <a:chExt cx="1658686" cy="720232"/>
          </a:xfrm>
          <a:solidFill>
            <a:schemeClr val="accent3"/>
          </a:solidFill>
        </p:grpSpPr>
        <p:sp>
          <p:nvSpPr>
            <p:cNvPr id="28" name="Freeform 29">
              <a:extLst>
                <a:ext uri="{FF2B5EF4-FFF2-40B4-BE49-F238E27FC236}">
                  <a16:creationId xmlns="" xmlns:a16="http://schemas.microsoft.com/office/drawing/2014/main" id="{1DD28F7C-8BE2-43CD-9A03-6EC0189AA41A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Rectangle 30">
              <a:extLst>
                <a:ext uri="{FF2B5EF4-FFF2-40B4-BE49-F238E27FC236}">
                  <a16:creationId xmlns="" xmlns:a16="http://schemas.microsoft.com/office/drawing/2014/main" id="{F87DC9FC-8A68-4613-90CC-8DD9AEC8E068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5679D"/>
                </a:solidFill>
              </a:endParaRPr>
            </a:p>
          </p:txBody>
        </p:sp>
      </p:grpSp>
      <p:grpSp>
        <p:nvGrpSpPr>
          <p:cNvPr id="30" name="Group 53">
            <a:extLst>
              <a:ext uri="{FF2B5EF4-FFF2-40B4-BE49-F238E27FC236}">
                <a16:creationId xmlns="" xmlns:a16="http://schemas.microsoft.com/office/drawing/2014/main" id="{EC5D5509-117C-4F53-8D91-694B7F2FD0FB}"/>
              </a:ext>
            </a:extLst>
          </p:cNvPr>
          <p:cNvGrpSpPr/>
          <p:nvPr/>
        </p:nvGrpSpPr>
        <p:grpSpPr>
          <a:xfrm>
            <a:off x="9705350" y="1258434"/>
            <a:ext cx="1546075" cy="480475"/>
            <a:chOff x="7032285" y="1258433"/>
            <a:chExt cx="1546075" cy="480475"/>
          </a:xfrm>
        </p:grpSpPr>
        <p:sp>
          <p:nvSpPr>
            <p:cNvPr id="31" name="Text Placeholder 17">
              <a:extLst>
                <a:ext uri="{FF2B5EF4-FFF2-40B4-BE49-F238E27FC236}">
                  <a16:creationId xmlns="" xmlns:a16="http://schemas.microsoft.com/office/drawing/2014/main" id="{6EBA08E3-4688-4E0E-BB3C-C1662F848222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2" name="Text Placeholder 18">
              <a:extLst>
                <a:ext uri="{FF2B5EF4-FFF2-40B4-BE49-F238E27FC236}">
                  <a16:creationId xmlns="" xmlns:a16="http://schemas.microsoft.com/office/drawing/2014/main" id="{B1C01A2F-19D5-4ECE-845F-56656E1F3D6F}"/>
                </a:ext>
              </a:extLst>
            </p:cNvPr>
            <p:cNvSpPr txBox="1">
              <a:spLocks/>
            </p:cNvSpPr>
            <p:nvPr/>
          </p:nvSpPr>
          <p:spPr>
            <a:xfrm>
              <a:off x="7032285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33" name="Group 54">
            <a:extLst>
              <a:ext uri="{FF2B5EF4-FFF2-40B4-BE49-F238E27FC236}">
                <a16:creationId xmlns="" xmlns:a16="http://schemas.microsoft.com/office/drawing/2014/main" id="{F55C48D6-615B-44F3-ADB2-1EACEB885FB3}"/>
              </a:ext>
            </a:extLst>
          </p:cNvPr>
          <p:cNvGrpSpPr/>
          <p:nvPr/>
        </p:nvGrpSpPr>
        <p:grpSpPr>
          <a:xfrm>
            <a:off x="9728492" y="3158657"/>
            <a:ext cx="1546075" cy="480475"/>
            <a:chOff x="7055427" y="3158656"/>
            <a:chExt cx="1546075" cy="480475"/>
          </a:xfrm>
        </p:grpSpPr>
        <p:sp>
          <p:nvSpPr>
            <p:cNvPr id="34" name="Text Placeholder 17">
              <a:extLst>
                <a:ext uri="{FF2B5EF4-FFF2-40B4-BE49-F238E27FC236}">
                  <a16:creationId xmlns="" xmlns:a16="http://schemas.microsoft.com/office/drawing/2014/main" id="{C5687E46-A514-42F3-98B7-CB7373433B08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158656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5" name="Text Placeholder 18">
              <a:extLst>
                <a:ext uri="{FF2B5EF4-FFF2-40B4-BE49-F238E27FC236}">
                  <a16:creationId xmlns="" xmlns:a16="http://schemas.microsoft.com/office/drawing/2014/main" id="{159CDC02-2029-41D8-8502-946B3713CEA9}"/>
                </a:ext>
              </a:extLst>
            </p:cNvPr>
            <p:cNvSpPr txBox="1">
              <a:spLocks/>
            </p:cNvSpPr>
            <p:nvPr/>
          </p:nvSpPr>
          <p:spPr>
            <a:xfrm>
              <a:off x="7055427" y="3389551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36" name="Group 55">
            <a:extLst>
              <a:ext uri="{FF2B5EF4-FFF2-40B4-BE49-F238E27FC236}">
                <a16:creationId xmlns="" xmlns:a16="http://schemas.microsoft.com/office/drawing/2014/main" id="{2E42F3A4-D0A0-443B-8469-1FCAFEA8FA93}"/>
              </a:ext>
            </a:extLst>
          </p:cNvPr>
          <p:cNvGrpSpPr/>
          <p:nvPr/>
        </p:nvGrpSpPr>
        <p:grpSpPr>
          <a:xfrm>
            <a:off x="9751634" y="5058880"/>
            <a:ext cx="1546075" cy="480475"/>
            <a:chOff x="7078569" y="5058879"/>
            <a:chExt cx="1546075" cy="480475"/>
          </a:xfrm>
        </p:grpSpPr>
        <p:sp>
          <p:nvSpPr>
            <p:cNvPr id="37" name="Text Placeholder 17">
              <a:extLst>
                <a:ext uri="{FF2B5EF4-FFF2-40B4-BE49-F238E27FC236}">
                  <a16:creationId xmlns="" xmlns:a16="http://schemas.microsoft.com/office/drawing/2014/main" id="{9809E19D-403A-4C17-A9D9-108791E8479B}"/>
                </a:ext>
              </a:extLst>
            </p:cNvPr>
            <p:cNvSpPr txBox="1">
              <a:spLocks/>
            </p:cNvSpPr>
            <p:nvPr/>
          </p:nvSpPr>
          <p:spPr>
            <a:xfrm>
              <a:off x="7078569" y="5058879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38" name="Text Placeholder 18">
              <a:extLst>
                <a:ext uri="{FF2B5EF4-FFF2-40B4-BE49-F238E27FC236}">
                  <a16:creationId xmlns="" xmlns:a16="http://schemas.microsoft.com/office/drawing/2014/main" id="{C6600532-637A-48B5-A028-39E807945E13}"/>
                </a:ext>
              </a:extLst>
            </p:cNvPr>
            <p:cNvSpPr txBox="1">
              <a:spLocks/>
            </p:cNvSpPr>
            <p:nvPr/>
          </p:nvSpPr>
          <p:spPr>
            <a:xfrm>
              <a:off x="7078569" y="5289774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39" name="Group 16">
            <a:extLst>
              <a:ext uri="{FF2B5EF4-FFF2-40B4-BE49-F238E27FC236}">
                <a16:creationId xmlns="" xmlns:a16="http://schemas.microsoft.com/office/drawing/2014/main" id="{9F52F44E-2315-4C6A-8771-943C9CFBA295}"/>
              </a:ext>
            </a:extLst>
          </p:cNvPr>
          <p:cNvGrpSpPr/>
          <p:nvPr/>
        </p:nvGrpSpPr>
        <p:grpSpPr>
          <a:xfrm>
            <a:off x="3852223" y="1191247"/>
            <a:ext cx="1658686" cy="720232"/>
            <a:chOff x="2013226" y="1122474"/>
            <a:chExt cx="1658686" cy="720232"/>
          </a:xfrm>
          <a:solidFill>
            <a:schemeClr val="accent1"/>
          </a:solidFill>
        </p:grpSpPr>
        <p:sp>
          <p:nvSpPr>
            <p:cNvPr id="40" name="Freeform 17">
              <a:extLst>
                <a:ext uri="{FF2B5EF4-FFF2-40B4-BE49-F238E27FC236}">
                  <a16:creationId xmlns="" xmlns:a16="http://schemas.microsoft.com/office/drawing/2014/main" id="{0518C13F-268E-41EC-A996-6069CA3CCD9B}"/>
                </a:ext>
              </a:extLst>
            </p:cNvPr>
            <p:cNvSpPr/>
            <p:nvPr/>
          </p:nvSpPr>
          <p:spPr>
            <a:xfrm>
              <a:off x="3566122" y="1126641"/>
              <a:ext cx="105606" cy="716065"/>
            </a:xfrm>
            <a:custGeom>
              <a:avLst/>
              <a:gdLst>
                <a:gd name="connsiteX0" fmla="*/ 97879 w 110758"/>
                <a:gd name="connsiteY0" fmla="*/ 0 h 718641"/>
                <a:gd name="connsiteX1" fmla="*/ 110758 w 110758"/>
                <a:gd name="connsiteY1" fmla="*/ 646519 h 718641"/>
                <a:gd name="connsiteX2" fmla="*/ 0 w 110758"/>
                <a:gd name="connsiteY2" fmla="*/ 718641 h 718641"/>
                <a:gd name="connsiteX3" fmla="*/ 0 w 110758"/>
                <a:gd name="connsiteY3" fmla="*/ 77273 h 718641"/>
                <a:gd name="connsiteX4" fmla="*/ 97879 w 110758"/>
                <a:gd name="connsiteY4" fmla="*/ 0 h 718641"/>
                <a:gd name="connsiteX0" fmla="*/ 97879 w 110758"/>
                <a:gd name="connsiteY0" fmla="*/ 0 h 723793"/>
                <a:gd name="connsiteX1" fmla="*/ 110758 w 110758"/>
                <a:gd name="connsiteY1" fmla="*/ 651671 h 723793"/>
                <a:gd name="connsiteX2" fmla="*/ 0 w 110758"/>
                <a:gd name="connsiteY2" fmla="*/ 723793 h 723793"/>
                <a:gd name="connsiteX3" fmla="*/ 0 w 110758"/>
                <a:gd name="connsiteY3" fmla="*/ 82425 h 723793"/>
                <a:gd name="connsiteX4" fmla="*/ 97879 w 110758"/>
                <a:gd name="connsiteY4" fmla="*/ 0 h 723793"/>
                <a:gd name="connsiteX0" fmla="*/ 97879 w 105607"/>
                <a:gd name="connsiteY0" fmla="*/ 0 h 723793"/>
                <a:gd name="connsiteX1" fmla="*/ 105607 w 105607"/>
                <a:gd name="connsiteY1" fmla="*/ 649096 h 723793"/>
                <a:gd name="connsiteX2" fmla="*/ 0 w 105607"/>
                <a:gd name="connsiteY2" fmla="*/ 723793 h 723793"/>
                <a:gd name="connsiteX3" fmla="*/ 0 w 105607"/>
                <a:gd name="connsiteY3" fmla="*/ 82425 h 723793"/>
                <a:gd name="connsiteX4" fmla="*/ 97879 w 105607"/>
                <a:gd name="connsiteY4" fmla="*/ 0 h 723793"/>
                <a:gd name="connsiteX0" fmla="*/ 100454 w 105607"/>
                <a:gd name="connsiteY0" fmla="*/ 0 h 713489"/>
                <a:gd name="connsiteX1" fmla="*/ 105607 w 105607"/>
                <a:gd name="connsiteY1" fmla="*/ 638792 h 713489"/>
                <a:gd name="connsiteX2" fmla="*/ 0 w 105607"/>
                <a:gd name="connsiteY2" fmla="*/ 713489 h 713489"/>
                <a:gd name="connsiteX3" fmla="*/ 0 w 105607"/>
                <a:gd name="connsiteY3" fmla="*/ 72121 h 713489"/>
                <a:gd name="connsiteX4" fmla="*/ 100454 w 105607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31064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100454 w 100766"/>
                <a:gd name="connsiteY0" fmla="*/ 0 h 713489"/>
                <a:gd name="connsiteX1" fmla="*/ 97879 w 100766"/>
                <a:gd name="connsiteY1" fmla="*/ 620761 h 713489"/>
                <a:gd name="connsiteX2" fmla="*/ 0 w 100766"/>
                <a:gd name="connsiteY2" fmla="*/ 713489 h 713489"/>
                <a:gd name="connsiteX3" fmla="*/ 0 w 100766"/>
                <a:gd name="connsiteY3" fmla="*/ 72121 h 713489"/>
                <a:gd name="connsiteX4" fmla="*/ 100454 w 100766"/>
                <a:gd name="connsiteY4" fmla="*/ 0 h 713489"/>
                <a:gd name="connsiteX0" fmla="*/ 95302 w 97879"/>
                <a:gd name="connsiteY0" fmla="*/ 0 h 716065"/>
                <a:gd name="connsiteX1" fmla="*/ 97879 w 97879"/>
                <a:gd name="connsiteY1" fmla="*/ 623337 h 716065"/>
                <a:gd name="connsiteX2" fmla="*/ 0 w 97879"/>
                <a:gd name="connsiteY2" fmla="*/ 716065 h 716065"/>
                <a:gd name="connsiteX3" fmla="*/ 0 w 97879"/>
                <a:gd name="connsiteY3" fmla="*/ 74697 h 716065"/>
                <a:gd name="connsiteX4" fmla="*/ 95302 w 97879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23337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3257"/>
                <a:gd name="connsiteY0" fmla="*/ 0 h 716065"/>
                <a:gd name="connsiteX1" fmla="*/ 97879 w 103257"/>
                <a:gd name="connsiteY1" fmla="*/ 636216 h 716065"/>
                <a:gd name="connsiteX2" fmla="*/ 0 w 103257"/>
                <a:gd name="connsiteY2" fmla="*/ 716065 h 716065"/>
                <a:gd name="connsiteX3" fmla="*/ 0 w 103257"/>
                <a:gd name="connsiteY3" fmla="*/ 74697 h 716065"/>
                <a:gd name="connsiteX4" fmla="*/ 103029 w 103257"/>
                <a:gd name="connsiteY4" fmla="*/ 0 h 716065"/>
                <a:gd name="connsiteX0" fmla="*/ 103029 w 105606"/>
                <a:gd name="connsiteY0" fmla="*/ 0 h 716065"/>
                <a:gd name="connsiteX1" fmla="*/ 105606 w 105606"/>
                <a:gd name="connsiteY1" fmla="*/ 643943 h 716065"/>
                <a:gd name="connsiteX2" fmla="*/ 0 w 105606"/>
                <a:gd name="connsiteY2" fmla="*/ 716065 h 716065"/>
                <a:gd name="connsiteX3" fmla="*/ 0 w 105606"/>
                <a:gd name="connsiteY3" fmla="*/ 74697 h 716065"/>
                <a:gd name="connsiteX4" fmla="*/ 103029 w 105606"/>
                <a:gd name="connsiteY4" fmla="*/ 0 h 7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06" h="716065">
                  <a:moveTo>
                    <a:pt x="103029" y="0"/>
                  </a:moveTo>
                  <a:cubicBezTo>
                    <a:pt x="104747" y="212931"/>
                    <a:pt x="103888" y="431012"/>
                    <a:pt x="105606" y="643943"/>
                  </a:cubicBezTo>
                  <a:lnTo>
                    <a:pt x="0" y="716065"/>
                  </a:lnTo>
                  <a:lnTo>
                    <a:pt x="0" y="74697"/>
                  </a:lnTo>
                  <a:lnTo>
                    <a:pt x="1030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Rectangle 18">
              <a:extLst>
                <a:ext uri="{FF2B5EF4-FFF2-40B4-BE49-F238E27FC236}">
                  <a16:creationId xmlns="" xmlns:a16="http://schemas.microsoft.com/office/drawing/2014/main" id="{95598CD0-792F-4A4F-B0E2-B19668CE78BF}"/>
                </a:ext>
              </a:extLst>
            </p:cNvPr>
            <p:cNvSpPr/>
            <p:nvPr/>
          </p:nvSpPr>
          <p:spPr>
            <a:xfrm>
              <a:off x="2013226" y="1122474"/>
              <a:ext cx="1658686" cy="648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5679D"/>
                </a:solidFill>
              </a:endParaRPr>
            </a:p>
          </p:txBody>
        </p:sp>
      </p:grpSp>
      <p:grpSp>
        <p:nvGrpSpPr>
          <p:cNvPr id="42" name="Group 58">
            <a:extLst>
              <a:ext uri="{FF2B5EF4-FFF2-40B4-BE49-F238E27FC236}">
                <a16:creationId xmlns="" xmlns:a16="http://schemas.microsoft.com/office/drawing/2014/main" id="{9D24F862-166F-40DB-A14C-F224B0DDE8DA}"/>
              </a:ext>
            </a:extLst>
          </p:cNvPr>
          <p:cNvGrpSpPr/>
          <p:nvPr/>
        </p:nvGrpSpPr>
        <p:grpSpPr>
          <a:xfrm>
            <a:off x="3904619" y="1258434"/>
            <a:ext cx="1546075" cy="480475"/>
            <a:chOff x="2574826" y="1258433"/>
            <a:chExt cx="1546075" cy="480475"/>
          </a:xfrm>
        </p:grpSpPr>
        <p:sp>
          <p:nvSpPr>
            <p:cNvPr id="43" name="Text Placeholder 17">
              <a:extLst>
                <a:ext uri="{FF2B5EF4-FFF2-40B4-BE49-F238E27FC236}">
                  <a16:creationId xmlns="" xmlns:a16="http://schemas.microsoft.com/office/drawing/2014/main" id="{59561C9C-7A78-4372-8A71-61D5F84C1FC3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44" name="Text Placeholder 18">
              <a:extLst>
                <a:ext uri="{FF2B5EF4-FFF2-40B4-BE49-F238E27FC236}">
                  <a16:creationId xmlns="" xmlns:a16="http://schemas.microsoft.com/office/drawing/2014/main" id="{E03BE3F5-074B-4DF6-B364-2B23A42014E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6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855531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=""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3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Rectangle 9">
            <a:extLst>
              <a:ext uri="{FF2B5EF4-FFF2-40B4-BE49-F238E27FC236}">
                <a16:creationId xmlns=""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39" y="4689593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Isosceles Triangle 8">
            <a:extLst>
              <a:ext uri="{FF2B5EF4-FFF2-40B4-BE49-F238E27FC236}">
                <a16:creationId xmlns=""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7" y="3634370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Donut 8">
            <a:extLst>
              <a:ext uri="{FF2B5EF4-FFF2-40B4-BE49-F238E27FC236}">
                <a16:creationId xmlns=""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=""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39" y="4747558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Oval 7">
            <a:extLst>
              <a:ext uri="{FF2B5EF4-FFF2-40B4-BE49-F238E27FC236}">
                <a16:creationId xmlns=""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0" y="3641888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6" y="5652771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Rounded Rectangle 25">
            <a:extLst>
              <a:ext uri="{FF2B5EF4-FFF2-40B4-BE49-F238E27FC236}">
                <a16:creationId xmlns=""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Block Arc 41">
            <a:extLst>
              <a:ext uri="{FF2B5EF4-FFF2-40B4-BE49-F238E27FC236}">
                <a16:creationId xmlns=""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0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=""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09" y="1534986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Donut 39">
            <a:extLst>
              <a:ext uri="{FF2B5EF4-FFF2-40B4-BE49-F238E27FC236}">
                <a16:creationId xmlns=""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=""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7" y="3640605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Rectangle 36">
            <a:extLst>
              <a:ext uri="{FF2B5EF4-FFF2-40B4-BE49-F238E27FC236}">
                <a16:creationId xmlns=""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4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Rounded Rectangle 27">
            <a:extLst>
              <a:ext uri="{FF2B5EF4-FFF2-40B4-BE49-F238E27FC236}">
                <a16:creationId xmlns=""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4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Rounded Rectangle 7">
            <a:extLst>
              <a:ext uri="{FF2B5EF4-FFF2-40B4-BE49-F238E27FC236}">
                <a16:creationId xmlns=""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79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Chord 15">
            <a:extLst>
              <a:ext uri="{FF2B5EF4-FFF2-40B4-BE49-F238E27FC236}">
                <a16:creationId xmlns=""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ectangle 16">
            <a:extLst>
              <a:ext uri="{FF2B5EF4-FFF2-40B4-BE49-F238E27FC236}">
                <a16:creationId xmlns=""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6">
            <a:extLst>
              <a:ext uri="{FF2B5EF4-FFF2-40B4-BE49-F238E27FC236}">
                <a16:creationId xmlns=""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Rounded Rectangle 6">
            <a:extLst>
              <a:ext uri="{FF2B5EF4-FFF2-40B4-BE49-F238E27FC236}">
                <a16:creationId xmlns=""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ounded Rectangle 6">
            <a:extLst>
              <a:ext uri="{FF2B5EF4-FFF2-40B4-BE49-F238E27FC236}">
                <a16:creationId xmlns=""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5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=""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ardrop 6">
            <a:extLst>
              <a:ext uri="{FF2B5EF4-FFF2-40B4-BE49-F238E27FC236}">
                <a16:creationId xmlns=""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2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Donut 24">
            <a:extLst>
              <a:ext uri="{FF2B5EF4-FFF2-40B4-BE49-F238E27FC236}">
                <a16:creationId xmlns=""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=""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7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Heart 38">
            <a:extLst>
              <a:ext uri="{FF2B5EF4-FFF2-40B4-BE49-F238E27FC236}">
                <a16:creationId xmlns=""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6" y="1509091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=""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3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23">
            <a:extLst>
              <a:ext uri="{FF2B5EF4-FFF2-40B4-BE49-F238E27FC236}">
                <a16:creationId xmlns=""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29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1">
            <a:extLst>
              <a:ext uri="{FF2B5EF4-FFF2-40B4-BE49-F238E27FC236}">
                <a16:creationId xmlns=""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29" y="5684793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23">
            <a:extLst>
              <a:ext uri="{FF2B5EF4-FFF2-40B4-BE49-F238E27FC236}">
                <a16:creationId xmlns=""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3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Oval 31">
            <a:extLst>
              <a:ext uri="{FF2B5EF4-FFF2-40B4-BE49-F238E27FC236}">
                <a16:creationId xmlns=""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5" y="5653379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ardrop 17">
            <a:extLst>
              <a:ext uri="{FF2B5EF4-FFF2-40B4-BE49-F238E27FC236}">
                <a16:creationId xmlns=""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79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Rectangle 23">
            <a:extLst>
              <a:ext uri="{FF2B5EF4-FFF2-40B4-BE49-F238E27FC236}">
                <a16:creationId xmlns=""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29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=""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29" y="1450294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=""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8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Donut 87">
            <a:extLst>
              <a:ext uri="{FF2B5EF4-FFF2-40B4-BE49-F238E27FC236}">
                <a16:creationId xmlns=""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2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=""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6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2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Block Arc 25">
            <a:extLst>
              <a:ext uri="{FF2B5EF4-FFF2-40B4-BE49-F238E27FC236}">
                <a16:creationId xmlns=""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6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=""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4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=""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7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Block Arc 10">
            <a:extLst>
              <a:ext uri="{FF2B5EF4-FFF2-40B4-BE49-F238E27FC236}">
                <a16:creationId xmlns=""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7" y="4745773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=""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299" y="2468549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=""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299" y="2626897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Oval 21">
            <a:extLst>
              <a:ext uri="{FF2B5EF4-FFF2-40B4-BE49-F238E27FC236}">
                <a16:creationId xmlns=""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099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Oval 32">
            <a:extLst>
              <a:ext uri="{FF2B5EF4-FFF2-40B4-BE49-F238E27FC236}">
                <a16:creationId xmlns=""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18" name="Text Placeholder 13">
            <a:extLst>
              <a:ext uri="{FF2B5EF4-FFF2-40B4-BE49-F238E27FC236}">
                <a16:creationId xmlns="" xmlns:a16="http://schemas.microsoft.com/office/drawing/2014/main" id="{369C7C7D-EB67-4739-9C0D-45B899B69758}"/>
              </a:ext>
            </a:extLst>
          </p:cNvPr>
          <p:cNvSpPr txBox="1">
            <a:spLocks/>
          </p:cNvSpPr>
          <p:nvPr/>
        </p:nvSpPr>
        <p:spPr>
          <a:xfrm>
            <a:off x="1091848" y="1418776"/>
            <a:ext cx="4638468" cy="133602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0E17E069-A85C-4DCA-9695-88333FAC492E}"/>
              </a:ext>
            </a:extLst>
          </p:cNvPr>
          <p:cNvSpPr txBox="1">
            <a:spLocks/>
          </p:cNvSpPr>
          <p:nvPr/>
        </p:nvSpPr>
        <p:spPr>
          <a:xfrm>
            <a:off x="1091848" y="1130744"/>
            <a:ext cx="4638468" cy="28803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 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5900037-3A79-4BAE-8E1C-1B326A0C0D69}"/>
              </a:ext>
            </a:extLst>
          </p:cNvPr>
          <p:cNvSpPr txBox="1"/>
          <p:nvPr/>
        </p:nvSpPr>
        <p:spPr>
          <a:xfrm>
            <a:off x="3248295" y="4627792"/>
            <a:ext cx="5448870" cy="120032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1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8">
            <a:extLst>
              <a:ext uri="{FF2B5EF4-FFF2-40B4-BE49-F238E27FC236}">
                <a16:creationId xmlns="" xmlns:a16="http://schemas.microsoft.com/office/drawing/2014/main" id="{597A3B4D-C115-4635-AD52-21ED596ED6D1}"/>
              </a:ext>
            </a:extLst>
          </p:cNvPr>
          <p:cNvSpPr>
            <a:spLocks/>
          </p:cNvSpPr>
          <p:nvPr/>
        </p:nvSpPr>
        <p:spPr bwMode="auto">
          <a:xfrm>
            <a:off x="2087709" y="3648174"/>
            <a:ext cx="2264025" cy="2581176"/>
          </a:xfrm>
          <a:custGeom>
            <a:avLst/>
            <a:gdLst/>
            <a:ahLst/>
            <a:cxnLst/>
            <a:rect l="l" t="t" r="r" b="b"/>
            <a:pathLst>
              <a:path w="3384376" h="3858469">
                <a:moveTo>
                  <a:pt x="1740934" y="236685"/>
                </a:moveTo>
                <a:lnTo>
                  <a:pt x="1571200" y="249050"/>
                </a:lnTo>
                <a:lnTo>
                  <a:pt x="1377859" y="294013"/>
                </a:lnTo>
                <a:lnTo>
                  <a:pt x="1316035" y="316494"/>
                </a:lnTo>
                <a:lnTo>
                  <a:pt x="1250839" y="341224"/>
                </a:lnTo>
                <a:lnTo>
                  <a:pt x="1187891" y="369326"/>
                </a:lnTo>
                <a:lnTo>
                  <a:pt x="1123819" y="403048"/>
                </a:lnTo>
                <a:lnTo>
                  <a:pt x="1063119" y="439018"/>
                </a:lnTo>
                <a:lnTo>
                  <a:pt x="1003544" y="478360"/>
                </a:lnTo>
                <a:lnTo>
                  <a:pt x="948464" y="523323"/>
                </a:lnTo>
                <a:lnTo>
                  <a:pt x="896757" y="571658"/>
                </a:lnTo>
                <a:lnTo>
                  <a:pt x="850670" y="625614"/>
                </a:lnTo>
                <a:lnTo>
                  <a:pt x="809079" y="680693"/>
                </a:lnTo>
                <a:lnTo>
                  <a:pt x="776481" y="741393"/>
                </a:lnTo>
                <a:lnTo>
                  <a:pt x="749504" y="807713"/>
                </a:lnTo>
                <a:lnTo>
                  <a:pt x="733767" y="876282"/>
                </a:lnTo>
                <a:lnTo>
                  <a:pt x="725898" y="952718"/>
                </a:lnTo>
                <a:lnTo>
                  <a:pt x="729270" y="1005550"/>
                </a:lnTo>
                <a:lnTo>
                  <a:pt x="743883" y="1055009"/>
                </a:lnTo>
                <a:lnTo>
                  <a:pt x="764117" y="1099972"/>
                </a:lnTo>
                <a:lnTo>
                  <a:pt x="793342" y="1140438"/>
                </a:lnTo>
                <a:lnTo>
                  <a:pt x="823692" y="1178657"/>
                </a:lnTo>
                <a:lnTo>
                  <a:pt x="858539" y="1212379"/>
                </a:lnTo>
                <a:lnTo>
                  <a:pt x="893385" y="1238232"/>
                </a:lnTo>
                <a:lnTo>
                  <a:pt x="929355" y="1262962"/>
                </a:lnTo>
                <a:lnTo>
                  <a:pt x="976566" y="1280947"/>
                </a:lnTo>
                <a:lnTo>
                  <a:pt x="1028273" y="1293312"/>
                </a:lnTo>
                <a:lnTo>
                  <a:pt x="1085601" y="1302304"/>
                </a:lnTo>
                <a:lnTo>
                  <a:pt x="1146301" y="1307925"/>
                </a:lnTo>
                <a:lnTo>
                  <a:pt x="1210373" y="1312421"/>
                </a:lnTo>
                <a:lnTo>
                  <a:pt x="1273321" y="1313545"/>
                </a:lnTo>
                <a:lnTo>
                  <a:pt x="1338517" y="1313545"/>
                </a:lnTo>
                <a:lnTo>
                  <a:pt x="1403713" y="1315793"/>
                </a:lnTo>
                <a:lnTo>
                  <a:pt x="1465537" y="1320290"/>
                </a:lnTo>
                <a:lnTo>
                  <a:pt x="1522865" y="1324786"/>
                </a:lnTo>
                <a:lnTo>
                  <a:pt x="1575696" y="1332654"/>
                </a:lnTo>
                <a:lnTo>
                  <a:pt x="1625155" y="1345019"/>
                </a:lnTo>
                <a:lnTo>
                  <a:pt x="1665622" y="1360756"/>
                </a:lnTo>
                <a:lnTo>
                  <a:pt x="1695971" y="1383238"/>
                </a:lnTo>
                <a:lnTo>
                  <a:pt x="1720701" y="1407967"/>
                </a:lnTo>
                <a:lnTo>
                  <a:pt x="1743182" y="1437193"/>
                </a:lnTo>
                <a:lnTo>
                  <a:pt x="1760043" y="1465295"/>
                </a:lnTo>
                <a:lnTo>
                  <a:pt x="1775780" y="1497893"/>
                </a:lnTo>
                <a:lnTo>
                  <a:pt x="1788145" y="1528243"/>
                </a:lnTo>
                <a:lnTo>
                  <a:pt x="1800510" y="1560841"/>
                </a:lnTo>
                <a:lnTo>
                  <a:pt x="1812875" y="1594563"/>
                </a:lnTo>
                <a:lnTo>
                  <a:pt x="1827488" y="1624913"/>
                </a:lnTo>
                <a:lnTo>
                  <a:pt x="1840977" y="1655263"/>
                </a:lnTo>
                <a:lnTo>
                  <a:pt x="1857838" y="1684489"/>
                </a:lnTo>
                <a:lnTo>
                  <a:pt x="1875823" y="1710342"/>
                </a:lnTo>
                <a:lnTo>
                  <a:pt x="1898304" y="1735072"/>
                </a:lnTo>
                <a:lnTo>
                  <a:pt x="1925282" y="1755305"/>
                </a:lnTo>
                <a:lnTo>
                  <a:pt x="1957880" y="1772166"/>
                </a:lnTo>
                <a:lnTo>
                  <a:pt x="1997222" y="1785655"/>
                </a:lnTo>
                <a:lnTo>
                  <a:pt x="2039937" y="1794647"/>
                </a:lnTo>
                <a:lnTo>
                  <a:pt x="2090520" y="1798020"/>
                </a:lnTo>
                <a:lnTo>
                  <a:pt x="2152344" y="1796896"/>
                </a:lnTo>
                <a:lnTo>
                  <a:pt x="2178198" y="1837362"/>
                </a:lnTo>
                <a:lnTo>
                  <a:pt x="2209672" y="1880077"/>
                </a:lnTo>
                <a:lnTo>
                  <a:pt x="2245642" y="1925040"/>
                </a:lnTo>
                <a:lnTo>
                  <a:pt x="2287233" y="1967754"/>
                </a:lnTo>
                <a:lnTo>
                  <a:pt x="2329947" y="2009345"/>
                </a:lnTo>
                <a:lnTo>
                  <a:pt x="2372662" y="2039695"/>
                </a:lnTo>
                <a:lnTo>
                  <a:pt x="2415377" y="2062176"/>
                </a:lnTo>
                <a:lnTo>
                  <a:pt x="2452471" y="2072293"/>
                </a:lnTo>
                <a:lnTo>
                  <a:pt x="2495186" y="2074541"/>
                </a:lnTo>
                <a:lnTo>
                  <a:pt x="2542397" y="2072293"/>
                </a:lnTo>
                <a:lnTo>
                  <a:pt x="2591856" y="2067797"/>
                </a:lnTo>
                <a:lnTo>
                  <a:pt x="2642439" y="2057680"/>
                </a:lnTo>
                <a:lnTo>
                  <a:pt x="2691898" y="2045315"/>
                </a:lnTo>
                <a:lnTo>
                  <a:pt x="2740233" y="2031826"/>
                </a:lnTo>
                <a:lnTo>
                  <a:pt x="2784072" y="2014965"/>
                </a:lnTo>
                <a:lnTo>
                  <a:pt x="2824539" y="1999228"/>
                </a:lnTo>
                <a:lnTo>
                  <a:pt x="2854888" y="1982367"/>
                </a:lnTo>
                <a:lnTo>
                  <a:pt x="2879618" y="1967754"/>
                </a:lnTo>
                <a:lnTo>
                  <a:pt x="2916712" y="1939653"/>
                </a:lnTo>
                <a:lnTo>
                  <a:pt x="2952683" y="1907055"/>
                </a:lnTo>
                <a:lnTo>
                  <a:pt x="2987529" y="1872208"/>
                </a:lnTo>
                <a:lnTo>
                  <a:pt x="3022375" y="1835114"/>
                </a:lnTo>
                <a:lnTo>
                  <a:pt x="3054973" y="1792399"/>
                </a:lnTo>
                <a:lnTo>
                  <a:pt x="3084199" y="1747437"/>
                </a:lnTo>
                <a:lnTo>
                  <a:pt x="3110053" y="1697977"/>
                </a:lnTo>
                <a:lnTo>
                  <a:pt x="3132534" y="1642898"/>
                </a:lnTo>
                <a:lnTo>
                  <a:pt x="3149395" y="1585570"/>
                </a:lnTo>
                <a:lnTo>
                  <a:pt x="3161760" y="1520374"/>
                </a:lnTo>
                <a:lnTo>
                  <a:pt x="3166256" y="1452930"/>
                </a:lnTo>
                <a:lnTo>
                  <a:pt x="3164008" y="1377617"/>
                </a:lnTo>
                <a:lnTo>
                  <a:pt x="3153891" y="1297808"/>
                </a:lnTo>
                <a:lnTo>
                  <a:pt x="3129162" y="1178657"/>
                </a:lnTo>
                <a:lnTo>
                  <a:pt x="3098812" y="1068498"/>
                </a:lnTo>
                <a:lnTo>
                  <a:pt x="3059469" y="962835"/>
                </a:lnTo>
                <a:lnTo>
                  <a:pt x="3012258" y="863917"/>
                </a:lnTo>
                <a:lnTo>
                  <a:pt x="2959427" y="772867"/>
                </a:lnTo>
                <a:lnTo>
                  <a:pt x="2896479" y="686314"/>
                </a:lnTo>
                <a:lnTo>
                  <a:pt x="2829035" y="608753"/>
                </a:lnTo>
                <a:lnTo>
                  <a:pt x="2750350" y="539060"/>
                </a:lnTo>
                <a:lnTo>
                  <a:pt x="2669417" y="473864"/>
                </a:lnTo>
                <a:lnTo>
                  <a:pt x="2577243" y="418785"/>
                </a:lnTo>
                <a:lnTo>
                  <a:pt x="2479449" y="369326"/>
                </a:lnTo>
                <a:lnTo>
                  <a:pt x="2374910" y="326611"/>
                </a:lnTo>
                <a:lnTo>
                  <a:pt x="2262503" y="294013"/>
                </a:lnTo>
                <a:lnTo>
                  <a:pt x="2142228" y="268159"/>
                </a:lnTo>
                <a:lnTo>
                  <a:pt x="2017456" y="249050"/>
                </a:lnTo>
                <a:lnTo>
                  <a:pt x="1882567" y="238933"/>
                </a:lnTo>
                <a:close/>
                <a:moveTo>
                  <a:pt x="1743955" y="0"/>
                </a:moveTo>
                <a:lnTo>
                  <a:pt x="1891201" y="1188"/>
                </a:lnTo>
                <a:lnTo>
                  <a:pt x="2029245" y="11883"/>
                </a:lnTo>
                <a:lnTo>
                  <a:pt x="2160387" y="29708"/>
                </a:lnTo>
                <a:lnTo>
                  <a:pt x="2285777" y="55851"/>
                </a:lnTo>
                <a:lnTo>
                  <a:pt x="2405415" y="87936"/>
                </a:lnTo>
                <a:lnTo>
                  <a:pt x="2515850" y="129527"/>
                </a:lnTo>
                <a:lnTo>
                  <a:pt x="2622834" y="174683"/>
                </a:lnTo>
                <a:lnTo>
                  <a:pt x="2720615" y="228157"/>
                </a:lnTo>
                <a:lnTo>
                  <a:pt x="2812644" y="288761"/>
                </a:lnTo>
                <a:lnTo>
                  <a:pt x="2901222" y="356496"/>
                </a:lnTo>
                <a:lnTo>
                  <a:pt x="2980598" y="428983"/>
                </a:lnTo>
                <a:lnTo>
                  <a:pt x="3053071" y="509789"/>
                </a:lnTo>
                <a:lnTo>
                  <a:pt x="3120942" y="594159"/>
                </a:lnTo>
                <a:lnTo>
                  <a:pt x="3180761" y="684471"/>
                </a:lnTo>
                <a:lnTo>
                  <a:pt x="3235979" y="779537"/>
                </a:lnTo>
                <a:lnTo>
                  <a:pt x="3272791" y="859154"/>
                </a:lnTo>
                <a:lnTo>
                  <a:pt x="3305001" y="948278"/>
                </a:lnTo>
                <a:lnTo>
                  <a:pt x="3333760" y="1045720"/>
                </a:lnTo>
                <a:lnTo>
                  <a:pt x="3356767" y="1151480"/>
                </a:lnTo>
                <a:lnTo>
                  <a:pt x="3374023" y="1259617"/>
                </a:lnTo>
                <a:lnTo>
                  <a:pt x="3382075" y="1371319"/>
                </a:lnTo>
                <a:lnTo>
                  <a:pt x="3384376" y="1485398"/>
                </a:lnTo>
                <a:lnTo>
                  <a:pt x="3377474" y="1598288"/>
                </a:lnTo>
                <a:lnTo>
                  <a:pt x="3363669" y="1708802"/>
                </a:lnTo>
                <a:lnTo>
                  <a:pt x="3338361" y="1816939"/>
                </a:lnTo>
                <a:lnTo>
                  <a:pt x="3305001" y="1909627"/>
                </a:lnTo>
                <a:lnTo>
                  <a:pt x="3264738" y="1996375"/>
                </a:lnTo>
                <a:lnTo>
                  <a:pt x="3216423" y="2075992"/>
                </a:lnTo>
                <a:lnTo>
                  <a:pt x="3166957" y="2153233"/>
                </a:lnTo>
                <a:lnTo>
                  <a:pt x="3111739" y="2229285"/>
                </a:lnTo>
                <a:lnTo>
                  <a:pt x="3057672" y="2300584"/>
                </a:lnTo>
                <a:lnTo>
                  <a:pt x="3003605" y="2374260"/>
                </a:lnTo>
                <a:lnTo>
                  <a:pt x="2950688" y="2447935"/>
                </a:lnTo>
                <a:lnTo>
                  <a:pt x="2915027" y="2507351"/>
                </a:lnTo>
                <a:lnTo>
                  <a:pt x="2886268" y="2575085"/>
                </a:lnTo>
                <a:lnTo>
                  <a:pt x="2863260" y="2646385"/>
                </a:lnTo>
                <a:lnTo>
                  <a:pt x="2844855" y="2723625"/>
                </a:lnTo>
                <a:lnTo>
                  <a:pt x="2842554" y="2760463"/>
                </a:lnTo>
                <a:lnTo>
                  <a:pt x="2844855" y="2804431"/>
                </a:lnTo>
                <a:lnTo>
                  <a:pt x="2850606" y="2857905"/>
                </a:lnTo>
                <a:lnTo>
                  <a:pt x="2858659" y="2913756"/>
                </a:lnTo>
                <a:lnTo>
                  <a:pt x="2871313" y="2974360"/>
                </a:lnTo>
                <a:lnTo>
                  <a:pt x="2886268" y="3034965"/>
                </a:lnTo>
                <a:lnTo>
                  <a:pt x="2901222" y="3093192"/>
                </a:lnTo>
                <a:lnTo>
                  <a:pt x="2917328" y="3149043"/>
                </a:lnTo>
                <a:lnTo>
                  <a:pt x="2932282" y="3198952"/>
                </a:lnTo>
                <a:lnTo>
                  <a:pt x="2947237" y="3242920"/>
                </a:lnTo>
                <a:lnTo>
                  <a:pt x="2959891" y="3275005"/>
                </a:lnTo>
                <a:lnTo>
                  <a:pt x="2978297" y="3322538"/>
                </a:lnTo>
                <a:lnTo>
                  <a:pt x="2995552" y="3380765"/>
                </a:lnTo>
                <a:lnTo>
                  <a:pt x="3013958" y="3446123"/>
                </a:lnTo>
                <a:lnTo>
                  <a:pt x="3032364" y="3512668"/>
                </a:lnTo>
                <a:lnTo>
                  <a:pt x="3053071" y="3573273"/>
                </a:lnTo>
                <a:lnTo>
                  <a:pt x="3074928" y="3626747"/>
                </a:lnTo>
                <a:lnTo>
                  <a:pt x="2878215" y="3692105"/>
                </a:lnTo>
                <a:lnTo>
                  <a:pt x="2687254" y="3747955"/>
                </a:lnTo>
                <a:lnTo>
                  <a:pt x="2505497" y="3793112"/>
                </a:lnTo>
                <a:lnTo>
                  <a:pt x="2328340" y="3826384"/>
                </a:lnTo>
                <a:lnTo>
                  <a:pt x="2155785" y="3850151"/>
                </a:lnTo>
                <a:lnTo>
                  <a:pt x="1988983" y="3858469"/>
                </a:lnTo>
                <a:lnTo>
                  <a:pt x="1825631" y="3856092"/>
                </a:lnTo>
                <a:lnTo>
                  <a:pt x="1666880" y="3840644"/>
                </a:lnTo>
                <a:lnTo>
                  <a:pt x="1510430" y="3813313"/>
                </a:lnTo>
                <a:lnTo>
                  <a:pt x="1503528" y="3774098"/>
                </a:lnTo>
                <a:lnTo>
                  <a:pt x="1495476" y="3728942"/>
                </a:lnTo>
                <a:lnTo>
                  <a:pt x="1485122" y="3674280"/>
                </a:lnTo>
                <a:lnTo>
                  <a:pt x="1477070" y="3616052"/>
                </a:lnTo>
                <a:lnTo>
                  <a:pt x="1465566" y="3553071"/>
                </a:lnTo>
                <a:lnTo>
                  <a:pt x="1454062" y="3488902"/>
                </a:lnTo>
                <a:lnTo>
                  <a:pt x="1441408" y="3425921"/>
                </a:lnTo>
                <a:lnTo>
                  <a:pt x="1426454" y="3365317"/>
                </a:lnTo>
                <a:lnTo>
                  <a:pt x="1411499" y="3307089"/>
                </a:lnTo>
                <a:lnTo>
                  <a:pt x="1393093" y="3255992"/>
                </a:lnTo>
                <a:lnTo>
                  <a:pt x="1373537" y="3212024"/>
                </a:lnTo>
                <a:lnTo>
                  <a:pt x="1352830" y="3177563"/>
                </a:lnTo>
                <a:lnTo>
                  <a:pt x="1329823" y="3156173"/>
                </a:lnTo>
                <a:lnTo>
                  <a:pt x="1304515" y="3145478"/>
                </a:lnTo>
                <a:lnTo>
                  <a:pt x="1275756" y="3140725"/>
                </a:lnTo>
                <a:lnTo>
                  <a:pt x="1242395" y="3143102"/>
                </a:lnTo>
                <a:lnTo>
                  <a:pt x="1209035" y="3147855"/>
                </a:lnTo>
                <a:lnTo>
                  <a:pt x="1177975" y="3156173"/>
                </a:lnTo>
                <a:lnTo>
                  <a:pt x="1148065" y="3164491"/>
                </a:lnTo>
                <a:lnTo>
                  <a:pt x="1120456" y="3172809"/>
                </a:lnTo>
                <a:lnTo>
                  <a:pt x="1099750" y="3179939"/>
                </a:lnTo>
                <a:lnTo>
                  <a:pt x="1050284" y="3196576"/>
                </a:lnTo>
                <a:lnTo>
                  <a:pt x="993916" y="3212024"/>
                </a:lnTo>
                <a:lnTo>
                  <a:pt x="930646" y="3225095"/>
                </a:lnTo>
                <a:lnTo>
                  <a:pt x="863925" y="3233414"/>
                </a:lnTo>
                <a:lnTo>
                  <a:pt x="797204" y="3240544"/>
                </a:lnTo>
                <a:lnTo>
                  <a:pt x="729332" y="3242920"/>
                </a:lnTo>
                <a:lnTo>
                  <a:pt x="664912" y="3238167"/>
                </a:lnTo>
                <a:lnTo>
                  <a:pt x="603942" y="3227472"/>
                </a:lnTo>
                <a:lnTo>
                  <a:pt x="570582" y="3219154"/>
                </a:lnTo>
                <a:lnTo>
                  <a:pt x="537221" y="3203706"/>
                </a:lnTo>
                <a:lnTo>
                  <a:pt x="503860" y="3185881"/>
                </a:lnTo>
                <a:lnTo>
                  <a:pt x="475101" y="3164491"/>
                </a:lnTo>
                <a:lnTo>
                  <a:pt x="445192" y="3138348"/>
                </a:lnTo>
                <a:lnTo>
                  <a:pt x="422184" y="3111017"/>
                </a:lnTo>
                <a:lnTo>
                  <a:pt x="406079" y="3076556"/>
                </a:lnTo>
                <a:lnTo>
                  <a:pt x="393425" y="3037341"/>
                </a:lnTo>
                <a:lnTo>
                  <a:pt x="388824" y="2994562"/>
                </a:lnTo>
                <a:lnTo>
                  <a:pt x="393425" y="2947029"/>
                </a:lnTo>
                <a:lnTo>
                  <a:pt x="399177" y="2913756"/>
                </a:lnTo>
                <a:lnTo>
                  <a:pt x="407230" y="2876918"/>
                </a:lnTo>
                <a:lnTo>
                  <a:pt x="416433" y="2838892"/>
                </a:lnTo>
                <a:lnTo>
                  <a:pt x="419884" y="2802054"/>
                </a:lnTo>
                <a:lnTo>
                  <a:pt x="419884" y="2762840"/>
                </a:lnTo>
                <a:lnTo>
                  <a:pt x="409530" y="2728379"/>
                </a:lnTo>
                <a:lnTo>
                  <a:pt x="399177" y="2709365"/>
                </a:lnTo>
                <a:lnTo>
                  <a:pt x="380771" y="2691541"/>
                </a:lnTo>
                <a:lnTo>
                  <a:pt x="361215" y="2678469"/>
                </a:lnTo>
                <a:lnTo>
                  <a:pt x="340508" y="2667774"/>
                </a:lnTo>
                <a:lnTo>
                  <a:pt x="319802" y="2652326"/>
                </a:lnTo>
                <a:lnTo>
                  <a:pt x="303697" y="2635690"/>
                </a:lnTo>
                <a:lnTo>
                  <a:pt x="291043" y="2614300"/>
                </a:lnTo>
                <a:lnTo>
                  <a:pt x="286441" y="2590534"/>
                </a:lnTo>
                <a:lnTo>
                  <a:pt x="288742" y="2566767"/>
                </a:lnTo>
                <a:lnTo>
                  <a:pt x="296794" y="2544189"/>
                </a:lnTo>
                <a:lnTo>
                  <a:pt x="307148" y="2525176"/>
                </a:lnTo>
                <a:lnTo>
                  <a:pt x="314050" y="2506163"/>
                </a:lnTo>
                <a:lnTo>
                  <a:pt x="280689" y="2482397"/>
                </a:lnTo>
                <a:lnTo>
                  <a:pt x="257682" y="2458630"/>
                </a:lnTo>
                <a:lnTo>
                  <a:pt x="245028" y="2434864"/>
                </a:lnTo>
                <a:lnTo>
                  <a:pt x="242727" y="2408721"/>
                </a:lnTo>
                <a:lnTo>
                  <a:pt x="246178" y="2384955"/>
                </a:lnTo>
                <a:lnTo>
                  <a:pt x="255381" y="2358812"/>
                </a:lnTo>
                <a:lnTo>
                  <a:pt x="268035" y="2332669"/>
                </a:lnTo>
                <a:lnTo>
                  <a:pt x="281840" y="2306526"/>
                </a:lnTo>
                <a:lnTo>
                  <a:pt x="294494" y="2279194"/>
                </a:lnTo>
                <a:lnTo>
                  <a:pt x="307148" y="2253051"/>
                </a:lnTo>
                <a:lnTo>
                  <a:pt x="314050" y="2224532"/>
                </a:lnTo>
                <a:lnTo>
                  <a:pt x="291043" y="2203142"/>
                </a:lnTo>
                <a:lnTo>
                  <a:pt x="258832" y="2186505"/>
                </a:lnTo>
                <a:lnTo>
                  <a:pt x="223171" y="2171057"/>
                </a:lnTo>
                <a:lnTo>
                  <a:pt x="186359" y="2157986"/>
                </a:lnTo>
                <a:lnTo>
                  <a:pt x="148397" y="2144914"/>
                </a:lnTo>
                <a:lnTo>
                  <a:pt x="110435" y="2131843"/>
                </a:lnTo>
                <a:lnTo>
                  <a:pt x="74774" y="2116395"/>
                </a:lnTo>
                <a:lnTo>
                  <a:pt x="46015" y="2099758"/>
                </a:lnTo>
                <a:lnTo>
                  <a:pt x="20707" y="2075992"/>
                </a:lnTo>
                <a:lnTo>
                  <a:pt x="5752" y="2047472"/>
                </a:lnTo>
                <a:lnTo>
                  <a:pt x="0" y="2017764"/>
                </a:lnTo>
                <a:lnTo>
                  <a:pt x="4602" y="1989245"/>
                </a:lnTo>
                <a:lnTo>
                  <a:pt x="14955" y="1963102"/>
                </a:lnTo>
                <a:lnTo>
                  <a:pt x="31060" y="1941712"/>
                </a:lnTo>
                <a:lnTo>
                  <a:pt x="50616" y="1920322"/>
                </a:lnTo>
                <a:lnTo>
                  <a:pt x="69022" y="1902497"/>
                </a:lnTo>
                <a:lnTo>
                  <a:pt x="83977" y="1888238"/>
                </a:lnTo>
                <a:lnTo>
                  <a:pt x="127691" y="1835952"/>
                </a:lnTo>
                <a:lnTo>
                  <a:pt x="173705" y="1788419"/>
                </a:lnTo>
                <a:lnTo>
                  <a:pt x="219720" y="1740886"/>
                </a:lnTo>
                <a:lnTo>
                  <a:pt x="263434" y="1688600"/>
                </a:lnTo>
                <a:lnTo>
                  <a:pt x="304847" y="1637503"/>
                </a:lnTo>
                <a:lnTo>
                  <a:pt x="342809" y="1579275"/>
                </a:lnTo>
                <a:lnTo>
                  <a:pt x="373869" y="1516294"/>
                </a:lnTo>
                <a:lnTo>
                  <a:pt x="391124" y="1464008"/>
                </a:lnTo>
                <a:lnTo>
                  <a:pt x="396876" y="1412910"/>
                </a:lnTo>
                <a:lnTo>
                  <a:pt x="396876" y="1358248"/>
                </a:lnTo>
                <a:lnTo>
                  <a:pt x="395726" y="1300020"/>
                </a:lnTo>
                <a:lnTo>
                  <a:pt x="393425" y="1241793"/>
                </a:lnTo>
                <a:lnTo>
                  <a:pt x="395726" y="1178812"/>
                </a:lnTo>
                <a:lnTo>
                  <a:pt x="401478" y="1112266"/>
                </a:lnTo>
                <a:lnTo>
                  <a:pt x="465898" y="837764"/>
                </a:lnTo>
                <a:lnTo>
                  <a:pt x="506161" y="737946"/>
                </a:lnTo>
                <a:lnTo>
                  <a:pt x="554476" y="645257"/>
                </a:lnTo>
                <a:lnTo>
                  <a:pt x="610844" y="558510"/>
                </a:lnTo>
                <a:lnTo>
                  <a:pt x="675265" y="476516"/>
                </a:lnTo>
                <a:lnTo>
                  <a:pt x="746588" y="401652"/>
                </a:lnTo>
                <a:lnTo>
                  <a:pt x="823662" y="332729"/>
                </a:lnTo>
                <a:lnTo>
                  <a:pt x="907639" y="269748"/>
                </a:lnTo>
                <a:lnTo>
                  <a:pt x="995067" y="213897"/>
                </a:lnTo>
                <a:lnTo>
                  <a:pt x="1089397" y="163988"/>
                </a:lnTo>
                <a:lnTo>
                  <a:pt x="1186027" y="122397"/>
                </a:lnTo>
                <a:lnTo>
                  <a:pt x="1283808" y="85559"/>
                </a:lnTo>
                <a:lnTo>
                  <a:pt x="1612813" y="10695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Group 2058">
            <a:extLst>
              <a:ext uri="{FF2B5EF4-FFF2-40B4-BE49-F238E27FC236}">
                <a16:creationId xmlns="" xmlns:a16="http://schemas.microsoft.com/office/drawing/2014/main" id="{4690D436-FDA2-4515-AE6A-4F77C58FB7F8}"/>
              </a:ext>
            </a:extLst>
          </p:cNvPr>
          <p:cNvGrpSpPr/>
          <p:nvPr/>
        </p:nvGrpSpPr>
        <p:grpSpPr>
          <a:xfrm>
            <a:off x="2563961" y="3767524"/>
            <a:ext cx="1643010" cy="1289527"/>
            <a:chOff x="2087789" y="3544222"/>
            <a:chExt cx="1479492" cy="1161189"/>
          </a:xfrm>
        </p:grpSpPr>
        <p:sp>
          <p:nvSpPr>
            <p:cNvPr id="5" name="Freeform 2055">
              <a:extLst>
                <a:ext uri="{FF2B5EF4-FFF2-40B4-BE49-F238E27FC236}">
                  <a16:creationId xmlns="" xmlns:a16="http://schemas.microsoft.com/office/drawing/2014/main" id="{0190F629-1121-4341-B1C8-1FEF977AACF8}"/>
                </a:ext>
              </a:extLst>
            </p:cNvPr>
            <p:cNvSpPr/>
            <p:nvPr/>
          </p:nvSpPr>
          <p:spPr>
            <a:xfrm>
              <a:off x="2449222" y="4068559"/>
              <a:ext cx="787521" cy="450317"/>
            </a:xfrm>
            <a:custGeom>
              <a:avLst/>
              <a:gdLst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0 w 923925"/>
                <a:gd name="connsiteY0" fmla="*/ 466725 h 704850"/>
                <a:gd name="connsiteX1" fmla="*/ 295275 w 923925"/>
                <a:gd name="connsiteY1" fmla="*/ 704850 h 704850"/>
                <a:gd name="connsiteX2" fmla="*/ 923925 w 923925"/>
                <a:gd name="connsiteY2" fmla="*/ 428625 h 704850"/>
                <a:gd name="connsiteX3" fmla="*/ 895350 w 923925"/>
                <a:gd name="connsiteY3" fmla="*/ 0 h 704850"/>
                <a:gd name="connsiteX4" fmla="*/ 600075 w 923925"/>
                <a:gd name="connsiteY4" fmla="*/ 76200 h 704850"/>
                <a:gd name="connsiteX5" fmla="*/ 0 w 923925"/>
                <a:gd name="connsiteY5" fmla="*/ 466725 h 704850"/>
                <a:gd name="connsiteX0" fmla="*/ 2007 w 925932"/>
                <a:gd name="connsiteY0" fmla="*/ 466725 h 704850"/>
                <a:gd name="connsiteX1" fmla="*/ 297282 w 925932"/>
                <a:gd name="connsiteY1" fmla="*/ 704850 h 704850"/>
                <a:gd name="connsiteX2" fmla="*/ 925932 w 925932"/>
                <a:gd name="connsiteY2" fmla="*/ 428625 h 704850"/>
                <a:gd name="connsiteX3" fmla="*/ 897357 w 925932"/>
                <a:gd name="connsiteY3" fmla="*/ 0 h 704850"/>
                <a:gd name="connsiteX4" fmla="*/ 602082 w 925932"/>
                <a:gd name="connsiteY4" fmla="*/ 76200 h 704850"/>
                <a:gd name="connsiteX5" fmla="*/ 2007 w 925932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26294"/>
                <a:gd name="connsiteY0" fmla="*/ 466725 h 704850"/>
                <a:gd name="connsiteX1" fmla="*/ 297644 w 926294"/>
                <a:gd name="connsiteY1" fmla="*/ 704850 h 704850"/>
                <a:gd name="connsiteX2" fmla="*/ 926294 w 926294"/>
                <a:gd name="connsiteY2" fmla="*/ 428625 h 704850"/>
                <a:gd name="connsiteX3" fmla="*/ 897719 w 926294"/>
                <a:gd name="connsiteY3" fmla="*/ 0 h 704850"/>
                <a:gd name="connsiteX4" fmla="*/ 602444 w 926294"/>
                <a:gd name="connsiteY4" fmla="*/ 76200 h 704850"/>
                <a:gd name="connsiteX5" fmla="*/ 2369 w 926294"/>
                <a:gd name="connsiteY5" fmla="*/ 466725 h 704850"/>
                <a:gd name="connsiteX0" fmla="*/ 2369 w 959784"/>
                <a:gd name="connsiteY0" fmla="*/ 466725 h 704850"/>
                <a:gd name="connsiteX1" fmla="*/ 297644 w 959784"/>
                <a:gd name="connsiteY1" fmla="*/ 704850 h 704850"/>
                <a:gd name="connsiteX2" fmla="*/ 926294 w 959784"/>
                <a:gd name="connsiteY2" fmla="*/ 428625 h 704850"/>
                <a:gd name="connsiteX3" fmla="*/ 897719 w 959784"/>
                <a:gd name="connsiteY3" fmla="*/ 0 h 704850"/>
                <a:gd name="connsiteX4" fmla="*/ 602444 w 959784"/>
                <a:gd name="connsiteY4" fmla="*/ 76200 h 704850"/>
                <a:gd name="connsiteX5" fmla="*/ 2369 w 959784"/>
                <a:gd name="connsiteY5" fmla="*/ 466725 h 704850"/>
                <a:gd name="connsiteX0" fmla="*/ 2369 w 972332"/>
                <a:gd name="connsiteY0" fmla="*/ 466725 h 704850"/>
                <a:gd name="connsiteX1" fmla="*/ 297644 w 972332"/>
                <a:gd name="connsiteY1" fmla="*/ 704850 h 704850"/>
                <a:gd name="connsiteX2" fmla="*/ 926294 w 972332"/>
                <a:gd name="connsiteY2" fmla="*/ 428625 h 704850"/>
                <a:gd name="connsiteX3" fmla="*/ 897719 w 972332"/>
                <a:gd name="connsiteY3" fmla="*/ 0 h 704850"/>
                <a:gd name="connsiteX4" fmla="*/ 602444 w 972332"/>
                <a:gd name="connsiteY4" fmla="*/ 76200 h 704850"/>
                <a:gd name="connsiteX5" fmla="*/ 2369 w 972332"/>
                <a:gd name="connsiteY5" fmla="*/ 466725 h 704850"/>
                <a:gd name="connsiteX0" fmla="*/ 2369 w 987620"/>
                <a:gd name="connsiteY0" fmla="*/ 466725 h 704850"/>
                <a:gd name="connsiteX1" fmla="*/ 297644 w 987620"/>
                <a:gd name="connsiteY1" fmla="*/ 704850 h 704850"/>
                <a:gd name="connsiteX2" fmla="*/ 926294 w 987620"/>
                <a:gd name="connsiteY2" fmla="*/ 428625 h 704850"/>
                <a:gd name="connsiteX3" fmla="*/ 897719 w 987620"/>
                <a:gd name="connsiteY3" fmla="*/ 0 h 704850"/>
                <a:gd name="connsiteX4" fmla="*/ 602444 w 987620"/>
                <a:gd name="connsiteY4" fmla="*/ 76200 h 704850"/>
                <a:gd name="connsiteX5" fmla="*/ 2369 w 987620"/>
                <a:gd name="connsiteY5" fmla="*/ 466725 h 704850"/>
                <a:gd name="connsiteX0" fmla="*/ 2369 w 987620"/>
                <a:gd name="connsiteY0" fmla="*/ 468385 h 706510"/>
                <a:gd name="connsiteX1" fmla="*/ 297644 w 987620"/>
                <a:gd name="connsiteY1" fmla="*/ 706510 h 706510"/>
                <a:gd name="connsiteX2" fmla="*/ 926294 w 987620"/>
                <a:gd name="connsiteY2" fmla="*/ 430285 h 706510"/>
                <a:gd name="connsiteX3" fmla="*/ 897719 w 987620"/>
                <a:gd name="connsiteY3" fmla="*/ 1660 h 706510"/>
                <a:gd name="connsiteX4" fmla="*/ 602444 w 987620"/>
                <a:gd name="connsiteY4" fmla="*/ 77860 h 706510"/>
                <a:gd name="connsiteX5" fmla="*/ 2369 w 987620"/>
                <a:gd name="connsiteY5" fmla="*/ 468385 h 706510"/>
                <a:gd name="connsiteX0" fmla="*/ 2369 w 987620"/>
                <a:gd name="connsiteY0" fmla="*/ 468196 h 706321"/>
                <a:gd name="connsiteX1" fmla="*/ 297644 w 987620"/>
                <a:gd name="connsiteY1" fmla="*/ 706321 h 706321"/>
                <a:gd name="connsiteX2" fmla="*/ 926294 w 987620"/>
                <a:gd name="connsiteY2" fmla="*/ 430096 h 706321"/>
                <a:gd name="connsiteX3" fmla="*/ 897719 w 987620"/>
                <a:gd name="connsiteY3" fmla="*/ 1471 h 706321"/>
                <a:gd name="connsiteX4" fmla="*/ 526244 w 987620"/>
                <a:gd name="connsiteY4" fmla="*/ 87196 h 706321"/>
                <a:gd name="connsiteX5" fmla="*/ 2369 w 987620"/>
                <a:gd name="connsiteY5" fmla="*/ 468196 h 706321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3062 h 711187"/>
                <a:gd name="connsiteX1" fmla="*/ 297644 w 987620"/>
                <a:gd name="connsiteY1" fmla="*/ 711187 h 711187"/>
                <a:gd name="connsiteX2" fmla="*/ 926294 w 987620"/>
                <a:gd name="connsiteY2" fmla="*/ 434962 h 711187"/>
                <a:gd name="connsiteX3" fmla="*/ 897719 w 987620"/>
                <a:gd name="connsiteY3" fmla="*/ 6337 h 711187"/>
                <a:gd name="connsiteX4" fmla="*/ 526244 w 987620"/>
                <a:gd name="connsiteY4" fmla="*/ 92062 h 711187"/>
                <a:gd name="connsiteX5" fmla="*/ 2369 w 987620"/>
                <a:gd name="connsiteY5" fmla="*/ 473062 h 711187"/>
                <a:gd name="connsiteX0" fmla="*/ 2369 w 987620"/>
                <a:gd name="connsiteY0" fmla="*/ 475191 h 713316"/>
                <a:gd name="connsiteX1" fmla="*/ 297644 w 987620"/>
                <a:gd name="connsiteY1" fmla="*/ 713316 h 713316"/>
                <a:gd name="connsiteX2" fmla="*/ 926294 w 987620"/>
                <a:gd name="connsiteY2" fmla="*/ 437091 h 713316"/>
                <a:gd name="connsiteX3" fmla="*/ 897719 w 987620"/>
                <a:gd name="connsiteY3" fmla="*/ 8466 h 713316"/>
                <a:gd name="connsiteX4" fmla="*/ 488144 w 987620"/>
                <a:gd name="connsiteY4" fmla="*/ 84666 h 713316"/>
                <a:gd name="connsiteX5" fmla="*/ 2369 w 987620"/>
                <a:gd name="connsiteY5" fmla="*/ 475191 h 713316"/>
                <a:gd name="connsiteX0" fmla="*/ 2369 w 987620"/>
                <a:gd name="connsiteY0" fmla="*/ 489496 h 727621"/>
                <a:gd name="connsiteX1" fmla="*/ 297644 w 987620"/>
                <a:gd name="connsiteY1" fmla="*/ 727621 h 727621"/>
                <a:gd name="connsiteX2" fmla="*/ 926294 w 987620"/>
                <a:gd name="connsiteY2" fmla="*/ 451396 h 727621"/>
                <a:gd name="connsiteX3" fmla="*/ 897719 w 987620"/>
                <a:gd name="connsiteY3" fmla="*/ 22771 h 727621"/>
                <a:gd name="connsiteX4" fmla="*/ 488144 w 987620"/>
                <a:gd name="connsiteY4" fmla="*/ 98971 h 727621"/>
                <a:gd name="connsiteX5" fmla="*/ 2369 w 987620"/>
                <a:gd name="connsiteY5" fmla="*/ 489496 h 727621"/>
                <a:gd name="connsiteX0" fmla="*/ 2369 w 984580"/>
                <a:gd name="connsiteY0" fmla="*/ 468707 h 706832"/>
                <a:gd name="connsiteX1" fmla="*/ 297644 w 984580"/>
                <a:gd name="connsiteY1" fmla="*/ 706832 h 706832"/>
                <a:gd name="connsiteX2" fmla="*/ 926294 w 984580"/>
                <a:gd name="connsiteY2" fmla="*/ 430607 h 706832"/>
                <a:gd name="connsiteX3" fmla="*/ 888194 w 984580"/>
                <a:gd name="connsiteY3" fmla="*/ 49607 h 706832"/>
                <a:gd name="connsiteX4" fmla="*/ 488144 w 984580"/>
                <a:gd name="connsiteY4" fmla="*/ 78182 h 706832"/>
                <a:gd name="connsiteX5" fmla="*/ 2369 w 984580"/>
                <a:gd name="connsiteY5" fmla="*/ 468707 h 706832"/>
                <a:gd name="connsiteX0" fmla="*/ 2369 w 984580"/>
                <a:gd name="connsiteY0" fmla="*/ 512615 h 750740"/>
                <a:gd name="connsiteX1" fmla="*/ 297644 w 984580"/>
                <a:gd name="connsiteY1" fmla="*/ 750740 h 750740"/>
                <a:gd name="connsiteX2" fmla="*/ 926294 w 984580"/>
                <a:gd name="connsiteY2" fmla="*/ 474515 h 750740"/>
                <a:gd name="connsiteX3" fmla="*/ 888194 w 984580"/>
                <a:gd name="connsiteY3" fmla="*/ 93515 h 750740"/>
                <a:gd name="connsiteX4" fmla="*/ 488144 w 984580"/>
                <a:gd name="connsiteY4" fmla="*/ 122090 h 750740"/>
                <a:gd name="connsiteX5" fmla="*/ 2369 w 984580"/>
                <a:gd name="connsiteY5" fmla="*/ 512615 h 750740"/>
                <a:gd name="connsiteX0" fmla="*/ 2369 w 974649"/>
                <a:gd name="connsiteY0" fmla="*/ 474206 h 712331"/>
                <a:gd name="connsiteX1" fmla="*/ 297644 w 974649"/>
                <a:gd name="connsiteY1" fmla="*/ 712331 h 712331"/>
                <a:gd name="connsiteX2" fmla="*/ 926294 w 974649"/>
                <a:gd name="connsiteY2" fmla="*/ 436106 h 712331"/>
                <a:gd name="connsiteX3" fmla="*/ 850094 w 974649"/>
                <a:gd name="connsiteY3" fmla="*/ 140831 h 712331"/>
                <a:gd name="connsiteX4" fmla="*/ 488144 w 974649"/>
                <a:gd name="connsiteY4" fmla="*/ 83681 h 712331"/>
                <a:gd name="connsiteX5" fmla="*/ 2369 w 974649"/>
                <a:gd name="connsiteY5" fmla="*/ 474206 h 712331"/>
                <a:gd name="connsiteX0" fmla="*/ 2369 w 974649"/>
                <a:gd name="connsiteY0" fmla="*/ 418934 h 657059"/>
                <a:gd name="connsiteX1" fmla="*/ 297644 w 974649"/>
                <a:gd name="connsiteY1" fmla="*/ 657059 h 657059"/>
                <a:gd name="connsiteX2" fmla="*/ 926294 w 974649"/>
                <a:gd name="connsiteY2" fmla="*/ 380834 h 657059"/>
                <a:gd name="connsiteX3" fmla="*/ 850094 w 974649"/>
                <a:gd name="connsiteY3" fmla="*/ 85559 h 657059"/>
                <a:gd name="connsiteX4" fmla="*/ 421469 w 974649"/>
                <a:gd name="connsiteY4" fmla="*/ 133184 h 657059"/>
                <a:gd name="connsiteX5" fmla="*/ 2369 w 974649"/>
                <a:gd name="connsiteY5" fmla="*/ 418934 h 657059"/>
                <a:gd name="connsiteX0" fmla="*/ 2901 w 937081"/>
                <a:gd name="connsiteY0" fmla="*/ 466559 h 657059"/>
                <a:gd name="connsiteX1" fmla="*/ 260076 w 937081"/>
                <a:gd name="connsiteY1" fmla="*/ 657059 h 657059"/>
                <a:gd name="connsiteX2" fmla="*/ 888726 w 937081"/>
                <a:gd name="connsiteY2" fmla="*/ 380834 h 657059"/>
                <a:gd name="connsiteX3" fmla="*/ 812526 w 937081"/>
                <a:gd name="connsiteY3" fmla="*/ 85559 h 657059"/>
                <a:gd name="connsiteX4" fmla="*/ 383901 w 937081"/>
                <a:gd name="connsiteY4" fmla="*/ 133184 h 657059"/>
                <a:gd name="connsiteX5" fmla="*/ 2901 w 937081"/>
                <a:gd name="connsiteY5" fmla="*/ 466559 h 657059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36664"/>
                <a:gd name="connsiteY0" fmla="*/ 466559 h 666584"/>
                <a:gd name="connsiteX1" fmla="*/ 288234 w 936664"/>
                <a:gd name="connsiteY1" fmla="*/ 666584 h 666584"/>
                <a:gd name="connsiteX2" fmla="*/ 888309 w 936664"/>
                <a:gd name="connsiteY2" fmla="*/ 380834 h 666584"/>
                <a:gd name="connsiteX3" fmla="*/ 812109 w 936664"/>
                <a:gd name="connsiteY3" fmla="*/ 85559 h 666584"/>
                <a:gd name="connsiteX4" fmla="*/ 383484 w 936664"/>
                <a:gd name="connsiteY4" fmla="*/ 133184 h 666584"/>
                <a:gd name="connsiteX5" fmla="*/ 2484 w 936664"/>
                <a:gd name="connsiteY5" fmla="*/ 466559 h 666584"/>
                <a:gd name="connsiteX0" fmla="*/ 2484 w 929328"/>
                <a:gd name="connsiteY0" fmla="*/ 466559 h 666584"/>
                <a:gd name="connsiteX1" fmla="*/ 288234 w 929328"/>
                <a:gd name="connsiteY1" fmla="*/ 666584 h 666584"/>
                <a:gd name="connsiteX2" fmla="*/ 878784 w 929328"/>
                <a:gd name="connsiteY2" fmla="*/ 352259 h 666584"/>
                <a:gd name="connsiteX3" fmla="*/ 812109 w 929328"/>
                <a:gd name="connsiteY3" fmla="*/ 85559 h 666584"/>
                <a:gd name="connsiteX4" fmla="*/ 383484 w 929328"/>
                <a:gd name="connsiteY4" fmla="*/ 133184 h 666584"/>
                <a:gd name="connsiteX5" fmla="*/ 2484 w 929328"/>
                <a:gd name="connsiteY5" fmla="*/ 466559 h 666584"/>
                <a:gd name="connsiteX0" fmla="*/ 2484 w 903999"/>
                <a:gd name="connsiteY0" fmla="*/ 466559 h 666584"/>
                <a:gd name="connsiteX1" fmla="*/ 288234 w 903999"/>
                <a:gd name="connsiteY1" fmla="*/ 666584 h 666584"/>
                <a:gd name="connsiteX2" fmla="*/ 878784 w 903999"/>
                <a:gd name="connsiteY2" fmla="*/ 352259 h 666584"/>
                <a:gd name="connsiteX3" fmla="*/ 812109 w 903999"/>
                <a:gd name="connsiteY3" fmla="*/ 85559 h 666584"/>
                <a:gd name="connsiteX4" fmla="*/ 383484 w 903999"/>
                <a:gd name="connsiteY4" fmla="*/ 133184 h 666584"/>
                <a:gd name="connsiteX5" fmla="*/ 2484 w 903999"/>
                <a:gd name="connsiteY5" fmla="*/ 466559 h 666584"/>
                <a:gd name="connsiteX0" fmla="*/ 2484 w 894229"/>
                <a:gd name="connsiteY0" fmla="*/ 455466 h 655491"/>
                <a:gd name="connsiteX1" fmla="*/ 288234 w 894229"/>
                <a:gd name="connsiteY1" fmla="*/ 655491 h 655491"/>
                <a:gd name="connsiteX2" fmla="*/ 878784 w 894229"/>
                <a:gd name="connsiteY2" fmla="*/ 341166 h 655491"/>
                <a:gd name="connsiteX3" fmla="*/ 745434 w 894229"/>
                <a:gd name="connsiteY3" fmla="*/ 93516 h 655491"/>
                <a:gd name="connsiteX4" fmla="*/ 383484 w 894229"/>
                <a:gd name="connsiteY4" fmla="*/ 122091 h 655491"/>
                <a:gd name="connsiteX5" fmla="*/ 2484 w 894229"/>
                <a:gd name="connsiteY5" fmla="*/ 455466 h 655491"/>
                <a:gd name="connsiteX0" fmla="*/ 2484 w 909836"/>
                <a:gd name="connsiteY0" fmla="*/ 455466 h 655491"/>
                <a:gd name="connsiteX1" fmla="*/ 288234 w 909836"/>
                <a:gd name="connsiteY1" fmla="*/ 655491 h 655491"/>
                <a:gd name="connsiteX2" fmla="*/ 878784 w 909836"/>
                <a:gd name="connsiteY2" fmla="*/ 341166 h 655491"/>
                <a:gd name="connsiteX3" fmla="*/ 745434 w 909836"/>
                <a:gd name="connsiteY3" fmla="*/ 93516 h 655491"/>
                <a:gd name="connsiteX4" fmla="*/ 383484 w 909836"/>
                <a:gd name="connsiteY4" fmla="*/ 122091 h 655491"/>
                <a:gd name="connsiteX5" fmla="*/ 2484 w 909836"/>
                <a:gd name="connsiteY5" fmla="*/ 455466 h 655491"/>
                <a:gd name="connsiteX0" fmla="*/ 2484 w 909836"/>
                <a:gd name="connsiteY0" fmla="*/ 406321 h 606346"/>
                <a:gd name="connsiteX1" fmla="*/ 288234 w 909836"/>
                <a:gd name="connsiteY1" fmla="*/ 606346 h 606346"/>
                <a:gd name="connsiteX2" fmla="*/ 878784 w 909836"/>
                <a:gd name="connsiteY2" fmla="*/ 292021 h 606346"/>
                <a:gd name="connsiteX3" fmla="*/ 745434 w 909836"/>
                <a:gd name="connsiteY3" fmla="*/ 44371 h 606346"/>
                <a:gd name="connsiteX4" fmla="*/ 383484 w 909836"/>
                <a:gd name="connsiteY4" fmla="*/ 72946 h 606346"/>
                <a:gd name="connsiteX5" fmla="*/ 2484 w 909836"/>
                <a:gd name="connsiteY5" fmla="*/ 406321 h 606346"/>
                <a:gd name="connsiteX0" fmla="*/ 2484 w 909836"/>
                <a:gd name="connsiteY0" fmla="*/ 361950 h 561975"/>
                <a:gd name="connsiteX1" fmla="*/ 288234 w 909836"/>
                <a:gd name="connsiteY1" fmla="*/ 561975 h 561975"/>
                <a:gd name="connsiteX2" fmla="*/ 878784 w 909836"/>
                <a:gd name="connsiteY2" fmla="*/ 247650 h 561975"/>
                <a:gd name="connsiteX3" fmla="*/ 745434 w 909836"/>
                <a:gd name="connsiteY3" fmla="*/ 0 h 561975"/>
                <a:gd name="connsiteX4" fmla="*/ 364434 w 909836"/>
                <a:gd name="connsiteY4" fmla="*/ 161925 h 561975"/>
                <a:gd name="connsiteX5" fmla="*/ 2484 w 909836"/>
                <a:gd name="connsiteY5" fmla="*/ 36195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4330 w 825957"/>
                <a:gd name="connsiteY0" fmla="*/ 419100 h 561975"/>
                <a:gd name="connsiteX1" fmla="*/ 204355 w 825957"/>
                <a:gd name="connsiteY1" fmla="*/ 561975 h 561975"/>
                <a:gd name="connsiteX2" fmla="*/ 794905 w 825957"/>
                <a:gd name="connsiteY2" fmla="*/ 247650 h 561975"/>
                <a:gd name="connsiteX3" fmla="*/ 661555 w 825957"/>
                <a:gd name="connsiteY3" fmla="*/ 0 h 561975"/>
                <a:gd name="connsiteX4" fmla="*/ 280555 w 825957"/>
                <a:gd name="connsiteY4" fmla="*/ 161925 h 561975"/>
                <a:gd name="connsiteX5" fmla="*/ 4330 w 825957"/>
                <a:gd name="connsiteY5" fmla="*/ 419100 h 561975"/>
                <a:gd name="connsiteX0" fmla="*/ 2369 w 919246"/>
                <a:gd name="connsiteY0" fmla="*/ 381000 h 561975"/>
                <a:gd name="connsiteX1" fmla="*/ 297644 w 919246"/>
                <a:gd name="connsiteY1" fmla="*/ 561975 h 561975"/>
                <a:gd name="connsiteX2" fmla="*/ 888194 w 919246"/>
                <a:gd name="connsiteY2" fmla="*/ 247650 h 561975"/>
                <a:gd name="connsiteX3" fmla="*/ 754844 w 919246"/>
                <a:gd name="connsiteY3" fmla="*/ 0 h 561975"/>
                <a:gd name="connsiteX4" fmla="*/ 373844 w 919246"/>
                <a:gd name="connsiteY4" fmla="*/ 161925 h 561975"/>
                <a:gd name="connsiteX5" fmla="*/ 2369 w 919246"/>
                <a:gd name="connsiteY5" fmla="*/ 381000 h 561975"/>
                <a:gd name="connsiteX0" fmla="*/ 0 w 916877"/>
                <a:gd name="connsiteY0" fmla="*/ 381000 h 561975"/>
                <a:gd name="connsiteX1" fmla="*/ 295275 w 916877"/>
                <a:gd name="connsiteY1" fmla="*/ 561975 h 561975"/>
                <a:gd name="connsiteX2" fmla="*/ 885825 w 916877"/>
                <a:gd name="connsiteY2" fmla="*/ 247650 h 561975"/>
                <a:gd name="connsiteX3" fmla="*/ 752475 w 916877"/>
                <a:gd name="connsiteY3" fmla="*/ 0 h 561975"/>
                <a:gd name="connsiteX4" fmla="*/ 371475 w 916877"/>
                <a:gd name="connsiteY4" fmla="*/ 161925 h 561975"/>
                <a:gd name="connsiteX5" fmla="*/ 0 w 916877"/>
                <a:gd name="connsiteY5" fmla="*/ 381000 h 561975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908655"/>
                <a:gd name="connsiteY0" fmla="*/ 352425 h 533400"/>
                <a:gd name="connsiteX1" fmla="*/ 295275 w 908655"/>
                <a:gd name="connsiteY1" fmla="*/ 533400 h 533400"/>
                <a:gd name="connsiteX2" fmla="*/ 885825 w 908655"/>
                <a:gd name="connsiteY2" fmla="*/ 219075 h 533400"/>
                <a:gd name="connsiteX3" fmla="*/ 714375 w 908655"/>
                <a:gd name="connsiteY3" fmla="*/ 0 h 533400"/>
                <a:gd name="connsiteX4" fmla="*/ 371475 w 908655"/>
                <a:gd name="connsiteY4" fmla="*/ 133350 h 533400"/>
                <a:gd name="connsiteX5" fmla="*/ 0 w 908655"/>
                <a:gd name="connsiteY5" fmla="*/ 35242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533400"/>
                <a:gd name="connsiteX1" fmla="*/ 266700 w 880080"/>
                <a:gd name="connsiteY1" fmla="*/ 533400 h 533400"/>
                <a:gd name="connsiteX2" fmla="*/ 857250 w 880080"/>
                <a:gd name="connsiteY2" fmla="*/ 219075 h 533400"/>
                <a:gd name="connsiteX3" fmla="*/ 685800 w 880080"/>
                <a:gd name="connsiteY3" fmla="*/ 0 h 533400"/>
                <a:gd name="connsiteX4" fmla="*/ 342900 w 880080"/>
                <a:gd name="connsiteY4" fmla="*/ 133350 h 533400"/>
                <a:gd name="connsiteX5" fmla="*/ 0 w 880080"/>
                <a:gd name="connsiteY5" fmla="*/ 295275 h 533400"/>
                <a:gd name="connsiteX0" fmla="*/ 0 w 880080"/>
                <a:gd name="connsiteY0" fmla="*/ 295275 h 298141"/>
                <a:gd name="connsiteX1" fmla="*/ 857250 w 880080"/>
                <a:gd name="connsiteY1" fmla="*/ 219075 h 298141"/>
                <a:gd name="connsiteX2" fmla="*/ 685800 w 880080"/>
                <a:gd name="connsiteY2" fmla="*/ 0 h 298141"/>
                <a:gd name="connsiteX3" fmla="*/ 342900 w 880080"/>
                <a:gd name="connsiteY3" fmla="*/ 133350 h 298141"/>
                <a:gd name="connsiteX4" fmla="*/ 0 w 880080"/>
                <a:gd name="connsiteY4" fmla="*/ 295275 h 298141"/>
                <a:gd name="connsiteX0" fmla="*/ 0 w 880080"/>
                <a:gd name="connsiteY0" fmla="*/ 295275 h 378434"/>
                <a:gd name="connsiteX1" fmla="*/ 857250 w 880080"/>
                <a:gd name="connsiteY1" fmla="*/ 219075 h 378434"/>
                <a:gd name="connsiteX2" fmla="*/ 685800 w 880080"/>
                <a:gd name="connsiteY2" fmla="*/ 0 h 378434"/>
                <a:gd name="connsiteX3" fmla="*/ 342900 w 880080"/>
                <a:gd name="connsiteY3" fmla="*/ 133350 h 378434"/>
                <a:gd name="connsiteX4" fmla="*/ 0 w 880080"/>
                <a:gd name="connsiteY4" fmla="*/ 295275 h 378434"/>
                <a:gd name="connsiteX0" fmla="*/ 0 w 880080"/>
                <a:gd name="connsiteY0" fmla="*/ 295275 h 432967"/>
                <a:gd name="connsiteX1" fmla="*/ 857250 w 880080"/>
                <a:gd name="connsiteY1" fmla="*/ 219075 h 432967"/>
                <a:gd name="connsiteX2" fmla="*/ 685800 w 880080"/>
                <a:gd name="connsiteY2" fmla="*/ 0 h 432967"/>
                <a:gd name="connsiteX3" fmla="*/ 342900 w 880080"/>
                <a:gd name="connsiteY3" fmla="*/ 133350 h 432967"/>
                <a:gd name="connsiteX4" fmla="*/ 0 w 880080"/>
                <a:gd name="connsiteY4" fmla="*/ 295275 h 432967"/>
                <a:gd name="connsiteX0" fmla="*/ 0 w 857250"/>
                <a:gd name="connsiteY0" fmla="*/ 295275 h 432967"/>
                <a:gd name="connsiteX1" fmla="*/ 857250 w 857250"/>
                <a:gd name="connsiteY1" fmla="*/ 219075 h 432967"/>
                <a:gd name="connsiteX2" fmla="*/ 685800 w 857250"/>
                <a:gd name="connsiteY2" fmla="*/ 0 h 432967"/>
                <a:gd name="connsiteX3" fmla="*/ 342900 w 857250"/>
                <a:gd name="connsiteY3" fmla="*/ 133350 h 432967"/>
                <a:gd name="connsiteX4" fmla="*/ 0 w 857250"/>
                <a:gd name="connsiteY4" fmla="*/ 295275 h 432967"/>
                <a:gd name="connsiteX0" fmla="*/ 0 w 794198"/>
                <a:gd name="connsiteY0" fmla="*/ 295275 h 441269"/>
                <a:gd name="connsiteX1" fmla="*/ 781050 w 794198"/>
                <a:gd name="connsiteY1" fmla="*/ 238125 h 441269"/>
                <a:gd name="connsiteX2" fmla="*/ 685800 w 794198"/>
                <a:gd name="connsiteY2" fmla="*/ 0 h 441269"/>
                <a:gd name="connsiteX3" fmla="*/ 342900 w 794198"/>
                <a:gd name="connsiteY3" fmla="*/ 133350 h 441269"/>
                <a:gd name="connsiteX4" fmla="*/ 0 w 794198"/>
                <a:gd name="connsiteY4" fmla="*/ 295275 h 441269"/>
                <a:gd name="connsiteX0" fmla="*/ 0 w 844906"/>
                <a:gd name="connsiteY0" fmla="*/ 295275 h 441269"/>
                <a:gd name="connsiteX1" fmla="*/ 781050 w 844906"/>
                <a:gd name="connsiteY1" fmla="*/ 238125 h 441269"/>
                <a:gd name="connsiteX2" fmla="*/ 685800 w 844906"/>
                <a:gd name="connsiteY2" fmla="*/ 0 h 441269"/>
                <a:gd name="connsiteX3" fmla="*/ 342900 w 844906"/>
                <a:gd name="connsiteY3" fmla="*/ 133350 h 441269"/>
                <a:gd name="connsiteX4" fmla="*/ 0 w 844906"/>
                <a:gd name="connsiteY4" fmla="*/ 295275 h 441269"/>
                <a:gd name="connsiteX0" fmla="*/ 0 w 828566"/>
                <a:gd name="connsiteY0" fmla="*/ 295275 h 441269"/>
                <a:gd name="connsiteX1" fmla="*/ 781050 w 828566"/>
                <a:gd name="connsiteY1" fmla="*/ 238125 h 441269"/>
                <a:gd name="connsiteX2" fmla="*/ 685800 w 828566"/>
                <a:gd name="connsiteY2" fmla="*/ 0 h 441269"/>
                <a:gd name="connsiteX3" fmla="*/ 342900 w 828566"/>
                <a:gd name="connsiteY3" fmla="*/ 133350 h 441269"/>
                <a:gd name="connsiteX4" fmla="*/ 0 w 828566"/>
                <a:gd name="connsiteY4" fmla="*/ 295275 h 441269"/>
                <a:gd name="connsiteX0" fmla="*/ 0 w 828566"/>
                <a:gd name="connsiteY0" fmla="*/ 295275 h 419263"/>
                <a:gd name="connsiteX1" fmla="*/ 781050 w 828566"/>
                <a:gd name="connsiteY1" fmla="*/ 238125 h 419263"/>
                <a:gd name="connsiteX2" fmla="*/ 685800 w 828566"/>
                <a:gd name="connsiteY2" fmla="*/ 0 h 419263"/>
                <a:gd name="connsiteX3" fmla="*/ 342900 w 828566"/>
                <a:gd name="connsiteY3" fmla="*/ 133350 h 419263"/>
                <a:gd name="connsiteX4" fmla="*/ 0 w 828566"/>
                <a:gd name="connsiteY4" fmla="*/ 295275 h 419263"/>
                <a:gd name="connsiteX0" fmla="*/ 0 w 828566"/>
                <a:gd name="connsiteY0" fmla="*/ 247650 h 391953"/>
                <a:gd name="connsiteX1" fmla="*/ 781050 w 828566"/>
                <a:gd name="connsiteY1" fmla="*/ 238125 h 391953"/>
                <a:gd name="connsiteX2" fmla="*/ 685800 w 828566"/>
                <a:gd name="connsiteY2" fmla="*/ 0 h 391953"/>
                <a:gd name="connsiteX3" fmla="*/ 342900 w 828566"/>
                <a:gd name="connsiteY3" fmla="*/ 133350 h 391953"/>
                <a:gd name="connsiteX4" fmla="*/ 0 w 828566"/>
                <a:gd name="connsiteY4" fmla="*/ 247650 h 391953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2385"/>
                <a:gd name="connsiteX1" fmla="*/ 762000 w 809516"/>
                <a:gd name="connsiteY1" fmla="*/ 238125 h 402385"/>
                <a:gd name="connsiteX2" fmla="*/ 666750 w 809516"/>
                <a:gd name="connsiteY2" fmla="*/ 0 h 402385"/>
                <a:gd name="connsiteX3" fmla="*/ 323850 w 809516"/>
                <a:gd name="connsiteY3" fmla="*/ 133350 h 402385"/>
                <a:gd name="connsiteX4" fmla="*/ 0 w 809516"/>
                <a:gd name="connsiteY4" fmla="*/ 266700 h 402385"/>
                <a:gd name="connsiteX0" fmla="*/ 0 w 809516"/>
                <a:gd name="connsiteY0" fmla="*/ 266700 h 406252"/>
                <a:gd name="connsiteX1" fmla="*/ 762000 w 809516"/>
                <a:gd name="connsiteY1" fmla="*/ 238125 h 406252"/>
                <a:gd name="connsiteX2" fmla="*/ 666750 w 809516"/>
                <a:gd name="connsiteY2" fmla="*/ 0 h 406252"/>
                <a:gd name="connsiteX3" fmla="*/ 323850 w 809516"/>
                <a:gd name="connsiteY3" fmla="*/ 133350 h 406252"/>
                <a:gd name="connsiteX4" fmla="*/ 0 w 809516"/>
                <a:gd name="connsiteY4" fmla="*/ 266700 h 406252"/>
                <a:gd name="connsiteX0" fmla="*/ 0 w 809516"/>
                <a:gd name="connsiteY0" fmla="*/ 266700 h 468978"/>
                <a:gd name="connsiteX1" fmla="*/ 446146 w 809516"/>
                <a:gd name="connsiteY1" fmla="*/ 468877 h 468978"/>
                <a:gd name="connsiteX2" fmla="*/ 762000 w 809516"/>
                <a:gd name="connsiteY2" fmla="*/ 238125 h 468978"/>
                <a:gd name="connsiteX3" fmla="*/ 666750 w 809516"/>
                <a:gd name="connsiteY3" fmla="*/ 0 h 468978"/>
                <a:gd name="connsiteX4" fmla="*/ 323850 w 809516"/>
                <a:gd name="connsiteY4" fmla="*/ 133350 h 468978"/>
                <a:gd name="connsiteX5" fmla="*/ 0 w 809516"/>
                <a:gd name="connsiteY5" fmla="*/ 266700 h 468978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09516"/>
                <a:gd name="connsiteY0" fmla="*/ 266700 h 468877"/>
                <a:gd name="connsiteX1" fmla="*/ 446146 w 809516"/>
                <a:gd name="connsiteY1" fmla="*/ 468877 h 468877"/>
                <a:gd name="connsiteX2" fmla="*/ 762000 w 809516"/>
                <a:gd name="connsiteY2" fmla="*/ 238125 h 468877"/>
                <a:gd name="connsiteX3" fmla="*/ 666750 w 809516"/>
                <a:gd name="connsiteY3" fmla="*/ 0 h 468877"/>
                <a:gd name="connsiteX4" fmla="*/ 323850 w 809516"/>
                <a:gd name="connsiteY4" fmla="*/ 133350 h 468877"/>
                <a:gd name="connsiteX5" fmla="*/ 0 w 809516"/>
                <a:gd name="connsiteY5" fmla="*/ 266700 h 468877"/>
                <a:gd name="connsiteX0" fmla="*/ 0 w 815569"/>
                <a:gd name="connsiteY0" fmla="*/ 266700 h 468877"/>
                <a:gd name="connsiteX1" fmla="*/ 446146 w 815569"/>
                <a:gd name="connsiteY1" fmla="*/ 468877 h 468877"/>
                <a:gd name="connsiteX2" fmla="*/ 771525 w 815569"/>
                <a:gd name="connsiteY2" fmla="*/ 304800 h 468877"/>
                <a:gd name="connsiteX3" fmla="*/ 666750 w 815569"/>
                <a:gd name="connsiteY3" fmla="*/ 0 h 468877"/>
                <a:gd name="connsiteX4" fmla="*/ 323850 w 815569"/>
                <a:gd name="connsiteY4" fmla="*/ 133350 h 468877"/>
                <a:gd name="connsiteX5" fmla="*/ 0 w 815569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68877"/>
                <a:gd name="connsiteX1" fmla="*/ 446146 w 795276"/>
                <a:gd name="connsiteY1" fmla="*/ 468877 h 468877"/>
                <a:gd name="connsiteX2" fmla="*/ 771525 w 795276"/>
                <a:gd name="connsiteY2" fmla="*/ 304800 h 468877"/>
                <a:gd name="connsiteX3" fmla="*/ 666750 w 795276"/>
                <a:gd name="connsiteY3" fmla="*/ 0 h 468877"/>
                <a:gd name="connsiteX4" fmla="*/ 323850 w 795276"/>
                <a:gd name="connsiteY4" fmla="*/ 133350 h 468877"/>
                <a:gd name="connsiteX5" fmla="*/ 0 w 795276"/>
                <a:gd name="connsiteY5" fmla="*/ 266700 h 468877"/>
                <a:gd name="connsiteX0" fmla="*/ 0 w 795276"/>
                <a:gd name="connsiteY0" fmla="*/ 266700 h 459352"/>
                <a:gd name="connsiteX1" fmla="*/ 303271 w 795276"/>
                <a:gd name="connsiteY1" fmla="*/ 459352 h 459352"/>
                <a:gd name="connsiteX2" fmla="*/ 771525 w 795276"/>
                <a:gd name="connsiteY2" fmla="*/ 304800 h 459352"/>
                <a:gd name="connsiteX3" fmla="*/ 666750 w 795276"/>
                <a:gd name="connsiteY3" fmla="*/ 0 h 459352"/>
                <a:gd name="connsiteX4" fmla="*/ 323850 w 795276"/>
                <a:gd name="connsiteY4" fmla="*/ 133350 h 459352"/>
                <a:gd name="connsiteX5" fmla="*/ 0 w 795276"/>
                <a:gd name="connsiteY5" fmla="*/ 266700 h 459352"/>
                <a:gd name="connsiteX0" fmla="*/ 0 w 789781"/>
                <a:gd name="connsiteY0" fmla="*/ 266700 h 459352"/>
                <a:gd name="connsiteX1" fmla="*/ 303271 w 789781"/>
                <a:gd name="connsiteY1" fmla="*/ 459352 h 459352"/>
                <a:gd name="connsiteX2" fmla="*/ 762000 w 789781"/>
                <a:gd name="connsiteY2" fmla="*/ 247650 h 459352"/>
                <a:gd name="connsiteX3" fmla="*/ 666750 w 789781"/>
                <a:gd name="connsiteY3" fmla="*/ 0 h 459352"/>
                <a:gd name="connsiteX4" fmla="*/ 323850 w 789781"/>
                <a:gd name="connsiteY4" fmla="*/ 133350 h 459352"/>
                <a:gd name="connsiteX5" fmla="*/ 0 w 789781"/>
                <a:gd name="connsiteY5" fmla="*/ 266700 h 459352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49827"/>
                <a:gd name="connsiteX1" fmla="*/ 255646 w 789781"/>
                <a:gd name="connsiteY1" fmla="*/ 449827 h 449827"/>
                <a:gd name="connsiteX2" fmla="*/ 762000 w 789781"/>
                <a:gd name="connsiteY2" fmla="*/ 247650 h 449827"/>
                <a:gd name="connsiteX3" fmla="*/ 666750 w 789781"/>
                <a:gd name="connsiteY3" fmla="*/ 0 h 449827"/>
                <a:gd name="connsiteX4" fmla="*/ 323850 w 789781"/>
                <a:gd name="connsiteY4" fmla="*/ 133350 h 449827"/>
                <a:gd name="connsiteX5" fmla="*/ 0 w 789781"/>
                <a:gd name="connsiteY5" fmla="*/ 266700 h 449827"/>
                <a:gd name="connsiteX0" fmla="*/ 0 w 789781"/>
                <a:gd name="connsiteY0" fmla="*/ 266700 h 450000"/>
                <a:gd name="connsiteX1" fmla="*/ 255646 w 789781"/>
                <a:gd name="connsiteY1" fmla="*/ 449827 h 450000"/>
                <a:gd name="connsiteX2" fmla="*/ 762000 w 789781"/>
                <a:gd name="connsiteY2" fmla="*/ 247650 h 450000"/>
                <a:gd name="connsiteX3" fmla="*/ 666750 w 789781"/>
                <a:gd name="connsiteY3" fmla="*/ 0 h 450000"/>
                <a:gd name="connsiteX4" fmla="*/ 323850 w 789781"/>
                <a:gd name="connsiteY4" fmla="*/ 133350 h 450000"/>
                <a:gd name="connsiteX5" fmla="*/ 0 w 789781"/>
                <a:gd name="connsiteY5" fmla="*/ 266700 h 450000"/>
                <a:gd name="connsiteX0" fmla="*/ 0 w 825856"/>
                <a:gd name="connsiteY0" fmla="*/ 266700 h 450000"/>
                <a:gd name="connsiteX1" fmla="*/ 255646 w 825856"/>
                <a:gd name="connsiteY1" fmla="*/ 449827 h 450000"/>
                <a:gd name="connsiteX2" fmla="*/ 762000 w 825856"/>
                <a:gd name="connsiteY2" fmla="*/ 247650 h 450000"/>
                <a:gd name="connsiteX3" fmla="*/ 666750 w 825856"/>
                <a:gd name="connsiteY3" fmla="*/ 0 h 450000"/>
                <a:gd name="connsiteX4" fmla="*/ 323850 w 825856"/>
                <a:gd name="connsiteY4" fmla="*/ 133350 h 450000"/>
                <a:gd name="connsiteX5" fmla="*/ 0 w 825856"/>
                <a:gd name="connsiteY5" fmla="*/ 266700 h 450000"/>
                <a:gd name="connsiteX0" fmla="*/ 0 w 820601"/>
                <a:gd name="connsiteY0" fmla="*/ 269162 h 452462"/>
                <a:gd name="connsiteX1" fmla="*/ 255646 w 820601"/>
                <a:gd name="connsiteY1" fmla="*/ 452289 h 452462"/>
                <a:gd name="connsiteX2" fmla="*/ 762000 w 820601"/>
                <a:gd name="connsiteY2" fmla="*/ 250112 h 452462"/>
                <a:gd name="connsiteX3" fmla="*/ 666750 w 820601"/>
                <a:gd name="connsiteY3" fmla="*/ 2462 h 452462"/>
                <a:gd name="connsiteX4" fmla="*/ 323850 w 820601"/>
                <a:gd name="connsiteY4" fmla="*/ 135812 h 452462"/>
                <a:gd name="connsiteX5" fmla="*/ 0 w 820601"/>
                <a:gd name="connsiteY5" fmla="*/ 269162 h 452462"/>
                <a:gd name="connsiteX0" fmla="*/ 0 w 820601"/>
                <a:gd name="connsiteY0" fmla="*/ 269162 h 452779"/>
                <a:gd name="connsiteX1" fmla="*/ 255646 w 820601"/>
                <a:gd name="connsiteY1" fmla="*/ 452289 h 452779"/>
                <a:gd name="connsiteX2" fmla="*/ 762000 w 820601"/>
                <a:gd name="connsiteY2" fmla="*/ 250112 h 452779"/>
                <a:gd name="connsiteX3" fmla="*/ 666750 w 820601"/>
                <a:gd name="connsiteY3" fmla="*/ 2462 h 452779"/>
                <a:gd name="connsiteX4" fmla="*/ 323850 w 820601"/>
                <a:gd name="connsiteY4" fmla="*/ 135812 h 452779"/>
                <a:gd name="connsiteX5" fmla="*/ 0 w 820601"/>
                <a:gd name="connsiteY5" fmla="*/ 269162 h 452779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23850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42900 w 787521"/>
                <a:gd name="connsiteY4" fmla="*/ 165419 h 453811"/>
                <a:gd name="connsiteX5" fmla="*/ 0 w 787521"/>
                <a:gd name="connsiteY5" fmla="*/ 270194 h 453811"/>
                <a:gd name="connsiteX0" fmla="*/ 0 w 787521"/>
                <a:gd name="connsiteY0" fmla="*/ 270194 h 453811"/>
                <a:gd name="connsiteX1" fmla="*/ 255646 w 787521"/>
                <a:gd name="connsiteY1" fmla="*/ 453321 h 453811"/>
                <a:gd name="connsiteX2" fmla="*/ 762000 w 787521"/>
                <a:gd name="connsiteY2" fmla="*/ 251144 h 453811"/>
                <a:gd name="connsiteX3" fmla="*/ 666750 w 787521"/>
                <a:gd name="connsiteY3" fmla="*/ 3494 h 453811"/>
                <a:gd name="connsiteX4" fmla="*/ 333375 w 787521"/>
                <a:gd name="connsiteY4" fmla="*/ 136844 h 453811"/>
                <a:gd name="connsiteX5" fmla="*/ 0 w 787521"/>
                <a:gd name="connsiteY5" fmla="*/ 270194 h 453811"/>
                <a:gd name="connsiteX0" fmla="*/ 0 w 787521"/>
                <a:gd name="connsiteY0" fmla="*/ 266700 h 450317"/>
                <a:gd name="connsiteX1" fmla="*/ 255646 w 787521"/>
                <a:gd name="connsiteY1" fmla="*/ 449827 h 450317"/>
                <a:gd name="connsiteX2" fmla="*/ 762000 w 787521"/>
                <a:gd name="connsiteY2" fmla="*/ 247650 h 450317"/>
                <a:gd name="connsiteX3" fmla="*/ 666750 w 787521"/>
                <a:gd name="connsiteY3" fmla="*/ 0 h 450317"/>
                <a:gd name="connsiteX4" fmla="*/ 333375 w 787521"/>
                <a:gd name="connsiteY4" fmla="*/ 133350 h 450317"/>
                <a:gd name="connsiteX5" fmla="*/ 0 w 787521"/>
                <a:gd name="connsiteY5" fmla="*/ 266700 h 45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7521" h="450317">
                  <a:moveTo>
                    <a:pt x="0" y="266700"/>
                  </a:moveTo>
                  <a:cubicBezTo>
                    <a:pt x="10858" y="357546"/>
                    <a:pt x="100071" y="416489"/>
                    <a:pt x="255646" y="449827"/>
                  </a:cubicBezTo>
                  <a:cubicBezTo>
                    <a:pt x="525521" y="454590"/>
                    <a:pt x="677608" y="427396"/>
                    <a:pt x="762000" y="247650"/>
                  </a:cubicBezTo>
                  <a:cubicBezTo>
                    <a:pt x="790575" y="123825"/>
                    <a:pt x="828675" y="9525"/>
                    <a:pt x="666750" y="0"/>
                  </a:cubicBezTo>
                  <a:cubicBezTo>
                    <a:pt x="482600" y="44450"/>
                    <a:pt x="479425" y="-15875"/>
                    <a:pt x="333375" y="133350"/>
                  </a:cubicBezTo>
                  <a:cubicBezTo>
                    <a:pt x="152400" y="234950"/>
                    <a:pt x="219075" y="212725"/>
                    <a:pt x="0" y="26670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Freeform 2057">
              <a:extLst>
                <a:ext uri="{FF2B5EF4-FFF2-40B4-BE49-F238E27FC236}">
                  <a16:creationId xmlns="" xmlns:a16="http://schemas.microsoft.com/office/drawing/2014/main" id="{FD44CAF4-F51A-4CB9-B7F5-C4A0F5DF70DA}"/>
                </a:ext>
              </a:extLst>
            </p:cNvPr>
            <p:cNvSpPr/>
            <p:nvPr/>
          </p:nvSpPr>
          <p:spPr>
            <a:xfrm>
              <a:off x="2767594" y="3944340"/>
              <a:ext cx="799687" cy="761071"/>
            </a:xfrm>
            <a:custGeom>
              <a:avLst/>
              <a:gdLst>
                <a:gd name="connsiteX0" fmla="*/ 514350 w 533400"/>
                <a:gd name="connsiteY0" fmla="*/ 0 h 733425"/>
                <a:gd name="connsiteX1" fmla="*/ 533400 w 533400"/>
                <a:gd name="connsiteY1" fmla="*/ 647700 h 733425"/>
                <a:gd name="connsiteX2" fmla="*/ 180975 w 533400"/>
                <a:gd name="connsiteY2" fmla="*/ 733425 h 733425"/>
                <a:gd name="connsiteX3" fmla="*/ 0 w 533400"/>
                <a:gd name="connsiteY3" fmla="*/ 561975 h 733425"/>
                <a:gd name="connsiteX4" fmla="*/ 333375 w 533400"/>
                <a:gd name="connsiteY4" fmla="*/ 114300 h 733425"/>
                <a:gd name="connsiteX5" fmla="*/ 514350 w 533400"/>
                <a:gd name="connsiteY5" fmla="*/ 0 h 733425"/>
                <a:gd name="connsiteX0" fmla="*/ 514350 w 575984"/>
                <a:gd name="connsiteY0" fmla="*/ 0 h 733425"/>
                <a:gd name="connsiteX1" fmla="*/ 533400 w 575984"/>
                <a:gd name="connsiteY1" fmla="*/ 647700 h 733425"/>
                <a:gd name="connsiteX2" fmla="*/ 180975 w 575984"/>
                <a:gd name="connsiteY2" fmla="*/ 733425 h 733425"/>
                <a:gd name="connsiteX3" fmla="*/ 0 w 575984"/>
                <a:gd name="connsiteY3" fmla="*/ 561975 h 733425"/>
                <a:gd name="connsiteX4" fmla="*/ 333375 w 575984"/>
                <a:gd name="connsiteY4" fmla="*/ 114300 h 733425"/>
                <a:gd name="connsiteX5" fmla="*/ 514350 w 575984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33425"/>
                <a:gd name="connsiteX1" fmla="*/ 533400 w 613271"/>
                <a:gd name="connsiteY1" fmla="*/ 647700 h 733425"/>
                <a:gd name="connsiteX2" fmla="*/ 180975 w 613271"/>
                <a:gd name="connsiteY2" fmla="*/ 733425 h 733425"/>
                <a:gd name="connsiteX3" fmla="*/ 0 w 613271"/>
                <a:gd name="connsiteY3" fmla="*/ 561975 h 733425"/>
                <a:gd name="connsiteX4" fmla="*/ 333375 w 613271"/>
                <a:gd name="connsiteY4" fmla="*/ 114300 h 733425"/>
                <a:gd name="connsiteX5" fmla="*/ 514350 w 613271"/>
                <a:gd name="connsiteY5" fmla="*/ 0 h 733425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14350 w 613271"/>
                <a:gd name="connsiteY0" fmla="*/ 0 h 751546"/>
                <a:gd name="connsiteX1" fmla="*/ 533400 w 613271"/>
                <a:gd name="connsiteY1" fmla="*/ 647700 h 751546"/>
                <a:gd name="connsiteX2" fmla="*/ 180975 w 613271"/>
                <a:gd name="connsiteY2" fmla="*/ 733425 h 751546"/>
                <a:gd name="connsiteX3" fmla="*/ 0 w 613271"/>
                <a:gd name="connsiteY3" fmla="*/ 561975 h 751546"/>
                <a:gd name="connsiteX4" fmla="*/ 333375 w 613271"/>
                <a:gd name="connsiteY4" fmla="*/ 114300 h 751546"/>
                <a:gd name="connsiteX5" fmla="*/ 514350 w 613271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23875 w 622796"/>
                <a:gd name="connsiteY0" fmla="*/ 0 h 751546"/>
                <a:gd name="connsiteX1" fmla="*/ 542925 w 622796"/>
                <a:gd name="connsiteY1" fmla="*/ 647700 h 751546"/>
                <a:gd name="connsiteX2" fmla="*/ 190500 w 622796"/>
                <a:gd name="connsiteY2" fmla="*/ 733425 h 751546"/>
                <a:gd name="connsiteX3" fmla="*/ 0 w 622796"/>
                <a:gd name="connsiteY3" fmla="*/ 533400 h 751546"/>
                <a:gd name="connsiteX4" fmla="*/ 342900 w 622796"/>
                <a:gd name="connsiteY4" fmla="*/ 114300 h 751546"/>
                <a:gd name="connsiteX5" fmla="*/ 523875 w 622796"/>
                <a:gd name="connsiteY5" fmla="*/ 0 h 751546"/>
                <a:gd name="connsiteX0" fmla="*/ 533400 w 632321"/>
                <a:gd name="connsiteY0" fmla="*/ 0 h 751546"/>
                <a:gd name="connsiteX1" fmla="*/ 552450 w 632321"/>
                <a:gd name="connsiteY1" fmla="*/ 647700 h 751546"/>
                <a:gd name="connsiteX2" fmla="*/ 200025 w 632321"/>
                <a:gd name="connsiteY2" fmla="*/ 733425 h 751546"/>
                <a:gd name="connsiteX3" fmla="*/ 0 w 632321"/>
                <a:gd name="connsiteY3" fmla="*/ 542925 h 751546"/>
                <a:gd name="connsiteX4" fmla="*/ 352425 w 632321"/>
                <a:gd name="connsiteY4" fmla="*/ 114300 h 751546"/>
                <a:gd name="connsiteX5" fmla="*/ 533400 w 632321"/>
                <a:gd name="connsiteY5" fmla="*/ 0 h 751546"/>
                <a:gd name="connsiteX0" fmla="*/ 552170 w 651091"/>
                <a:gd name="connsiteY0" fmla="*/ 0 h 751546"/>
                <a:gd name="connsiteX1" fmla="*/ 571220 w 651091"/>
                <a:gd name="connsiteY1" fmla="*/ 647700 h 751546"/>
                <a:gd name="connsiteX2" fmla="*/ 218795 w 651091"/>
                <a:gd name="connsiteY2" fmla="*/ 733425 h 751546"/>
                <a:gd name="connsiteX3" fmla="*/ 18770 w 651091"/>
                <a:gd name="connsiteY3" fmla="*/ 542925 h 751546"/>
                <a:gd name="connsiteX4" fmla="*/ 371195 w 651091"/>
                <a:gd name="connsiteY4" fmla="*/ 114300 h 751546"/>
                <a:gd name="connsiteX5" fmla="*/ 552170 w 651091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54113 w 634009"/>
                <a:gd name="connsiteY4" fmla="*/ 1143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963 h 752509"/>
                <a:gd name="connsiteX1" fmla="*/ 554138 w 634009"/>
                <a:gd name="connsiteY1" fmla="*/ 648663 h 752509"/>
                <a:gd name="connsiteX2" fmla="*/ 201713 w 634009"/>
                <a:gd name="connsiteY2" fmla="*/ 734388 h 752509"/>
                <a:gd name="connsiteX3" fmla="*/ 1688 w 634009"/>
                <a:gd name="connsiteY3" fmla="*/ 543888 h 752509"/>
                <a:gd name="connsiteX4" fmla="*/ 325538 w 634009"/>
                <a:gd name="connsiteY4" fmla="*/ 153363 h 752509"/>
                <a:gd name="connsiteX5" fmla="*/ 535088 w 634009"/>
                <a:gd name="connsiteY5" fmla="*/ 963 h 752509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325538 w 634009"/>
                <a:gd name="connsiteY4" fmla="*/ 152400 h 751546"/>
                <a:gd name="connsiteX5" fmla="*/ 535088 w 634009"/>
                <a:gd name="connsiteY5" fmla="*/ 0 h 751546"/>
                <a:gd name="connsiteX0" fmla="*/ 535088 w 634009"/>
                <a:gd name="connsiteY0" fmla="*/ 0 h 751546"/>
                <a:gd name="connsiteX1" fmla="*/ 554138 w 634009"/>
                <a:gd name="connsiteY1" fmla="*/ 647700 h 751546"/>
                <a:gd name="connsiteX2" fmla="*/ 201713 w 634009"/>
                <a:gd name="connsiteY2" fmla="*/ 733425 h 751546"/>
                <a:gd name="connsiteX3" fmla="*/ 1688 w 634009"/>
                <a:gd name="connsiteY3" fmla="*/ 542925 h 751546"/>
                <a:gd name="connsiteX4" fmla="*/ 258863 w 634009"/>
                <a:gd name="connsiteY4" fmla="*/ 152400 h 751546"/>
                <a:gd name="connsiteX5" fmla="*/ 535088 w 634009"/>
                <a:gd name="connsiteY5" fmla="*/ 0 h 751546"/>
                <a:gd name="connsiteX0" fmla="*/ 563325 w 662246"/>
                <a:gd name="connsiteY0" fmla="*/ 0 h 751546"/>
                <a:gd name="connsiteX1" fmla="*/ 582375 w 662246"/>
                <a:gd name="connsiteY1" fmla="*/ 647700 h 751546"/>
                <a:gd name="connsiteX2" fmla="*/ 229950 w 662246"/>
                <a:gd name="connsiteY2" fmla="*/ 733425 h 751546"/>
                <a:gd name="connsiteX3" fmla="*/ 1350 w 662246"/>
                <a:gd name="connsiteY3" fmla="*/ 542925 h 751546"/>
                <a:gd name="connsiteX4" fmla="*/ 287100 w 662246"/>
                <a:gd name="connsiteY4" fmla="*/ 152400 h 751546"/>
                <a:gd name="connsiteX5" fmla="*/ 563325 w 662246"/>
                <a:gd name="connsiteY5" fmla="*/ 0 h 751546"/>
                <a:gd name="connsiteX0" fmla="*/ 591674 w 690595"/>
                <a:gd name="connsiteY0" fmla="*/ 0 h 751546"/>
                <a:gd name="connsiteX1" fmla="*/ 610724 w 690595"/>
                <a:gd name="connsiteY1" fmla="*/ 647700 h 751546"/>
                <a:gd name="connsiteX2" fmla="*/ 258299 w 690595"/>
                <a:gd name="connsiteY2" fmla="*/ 733425 h 751546"/>
                <a:gd name="connsiteX3" fmla="*/ 1124 w 690595"/>
                <a:gd name="connsiteY3" fmla="*/ 514350 h 751546"/>
                <a:gd name="connsiteX4" fmla="*/ 315449 w 690595"/>
                <a:gd name="connsiteY4" fmla="*/ 152400 h 751546"/>
                <a:gd name="connsiteX5" fmla="*/ 591674 w 690595"/>
                <a:gd name="connsiteY5" fmla="*/ 0 h 751546"/>
                <a:gd name="connsiteX0" fmla="*/ 591674 w 705762"/>
                <a:gd name="connsiteY0" fmla="*/ 0 h 751546"/>
                <a:gd name="connsiteX1" fmla="*/ 610724 w 705762"/>
                <a:gd name="connsiteY1" fmla="*/ 647700 h 751546"/>
                <a:gd name="connsiteX2" fmla="*/ 258299 w 705762"/>
                <a:gd name="connsiteY2" fmla="*/ 733425 h 751546"/>
                <a:gd name="connsiteX3" fmla="*/ 1124 w 705762"/>
                <a:gd name="connsiteY3" fmla="*/ 514350 h 751546"/>
                <a:gd name="connsiteX4" fmla="*/ 315449 w 705762"/>
                <a:gd name="connsiteY4" fmla="*/ 152400 h 751546"/>
                <a:gd name="connsiteX5" fmla="*/ 591674 w 705762"/>
                <a:gd name="connsiteY5" fmla="*/ 0 h 751546"/>
                <a:gd name="connsiteX0" fmla="*/ 591674 w 719146"/>
                <a:gd name="connsiteY0" fmla="*/ 0 h 751546"/>
                <a:gd name="connsiteX1" fmla="*/ 610724 w 719146"/>
                <a:gd name="connsiteY1" fmla="*/ 647700 h 751546"/>
                <a:gd name="connsiteX2" fmla="*/ 258299 w 719146"/>
                <a:gd name="connsiteY2" fmla="*/ 733425 h 751546"/>
                <a:gd name="connsiteX3" fmla="*/ 1124 w 719146"/>
                <a:gd name="connsiteY3" fmla="*/ 514350 h 751546"/>
                <a:gd name="connsiteX4" fmla="*/ 315449 w 719146"/>
                <a:gd name="connsiteY4" fmla="*/ 152400 h 751546"/>
                <a:gd name="connsiteX5" fmla="*/ 591674 w 719146"/>
                <a:gd name="connsiteY5" fmla="*/ 0 h 751546"/>
                <a:gd name="connsiteX0" fmla="*/ 601199 w 723836"/>
                <a:gd name="connsiteY0" fmla="*/ 0 h 761071"/>
                <a:gd name="connsiteX1" fmla="*/ 610724 w 723836"/>
                <a:gd name="connsiteY1" fmla="*/ 657225 h 761071"/>
                <a:gd name="connsiteX2" fmla="*/ 258299 w 723836"/>
                <a:gd name="connsiteY2" fmla="*/ 742950 h 761071"/>
                <a:gd name="connsiteX3" fmla="*/ 1124 w 723836"/>
                <a:gd name="connsiteY3" fmla="*/ 523875 h 761071"/>
                <a:gd name="connsiteX4" fmla="*/ 315449 w 723836"/>
                <a:gd name="connsiteY4" fmla="*/ 161925 h 761071"/>
                <a:gd name="connsiteX5" fmla="*/ 601199 w 723836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58065 w 780702"/>
                <a:gd name="connsiteY0" fmla="*/ 0 h 761071"/>
                <a:gd name="connsiteX1" fmla="*/ 667590 w 780702"/>
                <a:gd name="connsiteY1" fmla="*/ 657225 h 761071"/>
                <a:gd name="connsiteX2" fmla="*/ 315165 w 780702"/>
                <a:gd name="connsiteY2" fmla="*/ 742950 h 761071"/>
                <a:gd name="connsiteX3" fmla="*/ 840 w 780702"/>
                <a:gd name="connsiteY3" fmla="*/ 523875 h 761071"/>
                <a:gd name="connsiteX4" fmla="*/ 372315 w 780702"/>
                <a:gd name="connsiteY4" fmla="*/ 161925 h 761071"/>
                <a:gd name="connsiteX5" fmla="*/ 658065 w 780702"/>
                <a:gd name="connsiteY5" fmla="*/ 0 h 761071"/>
                <a:gd name="connsiteX0" fmla="*/ 677050 w 799687"/>
                <a:gd name="connsiteY0" fmla="*/ 0 h 761071"/>
                <a:gd name="connsiteX1" fmla="*/ 686575 w 799687"/>
                <a:gd name="connsiteY1" fmla="*/ 657225 h 761071"/>
                <a:gd name="connsiteX2" fmla="*/ 334150 w 799687"/>
                <a:gd name="connsiteY2" fmla="*/ 742950 h 761071"/>
                <a:gd name="connsiteX3" fmla="*/ 775 w 799687"/>
                <a:gd name="connsiteY3" fmla="*/ 571500 h 761071"/>
                <a:gd name="connsiteX4" fmla="*/ 391300 w 799687"/>
                <a:gd name="connsiteY4" fmla="*/ 161925 h 761071"/>
                <a:gd name="connsiteX5" fmla="*/ 677050 w 799687"/>
                <a:gd name="connsiteY5" fmla="*/ 0 h 76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687" h="761071">
                  <a:moveTo>
                    <a:pt x="677050" y="0"/>
                  </a:moveTo>
                  <a:cubicBezTo>
                    <a:pt x="845325" y="244475"/>
                    <a:pt x="832625" y="469900"/>
                    <a:pt x="686575" y="657225"/>
                  </a:cubicBezTo>
                  <a:cubicBezTo>
                    <a:pt x="550050" y="781050"/>
                    <a:pt x="404000" y="771525"/>
                    <a:pt x="334150" y="742950"/>
                  </a:cubicBezTo>
                  <a:cubicBezTo>
                    <a:pt x="216675" y="657225"/>
                    <a:pt x="-15100" y="676275"/>
                    <a:pt x="775" y="571500"/>
                  </a:cubicBezTo>
                  <a:cubicBezTo>
                    <a:pt x="410350" y="508000"/>
                    <a:pt x="438925" y="473075"/>
                    <a:pt x="391300" y="161925"/>
                  </a:cubicBezTo>
                  <a:cubicBezTo>
                    <a:pt x="423050" y="25400"/>
                    <a:pt x="531000" y="69850"/>
                    <a:pt x="67705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Freeform 2053">
              <a:extLst>
                <a:ext uri="{FF2B5EF4-FFF2-40B4-BE49-F238E27FC236}">
                  <a16:creationId xmlns="" xmlns:a16="http://schemas.microsoft.com/office/drawing/2014/main" id="{D6F0905F-4CD9-487C-8F1C-B3E7DFE5C0F8}"/>
                </a:ext>
              </a:extLst>
            </p:cNvPr>
            <p:cNvSpPr/>
            <p:nvPr/>
          </p:nvSpPr>
          <p:spPr>
            <a:xfrm rot="729172">
              <a:off x="2087789" y="3544222"/>
              <a:ext cx="1108213" cy="819288"/>
            </a:xfrm>
            <a:custGeom>
              <a:avLst/>
              <a:gdLst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914400 w 1057275"/>
                <a:gd name="connsiteY0" fmla="*/ 0 h 857250"/>
                <a:gd name="connsiteX1" fmla="*/ 0 w 1057275"/>
                <a:gd name="connsiteY1" fmla="*/ 381000 h 857250"/>
                <a:gd name="connsiteX2" fmla="*/ 314325 w 1057275"/>
                <a:gd name="connsiteY2" fmla="*/ 857250 h 857250"/>
                <a:gd name="connsiteX3" fmla="*/ 866775 w 1057275"/>
                <a:gd name="connsiteY3" fmla="*/ 542925 h 857250"/>
                <a:gd name="connsiteX4" fmla="*/ 819150 w 1057275"/>
                <a:gd name="connsiteY4" fmla="*/ 247650 h 857250"/>
                <a:gd name="connsiteX5" fmla="*/ 1057275 w 1057275"/>
                <a:gd name="connsiteY5" fmla="*/ 114300 h 857250"/>
                <a:gd name="connsiteX6" fmla="*/ 914400 w 1057275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866775 w 1009650"/>
                <a:gd name="connsiteY0" fmla="*/ 0 h 857250"/>
                <a:gd name="connsiteX1" fmla="*/ 0 w 1009650"/>
                <a:gd name="connsiteY1" fmla="*/ 400050 h 857250"/>
                <a:gd name="connsiteX2" fmla="*/ 266700 w 1009650"/>
                <a:gd name="connsiteY2" fmla="*/ 857250 h 857250"/>
                <a:gd name="connsiteX3" fmla="*/ 819150 w 1009650"/>
                <a:gd name="connsiteY3" fmla="*/ 542925 h 857250"/>
                <a:gd name="connsiteX4" fmla="*/ 771525 w 1009650"/>
                <a:gd name="connsiteY4" fmla="*/ 247650 h 857250"/>
                <a:gd name="connsiteX5" fmla="*/ 1009650 w 1009650"/>
                <a:gd name="connsiteY5" fmla="*/ 114300 h 857250"/>
                <a:gd name="connsiteX6" fmla="*/ 866775 w 1009650"/>
                <a:gd name="connsiteY6" fmla="*/ 0 h 857250"/>
                <a:gd name="connsiteX0" fmla="*/ 908732 w 1051607"/>
                <a:gd name="connsiteY0" fmla="*/ 0 h 857250"/>
                <a:gd name="connsiteX1" fmla="*/ 41957 w 1051607"/>
                <a:gd name="connsiteY1" fmla="*/ 400050 h 857250"/>
                <a:gd name="connsiteX2" fmla="*/ 308657 w 1051607"/>
                <a:gd name="connsiteY2" fmla="*/ 857250 h 857250"/>
                <a:gd name="connsiteX3" fmla="*/ 861107 w 1051607"/>
                <a:gd name="connsiteY3" fmla="*/ 542925 h 857250"/>
                <a:gd name="connsiteX4" fmla="*/ 813482 w 1051607"/>
                <a:gd name="connsiteY4" fmla="*/ 247650 h 857250"/>
                <a:gd name="connsiteX5" fmla="*/ 1051607 w 1051607"/>
                <a:gd name="connsiteY5" fmla="*/ 114300 h 857250"/>
                <a:gd name="connsiteX6" fmla="*/ 908732 w 1051607"/>
                <a:gd name="connsiteY6" fmla="*/ 0 h 857250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19875 w 1058000"/>
                <a:gd name="connsiteY4" fmla="*/ 2476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608"/>
                <a:gd name="connsiteY0" fmla="*/ 0 h 857562"/>
                <a:gd name="connsiteX1" fmla="*/ 48350 w 1058608"/>
                <a:gd name="connsiteY1" fmla="*/ 400050 h 857562"/>
                <a:gd name="connsiteX2" fmla="*/ 315050 w 1058608"/>
                <a:gd name="connsiteY2" fmla="*/ 857250 h 857562"/>
                <a:gd name="connsiteX3" fmla="*/ 867500 w 1058608"/>
                <a:gd name="connsiteY3" fmla="*/ 542925 h 857562"/>
                <a:gd name="connsiteX4" fmla="*/ 857975 w 1058608"/>
                <a:gd name="connsiteY4" fmla="*/ 285750 h 857562"/>
                <a:gd name="connsiteX5" fmla="*/ 1058000 w 1058608"/>
                <a:gd name="connsiteY5" fmla="*/ 114300 h 857562"/>
                <a:gd name="connsiteX6" fmla="*/ 915125 w 1058608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915125 w 1058000"/>
                <a:gd name="connsiteY0" fmla="*/ 0 h 857562"/>
                <a:gd name="connsiteX1" fmla="*/ 48350 w 1058000"/>
                <a:gd name="connsiteY1" fmla="*/ 400050 h 857562"/>
                <a:gd name="connsiteX2" fmla="*/ 315050 w 1058000"/>
                <a:gd name="connsiteY2" fmla="*/ 857250 h 857562"/>
                <a:gd name="connsiteX3" fmla="*/ 867500 w 1058000"/>
                <a:gd name="connsiteY3" fmla="*/ 542925 h 857562"/>
                <a:gd name="connsiteX4" fmla="*/ 857975 w 1058000"/>
                <a:gd name="connsiteY4" fmla="*/ 285750 h 857562"/>
                <a:gd name="connsiteX5" fmla="*/ 1058000 w 1058000"/>
                <a:gd name="connsiteY5" fmla="*/ 114300 h 857562"/>
                <a:gd name="connsiteX6" fmla="*/ 915125 w 1058000"/>
                <a:gd name="connsiteY6" fmla="*/ 0 h 85756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57975 w 1058000"/>
                <a:gd name="connsiteY4" fmla="*/ 30480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67500 w 1058000"/>
                <a:gd name="connsiteY3" fmla="*/ 561975 h 876612"/>
                <a:gd name="connsiteX4" fmla="*/ 886550 w 1058000"/>
                <a:gd name="connsiteY4" fmla="*/ 323850 h 876612"/>
                <a:gd name="connsiteX5" fmla="*/ 1058000 w 1058000"/>
                <a:gd name="connsiteY5" fmla="*/ 133350 h 876612"/>
                <a:gd name="connsiteX6" fmla="*/ 848450 w 1058000"/>
                <a:gd name="connsiteY6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86550 w 1058000"/>
                <a:gd name="connsiteY3" fmla="*/ 32385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1058000"/>
                <a:gd name="connsiteY0" fmla="*/ 0 h 876612"/>
                <a:gd name="connsiteX1" fmla="*/ 48350 w 1058000"/>
                <a:gd name="connsiteY1" fmla="*/ 419100 h 876612"/>
                <a:gd name="connsiteX2" fmla="*/ 315050 w 1058000"/>
                <a:gd name="connsiteY2" fmla="*/ 876300 h 876612"/>
                <a:gd name="connsiteX3" fmla="*/ 877025 w 1058000"/>
                <a:gd name="connsiteY3" fmla="*/ 381000 h 876612"/>
                <a:gd name="connsiteX4" fmla="*/ 1058000 w 1058000"/>
                <a:gd name="connsiteY4" fmla="*/ 133350 h 876612"/>
                <a:gd name="connsiteX5" fmla="*/ 848450 w 1058000"/>
                <a:gd name="connsiteY5" fmla="*/ 0 h 876612"/>
                <a:gd name="connsiteX0" fmla="*/ 848450 w 947893"/>
                <a:gd name="connsiteY0" fmla="*/ 122 h 876734"/>
                <a:gd name="connsiteX1" fmla="*/ 48350 w 947893"/>
                <a:gd name="connsiteY1" fmla="*/ 419222 h 876734"/>
                <a:gd name="connsiteX2" fmla="*/ 315050 w 947893"/>
                <a:gd name="connsiteY2" fmla="*/ 876422 h 876734"/>
                <a:gd name="connsiteX3" fmla="*/ 877025 w 947893"/>
                <a:gd name="connsiteY3" fmla="*/ 381122 h 876734"/>
                <a:gd name="connsiteX4" fmla="*/ 848450 w 947893"/>
                <a:gd name="connsiteY4" fmla="*/ 122 h 876734"/>
                <a:gd name="connsiteX0" fmla="*/ 848450 w 958274"/>
                <a:gd name="connsiteY0" fmla="*/ 122 h 876734"/>
                <a:gd name="connsiteX1" fmla="*/ 48350 w 958274"/>
                <a:gd name="connsiteY1" fmla="*/ 419222 h 876734"/>
                <a:gd name="connsiteX2" fmla="*/ 315050 w 958274"/>
                <a:gd name="connsiteY2" fmla="*/ 876422 h 876734"/>
                <a:gd name="connsiteX3" fmla="*/ 896075 w 958274"/>
                <a:gd name="connsiteY3" fmla="*/ 381122 h 876734"/>
                <a:gd name="connsiteX4" fmla="*/ 848450 w 958274"/>
                <a:gd name="connsiteY4" fmla="*/ 122 h 876734"/>
                <a:gd name="connsiteX0" fmla="*/ 848450 w 1027683"/>
                <a:gd name="connsiteY0" fmla="*/ 152 h 876764"/>
                <a:gd name="connsiteX1" fmla="*/ 48350 w 1027683"/>
                <a:gd name="connsiteY1" fmla="*/ 419252 h 876764"/>
                <a:gd name="connsiteX2" fmla="*/ 315050 w 1027683"/>
                <a:gd name="connsiteY2" fmla="*/ 876452 h 876764"/>
                <a:gd name="connsiteX3" fmla="*/ 896075 w 1027683"/>
                <a:gd name="connsiteY3" fmla="*/ 381152 h 876764"/>
                <a:gd name="connsiteX4" fmla="*/ 848450 w 1027683"/>
                <a:gd name="connsiteY4" fmla="*/ 152 h 876764"/>
                <a:gd name="connsiteX0" fmla="*/ 848450 w 1075799"/>
                <a:gd name="connsiteY0" fmla="*/ 0 h 876612"/>
                <a:gd name="connsiteX1" fmla="*/ 48350 w 1075799"/>
                <a:gd name="connsiteY1" fmla="*/ 419100 h 876612"/>
                <a:gd name="connsiteX2" fmla="*/ 315050 w 1075799"/>
                <a:gd name="connsiteY2" fmla="*/ 876300 h 876612"/>
                <a:gd name="connsiteX3" fmla="*/ 896075 w 1075799"/>
                <a:gd name="connsiteY3" fmla="*/ 381000 h 876612"/>
                <a:gd name="connsiteX4" fmla="*/ 848450 w 1075799"/>
                <a:gd name="connsiteY4" fmla="*/ 0 h 876612"/>
                <a:gd name="connsiteX0" fmla="*/ 810350 w 1059209"/>
                <a:gd name="connsiteY0" fmla="*/ 0 h 876612"/>
                <a:gd name="connsiteX1" fmla="*/ 48350 w 1059209"/>
                <a:gd name="connsiteY1" fmla="*/ 419100 h 876612"/>
                <a:gd name="connsiteX2" fmla="*/ 315050 w 1059209"/>
                <a:gd name="connsiteY2" fmla="*/ 876300 h 876612"/>
                <a:gd name="connsiteX3" fmla="*/ 896075 w 1059209"/>
                <a:gd name="connsiteY3" fmla="*/ 381000 h 876612"/>
                <a:gd name="connsiteX4" fmla="*/ 810350 w 1059209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10350 w 1092130"/>
                <a:gd name="connsiteY0" fmla="*/ 0 h 876612"/>
                <a:gd name="connsiteX1" fmla="*/ 48350 w 1092130"/>
                <a:gd name="connsiteY1" fmla="*/ 419100 h 876612"/>
                <a:gd name="connsiteX2" fmla="*/ 315050 w 1092130"/>
                <a:gd name="connsiteY2" fmla="*/ 876300 h 876612"/>
                <a:gd name="connsiteX3" fmla="*/ 896075 w 1092130"/>
                <a:gd name="connsiteY3" fmla="*/ 381000 h 876612"/>
                <a:gd name="connsiteX4" fmla="*/ 810350 w 1092130"/>
                <a:gd name="connsiteY4" fmla="*/ 0 h 876612"/>
                <a:gd name="connsiteX0" fmla="*/ 802712 w 1084492"/>
                <a:gd name="connsiteY0" fmla="*/ 0 h 819571"/>
                <a:gd name="connsiteX1" fmla="*/ 40712 w 1084492"/>
                <a:gd name="connsiteY1" fmla="*/ 419100 h 819571"/>
                <a:gd name="connsiteX2" fmla="*/ 383612 w 1084492"/>
                <a:gd name="connsiteY2" fmla="*/ 819150 h 819571"/>
                <a:gd name="connsiteX3" fmla="*/ 888437 w 1084492"/>
                <a:gd name="connsiteY3" fmla="*/ 381000 h 819571"/>
                <a:gd name="connsiteX4" fmla="*/ 802712 w 1084492"/>
                <a:gd name="connsiteY4" fmla="*/ 0 h 819571"/>
                <a:gd name="connsiteX0" fmla="*/ 751047 w 1032827"/>
                <a:gd name="connsiteY0" fmla="*/ 0 h 819492"/>
                <a:gd name="connsiteX1" fmla="*/ 46197 w 1032827"/>
                <a:gd name="connsiteY1" fmla="*/ 381000 h 819492"/>
                <a:gd name="connsiteX2" fmla="*/ 331947 w 1032827"/>
                <a:gd name="connsiteY2" fmla="*/ 819150 h 819492"/>
                <a:gd name="connsiteX3" fmla="*/ 836772 w 1032827"/>
                <a:gd name="connsiteY3" fmla="*/ 381000 h 819492"/>
                <a:gd name="connsiteX4" fmla="*/ 751047 w 1032827"/>
                <a:gd name="connsiteY4" fmla="*/ 0 h 819492"/>
                <a:gd name="connsiteX0" fmla="*/ 723268 w 1005048"/>
                <a:gd name="connsiteY0" fmla="*/ 0 h 819527"/>
                <a:gd name="connsiteX1" fmla="*/ 18418 w 1005048"/>
                <a:gd name="connsiteY1" fmla="*/ 381000 h 819527"/>
                <a:gd name="connsiteX2" fmla="*/ 304168 w 1005048"/>
                <a:gd name="connsiteY2" fmla="*/ 819150 h 819527"/>
                <a:gd name="connsiteX3" fmla="*/ 808993 w 1005048"/>
                <a:gd name="connsiteY3" fmla="*/ 381000 h 819527"/>
                <a:gd name="connsiteX4" fmla="*/ 723268 w 1005048"/>
                <a:gd name="connsiteY4" fmla="*/ 0 h 819527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26577 w 1008357"/>
                <a:gd name="connsiteY0" fmla="*/ 0 h 819150"/>
                <a:gd name="connsiteX1" fmla="*/ 21727 w 1008357"/>
                <a:gd name="connsiteY1" fmla="*/ 381000 h 819150"/>
                <a:gd name="connsiteX2" fmla="*/ 307477 w 1008357"/>
                <a:gd name="connsiteY2" fmla="*/ 819150 h 819150"/>
                <a:gd name="connsiteX3" fmla="*/ 812302 w 1008357"/>
                <a:gd name="connsiteY3" fmla="*/ 381000 h 819150"/>
                <a:gd name="connsiteX4" fmla="*/ 726577 w 1008357"/>
                <a:gd name="connsiteY4" fmla="*/ 0 h 819150"/>
                <a:gd name="connsiteX0" fmla="*/ 756241 w 1038021"/>
                <a:gd name="connsiteY0" fmla="*/ 0 h 819150"/>
                <a:gd name="connsiteX1" fmla="*/ 51391 w 1038021"/>
                <a:gd name="connsiteY1" fmla="*/ 381000 h 819150"/>
                <a:gd name="connsiteX2" fmla="*/ 337141 w 1038021"/>
                <a:gd name="connsiteY2" fmla="*/ 819150 h 819150"/>
                <a:gd name="connsiteX3" fmla="*/ 841966 w 1038021"/>
                <a:gd name="connsiteY3" fmla="*/ 381000 h 819150"/>
                <a:gd name="connsiteX4" fmla="*/ 756241 w 1038021"/>
                <a:gd name="connsiteY4" fmla="*/ 0 h 819150"/>
                <a:gd name="connsiteX0" fmla="*/ 756241 w 1038021"/>
                <a:gd name="connsiteY0" fmla="*/ 127 h 819277"/>
                <a:gd name="connsiteX1" fmla="*/ 51391 w 1038021"/>
                <a:gd name="connsiteY1" fmla="*/ 381127 h 819277"/>
                <a:gd name="connsiteX2" fmla="*/ 337141 w 1038021"/>
                <a:gd name="connsiteY2" fmla="*/ 819277 h 819277"/>
                <a:gd name="connsiteX3" fmla="*/ 841966 w 1038021"/>
                <a:gd name="connsiteY3" fmla="*/ 381127 h 819277"/>
                <a:gd name="connsiteX4" fmla="*/ 756241 w 1038021"/>
                <a:gd name="connsiteY4" fmla="*/ 127 h 819277"/>
                <a:gd name="connsiteX0" fmla="*/ 789773 w 1071553"/>
                <a:gd name="connsiteY0" fmla="*/ 138 h 819288"/>
                <a:gd name="connsiteX1" fmla="*/ 46823 w 1071553"/>
                <a:gd name="connsiteY1" fmla="*/ 362088 h 819288"/>
                <a:gd name="connsiteX2" fmla="*/ 370673 w 1071553"/>
                <a:gd name="connsiteY2" fmla="*/ 819288 h 819288"/>
                <a:gd name="connsiteX3" fmla="*/ 875498 w 1071553"/>
                <a:gd name="connsiteY3" fmla="*/ 381138 h 819288"/>
                <a:gd name="connsiteX4" fmla="*/ 789773 w 1071553"/>
                <a:gd name="connsiteY4" fmla="*/ 138 h 819288"/>
                <a:gd name="connsiteX0" fmla="*/ 801061 w 1082841"/>
                <a:gd name="connsiteY0" fmla="*/ 138 h 819288"/>
                <a:gd name="connsiteX1" fmla="*/ 58111 w 1082841"/>
                <a:gd name="connsiteY1" fmla="*/ 362088 h 819288"/>
                <a:gd name="connsiteX2" fmla="*/ 381961 w 1082841"/>
                <a:gd name="connsiteY2" fmla="*/ 819288 h 819288"/>
                <a:gd name="connsiteX3" fmla="*/ 886786 w 1082841"/>
                <a:gd name="connsiteY3" fmla="*/ 381138 h 819288"/>
                <a:gd name="connsiteX4" fmla="*/ 801061 w 1082841"/>
                <a:gd name="connsiteY4" fmla="*/ 138 h 819288"/>
                <a:gd name="connsiteX0" fmla="*/ 801061 w 1089831"/>
                <a:gd name="connsiteY0" fmla="*/ 138 h 819288"/>
                <a:gd name="connsiteX1" fmla="*/ 58111 w 1089831"/>
                <a:gd name="connsiteY1" fmla="*/ 362088 h 819288"/>
                <a:gd name="connsiteX2" fmla="*/ 381961 w 1089831"/>
                <a:gd name="connsiteY2" fmla="*/ 819288 h 819288"/>
                <a:gd name="connsiteX3" fmla="*/ 886786 w 1089831"/>
                <a:gd name="connsiteY3" fmla="*/ 381138 h 819288"/>
                <a:gd name="connsiteX4" fmla="*/ 801061 w 1089831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  <a:gd name="connsiteX0" fmla="*/ 801061 w 1108213"/>
                <a:gd name="connsiteY0" fmla="*/ 138 h 819288"/>
                <a:gd name="connsiteX1" fmla="*/ 58111 w 1108213"/>
                <a:gd name="connsiteY1" fmla="*/ 362088 h 819288"/>
                <a:gd name="connsiteX2" fmla="*/ 381961 w 1108213"/>
                <a:gd name="connsiteY2" fmla="*/ 819288 h 819288"/>
                <a:gd name="connsiteX3" fmla="*/ 886786 w 1108213"/>
                <a:gd name="connsiteY3" fmla="*/ 381138 h 819288"/>
                <a:gd name="connsiteX4" fmla="*/ 801061 w 1108213"/>
                <a:gd name="connsiteY4" fmla="*/ 138 h 81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8213" h="819288">
                  <a:moveTo>
                    <a:pt x="801061" y="138"/>
                  </a:moveTo>
                  <a:cubicBezTo>
                    <a:pt x="239086" y="-6212"/>
                    <a:pt x="210511" y="206513"/>
                    <a:pt x="58111" y="362088"/>
                  </a:cubicBezTo>
                  <a:cubicBezTo>
                    <a:pt x="-129214" y="600213"/>
                    <a:pt x="178761" y="781188"/>
                    <a:pt x="381961" y="819288"/>
                  </a:cubicBezTo>
                  <a:cubicBezTo>
                    <a:pt x="607386" y="793888"/>
                    <a:pt x="705811" y="790713"/>
                    <a:pt x="886786" y="381138"/>
                  </a:cubicBezTo>
                  <a:cubicBezTo>
                    <a:pt x="1185236" y="187463"/>
                    <a:pt x="1205874" y="12838"/>
                    <a:pt x="801061" y="138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Freeform 2054">
              <a:extLst>
                <a:ext uri="{FF2B5EF4-FFF2-40B4-BE49-F238E27FC236}">
                  <a16:creationId xmlns="" xmlns:a16="http://schemas.microsoft.com/office/drawing/2014/main" id="{024F52B9-1D6B-4BEF-B3A0-122E0A12C3AC}"/>
                </a:ext>
              </a:extLst>
            </p:cNvPr>
            <p:cNvSpPr/>
            <p:nvPr/>
          </p:nvSpPr>
          <p:spPr>
            <a:xfrm rot="20938665">
              <a:off x="2783102" y="3569867"/>
              <a:ext cx="664953" cy="552450"/>
            </a:xfrm>
            <a:custGeom>
              <a:avLst/>
              <a:gdLst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0 h 485775"/>
                <a:gd name="connsiteX1" fmla="*/ 561975 w 561975"/>
                <a:gd name="connsiteY1" fmla="*/ 219075 h 485775"/>
                <a:gd name="connsiteX2" fmla="*/ 361950 w 561975"/>
                <a:gd name="connsiteY2" fmla="*/ 485775 h 485775"/>
                <a:gd name="connsiteX3" fmla="*/ 0 w 561975"/>
                <a:gd name="connsiteY3" fmla="*/ 476250 h 485775"/>
                <a:gd name="connsiteX4" fmla="*/ 85725 w 561975"/>
                <a:gd name="connsiteY4" fmla="*/ 0 h 485775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85725 w 561975"/>
                <a:gd name="connsiteY0" fmla="*/ 12268 h 498043"/>
                <a:gd name="connsiteX1" fmla="*/ 561975 w 561975"/>
                <a:gd name="connsiteY1" fmla="*/ 231343 h 498043"/>
                <a:gd name="connsiteX2" fmla="*/ 361950 w 561975"/>
                <a:gd name="connsiteY2" fmla="*/ 498043 h 498043"/>
                <a:gd name="connsiteX3" fmla="*/ 0 w 561975"/>
                <a:gd name="connsiteY3" fmla="*/ 488518 h 498043"/>
                <a:gd name="connsiteX4" fmla="*/ 85725 w 561975"/>
                <a:gd name="connsiteY4" fmla="*/ 12268 h 498043"/>
                <a:gd name="connsiteX0" fmla="*/ 114690 w 590940"/>
                <a:gd name="connsiteY0" fmla="*/ 12268 h 498043"/>
                <a:gd name="connsiteX1" fmla="*/ 590940 w 590940"/>
                <a:gd name="connsiteY1" fmla="*/ 231343 h 498043"/>
                <a:gd name="connsiteX2" fmla="*/ 390915 w 590940"/>
                <a:gd name="connsiteY2" fmla="*/ 498043 h 498043"/>
                <a:gd name="connsiteX3" fmla="*/ 28965 w 590940"/>
                <a:gd name="connsiteY3" fmla="*/ 488518 h 498043"/>
                <a:gd name="connsiteX4" fmla="*/ 114690 w 590940"/>
                <a:gd name="connsiteY4" fmla="*/ 12268 h 498043"/>
                <a:gd name="connsiteX0" fmla="*/ 114690 w 590940"/>
                <a:gd name="connsiteY0" fmla="*/ 12268 h 508833"/>
                <a:gd name="connsiteX1" fmla="*/ 590940 w 590940"/>
                <a:gd name="connsiteY1" fmla="*/ 231343 h 508833"/>
                <a:gd name="connsiteX2" fmla="*/ 390915 w 590940"/>
                <a:gd name="connsiteY2" fmla="*/ 498043 h 508833"/>
                <a:gd name="connsiteX3" fmla="*/ 28965 w 590940"/>
                <a:gd name="connsiteY3" fmla="*/ 488518 h 508833"/>
                <a:gd name="connsiteX4" fmla="*/ 114690 w 590940"/>
                <a:gd name="connsiteY4" fmla="*/ 12268 h 508833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12268 h 518297"/>
                <a:gd name="connsiteX1" fmla="*/ 590940 w 590940"/>
                <a:gd name="connsiteY1" fmla="*/ 231343 h 518297"/>
                <a:gd name="connsiteX2" fmla="*/ 390915 w 590940"/>
                <a:gd name="connsiteY2" fmla="*/ 498043 h 518297"/>
                <a:gd name="connsiteX3" fmla="*/ 28965 w 590940"/>
                <a:gd name="connsiteY3" fmla="*/ 488518 h 518297"/>
                <a:gd name="connsiteX4" fmla="*/ 114690 w 590940"/>
                <a:gd name="connsiteY4" fmla="*/ 12268 h 518297"/>
                <a:gd name="connsiteX0" fmla="*/ 114690 w 590940"/>
                <a:gd name="connsiteY0" fmla="*/ 9258 h 515287"/>
                <a:gd name="connsiteX1" fmla="*/ 590940 w 590940"/>
                <a:gd name="connsiteY1" fmla="*/ 228333 h 515287"/>
                <a:gd name="connsiteX2" fmla="*/ 390915 w 590940"/>
                <a:gd name="connsiteY2" fmla="*/ 495033 h 515287"/>
                <a:gd name="connsiteX3" fmla="*/ 28965 w 590940"/>
                <a:gd name="connsiteY3" fmla="*/ 485508 h 515287"/>
                <a:gd name="connsiteX4" fmla="*/ 114690 w 590940"/>
                <a:gd name="connsiteY4" fmla="*/ 9258 h 515287"/>
                <a:gd name="connsiteX0" fmla="*/ 114690 w 590940"/>
                <a:gd name="connsiteY0" fmla="*/ 9258 h 495033"/>
                <a:gd name="connsiteX1" fmla="*/ 590940 w 590940"/>
                <a:gd name="connsiteY1" fmla="*/ 228333 h 495033"/>
                <a:gd name="connsiteX2" fmla="*/ 390915 w 590940"/>
                <a:gd name="connsiteY2" fmla="*/ 495033 h 495033"/>
                <a:gd name="connsiteX3" fmla="*/ 28965 w 590940"/>
                <a:gd name="connsiteY3" fmla="*/ 485508 h 495033"/>
                <a:gd name="connsiteX4" fmla="*/ 114690 w 590940"/>
                <a:gd name="connsiteY4" fmla="*/ 9258 h 495033"/>
                <a:gd name="connsiteX0" fmla="*/ 95473 w 571723"/>
                <a:gd name="connsiteY0" fmla="*/ 9258 h 495033"/>
                <a:gd name="connsiteX1" fmla="*/ 571723 w 571723"/>
                <a:gd name="connsiteY1" fmla="*/ 228333 h 495033"/>
                <a:gd name="connsiteX2" fmla="*/ 371698 w 571723"/>
                <a:gd name="connsiteY2" fmla="*/ 495033 h 495033"/>
                <a:gd name="connsiteX3" fmla="*/ 9748 w 571723"/>
                <a:gd name="connsiteY3" fmla="*/ 485508 h 495033"/>
                <a:gd name="connsiteX4" fmla="*/ 95473 w 571723"/>
                <a:gd name="connsiteY4" fmla="*/ 9258 h 495033"/>
                <a:gd name="connsiteX0" fmla="*/ 127602 w 603852"/>
                <a:gd name="connsiteY0" fmla="*/ 9258 h 495033"/>
                <a:gd name="connsiteX1" fmla="*/ 603852 w 603852"/>
                <a:gd name="connsiteY1" fmla="*/ 228333 h 495033"/>
                <a:gd name="connsiteX2" fmla="*/ 403827 w 603852"/>
                <a:gd name="connsiteY2" fmla="*/ 495033 h 495033"/>
                <a:gd name="connsiteX3" fmla="*/ 41877 w 603852"/>
                <a:gd name="connsiteY3" fmla="*/ 485508 h 495033"/>
                <a:gd name="connsiteX4" fmla="*/ 127602 w 603852"/>
                <a:gd name="connsiteY4" fmla="*/ 9258 h 495033"/>
                <a:gd name="connsiteX0" fmla="*/ 128767 w 605017"/>
                <a:gd name="connsiteY0" fmla="*/ 9258 h 495033"/>
                <a:gd name="connsiteX1" fmla="*/ 605017 w 605017"/>
                <a:gd name="connsiteY1" fmla="*/ 228333 h 495033"/>
                <a:gd name="connsiteX2" fmla="*/ 404992 w 605017"/>
                <a:gd name="connsiteY2" fmla="*/ 495033 h 495033"/>
                <a:gd name="connsiteX3" fmla="*/ 43042 w 605017"/>
                <a:gd name="connsiteY3" fmla="*/ 485508 h 495033"/>
                <a:gd name="connsiteX4" fmla="*/ 128767 w 605017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22532 w 598782"/>
                <a:gd name="connsiteY0" fmla="*/ 9258 h 495033"/>
                <a:gd name="connsiteX1" fmla="*/ 598782 w 598782"/>
                <a:gd name="connsiteY1" fmla="*/ 228333 h 495033"/>
                <a:gd name="connsiteX2" fmla="*/ 398757 w 598782"/>
                <a:gd name="connsiteY2" fmla="*/ 495033 h 495033"/>
                <a:gd name="connsiteX3" fmla="*/ 36807 w 598782"/>
                <a:gd name="connsiteY3" fmla="*/ 485508 h 495033"/>
                <a:gd name="connsiteX4" fmla="*/ 122532 w 598782"/>
                <a:gd name="connsiteY4" fmla="*/ 9258 h 495033"/>
                <a:gd name="connsiteX0" fmla="*/ 145167 w 621417"/>
                <a:gd name="connsiteY0" fmla="*/ 9258 h 495033"/>
                <a:gd name="connsiteX1" fmla="*/ 621417 w 621417"/>
                <a:gd name="connsiteY1" fmla="*/ 228333 h 495033"/>
                <a:gd name="connsiteX2" fmla="*/ 421392 w 621417"/>
                <a:gd name="connsiteY2" fmla="*/ 495033 h 495033"/>
                <a:gd name="connsiteX3" fmla="*/ 59442 w 621417"/>
                <a:gd name="connsiteY3" fmla="*/ 485508 h 495033"/>
                <a:gd name="connsiteX4" fmla="*/ 145167 w 621417"/>
                <a:gd name="connsiteY4" fmla="*/ 9258 h 495033"/>
                <a:gd name="connsiteX0" fmla="*/ 145167 w 621417"/>
                <a:gd name="connsiteY0" fmla="*/ 9258 h 509367"/>
                <a:gd name="connsiteX1" fmla="*/ 621417 w 621417"/>
                <a:gd name="connsiteY1" fmla="*/ 228333 h 509367"/>
                <a:gd name="connsiteX2" fmla="*/ 421392 w 621417"/>
                <a:gd name="connsiteY2" fmla="*/ 495033 h 509367"/>
                <a:gd name="connsiteX3" fmla="*/ 59442 w 621417"/>
                <a:gd name="connsiteY3" fmla="*/ 485508 h 509367"/>
                <a:gd name="connsiteX4" fmla="*/ 145167 w 621417"/>
                <a:gd name="connsiteY4" fmla="*/ 9258 h 509367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1417"/>
                <a:gd name="connsiteY0" fmla="*/ 9258 h 504429"/>
                <a:gd name="connsiteX1" fmla="*/ 621417 w 621417"/>
                <a:gd name="connsiteY1" fmla="*/ 228333 h 504429"/>
                <a:gd name="connsiteX2" fmla="*/ 421392 w 621417"/>
                <a:gd name="connsiteY2" fmla="*/ 495033 h 504429"/>
                <a:gd name="connsiteX3" fmla="*/ 59442 w 621417"/>
                <a:gd name="connsiteY3" fmla="*/ 485508 h 504429"/>
                <a:gd name="connsiteX4" fmla="*/ 145167 w 621417"/>
                <a:gd name="connsiteY4" fmla="*/ 9258 h 504429"/>
                <a:gd name="connsiteX0" fmla="*/ 145167 w 625276"/>
                <a:gd name="connsiteY0" fmla="*/ 9258 h 505046"/>
                <a:gd name="connsiteX1" fmla="*/ 621417 w 625276"/>
                <a:gd name="connsiteY1" fmla="*/ 228333 h 505046"/>
                <a:gd name="connsiteX2" fmla="*/ 488067 w 625276"/>
                <a:gd name="connsiteY2" fmla="*/ 504558 h 505046"/>
                <a:gd name="connsiteX3" fmla="*/ 59442 w 625276"/>
                <a:gd name="connsiteY3" fmla="*/ 485508 h 505046"/>
                <a:gd name="connsiteX4" fmla="*/ 145167 w 625276"/>
                <a:gd name="connsiteY4" fmla="*/ 9258 h 505046"/>
                <a:gd name="connsiteX0" fmla="*/ 145167 w 625276"/>
                <a:gd name="connsiteY0" fmla="*/ 9258 h 509439"/>
                <a:gd name="connsiteX1" fmla="*/ 621417 w 625276"/>
                <a:gd name="connsiteY1" fmla="*/ 228333 h 509439"/>
                <a:gd name="connsiteX2" fmla="*/ 488067 w 625276"/>
                <a:gd name="connsiteY2" fmla="*/ 504558 h 509439"/>
                <a:gd name="connsiteX3" fmla="*/ 59442 w 625276"/>
                <a:gd name="connsiteY3" fmla="*/ 485508 h 509439"/>
                <a:gd name="connsiteX4" fmla="*/ 145167 w 625276"/>
                <a:gd name="connsiteY4" fmla="*/ 9258 h 509439"/>
                <a:gd name="connsiteX0" fmla="*/ 145167 w 637261"/>
                <a:gd name="connsiteY0" fmla="*/ 9258 h 509439"/>
                <a:gd name="connsiteX1" fmla="*/ 621417 w 637261"/>
                <a:gd name="connsiteY1" fmla="*/ 228333 h 509439"/>
                <a:gd name="connsiteX2" fmla="*/ 488067 w 637261"/>
                <a:gd name="connsiteY2" fmla="*/ 504558 h 509439"/>
                <a:gd name="connsiteX3" fmla="*/ 59442 w 637261"/>
                <a:gd name="connsiteY3" fmla="*/ 485508 h 509439"/>
                <a:gd name="connsiteX4" fmla="*/ 145167 w 637261"/>
                <a:gd name="connsiteY4" fmla="*/ 9258 h 509439"/>
                <a:gd name="connsiteX0" fmla="*/ 145167 w 637261"/>
                <a:gd name="connsiteY0" fmla="*/ 9258 h 548325"/>
                <a:gd name="connsiteX1" fmla="*/ 621417 w 637261"/>
                <a:gd name="connsiteY1" fmla="*/ 228333 h 548325"/>
                <a:gd name="connsiteX2" fmla="*/ 488067 w 637261"/>
                <a:gd name="connsiteY2" fmla="*/ 504558 h 548325"/>
                <a:gd name="connsiteX3" fmla="*/ 59442 w 637261"/>
                <a:gd name="connsiteY3" fmla="*/ 485508 h 548325"/>
                <a:gd name="connsiteX4" fmla="*/ 145167 w 637261"/>
                <a:gd name="connsiteY4" fmla="*/ 9258 h 548325"/>
                <a:gd name="connsiteX0" fmla="*/ 160844 w 652938"/>
                <a:gd name="connsiteY0" fmla="*/ 9258 h 548325"/>
                <a:gd name="connsiteX1" fmla="*/ 637094 w 652938"/>
                <a:gd name="connsiteY1" fmla="*/ 228333 h 548325"/>
                <a:gd name="connsiteX2" fmla="*/ 503744 w 652938"/>
                <a:gd name="connsiteY2" fmla="*/ 504558 h 548325"/>
                <a:gd name="connsiteX3" fmla="*/ 75119 w 652938"/>
                <a:gd name="connsiteY3" fmla="*/ 485508 h 548325"/>
                <a:gd name="connsiteX4" fmla="*/ 160844 w 652938"/>
                <a:gd name="connsiteY4" fmla="*/ 9258 h 548325"/>
                <a:gd name="connsiteX0" fmla="*/ 261595 w 639389"/>
                <a:gd name="connsiteY0" fmla="*/ 5718 h 601935"/>
                <a:gd name="connsiteX1" fmla="*/ 623545 w 639389"/>
                <a:gd name="connsiteY1" fmla="*/ 281943 h 601935"/>
                <a:gd name="connsiteX2" fmla="*/ 490195 w 639389"/>
                <a:gd name="connsiteY2" fmla="*/ 558168 h 601935"/>
                <a:gd name="connsiteX3" fmla="*/ 61570 w 639389"/>
                <a:gd name="connsiteY3" fmla="*/ 539118 h 601935"/>
                <a:gd name="connsiteX4" fmla="*/ 261595 w 639389"/>
                <a:gd name="connsiteY4" fmla="*/ 5718 h 601935"/>
                <a:gd name="connsiteX0" fmla="*/ 218968 w 644387"/>
                <a:gd name="connsiteY0" fmla="*/ 5718 h 601935"/>
                <a:gd name="connsiteX1" fmla="*/ 628543 w 644387"/>
                <a:gd name="connsiteY1" fmla="*/ 281943 h 601935"/>
                <a:gd name="connsiteX2" fmla="*/ 495193 w 644387"/>
                <a:gd name="connsiteY2" fmla="*/ 558168 h 601935"/>
                <a:gd name="connsiteX3" fmla="*/ 66568 w 644387"/>
                <a:gd name="connsiteY3" fmla="*/ 539118 h 601935"/>
                <a:gd name="connsiteX4" fmla="*/ 218968 w 644387"/>
                <a:gd name="connsiteY4" fmla="*/ 5718 h 601935"/>
                <a:gd name="connsiteX0" fmla="*/ 218968 w 644387"/>
                <a:gd name="connsiteY0" fmla="*/ 0 h 596217"/>
                <a:gd name="connsiteX1" fmla="*/ 628543 w 644387"/>
                <a:gd name="connsiteY1" fmla="*/ 276225 h 596217"/>
                <a:gd name="connsiteX2" fmla="*/ 495193 w 644387"/>
                <a:gd name="connsiteY2" fmla="*/ 552450 h 596217"/>
                <a:gd name="connsiteX3" fmla="*/ 66568 w 644387"/>
                <a:gd name="connsiteY3" fmla="*/ 533400 h 596217"/>
                <a:gd name="connsiteX4" fmla="*/ 218968 w 644387"/>
                <a:gd name="connsiteY4" fmla="*/ 0 h 596217"/>
                <a:gd name="connsiteX0" fmla="*/ 212616 w 638035"/>
                <a:gd name="connsiteY0" fmla="*/ 0 h 596217"/>
                <a:gd name="connsiteX1" fmla="*/ 622191 w 638035"/>
                <a:gd name="connsiteY1" fmla="*/ 276225 h 596217"/>
                <a:gd name="connsiteX2" fmla="*/ 488841 w 638035"/>
                <a:gd name="connsiteY2" fmla="*/ 552450 h 596217"/>
                <a:gd name="connsiteX3" fmla="*/ 60216 w 638035"/>
                <a:gd name="connsiteY3" fmla="*/ 533400 h 596217"/>
                <a:gd name="connsiteX4" fmla="*/ 212616 w 638035"/>
                <a:gd name="connsiteY4" fmla="*/ 0 h 596217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23715"/>
                <a:gd name="connsiteY0" fmla="*/ 20444 h 616661"/>
                <a:gd name="connsiteX1" fmla="*/ 427381 w 623715"/>
                <a:gd name="connsiteY1" fmla="*/ 147574 h 616661"/>
                <a:gd name="connsiteX2" fmla="*/ 593616 w 623715"/>
                <a:gd name="connsiteY2" fmla="*/ 306194 h 616661"/>
                <a:gd name="connsiteX3" fmla="*/ 488841 w 623715"/>
                <a:gd name="connsiteY3" fmla="*/ 572894 h 616661"/>
                <a:gd name="connsiteX4" fmla="*/ 60216 w 623715"/>
                <a:gd name="connsiteY4" fmla="*/ 553844 h 616661"/>
                <a:gd name="connsiteX5" fmla="*/ 212616 w 623715"/>
                <a:gd name="connsiteY5" fmla="*/ 20444 h 616661"/>
                <a:gd name="connsiteX0" fmla="*/ 212616 w 623715"/>
                <a:gd name="connsiteY0" fmla="*/ 4818 h 601035"/>
                <a:gd name="connsiteX1" fmla="*/ 593616 w 623715"/>
                <a:gd name="connsiteY1" fmla="*/ 290568 h 601035"/>
                <a:gd name="connsiteX2" fmla="*/ 488841 w 623715"/>
                <a:gd name="connsiteY2" fmla="*/ 557268 h 601035"/>
                <a:gd name="connsiteX3" fmla="*/ 60216 w 623715"/>
                <a:gd name="connsiteY3" fmla="*/ 538218 h 601035"/>
                <a:gd name="connsiteX4" fmla="*/ 212616 w 623715"/>
                <a:gd name="connsiteY4" fmla="*/ 4818 h 601035"/>
                <a:gd name="connsiteX0" fmla="*/ 212616 w 623715"/>
                <a:gd name="connsiteY0" fmla="*/ 6614 h 602831"/>
                <a:gd name="connsiteX1" fmla="*/ 593616 w 623715"/>
                <a:gd name="connsiteY1" fmla="*/ 292364 h 602831"/>
                <a:gd name="connsiteX2" fmla="*/ 488841 w 623715"/>
                <a:gd name="connsiteY2" fmla="*/ 559064 h 602831"/>
                <a:gd name="connsiteX3" fmla="*/ 60216 w 623715"/>
                <a:gd name="connsiteY3" fmla="*/ 540014 h 602831"/>
                <a:gd name="connsiteX4" fmla="*/ 212616 w 623715"/>
                <a:gd name="connsiteY4" fmla="*/ 6614 h 602831"/>
                <a:gd name="connsiteX0" fmla="*/ 212616 w 623715"/>
                <a:gd name="connsiteY0" fmla="*/ 0 h 596217"/>
                <a:gd name="connsiteX1" fmla="*/ 593616 w 623715"/>
                <a:gd name="connsiteY1" fmla="*/ 285750 h 596217"/>
                <a:gd name="connsiteX2" fmla="*/ 488841 w 623715"/>
                <a:gd name="connsiteY2" fmla="*/ 552450 h 596217"/>
                <a:gd name="connsiteX3" fmla="*/ 60216 w 623715"/>
                <a:gd name="connsiteY3" fmla="*/ 533400 h 596217"/>
                <a:gd name="connsiteX4" fmla="*/ 212616 w 623715"/>
                <a:gd name="connsiteY4" fmla="*/ 0 h 596217"/>
                <a:gd name="connsiteX0" fmla="*/ 212616 w 660460"/>
                <a:gd name="connsiteY0" fmla="*/ 0 h 596217"/>
                <a:gd name="connsiteX1" fmla="*/ 593616 w 660460"/>
                <a:gd name="connsiteY1" fmla="*/ 285750 h 596217"/>
                <a:gd name="connsiteX2" fmla="*/ 488841 w 660460"/>
                <a:gd name="connsiteY2" fmla="*/ 552450 h 596217"/>
                <a:gd name="connsiteX3" fmla="*/ 60216 w 660460"/>
                <a:gd name="connsiteY3" fmla="*/ 533400 h 596217"/>
                <a:gd name="connsiteX4" fmla="*/ 212616 w 660460"/>
                <a:gd name="connsiteY4" fmla="*/ 0 h 596217"/>
                <a:gd name="connsiteX0" fmla="*/ 212616 w 656560"/>
                <a:gd name="connsiteY0" fmla="*/ 0 h 596217"/>
                <a:gd name="connsiteX1" fmla="*/ 593616 w 656560"/>
                <a:gd name="connsiteY1" fmla="*/ 285750 h 596217"/>
                <a:gd name="connsiteX2" fmla="*/ 488841 w 656560"/>
                <a:gd name="connsiteY2" fmla="*/ 552450 h 596217"/>
                <a:gd name="connsiteX3" fmla="*/ 60216 w 656560"/>
                <a:gd name="connsiteY3" fmla="*/ 533400 h 596217"/>
                <a:gd name="connsiteX4" fmla="*/ 212616 w 656560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12616 w 674007"/>
                <a:gd name="connsiteY0" fmla="*/ 0 h 596217"/>
                <a:gd name="connsiteX1" fmla="*/ 622191 w 674007"/>
                <a:gd name="connsiteY1" fmla="*/ 285750 h 596217"/>
                <a:gd name="connsiteX2" fmla="*/ 488841 w 674007"/>
                <a:gd name="connsiteY2" fmla="*/ 552450 h 596217"/>
                <a:gd name="connsiteX3" fmla="*/ 60216 w 674007"/>
                <a:gd name="connsiteY3" fmla="*/ 533400 h 596217"/>
                <a:gd name="connsiteX4" fmla="*/ 212616 w 674007"/>
                <a:gd name="connsiteY4" fmla="*/ 0 h 596217"/>
                <a:gd name="connsiteX0" fmla="*/ 260306 w 721697"/>
                <a:gd name="connsiteY0" fmla="*/ 0 h 612261"/>
                <a:gd name="connsiteX1" fmla="*/ 669881 w 721697"/>
                <a:gd name="connsiteY1" fmla="*/ 285750 h 612261"/>
                <a:gd name="connsiteX2" fmla="*/ 536531 w 721697"/>
                <a:gd name="connsiteY2" fmla="*/ 552450 h 612261"/>
                <a:gd name="connsiteX3" fmla="*/ 55697 w 721697"/>
                <a:gd name="connsiteY3" fmla="*/ 552342 h 612261"/>
                <a:gd name="connsiteX4" fmla="*/ 260306 w 721697"/>
                <a:gd name="connsiteY4" fmla="*/ 0 h 612261"/>
                <a:gd name="connsiteX0" fmla="*/ 260306 w 721697"/>
                <a:gd name="connsiteY0" fmla="*/ 0 h 559759"/>
                <a:gd name="connsiteX1" fmla="*/ 669881 w 721697"/>
                <a:gd name="connsiteY1" fmla="*/ 285750 h 559759"/>
                <a:gd name="connsiteX2" fmla="*/ 536531 w 721697"/>
                <a:gd name="connsiteY2" fmla="*/ 552450 h 559759"/>
                <a:gd name="connsiteX3" fmla="*/ 55697 w 721697"/>
                <a:gd name="connsiteY3" fmla="*/ 552342 h 559759"/>
                <a:gd name="connsiteX4" fmla="*/ 260306 w 721697"/>
                <a:gd name="connsiteY4" fmla="*/ 0 h 559759"/>
                <a:gd name="connsiteX0" fmla="*/ 231274 w 692665"/>
                <a:gd name="connsiteY0" fmla="*/ 0 h 552450"/>
                <a:gd name="connsiteX1" fmla="*/ 640849 w 692665"/>
                <a:gd name="connsiteY1" fmla="*/ 285750 h 552450"/>
                <a:gd name="connsiteX2" fmla="*/ 507499 w 692665"/>
                <a:gd name="connsiteY2" fmla="*/ 552450 h 552450"/>
                <a:gd name="connsiteX3" fmla="*/ 58355 w 692665"/>
                <a:gd name="connsiteY3" fmla="*/ 539106 h 552450"/>
                <a:gd name="connsiteX4" fmla="*/ 231274 w 692665"/>
                <a:gd name="connsiteY4" fmla="*/ 0 h 552450"/>
                <a:gd name="connsiteX0" fmla="*/ 203562 w 664953"/>
                <a:gd name="connsiteY0" fmla="*/ 0 h 552450"/>
                <a:gd name="connsiteX1" fmla="*/ 613137 w 664953"/>
                <a:gd name="connsiteY1" fmla="*/ 285750 h 552450"/>
                <a:gd name="connsiteX2" fmla="*/ 479787 w 664953"/>
                <a:gd name="connsiteY2" fmla="*/ 552450 h 552450"/>
                <a:gd name="connsiteX3" fmla="*/ 30643 w 664953"/>
                <a:gd name="connsiteY3" fmla="*/ 539106 h 552450"/>
                <a:gd name="connsiteX4" fmla="*/ 203562 w 664953"/>
                <a:gd name="connsiteY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4953" h="552450">
                  <a:moveTo>
                    <a:pt x="203562" y="0"/>
                  </a:moveTo>
                  <a:cubicBezTo>
                    <a:pt x="473437" y="53975"/>
                    <a:pt x="509950" y="136525"/>
                    <a:pt x="613137" y="285750"/>
                  </a:cubicBezTo>
                  <a:cubicBezTo>
                    <a:pt x="689337" y="460375"/>
                    <a:pt x="708387" y="530225"/>
                    <a:pt x="479787" y="552450"/>
                  </a:cubicBezTo>
                  <a:cubicBezTo>
                    <a:pt x="168637" y="425450"/>
                    <a:pt x="273859" y="583016"/>
                    <a:pt x="30643" y="539106"/>
                  </a:cubicBezTo>
                  <a:cubicBezTo>
                    <a:pt x="-117699" y="224002"/>
                    <a:pt x="327387" y="311150"/>
                    <a:pt x="203562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2061">
            <a:extLst>
              <a:ext uri="{FF2B5EF4-FFF2-40B4-BE49-F238E27FC236}">
                <a16:creationId xmlns="" xmlns:a16="http://schemas.microsoft.com/office/drawing/2014/main" id="{E860B983-4D07-436C-B40D-5253CE3717F6}"/>
              </a:ext>
            </a:extLst>
          </p:cNvPr>
          <p:cNvGrpSpPr/>
          <p:nvPr/>
        </p:nvGrpSpPr>
        <p:grpSpPr>
          <a:xfrm>
            <a:off x="2884987" y="4027576"/>
            <a:ext cx="330629" cy="330629"/>
            <a:chOff x="2376865" y="3778393"/>
            <a:chExt cx="297724" cy="297724"/>
          </a:xfrm>
        </p:grpSpPr>
        <p:sp>
          <p:nvSpPr>
            <p:cNvPr id="10" name="Oval 107">
              <a:extLst>
                <a:ext uri="{FF2B5EF4-FFF2-40B4-BE49-F238E27FC236}">
                  <a16:creationId xmlns="" xmlns:a16="http://schemas.microsoft.com/office/drawing/2014/main" id="{FC445FE9-ACBE-4B6B-848C-38DC9046A510}"/>
                </a:ext>
              </a:extLst>
            </p:cNvPr>
            <p:cNvSpPr/>
            <p:nvPr/>
          </p:nvSpPr>
          <p:spPr>
            <a:xfrm>
              <a:off x="2376865" y="3778393"/>
              <a:ext cx="297724" cy="297724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5B1155D-7366-45CE-B84B-EBAA1A542D23}"/>
                </a:ext>
              </a:extLst>
            </p:cNvPr>
            <p:cNvSpPr txBox="1"/>
            <p:nvPr/>
          </p:nvSpPr>
          <p:spPr>
            <a:xfrm>
              <a:off x="2456719" y="3819533"/>
              <a:ext cx="138017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2" name="Group 2064">
            <a:extLst>
              <a:ext uri="{FF2B5EF4-FFF2-40B4-BE49-F238E27FC236}">
                <a16:creationId xmlns="" xmlns:a16="http://schemas.microsoft.com/office/drawing/2014/main" id="{94A98A98-736E-4F67-870F-CB8FDF17398F}"/>
              </a:ext>
            </a:extLst>
          </p:cNvPr>
          <p:cNvGrpSpPr/>
          <p:nvPr/>
        </p:nvGrpSpPr>
        <p:grpSpPr>
          <a:xfrm>
            <a:off x="3766636" y="4584774"/>
            <a:ext cx="330629" cy="330629"/>
            <a:chOff x="3143872" y="4241436"/>
            <a:chExt cx="297724" cy="297724"/>
          </a:xfrm>
        </p:grpSpPr>
        <p:sp>
          <p:nvSpPr>
            <p:cNvPr id="13" name="Oval 111">
              <a:extLst>
                <a:ext uri="{FF2B5EF4-FFF2-40B4-BE49-F238E27FC236}">
                  <a16:creationId xmlns="" xmlns:a16="http://schemas.microsoft.com/office/drawing/2014/main" id="{AAD8B4A4-609C-4178-A395-595BB9BB183F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6B8C53E-ED4B-4E67-A5C6-6B874D13161B}"/>
                </a:ext>
              </a:extLst>
            </p:cNvPr>
            <p:cNvSpPr txBox="1"/>
            <p:nvPr/>
          </p:nvSpPr>
          <p:spPr>
            <a:xfrm>
              <a:off x="3223726" y="4282576"/>
              <a:ext cx="138017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15" name="Group 120">
            <a:extLst>
              <a:ext uri="{FF2B5EF4-FFF2-40B4-BE49-F238E27FC236}">
                <a16:creationId xmlns="" xmlns:a16="http://schemas.microsoft.com/office/drawing/2014/main" id="{C26DA514-F003-43C0-9F0E-064695A05870}"/>
              </a:ext>
            </a:extLst>
          </p:cNvPr>
          <p:cNvGrpSpPr/>
          <p:nvPr/>
        </p:nvGrpSpPr>
        <p:grpSpPr>
          <a:xfrm>
            <a:off x="3639740" y="3955724"/>
            <a:ext cx="330629" cy="330629"/>
            <a:chOff x="3143872" y="4241436"/>
            <a:chExt cx="297724" cy="297724"/>
          </a:xfrm>
        </p:grpSpPr>
        <p:sp>
          <p:nvSpPr>
            <p:cNvPr id="16" name="Oval 121">
              <a:extLst>
                <a:ext uri="{FF2B5EF4-FFF2-40B4-BE49-F238E27FC236}">
                  <a16:creationId xmlns="" xmlns:a16="http://schemas.microsoft.com/office/drawing/2014/main" id="{BF56496F-3203-4580-B773-D9DF191E5390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2796074C-EC52-4F96-8935-82ED3723A889}"/>
                </a:ext>
              </a:extLst>
            </p:cNvPr>
            <p:cNvSpPr txBox="1"/>
            <p:nvPr/>
          </p:nvSpPr>
          <p:spPr>
            <a:xfrm>
              <a:off x="3223726" y="4282576"/>
              <a:ext cx="138017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18" name="Group 123">
            <a:extLst>
              <a:ext uri="{FF2B5EF4-FFF2-40B4-BE49-F238E27FC236}">
                <a16:creationId xmlns="" xmlns:a16="http://schemas.microsoft.com/office/drawing/2014/main" id="{5A8801BF-03C4-4BC0-B486-C1CB19EA19E4}"/>
              </a:ext>
            </a:extLst>
          </p:cNvPr>
          <p:cNvGrpSpPr/>
          <p:nvPr/>
        </p:nvGrpSpPr>
        <p:grpSpPr>
          <a:xfrm>
            <a:off x="3333512" y="4457430"/>
            <a:ext cx="330629" cy="330629"/>
            <a:chOff x="3143872" y="4241436"/>
            <a:chExt cx="297724" cy="297724"/>
          </a:xfrm>
        </p:grpSpPr>
        <p:sp>
          <p:nvSpPr>
            <p:cNvPr id="19" name="Oval 124">
              <a:extLst>
                <a:ext uri="{FF2B5EF4-FFF2-40B4-BE49-F238E27FC236}">
                  <a16:creationId xmlns="" xmlns:a16="http://schemas.microsoft.com/office/drawing/2014/main" id="{9D16C845-5DC8-466A-BEB2-DA72740BD449}"/>
                </a:ext>
              </a:extLst>
            </p:cNvPr>
            <p:cNvSpPr/>
            <p:nvPr/>
          </p:nvSpPr>
          <p:spPr>
            <a:xfrm>
              <a:off x="3143872" y="4241436"/>
              <a:ext cx="297724" cy="297724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A0820A6-254C-485C-BBD0-5579F0896D1B}"/>
                </a:ext>
              </a:extLst>
            </p:cNvPr>
            <p:cNvSpPr txBox="1"/>
            <p:nvPr/>
          </p:nvSpPr>
          <p:spPr>
            <a:xfrm>
              <a:off x="3223726" y="4282576"/>
              <a:ext cx="138017" cy="215444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</a:p>
          </p:txBody>
        </p:sp>
      </p:grp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C78494BE-01E3-48C3-B5A5-716540F44D34}"/>
              </a:ext>
            </a:extLst>
          </p:cNvPr>
          <p:cNvSpPr/>
          <p:nvPr/>
        </p:nvSpPr>
        <p:spPr>
          <a:xfrm>
            <a:off x="6329166" y="1803568"/>
            <a:ext cx="4977010" cy="1222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9">
            <a:extLst>
              <a:ext uri="{FF2B5EF4-FFF2-40B4-BE49-F238E27FC236}">
                <a16:creationId xmlns="" xmlns:a16="http://schemas.microsoft.com/office/drawing/2014/main" id="{98F09BF1-AE15-4259-B4AE-10D0B9154946}"/>
              </a:ext>
            </a:extLst>
          </p:cNvPr>
          <p:cNvSpPr/>
          <p:nvPr/>
        </p:nvSpPr>
        <p:spPr>
          <a:xfrm>
            <a:off x="6508456" y="3257624"/>
            <a:ext cx="430886" cy="430886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88AE977-64F4-4EC4-B05F-908A47A35A45}"/>
              </a:ext>
            </a:extLst>
          </p:cNvPr>
          <p:cNvSpPr txBox="1"/>
          <p:nvPr/>
        </p:nvSpPr>
        <p:spPr>
          <a:xfrm>
            <a:off x="6983613" y="3242236"/>
            <a:ext cx="447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6BE389B-4FA6-459B-850D-621A9762C16F}"/>
              </a:ext>
            </a:extLst>
          </p:cNvPr>
          <p:cNvSpPr txBox="1"/>
          <p:nvPr/>
        </p:nvSpPr>
        <p:spPr>
          <a:xfrm>
            <a:off x="6624025" y="3365345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25" name="Oval 31">
            <a:extLst>
              <a:ext uri="{FF2B5EF4-FFF2-40B4-BE49-F238E27FC236}">
                <a16:creationId xmlns="" xmlns:a16="http://schemas.microsoft.com/office/drawing/2014/main" id="{61E91F50-F889-4295-B450-CA73E18E8C06}"/>
              </a:ext>
            </a:extLst>
          </p:cNvPr>
          <p:cNvSpPr/>
          <p:nvPr/>
        </p:nvSpPr>
        <p:spPr>
          <a:xfrm>
            <a:off x="6508456" y="4035516"/>
            <a:ext cx="430886" cy="430886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8CB405D-F6BE-4530-A372-69D5CD10FB54}"/>
              </a:ext>
            </a:extLst>
          </p:cNvPr>
          <p:cNvSpPr txBox="1"/>
          <p:nvPr/>
        </p:nvSpPr>
        <p:spPr>
          <a:xfrm>
            <a:off x="6983613" y="4020128"/>
            <a:ext cx="447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2405FFD-3F75-4310-9924-66A890E1A002}"/>
              </a:ext>
            </a:extLst>
          </p:cNvPr>
          <p:cNvSpPr txBox="1"/>
          <p:nvPr/>
        </p:nvSpPr>
        <p:spPr>
          <a:xfrm>
            <a:off x="6624025" y="4143237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28" name="Oval 35">
            <a:extLst>
              <a:ext uri="{FF2B5EF4-FFF2-40B4-BE49-F238E27FC236}">
                <a16:creationId xmlns="" xmlns:a16="http://schemas.microsoft.com/office/drawing/2014/main" id="{C7C5FFDB-3ECE-410B-84BE-A542ABF81D2D}"/>
              </a:ext>
            </a:extLst>
          </p:cNvPr>
          <p:cNvSpPr/>
          <p:nvPr/>
        </p:nvSpPr>
        <p:spPr>
          <a:xfrm>
            <a:off x="6508456" y="4813408"/>
            <a:ext cx="430886" cy="430886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F257AFE-E650-4F44-BD43-435FF4A4581F}"/>
              </a:ext>
            </a:extLst>
          </p:cNvPr>
          <p:cNvSpPr txBox="1"/>
          <p:nvPr/>
        </p:nvSpPr>
        <p:spPr>
          <a:xfrm>
            <a:off x="6983613" y="4798020"/>
            <a:ext cx="447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A74FA39-8C63-45C7-A97F-4EF2370455ED}"/>
              </a:ext>
            </a:extLst>
          </p:cNvPr>
          <p:cNvSpPr txBox="1"/>
          <p:nvPr/>
        </p:nvSpPr>
        <p:spPr>
          <a:xfrm>
            <a:off x="6624025" y="4921129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1" name="Oval 39">
            <a:extLst>
              <a:ext uri="{FF2B5EF4-FFF2-40B4-BE49-F238E27FC236}">
                <a16:creationId xmlns="" xmlns:a16="http://schemas.microsoft.com/office/drawing/2014/main" id="{6841BADE-CAF0-4A02-A8B6-0EC5154A71AC}"/>
              </a:ext>
            </a:extLst>
          </p:cNvPr>
          <p:cNvSpPr/>
          <p:nvPr/>
        </p:nvSpPr>
        <p:spPr>
          <a:xfrm>
            <a:off x="6508456" y="5591299"/>
            <a:ext cx="430886" cy="430886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1752CA3-1D98-4DB6-A24A-D8A923DED80C}"/>
              </a:ext>
            </a:extLst>
          </p:cNvPr>
          <p:cNvSpPr txBox="1"/>
          <p:nvPr/>
        </p:nvSpPr>
        <p:spPr>
          <a:xfrm>
            <a:off x="6983613" y="5575911"/>
            <a:ext cx="447496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805804E-9092-4B3C-A48B-E5B2EE8B2BCB}"/>
              </a:ext>
            </a:extLst>
          </p:cNvPr>
          <p:cNvSpPr txBox="1"/>
          <p:nvPr/>
        </p:nvSpPr>
        <p:spPr>
          <a:xfrm>
            <a:off x="6624025" y="5699020"/>
            <a:ext cx="199748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9FA9DC8B-4ECB-40EB-ABB8-8F85F0E97474}"/>
              </a:ext>
            </a:extLst>
          </p:cNvPr>
          <p:cNvSpPr txBox="1"/>
          <p:nvPr/>
        </p:nvSpPr>
        <p:spPr>
          <a:xfrm>
            <a:off x="6508457" y="1902012"/>
            <a:ext cx="3816644" cy="10259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Medical</a:t>
            </a:r>
          </a:p>
          <a:p>
            <a:pPr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Oval 72">
            <a:extLst>
              <a:ext uri="{FF2B5EF4-FFF2-40B4-BE49-F238E27FC236}">
                <a16:creationId xmlns="" xmlns:a16="http://schemas.microsoft.com/office/drawing/2014/main" id="{01E4D751-E32E-4FCC-BA3F-BD2627F57E73}"/>
              </a:ext>
            </a:extLst>
          </p:cNvPr>
          <p:cNvSpPr/>
          <p:nvPr/>
        </p:nvSpPr>
        <p:spPr>
          <a:xfrm>
            <a:off x="2449502" y="2794644"/>
            <a:ext cx="415375" cy="4153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104">
            <a:extLst>
              <a:ext uri="{FF2B5EF4-FFF2-40B4-BE49-F238E27FC236}">
                <a16:creationId xmlns="" xmlns:a16="http://schemas.microsoft.com/office/drawing/2014/main" id="{4EC3304B-30AA-4C96-996A-9AB3D578B8B2}"/>
              </a:ext>
            </a:extLst>
          </p:cNvPr>
          <p:cNvSpPr/>
          <p:nvPr/>
        </p:nvSpPr>
        <p:spPr>
          <a:xfrm>
            <a:off x="4457754" y="3616489"/>
            <a:ext cx="514921" cy="5149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103">
            <a:extLst>
              <a:ext uri="{FF2B5EF4-FFF2-40B4-BE49-F238E27FC236}">
                <a16:creationId xmlns="" xmlns:a16="http://schemas.microsoft.com/office/drawing/2014/main" id="{5B1612B0-590F-4336-94AC-DC175FA444C4}"/>
              </a:ext>
            </a:extLst>
          </p:cNvPr>
          <p:cNvSpPr/>
          <p:nvPr/>
        </p:nvSpPr>
        <p:spPr>
          <a:xfrm>
            <a:off x="1736708" y="3863579"/>
            <a:ext cx="514921" cy="51492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2059">
            <a:extLst>
              <a:ext uri="{FF2B5EF4-FFF2-40B4-BE49-F238E27FC236}">
                <a16:creationId xmlns="" xmlns:a16="http://schemas.microsoft.com/office/drawing/2014/main" id="{C1EDD468-9087-43D0-9990-38FACA7B3569}"/>
              </a:ext>
            </a:extLst>
          </p:cNvPr>
          <p:cNvSpPr/>
          <p:nvPr/>
        </p:nvSpPr>
        <p:spPr>
          <a:xfrm>
            <a:off x="1780474" y="3181226"/>
            <a:ext cx="514921" cy="5149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56">
            <a:extLst>
              <a:ext uri="{FF2B5EF4-FFF2-40B4-BE49-F238E27FC236}">
                <a16:creationId xmlns="" xmlns:a16="http://schemas.microsoft.com/office/drawing/2014/main" id="{35981DA0-81B1-4656-8C8A-944E5C5FB2F0}"/>
              </a:ext>
            </a:extLst>
          </p:cNvPr>
          <p:cNvSpPr/>
          <p:nvPr/>
        </p:nvSpPr>
        <p:spPr>
          <a:xfrm>
            <a:off x="3310873" y="3057820"/>
            <a:ext cx="514921" cy="51492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val 57">
            <a:extLst>
              <a:ext uri="{FF2B5EF4-FFF2-40B4-BE49-F238E27FC236}">
                <a16:creationId xmlns="" xmlns:a16="http://schemas.microsoft.com/office/drawing/2014/main" id="{45046744-703A-4ABE-A1D2-85AC292F1ACA}"/>
              </a:ext>
            </a:extLst>
          </p:cNvPr>
          <p:cNvSpPr/>
          <p:nvPr/>
        </p:nvSpPr>
        <p:spPr>
          <a:xfrm>
            <a:off x="3328036" y="2380769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58">
            <a:extLst>
              <a:ext uri="{FF2B5EF4-FFF2-40B4-BE49-F238E27FC236}">
                <a16:creationId xmlns="" xmlns:a16="http://schemas.microsoft.com/office/drawing/2014/main" id="{EBF29909-F2EF-4FD5-9B5B-1CD82B22B5F7}"/>
              </a:ext>
            </a:extLst>
          </p:cNvPr>
          <p:cNvSpPr/>
          <p:nvPr/>
        </p:nvSpPr>
        <p:spPr>
          <a:xfrm>
            <a:off x="1817465" y="2228011"/>
            <a:ext cx="415375" cy="4153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59">
            <a:extLst>
              <a:ext uri="{FF2B5EF4-FFF2-40B4-BE49-F238E27FC236}">
                <a16:creationId xmlns="" xmlns:a16="http://schemas.microsoft.com/office/drawing/2014/main" id="{CCDDEB9A-BDA4-45EB-94BA-3C0EA4E26521}"/>
              </a:ext>
            </a:extLst>
          </p:cNvPr>
          <p:cNvSpPr/>
          <p:nvPr/>
        </p:nvSpPr>
        <p:spPr>
          <a:xfrm>
            <a:off x="4700742" y="2385925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Oval 60">
            <a:extLst>
              <a:ext uri="{FF2B5EF4-FFF2-40B4-BE49-F238E27FC236}">
                <a16:creationId xmlns="" xmlns:a16="http://schemas.microsoft.com/office/drawing/2014/main" id="{4A612EEB-A58E-4AF2-AC26-9BA4B00B9AB0}"/>
              </a:ext>
            </a:extLst>
          </p:cNvPr>
          <p:cNvSpPr/>
          <p:nvPr/>
        </p:nvSpPr>
        <p:spPr>
          <a:xfrm>
            <a:off x="5197824" y="4762643"/>
            <a:ext cx="415375" cy="4153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61">
            <a:extLst>
              <a:ext uri="{FF2B5EF4-FFF2-40B4-BE49-F238E27FC236}">
                <a16:creationId xmlns="" xmlns:a16="http://schemas.microsoft.com/office/drawing/2014/main" id="{1EBC762B-1D87-4177-8747-9D7AA8E3A3E4}"/>
              </a:ext>
            </a:extLst>
          </p:cNvPr>
          <p:cNvSpPr/>
          <p:nvPr/>
        </p:nvSpPr>
        <p:spPr>
          <a:xfrm>
            <a:off x="3983079" y="2838430"/>
            <a:ext cx="514921" cy="5149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Oval 63">
            <a:extLst>
              <a:ext uri="{FF2B5EF4-FFF2-40B4-BE49-F238E27FC236}">
                <a16:creationId xmlns="" xmlns:a16="http://schemas.microsoft.com/office/drawing/2014/main" id="{BD92A3C8-657A-4D8D-929A-FC881E6596F5}"/>
              </a:ext>
            </a:extLst>
          </p:cNvPr>
          <p:cNvSpPr/>
          <p:nvPr/>
        </p:nvSpPr>
        <p:spPr>
          <a:xfrm>
            <a:off x="5105982" y="3189874"/>
            <a:ext cx="514921" cy="5149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64">
            <a:extLst>
              <a:ext uri="{FF2B5EF4-FFF2-40B4-BE49-F238E27FC236}">
                <a16:creationId xmlns="" xmlns:a16="http://schemas.microsoft.com/office/drawing/2014/main" id="{BEFC8A2F-5C3E-439A-9102-235EA51D2C95}"/>
              </a:ext>
            </a:extLst>
          </p:cNvPr>
          <p:cNvSpPr/>
          <p:nvPr/>
        </p:nvSpPr>
        <p:spPr>
          <a:xfrm>
            <a:off x="1044174" y="4699711"/>
            <a:ext cx="514921" cy="5149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65">
            <a:extLst>
              <a:ext uri="{FF2B5EF4-FFF2-40B4-BE49-F238E27FC236}">
                <a16:creationId xmlns="" xmlns:a16="http://schemas.microsoft.com/office/drawing/2014/main" id="{0664D12F-ABE8-496E-A62C-83167629F9F4}"/>
              </a:ext>
            </a:extLst>
          </p:cNvPr>
          <p:cNvSpPr/>
          <p:nvPr/>
        </p:nvSpPr>
        <p:spPr>
          <a:xfrm>
            <a:off x="923925" y="3888198"/>
            <a:ext cx="415375" cy="4153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66">
            <a:extLst>
              <a:ext uri="{FF2B5EF4-FFF2-40B4-BE49-F238E27FC236}">
                <a16:creationId xmlns="" xmlns:a16="http://schemas.microsoft.com/office/drawing/2014/main" id="{4362EFBA-5AF9-428A-80FC-70FEB05E1A4A}"/>
              </a:ext>
            </a:extLst>
          </p:cNvPr>
          <p:cNvSpPr/>
          <p:nvPr/>
        </p:nvSpPr>
        <p:spPr>
          <a:xfrm>
            <a:off x="2670094" y="1821187"/>
            <a:ext cx="514921" cy="5149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Oval 67">
            <a:extLst>
              <a:ext uri="{FF2B5EF4-FFF2-40B4-BE49-F238E27FC236}">
                <a16:creationId xmlns="" xmlns:a16="http://schemas.microsoft.com/office/drawing/2014/main" id="{E434FB9F-6021-4513-A6C7-63BCBBDA0821}"/>
              </a:ext>
            </a:extLst>
          </p:cNvPr>
          <p:cNvSpPr/>
          <p:nvPr/>
        </p:nvSpPr>
        <p:spPr>
          <a:xfrm>
            <a:off x="5235045" y="4025937"/>
            <a:ext cx="514921" cy="51492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Oval 68">
            <a:extLst>
              <a:ext uri="{FF2B5EF4-FFF2-40B4-BE49-F238E27FC236}">
                <a16:creationId xmlns="" xmlns:a16="http://schemas.microsoft.com/office/drawing/2014/main" id="{752FE2C3-3138-473A-A8CD-50C435AFB332}"/>
              </a:ext>
            </a:extLst>
          </p:cNvPr>
          <p:cNvSpPr/>
          <p:nvPr/>
        </p:nvSpPr>
        <p:spPr>
          <a:xfrm>
            <a:off x="4498000" y="4500030"/>
            <a:ext cx="415375" cy="415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Oval 69">
            <a:extLst>
              <a:ext uri="{FF2B5EF4-FFF2-40B4-BE49-F238E27FC236}">
                <a16:creationId xmlns="" xmlns:a16="http://schemas.microsoft.com/office/drawing/2014/main" id="{58C7EDFD-B65A-4F9D-AB46-90F919FEC46B}"/>
              </a:ext>
            </a:extLst>
          </p:cNvPr>
          <p:cNvSpPr/>
          <p:nvPr/>
        </p:nvSpPr>
        <p:spPr>
          <a:xfrm>
            <a:off x="4242633" y="5529968"/>
            <a:ext cx="415375" cy="4153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Oval 70">
            <a:extLst>
              <a:ext uri="{FF2B5EF4-FFF2-40B4-BE49-F238E27FC236}">
                <a16:creationId xmlns="" xmlns:a16="http://schemas.microsoft.com/office/drawing/2014/main" id="{0ACF655E-B44E-4F5F-A38F-D2299E4776D4}"/>
              </a:ext>
            </a:extLst>
          </p:cNvPr>
          <p:cNvSpPr/>
          <p:nvPr/>
        </p:nvSpPr>
        <p:spPr>
          <a:xfrm>
            <a:off x="4782032" y="5178017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71">
            <a:extLst>
              <a:ext uri="{FF2B5EF4-FFF2-40B4-BE49-F238E27FC236}">
                <a16:creationId xmlns="" xmlns:a16="http://schemas.microsoft.com/office/drawing/2014/main" id="{ED292DED-92C6-4D04-B8FF-9E591C38279D}"/>
              </a:ext>
            </a:extLst>
          </p:cNvPr>
          <p:cNvSpPr/>
          <p:nvPr/>
        </p:nvSpPr>
        <p:spPr>
          <a:xfrm>
            <a:off x="1432065" y="5322282"/>
            <a:ext cx="415375" cy="4153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Oval 74">
            <a:extLst>
              <a:ext uri="{FF2B5EF4-FFF2-40B4-BE49-F238E27FC236}">
                <a16:creationId xmlns="" xmlns:a16="http://schemas.microsoft.com/office/drawing/2014/main" id="{0B7A7E2D-5C06-466F-A8F0-8CE138980504}"/>
              </a:ext>
            </a:extLst>
          </p:cNvPr>
          <p:cNvSpPr/>
          <p:nvPr/>
        </p:nvSpPr>
        <p:spPr>
          <a:xfrm>
            <a:off x="1044174" y="2856627"/>
            <a:ext cx="514921" cy="5149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Oval 75">
            <a:extLst>
              <a:ext uri="{FF2B5EF4-FFF2-40B4-BE49-F238E27FC236}">
                <a16:creationId xmlns="" xmlns:a16="http://schemas.microsoft.com/office/drawing/2014/main" id="{A53CF0CC-3F78-44DE-A5E9-14018DB12AB8}"/>
              </a:ext>
            </a:extLst>
          </p:cNvPr>
          <p:cNvSpPr/>
          <p:nvPr/>
        </p:nvSpPr>
        <p:spPr>
          <a:xfrm>
            <a:off x="3936358" y="1960532"/>
            <a:ext cx="415375" cy="41537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ound Same Side Corner Rectangle 41">
            <a:extLst>
              <a:ext uri="{FF2B5EF4-FFF2-40B4-BE49-F238E27FC236}">
                <a16:creationId xmlns="" xmlns:a16="http://schemas.microsoft.com/office/drawing/2014/main" id="{140631A6-97D0-4F43-846C-1AA1E5ED9B7A}"/>
              </a:ext>
            </a:extLst>
          </p:cNvPr>
          <p:cNvSpPr/>
          <p:nvPr/>
        </p:nvSpPr>
        <p:spPr>
          <a:xfrm rot="18900000">
            <a:off x="4589011" y="4591461"/>
            <a:ext cx="233352" cy="232514"/>
          </a:xfrm>
          <a:custGeom>
            <a:avLst/>
            <a:gdLst/>
            <a:ahLst/>
            <a:cxnLst/>
            <a:rect l="l" t="t" r="r" b="b"/>
            <a:pathLst>
              <a:path w="5013893" h="4988198">
                <a:moveTo>
                  <a:pt x="2478390" y="2611081"/>
                </a:moveTo>
                <a:cubicBezTo>
                  <a:pt x="2457771" y="2592409"/>
                  <a:pt x="2429286" y="2580859"/>
                  <a:pt x="2397823" y="2580860"/>
                </a:cubicBezTo>
                <a:cubicBezTo>
                  <a:pt x="2334895" y="2580860"/>
                  <a:pt x="2283883" y="2627055"/>
                  <a:pt x="2283883" y="2684041"/>
                </a:cubicBezTo>
                <a:cubicBezTo>
                  <a:pt x="2283883" y="2741026"/>
                  <a:pt x="2334895" y="2787222"/>
                  <a:pt x="2397823" y="2787222"/>
                </a:cubicBezTo>
                <a:cubicBezTo>
                  <a:pt x="2460750" y="2787222"/>
                  <a:pt x="2511762" y="2741027"/>
                  <a:pt x="2511762" y="2684041"/>
                </a:cubicBezTo>
                <a:cubicBezTo>
                  <a:pt x="2511762" y="2655548"/>
                  <a:pt x="2499009" y="2629752"/>
                  <a:pt x="2478390" y="2611081"/>
                </a:cubicBezTo>
                <a:close/>
                <a:moveTo>
                  <a:pt x="3181089" y="3310648"/>
                </a:moveTo>
                <a:lnTo>
                  <a:pt x="3181089" y="4278147"/>
                </a:lnTo>
                <a:cubicBezTo>
                  <a:pt x="3181089" y="4670297"/>
                  <a:pt x="2863188" y="4988198"/>
                  <a:pt x="2471038" y="4988198"/>
                </a:cubicBezTo>
                <a:lnTo>
                  <a:pt x="2466851" y="4988198"/>
                </a:lnTo>
                <a:cubicBezTo>
                  <a:pt x="2074701" y="4988198"/>
                  <a:pt x="1756800" y="4670297"/>
                  <a:pt x="1756800" y="4278147"/>
                </a:cubicBezTo>
                <a:lnTo>
                  <a:pt x="1756800" y="3310649"/>
                </a:lnTo>
                <a:close/>
                <a:moveTo>
                  <a:pt x="2478390" y="2244919"/>
                </a:moveTo>
                <a:cubicBezTo>
                  <a:pt x="2457771" y="2226247"/>
                  <a:pt x="2429286" y="2214698"/>
                  <a:pt x="2397822" y="2214698"/>
                </a:cubicBezTo>
                <a:cubicBezTo>
                  <a:pt x="2334895" y="2214698"/>
                  <a:pt x="2283883" y="2260894"/>
                  <a:pt x="2283883" y="2317879"/>
                </a:cubicBezTo>
                <a:cubicBezTo>
                  <a:pt x="2283883" y="2374865"/>
                  <a:pt x="2334895" y="2421060"/>
                  <a:pt x="2397823" y="2421060"/>
                </a:cubicBezTo>
                <a:cubicBezTo>
                  <a:pt x="2460750" y="2421060"/>
                  <a:pt x="2511762" y="2374865"/>
                  <a:pt x="2511762" y="2317879"/>
                </a:cubicBezTo>
                <a:cubicBezTo>
                  <a:pt x="2511762" y="2289386"/>
                  <a:pt x="2499009" y="2263591"/>
                  <a:pt x="2478390" y="2244919"/>
                </a:cubicBezTo>
                <a:close/>
                <a:moveTo>
                  <a:pt x="2883802" y="2611081"/>
                </a:moveTo>
                <a:cubicBezTo>
                  <a:pt x="2863183" y="2592409"/>
                  <a:pt x="2834698" y="2580860"/>
                  <a:pt x="2803234" y="2580860"/>
                </a:cubicBezTo>
                <a:cubicBezTo>
                  <a:pt x="2740307" y="2580860"/>
                  <a:pt x="2689295" y="2627055"/>
                  <a:pt x="2689295" y="2684041"/>
                </a:cubicBezTo>
                <a:cubicBezTo>
                  <a:pt x="2689295" y="2741027"/>
                  <a:pt x="2740307" y="2787222"/>
                  <a:pt x="2803234" y="2787222"/>
                </a:cubicBezTo>
                <a:cubicBezTo>
                  <a:pt x="2866162" y="2787222"/>
                  <a:pt x="2917174" y="2741027"/>
                  <a:pt x="2917174" y="2684041"/>
                </a:cubicBezTo>
                <a:cubicBezTo>
                  <a:pt x="2917174" y="2655548"/>
                  <a:pt x="2904421" y="2629753"/>
                  <a:pt x="2883802" y="2611081"/>
                </a:cubicBezTo>
                <a:close/>
                <a:moveTo>
                  <a:pt x="2883802" y="2244919"/>
                </a:moveTo>
                <a:cubicBezTo>
                  <a:pt x="2863183" y="2226247"/>
                  <a:pt x="2834698" y="2214698"/>
                  <a:pt x="2803234" y="2214698"/>
                </a:cubicBezTo>
                <a:cubicBezTo>
                  <a:pt x="2740307" y="2214698"/>
                  <a:pt x="2689295" y="2260893"/>
                  <a:pt x="2689295" y="2317879"/>
                </a:cubicBezTo>
                <a:cubicBezTo>
                  <a:pt x="2689295" y="2374865"/>
                  <a:pt x="2740307" y="2421060"/>
                  <a:pt x="2803234" y="2421060"/>
                </a:cubicBezTo>
                <a:cubicBezTo>
                  <a:pt x="2866162" y="2421060"/>
                  <a:pt x="2917174" y="2374865"/>
                  <a:pt x="2917174" y="2317879"/>
                </a:cubicBezTo>
                <a:cubicBezTo>
                  <a:pt x="2917174" y="2289386"/>
                  <a:pt x="2904421" y="2263591"/>
                  <a:pt x="2883802" y="2244919"/>
                </a:cubicBezTo>
                <a:close/>
                <a:moveTo>
                  <a:pt x="3090277" y="2137135"/>
                </a:moveTo>
                <a:cubicBezTo>
                  <a:pt x="3115489" y="2159966"/>
                  <a:pt x="3131082" y="2191507"/>
                  <a:pt x="3131082" y="2226346"/>
                </a:cubicBezTo>
                <a:lnTo>
                  <a:pt x="3131083" y="2730981"/>
                </a:lnTo>
                <a:cubicBezTo>
                  <a:pt x="3131083" y="2800659"/>
                  <a:pt x="3068708" y="2857144"/>
                  <a:pt x="2991765" y="2857144"/>
                </a:cubicBezTo>
                <a:lnTo>
                  <a:pt x="2178629" y="2857144"/>
                </a:lnTo>
                <a:cubicBezTo>
                  <a:pt x="2101685" y="2857144"/>
                  <a:pt x="2039311" y="2800659"/>
                  <a:pt x="2039311" y="2730981"/>
                </a:cubicBezTo>
                <a:lnTo>
                  <a:pt x="2039311" y="2226346"/>
                </a:lnTo>
                <a:cubicBezTo>
                  <a:pt x="2039311" y="2156668"/>
                  <a:pt x="2101685" y="2100183"/>
                  <a:pt x="2178628" y="2100183"/>
                </a:cubicBezTo>
                <a:lnTo>
                  <a:pt x="2991765" y="2100183"/>
                </a:lnTo>
                <a:cubicBezTo>
                  <a:pt x="3030237" y="2100183"/>
                  <a:pt x="3065066" y="2114305"/>
                  <a:pt x="3090277" y="2137135"/>
                </a:cubicBezTo>
                <a:close/>
                <a:moveTo>
                  <a:pt x="3259975" y="2022388"/>
                </a:moveTo>
                <a:cubicBezTo>
                  <a:pt x="3226293" y="1991887"/>
                  <a:pt x="3179761" y="1973021"/>
                  <a:pt x="3128364" y="1973021"/>
                </a:cubicBezTo>
                <a:lnTo>
                  <a:pt x="2042028" y="1973021"/>
                </a:lnTo>
                <a:cubicBezTo>
                  <a:pt x="1939234" y="1973021"/>
                  <a:pt x="1855902" y="2048484"/>
                  <a:pt x="1855903" y="2141571"/>
                </a:cubicBezTo>
                <a:lnTo>
                  <a:pt x="1855903" y="2815756"/>
                </a:lnTo>
                <a:cubicBezTo>
                  <a:pt x="1855902" y="2908843"/>
                  <a:pt x="1939234" y="2984307"/>
                  <a:pt x="2042028" y="2984307"/>
                </a:cubicBezTo>
                <a:lnTo>
                  <a:pt x="3128364" y="2984307"/>
                </a:lnTo>
                <a:cubicBezTo>
                  <a:pt x="3231158" y="2984307"/>
                  <a:pt x="3314490" y="2908843"/>
                  <a:pt x="3314489" y="2815756"/>
                </a:cubicBezTo>
                <a:lnTo>
                  <a:pt x="3314490" y="2141572"/>
                </a:lnTo>
                <a:cubicBezTo>
                  <a:pt x="3314490" y="2095028"/>
                  <a:pt x="3293657" y="2052890"/>
                  <a:pt x="3259975" y="2022388"/>
                </a:cubicBezTo>
                <a:close/>
                <a:moveTo>
                  <a:pt x="2951580" y="207969"/>
                </a:moveTo>
                <a:cubicBezTo>
                  <a:pt x="3080074" y="336463"/>
                  <a:pt x="3159549" y="513976"/>
                  <a:pt x="3159549" y="710051"/>
                </a:cubicBezTo>
                <a:lnTo>
                  <a:pt x="3159549" y="1677549"/>
                </a:lnTo>
                <a:lnTo>
                  <a:pt x="1735260" y="1677549"/>
                </a:lnTo>
                <a:lnTo>
                  <a:pt x="1735260" y="710051"/>
                </a:lnTo>
                <a:cubicBezTo>
                  <a:pt x="1735260" y="317901"/>
                  <a:pt x="2053161" y="0"/>
                  <a:pt x="2445311" y="0"/>
                </a:cubicBezTo>
                <a:lnTo>
                  <a:pt x="2449498" y="0"/>
                </a:lnTo>
                <a:cubicBezTo>
                  <a:pt x="2645573" y="0"/>
                  <a:pt x="2823086" y="79475"/>
                  <a:pt x="2951580" y="207969"/>
                </a:cubicBezTo>
                <a:close/>
                <a:moveTo>
                  <a:pt x="4788706" y="1962817"/>
                </a:moveTo>
                <a:cubicBezTo>
                  <a:pt x="4927838" y="2088812"/>
                  <a:pt x="5013893" y="2262872"/>
                  <a:pt x="5013893" y="2455134"/>
                </a:cubicBezTo>
                <a:lnTo>
                  <a:pt x="5013893" y="2507346"/>
                </a:lnTo>
                <a:cubicBezTo>
                  <a:pt x="5013893" y="2891869"/>
                  <a:pt x="4669673" y="3203587"/>
                  <a:pt x="4245056" y="3203587"/>
                </a:cubicBezTo>
                <a:lnTo>
                  <a:pt x="768837" y="3203587"/>
                </a:lnTo>
                <a:cubicBezTo>
                  <a:pt x="344220" y="3203587"/>
                  <a:pt x="0" y="2891869"/>
                  <a:pt x="0" y="2507346"/>
                </a:cubicBezTo>
                <a:lnTo>
                  <a:pt x="0" y="2455134"/>
                </a:lnTo>
                <a:cubicBezTo>
                  <a:pt x="0" y="2070610"/>
                  <a:pt x="344220" y="1758893"/>
                  <a:pt x="768837" y="1758893"/>
                </a:cubicBezTo>
                <a:lnTo>
                  <a:pt x="4245056" y="1758893"/>
                </a:lnTo>
                <a:cubicBezTo>
                  <a:pt x="4457364" y="1758892"/>
                  <a:pt x="4649573" y="1836822"/>
                  <a:pt x="4788706" y="19628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Rounded Rectangle 3">
            <a:extLst>
              <a:ext uri="{FF2B5EF4-FFF2-40B4-BE49-F238E27FC236}">
                <a16:creationId xmlns="" xmlns:a16="http://schemas.microsoft.com/office/drawing/2014/main" id="{F092D0C1-E2A5-401E-B6E9-1FF3781F5C36}"/>
              </a:ext>
            </a:extLst>
          </p:cNvPr>
          <p:cNvSpPr/>
          <p:nvPr/>
        </p:nvSpPr>
        <p:spPr>
          <a:xfrm>
            <a:off x="1905862" y="3981987"/>
            <a:ext cx="176614" cy="278107"/>
          </a:xfrm>
          <a:custGeom>
            <a:avLst/>
            <a:gdLst/>
            <a:ahLst/>
            <a:cxnLst/>
            <a:rect l="l" t="t" r="r" b="b"/>
            <a:pathLst>
              <a:path w="2518668" h="3966044">
                <a:moveTo>
                  <a:pt x="1247104" y="1675381"/>
                </a:moveTo>
                <a:cubicBezTo>
                  <a:pt x="1157133" y="1675381"/>
                  <a:pt x="1084196" y="1748460"/>
                  <a:pt x="1084196" y="1838607"/>
                </a:cubicBezTo>
                <a:lnTo>
                  <a:pt x="1084196" y="2052497"/>
                </a:lnTo>
                <a:lnTo>
                  <a:pt x="868740" y="2052497"/>
                </a:lnTo>
                <a:cubicBezTo>
                  <a:pt x="778769" y="2052497"/>
                  <a:pt x="705832" y="2125576"/>
                  <a:pt x="705832" y="2215723"/>
                </a:cubicBezTo>
                <a:lnTo>
                  <a:pt x="705832" y="2244204"/>
                </a:lnTo>
                <a:cubicBezTo>
                  <a:pt x="705832" y="2334351"/>
                  <a:pt x="778769" y="2407430"/>
                  <a:pt x="868740" y="2407430"/>
                </a:cubicBezTo>
                <a:lnTo>
                  <a:pt x="1084196" y="2407430"/>
                </a:lnTo>
                <a:lnTo>
                  <a:pt x="1084196" y="2621319"/>
                </a:lnTo>
                <a:cubicBezTo>
                  <a:pt x="1084196" y="2711466"/>
                  <a:pt x="1157133" y="2784545"/>
                  <a:pt x="1247104" y="2784545"/>
                </a:cubicBezTo>
                <a:lnTo>
                  <a:pt x="1275530" y="2784545"/>
                </a:lnTo>
                <a:cubicBezTo>
                  <a:pt x="1365501" y="2784545"/>
                  <a:pt x="1438438" y="2711466"/>
                  <a:pt x="1438438" y="2621319"/>
                </a:cubicBezTo>
                <a:lnTo>
                  <a:pt x="1438438" y="2407430"/>
                </a:lnTo>
                <a:lnTo>
                  <a:pt x="1649929" y="2407430"/>
                </a:lnTo>
                <a:cubicBezTo>
                  <a:pt x="1739900" y="2407430"/>
                  <a:pt x="1812837" y="2334351"/>
                  <a:pt x="1812837" y="2244204"/>
                </a:cubicBezTo>
                <a:lnTo>
                  <a:pt x="1812837" y="2215723"/>
                </a:lnTo>
                <a:cubicBezTo>
                  <a:pt x="1812837" y="2125576"/>
                  <a:pt x="1739900" y="2052497"/>
                  <a:pt x="1649929" y="2052497"/>
                </a:cubicBezTo>
                <a:lnTo>
                  <a:pt x="1438438" y="2052497"/>
                </a:lnTo>
                <a:lnTo>
                  <a:pt x="1438438" y="1838607"/>
                </a:lnTo>
                <a:cubicBezTo>
                  <a:pt x="1438438" y="1748460"/>
                  <a:pt x="1365501" y="1675381"/>
                  <a:pt x="1275530" y="1675381"/>
                </a:cubicBezTo>
                <a:close/>
                <a:moveTo>
                  <a:pt x="598231" y="1304672"/>
                </a:moveTo>
                <a:lnTo>
                  <a:pt x="1916472" y="1304672"/>
                </a:lnTo>
                <a:lnTo>
                  <a:pt x="1916472" y="3157943"/>
                </a:lnTo>
                <a:lnTo>
                  <a:pt x="598231" y="3157943"/>
                </a:lnTo>
                <a:close/>
                <a:moveTo>
                  <a:pt x="506487" y="1209418"/>
                </a:moveTo>
                <a:lnTo>
                  <a:pt x="506487" y="3250508"/>
                </a:lnTo>
                <a:lnTo>
                  <a:pt x="2012181" y="3250508"/>
                </a:lnTo>
                <a:lnTo>
                  <a:pt x="2012181" y="1209418"/>
                </a:lnTo>
                <a:close/>
                <a:moveTo>
                  <a:pt x="419786" y="541629"/>
                </a:moveTo>
                <a:lnTo>
                  <a:pt x="2098882" y="541629"/>
                </a:lnTo>
                <a:cubicBezTo>
                  <a:pt x="2330723" y="541629"/>
                  <a:pt x="2518668" y="725826"/>
                  <a:pt x="2518668" y="953044"/>
                </a:cubicBezTo>
                <a:lnTo>
                  <a:pt x="2518668" y="3554629"/>
                </a:lnTo>
                <a:cubicBezTo>
                  <a:pt x="2518668" y="3781847"/>
                  <a:pt x="2330723" y="3966044"/>
                  <a:pt x="2098882" y="3966044"/>
                </a:cubicBezTo>
                <a:lnTo>
                  <a:pt x="419786" y="3966044"/>
                </a:lnTo>
                <a:cubicBezTo>
                  <a:pt x="187945" y="3966044"/>
                  <a:pt x="0" y="3781847"/>
                  <a:pt x="0" y="3554629"/>
                </a:cubicBezTo>
                <a:lnTo>
                  <a:pt x="0" y="953044"/>
                </a:lnTo>
                <a:cubicBezTo>
                  <a:pt x="0" y="725826"/>
                  <a:pt x="187945" y="541629"/>
                  <a:pt x="419786" y="541629"/>
                </a:cubicBezTo>
                <a:close/>
                <a:moveTo>
                  <a:pt x="696920" y="0"/>
                </a:moveTo>
                <a:lnTo>
                  <a:pt x="1821748" y="0"/>
                </a:lnTo>
                <a:cubicBezTo>
                  <a:pt x="1869056" y="0"/>
                  <a:pt x="1907406" y="38350"/>
                  <a:pt x="1907406" y="85658"/>
                </a:cubicBezTo>
                <a:lnTo>
                  <a:pt x="1907406" y="346390"/>
                </a:lnTo>
                <a:cubicBezTo>
                  <a:pt x="1907406" y="393698"/>
                  <a:pt x="1869056" y="432048"/>
                  <a:pt x="1821748" y="432048"/>
                </a:cubicBezTo>
                <a:lnTo>
                  <a:pt x="696920" y="432048"/>
                </a:lnTo>
                <a:cubicBezTo>
                  <a:pt x="649612" y="432048"/>
                  <a:pt x="611262" y="393698"/>
                  <a:pt x="611262" y="346390"/>
                </a:cubicBezTo>
                <a:lnTo>
                  <a:pt x="611262" y="85658"/>
                </a:lnTo>
                <a:cubicBezTo>
                  <a:pt x="611262" y="38350"/>
                  <a:pt x="649612" y="0"/>
                  <a:pt x="6969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Oval 1">
            <a:extLst>
              <a:ext uri="{FF2B5EF4-FFF2-40B4-BE49-F238E27FC236}">
                <a16:creationId xmlns="" xmlns:a16="http://schemas.microsoft.com/office/drawing/2014/main" id="{BF7FBD95-41F5-4736-B33A-B9C97A01FFAC}"/>
              </a:ext>
            </a:extLst>
          </p:cNvPr>
          <p:cNvSpPr/>
          <p:nvPr/>
        </p:nvSpPr>
        <p:spPr>
          <a:xfrm>
            <a:off x="1152980" y="2965434"/>
            <a:ext cx="297308" cy="297307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Oval 7">
            <a:extLst>
              <a:ext uri="{FF2B5EF4-FFF2-40B4-BE49-F238E27FC236}">
                <a16:creationId xmlns="" xmlns:a16="http://schemas.microsoft.com/office/drawing/2014/main" id="{9E378B65-21DC-4F96-96E1-BA41A128340A}"/>
              </a:ext>
            </a:extLst>
          </p:cNvPr>
          <p:cNvSpPr/>
          <p:nvPr/>
        </p:nvSpPr>
        <p:spPr>
          <a:xfrm>
            <a:off x="5282898" y="4847717"/>
            <a:ext cx="245226" cy="245226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ound Same Side Corner Rectangle 5">
            <a:extLst>
              <a:ext uri="{FF2B5EF4-FFF2-40B4-BE49-F238E27FC236}">
                <a16:creationId xmlns="" xmlns:a16="http://schemas.microsoft.com/office/drawing/2014/main" id="{A4AB4022-0FD5-4157-9624-976F8DC3E15E}"/>
              </a:ext>
            </a:extLst>
          </p:cNvPr>
          <p:cNvSpPr/>
          <p:nvPr/>
        </p:nvSpPr>
        <p:spPr>
          <a:xfrm>
            <a:off x="1780474" y="2838430"/>
            <a:ext cx="330206" cy="231816"/>
          </a:xfrm>
          <a:custGeom>
            <a:avLst/>
            <a:gdLst/>
            <a:ahLst/>
            <a:cxnLst/>
            <a:rect l="l" t="t" r="r" b="b"/>
            <a:pathLst>
              <a:path w="3934890" h="3325069">
                <a:moveTo>
                  <a:pt x="3256955" y="2654903"/>
                </a:moveTo>
                <a:cubicBezTo>
                  <a:pt x="3442016" y="2654903"/>
                  <a:pt x="3592038" y="2804925"/>
                  <a:pt x="3592038" y="2989986"/>
                </a:cubicBezTo>
                <a:cubicBezTo>
                  <a:pt x="3592038" y="3175047"/>
                  <a:pt x="3442016" y="3325069"/>
                  <a:pt x="3256955" y="3325069"/>
                </a:cubicBezTo>
                <a:cubicBezTo>
                  <a:pt x="3071894" y="3325069"/>
                  <a:pt x="2921872" y="3175047"/>
                  <a:pt x="2921872" y="2989986"/>
                </a:cubicBezTo>
                <a:cubicBezTo>
                  <a:pt x="2921872" y="2804925"/>
                  <a:pt x="3071894" y="2654903"/>
                  <a:pt x="3256955" y="2654903"/>
                </a:cubicBezTo>
                <a:close/>
                <a:moveTo>
                  <a:pt x="1163958" y="2654903"/>
                </a:moveTo>
                <a:cubicBezTo>
                  <a:pt x="1349019" y="2654903"/>
                  <a:pt x="1499041" y="2804925"/>
                  <a:pt x="1499041" y="2989986"/>
                </a:cubicBezTo>
                <a:cubicBezTo>
                  <a:pt x="1499041" y="3175047"/>
                  <a:pt x="1349019" y="3325069"/>
                  <a:pt x="1163958" y="3325069"/>
                </a:cubicBezTo>
                <a:cubicBezTo>
                  <a:pt x="978897" y="3325069"/>
                  <a:pt x="828875" y="3175047"/>
                  <a:pt x="828875" y="2989986"/>
                </a:cubicBezTo>
                <a:cubicBezTo>
                  <a:pt x="828875" y="2804925"/>
                  <a:pt x="978897" y="2654903"/>
                  <a:pt x="1163958" y="2654903"/>
                </a:cubicBezTo>
                <a:close/>
                <a:moveTo>
                  <a:pt x="76162" y="2262658"/>
                </a:moveTo>
                <a:lnTo>
                  <a:pt x="3934890" y="2262658"/>
                </a:lnTo>
                <a:lnTo>
                  <a:pt x="3934890" y="2865907"/>
                </a:lnTo>
                <a:lnTo>
                  <a:pt x="3688794" y="2865907"/>
                </a:lnTo>
                <a:cubicBezTo>
                  <a:pt x="3630311" y="2683593"/>
                  <a:pt x="3458928" y="2552630"/>
                  <a:pt x="3256956" y="2552630"/>
                </a:cubicBezTo>
                <a:cubicBezTo>
                  <a:pt x="3054984" y="2552630"/>
                  <a:pt x="2883601" y="2683593"/>
                  <a:pt x="2825119" y="2865907"/>
                </a:cubicBezTo>
                <a:lnTo>
                  <a:pt x="1595797" y="2865907"/>
                </a:lnTo>
                <a:cubicBezTo>
                  <a:pt x="1537314" y="2683593"/>
                  <a:pt x="1365931" y="2552630"/>
                  <a:pt x="1163959" y="2552630"/>
                </a:cubicBezTo>
                <a:cubicBezTo>
                  <a:pt x="952624" y="2552630"/>
                  <a:pt x="774779" y="2696018"/>
                  <a:pt x="724237" y="2891307"/>
                </a:cubicBezTo>
                <a:lnTo>
                  <a:pt x="398213" y="2891307"/>
                </a:lnTo>
                <a:cubicBezTo>
                  <a:pt x="178286" y="2891307"/>
                  <a:pt x="0" y="2713021"/>
                  <a:pt x="0" y="2493094"/>
                </a:cubicBezTo>
                <a:lnTo>
                  <a:pt x="0" y="2267371"/>
                </a:lnTo>
                <a:lnTo>
                  <a:pt x="76162" y="2267371"/>
                </a:lnTo>
                <a:close/>
                <a:moveTo>
                  <a:pt x="940438" y="986308"/>
                </a:moveTo>
                <a:cubicBezTo>
                  <a:pt x="831368" y="986308"/>
                  <a:pt x="742949" y="1041027"/>
                  <a:pt x="742949" y="1108525"/>
                </a:cubicBezTo>
                <a:lnTo>
                  <a:pt x="742949" y="1420858"/>
                </a:lnTo>
                <a:lnTo>
                  <a:pt x="1337996" y="1420858"/>
                </a:lnTo>
                <a:lnTo>
                  <a:pt x="1337996" y="986308"/>
                </a:lnTo>
                <a:close/>
                <a:moveTo>
                  <a:pt x="2566126" y="947333"/>
                </a:moveTo>
                <a:cubicBezTo>
                  <a:pt x="2490968" y="947333"/>
                  <a:pt x="2430039" y="1008262"/>
                  <a:pt x="2430039" y="1083421"/>
                </a:cubicBezTo>
                <a:lnTo>
                  <a:pt x="2430039" y="1283715"/>
                </a:lnTo>
                <a:lnTo>
                  <a:pt x="2240561" y="1283715"/>
                </a:lnTo>
                <a:cubicBezTo>
                  <a:pt x="2165402" y="1283715"/>
                  <a:pt x="2104473" y="1344644"/>
                  <a:pt x="2104473" y="1419803"/>
                </a:cubicBezTo>
                <a:lnTo>
                  <a:pt x="2104473" y="1443548"/>
                </a:lnTo>
                <a:cubicBezTo>
                  <a:pt x="2104473" y="1518707"/>
                  <a:pt x="2165402" y="1579635"/>
                  <a:pt x="2240561" y="1579635"/>
                </a:cubicBezTo>
                <a:lnTo>
                  <a:pt x="2430039" y="1579635"/>
                </a:lnTo>
                <a:lnTo>
                  <a:pt x="2430039" y="1758296"/>
                </a:lnTo>
                <a:cubicBezTo>
                  <a:pt x="2430039" y="1833454"/>
                  <a:pt x="2490968" y="1894383"/>
                  <a:pt x="2566126" y="1894383"/>
                </a:cubicBezTo>
                <a:lnTo>
                  <a:pt x="2589871" y="1894383"/>
                </a:lnTo>
                <a:cubicBezTo>
                  <a:pt x="2665030" y="1894383"/>
                  <a:pt x="2725959" y="1833454"/>
                  <a:pt x="2725959" y="1758296"/>
                </a:cubicBezTo>
                <a:lnTo>
                  <a:pt x="2725959" y="1579635"/>
                </a:lnTo>
                <a:lnTo>
                  <a:pt x="2915437" y="1579635"/>
                </a:lnTo>
                <a:cubicBezTo>
                  <a:pt x="2990595" y="1579635"/>
                  <a:pt x="3051524" y="1518707"/>
                  <a:pt x="3051524" y="1443548"/>
                </a:cubicBezTo>
                <a:lnTo>
                  <a:pt x="3051524" y="1419803"/>
                </a:lnTo>
                <a:cubicBezTo>
                  <a:pt x="3051524" y="1344644"/>
                  <a:pt x="2990595" y="1283715"/>
                  <a:pt x="2915437" y="1283715"/>
                </a:cubicBezTo>
                <a:lnTo>
                  <a:pt x="2725959" y="1283715"/>
                </a:lnTo>
                <a:lnTo>
                  <a:pt x="2725959" y="1083421"/>
                </a:lnTo>
                <a:cubicBezTo>
                  <a:pt x="2725959" y="1008262"/>
                  <a:pt x="2665030" y="947333"/>
                  <a:pt x="2589871" y="947333"/>
                </a:cubicBezTo>
                <a:close/>
                <a:moveTo>
                  <a:pt x="2175584" y="448446"/>
                </a:moveTo>
                <a:lnTo>
                  <a:pt x="2342436" y="448446"/>
                </a:lnTo>
                <a:cubicBezTo>
                  <a:pt x="2365949" y="448446"/>
                  <a:pt x="2385010" y="467507"/>
                  <a:pt x="2385010" y="491020"/>
                </a:cubicBezTo>
                <a:lnTo>
                  <a:pt x="2385010" y="513872"/>
                </a:lnTo>
                <a:cubicBezTo>
                  <a:pt x="2385010" y="537385"/>
                  <a:pt x="2365949" y="556446"/>
                  <a:pt x="2342436" y="556446"/>
                </a:cubicBezTo>
                <a:lnTo>
                  <a:pt x="2175584" y="556446"/>
                </a:lnTo>
                <a:cubicBezTo>
                  <a:pt x="2152071" y="556446"/>
                  <a:pt x="2133010" y="537385"/>
                  <a:pt x="2133010" y="513872"/>
                </a:cubicBezTo>
                <a:lnTo>
                  <a:pt x="2133010" y="491020"/>
                </a:lnTo>
                <a:cubicBezTo>
                  <a:pt x="2133010" y="467507"/>
                  <a:pt x="2152071" y="448446"/>
                  <a:pt x="2175584" y="448446"/>
                </a:cubicBezTo>
                <a:close/>
                <a:moveTo>
                  <a:pt x="1313354" y="439278"/>
                </a:moveTo>
                <a:lnTo>
                  <a:pt x="1480043" y="446666"/>
                </a:lnTo>
                <a:cubicBezTo>
                  <a:pt x="1503533" y="447707"/>
                  <a:pt x="1521731" y="467594"/>
                  <a:pt x="1520690" y="491084"/>
                </a:cubicBezTo>
                <a:lnTo>
                  <a:pt x="1519678" y="513913"/>
                </a:lnTo>
                <a:cubicBezTo>
                  <a:pt x="1518636" y="537403"/>
                  <a:pt x="1498750" y="555601"/>
                  <a:pt x="1475260" y="554560"/>
                </a:cubicBezTo>
                <a:lnTo>
                  <a:pt x="1308572" y="547172"/>
                </a:lnTo>
                <a:cubicBezTo>
                  <a:pt x="1285082" y="546130"/>
                  <a:pt x="1266884" y="526244"/>
                  <a:pt x="1267925" y="502754"/>
                </a:cubicBezTo>
                <a:lnTo>
                  <a:pt x="1268937" y="479925"/>
                </a:lnTo>
                <a:cubicBezTo>
                  <a:pt x="1269978" y="456435"/>
                  <a:pt x="1289864" y="438236"/>
                  <a:pt x="1313354" y="439278"/>
                </a:cubicBezTo>
                <a:close/>
                <a:moveTo>
                  <a:pt x="1782480" y="391192"/>
                </a:moveTo>
                <a:lnTo>
                  <a:pt x="1854488" y="391192"/>
                </a:lnTo>
                <a:cubicBezTo>
                  <a:pt x="1947917" y="391192"/>
                  <a:pt x="2023656" y="466931"/>
                  <a:pt x="2023656" y="560360"/>
                </a:cubicBezTo>
                <a:lnTo>
                  <a:pt x="2023656" y="721195"/>
                </a:lnTo>
                <a:lnTo>
                  <a:pt x="3934890" y="721195"/>
                </a:lnTo>
                <a:lnTo>
                  <a:pt x="3934890" y="2109731"/>
                </a:lnTo>
                <a:lnTo>
                  <a:pt x="14197" y="2109731"/>
                </a:lnTo>
                <a:lnTo>
                  <a:pt x="14197" y="2114574"/>
                </a:lnTo>
                <a:lnTo>
                  <a:pt x="0" y="2114574"/>
                </a:lnTo>
                <a:lnTo>
                  <a:pt x="0" y="1828455"/>
                </a:lnTo>
                <a:cubicBezTo>
                  <a:pt x="0" y="1608528"/>
                  <a:pt x="178286" y="1430242"/>
                  <a:pt x="398213" y="1430242"/>
                </a:cubicBezTo>
                <a:lnTo>
                  <a:pt x="519518" y="1430242"/>
                </a:lnTo>
                <a:lnTo>
                  <a:pt x="519518" y="977203"/>
                </a:lnTo>
                <a:cubicBezTo>
                  <a:pt x="519518" y="876538"/>
                  <a:pt x="601123" y="794933"/>
                  <a:pt x="701788" y="794933"/>
                </a:cubicBezTo>
                <a:lnTo>
                  <a:pt x="1349377" y="794933"/>
                </a:lnTo>
                <a:lnTo>
                  <a:pt x="1349377" y="721195"/>
                </a:lnTo>
                <a:lnTo>
                  <a:pt x="1613312" y="721195"/>
                </a:lnTo>
                <a:lnTo>
                  <a:pt x="1613312" y="560360"/>
                </a:lnTo>
                <a:cubicBezTo>
                  <a:pt x="1613312" y="466931"/>
                  <a:pt x="1689051" y="391192"/>
                  <a:pt x="1782480" y="391192"/>
                </a:cubicBezTo>
                <a:close/>
                <a:moveTo>
                  <a:pt x="2217013" y="121841"/>
                </a:moveTo>
                <a:cubicBezTo>
                  <a:pt x="2228118" y="123263"/>
                  <a:pt x="2238680" y="128922"/>
                  <a:pt x="2246068" y="138480"/>
                </a:cubicBezTo>
                <a:lnTo>
                  <a:pt x="2260428" y="157060"/>
                </a:lnTo>
                <a:cubicBezTo>
                  <a:pt x="2275203" y="176176"/>
                  <a:pt x="2271684" y="203650"/>
                  <a:pt x="2252568" y="218425"/>
                </a:cubicBezTo>
                <a:lnTo>
                  <a:pt x="2122407" y="319028"/>
                </a:lnTo>
                <a:cubicBezTo>
                  <a:pt x="2103291" y="333803"/>
                  <a:pt x="2075817" y="330283"/>
                  <a:pt x="2061042" y="311168"/>
                </a:cubicBezTo>
                <a:lnTo>
                  <a:pt x="2046682" y="292588"/>
                </a:lnTo>
                <a:cubicBezTo>
                  <a:pt x="2031907" y="273472"/>
                  <a:pt x="2035426" y="245997"/>
                  <a:pt x="2054542" y="231223"/>
                </a:cubicBezTo>
                <a:lnTo>
                  <a:pt x="2184703" y="130620"/>
                </a:lnTo>
                <a:cubicBezTo>
                  <a:pt x="2194261" y="123232"/>
                  <a:pt x="2205908" y="120418"/>
                  <a:pt x="2217013" y="121841"/>
                </a:cubicBezTo>
                <a:close/>
                <a:moveTo>
                  <a:pt x="1478016" y="112448"/>
                </a:moveTo>
                <a:cubicBezTo>
                  <a:pt x="1488894" y="113071"/>
                  <a:pt x="1499534" y="117844"/>
                  <a:pt x="1507358" y="126619"/>
                </a:cubicBezTo>
                <a:lnTo>
                  <a:pt x="1618401" y="251155"/>
                </a:lnTo>
                <a:cubicBezTo>
                  <a:pt x="1634050" y="268704"/>
                  <a:pt x="1632508" y="295617"/>
                  <a:pt x="1614958" y="311265"/>
                </a:cubicBezTo>
                <a:lnTo>
                  <a:pt x="1597902" y="326473"/>
                </a:lnTo>
                <a:cubicBezTo>
                  <a:pt x="1580352" y="342122"/>
                  <a:pt x="1553440" y="340580"/>
                  <a:pt x="1537792" y="323030"/>
                </a:cubicBezTo>
                <a:lnTo>
                  <a:pt x="1426749" y="198495"/>
                </a:lnTo>
                <a:cubicBezTo>
                  <a:pt x="1411101" y="180945"/>
                  <a:pt x="1412642" y="154033"/>
                  <a:pt x="1430192" y="138385"/>
                </a:cubicBezTo>
                <a:lnTo>
                  <a:pt x="1447248" y="123176"/>
                </a:lnTo>
                <a:cubicBezTo>
                  <a:pt x="1456023" y="115352"/>
                  <a:pt x="1467139" y="111825"/>
                  <a:pt x="1478016" y="112448"/>
                </a:cubicBezTo>
                <a:close/>
                <a:moveTo>
                  <a:pt x="1837237" y="58"/>
                </a:moveTo>
                <a:lnTo>
                  <a:pt x="1861379" y="1283"/>
                </a:lnTo>
                <a:cubicBezTo>
                  <a:pt x="1886217" y="2543"/>
                  <a:pt x="1905332" y="23700"/>
                  <a:pt x="1904072" y="48538"/>
                </a:cubicBezTo>
                <a:lnTo>
                  <a:pt x="1895868" y="210266"/>
                </a:lnTo>
                <a:cubicBezTo>
                  <a:pt x="1894608" y="235105"/>
                  <a:pt x="1873451" y="254219"/>
                  <a:pt x="1848613" y="252959"/>
                </a:cubicBezTo>
                <a:lnTo>
                  <a:pt x="1824471" y="251735"/>
                </a:lnTo>
                <a:cubicBezTo>
                  <a:pt x="1799633" y="250475"/>
                  <a:pt x="1780518" y="229317"/>
                  <a:pt x="1781778" y="204479"/>
                </a:cubicBezTo>
                <a:lnTo>
                  <a:pt x="1789981" y="42751"/>
                </a:lnTo>
                <a:cubicBezTo>
                  <a:pt x="1791241" y="17913"/>
                  <a:pt x="1812399" y="-1201"/>
                  <a:pt x="1837237" y="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Oval 12287">
            <a:extLst>
              <a:ext uri="{FF2B5EF4-FFF2-40B4-BE49-F238E27FC236}">
                <a16:creationId xmlns="" xmlns:a16="http://schemas.microsoft.com/office/drawing/2014/main" id="{5A813DBF-F347-43D0-939D-1A1F3F23E702}"/>
              </a:ext>
            </a:extLst>
          </p:cNvPr>
          <p:cNvSpPr/>
          <p:nvPr/>
        </p:nvSpPr>
        <p:spPr>
          <a:xfrm>
            <a:off x="3453485" y="2506702"/>
            <a:ext cx="264022" cy="263054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Rounded Rectangle 8">
            <a:extLst>
              <a:ext uri="{FF2B5EF4-FFF2-40B4-BE49-F238E27FC236}">
                <a16:creationId xmlns="" xmlns:a16="http://schemas.microsoft.com/office/drawing/2014/main" id="{88B80947-C047-439B-A464-4507F4EBAD64}"/>
              </a:ext>
            </a:extLst>
          </p:cNvPr>
          <p:cNvSpPr/>
          <p:nvPr/>
        </p:nvSpPr>
        <p:spPr>
          <a:xfrm>
            <a:off x="2386075" y="2400760"/>
            <a:ext cx="357351" cy="269637"/>
          </a:xfrm>
          <a:custGeom>
            <a:avLst/>
            <a:gdLst/>
            <a:ahLst/>
            <a:cxnLst/>
            <a:rect l="l" t="t" r="r" b="b"/>
            <a:pathLst>
              <a:path w="3960440" h="2988329">
                <a:moveTo>
                  <a:pt x="1906134" y="1614050"/>
                </a:moveTo>
                <a:cubicBezTo>
                  <a:pt x="1848735" y="1614050"/>
                  <a:pt x="1802205" y="1659775"/>
                  <a:pt x="1802205" y="1716180"/>
                </a:cubicBezTo>
                <a:lnTo>
                  <a:pt x="1802205" y="1952130"/>
                </a:lnTo>
                <a:lnTo>
                  <a:pt x="1562097" y="1952130"/>
                </a:lnTo>
                <a:cubicBezTo>
                  <a:pt x="1504698" y="1952130"/>
                  <a:pt x="1458167" y="1997855"/>
                  <a:pt x="1458167" y="2054260"/>
                </a:cubicBezTo>
                <a:lnTo>
                  <a:pt x="1458167" y="2188080"/>
                </a:lnTo>
                <a:cubicBezTo>
                  <a:pt x="1458167" y="2244485"/>
                  <a:pt x="1504698" y="2290210"/>
                  <a:pt x="1562097" y="2290210"/>
                </a:cubicBezTo>
                <a:lnTo>
                  <a:pt x="1802205" y="2290210"/>
                </a:lnTo>
                <a:lnTo>
                  <a:pt x="1802205" y="2526160"/>
                </a:lnTo>
                <a:cubicBezTo>
                  <a:pt x="1802205" y="2582565"/>
                  <a:pt x="1848735" y="2628290"/>
                  <a:pt x="1906134" y="2628290"/>
                </a:cubicBezTo>
                <a:lnTo>
                  <a:pt x="2042312" y="2628290"/>
                </a:lnTo>
                <a:cubicBezTo>
                  <a:pt x="2099711" y="2628290"/>
                  <a:pt x="2146242" y="2582565"/>
                  <a:pt x="2146242" y="2526160"/>
                </a:cubicBezTo>
                <a:lnTo>
                  <a:pt x="2146242" y="2290210"/>
                </a:lnTo>
                <a:lnTo>
                  <a:pt x="2386349" y="2290210"/>
                </a:lnTo>
                <a:cubicBezTo>
                  <a:pt x="2443749" y="2290210"/>
                  <a:pt x="2490279" y="2244485"/>
                  <a:pt x="2490279" y="2188080"/>
                </a:cubicBezTo>
                <a:lnTo>
                  <a:pt x="2490279" y="2054260"/>
                </a:lnTo>
                <a:cubicBezTo>
                  <a:pt x="2490279" y="1997855"/>
                  <a:pt x="2443749" y="1952130"/>
                  <a:pt x="2386349" y="1952130"/>
                </a:cubicBezTo>
                <a:lnTo>
                  <a:pt x="2146242" y="1952130"/>
                </a:lnTo>
                <a:lnTo>
                  <a:pt x="2146242" y="1716180"/>
                </a:lnTo>
                <a:cubicBezTo>
                  <a:pt x="2146242" y="1659775"/>
                  <a:pt x="2099711" y="1614050"/>
                  <a:pt x="2042312" y="1614050"/>
                </a:cubicBezTo>
                <a:close/>
                <a:moveTo>
                  <a:pt x="0" y="1368149"/>
                </a:moveTo>
                <a:lnTo>
                  <a:pt x="3960440" y="1368149"/>
                </a:lnTo>
                <a:lnTo>
                  <a:pt x="3960440" y="2489988"/>
                </a:lnTo>
                <a:cubicBezTo>
                  <a:pt x="3960440" y="2765214"/>
                  <a:pt x="3737325" y="2988329"/>
                  <a:pt x="3462099" y="2988329"/>
                </a:cubicBezTo>
                <a:lnTo>
                  <a:pt x="498341" y="2988329"/>
                </a:lnTo>
                <a:cubicBezTo>
                  <a:pt x="223115" y="2988329"/>
                  <a:pt x="0" y="2765214"/>
                  <a:pt x="0" y="2489988"/>
                </a:cubicBezTo>
                <a:close/>
                <a:moveTo>
                  <a:pt x="1399199" y="277487"/>
                </a:moveTo>
                <a:cubicBezTo>
                  <a:pt x="1340514" y="277487"/>
                  <a:pt x="1292941" y="325060"/>
                  <a:pt x="1292941" y="383745"/>
                </a:cubicBezTo>
                <a:lnTo>
                  <a:pt x="1292941" y="684073"/>
                </a:lnTo>
                <a:lnTo>
                  <a:pt x="2667496" y="684073"/>
                </a:lnTo>
                <a:lnTo>
                  <a:pt x="2667496" y="383745"/>
                </a:lnTo>
                <a:cubicBezTo>
                  <a:pt x="2667496" y="325060"/>
                  <a:pt x="2619923" y="277487"/>
                  <a:pt x="2561238" y="277487"/>
                </a:cubicBezTo>
                <a:close/>
                <a:moveTo>
                  <a:pt x="1139543" y="0"/>
                </a:moveTo>
                <a:lnTo>
                  <a:pt x="2820896" y="0"/>
                </a:lnTo>
                <a:cubicBezTo>
                  <a:pt x="2920320" y="0"/>
                  <a:pt x="3000919" y="80599"/>
                  <a:pt x="3000919" y="180023"/>
                </a:cubicBezTo>
                <a:lnTo>
                  <a:pt x="3000919" y="684073"/>
                </a:lnTo>
                <a:lnTo>
                  <a:pt x="3462099" y="684073"/>
                </a:lnTo>
                <a:cubicBezTo>
                  <a:pt x="3727111" y="684073"/>
                  <a:pt x="3943808" y="890935"/>
                  <a:pt x="3957387" y="1152125"/>
                </a:cubicBezTo>
                <a:lnTo>
                  <a:pt x="3053" y="1152125"/>
                </a:lnTo>
                <a:cubicBezTo>
                  <a:pt x="16632" y="890935"/>
                  <a:pt x="233329" y="684073"/>
                  <a:pt x="498341" y="684073"/>
                </a:cubicBezTo>
                <a:lnTo>
                  <a:pt x="959520" y="684073"/>
                </a:lnTo>
                <a:lnTo>
                  <a:pt x="959520" y="180023"/>
                </a:lnTo>
                <a:cubicBezTo>
                  <a:pt x="959520" y="80599"/>
                  <a:pt x="1040119" y="0"/>
                  <a:pt x="11395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8" name="Heart 3">
            <a:extLst>
              <a:ext uri="{FF2B5EF4-FFF2-40B4-BE49-F238E27FC236}">
                <a16:creationId xmlns="" xmlns:a16="http://schemas.microsoft.com/office/drawing/2014/main" id="{F3BE2CE8-62AA-41B4-9822-5811FBDF7EE5}"/>
              </a:ext>
            </a:extLst>
          </p:cNvPr>
          <p:cNvSpPr>
            <a:spLocks noChangeAspect="1"/>
          </p:cNvSpPr>
          <p:nvPr/>
        </p:nvSpPr>
        <p:spPr>
          <a:xfrm>
            <a:off x="2386114" y="3486494"/>
            <a:ext cx="357312" cy="323361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79" name="Oval 19">
            <a:extLst>
              <a:ext uri="{FF2B5EF4-FFF2-40B4-BE49-F238E27FC236}">
                <a16:creationId xmlns="" xmlns:a16="http://schemas.microsoft.com/office/drawing/2014/main" id="{E09E55F5-FF6A-4835-8036-89FAE2D0CB5B}"/>
              </a:ext>
            </a:extLst>
          </p:cNvPr>
          <p:cNvSpPr/>
          <p:nvPr/>
        </p:nvSpPr>
        <p:spPr>
          <a:xfrm rot="7840081">
            <a:off x="4710817" y="3126518"/>
            <a:ext cx="357984" cy="305372"/>
          </a:xfrm>
          <a:custGeom>
            <a:avLst/>
            <a:gdLst/>
            <a:ahLst/>
            <a:cxnLst/>
            <a:rect l="l" t="t" r="r" b="b"/>
            <a:pathLst>
              <a:path w="4290840" h="3660228">
                <a:moveTo>
                  <a:pt x="2325835" y="1430901"/>
                </a:moveTo>
                <a:cubicBezTo>
                  <a:pt x="2336670" y="1441414"/>
                  <a:pt x="2351639" y="1447919"/>
                  <a:pt x="2368172" y="1447919"/>
                </a:cubicBezTo>
                <a:cubicBezTo>
                  <a:pt x="2401241" y="1447919"/>
                  <a:pt x="2428048" y="1421905"/>
                  <a:pt x="2428048" y="1389815"/>
                </a:cubicBezTo>
                <a:lnTo>
                  <a:pt x="2428048" y="290423"/>
                </a:lnTo>
                <a:cubicBezTo>
                  <a:pt x="2428048" y="258334"/>
                  <a:pt x="2401241" y="232319"/>
                  <a:pt x="2368173" y="232320"/>
                </a:cubicBezTo>
                <a:cubicBezTo>
                  <a:pt x="2335105" y="232319"/>
                  <a:pt x="2308298" y="258334"/>
                  <a:pt x="2308298" y="290424"/>
                </a:cubicBezTo>
                <a:lnTo>
                  <a:pt x="2308298" y="1389814"/>
                </a:lnTo>
                <a:cubicBezTo>
                  <a:pt x="2308297" y="1405860"/>
                  <a:pt x="2314999" y="1420385"/>
                  <a:pt x="2325835" y="1430901"/>
                </a:cubicBezTo>
                <a:close/>
                <a:moveTo>
                  <a:pt x="1712446" y="1346642"/>
                </a:moveTo>
                <a:cubicBezTo>
                  <a:pt x="1591450" y="1204364"/>
                  <a:pt x="1518764" y="1021961"/>
                  <a:pt x="1518764" y="823084"/>
                </a:cubicBezTo>
                <a:cubicBezTo>
                  <a:pt x="1518764" y="368507"/>
                  <a:pt x="1898505" y="1"/>
                  <a:pt x="2366939" y="0"/>
                </a:cubicBezTo>
                <a:cubicBezTo>
                  <a:pt x="2835373" y="1"/>
                  <a:pt x="3215115" y="368508"/>
                  <a:pt x="3215114" y="823084"/>
                </a:cubicBezTo>
                <a:cubicBezTo>
                  <a:pt x="3215114" y="1277660"/>
                  <a:pt x="2835373" y="1646168"/>
                  <a:pt x="2366939" y="1646167"/>
                </a:cubicBezTo>
                <a:cubicBezTo>
                  <a:pt x="2132723" y="1646167"/>
                  <a:pt x="1920679" y="1554040"/>
                  <a:pt x="1767189" y="1405093"/>
                </a:cubicBezTo>
                <a:cubicBezTo>
                  <a:pt x="1748003" y="1386474"/>
                  <a:pt x="1729732" y="1366968"/>
                  <a:pt x="1712446" y="1346642"/>
                </a:cubicBezTo>
                <a:close/>
                <a:moveTo>
                  <a:pt x="2442785" y="3276067"/>
                </a:moveTo>
                <a:cubicBezTo>
                  <a:pt x="2452539" y="3288725"/>
                  <a:pt x="2467121" y="3297661"/>
                  <a:pt x="2484220" y="3299876"/>
                </a:cubicBezTo>
                <a:lnTo>
                  <a:pt x="3567493" y="3440235"/>
                </a:lnTo>
                <a:cubicBezTo>
                  <a:pt x="3601691" y="3444665"/>
                  <a:pt x="3633005" y="3420535"/>
                  <a:pt x="3637436" y="3386337"/>
                </a:cubicBezTo>
                <a:lnTo>
                  <a:pt x="3638507" y="3378082"/>
                </a:lnTo>
                <a:cubicBezTo>
                  <a:pt x="3642938" y="3343884"/>
                  <a:pt x="3618808" y="3312570"/>
                  <a:pt x="3584610" y="3308139"/>
                </a:cubicBezTo>
                <a:cubicBezTo>
                  <a:pt x="3223518" y="3261353"/>
                  <a:pt x="2862428" y="3214566"/>
                  <a:pt x="2501336" y="3167780"/>
                </a:cubicBezTo>
                <a:cubicBezTo>
                  <a:pt x="2467138" y="3163349"/>
                  <a:pt x="2435824" y="3187479"/>
                  <a:pt x="2431392" y="3221677"/>
                </a:cubicBezTo>
                <a:lnTo>
                  <a:pt x="2430323" y="3229933"/>
                </a:lnTo>
                <a:cubicBezTo>
                  <a:pt x="2428107" y="3247032"/>
                  <a:pt x="2433032" y="3263410"/>
                  <a:pt x="2442785" y="3276067"/>
                </a:cubicBezTo>
                <a:close/>
                <a:moveTo>
                  <a:pt x="2077965" y="3502921"/>
                </a:moveTo>
                <a:cubicBezTo>
                  <a:pt x="2211151" y="3366898"/>
                  <a:pt x="2317658" y="3113548"/>
                  <a:pt x="2352262" y="2815726"/>
                </a:cubicBezTo>
                <a:cubicBezTo>
                  <a:pt x="2386865" y="2517903"/>
                  <a:pt x="2341165" y="2247898"/>
                  <a:pt x="2242534" y="2086510"/>
                </a:cubicBezTo>
                <a:lnTo>
                  <a:pt x="3638641" y="2239266"/>
                </a:lnTo>
                <a:cubicBezTo>
                  <a:pt x="4041695" y="2283368"/>
                  <a:pt x="4331596" y="2636192"/>
                  <a:pt x="4286150" y="3027324"/>
                </a:cubicBezTo>
                <a:cubicBezTo>
                  <a:pt x="4240705" y="3418455"/>
                  <a:pt x="3877125" y="3699778"/>
                  <a:pt x="3474071" y="3655676"/>
                </a:cubicBezTo>
                <a:close/>
                <a:moveTo>
                  <a:pt x="554154" y="3094005"/>
                </a:moveTo>
                <a:cubicBezTo>
                  <a:pt x="563899" y="3106651"/>
                  <a:pt x="578469" y="3115580"/>
                  <a:pt x="595552" y="3117793"/>
                </a:cubicBezTo>
                <a:lnTo>
                  <a:pt x="1844342" y="3279597"/>
                </a:lnTo>
                <a:cubicBezTo>
                  <a:pt x="1878509" y="3284024"/>
                  <a:pt x="1909796" y="3259914"/>
                  <a:pt x="1914223" y="3225747"/>
                </a:cubicBezTo>
                <a:lnTo>
                  <a:pt x="1915292" y="3217498"/>
                </a:lnTo>
                <a:cubicBezTo>
                  <a:pt x="1919719" y="3183330"/>
                  <a:pt x="1895610" y="3152043"/>
                  <a:pt x="1861442" y="3147616"/>
                </a:cubicBezTo>
                <a:lnTo>
                  <a:pt x="612653" y="2985812"/>
                </a:lnTo>
                <a:cubicBezTo>
                  <a:pt x="578485" y="2981385"/>
                  <a:pt x="547198" y="3005495"/>
                  <a:pt x="542771" y="3039662"/>
                </a:cubicBezTo>
                <a:lnTo>
                  <a:pt x="541702" y="3047911"/>
                </a:lnTo>
                <a:cubicBezTo>
                  <a:pt x="539489" y="3064995"/>
                  <a:pt x="544409" y="3081359"/>
                  <a:pt x="554154" y="3094005"/>
                </a:cubicBezTo>
                <a:close/>
                <a:moveTo>
                  <a:pt x="160256" y="3083028"/>
                </a:moveTo>
                <a:cubicBezTo>
                  <a:pt x="43080" y="2940417"/>
                  <a:pt x="-18033" y="2754428"/>
                  <a:pt x="4690" y="2558864"/>
                </a:cubicBezTo>
                <a:cubicBezTo>
                  <a:pt x="50134" y="2167732"/>
                  <a:pt x="413715" y="1886409"/>
                  <a:pt x="816769" y="1930509"/>
                </a:cubicBezTo>
                <a:lnTo>
                  <a:pt x="2159669" y="2077444"/>
                </a:lnTo>
                <a:cubicBezTo>
                  <a:pt x="2252567" y="2248534"/>
                  <a:pt x="2291731" y="2517583"/>
                  <a:pt x="2258286" y="2805444"/>
                </a:cubicBezTo>
                <a:cubicBezTo>
                  <a:pt x="2224840" y="3093304"/>
                  <a:pt x="2124922" y="3347135"/>
                  <a:pt x="1995098" y="3493855"/>
                </a:cubicBezTo>
                <a:lnTo>
                  <a:pt x="652198" y="3346920"/>
                </a:lnTo>
                <a:cubicBezTo>
                  <a:pt x="450671" y="3324868"/>
                  <a:pt x="277431" y="3225638"/>
                  <a:pt x="160256" y="30830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80" name="Rounded Rectangle 3">
            <a:extLst>
              <a:ext uri="{FF2B5EF4-FFF2-40B4-BE49-F238E27FC236}">
                <a16:creationId xmlns="" xmlns:a16="http://schemas.microsoft.com/office/drawing/2014/main" id="{6577D18A-7DDF-4BA8-9891-0F99B6CCC105}"/>
              </a:ext>
            </a:extLst>
          </p:cNvPr>
          <p:cNvSpPr/>
          <p:nvPr/>
        </p:nvSpPr>
        <p:spPr>
          <a:xfrm>
            <a:off x="4129971" y="3530892"/>
            <a:ext cx="245965" cy="343057"/>
          </a:xfrm>
          <a:custGeom>
            <a:avLst/>
            <a:gdLst/>
            <a:ahLst/>
            <a:cxnLst/>
            <a:rect l="l" t="t" r="r" b="b"/>
            <a:pathLst>
              <a:path w="2736304" h="3816424">
                <a:moveTo>
                  <a:pt x="1992313" y="3204401"/>
                </a:moveTo>
                <a:lnTo>
                  <a:pt x="1992313" y="3485995"/>
                </a:lnTo>
                <a:lnTo>
                  <a:pt x="2294360" y="3485995"/>
                </a:lnTo>
                <a:cubicBezTo>
                  <a:pt x="2372120" y="3485995"/>
                  <a:pt x="2435157" y="3422958"/>
                  <a:pt x="2435157" y="3345198"/>
                </a:cubicBezTo>
                <a:cubicBezTo>
                  <a:pt x="2435157" y="3267438"/>
                  <a:pt x="2372120" y="3204401"/>
                  <a:pt x="2294360" y="3204401"/>
                </a:cubicBezTo>
                <a:close/>
                <a:moveTo>
                  <a:pt x="721569" y="3204401"/>
                </a:moveTo>
                <a:lnTo>
                  <a:pt x="721569" y="3485995"/>
                </a:lnTo>
                <a:lnTo>
                  <a:pt x="1023616" y="3485995"/>
                </a:lnTo>
                <a:cubicBezTo>
                  <a:pt x="1101376" y="3485995"/>
                  <a:pt x="1164413" y="3422958"/>
                  <a:pt x="1164413" y="3345198"/>
                </a:cubicBezTo>
                <a:cubicBezTo>
                  <a:pt x="1164413" y="3267438"/>
                  <a:pt x="1101376" y="3204401"/>
                  <a:pt x="1023616" y="3204401"/>
                </a:cubicBezTo>
                <a:close/>
                <a:moveTo>
                  <a:pt x="1717464" y="3154490"/>
                </a:moveTo>
                <a:lnTo>
                  <a:pt x="2289585" y="3154490"/>
                </a:lnTo>
                <a:cubicBezTo>
                  <a:pt x="2394910" y="3154490"/>
                  <a:pt x="2480292" y="3239872"/>
                  <a:pt x="2480292" y="3345197"/>
                </a:cubicBezTo>
                <a:cubicBezTo>
                  <a:pt x="2480292" y="3450522"/>
                  <a:pt x="2394910" y="3535904"/>
                  <a:pt x="2289585" y="3535904"/>
                </a:cubicBezTo>
                <a:lnTo>
                  <a:pt x="1717464" y="3535904"/>
                </a:lnTo>
                <a:cubicBezTo>
                  <a:pt x="1612139" y="3535904"/>
                  <a:pt x="1526757" y="3450522"/>
                  <a:pt x="1526757" y="3345197"/>
                </a:cubicBezTo>
                <a:cubicBezTo>
                  <a:pt x="1526757" y="3239872"/>
                  <a:pt x="1612139" y="3154490"/>
                  <a:pt x="1717464" y="3154490"/>
                </a:cubicBezTo>
                <a:close/>
                <a:moveTo>
                  <a:pt x="446720" y="3154490"/>
                </a:moveTo>
                <a:lnTo>
                  <a:pt x="1018841" y="3154490"/>
                </a:lnTo>
                <a:cubicBezTo>
                  <a:pt x="1124166" y="3154490"/>
                  <a:pt x="1209548" y="3239872"/>
                  <a:pt x="1209548" y="3345197"/>
                </a:cubicBezTo>
                <a:cubicBezTo>
                  <a:pt x="1209548" y="3450522"/>
                  <a:pt x="1124166" y="3535904"/>
                  <a:pt x="1018841" y="3535904"/>
                </a:cubicBezTo>
                <a:lnTo>
                  <a:pt x="446720" y="3535904"/>
                </a:lnTo>
                <a:cubicBezTo>
                  <a:pt x="341395" y="3535904"/>
                  <a:pt x="256013" y="3450522"/>
                  <a:pt x="256013" y="3345197"/>
                </a:cubicBezTo>
                <a:cubicBezTo>
                  <a:pt x="256013" y="3239872"/>
                  <a:pt x="341395" y="3154490"/>
                  <a:pt x="446720" y="3154490"/>
                </a:cubicBezTo>
                <a:close/>
                <a:moveTo>
                  <a:pt x="1992313" y="2629607"/>
                </a:moveTo>
                <a:lnTo>
                  <a:pt x="1992313" y="2911201"/>
                </a:lnTo>
                <a:lnTo>
                  <a:pt x="2294360" y="2911201"/>
                </a:lnTo>
                <a:cubicBezTo>
                  <a:pt x="2372120" y="2911201"/>
                  <a:pt x="2435157" y="2848164"/>
                  <a:pt x="2435157" y="2770404"/>
                </a:cubicBezTo>
                <a:cubicBezTo>
                  <a:pt x="2435157" y="2692644"/>
                  <a:pt x="2372120" y="2629607"/>
                  <a:pt x="2294360" y="2629607"/>
                </a:cubicBezTo>
                <a:close/>
                <a:moveTo>
                  <a:pt x="721569" y="2629607"/>
                </a:moveTo>
                <a:lnTo>
                  <a:pt x="721569" y="2911201"/>
                </a:lnTo>
                <a:lnTo>
                  <a:pt x="1023616" y="2911201"/>
                </a:lnTo>
                <a:cubicBezTo>
                  <a:pt x="1101376" y="2911201"/>
                  <a:pt x="1164413" y="2848164"/>
                  <a:pt x="1164413" y="2770404"/>
                </a:cubicBezTo>
                <a:cubicBezTo>
                  <a:pt x="1164413" y="2692644"/>
                  <a:pt x="1101376" y="2629607"/>
                  <a:pt x="1023616" y="2629607"/>
                </a:cubicBezTo>
                <a:close/>
                <a:moveTo>
                  <a:pt x="1717464" y="2579696"/>
                </a:moveTo>
                <a:lnTo>
                  <a:pt x="2289585" y="2579696"/>
                </a:lnTo>
                <a:cubicBezTo>
                  <a:pt x="2394910" y="2579696"/>
                  <a:pt x="2480292" y="2665078"/>
                  <a:pt x="2480292" y="2770403"/>
                </a:cubicBezTo>
                <a:cubicBezTo>
                  <a:pt x="2480292" y="2875728"/>
                  <a:pt x="2394910" y="2961110"/>
                  <a:pt x="2289585" y="2961110"/>
                </a:cubicBezTo>
                <a:lnTo>
                  <a:pt x="1717464" y="2961110"/>
                </a:lnTo>
                <a:cubicBezTo>
                  <a:pt x="1612139" y="2961110"/>
                  <a:pt x="1526757" y="2875728"/>
                  <a:pt x="1526757" y="2770403"/>
                </a:cubicBezTo>
                <a:cubicBezTo>
                  <a:pt x="1526757" y="2665078"/>
                  <a:pt x="1612139" y="2579696"/>
                  <a:pt x="1717464" y="2579696"/>
                </a:cubicBezTo>
                <a:close/>
                <a:moveTo>
                  <a:pt x="446720" y="2579696"/>
                </a:moveTo>
                <a:lnTo>
                  <a:pt x="1018841" y="2579696"/>
                </a:lnTo>
                <a:cubicBezTo>
                  <a:pt x="1124166" y="2579696"/>
                  <a:pt x="1209548" y="2665078"/>
                  <a:pt x="1209548" y="2770403"/>
                </a:cubicBezTo>
                <a:cubicBezTo>
                  <a:pt x="1209548" y="2875728"/>
                  <a:pt x="1124166" y="2961110"/>
                  <a:pt x="1018841" y="2961110"/>
                </a:cubicBezTo>
                <a:lnTo>
                  <a:pt x="446720" y="2961110"/>
                </a:lnTo>
                <a:cubicBezTo>
                  <a:pt x="341395" y="2961110"/>
                  <a:pt x="256013" y="2875728"/>
                  <a:pt x="256013" y="2770403"/>
                </a:cubicBezTo>
                <a:cubicBezTo>
                  <a:pt x="256013" y="2665078"/>
                  <a:pt x="341395" y="2579696"/>
                  <a:pt x="446720" y="2579696"/>
                </a:cubicBezTo>
                <a:close/>
                <a:moveTo>
                  <a:pt x="1992313" y="2054813"/>
                </a:moveTo>
                <a:lnTo>
                  <a:pt x="1992313" y="2336407"/>
                </a:lnTo>
                <a:lnTo>
                  <a:pt x="2294360" y="2336407"/>
                </a:lnTo>
                <a:cubicBezTo>
                  <a:pt x="2372120" y="2336407"/>
                  <a:pt x="2435157" y="2273370"/>
                  <a:pt x="2435157" y="2195610"/>
                </a:cubicBezTo>
                <a:cubicBezTo>
                  <a:pt x="2435157" y="2117850"/>
                  <a:pt x="2372120" y="2054813"/>
                  <a:pt x="2294360" y="2054813"/>
                </a:cubicBezTo>
                <a:close/>
                <a:moveTo>
                  <a:pt x="721569" y="2054813"/>
                </a:moveTo>
                <a:lnTo>
                  <a:pt x="721569" y="2336407"/>
                </a:lnTo>
                <a:lnTo>
                  <a:pt x="1023616" y="2336407"/>
                </a:lnTo>
                <a:cubicBezTo>
                  <a:pt x="1101376" y="2336407"/>
                  <a:pt x="1164413" y="2273370"/>
                  <a:pt x="1164413" y="2195610"/>
                </a:cubicBezTo>
                <a:cubicBezTo>
                  <a:pt x="1164413" y="2117850"/>
                  <a:pt x="1101376" y="2054813"/>
                  <a:pt x="1023616" y="2054813"/>
                </a:cubicBezTo>
                <a:close/>
                <a:moveTo>
                  <a:pt x="1717464" y="2004902"/>
                </a:moveTo>
                <a:lnTo>
                  <a:pt x="2289585" y="2004902"/>
                </a:lnTo>
                <a:cubicBezTo>
                  <a:pt x="2394910" y="2004902"/>
                  <a:pt x="2480292" y="2090284"/>
                  <a:pt x="2480292" y="2195609"/>
                </a:cubicBezTo>
                <a:cubicBezTo>
                  <a:pt x="2480292" y="2300934"/>
                  <a:pt x="2394910" y="2386316"/>
                  <a:pt x="2289585" y="2386316"/>
                </a:cubicBezTo>
                <a:lnTo>
                  <a:pt x="1717464" y="2386316"/>
                </a:lnTo>
                <a:cubicBezTo>
                  <a:pt x="1612139" y="2386316"/>
                  <a:pt x="1526757" y="2300934"/>
                  <a:pt x="1526757" y="2195609"/>
                </a:cubicBezTo>
                <a:cubicBezTo>
                  <a:pt x="1526757" y="2090284"/>
                  <a:pt x="1612139" y="2004902"/>
                  <a:pt x="1717464" y="2004902"/>
                </a:cubicBezTo>
                <a:close/>
                <a:moveTo>
                  <a:pt x="446720" y="2004902"/>
                </a:moveTo>
                <a:lnTo>
                  <a:pt x="1018841" y="2004902"/>
                </a:lnTo>
                <a:cubicBezTo>
                  <a:pt x="1124166" y="2004902"/>
                  <a:pt x="1209548" y="2090284"/>
                  <a:pt x="1209548" y="2195609"/>
                </a:cubicBezTo>
                <a:cubicBezTo>
                  <a:pt x="1209548" y="2300934"/>
                  <a:pt x="1124166" y="2386316"/>
                  <a:pt x="1018841" y="2386316"/>
                </a:cubicBezTo>
                <a:lnTo>
                  <a:pt x="446720" y="2386316"/>
                </a:lnTo>
                <a:cubicBezTo>
                  <a:pt x="341395" y="2386316"/>
                  <a:pt x="256013" y="2300934"/>
                  <a:pt x="256013" y="2195609"/>
                </a:cubicBezTo>
                <a:cubicBezTo>
                  <a:pt x="256013" y="2090284"/>
                  <a:pt x="341395" y="2004902"/>
                  <a:pt x="446720" y="2004902"/>
                </a:cubicBezTo>
                <a:close/>
                <a:moveTo>
                  <a:pt x="1992313" y="1480019"/>
                </a:moveTo>
                <a:lnTo>
                  <a:pt x="1992313" y="1761613"/>
                </a:lnTo>
                <a:lnTo>
                  <a:pt x="2294360" y="1761613"/>
                </a:lnTo>
                <a:cubicBezTo>
                  <a:pt x="2372120" y="1761613"/>
                  <a:pt x="2435157" y="1698576"/>
                  <a:pt x="2435157" y="1620816"/>
                </a:cubicBezTo>
                <a:cubicBezTo>
                  <a:pt x="2435157" y="1543056"/>
                  <a:pt x="2372120" y="1480019"/>
                  <a:pt x="2294360" y="1480019"/>
                </a:cubicBezTo>
                <a:close/>
                <a:moveTo>
                  <a:pt x="721569" y="1480019"/>
                </a:moveTo>
                <a:lnTo>
                  <a:pt x="721569" y="1761613"/>
                </a:lnTo>
                <a:lnTo>
                  <a:pt x="1023616" y="1761613"/>
                </a:lnTo>
                <a:cubicBezTo>
                  <a:pt x="1101376" y="1761613"/>
                  <a:pt x="1164413" y="1698576"/>
                  <a:pt x="1164413" y="1620816"/>
                </a:cubicBezTo>
                <a:cubicBezTo>
                  <a:pt x="1164413" y="1543056"/>
                  <a:pt x="1101376" y="1480019"/>
                  <a:pt x="1023616" y="1480019"/>
                </a:cubicBezTo>
                <a:close/>
                <a:moveTo>
                  <a:pt x="1717464" y="1430108"/>
                </a:moveTo>
                <a:lnTo>
                  <a:pt x="2289585" y="1430108"/>
                </a:lnTo>
                <a:cubicBezTo>
                  <a:pt x="2394910" y="1430108"/>
                  <a:pt x="2480292" y="1515490"/>
                  <a:pt x="2480292" y="1620815"/>
                </a:cubicBezTo>
                <a:cubicBezTo>
                  <a:pt x="2480292" y="1726140"/>
                  <a:pt x="2394910" y="1811522"/>
                  <a:pt x="2289585" y="1811522"/>
                </a:cubicBezTo>
                <a:lnTo>
                  <a:pt x="1717464" y="1811522"/>
                </a:lnTo>
                <a:cubicBezTo>
                  <a:pt x="1612139" y="1811522"/>
                  <a:pt x="1526757" y="1726140"/>
                  <a:pt x="1526757" y="1620815"/>
                </a:cubicBezTo>
                <a:cubicBezTo>
                  <a:pt x="1526757" y="1515490"/>
                  <a:pt x="1612139" y="1430108"/>
                  <a:pt x="1717464" y="1430108"/>
                </a:cubicBezTo>
                <a:close/>
                <a:moveTo>
                  <a:pt x="446720" y="1430108"/>
                </a:moveTo>
                <a:lnTo>
                  <a:pt x="1018841" y="1430108"/>
                </a:lnTo>
                <a:cubicBezTo>
                  <a:pt x="1124166" y="1430108"/>
                  <a:pt x="1209548" y="1515490"/>
                  <a:pt x="1209548" y="1620815"/>
                </a:cubicBezTo>
                <a:cubicBezTo>
                  <a:pt x="1209548" y="1726140"/>
                  <a:pt x="1124166" y="1811522"/>
                  <a:pt x="1018841" y="1811522"/>
                </a:cubicBezTo>
                <a:lnTo>
                  <a:pt x="446720" y="1811522"/>
                </a:lnTo>
                <a:cubicBezTo>
                  <a:pt x="341395" y="1811522"/>
                  <a:pt x="256013" y="1726140"/>
                  <a:pt x="256013" y="1620815"/>
                </a:cubicBezTo>
                <a:cubicBezTo>
                  <a:pt x="256013" y="1515490"/>
                  <a:pt x="341395" y="1430108"/>
                  <a:pt x="446720" y="1430108"/>
                </a:cubicBezTo>
                <a:close/>
                <a:moveTo>
                  <a:pt x="1992313" y="905225"/>
                </a:moveTo>
                <a:lnTo>
                  <a:pt x="1992313" y="1186819"/>
                </a:lnTo>
                <a:lnTo>
                  <a:pt x="2294360" y="1186819"/>
                </a:lnTo>
                <a:cubicBezTo>
                  <a:pt x="2372120" y="1186819"/>
                  <a:pt x="2435157" y="1123782"/>
                  <a:pt x="2435157" y="1046022"/>
                </a:cubicBezTo>
                <a:cubicBezTo>
                  <a:pt x="2435157" y="968262"/>
                  <a:pt x="2372120" y="905225"/>
                  <a:pt x="2294360" y="905225"/>
                </a:cubicBezTo>
                <a:close/>
                <a:moveTo>
                  <a:pt x="721569" y="905225"/>
                </a:moveTo>
                <a:lnTo>
                  <a:pt x="721569" y="1186819"/>
                </a:lnTo>
                <a:lnTo>
                  <a:pt x="1023616" y="1186819"/>
                </a:lnTo>
                <a:cubicBezTo>
                  <a:pt x="1101376" y="1186819"/>
                  <a:pt x="1164413" y="1123782"/>
                  <a:pt x="1164413" y="1046022"/>
                </a:cubicBezTo>
                <a:cubicBezTo>
                  <a:pt x="1164413" y="968262"/>
                  <a:pt x="1101376" y="905225"/>
                  <a:pt x="1023616" y="905225"/>
                </a:cubicBezTo>
                <a:close/>
                <a:moveTo>
                  <a:pt x="1717464" y="855314"/>
                </a:moveTo>
                <a:lnTo>
                  <a:pt x="2289585" y="855314"/>
                </a:lnTo>
                <a:cubicBezTo>
                  <a:pt x="2394910" y="855314"/>
                  <a:pt x="2480292" y="940696"/>
                  <a:pt x="2480292" y="1046021"/>
                </a:cubicBezTo>
                <a:cubicBezTo>
                  <a:pt x="2480292" y="1151346"/>
                  <a:pt x="2394910" y="1236728"/>
                  <a:pt x="2289585" y="1236728"/>
                </a:cubicBezTo>
                <a:lnTo>
                  <a:pt x="1717464" y="1236728"/>
                </a:lnTo>
                <a:cubicBezTo>
                  <a:pt x="1612139" y="1236728"/>
                  <a:pt x="1526757" y="1151346"/>
                  <a:pt x="1526757" y="1046021"/>
                </a:cubicBezTo>
                <a:cubicBezTo>
                  <a:pt x="1526757" y="940696"/>
                  <a:pt x="1612139" y="855314"/>
                  <a:pt x="1717464" y="855314"/>
                </a:cubicBezTo>
                <a:close/>
                <a:moveTo>
                  <a:pt x="446720" y="855314"/>
                </a:moveTo>
                <a:lnTo>
                  <a:pt x="1018841" y="855314"/>
                </a:lnTo>
                <a:cubicBezTo>
                  <a:pt x="1124166" y="855314"/>
                  <a:pt x="1209548" y="940696"/>
                  <a:pt x="1209548" y="1046021"/>
                </a:cubicBezTo>
                <a:cubicBezTo>
                  <a:pt x="1209548" y="1151346"/>
                  <a:pt x="1124166" y="1236728"/>
                  <a:pt x="1018841" y="1236728"/>
                </a:cubicBezTo>
                <a:lnTo>
                  <a:pt x="446720" y="1236728"/>
                </a:lnTo>
                <a:cubicBezTo>
                  <a:pt x="341395" y="1236728"/>
                  <a:pt x="256013" y="1151346"/>
                  <a:pt x="256013" y="1046021"/>
                </a:cubicBezTo>
                <a:cubicBezTo>
                  <a:pt x="256013" y="940696"/>
                  <a:pt x="341395" y="855314"/>
                  <a:pt x="446720" y="855314"/>
                </a:cubicBezTo>
                <a:close/>
                <a:moveTo>
                  <a:pt x="1992313" y="330431"/>
                </a:moveTo>
                <a:lnTo>
                  <a:pt x="1992313" y="612025"/>
                </a:lnTo>
                <a:lnTo>
                  <a:pt x="2294360" y="612025"/>
                </a:lnTo>
                <a:cubicBezTo>
                  <a:pt x="2372120" y="612025"/>
                  <a:pt x="2435157" y="548988"/>
                  <a:pt x="2435157" y="471228"/>
                </a:cubicBezTo>
                <a:cubicBezTo>
                  <a:pt x="2435157" y="393468"/>
                  <a:pt x="2372120" y="330431"/>
                  <a:pt x="2294360" y="330431"/>
                </a:cubicBezTo>
                <a:close/>
                <a:moveTo>
                  <a:pt x="721569" y="330431"/>
                </a:moveTo>
                <a:lnTo>
                  <a:pt x="721569" y="612025"/>
                </a:lnTo>
                <a:lnTo>
                  <a:pt x="1023616" y="612025"/>
                </a:lnTo>
                <a:cubicBezTo>
                  <a:pt x="1101376" y="612025"/>
                  <a:pt x="1164413" y="548988"/>
                  <a:pt x="1164413" y="471228"/>
                </a:cubicBezTo>
                <a:cubicBezTo>
                  <a:pt x="1164413" y="393468"/>
                  <a:pt x="1101376" y="330431"/>
                  <a:pt x="1023616" y="330431"/>
                </a:cubicBezTo>
                <a:close/>
                <a:moveTo>
                  <a:pt x="1717464" y="280520"/>
                </a:moveTo>
                <a:lnTo>
                  <a:pt x="2289585" y="280520"/>
                </a:lnTo>
                <a:cubicBezTo>
                  <a:pt x="2394910" y="280520"/>
                  <a:pt x="2480292" y="365902"/>
                  <a:pt x="2480292" y="471227"/>
                </a:cubicBezTo>
                <a:cubicBezTo>
                  <a:pt x="2480292" y="576552"/>
                  <a:pt x="2394910" y="661934"/>
                  <a:pt x="2289585" y="661934"/>
                </a:cubicBezTo>
                <a:lnTo>
                  <a:pt x="1717464" y="661934"/>
                </a:lnTo>
                <a:cubicBezTo>
                  <a:pt x="1612139" y="661934"/>
                  <a:pt x="1526757" y="576552"/>
                  <a:pt x="1526757" y="471227"/>
                </a:cubicBezTo>
                <a:cubicBezTo>
                  <a:pt x="1526757" y="365902"/>
                  <a:pt x="1612139" y="280520"/>
                  <a:pt x="1717464" y="280520"/>
                </a:cubicBezTo>
                <a:close/>
                <a:moveTo>
                  <a:pt x="446720" y="280520"/>
                </a:moveTo>
                <a:lnTo>
                  <a:pt x="1018841" y="280520"/>
                </a:lnTo>
                <a:cubicBezTo>
                  <a:pt x="1124166" y="280520"/>
                  <a:pt x="1209548" y="365902"/>
                  <a:pt x="1209548" y="471227"/>
                </a:cubicBezTo>
                <a:cubicBezTo>
                  <a:pt x="1209548" y="576552"/>
                  <a:pt x="1124166" y="661934"/>
                  <a:pt x="1018841" y="661934"/>
                </a:cubicBezTo>
                <a:lnTo>
                  <a:pt x="446720" y="661934"/>
                </a:lnTo>
                <a:cubicBezTo>
                  <a:pt x="341395" y="661934"/>
                  <a:pt x="256013" y="576552"/>
                  <a:pt x="256013" y="471227"/>
                </a:cubicBezTo>
                <a:cubicBezTo>
                  <a:pt x="256013" y="365902"/>
                  <a:pt x="341395" y="280520"/>
                  <a:pt x="446720" y="280520"/>
                </a:cubicBezTo>
                <a:close/>
                <a:moveTo>
                  <a:pt x="106105" y="100827"/>
                </a:moveTo>
                <a:lnTo>
                  <a:pt x="106105" y="3715597"/>
                </a:lnTo>
                <a:lnTo>
                  <a:pt x="2630200" y="3715597"/>
                </a:lnTo>
                <a:lnTo>
                  <a:pt x="2630200" y="100827"/>
                </a:lnTo>
                <a:close/>
                <a:moveTo>
                  <a:pt x="107537" y="0"/>
                </a:moveTo>
                <a:lnTo>
                  <a:pt x="2628767" y="0"/>
                </a:lnTo>
                <a:cubicBezTo>
                  <a:pt x="2688158" y="0"/>
                  <a:pt x="2736304" y="45612"/>
                  <a:pt x="2736304" y="101877"/>
                </a:cubicBezTo>
                <a:lnTo>
                  <a:pt x="2736304" y="3714547"/>
                </a:lnTo>
                <a:cubicBezTo>
                  <a:pt x="2736304" y="3770812"/>
                  <a:pt x="2688158" y="3816424"/>
                  <a:pt x="2628767" y="3816424"/>
                </a:cubicBezTo>
                <a:lnTo>
                  <a:pt x="107537" y="3816424"/>
                </a:lnTo>
                <a:cubicBezTo>
                  <a:pt x="48146" y="3816424"/>
                  <a:pt x="0" y="3770812"/>
                  <a:pt x="0" y="3714547"/>
                </a:cubicBezTo>
                <a:lnTo>
                  <a:pt x="0" y="101877"/>
                </a:lnTo>
                <a:cubicBezTo>
                  <a:pt x="0" y="45612"/>
                  <a:pt x="48146" y="0"/>
                  <a:pt x="1075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7">
            <a:extLst>
              <a:ext uri="{FF2B5EF4-FFF2-40B4-BE49-F238E27FC236}">
                <a16:creationId xmlns="" xmlns:a16="http://schemas.microsoft.com/office/drawing/2014/main" id="{B585802F-4512-443F-B932-D7BC1A62A3A1}"/>
              </a:ext>
            </a:extLst>
          </p:cNvPr>
          <p:cNvSpPr/>
          <p:nvPr/>
        </p:nvSpPr>
        <p:spPr>
          <a:xfrm>
            <a:off x="1636111" y="4874488"/>
            <a:ext cx="342866" cy="342866"/>
          </a:xfrm>
          <a:custGeom>
            <a:avLst/>
            <a:gdLst/>
            <a:ahLst/>
            <a:cxnLst/>
            <a:rect l="l" t="t" r="r" b="b"/>
            <a:pathLst>
              <a:path w="3816424" h="3816424">
                <a:moveTo>
                  <a:pt x="2203186" y="2279595"/>
                </a:moveTo>
                <a:lnTo>
                  <a:pt x="2808192" y="3090048"/>
                </a:lnTo>
                <a:cubicBezTo>
                  <a:pt x="2335386" y="3450334"/>
                  <a:pt x="1671399" y="3501280"/>
                  <a:pt x="1136700" y="3171034"/>
                </a:cubicBezTo>
                <a:lnTo>
                  <a:pt x="1672341" y="2318238"/>
                </a:lnTo>
                <a:cubicBezTo>
                  <a:pt x="1741351" y="2359418"/>
                  <a:pt x="1822171" y="2381777"/>
                  <a:pt x="1908212" y="2381777"/>
                </a:cubicBezTo>
                <a:cubicBezTo>
                  <a:pt x="2019680" y="2381777"/>
                  <a:pt x="2122383" y="2344251"/>
                  <a:pt x="2203186" y="2279595"/>
                </a:cubicBezTo>
                <a:close/>
                <a:moveTo>
                  <a:pt x="1908212" y="1559425"/>
                </a:moveTo>
                <a:lnTo>
                  <a:pt x="1980325" y="1567601"/>
                </a:lnTo>
                <a:lnTo>
                  <a:pt x="1993606" y="1571724"/>
                </a:lnTo>
                <a:cubicBezTo>
                  <a:pt x="2013982" y="1576081"/>
                  <a:pt x="2033279" y="1583438"/>
                  <a:pt x="2051568" y="1592606"/>
                </a:cubicBezTo>
                <a:cubicBezTo>
                  <a:pt x="2161269" y="1643381"/>
                  <a:pt x="2238178" y="1752249"/>
                  <a:pt x="2242946" y="1879728"/>
                </a:cubicBezTo>
                <a:lnTo>
                  <a:pt x="2244564" y="1895777"/>
                </a:lnTo>
                <a:lnTo>
                  <a:pt x="2235941" y="1969331"/>
                </a:lnTo>
                <a:lnTo>
                  <a:pt x="2229295" y="1990738"/>
                </a:lnTo>
                <a:lnTo>
                  <a:pt x="2212064" y="2037880"/>
                </a:lnTo>
                <a:lnTo>
                  <a:pt x="2201144" y="2057998"/>
                </a:lnTo>
                <a:lnTo>
                  <a:pt x="2172872" y="2101104"/>
                </a:lnTo>
                <a:lnTo>
                  <a:pt x="2162191" y="2114050"/>
                </a:lnTo>
                <a:lnTo>
                  <a:pt x="2113970" y="2160082"/>
                </a:lnTo>
                <a:cubicBezTo>
                  <a:pt x="2057823" y="2205648"/>
                  <a:pt x="1986110" y="2232129"/>
                  <a:pt x="1908212" y="2232129"/>
                </a:cubicBezTo>
                <a:cubicBezTo>
                  <a:pt x="1851319" y="2232129"/>
                  <a:pt x="1797724" y="2218004"/>
                  <a:pt x="1751478" y="2191687"/>
                </a:cubicBezTo>
                <a:lnTo>
                  <a:pt x="1683784" y="2144677"/>
                </a:lnTo>
                <a:lnTo>
                  <a:pt x="1679431" y="2141086"/>
                </a:lnTo>
                <a:lnTo>
                  <a:pt x="1625925" y="2077610"/>
                </a:lnTo>
                <a:lnTo>
                  <a:pt x="1622829" y="2071906"/>
                </a:lnTo>
                <a:lnTo>
                  <a:pt x="1591352" y="2004343"/>
                </a:lnTo>
                <a:lnTo>
                  <a:pt x="1586740" y="1989486"/>
                </a:lnTo>
                <a:cubicBezTo>
                  <a:pt x="1578347" y="1963748"/>
                  <a:pt x="1573981" y="1936424"/>
                  <a:pt x="1573114" y="1908212"/>
                </a:cubicBezTo>
                <a:lnTo>
                  <a:pt x="1571860" y="1895777"/>
                </a:lnTo>
                <a:cubicBezTo>
                  <a:pt x="1571860" y="1754345"/>
                  <a:pt x="1659153" y="1633301"/>
                  <a:pt x="1783001" y="1584084"/>
                </a:cubicBezTo>
                <a:lnTo>
                  <a:pt x="1842294" y="1566070"/>
                </a:lnTo>
                <a:close/>
                <a:moveTo>
                  <a:pt x="1379953" y="541019"/>
                </a:moveTo>
                <a:lnTo>
                  <a:pt x="1729168" y="1444825"/>
                </a:lnTo>
                <a:cubicBezTo>
                  <a:pt x="1549201" y="1515335"/>
                  <a:pt x="1422212" y="1690726"/>
                  <a:pt x="1422212" y="1895777"/>
                </a:cubicBezTo>
                <a:cubicBezTo>
                  <a:pt x="1422212" y="1899944"/>
                  <a:pt x="1422265" y="1904098"/>
                  <a:pt x="1423466" y="1908212"/>
                </a:cubicBezTo>
                <a:lnTo>
                  <a:pt x="425946" y="1908212"/>
                </a:lnTo>
                <a:cubicBezTo>
                  <a:pt x="430668" y="1282139"/>
                  <a:pt x="825479" y="748981"/>
                  <a:pt x="1379953" y="541019"/>
                </a:cubicBezTo>
                <a:close/>
                <a:moveTo>
                  <a:pt x="2470889" y="507356"/>
                </a:moveTo>
                <a:cubicBezTo>
                  <a:pt x="3027464" y="716106"/>
                  <a:pt x="3423770" y="1251284"/>
                  <a:pt x="3428510" y="1879728"/>
                </a:cubicBezTo>
                <a:lnTo>
                  <a:pt x="2392594" y="1879728"/>
                </a:lnTo>
                <a:cubicBezTo>
                  <a:pt x="2387735" y="1688621"/>
                  <a:pt x="2271236" y="1525440"/>
                  <a:pt x="2105708" y="1452487"/>
                </a:cubicBezTo>
                <a:close/>
                <a:moveTo>
                  <a:pt x="1908212" y="190783"/>
                </a:moveTo>
                <a:cubicBezTo>
                  <a:pt x="959702" y="190783"/>
                  <a:pt x="190783" y="959702"/>
                  <a:pt x="190783" y="1908212"/>
                </a:cubicBezTo>
                <a:cubicBezTo>
                  <a:pt x="190783" y="2856722"/>
                  <a:pt x="959702" y="3625641"/>
                  <a:pt x="1908212" y="3625641"/>
                </a:cubicBezTo>
                <a:cubicBezTo>
                  <a:pt x="2856722" y="3625641"/>
                  <a:pt x="3625641" y="2856722"/>
                  <a:pt x="3625641" y="1908212"/>
                </a:cubicBezTo>
                <a:cubicBezTo>
                  <a:pt x="3625641" y="959702"/>
                  <a:pt x="2856722" y="190783"/>
                  <a:pt x="1908212" y="190783"/>
                </a:cubicBezTo>
                <a:close/>
                <a:moveTo>
                  <a:pt x="1908212" y="0"/>
                </a:moveTo>
                <a:cubicBezTo>
                  <a:pt x="2962088" y="0"/>
                  <a:pt x="3816424" y="854336"/>
                  <a:pt x="3816424" y="1908212"/>
                </a:cubicBezTo>
                <a:cubicBezTo>
                  <a:pt x="3816424" y="2962088"/>
                  <a:pt x="2962088" y="3816424"/>
                  <a:pt x="1908212" y="3816424"/>
                </a:cubicBezTo>
                <a:cubicBezTo>
                  <a:pt x="854336" y="3816424"/>
                  <a:pt x="0" y="2962088"/>
                  <a:pt x="0" y="1908212"/>
                </a:cubicBezTo>
                <a:cubicBezTo>
                  <a:pt x="0" y="854336"/>
                  <a:pt x="854336" y="0"/>
                  <a:pt x="1908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Chord 1">
            <a:extLst>
              <a:ext uri="{FF2B5EF4-FFF2-40B4-BE49-F238E27FC236}">
                <a16:creationId xmlns="" xmlns:a16="http://schemas.microsoft.com/office/drawing/2014/main" id="{801D7726-A1DE-441F-90A1-A77AE2F36257}"/>
              </a:ext>
            </a:extLst>
          </p:cNvPr>
          <p:cNvSpPr/>
          <p:nvPr/>
        </p:nvSpPr>
        <p:spPr>
          <a:xfrm rot="16200000">
            <a:off x="1264690" y="3425544"/>
            <a:ext cx="371196" cy="371647"/>
          </a:xfrm>
          <a:custGeom>
            <a:avLst/>
            <a:gdLst/>
            <a:ahLst/>
            <a:cxnLst/>
            <a:rect l="l" t="t" r="r" b="b"/>
            <a:pathLst>
              <a:path w="3967137" h="3971952">
                <a:moveTo>
                  <a:pt x="261389" y="1091292"/>
                </a:moveTo>
                <a:lnTo>
                  <a:pt x="261389" y="2844253"/>
                </a:lnTo>
                <a:cubicBezTo>
                  <a:pt x="261389" y="2868314"/>
                  <a:pt x="241884" y="2887819"/>
                  <a:pt x="217823" y="2887819"/>
                </a:cubicBezTo>
                <a:lnTo>
                  <a:pt x="43566" y="2887819"/>
                </a:lnTo>
                <a:cubicBezTo>
                  <a:pt x="19505" y="2887819"/>
                  <a:pt x="0" y="2868314"/>
                  <a:pt x="0" y="2844253"/>
                </a:cubicBezTo>
                <a:lnTo>
                  <a:pt x="0" y="1091292"/>
                </a:lnTo>
                <a:cubicBezTo>
                  <a:pt x="0" y="1067231"/>
                  <a:pt x="19505" y="1047726"/>
                  <a:pt x="43566" y="1047726"/>
                </a:cubicBezTo>
                <a:lnTo>
                  <a:pt x="217823" y="1047726"/>
                </a:lnTo>
                <a:cubicBezTo>
                  <a:pt x="241884" y="1047726"/>
                  <a:pt x="261389" y="1067231"/>
                  <a:pt x="261389" y="1091292"/>
                </a:cubicBezTo>
                <a:close/>
                <a:moveTo>
                  <a:pt x="1777362" y="1774668"/>
                </a:moveTo>
                <a:lnTo>
                  <a:pt x="1417254" y="1774668"/>
                </a:lnTo>
                <a:lnTo>
                  <a:pt x="1417254" y="1414560"/>
                </a:lnTo>
                <a:lnTo>
                  <a:pt x="1031046" y="1414560"/>
                </a:lnTo>
                <a:lnTo>
                  <a:pt x="1031046" y="1774668"/>
                </a:lnTo>
                <a:lnTo>
                  <a:pt x="670938" y="1774668"/>
                </a:lnTo>
                <a:lnTo>
                  <a:pt x="670938" y="2160876"/>
                </a:lnTo>
                <a:lnTo>
                  <a:pt x="1031046" y="2160876"/>
                </a:lnTo>
                <a:lnTo>
                  <a:pt x="1031046" y="2520984"/>
                </a:lnTo>
                <a:lnTo>
                  <a:pt x="1417254" y="2520984"/>
                </a:lnTo>
                <a:lnTo>
                  <a:pt x="1417254" y="2160876"/>
                </a:lnTo>
                <a:lnTo>
                  <a:pt x="1777362" y="2160876"/>
                </a:lnTo>
                <a:close/>
                <a:moveTo>
                  <a:pt x="2067493" y="3788343"/>
                </a:moveTo>
                <a:cubicBezTo>
                  <a:pt x="1411863" y="3859754"/>
                  <a:pt x="774928" y="3530250"/>
                  <a:pt x="425251" y="2938765"/>
                </a:cubicBezTo>
                <a:lnTo>
                  <a:pt x="380806" y="2850254"/>
                </a:lnTo>
                <a:lnTo>
                  <a:pt x="380806" y="1084978"/>
                </a:lnTo>
                <a:cubicBezTo>
                  <a:pt x="391288" y="1056225"/>
                  <a:pt x="405914" y="1029780"/>
                  <a:pt x="421215" y="1003639"/>
                </a:cubicBezTo>
                <a:cubicBezTo>
                  <a:pt x="768423" y="410526"/>
                  <a:pt x="1403978" y="78047"/>
                  <a:pt x="2059899" y="146393"/>
                </a:cubicBezTo>
                <a:close/>
                <a:moveTo>
                  <a:pt x="2442453" y="43566"/>
                </a:moveTo>
                <a:lnTo>
                  <a:pt x="2442453" y="3916873"/>
                </a:lnTo>
                <a:cubicBezTo>
                  <a:pt x="2442453" y="3940934"/>
                  <a:pt x="2422948" y="3960439"/>
                  <a:pt x="2398887" y="3960439"/>
                </a:cubicBezTo>
                <a:lnTo>
                  <a:pt x="2224630" y="3960439"/>
                </a:lnTo>
                <a:cubicBezTo>
                  <a:pt x="2200569" y="3960439"/>
                  <a:pt x="2181064" y="3940934"/>
                  <a:pt x="2181064" y="3916873"/>
                </a:cubicBezTo>
                <a:lnTo>
                  <a:pt x="2181064" y="43566"/>
                </a:lnTo>
                <a:cubicBezTo>
                  <a:pt x="2181064" y="19505"/>
                  <a:pt x="2200569" y="0"/>
                  <a:pt x="2224630" y="0"/>
                </a:cubicBezTo>
                <a:lnTo>
                  <a:pt x="2398887" y="0"/>
                </a:lnTo>
                <a:cubicBezTo>
                  <a:pt x="2422948" y="0"/>
                  <a:pt x="2442453" y="19505"/>
                  <a:pt x="2442453" y="43566"/>
                </a:cubicBezTo>
                <a:close/>
                <a:moveTo>
                  <a:pt x="3576812" y="3233512"/>
                </a:moveTo>
                <a:cubicBezTo>
                  <a:pt x="3575162" y="3242191"/>
                  <a:pt x="3571784" y="3250690"/>
                  <a:pt x="3566575" y="3258503"/>
                </a:cubicBezTo>
                <a:lnTo>
                  <a:pt x="3324309" y="3621901"/>
                </a:lnTo>
                <a:cubicBezTo>
                  <a:pt x="3303474" y="3653154"/>
                  <a:pt x="3261248" y="3661599"/>
                  <a:pt x="3229996" y="3640764"/>
                </a:cubicBezTo>
                <a:lnTo>
                  <a:pt x="2586977" y="3212084"/>
                </a:lnTo>
                <a:lnTo>
                  <a:pt x="2586977" y="2523698"/>
                </a:lnTo>
                <a:lnTo>
                  <a:pt x="3547712" y="3164190"/>
                </a:lnTo>
                <a:cubicBezTo>
                  <a:pt x="3571151" y="3179816"/>
                  <a:pt x="3581762" y="3207474"/>
                  <a:pt x="3576812" y="3233512"/>
                </a:cubicBezTo>
                <a:close/>
                <a:moveTo>
                  <a:pt x="3966131" y="3317297"/>
                </a:moveTo>
                <a:cubicBezTo>
                  <a:pt x="3968508" y="3328190"/>
                  <a:pt x="3966729" y="3339990"/>
                  <a:pt x="3960231" y="3350115"/>
                </a:cubicBezTo>
                <a:lnTo>
                  <a:pt x="3574032" y="3951911"/>
                </a:lnTo>
                <a:cubicBezTo>
                  <a:pt x="3561037" y="3972161"/>
                  <a:pt x="3534087" y="3978041"/>
                  <a:pt x="3513837" y="3965046"/>
                </a:cubicBezTo>
                <a:lnTo>
                  <a:pt x="3367182" y="3870931"/>
                </a:lnTo>
                <a:cubicBezTo>
                  <a:pt x="3346932" y="3857936"/>
                  <a:pt x="3341051" y="3830986"/>
                  <a:pt x="3354046" y="3810736"/>
                </a:cubicBezTo>
                <a:lnTo>
                  <a:pt x="3740245" y="3208940"/>
                </a:lnTo>
                <a:cubicBezTo>
                  <a:pt x="3753241" y="3188690"/>
                  <a:pt x="3780191" y="3182809"/>
                  <a:pt x="3800440" y="3195805"/>
                </a:cubicBezTo>
                <a:lnTo>
                  <a:pt x="3947096" y="3289920"/>
                </a:lnTo>
                <a:cubicBezTo>
                  <a:pt x="3957221" y="3296417"/>
                  <a:pt x="3963753" y="3306404"/>
                  <a:pt x="3966131" y="33172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Parallelogram 8">
            <a:extLst>
              <a:ext uri="{FF2B5EF4-FFF2-40B4-BE49-F238E27FC236}">
                <a16:creationId xmlns="" xmlns:a16="http://schemas.microsoft.com/office/drawing/2014/main" id="{D5821BAB-4F5B-46E4-82A4-651234640A17}"/>
              </a:ext>
            </a:extLst>
          </p:cNvPr>
          <p:cNvSpPr/>
          <p:nvPr/>
        </p:nvSpPr>
        <p:spPr>
          <a:xfrm>
            <a:off x="4232913" y="2506702"/>
            <a:ext cx="372629" cy="227294"/>
          </a:xfrm>
          <a:custGeom>
            <a:avLst/>
            <a:gdLst/>
            <a:ahLst/>
            <a:cxnLst/>
            <a:rect l="l" t="t" r="r" b="b"/>
            <a:pathLst>
              <a:path w="3990895" h="3087182">
                <a:moveTo>
                  <a:pt x="1740403" y="2573711"/>
                </a:moveTo>
                <a:cubicBezTo>
                  <a:pt x="1526257" y="2580937"/>
                  <a:pt x="1290256" y="2583516"/>
                  <a:pt x="1065139" y="2579843"/>
                </a:cubicBezTo>
                <a:lnTo>
                  <a:pt x="1065139" y="2871158"/>
                </a:lnTo>
                <a:lnTo>
                  <a:pt x="1740403" y="2871158"/>
                </a:lnTo>
                <a:close/>
                <a:moveTo>
                  <a:pt x="3583963" y="1148535"/>
                </a:moveTo>
                <a:cubicBezTo>
                  <a:pt x="3442121" y="1148535"/>
                  <a:pt x="3324432" y="1262284"/>
                  <a:pt x="3303071" y="1411513"/>
                </a:cubicBezTo>
                <a:lnTo>
                  <a:pt x="3604802" y="1436594"/>
                </a:lnTo>
                <a:cubicBezTo>
                  <a:pt x="3607651" y="1483680"/>
                  <a:pt x="3627953" y="1483631"/>
                  <a:pt x="3630802" y="1530717"/>
                </a:cubicBezTo>
                <a:lnTo>
                  <a:pt x="3339635" y="1623071"/>
                </a:lnTo>
                <a:cubicBezTo>
                  <a:pt x="3388511" y="1715368"/>
                  <a:pt x="3479714" y="1776813"/>
                  <a:pt x="3583963" y="1776813"/>
                </a:cubicBezTo>
                <a:cubicBezTo>
                  <a:pt x="3741685" y="1776813"/>
                  <a:pt x="3869544" y="1636168"/>
                  <a:pt x="3869544" y="1462674"/>
                </a:cubicBezTo>
                <a:cubicBezTo>
                  <a:pt x="3869544" y="1289180"/>
                  <a:pt x="3741685" y="1148535"/>
                  <a:pt x="3583963" y="1148535"/>
                </a:cubicBezTo>
                <a:close/>
                <a:moveTo>
                  <a:pt x="1942038" y="765538"/>
                </a:moveTo>
                <a:cubicBezTo>
                  <a:pt x="1858825" y="765538"/>
                  <a:pt x="1791368" y="832995"/>
                  <a:pt x="1791368" y="916208"/>
                </a:cubicBezTo>
                <a:lnTo>
                  <a:pt x="1791368" y="1175206"/>
                </a:lnTo>
                <a:lnTo>
                  <a:pt x="1596655" y="1175206"/>
                </a:lnTo>
                <a:cubicBezTo>
                  <a:pt x="1505121" y="1175206"/>
                  <a:pt x="1430918" y="1249409"/>
                  <a:pt x="1430918" y="1340943"/>
                </a:cubicBezTo>
                <a:lnTo>
                  <a:pt x="1430918" y="1369861"/>
                </a:lnTo>
                <a:cubicBezTo>
                  <a:pt x="1430918" y="1461395"/>
                  <a:pt x="1505121" y="1535598"/>
                  <a:pt x="1596655" y="1535598"/>
                </a:cubicBezTo>
                <a:lnTo>
                  <a:pt x="1791368" y="1535598"/>
                </a:lnTo>
                <a:lnTo>
                  <a:pt x="1791368" y="1768249"/>
                </a:lnTo>
                <a:cubicBezTo>
                  <a:pt x="1791368" y="1851462"/>
                  <a:pt x="1858825" y="1918919"/>
                  <a:pt x="1942038" y="1918919"/>
                </a:cubicBezTo>
                <a:lnTo>
                  <a:pt x="1968327" y="1918919"/>
                </a:lnTo>
                <a:cubicBezTo>
                  <a:pt x="2051540" y="1918919"/>
                  <a:pt x="2118997" y="1851462"/>
                  <a:pt x="2118997" y="1768249"/>
                </a:cubicBezTo>
                <a:lnTo>
                  <a:pt x="2118997" y="1535598"/>
                </a:lnTo>
                <a:lnTo>
                  <a:pt x="2313709" y="1535598"/>
                </a:lnTo>
                <a:cubicBezTo>
                  <a:pt x="2377432" y="1535598"/>
                  <a:pt x="2432756" y="1499636"/>
                  <a:pt x="2458635" y="1445923"/>
                </a:cubicBezTo>
                <a:lnTo>
                  <a:pt x="2460889" y="1424521"/>
                </a:lnTo>
                <a:lnTo>
                  <a:pt x="2465213" y="1420689"/>
                </a:lnTo>
                <a:lnTo>
                  <a:pt x="2471533" y="1306607"/>
                </a:lnTo>
                <a:cubicBezTo>
                  <a:pt x="2459663" y="1231205"/>
                  <a:pt x="2393226" y="1175206"/>
                  <a:pt x="2313709" y="1175206"/>
                </a:cubicBezTo>
                <a:lnTo>
                  <a:pt x="2118997" y="1175206"/>
                </a:lnTo>
                <a:lnTo>
                  <a:pt x="2118997" y="916208"/>
                </a:lnTo>
                <a:cubicBezTo>
                  <a:pt x="2118997" y="832995"/>
                  <a:pt x="2051540" y="765538"/>
                  <a:pt x="1968327" y="765538"/>
                </a:cubicBezTo>
                <a:close/>
                <a:moveTo>
                  <a:pt x="1226605" y="630723"/>
                </a:moveTo>
                <a:cubicBezTo>
                  <a:pt x="838390" y="598973"/>
                  <a:pt x="590161" y="1384786"/>
                  <a:pt x="585832" y="1535598"/>
                </a:cubicBezTo>
                <a:lnTo>
                  <a:pt x="1226028" y="1522898"/>
                </a:lnTo>
                <a:cubicBezTo>
                  <a:pt x="1226221" y="1225506"/>
                  <a:pt x="1226412" y="928115"/>
                  <a:pt x="1226605" y="630723"/>
                </a:cubicBezTo>
                <a:close/>
                <a:moveTo>
                  <a:pt x="1740403" y="0"/>
                </a:moveTo>
                <a:lnTo>
                  <a:pt x="1871327" y="0"/>
                </a:lnTo>
                <a:lnTo>
                  <a:pt x="1871327" y="90089"/>
                </a:lnTo>
                <a:lnTo>
                  <a:pt x="3425865" y="90089"/>
                </a:lnTo>
                <a:lnTo>
                  <a:pt x="3425865" y="270089"/>
                </a:lnTo>
                <a:lnTo>
                  <a:pt x="1871327" y="270089"/>
                </a:lnTo>
                <a:lnTo>
                  <a:pt x="1871327" y="427547"/>
                </a:lnTo>
                <a:cubicBezTo>
                  <a:pt x="2156809" y="438659"/>
                  <a:pt x="2415168" y="481953"/>
                  <a:pt x="2487431" y="551123"/>
                </a:cubicBezTo>
                <a:cubicBezTo>
                  <a:pt x="2638328" y="637553"/>
                  <a:pt x="2742817" y="987481"/>
                  <a:pt x="2780551" y="1368079"/>
                </a:cubicBezTo>
                <a:lnTo>
                  <a:pt x="3165273" y="1400059"/>
                </a:lnTo>
                <a:cubicBezTo>
                  <a:pt x="3190861" y="1176596"/>
                  <a:pt x="3364791" y="1004519"/>
                  <a:pt x="3575259" y="1004519"/>
                </a:cubicBezTo>
                <a:cubicBezTo>
                  <a:pt x="3804809" y="1004519"/>
                  <a:pt x="3990895" y="1209214"/>
                  <a:pt x="3990895" y="1461719"/>
                </a:cubicBezTo>
                <a:cubicBezTo>
                  <a:pt x="3990895" y="1714224"/>
                  <a:pt x="3804809" y="1918919"/>
                  <a:pt x="3575259" y="1918919"/>
                </a:cubicBezTo>
                <a:cubicBezTo>
                  <a:pt x="3412624" y="1918919"/>
                  <a:pt x="3271807" y="1816170"/>
                  <a:pt x="3205139" y="1665732"/>
                </a:cubicBezTo>
                <a:lnTo>
                  <a:pt x="2796520" y="1795340"/>
                </a:lnTo>
                <a:cubicBezTo>
                  <a:pt x="2783205" y="2186453"/>
                  <a:pt x="2688635" y="2514652"/>
                  <a:pt x="2490527" y="2506536"/>
                </a:cubicBezTo>
                <a:cubicBezTo>
                  <a:pt x="2438297" y="2531587"/>
                  <a:pt x="2205857" y="2554006"/>
                  <a:pt x="1904505" y="2567479"/>
                </a:cubicBezTo>
                <a:lnTo>
                  <a:pt x="1904505" y="2871158"/>
                </a:lnTo>
                <a:lnTo>
                  <a:pt x="2689643" y="2871158"/>
                </a:lnTo>
                <a:cubicBezTo>
                  <a:pt x="2749296" y="2871158"/>
                  <a:pt x="2797655" y="2919517"/>
                  <a:pt x="2797655" y="2979170"/>
                </a:cubicBezTo>
                <a:cubicBezTo>
                  <a:pt x="2797655" y="3038823"/>
                  <a:pt x="2749296" y="3087182"/>
                  <a:pt x="2689643" y="3087182"/>
                </a:cubicBezTo>
                <a:lnTo>
                  <a:pt x="457395" y="3087182"/>
                </a:lnTo>
                <a:lnTo>
                  <a:pt x="430555" y="3081994"/>
                </a:lnTo>
                <a:lnTo>
                  <a:pt x="427761" y="3087182"/>
                </a:lnTo>
                <a:lnTo>
                  <a:pt x="366119" y="3053981"/>
                </a:lnTo>
                <a:cubicBezTo>
                  <a:pt x="365594" y="3054050"/>
                  <a:pt x="365174" y="3053869"/>
                  <a:pt x="364754" y="3053685"/>
                </a:cubicBezTo>
                <a:lnTo>
                  <a:pt x="64754" y="2922467"/>
                </a:lnTo>
                <a:cubicBezTo>
                  <a:pt x="10101" y="2898562"/>
                  <a:pt x="-14826" y="2834876"/>
                  <a:pt x="9079" y="2780223"/>
                </a:cubicBezTo>
                <a:cubicBezTo>
                  <a:pt x="27008" y="2739232"/>
                  <a:pt x="67313" y="2714963"/>
                  <a:pt x="109402" y="2715476"/>
                </a:cubicBezTo>
                <a:cubicBezTo>
                  <a:pt x="123432" y="2715647"/>
                  <a:pt x="137660" y="2718571"/>
                  <a:pt x="151323" y="2724547"/>
                </a:cubicBezTo>
                <a:lnTo>
                  <a:pt x="439379" y="2850541"/>
                </a:lnTo>
                <a:lnTo>
                  <a:pt x="493513" y="2871158"/>
                </a:lnTo>
                <a:lnTo>
                  <a:pt x="921139" y="2871158"/>
                </a:lnTo>
                <a:lnTo>
                  <a:pt x="921139" y="2576699"/>
                </a:lnTo>
                <a:lnTo>
                  <a:pt x="936415" y="2576699"/>
                </a:lnTo>
                <a:cubicBezTo>
                  <a:pt x="497926" y="2565212"/>
                  <a:pt x="127915" y="2527380"/>
                  <a:pt x="86500" y="2449386"/>
                </a:cubicBezTo>
                <a:cubicBezTo>
                  <a:pt x="-44935" y="2322713"/>
                  <a:pt x="-80455" y="1751442"/>
                  <a:pt x="377076" y="1584573"/>
                </a:cubicBezTo>
                <a:cubicBezTo>
                  <a:pt x="427628" y="1274829"/>
                  <a:pt x="742960" y="651754"/>
                  <a:pt x="991911" y="524245"/>
                </a:cubicBezTo>
                <a:cubicBezTo>
                  <a:pt x="1112248" y="450334"/>
                  <a:pt x="1428043" y="418134"/>
                  <a:pt x="1740403" y="422848"/>
                </a:cubicBezTo>
                <a:lnTo>
                  <a:pt x="1740403" y="270089"/>
                </a:lnTo>
                <a:lnTo>
                  <a:pt x="185865" y="270089"/>
                </a:lnTo>
                <a:lnTo>
                  <a:pt x="185865" y="90089"/>
                </a:lnTo>
                <a:lnTo>
                  <a:pt x="1740403" y="900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">
            <a:extLst>
              <a:ext uri="{FF2B5EF4-FFF2-40B4-BE49-F238E27FC236}">
                <a16:creationId xmlns="" xmlns:a16="http://schemas.microsoft.com/office/drawing/2014/main" id="{A31975DF-269A-4D56-B000-8E8B2FAEC714}"/>
              </a:ext>
            </a:extLst>
          </p:cNvPr>
          <p:cNvSpPr>
            <a:spLocks/>
          </p:cNvSpPr>
          <p:nvPr/>
        </p:nvSpPr>
        <p:spPr bwMode="auto">
          <a:xfrm>
            <a:off x="4813845" y="4141207"/>
            <a:ext cx="310281" cy="316225"/>
          </a:xfrm>
          <a:custGeom>
            <a:avLst/>
            <a:gdLst>
              <a:gd name="T0" fmla="*/ 987 w 1776"/>
              <a:gd name="T1" fmla="*/ 23 h 1881"/>
              <a:gd name="T2" fmla="*/ 994 w 1776"/>
              <a:gd name="T3" fmla="*/ 296 h 1881"/>
              <a:gd name="T4" fmla="*/ 994 w 1776"/>
              <a:gd name="T5" fmla="*/ 612 h 1881"/>
              <a:gd name="T6" fmla="*/ 1071 w 1776"/>
              <a:gd name="T7" fmla="*/ 663 h 1881"/>
              <a:gd name="T8" fmla="*/ 1145 w 1776"/>
              <a:gd name="T9" fmla="*/ 580 h 1881"/>
              <a:gd name="T10" fmla="*/ 1252 w 1776"/>
              <a:gd name="T11" fmla="*/ 490 h 1881"/>
              <a:gd name="T12" fmla="*/ 1380 w 1776"/>
              <a:gd name="T13" fmla="*/ 556 h 1881"/>
              <a:gd name="T14" fmla="*/ 1527 w 1776"/>
              <a:gd name="T15" fmla="*/ 729 h 1881"/>
              <a:gd name="T16" fmla="*/ 1634 w 1776"/>
              <a:gd name="T17" fmla="*/ 956 h 1881"/>
              <a:gd name="T18" fmla="*/ 1722 w 1776"/>
              <a:gd name="T19" fmla="*/ 1294 h 1881"/>
              <a:gd name="T20" fmla="*/ 1771 w 1776"/>
              <a:gd name="T21" fmla="*/ 1549 h 1881"/>
              <a:gd name="T22" fmla="*/ 1767 w 1776"/>
              <a:gd name="T23" fmla="*/ 1734 h 1881"/>
              <a:gd name="T24" fmla="*/ 1694 w 1776"/>
              <a:gd name="T25" fmla="*/ 1860 h 1881"/>
              <a:gd name="T26" fmla="*/ 1591 w 1776"/>
              <a:gd name="T27" fmla="*/ 1854 h 1881"/>
              <a:gd name="T28" fmla="*/ 1462 w 1776"/>
              <a:gd name="T29" fmla="*/ 1781 h 1881"/>
              <a:gd name="T30" fmla="*/ 1362 w 1776"/>
              <a:gd name="T31" fmla="*/ 1707 h 1881"/>
              <a:gd name="T32" fmla="*/ 1212 w 1776"/>
              <a:gd name="T33" fmla="*/ 1605 h 1881"/>
              <a:gd name="T34" fmla="*/ 1031 w 1776"/>
              <a:gd name="T35" fmla="*/ 1500 h 1881"/>
              <a:gd name="T36" fmla="*/ 989 w 1776"/>
              <a:gd name="T37" fmla="*/ 1327 h 1881"/>
              <a:gd name="T38" fmla="*/ 1014 w 1776"/>
              <a:gd name="T39" fmla="*/ 1176 h 1881"/>
              <a:gd name="T40" fmla="*/ 989 w 1776"/>
              <a:gd name="T41" fmla="*/ 1036 h 1881"/>
              <a:gd name="T42" fmla="*/ 1034 w 1776"/>
              <a:gd name="T43" fmla="*/ 858 h 1881"/>
              <a:gd name="T44" fmla="*/ 1009 w 1776"/>
              <a:gd name="T45" fmla="*/ 776 h 1881"/>
              <a:gd name="T46" fmla="*/ 891 w 1776"/>
              <a:gd name="T47" fmla="*/ 720 h 1881"/>
              <a:gd name="T48" fmla="*/ 787 w 1776"/>
              <a:gd name="T49" fmla="*/ 770 h 1881"/>
              <a:gd name="T50" fmla="*/ 740 w 1776"/>
              <a:gd name="T51" fmla="*/ 874 h 1881"/>
              <a:gd name="T52" fmla="*/ 778 w 1776"/>
              <a:gd name="T53" fmla="*/ 1021 h 1881"/>
              <a:gd name="T54" fmla="*/ 754 w 1776"/>
              <a:gd name="T55" fmla="*/ 1149 h 1881"/>
              <a:gd name="T56" fmla="*/ 767 w 1776"/>
              <a:gd name="T57" fmla="*/ 1292 h 1881"/>
              <a:gd name="T58" fmla="*/ 783 w 1776"/>
              <a:gd name="T59" fmla="*/ 1432 h 1881"/>
              <a:gd name="T60" fmla="*/ 540 w 1776"/>
              <a:gd name="T61" fmla="*/ 1621 h 1881"/>
              <a:gd name="T62" fmla="*/ 371 w 1776"/>
              <a:gd name="T63" fmla="*/ 1736 h 1881"/>
              <a:gd name="T64" fmla="*/ 252 w 1776"/>
              <a:gd name="T65" fmla="*/ 1827 h 1881"/>
              <a:gd name="T66" fmla="*/ 143 w 1776"/>
              <a:gd name="T67" fmla="*/ 1881 h 1881"/>
              <a:gd name="T68" fmla="*/ 47 w 1776"/>
              <a:gd name="T69" fmla="*/ 1832 h 1881"/>
              <a:gd name="T70" fmla="*/ 3 w 1776"/>
              <a:gd name="T71" fmla="*/ 1690 h 1881"/>
              <a:gd name="T72" fmla="*/ 5 w 1776"/>
              <a:gd name="T73" fmla="*/ 1512 h 1881"/>
              <a:gd name="T74" fmla="*/ 47 w 1776"/>
              <a:gd name="T75" fmla="*/ 1285 h 1881"/>
              <a:gd name="T76" fmla="*/ 162 w 1776"/>
              <a:gd name="T77" fmla="*/ 912 h 1881"/>
              <a:gd name="T78" fmla="*/ 311 w 1776"/>
              <a:gd name="T79" fmla="*/ 656 h 1881"/>
              <a:gd name="T80" fmla="*/ 378 w 1776"/>
              <a:gd name="T81" fmla="*/ 563 h 1881"/>
              <a:gd name="T82" fmla="*/ 471 w 1776"/>
              <a:gd name="T83" fmla="*/ 492 h 1881"/>
              <a:gd name="T84" fmla="*/ 582 w 1776"/>
              <a:gd name="T85" fmla="*/ 538 h 1881"/>
              <a:gd name="T86" fmla="*/ 638 w 1776"/>
              <a:gd name="T87" fmla="*/ 660 h 1881"/>
              <a:gd name="T88" fmla="*/ 674 w 1776"/>
              <a:gd name="T89" fmla="*/ 716 h 1881"/>
              <a:gd name="T90" fmla="*/ 694 w 1776"/>
              <a:gd name="T91" fmla="*/ 690 h 1881"/>
              <a:gd name="T92" fmla="*/ 774 w 1776"/>
              <a:gd name="T93" fmla="*/ 632 h 1881"/>
              <a:gd name="T94" fmla="*/ 816 w 1776"/>
              <a:gd name="T95" fmla="*/ 461 h 1881"/>
              <a:gd name="T96" fmla="*/ 811 w 1776"/>
              <a:gd name="T97" fmla="*/ 185 h 1881"/>
              <a:gd name="T98" fmla="*/ 829 w 1776"/>
              <a:gd name="T99" fmla="*/ 16 h 1881"/>
              <a:gd name="T100" fmla="*/ 914 w 1776"/>
              <a:gd name="T101" fmla="*/ 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76" h="1881">
                <a:moveTo>
                  <a:pt x="914" y="0"/>
                </a:moveTo>
                <a:lnTo>
                  <a:pt x="940" y="3"/>
                </a:lnTo>
                <a:lnTo>
                  <a:pt x="965" y="10"/>
                </a:lnTo>
                <a:lnTo>
                  <a:pt x="987" y="23"/>
                </a:lnTo>
                <a:lnTo>
                  <a:pt x="991" y="81"/>
                </a:lnTo>
                <a:lnTo>
                  <a:pt x="994" y="147"/>
                </a:lnTo>
                <a:lnTo>
                  <a:pt x="994" y="220"/>
                </a:lnTo>
                <a:lnTo>
                  <a:pt x="994" y="296"/>
                </a:lnTo>
                <a:lnTo>
                  <a:pt x="994" y="376"/>
                </a:lnTo>
                <a:lnTo>
                  <a:pt x="994" y="458"/>
                </a:lnTo>
                <a:lnTo>
                  <a:pt x="994" y="536"/>
                </a:lnTo>
                <a:lnTo>
                  <a:pt x="994" y="612"/>
                </a:lnTo>
                <a:lnTo>
                  <a:pt x="1020" y="629"/>
                </a:lnTo>
                <a:lnTo>
                  <a:pt x="1040" y="641"/>
                </a:lnTo>
                <a:lnTo>
                  <a:pt x="1056" y="652"/>
                </a:lnTo>
                <a:lnTo>
                  <a:pt x="1071" y="663"/>
                </a:lnTo>
                <a:lnTo>
                  <a:pt x="1085" y="674"/>
                </a:lnTo>
                <a:lnTo>
                  <a:pt x="1100" y="689"/>
                </a:lnTo>
                <a:lnTo>
                  <a:pt x="1122" y="629"/>
                </a:lnTo>
                <a:lnTo>
                  <a:pt x="1145" y="580"/>
                </a:lnTo>
                <a:lnTo>
                  <a:pt x="1171" y="543"/>
                </a:lnTo>
                <a:lnTo>
                  <a:pt x="1196" y="516"/>
                </a:lnTo>
                <a:lnTo>
                  <a:pt x="1223" y="498"/>
                </a:lnTo>
                <a:lnTo>
                  <a:pt x="1252" y="490"/>
                </a:lnTo>
                <a:lnTo>
                  <a:pt x="1282" y="494"/>
                </a:lnTo>
                <a:lnTo>
                  <a:pt x="1314" y="505"/>
                </a:lnTo>
                <a:lnTo>
                  <a:pt x="1345" y="525"/>
                </a:lnTo>
                <a:lnTo>
                  <a:pt x="1380" y="556"/>
                </a:lnTo>
                <a:lnTo>
                  <a:pt x="1414" y="594"/>
                </a:lnTo>
                <a:lnTo>
                  <a:pt x="1451" y="640"/>
                </a:lnTo>
                <a:lnTo>
                  <a:pt x="1491" y="683"/>
                </a:lnTo>
                <a:lnTo>
                  <a:pt x="1527" y="729"/>
                </a:lnTo>
                <a:lnTo>
                  <a:pt x="1558" y="778"/>
                </a:lnTo>
                <a:lnTo>
                  <a:pt x="1585" y="832"/>
                </a:lnTo>
                <a:lnTo>
                  <a:pt x="1611" y="890"/>
                </a:lnTo>
                <a:lnTo>
                  <a:pt x="1634" y="956"/>
                </a:lnTo>
                <a:lnTo>
                  <a:pt x="1656" y="1027"/>
                </a:lnTo>
                <a:lnTo>
                  <a:pt x="1678" y="1107"/>
                </a:lnTo>
                <a:lnTo>
                  <a:pt x="1700" y="1196"/>
                </a:lnTo>
                <a:lnTo>
                  <a:pt x="1722" y="1294"/>
                </a:lnTo>
                <a:lnTo>
                  <a:pt x="1747" y="1403"/>
                </a:lnTo>
                <a:lnTo>
                  <a:pt x="1756" y="1450"/>
                </a:lnTo>
                <a:lnTo>
                  <a:pt x="1765" y="1500"/>
                </a:lnTo>
                <a:lnTo>
                  <a:pt x="1771" y="1549"/>
                </a:lnTo>
                <a:lnTo>
                  <a:pt x="1774" y="1598"/>
                </a:lnTo>
                <a:lnTo>
                  <a:pt x="1776" y="1645"/>
                </a:lnTo>
                <a:lnTo>
                  <a:pt x="1774" y="1690"/>
                </a:lnTo>
                <a:lnTo>
                  <a:pt x="1767" y="1734"/>
                </a:lnTo>
                <a:lnTo>
                  <a:pt x="1756" y="1774"/>
                </a:lnTo>
                <a:lnTo>
                  <a:pt x="1742" y="1809"/>
                </a:lnTo>
                <a:lnTo>
                  <a:pt x="1722" y="1838"/>
                </a:lnTo>
                <a:lnTo>
                  <a:pt x="1694" y="1860"/>
                </a:lnTo>
                <a:lnTo>
                  <a:pt x="1674" y="1869"/>
                </a:lnTo>
                <a:lnTo>
                  <a:pt x="1649" y="1869"/>
                </a:lnTo>
                <a:lnTo>
                  <a:pt x="1622" y="1863"/>
                </a:lnTo>
                <a:lnTo>
                  <a:pt x="1591" y="1854"/>
                </a:lnTo>
                <a:lnTo>
                  <a:pt x="1558" y="1840"/>
                </a:lnTo>
                <a:lnTo>
                  <a:pt x="1527" y="1821"/>
                </a:lnTo>
                <a:lnTo>
                  <a:pt x="1494" y="1801"/>
                </a:lnTo>
                <a:lnTo>
                  <a:pt x="1462" y="1781"/>
                </a:lnTo>
                <a:lnTo>
                  <a:pt x="1432" y="1760"/>
                </a:lnTo>
                <a:lnTo>
                  <a:pt x="1405" y="1740"/>
                </a:lnTo>
                <a:lnTo>
                  <a:pt x="1382" y="1723"/>
                </a:lnTo>
                <a:lnTo>
                  <a:pt x="1362" y="1707"/>
                </a:lnTo>
                <a:lnTo>
                  <a:pt x="1347" y="1696"/>
                </a:lnTo>
                <a:lnTo>
                  <a:pt x="1305" y="1663"/>
                </a:lnTo>
                <a:lnTo>
                  <a:pt x="1260" y="1632"/>
                </a:lnTo>
                <a:lnTo>
                  <a:pt x="1212" y="1605"/>
                </a:lnTo>
                <a:lnTo>
                  <a:pt x="1163" y="1580"/>
                </a:lnTo>
                <a:lnTo>
                  <a:pt x="1114" y="1554"/>
                </a:lnTo>
                <a:lnTo>
                  <a:pt x="1071" y="1527"/>
                </a:lnTo>
                <a:lnTo>
                  <a:pt x="1031" y="1500"/>
                </a:lnTo>
                <a:lnTo>
                  <a:pt x="1000" y="1469"/>
                </a:lnTo>
                <a:lnTo>
                  <a:pt x="987" y="1420"/>
                </a:lnTo>
                <a:lnTo>
                  <a:pt x="985" y="1372"/>
                </a:lnTo>
                <a:lnTo>
                  <a:pt x="989" y="1327"/>
                </a:lnTo>
                <a:lnTo>
                  <a:pt x="996" y="1285"/>
                </a:lnTo>
                <a:lnTo>
                  <a:pt x="1003" y="1247"/>
                </a:lnTo>
                <a:lnTo>
                  <a:pt x="1011" y="1212"/>
                </a:lnTo>
                <a:lnTo>
                  <a:pt x="1014" y="1176"/>
                </a:lnTo>
                <a:lnTo>
                  <a:pt x="1009" y="1143"/>
                </a:lnTo>
                <a:lnTo>
                  <a:pt x="1002" y="1114"/>
                </a:lnTo>
                <a:lnTo>
                  <a:pt x="994" y="1089"/>
                </a:lnTo>
                <a:lnTo>
                  <a:pt x="989" y="1036"/>
                </a:lnTo>
                <a:lnTo>
                  <a:pt x="992" y="985"/>
                </a:lnTo>
                <a:lnTo>
                  <a:pt x="1003" y="938"/>
                </a:lnTo>
                <a:lnTo>
                  <a:pt x="1018" y="896"/>
                </a:lnTo>
                <a:lnTo>
                  <a:pt x="1034" y="858"/>
                </a:lnTo>
                <a:lnTo>
                  <a:pt x="1051" y="825"/>
                </a:lnTo>
                <a:lnTo>
                  <a:pt x="1040" y="810"/>
                </a:lnTo>
                <a:lnTo>
                  <a:pt x="1025" y="794"/>
                </a:lnTo>
                <a:lnTo>
                  <a:pt x="1009" y="776"/>
                </a:lnTo>
                <a:lnTo>
                  <a:pt x="989" y="758"/>
                </a:lnTo>
                <a:lnTo>
                  <a:pt x="963" y="743"/>
                </a:lnTo>
                <a:lnTo>
                  <a:pt x="931" y="729"/>
                </a:lnTo>
                <a:lnTo>
                  <a:pt x="891" y="720"/>
                </a:lnTo>
                <a:lnTo>
                  <a:pt x="856" y="732"/>
                </a:lnTo>
                <a:lnTo>
                  <a:pt x="829" y="743"/>
                </a:lnTo>
                <a:lnTo>
                  <a:pt x="805" y="756"/>
                </a:lnTo>
                <a:lnTo>
                  <a:pt x="787" y="770"/>
                </a:lnTo>
                <a:lnTo>
                  <a:pt x="769" y="789"/>
                </a:lnTo>
                <a:lnTo>
                  <a:pt x="751" y="810"/>
                </a:lnTo>
                <a:lnTo>
                  <a:pt x="727" y="840"/>
                </a:lnTo>
                <a:lnTo>
                  <a:pt x="740" y="874"/>
                </a:lnTo>
                <a:lnTo>
                  <a:pt x="752" y="909"/>
                </a:lnTo>
                <a:lnTo>
                  <a:pt x="765" y="945"/>
                </a:lnTo>
                <a:lnTo>
                  <a:pt x="774" y="983"/>
                </a:lnTo>
                <a:lnTo>
                  <a:pt x="778" y="1021"/>
                </a:lnTo>
                <a:lnTo>
                  <a:pt x="776" y="1056"/>
                </a:lnTo>
                <a:lnTo>
                  <a:pt x="769" y="1089"/>
                </a:lnTo>
                <a:lnTo>
                  <a:pt x="762" y="1120"/>
                </a:lnTo>
                <a:lnTo>
                  <a:pt x="754" y="1149"/>
                </a:lnTo>
                <a:lnTo>
                  <a:pt x="752" y="1183"/>
                </a:lnTo>
                <a:lnTo>
                  <a:pt x="754" y="1220"/>
                </a:lnTo>
                <a:lnTo>
                  <a:pt x="760" y="1256"/>
                </a:lnTo>
                <a:lnTo>
                  <a:pt x="767" y="1292"/>
                </a:lnTo>
                <a:lnTo>
                  <a:pt x="774" y="1330"/>
                </a:lnTo>
                <a:lnTo>
                  <a:pt x="782" y="1365"/>
                </a:lnTo>
                <a:lnTo>
                  <a:pt x="785" y="1400"/>
                </a:lnTo>
                <a:lnTo>
                  <a:pt x="783" y="1432"/>
                </a:lnTo>
                <a:lnTo>
                  <a:pt x="774" y="1461"/>
                </a:lnTo>
                <a:lnTo>
                  <a:pt x="760" y="1489"/>
                </a:lnTo>
                <a:lnTo>
                  <a:pt x="651" y="1556"/>
                </a:lnTo>
                <a:lnTo>
                  <a:pt x="540" y="1621"/>
                </a:lnTo>
                <a:lnTo>
                  <a:pt x="431" y="1689"/>
                </a:lnTo>
                <a:lnTo>
                  <a:pt x="416" y="1700"/>
                </a:lnTo>
                <a:lnTo>
                  <a:pt x="396" y="1716"/>
                </a:lnTo>
                <a:lnTo>
                  <a:pt x="371" y="1736"/>
                </a:lnTo>
                <a:lnTo>
                  <a:pt x="343" y="1758"/>
                </a:lnTo>
                <a:lnTo>
                  <a:pt x="314" y="1781"/>
                </a:lnTo>
                <a:lnTo>
                  <a:pt x="283" y="1805"/>
                </a:lnTo>
                <a:lnTo>
                  <a:pt x="252" y="1827"/>
                </a:lnTo>
                <a:lnTo>
                  <a:pt x="222" y="1847"/>
                </a:lnTo>
                <a:lnTo>
                  <a:pt x="192" y="1863"/>
                </a:lnTo>
                <a:lnTo>
                  <a:pt x="167" y="1874"/>
                </a:lnTo>
                <a:lnTo>
                  <a:pt x="143" y="1881"/>
                </a:lnTo>
                <a:lnTo>
                  <a:pt x="123" y="1880"/>
                </a:lnTo>
                <a:lnTo>
                  <a:pt x="92" y="1872"/>
                </a:lnTo>
                <a:lnTo>
                  <a:pt x="69" y="1856"/>
                </a:lnTo>
                <a:lnTo>
                  <a:pt x="47" y="1832"/>
                </a:lnTo>
                <a:lnTo>
                  <a:pt x="31" y="1803"/>
                </a:lnTo>
                <a:lnTo>
                  <a:pt x="18" y="1769"/>
                </a:lnTo>
                <a:lnTo>
                  <a:pt x="9" y="1730"/>
                </a:lnTo>
                <a:lnTo>
                  <a:pt x="3" y="1690"/>
                </a:lnTo>
                <a:lnTo>
                  <a:pt x="0" y="1647"/>
                </a:lnTo>
                <a:lnTo>
                  <a:pt x="0" y="1601"/>
                </a:lnTo>
                <a:lnTo>
                  <a:pt x="2" y="1558"/>
                </a:lnTo>
                <a:lnTo>
                  <a:pt x="5" y="1512"/>
                </a:lnTo>
                <a:lnTo>
                  <a:pt x="9" y="1470"/>
                </a:lnTo>
                <a:lnTo>
                  <a:pt x="16" y="1429"/>
                </a:lnTo>
                <a:lnTo>
                  <a:pt x="23" y="1392"/>
                </a:lnTo>
                <a:lnTo>
                  <a:pt x="47" y="1285"/>
                </a:lnTo>
                <a:lnTo>
                  <a:pt x="72" y="1183"/>
                </a:lnTo>
                <a:lnTo>
                  <a:pt x="100" y="1087"/>
                </a:lnTo>
                <a:lnTo>
                  <a:pt x="129" y="996"/>
                </a:lnTo>
                <a:lnTo>
                  <a:pt x="162" y="912"/>
                </a:lnTo>
                <a:lnTo>
                  <a:pt x="194" y="834"/>
                </a:lnTo>
                <a:lnTo>
                  <a:pt x="231" y="767"/>
                </a:lnTo>
                <a:lnTo>
                  <a:pt x="269" y="707"/>
                </a:lnTo>
                <a:lnTo>
                  <a:pt x="311" y="656"/>
                </a:lnTo>
                <a:lnTo>
                  <a:pt x="327" y="634"/>
                </a:lnTo>
                <a:lnTo>
                  <a:pt x="343" y="610"/>
                </a:lnTo>
                <a:lnTo>
                  <a:pt x="360" y="587"/>
                </a:lnTo>
                <a:lnTo>
                  <a:pt x="378" y="563"/>
                </a:lnTo>
                <a:lnTo>
                  <a:pt x="398" y="541"/>
                </a:lnTo>
                <a:lnTo>
                  <a:pt x="420" y="521"/>
                </a:lnTo>
                <a:lnTo>
                  <a:pt x="443" y="505"/>
                </a:lnTo>
                <a:lnTo>
                  <a:pt x="471" y="492"/>
                </a:lnTo>
                <a:lnTo>
                  <a:pt x="502" y="487"/>
                </a:lnTo>
                <a:lnTo>
                  <a:pt x="534" y="489"/>
                </a:lnTo>
                <a:lnTo>
                  <a:pt x="562" y="510"/>
                </a:lnTo>
                <a:lnTo>
                  <a:pt x="582" y="538"/>
                </a:lnTo>
                <a:lnTo>
                  <a:pt x="596" y="567"/>
                </a:lnTo>
                <a:lnTo>
                  <a:pt x="611" y="598"/>
                </a:lnTo>
                <a:lnTo>
                  <a:pt x="623" y="629"/>
                </a:lnTo>
                <a:lnTo>
                  <a:pt x="638" y="660"/>
                </a:lnTo>
                <a:lnTo>
                  <a:pt x="654" y="689"/>
                </a:lnTo>
                <a:lnTo>
                  <a:pt x="672" y="712"/>
                </a:lnTo>
                <a:lnTo>
                  <a:pt x="671" y="716"/>
                </a:lnTo>
                <a:lnTo>
                  <a:pt x="674" y="716"/>
                </a:lnTo>
                <a:lnTo>
                  <a:pt x="672" y="712"/>
                </a:lnTo>
                <a:lnTo>
                  <a:pt x="672" y="710"/>
                </a:lnTo>
                <a:lnTo>
                  <a:pt x="682" y="701"/>
                </a:lnTo>
                <a:lnTo>
                  <a:pt x="694" y="690"/>
                </a:lnTo>
                <a:lnTo>
                  <a:pt x="711" y="676"/>
                </a:lnTo>
                <a:lnTo>
                  <a:pt x="731" y="661"/>
                </a:lnTo>
                <a:lnTo>
                  <a:pt x="752" y="645"/>
                </a:lnTo>
                <a:lnTo>
                  <a:pt x="774" y="632"/>
                </a:lnTo>
                <a:lnTo>
                  <a:pt x="796" y="620"/>
                </a:lnTo>
                <a:lnTo>
                  <a:pt x="814" y="612"/>
                </a:lnTo>
                <a:lnTo>
                  <a:pt x="816" y="534"/>
                </a:lnTo>
                <a:lnTo>
                  <a:pt x="816" y="461"/>
                </a:lnTo>
                <a:lnTo>
                  <a:pt x="814" y="394"/>
                </a:lnTo>
                <a:lnTo>
                  <a:pt x="812" y="327"/>
                </a:lnTo>
                <a:lnTo>
                  <a:pt x="812" y="258"/>
                </a:lnTo>
                <a:lnTo>
                  <a:pt x="811" y="185"/>
                </a:lnTo>
                <a:lnTo>
                  <a:pt x="812" y="107"/>
                </a:lnTo>
                <a:lnTo>
                  <a:pt x="814" y="20"/>
                </a:lnTo>
                <a:lnTo>
                  <a:pt x="818" y="20"/>
                </a:lnTo>
                <a:lnTo>
                  <a:pt x="829" y="16"/>
                </a:lnTo>
                <a:lnTo>
                  <a:pt x="845" y="10"/>
                </a:lnTo>
                <a:lnTo>
                  <a:pt x="865" y="5"/>
                </a:lnTo>
                <a:lnTo>
                  <a:pt x="889" y="1"/>
                </a:lnTo>
                <a:lnTo>
                  <a:pt x="9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5" name="Freeform 9">
            <a:extLst>
              <a:ext uri="{FF2B5EF4-FFF2-40B4-BE49-F238E27FC236}">
                <a16:creationId xmlns="" xmlns:a16="http://schemas.microsoft.com/office/drawing/2014/main" id="{6AB28354-5FBB-4E8C-BBF6-2CCC431A74DB}"/>
              </a:ext>
            </a:extLst>
          </p:cNvPr>
          <p:cNvSpPr>
            <a:spLocks noEditPoints="1"/>
          </p:cNvSpPr>
          <p:nvPr/>
        </p:nvSpPr>
        <p:spPr bwMode="auto">
          <a:xfrm>
            <a:off x="4351283" y="5015330"/>
            <a:ext cx="231283" cy="32537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6" name="Freeform 9">
            <a:extLst>
              <a:ext uri="{FF2B5EF4-FFF2-40B4-BE49-F238E27FC236}">
                <a16:creationId xmlns="" xmlns:a16="http://schemas.microsoft.com/office/drawing/2014/main" id="{A6FFE3C3-81DF-4F5E-8EA2-DBF58E6F064B}"/>
              </a:ext>
            </a:extLst>
          </p:cNvPr>
          <p:cNvSpPr>
            <a:spLocks noEditPoints="1"/>
          </p:cNvSpPr>
          <p:nvPr/>
        </p:nvSpPr>
        <p:spPr bwMode="auto">
          <a:xfrm>
            <a:off x="1372602" y="4323737"/>
            <a:ext cx="369111" cy="267936"/>
          </a:xfrm>
          <a:custGeom>
            <a:avLst/>
            <a:gdLst>
              <a:gd name="T0" fmla="*/ 1418 w 1846"/>
              <a:gd name="T1" fmla="*/ 21 h 1340"/>
              <a:gd name="T2" fmla="*/ 1609 w 1846"/>
              <a:gd name="T3" fmla="*/ 47 h 1340"/>
              <a:gd name="T4" fmla="*/ 1771 w 1846"/>
              <a:gd name="T5" fmla="*/ 100 h 1340"/>
              <a:gd name="T6" fmla="*/ 1840 w 1846"/>
              <a:gd name="T7" fmla="*/ 191 h 1340"/>
              <a:gd name="T8" fmla="*/ 1787 w 1846"/>
              <a:gd name="T9" fmla="*/ 294 h 1340"/>
              <a:gd name="T10" fmla="*/ 1673 w 1846"/>
              <a:gd name="T11" fmla="*/ 385 h 1340"/>
              <a:gd name="T12" fmla="*/ 1560 w 1846"/>
              <a:gd name="T13" fmla="*/ 447 h 1340"/>
              <a:gd name="T14" fmla="*/ 1462 w 1846"/>
              <a:gd name="T15" fmla="*/ 498 h 1340"/>
              <a:gd name="T16" fmla="*/ 1380 w 1846"/>
              <a:gd name="T17" fmla="*/ 565 h 1340"/>
              <a:gd name="T18" fmla="*/ 1289 w 1846"/>
              <a:gd name="T19" fmla="*/ 605 h 1340"/>
              <a:gd name="T20" fmla="*/ 1198 w 1846"/>
              <a:gd name="T21" fmla="*/ 596 h 1340"/>
              <a:gd name="T22" fmla="*/ 1140 w 1846"/>
              <a:gd name="T23" fmla="*/ 527 h 1340"/>
              <a:gd name="T24" fmla="*/ 1107 w 1846"/>
              <a:gd name="T25" fmla="*/ 447 h 1340"/>
              <a:gd name="T26" fmla="*/ 1091 w 1846"/>
              <a:gd name="T27" fmla="*/ 371 h 1340"/>
              <a:gd name="T28" fmla="*/ 1091 w 1846"/>
              <a:gd name="T29" fmla="*/ 232 h 1340"/>
              <a:gd name="T30" fmla="*/ 1106 w 1846"/>
              <a:gd name="T31" fmla="*/ 129 h 1340"/>
              <a:gd name="T32" fmla="*/ 1138 w 1846"/>
              <a:gd name="T33" fmla="*/ 80 h 1340"/>
              <a:gd name="T34" fmla="*/ 1213 w 1846"/>
              <a:gd name="T35" fmla="*/ 32 h 1340"/>
              <a:gd name="T36" fmla="*/ 606 w 1846"/>
              <a:gd name="T37" fmla="*/ 0 h 1340"/>
              <a:gd name="T38" fmla="*/ 749 w 1846"/>
              <a:gd name="T39" fmla="*/ 9 h 1340"/>
              <a:gd name="T40" fmla="*/ 882 w 1846"/>
              <a:gd name="T41" fmla="*/ 45 h 1340"/>
              <a:gd name="T42" fmla="*/ 978 w 1846"/>
              <a:gd name="T43" fmla="*/ 111 h 1340"/>
              <a:gd name="T44" fmla="*/ 1018 w 1846"/>
              <a:gd name="T45" fmla="*/ 229 h 1340"/>
              <a:gd name="T46" fmla="*/ 1018 w 1846"/>
              <a:gd name="T47" fmla="*/ 401 h 1340"/>
              <a:gd name="T48" fmla="*/ 1049 w 1846"/>
              <a:gd name="T49" fmla="*/ 511 h 1340"/>
              <a:gd name="T50" fmla="*/ 1086 w 1846"/>
              <a:gd name="T51" fmla="*/ 600 h 1340"/>
              <a:gd name="T52" fmla="*/ 1071 w 1846"/>
              <a:gd name="T53" fmla="*/ 678 h 1340"/>
              <a:gd name="T54" fmla="*/ 1029 w 1846"/>
              <a:gd name="T55" fmla="*/ 731 h 1340"/>
              <a:gd name="T56" fmla="*/ 940 w 1846"/>
              <a:gd name="T57" fmla="*/ 807 h 1340"/>
              <a:gd name="T58" fmla="*/ 780 w 1846"/>
              <a:gd name="T59" fmla="*/ 907 h 1340"/>
              <a:gd name="T60" fmla="*/ 658 w 1846"/>
              <a:gd name="T61" fmla="*/ 1016 h 1340"/>
              <a:gd name="T62" fmla="*/ 564 w 1846"/>
              <a:gd name="T63" fmla="*/ 1147 h 1340"/>
              <a:gd name="T64" fmla="*/ 458 w 1846"/>
              <a:gd name="T65" fmla="*/ 1252 h 1340"/>
              <a:gd name="T66" fmla="*/ 344 w 1846"/>
              <a:gd name="T67" fmla="*/ 1320 h 1340"/>
              <a:gd name="T68" fmla="*/ 246 w 1846"/>
              <a:gd name="T69" fmla="*/ 1340 h 1340"/>
              <a:gd name="T70" fmla="*/ 169 w 1846"/>
              <a:gd name="T71" fmla="*/ 1287 h 1340"/>
              <a:gd name="T72" fmla="*/ 93 w 1846"/>
              <a:gd name="T73" fmla="*/ 1156 h 1340"/>
              <a:gd name="T74" fmla="*/ 33 w 1846"/>
              <a:gd name="T75" fmla="*/ 974 h 1340"/>
              <a:gd name="T76" fmla="*/ 2 w 1846"/>
              <a:gd name="T77" fmla="*/ 760 h 1340"/>
              <a:gd name="T78" fmla="*/ 11 w 1846"/>
              <a:gd name="T79" fmla="*/ 540 h 1340"/>
              <a:gd name="T80" fmla="*/ 77 w 1846"/>
              <a:gd name="T81" fmla="*/ 332 h 1340"/>
              <a:gd name="T82" fmla="*/ 211 w 1846"/>
              <a:gd name="T83" fmla="*/ 161 h 1340"/>
              <a:gd name="T84" fmla="*/ 364 w 1846"/>
              <a:gd name="T85" fmla="*/ 60 h 1340"/>
              <a:gd name="T86" fmla="*/ 509 w 1846"/>
              <a:gd name="T87" fmla="*/ 16 h 1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46" h="1340">
                <a:moveTo>
                  <a:pt x="1289" y="20"/>
                </a:moveTo>
                <a:lnTo>
                  <a:pt x="1353" y="20"/>
                </a:lnTo>
                <a:lnTo>
                  <a:pt x="1418" y="21"/>
                </a:lnTo>
                <a:lnTo>
                  <a:pt x="1484" y="27"/>
                </a:lnTo>
                <a:lnTo>
                  <a:pt x="1547" y="36"/>
                </a:lnTo>
                <a:lnTo>
                  <a:pt x="1609" y="47"/>
                </a:lnTo>
                <a:lnTo>
                  <a:pt x="1669" y="61"/>
                </a:lnTo>
                <a:lnTo>
                  <a:pt x="1722" y="78"/>
                </a:lnTo>
                <a:lnTo>
                  <a:pt x="1771" y="100"/>
                </a:lnTo>
                <a:lnTo>
                  <a:pt x="1813" y="123"/>
                </a:lnTo>
                <a:lnTo>
                  <a:pt x="1846" y="151"/>
                </a:lnTo>
                <a:lnTo>
                  <a:pt x="1840" y="191"/>
                </a:lnTo>
                <a:lnTo>
                  <a:pt x="1827" y="229"/>
                </a:lnTo>
                <a:lnTo>
                  <a:pt x="1809" y="263"/>
                </a:lnTo>
                <a:lnTo>
                  <a:pt x="1787" y="294"/>
                </a:lnTo>
                <a:lnTo>
                  <a:pt x="1762" y="320"/>
                </a:lnTo>
                <a:lnTo>
                  <a:pt x="1717" y="356"/>
                </a:lnTo>
                <a:lnTo>
                  <a:pt x="1673" y="385"/>
                </a:lnTo>
                <a:lnTo>
                  <a:pt x="1633" y="409"/>
                </a:lnTo>
                <a:lnTo>
                  <a:pt x="1595" y="429"/>
                </a:lnTo>
                <a:lnTo>
                  <a:pt x="1560" y="447"/>
                </a:lnTo>
                <a:lnTo>
                  <a:pt x="1526" y="463"/>
                </a:lnTo>
                <a:lnTo>
                  <a:pt x="1493" y="480"/>
                </a:lnTo>
                <a:lnTo>
                  <a:pt x="1462" y="498"/>
                </a:lnTo>
                <a:lnTo>
                  <a:pt x="1431" y="520"/>
                </a:lnTo>
                <a:lnTo>
                  <a:pt x="1402" y="547"/>
                </a:lnTo>
                <a:lnTo>
                  <a:pt x="1380" y="565"/>
                </a:lnTo>
                <a:lnTo>
                  <a:pt x="1353" y="581"/>
                </a:lnTo>
                <a:lnTo>
                  <a:pt x="1322" y="594"/>
                </a:lnTo>
                <a:lnTo>
                  <a:pt x="1289" y="605"/>
                </a:lnTo>
                <a:lnTo>
                  <a:pt x="1257" y="609"/>
                </a:lnTo>
                <a:lnTo>
                  <a:pt x="1226" y="605"/>
                </a:lnTo>
                <a:lnTo>
                  <a:pt x="1198" y="596"/>
                </a:lnTo>
                <a:lnTo>
                  <a:pt x="1177" y="578"/>
                </a:lnTo>
                <a:lnTo>
                  <a:pt x="1157" y="554"/>
                </a:lnTo>
                <a:lnTo>
                  <a:pt x="1140" y="527"/>
                </a:lnTo>
                <a:lnTo>
                  <a:pt x="1126" y="498"/>
                </a:lnTo>
                <a:lnTo>
                  <a:pt x="1115" y="471"/>
                </a:lnTo>
                <a:lnTo>
                  <a:pt x="1107" y="447"/>
                </a:lnTo>
                <a:lnTo>
                  <a:pt x="1102" y="431"/>
                </a:lnTo>
                <a:lnTo>
                  <a:pt x="1097" y="405"/>
                </a:lnTo>
                <a:lnTo>
                  <a:pt x="1091" y="371"/>
                </a:lnTo>
                <a:lnTo>
                  <a:pt x="1089" y="327"/>
                </a:lnTo>
                <a:lnTo>
                  <a:pt x="1089" y="281"/>
                </a:lnTo>
                <a:lnTo>
                  <a:pt x="1091" y="232"/>
                </a:lnTo>
                <a:lnTo>
                  <a:pt x="1095" y="183"/>
                </a:lnTo>
                <a:lnTo>
                  <a:pt x="1102" y="140"/>
                </a:lnTo>
                <a:lnTo>
                  <a:pt x="1106" y="129"/>
                </a:lnTo>
                <a:lnTo>
                  <a:pt x="1113" y="114"/>
                </a:lnTo>
                <a:lnTo>
                  <a:pt x="1124" y="98"/>
                </a:lnTo>
                <a:lnTo>
                  <a:pt x="1138" y="80"/>
                </a:lnTo>
                <a:lnTo>
                  <a:pt x="1158" y="63"/>
                </a:lnTo>
                <a:lnTo>
                  <a:pt x="1184" y="47"/>
                </a:lnTo>
                <a:lnTo>
                  <a:pt x="1213" y="32"/>
                </a:lnTo>
                <a:lnTo>
                  <a:pt x="1249" y="23"/>
                </a:lnTo>
                <a:lnTo>
                  <a:pt x="1289" y="20"/>
                </a:lnTo>
                <a:close/>
                <a:moveTo>
                  <a:pt x="606" y="0"/>
                </a:moveTo>
                <a:lnTo>
                  <a:pt x="653" y="0"/>
                </a:lnTo>
                <a:lnTo>
                  <a:pt x="702" y="3"/>
                </a:lnTo>
                <a:lnTo>
                  <a:pt x="749" y="9"/>
                </a:lnTo>
                <a:lnTo>
                  <a:pt x="797" y="18"/>
                </a:lnTo>
                <a:lnTo>
                  <a:pt x="840" y="31"/>
                </a:lnTo>
                <a:lnTo>
                  <a:pt x="882" y="45"/>
                </a:lnTo>
                <a:lnTo>
                  <a:pt x="918" y="63"/>
                </a:lnTo>
                <a:lnTo>
                  <a:pt x="951" y="85"/>
                </a:lnTo>
                <a:lnTo>
                  <a:pt x="978" y="111"/>
                </a:lnTo>
                <a:lnTo>
                  <a:pt x="998" y="138"/>
                </a:lnTo>
                <a:lnTo>
                  <a:pt x="1009" y="171"/>
                </a:lnTo>
                <a:lnTo>
                  <a:pt x="1018" y="229"/>
                </a:lnTo>
                <a:lnTo>
                  <a:pt x="1020" y="289"/>
                </a:lnTo>
                <a:lnTo>
                  <a:pt x="1018" y="345"/>
                </a:lnTo>
                <a:lnTo>
                  <a:pt x="1018" y="401"/>
                </a:lnTo>
                <a:lnTo>
                  <a:pt x="1026" y="456"/>
                </a:lnTo>
                <a:lnTo>
                  <a:pt x="1035" y="481"/>
                </a:lnTo>
                <a:lnTo>
                  <a:pt x="1049" y="511"/>
                </a:lnTo>
                <a:lnTo>
                  <a:pt x="1064" y="540"/>
                </a:lnTo>
                <a:lnTo>
                  <a:pt x="1077" y="569"/>
                </a:lnTo>
                <a:lnTo>
                  <a:pt x="1086" y="600"/>
                </a:lnTo>
                <a:lnTo>
                  <a:pt x="1087" y="631"/>
                </a:lnTo>
                <a:lnTo>
                  <a:pt x="1078" y="663"/>
                </a:lnTo>
                <a:lnTo>
                  <a:pt x="1071" y="678"/>
                </a:lnTo>
                <a:lnTo>
                  <a:pt x="1060" y="694"/>
                </a:lnTo>
                <a:lnTo>
                  <a:pt x="1047" y="712"/>
                </a:lnTo>
                <a:lnTo>
                  <a:pt x="1029" y="731"/>
                </a:lnTo>
                <a:lnTo>
                  <a:pt x="1007" y="754"/>
                </a:lnTo>
                <a:lnTo>
                  <a:pt x="977" y="778"/>
                </a:lnTo>
                <a:lnTo>
                  <a:pt x="940" y="807"/>
                </a:lnTo>
                <a:lnTo>
                  <a:pt x="895" y="840"/>
                </a:lnTo>
                <a:lnTo>
                  <a:pt x="833" y="874"/>
                </a:lnTo>
                <a:lnTo>
                  <a:pt x="780" y="907"/>
                </a:lnTo>
                <a:lnTo>
                  <a:pt x="735" y="941"/>
                </a:lnTo>
                <a:lnTo>
                  <a:pt x="695" y="978"/>
                </a:lnTo>
                <a:lnTo>
                  <a:pt x="658" y="1016"/>
                </a:lnTo>
                <a:lnTo>
                  <a:pt x="624" y="1060"/>
                </a:lnTo>
                <a:lnTo>
                  <a:pt x="589" y="1107"/>
                </a:lnTo>
                <a:lnTo>
                  <a:pt x="564" y="1147"/>
                </a:lnTo>
                <a:lnTo>
                  <a:pt x="531" y="1185"/>
                </a:lnTo>
                <a:lnTo>
                  <a:pt x="497" y="1221"/>
                </a:lnTo>
                <a:lnTo>
                  <a:pt x="458" y="1252"/>
                </a:lnTo>
                <a:lnTo>
                  <a:pt x="420" y="1280"/>
                </a:lnTo>
                <a:lnTo>
                  <a:pt x="382" y="1303"/>
                </a:lnTo>
                <a:lnTo>
                  <a:pt x="344" y="1320"/>
                </a:lnTo>
                <a:lnTo>
                  <a:pt x="307" y="1332"/>
                </a:lnTo>
                <a:lnTo>
                  <a:pt x="275" y="1340"/>
                </a:lnTo>
                <a:lnTo>
                  <a:pt x="246" y="1340"/>
                </a:lnTo>
                <a:lnTo>
                  <a:pt x="220" y="1331"/>
                </a:lnTo>
                <a:lnTo>
                  <a:pt x="195" y="1314"/>
                </a:lnTo>
                <a:lnTo>
                  <a:pt x="169" y="1287"/>
                </a:lnTo>
                <a:lnTo>
                  <a:pt x="144" y="1251"/>
                </a:lnTo>
                <a:lnTo>
                  <a:pt x="118" y="1207"/>
                </a:lnTo>
                <a:lnTo>
                  <a:pt x="93" y="1156"/>
                </a:lnTo>
                <a:lnTo>
                  <a:pt x="71" y="1100"/>
                </a:lnTo>
                <a:lnTo>
                  <a:pt x="51" y="1040"/>
                </a:lnTo>
                <a:lnTo>
                  <a:pt x="33" y="974"/>
                </a:lnTo>
                <a:lnTo>
                  <a:pt x="18" y="905"/>
                </a:lnTo>
                <a:lnTo>
                  <a:pt x="7" y="832"/>
                </a:lnTo>
                <a:lnTo>
                  <a:pt x="2" y="760"/>
                </a:lnTo>
                <a:lnTo>
                  <a:pt x="0" y="687"/>
                </a:lnTo>
                <a:lnTo>
                  <a:pt x="4" y="612"/>
                </a:lnTo>
                <a:lnTo>
                  <a:pt x="11" y="540"/>
                </a:lnTo>
                <a:lnTo>
                  <a:pt x="27" y="467"/>
                </a:lnTo>
                <a:lnTo>
                  <a:pt x="49" y="398"/>
                </a:lnTo>
                <a:lnTo>
                  <a:pt x="77" y="332"/>
                </a:lnTo>
                <a:lnTo>
                  <a:pt x="113" y="271"/>
                </a:lnTo>
                <a:lnTo>
                  <a:pt x="158" y="214"/>
                </a:lnTo>
                <a:lnTo>
                  <a:pt x="211" y="161"/>
                </a:lnTo>
                <a:lnTo>
                  <a:pt x="264" y="120"/>
                </a:lnTo>
                <a:lnTo>
                  <a:pt x="313" y="85"/>
                </a:lnTo>
                <a:lnTo>
                  <a:pt x="364" y="60"/>
                </a:lnTo>
                <a:lnTo>
                  <a:pt x="413" y="41"/>
                </a:lnTo>
                <a:lnTo>
                  <a:pt x="460" y="27"/>
                </a:lnTo>
                <a:lnTo>
                  <a:pt x="509" y="16"/>
                </a:lnTo>
                <a:lnTo>
                  <a:pt x="558" y="7"/>
                </a:lnTo>
                <a:lnTo>
                  <a:pt x="6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" name="Oval 6">
            <a:extLst>
              <a:ext uri="{FF2B5EF4-FFF2-40B4-BE49-F238E27FC236}">
                <a16:creationId xmlns="" xmlns:a16="http://schemas.microsoft.com/office/drawing/2014/main" id="{BCD64DD9-AD6B-412F-B383-C5DF033C2654}"/>
              </a:ext>
            </a:extLst>
          </p:cNvPr>
          <p:cNvSpPr/>
          <p:nvPr/>
        </p:nvSpPr>
        <p:spPr>
          <a:xfrm>
            <a:off x="3351934" y="1851315"/>
            <a:ext cx="287805" cy="316903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9">
            <a:extLst>
              <a:ext uri="{FF2B5EF4-FFF2-40B4-BE49-F238E27FC236}">
                <a16:creationId xmlns="" xmlns:a16="http://schemas.microsoft.com/office/drawing/2014/main" id="{FB70778E-AF36-4B6E-8F9F-EAC4E424B6AC}"/>
              </a:ext>
            </a:extLst>
          </p:cNvPr>
          <p:cNvSpPr>
            <a:spLocks/>
          </p:cNvSpPr>
          <p:nvPr/>
        </p:nvSpPr>
        <p:spPr bwMode="auto">
          <a:xfrm>
            <a:off x="1817465" y="5485111"/>
            <a:ext cx="334694" cy="342741"/>
          </a:xfrm>
          <a:custGeom>
            <a:avLst/>
            <a:gdLst>
              <a:gd name="T0" fmla="*/ 1754 w 3785"/>
              <a:gd name="T1" fmla="*/ 114 h 3876"/>
              <a:gd name="T2" fmla="*/ 1771 w 3785"/>
              <a:gd name="T3" fmla="*/ 367 h 3876"/>
              <a:gd name="T4" fmla="*/ 1818 w 3785"/>
              <a:gd name="T5" fmla="*/ 614 h 3876"/>
              <a:gd name="T6" fmla="*/ 1902 w 3785"/>
              <a:gd name="T7" fmla="*/ 796 h 3876"/>
              <a:gd name="T8" fmla="*/ 2038 w 3785"/>
              <a:gd name="T9" fmla="*/ 858 h 3876"/>
              <a:gd name="T10" fmla="*/ 2180 w 3785"/>
              <a:gd name="T11" fmla="*/ 802 h 3876"/>
              <a:gd name="T12" fmla="*/ 2320 w 3785"/>
              <a:gd name="T13" fmla="*/ 722 h 3876"/>
              <a:gd name="T14" fmla="*/ 2609 w 3785"/>
              <a:gd name="T15" fmla="*/ 640 h 3876"/>
              <a:gd name="T16" fmla="*/ 2954 w 3785"/>
              <a:gd name="T17" fmla="*/ 674 h 3876"/>
              <a:gd name="T18" fmla="*/ 3298 w 3785"/>
              <a:gd name="T19" fmla="*/ 856 h 3876"/>
              <a:gd name="T20" fmla="*/ 3556 w 3785"/>
              <a:gd name="T21" fmla="*/ 1133 h 3876"/>
              <a:gd name="T22" fmla="*/ 3704 w 3785"/>
              <a:gd name="T23" fmla="*/ 1473 h 3876"/>
              <a:gd name="T24" fmla="*/ 3776 w 3785"/>
              <a:gd name="T25" fmla="*/ 1871 h 3876"/>
              <a:gd name="T26" fmla="*/ 3771 w 3785"/>
              <a:gd name="T27" fmla="*/ 2284 h 3876"/>
              <a:gd name="T28" fmla="*/ 3674 w 3785"/>
              <a:gd name="T29" fmla="*/ 2671 h 3876"/>
              <a:gd name="T30" fmla="*/ 3467 w 3785"/>
              <a:gd name="T31" fmla="*/ 3049 h 3876"/>
              <a:gd name="T32" fmla="*/ 3198 w 3785"/>
              <a:gd name="T33" fmla="*/ 3334 h 3876"/>
              <a:gd name="T34" fmla="*/ 2900 w 3785"/>
              <a:gd name="T35" fmla="*/ 3536 h 3876"/>
              <a:gd name="T36" fmla="*/ 2609 w 3785"/>
              <a:gd name="T37" fmla="*/ 3667 h 3876"/>
              <a:gd name="T38" fmla="*/ 2300 w 3785"/>
              <a:gd name="T39" fmla="*/ 3738 h 3876"/>
              <a:gd name="T40" fmla="*/ 1933 w 3785"/>
              <a:gd name="T41" fmla="*/ 3720 h 3876"/>
              <a:gd name="T42" fmla="*/ 1602 w 3785"/>
              <a:gd name="T43" fmla="*/ 3634 h 3876"/>
              <a:gd name="T44" fmla="*/ 1262 w 3785"/>
              <a:gd name="T45" fmla="*/ 3469 h 3876"/>
              <a:gd name="T46" fmla="*/ 913 w 3785"/>
              <a:gd name="T47" fmla="*/ 3256 h 3876"/>
              <a:gd name="T48" fmla="*/ 842 w 3785"/>
              <a:gd name="T49" fmla="*/ 3214 h 3876"/>
              <a:gd name="T50" fmla="*/ 753 w 3785"/>
              <a:gd name="T51" fmla="*/ 3174 h 3876"/>
              <a:gd name="T52" fmla="*/ 658 w 3785"/>
              <a:gd name="T53" fmla="*/ 3164 h 3876"/>
              <a:gd name="T54" fmla="*/ 571 w 3785"/>
              <a:gd name="T55" fmla="*/ 3213 h 3876"/>
              <a:gd name="T56" fmla="*/ 504 w 3785"/>
              <a:gd name="T57" fmla="*/ 3347 h 3876"/>
              <a:gd name="T58" fmla="*/ 467 w 3785"/>
              <a:gd name="T59" fmla="*/ 3596 h 3876"/>
              <a:gd name="T60" fmla="*/ 382 w 3785"/>
              <a:gd name="T61" fmla="*/ 3873 h 3876"/>
              <a:gd name="T62" fmla="*/ 16 w 3785"/>
              <a:gd name="T63" fmla="*/ 3869 h 3876"/>
              <a:gd name="T64" fmla="*/ 2 w 3785"/>
              <a:gd name="T65" fmla="*/ 3682 h 3876"/>
              <a:gd name="T66" fmla="*/ 9 w 3785"/>
              <a:gd name="T67" fmla="*/ 3413 h 3876"/>
              <a:gd name="T68" fmla="*/ 64 w 3785"/>
              <a:gd name="T69" fmla="*/ 3125 h 3876"/>
              <a:gd name="T70" fmla="*/ 182 w 3785"/>
              <a:gd name="T71" fmla="*/ 2867 h 3876"/>
              <a:gd name="T72" fmla="*/ 382 w 3785"/>
              <a:gd name="T73" fmla="*/ 2689 h 3876"/>
              <a:gd name="T74" fmla="*/ 556 w 3785"/>
              <a:gd name="T75" fmla="*/ 2647 h 3876"/>
              <a:gd name="T76" fmla="*/ 714 w 3785"/>
              <a:gd name="T77" fmla="*/ 2684 h 3876"/>
              <a:gd name="T78" fmla="*/ 971 w 3785"/>
              <a:gd name="T79" fmla="*/ 2734 h 3876"/>
              <a:gd name="T80" fmla="*/ 1387 w 3785"/>
              <a:gd name="T81" fmla="*/ 2694 h 3876"/>
              <a:gd name="T82" fmla="*/ 1711 w 3785"/>
              <a:gd name="T83" fmla="*/ 2527 h 3876"/>
              <a:gd name="T84" fmla="*/ 1909 w 3785"/>
              <a:gd name="T85" fmla="*/ 2273 h 3876"/>
              <a:gd name="T86" fmla="*/ 1973 w 3785"/>
              <a:gd name="T87" fmla="*/ 1993 h 3876"/>
              <a:gd name="T88" fmla="*/ 1916 w 3785"/>
              <a:gd name="T89" fmla="*/ 1658 h 3876"/>
              <a:gd name="T90" fmla="*/ 1760 w 3785"/>
              <a:gd name="T91" fmla="*/ 1404 h 3876"/>
              <a:gd name="T92" fmla="*/ 1564 w 3785"/>
              <a:gd name="T93" fmla="*/ 1238 h 3876"/>
              <a:gd name="T94" fmla="*/ 1387 w 3785"/>
              <a:gd name="T95" fmla="*/ 1056 h 3876"/>
              <a:gd name="T96" fmla="*/ 1300 w 3785"/>
              <a:gd name="T97" fmla="*/ 807 h 3876"/>
              <a:gd name="T98" fmla="*/ 1260 w 3785"/>
              <a:gd name="T99" fmla="*/ 585 h 3876"/>
              <a:gd name="T100" fmla="*/ 1251 w 3785"/>
              <a:gd name="T101" fmla="*/ 485 h 3876"/>
              <a:gd name="T102" fmla="*/ 1236 w 3785"/>
              <a:gd name="T103" fmla="*/ 293 h 3876"/>
              <a:gd name="T104" fmla="*/ 1236 w 3785"/>
              <a:gd name="T105" fmla="*/ 85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85" h="3876">
                <a:moveTo>
                  <a:pt x="1245" y="0"/>
                </a:moveTo>
                <a:lnTo>
                  <a:pt x="1753" y="4"/>
                </a:lnTo>
                <a:lnTo>
                  <a:pt x="1753" y="56"/>
                </a:lnTo>
                <a:lnTo>
                  <a:pt x="1754" y="114"/>
                </a:lnTo>
                <a:lnTo>
                  <a:pt x="1756" y="174"/>
                </a:lnTo>
                <a:lnTo>
                  <a:pt x="1760" y="238"/>
                </a:lnTo>
                <a:lnTo>
                  <a:pt x="1765" y="302"/>
                </a:lnTo>
                <a:lnTo>
                  <a:pt x="1771" y="367"/>
                </a:lnTo>
                <a:lnTo>
                  <a:pt x="1780" y="433"/>
                </a:lnTo>
                <a:lnTo>
                  <a:pt x="1791" y="494"/>
                </a:lnTo>
                <a:lnTo>
                  <a:pt x="1804" y="556"/>
                </a:lnTo>
                <a:lnTo>
                  <a:pt x="1818" y="614"/>
                </a:lnTo>
                <a:lnTo>
                  <a:pt x="1836" y="669"/>
                </a:lnTo>
                <a:lnTo>
                  <a:pt x="1854" y="718"/>
                </a:lnTo>
                <a:lnTo>
                  <a:pt x="1878" y="760"/>
                </a:lnTo>
                <a:lnTo>
                  <a:pt x="1902" y="796"/>
                </a:lnTo>
                <a:lnTo>
                  <a:pt x="1931" y="825"/>
                </a:lnTo>
                <a:lnTo>
                  <a:pt x="1962" y="844"/>
                </a:lnTo>
                <a:lnTo>
                  <a:pt x="2000" y="856"/>
                </a:lnTo>
                <a:lnTo>
                  <a:pt x="2038" y="858"/>
                </a:lnTo>
                <a:lnTo>
                  <a:pt x="2076" y="851"/>
                </a:lnTo>
                <a:lnTo>
                  <a:pt x="2113" y="838"/>
                </a:lnTo>
                <a:lnTo>
                  <a:pt x="2147" y="822"/>
                </a:lnTo>
                <a:lnTo>
                  <a:pt x="2180" y="802"/>
                </a:lnTo>
                <a:lnTo>
                  <a:pt x="2211" y="782"/>
                </a:lnTo>
                <a:lnTo>
                  <a:pt x="2240" y="764"/>
                </a:lnTo>
                <a:lnTo>
                  <a:pt x="2265" y="747"/>
                </a:lnTo>
                <a:lnTo>
                  <a:pt x="2320" y="722"/>
                </a:lnTo>
                <a:lnTo>
                  <a:pt x="2384" y="696"/>
                </a:lnTo>
                <a:lnTo>
                  <a:pt x="2454" y="673"/>
                </a:lnTo>
                <a:lnTo>
                  <a:pt x="2531" y="653"/>
                </a:lnTo>
                <a:lnTo>
                  <a:pt x="2609" y="640"/>
                </a:lnTo>
                <a:lnTo>
                  <a:pt x="2693" y="633"/>
                </a:lnTo>
                <a:lnTo>
                  <a:pt x="2774" y="636"/>
                </a:lnTo>
                <a:lnTo>
                  <a:pt x="2856" y="649"/>
                </a:lnTo>
                <a:lnTo>
                  <a:pt x="2954" y="674"/>
                </a:lnTo>
                <a:lnTo>
                  <a:pt x="3047" y="709"/>
                </a:lnTo>
                <a:lnTo>
                  <a:pt x="3136" y="751"/>
                </a:lnTo>
                <a:lnTo>
                  <a:pt x="3220" y="800"/>
                </a:lnTo>
                <a:lnTo>
                  <a:pt x="3298" y="856"/>
                </a:lnTo>
                <a:lnTo>
                  <a:pt x="3373" y="918"/>
                </a:lnTo>
                <a:lnTo>
                  <a:pt x="3440" y="985"/>
                </a:lnTo>
                <a:lnTo>
                  <a:pt x="3502" y="1056"/>
                </a:lnTo>
                <a:lnTo>
                  <a:pt x="3556" y="1133"/>
                </a:lnTo>
                <a:lnTo>
                  <a:pt x="3604" y="1213"/>
                </a:lnTo>
                <a:lnTo>
                  <a:pt x="3645" y="1296"/>
                </a:lnTo>
                <a:lnTo>
                  <a:pt x="3678" y="1384"/>
                </a:lnTo>
                <a:lnTo>
                  <a:pt x="3704" y="1473"/>
                </a:lnTo>
                <a:lnTo>
                  <a:pt x="3724" y="1567"/>
                </a:lnTo>
                <a:lnTo>
                  <a:pt x="3744" y="1665"/>
                </a:lnTo>
                <a:lnTo>
                  <a:pt x="3762" y="1769"/>
                </a:lnTo>
                <a:lnTo>
                  <a:pt x="3776" y="1871"/>
                </a:lnTo>
                <a:lnTo>
                  <a:pt x="3784" y="1974"/>
                </a:lnTo>
                <a:lnTo>
                  <a:pt x="3785" y="2078"/>
                </a:lnTo>
                <a:lnTo>
                  <a:pt x="3780" y="2182"/>
                </a:lnTo>
                <a:lnTo>
                  <a:pt x="3771" y="2284"/>
                </a:lnTo>
                <a:lnTo>
                  <a:pt x="3756" y="2380"/>
                </a:lnTo>
                <a:lnTo>
                  <a:pt x="3736" y="2473"/>
                </a:lnTo>
                <a:lnTo>
                  <a:pt x="3713" y="2560"/>
                </a:lnTo>
                <a:lnTo>
                  <a:pt x="3674" y="2671"/>
                </a:lnTo>
                <a:lnTo>
                  <a:pt x="3631" y="2774"/>
                </a:lnTo>
                <a:lnTo>
                  <a:pt x="3582" y="2873"/>
                </a:lnTo>
                <a:lnTo>
                  <a:pt x="3527" y="2964"/>
                </a:lnTo>
                <a:lnTo>
                  <a:pt x="3467" y="3049"/>
                </a:lnTo>
                <a:lnTo>
                  <a:pt x="3404" y="3129"/>
                </a:lnTo>
                <a:lnTo>
                  <a:pt x="3338" y="3204"/>
                </a:lnTo>
                <a:lnTo>
                  <a:pt x="3269" y="3271"/>
                </a:lnTo>
                <a:lnTo>
                  <a:pt x="3198" y="3334"/>
                </a:lnTo>
                <a:lnTo>
                  <a:pt x="3124" y="3393"/>
                </a:lnTo>
                <a:lnTo>
                  <a:pt x="3049" y="3445"/>
                </a:lnTo>
                <a:lnTo>
                  <a:pt x="2974" y="3493"/>
                </a:lnTo>
                <a:lnTo>
                  <a:pt x="2900" y="3536"/>
                </a:lnTo>
                <a:lnTo>
                  <a:pt x="2825" y="3576"/>
                </a:lnTo>
                <a:lnTo>
                  <a:pt x="2751" y="3611"/>
                </a:lnTo>
                <a:lnTo>
                  <a:pt x="2680" y="3640"/>
                </a:lnTo>
                <a:lnTo>
                  <a:pt x="2609" y="3667"/>
                </a:lnTo>
                <a:lnTo>
                  <a:pt x="2542" y="3689"/>
                </a:lnTo>
                <a:lnTo>
                  <a:pt x="2476" y="3709"/>
                </a:lnTo>
                <a:lnTo>
                  <a:pt x="2391" y="3727"/>
                </a:lnTo>
                <a:lnTo>
                  <a:pt x="2300" y="3738"/>
                </a:lnTo>
                <a:lnTo>
                  <a:pt x="2209" y="3742"/>
                </a:lnTo>
                <a:lnTo>
                  <a:pt x="2116" y="3740"/>
                </a:lnTo>
                <a:lnTo>
                  <a:pt x="2025" y="3733"/>
                </a:lnTo>
                <a:lnTo>
                  <a:pt x="1933" y="3720"/>
                </a:lnTo>
                <a:lnTo>
                  <a:pt x="1845" y="3704"/>
                </a:lnTo>
                <a:lnTo>
                  <a:pt x="1760" y="3682"/>
                </a:lnTo>
                <a:lnTo>
                  <a:pt x="1678" y="3660"/>
                </a:lnTo>
                <a:lnTo>
                  <a:pt x="1602" y="3634"/>
                </a:lnTo>
                <a:lnTo>
                  <a:pt x="1533" y="3607"/>
                </a:lnTo>
                <a:lnTo>
                  <a:pt x="1438" y="3565"/>
                </a:lnTo>
                <a:lnTo>
                  <a:pt x="1347" y="3518"/>
                </a:lnTo>
                <a:lnTo>
                  <a:pt x="1262" y="3469"/>
                </a:lnTo>
                <a:lnTo>
                  <a:pt x="1176" y="3416"/>
                </a:lnTo>
                <a:lnTo>
                  <a:pt x="1093" y="3364"/>
                </a:lnTo>
                <a:lnTo>
                  <a:pt x="1005" y="3309"/>
                </a:lnTo>
                <a:lnTo>
                  <a:pt x="913" y="3256"/>
                </a:lnTo>
                <a:lnTo>
                  <a:pt x="898" y="3247"/>
                </a:lnTo>
                <a:lnTo>
                  <a:pt x="880" y="3236"/>
                </a:lnTo>
                <a:lnTo>
                  <a:pt x="862" y="3225"/>
                </a:lnTo>
                <a:lnTo>
                  <a:pt x="842" y="3214"/>
                </a:lnTo>
                <a:lnTo>
                  <a:pt x="820" y="3204"/>
                </a:lnTo>
                <a:lnTo>
                  <a:pt x="798" y="3193"/>
                </a:lnTo>
                <a:lnTo>
                  <a:pt x="776" y="3184"/>
                </a:lnTo>
                <a:lnTo>
                  <a:pt x="753" y="3174"/>
                </a:lnTo>
                <a:lnTo>
                  <a:pt x="729" y="3167"/>
                </a:lnTo>
                <a:lnTo>
                  <a:pt x="705" y="3164"/>
                </a:lnTo>
                <a:lnTo>
                  <a:pt x="682" y="3162"/>
                </a:lnTo>
                <a:lnTo>
                  <a:pt x="658" y="3164"/>
                </a:lnTo>
                <a:lnTo>
                  <a:pt x="636" y="3169"/>
                </a:lnTo>
                <a:lnTo>
                  <a:pt x="613" y="3178"/>
                </a:lnTo>
                <a:lnTo>
                  <a:pt x="591" y="3193"/>
                </a:lnTo>
                <a:lnTo>
                  <a:pt x="571" y="3213"/>
                </a:lnTo>
                <a:lnTo>
                  <a:pt x="553" y="3236"/>
                </a:lnTo>
                <a:lnTo>
                  <a:pt x="534" y="3267"/>
                </a:lnTo>
                <a:lnTo>
                  <a:pt x="518" y="3304"/>
                </a:lnTo>
                <a:lnTo>
                  <a:pt x="504" y="3347"/>
                </a:lnTo>
                <a:lnTo>
                  <a:pt x="491" y="3396"/>
                </a:lnTo>
                <a:lnTo>
                  <a:pt x="482" y="3454"/>
                </a:lnTo>
                <a:lnTo>
                  <a:pt x="473" y="3522"/>
                </a:lnTo>
                <a:lnTo>
                  <a:pt x="467" y="3596"/>
                </a:lnTo>
                <a:lnTo>
                  <a:pt x="465" y="3680"/>
                </a:lnTo>
                <a:lnTo>
                  <a:pt x="465" y="3773"/>
                </a:lnTo>
                <a:lnTo>
                  <a:pt x="469" y="3876"/>
                </a:lnTo>
                <a:lnTo>
                  <a:pt x="382" y="3873"/>
                </a:lnTo>
                <a:lnTo>
                  <a:pt x="291" y="3865"/>
                </a:lnTo>
                <a:lnTo>
                  <a:pt x="200" y="3862"/>
                </a:lnTo>
                <a:lnTo>
                  <a:pt x="107" y="3862"/>
                </a:lnTo>
                <a:lnTo>
                  <a:pt x="16" y="3869"/>
                </a:lnTo>
                <a:lnTo>
                  <a:pt x="16" y="3840"/>
                </a:lnTo>
                <a:lnTo>
                  <a:pt x="11" y="3793"/>
                </a:lnTo>
                <a:lnTo>
                  <a:pt x="5" y="3740"/>
                </a:lnTo>
                <a:lnTo>
                  <a:pt x="2" y="3682"/>
                </a:lnTo>
                <a:lnTo>
                  <a:pt x="0" y="3618"/>
                </a:lnTo>
                <a:lnTo>
                  <a:pt x="0" y="3553"/>
                </a:lnTo>
                <a:lnTo>
                  <a:pt x="4" y="3484"/>
                </a:lnTo>
                <a:lnTo>
                  <a:pt x="9" y="3413"/>
                </a:lnTo>
                <a:lnTo>
                  <a:pt x="16" y="3342"/>
                </a:lnTo>
                <a:lnTo>
                  <a:pt x="29" y="3269"/>
                </a:lnTo>
                <a:lnTo>
                  <a:pt x="44" y="3196"/>
                </a:lnTo>
                <a:lnTo>
                  <a:pt x="64" y="3125"/>
                </a:lnTo>
                <a:lnTo>
                  <a:pt x="85" y="3056"/>
                </a:lnTo>
                <a:lnTo>
                  <a:pt x="113" y="2989"/>
                </a:lnTo>
                <a:lnTo>
                  <a:pt x="145" y="2925"/>
                </a:lnTo>
                <a:lnTo>
                  <a:pt x="182" y="2867"/>
                </a:lnTo>
                <a:lnTo>
                  <a:pt x="224" y="2813"/>
                </a:lnTo>
                <a:lnTo>
                  <a:pt x="271" y="2765"/>
                </a:lnTo>
                <a:lnTo>
                  <a:pt x="324" y="2724"/>
                </a:lnTo>
                <a:lnTo>
                  <a:pt x="382" y="2689"/>
                </a:lnTo>
                <a:lnTo>
                  <a:pt x="429" y="2667"/>
                </a:lnTo>
                <a:lnTo>
                  <a:pt x="474" y="2654"/>
                </a:lnTo>
                <a:lnTo>
                  <a:pt x="516" y="2649"/>
                </a:lnTo>
                <a:lnTo>
                  <a:pt x="556" y="2647"/>
                </a:lnTo>
                <a:lnTo>
                  <a:pt x="594" y="2653"/>
                </a:lnTo>
                <a:lnTo>
                  <a:pt x="633" y="2662"/>
                </a:lnTo>
                <a:lnTo>
                  <a:pt x="673" y="2673"/>
                </a:lnTo>
                <a:lnTo>
                  <a:pt x="714" y="2684"/>
                </a:lnTo>
                <a:lnTo>
                  <a:pt x="758" y="2698"/>
                </a:lnTo>
                <a:lnTo>
                  <a:pt x="805" y="2709"/>
                </a:lnTo>
                <a:lnTo>
                  <a:pt x="856" y="2720"/>
                </a:lnTo>
                <a:lnTo>
                  <a:pt x="971" y="2734"/>
                </a:lnTo>
                <a:lnTo>
                  <a:pt x="1082" y="2738"/>
                </a:lnTo>
                <a:lnTo>
                  <a:pt x="1189" y="2733"/>
                </a:lnTo>
                <a:lnTo>
                  <a:pt x="1291" y="2718"/>
                </a:lnTo>
                <a:lnTo>
                  <a:pt x="1387" y="2694"/>
                </a:lnTo>
                <a:lnTo>
                  <a:pt x="1478" y="2664"/>
                </a:lnTo>
                <a:lnTo>
                  <a:pt x="1562" y="2625"/>
                </a:lnTo>
                <a:lnTo>
                  <a:pt x="1640" y="2580"/>
                </a:lnTo>
                <a:lnTo>
                  <a:pt x="1711" y="2527"/>
                </a:lnTo>
                <a:lnTo>
                  <a:pt x="1773" y="2471"/>
                </a:lnTo>
                <a:lnTo>
                  <a:pt x="1827" y="2409"/>
                </a:lnTo>
                <a:lnTo>
                  <a:pt x="1873" y="2342"/>
                </a:lnTo>
                <a:lnTo>
                  <a:pt x="1909" y="2273"/>
                </a:lnTo>
                <a:lnTo>
                  <a:pt x="1931" y="2213"/>
                </a:lnTo>
                <a:lnTo>
                  <a:pt x="1947" y="2149"/>
                </a:lnTo>
                <a:lnTo>
                  <a:pt x="1962" y="2084"/>
                </a:lnTo>
                <a:lnTo>
                  <a:pt x="1973" y="1993"/>
                </a:lnTo>
                <a:lnTo>
                  <a:pt x="1971" y="1904"/>
                </a:lnTo>
                <a:lnTo>
                  <a:pt x="1962" y="1818"/>
                </a:lnTo>
                <a:lnTo>
                  <a:pt x="1942" y="1736"/>
                </a:lnTo>
                <a:lnTo>
                  <a:pt x="1916" y="1658"/>
                </a:lnTo>
                <a:lnTo>
                  <a:pt x="1884" y="1585"/>
                </a:lnTo>
                <a:lnTo>
                  <a:pt x="1845" y="1518"/>
                </a:lnTo>
                <a:lnTo>
                  <a:pt x="1804" y="1458"/>
                </a:lnTo>
                <a:lnTo>
                  <a:pt x="1760" y="1404"/>
                </a:lnTo>
                <a:lnTo>
                  <a:pt x="1714" y="1356"/>
                </a:lnTo>
                <a:lnTo>
                  <a:pt x="1669" y="1316"/>
                </a:lnTo>
                <a:lnTo>
                  <a:pt x="1618" y="1278"/>
                </a:lnTo>
                <a:lnTo>
                  <a:pt x="1564" y="1238"/>
                </a:lnTo>
                <a:lnTo>
                  <a:pt x="1513" y="1198"/>
                </a:lnTo>
                <a:lnTo>
                  <a:pt x="1464" y="1156"/>
                </a:lnTo>
                <a:lnTo>
                  <a:pt x="1422" y="1107"/>
                </a:lnTo>
                <a:lnTo>
                  <a:pt x="1387" y="1056"/>
                </a:lnTo>
                <a:lnTo>
                  <a:pt x="1358" y="1000"/>
                </a:lnTo>
                <a:lnTo>
                  <a:pt x="1334" y="938"/>
                </a:lnTo>
                <a:lnTo>
                  <a:pt x="1316" y="874"/>
                </a:lnTo>
                <a:lnTo>
                  <a:pt x="1300" y="807"/>
                </a:lnTo>
                <a:lnTo>
                  <a:pt x="1285" y="736"/>
                </a:lnTo>
                <a:lnTo>
                  <a:pt x="1273" y="664"/>
                </a:lnTo>
                <a:lnTo>
                  <a:pt x="1262" y="589"/>
                </a:lnTo>
                <a:lnTo>
                  <a:pt x="1260" y="585"/>
                </a:lnTo>
                <a:lnTo>
                  <a:pt x="1258" y="574"/>
                </a:lnTo>
                <a:lnTo>
                  <a:pt x="1256" y="553"/>
                </a:lnTo>
                <a:lnTo>
                  <a:pt x="1253" y="522"/>
                </a:lnTo>
                <a:lnTo>
                  <a:pt x="1251" y="485"/>
                </a:lnTo>
                <a:lnTo>
                  <a:pt x="1247" y="442"/>
                </a:lnTo>
                <a:lnTo>
                  <a:pt x="1244" y="394"/>
                </a:lnTo>
                <a:lnTo>
                  <a:pt x="1240" y="345"/>
                </a:lnTo>
                <a:lnTo>
                  <a:pt x="1236" y="293"/>
                </a:lnTo>
                <a:lnTo>
                  <a:pt x="1234" y="238"/>
                </a:lnTo>
                <a:lnTo>
                  <a:pt x="1234" y="185"/>
                </a:lnTo>
                <a:lnTo>
                  <a:pt x="1234" y="134"/>
                </a:lnTo>
                <a:lnTo>
                  <a:pt x="1236" y="85"/>
                </a:lnTo>
                <a:lnTo>
                  <a:pt x="1240" y="40"/>
                </a:lnTo>
                <a:lnTo>
                  <a:pt x="124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9" name="Group 140">
            <a:extLst>
              <a:ext uri="{FF2B5EF4-FFF2-40B4-BE49-F238E27FC236}">
                <a16:creationId xmlns="" xmlns:a16="http://schemas.microsoft.com/office/drawing/2014/main" id="{58661531-DFD9-4C0A-8156-DF41931E9068}"/>
              </a:ext>
            </a:extLst>
          </p:cNvPr>
          <p:cNvGrpSpPr/>
          <p:nvPr/>
        </p:nvGrpSpPr>
        <p:grpSpPr>
          <a:xfrm>
            <a:off x="2864876" y="3144109"/>
            <a:ext cx="348812" cy="410871"/>
            <a:chOff x="2667000" y="1903735"/>
            <a:chExt cx="3810000" cy="4487863"/>
          </a:xfrm>
          <a:solidFill>
            <a:srgbClr val="AFD740"/>
          </a:solidFill>
        </p:grpSpPr>
        <p:sp>
          <p:nvSpPr>
            <p:cNvPr id="94" name="Freeform 9">
              <a:extLst>
                <a:ext uri="{FF2B5EF4-FFF2-40B4-BE49-F238E27FC236}">
                  <a16:creationId xmlns="" xmlns:a16="http://schemas.microsoft.com/office/drawing/2014/main" id="{0B5ACB0C-E81C-498A-AAF1-0F006827D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3575" y="2570485"/>
              <a:ext cx="2667000" cy="3302000"/>
            </a:xfrm>
            <a:custGeom>
              <a:avLst/>
              <a:gdLst>
                <a:gd name="T0" fmla="*/ 1055 w 1680"/>
                <a:gd name="T1" fmla="*/ 9 h 2080"/>
                <a:gd name="T2" fmla="*/ 1079 w 1680"/>
                <a:gd name="T3" fmla="*/ 72 h 2080"/>
                <a:gd name="T4" fmla="*/ 971 w 1680"/>
                <a:gd name="T5" fmla="*/ 145 h 2080"/>
                <a:gd name="T6" fmla="*/ 920 w 1680"/>
                <a:gd name="T7" fmla="*/ 243 h 2080"/>
                <a:gd name="T8" fmla="*/ 897 w 1680"/>
                <a:gd name="T9" fmla="*/ 371 h 2080"/>
                <a:gd name="T10" fmla="*/ 828 w 1680"/>
                <a:gd name="T11" fmla="*/ 503 h 2080"/>
                <a:gd name="T12" fmla="*/ 737 w 1680"/>
                <a:gd name="T13" fmla="*/ 540 h 2080"/>
                <a:gd name="T14" fmla="*/ 633 w 1680"/>
                <a:gd name="T15" fmla="*/ 567 h 2080"/>
                <a:gd name="T16" fmla="*/ 590 w 1680"/>
                <a:gd name="T17" fmla="*/ 636 h 2080"/>
                <a:gd name="T18" fmla="*/ 610 w 1680"/>
                <a:gd name="T19" fmla="*/ 749 h 2080"/>
                <a:gd name="T20" fmla="*/ 657 w 1680"/>
                <a:gd name="T21" fmla="*/ 856 h 2080"/>
                <a:gd name="T22" fmla="*/ 735 w 1680"/>
                <a:gd name="T23" fmla="*/ 994 h 2080"/>
                <a:gd name="T24" fmla="*/ 890 w 1680"/>
                <a:gd name="T25" fmla="*/ 903 h 2080"/>
                <a:gd name="T26" fmla="*/ 1070 w 1680"/>
                <a:gd name="T27" fmla="*/ 876 h 2080"/>
                <a:gd name="T28" fmla="*/ 1171 w 1680"/>
                <a:gd name="T29" fmla="*/ 887 h 2080"/>
                <a:gd name="T30" fmla="*/ 1231 w 1680"/>
                <a:gd name="T31" fmla="*/ 889 h 2080"/>
                <a:gd name="T32" fmla="*/ 1282 w 1680"/>
                <a:gd name="T33" fmla="*/ 845 h 2080"/>
                <a:gd name="T34" fmla="*/ 1353 w 1680"/>
                <a:gd name="T35" fmla="*/ 880 h 2080"/>
                <a:gd name="T36" fmla="*/ 1320 w 1680"/>
                <a:gd name="T37" fmla="*/ 956 h 2080"/>
                <a:gd name="T38" fmla="*/ 1208 w 1680"/>
                <a:gd name="T39" fmla="*/ 989 h 2080"/>
                <a:gd name="T40" fmla="*/ 1073 w 1680"/>
                <a:gd name="T41" fmla="*/ 994 h 2080"/>
                <a:gd name="T42" fmla="*/ 942 w 1680"/>
                <a:gd name="T43" fmla="*/ 1001 h 2080"/>
                <a:gd name="T44" fmla="*/ 831 w 1680"/>
                <a:gd name="T45" fmla="*/ 1092 h 2080"/>
                <a:gd name="T46" fmla="*/ 782 w 1680"/>
                <a:gd name="T47" fmla="*/ 1225 h 2080"/>
                <a:gd name="T48" fmla="*/ 835 w 1680"/>
                <a:gd name="T49" fmla="*/ 1323 h 2080"/>
                <a:gd name="T50" fmla="*/ 1048 w 1680"/>
                <a:gd name="T51" fmla="*/ 1136 h 2080"/>
                <a:gd name="T52" fmla="*/ 1248 w 1680"/>
                <a:gd name="T53" fmla="*/ 1100 h 2080"/>
                <a:gd name="T54" fmla="*/ 1413 w 1680"/>
                <a:gd name="T55" fmla="*/ 1147 h 2080"/>
                <a:gd name="T56" fmla="*/ 1520 w 1680"/>
                <a:gd name="T57" fmla="*/ 1216 h 2080"/>
                <a:gd name="T58" fmla="*/ 1597 w 1680"/>
                <a:gd name="T59" fmla="*/ 1309 h 2080"/>
                <a:gd name="T60" fmla="*/ 1680 w 1680"/>
                <a:gd name="T61" fmla="*/ 1591 h 2080"/>
                <a:gd name="T62" fmla="*/ 1611 w 1680"/>
                <a:gd name="T63" fmla="*/ 1841 h 2080"/>
                <a:gd name="T64" fmla="*/ 1420 w 1680"/>
                <a:gd name="T65" fmla="*/ 2020 h 2080"/>
                <a:gd name="T66" fmla="*/ 1164 w 1680"/>
                <a:gd name="T67" fmla="*/ 2080 h 2080"/>
                <a:gd name="T68" fmla="*/ 966 w 1680"/>
                <a:gd name="T69" fmla="*/ 2007 h 2080"/>
                <a:gd name="T70" fmla="*/ 820 w 1680"/>
                <a:gd name="T71" fmla="*/ 1856 h 2080"/>
                <a:gd name="T72" fmla="*/ 726 w 1680"/>
                <a:gd name="T73" fmla="*/ 1694 h 2080"/>
                <a:gd name="T74" fmla="*/ 630 w 1680"/>
                <a:gd name="T75" fmla="*/ 1563 h 2080"/>
                <a:gd name="T76" fmla="*/ 475 w 1680"/>
                <a:gd name="T77" fmla="*/ 1471 h 2080"/>
                <a:gd name="T78" fmla="*/ 308 w 1680"/>
                <a:gd name="T79" fmla="*/ 1323 h 2080"/>
                <a:gd name="T80" fmla="*/ 135 w 1680"/>
                <a:gd name="T81" fmla="*/ 1076 h 2080"/>
                <a:gd name="T82" fmla="*/ 20 w 1680"/>
                <a:gd name="T83" fmla="*/ 778 h 2080"/>
                <a:gd name="T84" fmla="*/ 19 w 1680"/>
                <a:gd name="T85" fmla="*/ 472 h 2080"/>
                <a:gd name="T86" fmla="*/ 135 w 1680"/>
                <a:gd name="T87" fmla="*/ 263 h 2080"/>
                <a:gd name="T88" fmla="*/ 306 w 1680"/>
                <a:gd name="T89" fmla="*/ 185 h 2080"/>
                <a:gd name="T90" fmla="*/ 502 w 1680"/>
                <a:gd name="T91" fmla="*/ 200 h 2080"/>
                <a:gd name="T92" fmla="*/ 620 w 1680"/>
                <a:gd name="T93" fmla="*/ 251 h 2080"/>
                <a:gd name="T94" fmla="*/ 731 w 1680"/>
                <a:gd name="T95" fmla="*/ 249 h 2080"/>
                <a:gd name="T96" fmla="*/ 780 w 1680"/>
                <a:gd name="T97" fmla="*/ 174 h 2080"/>
                <a:gd name="T98" fmla="*/ 828 w 1680"/>
                <a:gd name="T99" fmla="*/ 89 h 2080"/>
                <a:gd name="T100" fmla="*/ 879 w 1680"/>
                <a:gd name="T101" fmla="*/ 36 h 2080"/>
                <a:gd name="T102" fmla="*/ 962 w 1680"/>
                <a:gd name="T103" fmla="*/ 1 h 2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680" h="2080">
                  <a:moveTo>
                    <a:pt x="1002" y="0"/>
                  </a:moveTo>
                  <a:lnTo>
                    <a:pt x="1020" y="1"/>
                  </a:lnTo>
                  <a:lnTo>
                    <a:pt x="1039" y="3"/>
                  </a:lnTo>
                  <a:lnTo>
                    <a:pt x="1055" y="9"/>
                  </a:lnTo>
                  <a:lnTo>
                    <a:pt x="1068" y="18"/>
                  </a:lnTo>
                  <a:lnTo>
                    <a:pt x="1077" y="31"/>
                  </a:lnTo>
                  <a:lnTo>
                    <a:pt x="1080" y="49"/>
                  </a:lnTo>
                  <a:lnTo>
                    <a:pt x="1079" y="72"/>
                  </a:lnTo>
                  <a:lnTo>
                    <a:pt x="1071" y="103"/>
                  </a:lnTo>
                  <a:lnTo>
                    <a:pt x="1030" y="114"/>
                  </a:lnTo>
                  <a:lnTo>
                    <a:pt x="997" y="127"/>
                  </a:lnTo>
                  <a:lnTo>
                    <a:pt x="971" y="145"/>
                  </a:lnTo>
                  <a:lnTo>
                    <a:pt x="951" y="167"/>
                  </a:lnTo>
                  <a:lnTo>
                    <a:pt x="937" y="191"/>
                  </a:lnTo>
                  <a:lnTo>
                    <a:pt x="928" y="216"/>
                  </a:lnTo>
                  <a:lnTo>
                    <a:pt x="920" y="243"/>
                  </a:lnTo>
                  <a:lnTo>
                    <a:pt x="915" y="274"/>
                  </a:lnTo>
                  <a:lnTo>
                    <a:pt x="910" y="305"/>
                  </a:lnTo>
                  <a:lnTo>
                    <a:pt x="904" y="336"/>
                  </a:lnTo>
                  <a:lnTo>
                    <a:pt x="897" y="371"/>
                  </a:lnTo>
                  <a:lnTo>
                    <a:pt x="886" y="403"/>
                  </a:lnTo>
                  <a:lnTo>
                    <a:pt x="871" y="438"/>
                  </a:lnTo>
                  <a:lnTo>
                    <a:pt x="853" y="471"/>
                  </a:lnTo>
                  <a:lnTo>
                    <a:pt x="828" y="503"/>
                  </a:lnTo>
                  <a:lnTo>
                    <a:pt x="811" y="516"/>
                  </a:lnTo>
                  <a:lnTo>
                    <a:pt x="790" y="525"/>
                  </a:lnTo>
                  <a:lnTo>
                    <a:pt x="764" y="532"/>
                  </a:lnTo>
                  <a:lnTo>
                    <a:pt x="737" y="540"/>
                  </a:lnTo>
                  <a:lnTo>
                    <a:pt x="710" y="545"/>
                  </a:lnTo>
                  <a:lnTo>
                    <a:pt x="682" y="551"/>
                  </a:lnTo>
                  <a:lnTo>
                    <a:pt x="657" y="558"/>
                  </a:lnTo>
                  <a:lnTo>
                    <a:pt x="633" y="567"/>
                  </a:lnTo>
                  <a:lnTo>
                    <a:pt x="615" y="578"/>
                  </a:lnTo>
                  <a:lnTo>
                    <a:pt x="602" y="596"/>
                  </a:lnTo>
                  <a:lnTo>
                    <a:pt x="593" y="614"/>
                  </a:lnTo>
                  <a:lnTo>
                    <a:pt x="590" y="636"/>
                  </a:lnTo>
                  <a:lnTo>
                    <a:pt x="590" y="663"/>
                  </a:lnTo>
                  <a:lnTo>
                    <a:pt x="595" y="691"/>
                  </a:lnTo>
                  <a:lnTo>
                    <a:pt x="600" y="720"/>
                  </a:lnTo>
                  <a:lnTo>
                    <a:pt x="610" y="749"/>
                  </a:lnTo>
                  <a:lnTo>
                    <a:pt x="619" y="774"/>
                  </a:lnTo>
                  <a:lnTo>
                    <a:pt x="628" y="798"/>
                  </a:lnTo>
                  <a:lnTo>
                    <a:pt x="635" y="816"/>
                  </a:lnTo>
                  <a:lnTo>
                    <a:pt x="657" y="856"/>
                  </a:lnTo>
                  <a:lnTo>
                    <a:pt x="677" y="892"/>
                  </a:lnTo>
                  <a:lnTo>
                    <a:pt x="697" y="923"/>
                  </a:lnTo>
                  <a:lnTo>
                    <a:pt x="717" y="958"/>
                  </a:lnTo>
                  <a:lnTo>
                    <a:pt x="735" y="994"/>
                  </a:lnTo>
                  <a:lnTo>
                    <a:pt x="751" y="994"/>
                  </a:lnTo>
                  <a:lnTo>
                    <a:pt x="795" y="956"/>
                  </a:lnTo>
                  <a:lnTo>
                    <a:pt x="840" y="927"/>
                  </a:lnTo>
                  <a:lnTo>
                    <a:pt x="890" y="903"/>
                  </a:lnTo>
                  <a:lnTo>
                    <a:pt x="937" y="889"/>
                  </a:lnTo>
                  <a:lnTo>
                    <a:pt x="984" y="880"/>
                  </a:lnTo>
                  <a:lnTo>
                    <a:pt x="1028" y="876"/>
                  </a:lnTo>
                  <a:lnTo>
                    <a:pt x="1070" y="876"/>
                  </a:lnTo>
                  <a:lnTo>
                    <a:pt x="1106" y="878"/>
                  </a:lnTo>
                  <a:lnTo>
                    <a:pt x="1135" y="880"/>
                  </a:lnTo>
                  <a:lnTo>
                    <a:pt x="1157" y="883"/>
                  </a:lnTo>
                  <a:lnTo>
                    <a:pt x="1171" y="887"/>
                  </a:lnTo>
                  <a:lnTo>
                    <a:pt x="1175" y="887"/>
                  </a:lnTo>
                  <a:lnTo>
                    <a:pt x="1199" y="894"/>
                  </a:lnTo>
                  <a:lnTo>
                    <a:pt x="1217" y="894"/>
                  </a:lnTo>
                  <a:lnTo>
                    <a:pt x="1231" y="889"/>
                  </a:lnTo>
                  <a:lnTo>
                    <a:pt x="1244" y="881"/>
                  </a:lnTo>
                  <a:lnTo>
                    <a:pt x="1255" y="871"/>
                  </a:lnTo>
                  <a:lnTo>
                    <a:pt x="1268" y="858"/>
                  </a:lnTo>
                  <a:lnTo>
                    <a:pt x="1282" y="845"/>
                  </a:lnTo>
                  <a:lnTo>
                    <a:pt x="1300" y="832"/>
                  </a:lnTo>
                  <a:lnTo>
                    <a:pt x="1322" y="823"/>
                  </a:lnTo>
                  <a:lnTo>
                    <a:pt x="1342" y="854"/>
                  </a:lnTo>
                  <a:lnTo>
                    <a:pt x="1353" y="880"/>
                  </a:lnTo>
                  <a:lnTo>
                    <a:pt x="1355" y="903"/>
                  </a:lnTo>
                  <a:lnTo>
                    <a:pt x="1350" y="923"/>
                  </a:lnTo>
                  <a:lnTo>
                    <a:pt x="1339" y="941"/>
                  </a:lnTo>
                  <a:lnTo>
                    <a:pt x="1320" y="956"/>
                  </a:lnTo>
                  <a:lnTo>
                    <a:pt x="1297" y="967"/>
                  </a:lnTo>
                  <a:lnTo>
                    <a:pt x="1271" y="976"/>
                  </a:lnTo>
                  <a:lnTo>
                    <a:pt x="1240" y="983"/>
                  </a:lnTo>
                  <a:lnTo>
                    <a:pt x="1208" y="989"/>
                  </a:lnTo>
                  <a:lnTo>
                    <a:pt x="1175" y="992"/>
                  </a:lnTo>
                  <a:lnTo>
                    <a:pt x="1140" y="994"/>
                  </a:lnTo>
                  <a:lnTo>
                    <a:pt x="1106" y="994"/>
                  </a:lnTo>
                  <a:lnTo>
                    <a:pt x="1073" y="994"/>
                  </a:lnTo>
                  <a:lnTo>
                    <a:pt x="1042" y="992"/>
                  </a:lnTo>
                  <a:lnTo>
                    <a:pt x="1015" y="991"/>
                  </a:lnTo>
                  <a:lnTo>
                    <a:pt x="977" y="992"/>
                  </a:lnTo>
                  <a:lnTo>
                    <a:pt x="942" y="1001"/>
                  </a:lnTo>
                  <a:lnTo>
                    <a:pt x="910" y="1016"/>
                  </a:lnTo>
                  <a:lnTo>
                    <a:pt x="880" y="1038"/>
                  </a:lnTo>
                  <a:lnTo>
                    <a:pt x="853" y="1063"/>
                  </a:lnTo>
                  <a:lnTo>
                    <a:pt x="831" y="1092"/>
                  </a:lnTo>
                  <a:lnTo>
                    <a:pt x="811" y="1123"/>
                  </a:lnTo>
                  <a:lnTo>
                    <a:pt x="795" y="1156"/>
                  </a:lnTo>
                  <a:lnTo>
                    <a:pt x="784" y="1191"/>
                  </a:lnTo>
                  <a:lnTo>
                    <a:pt x="782" y="1225"/>
                  </a:lnTo>
                  <a:lnTo>
                    <a:pt x="786" y="1258"/>
                  </a:lnTo>
                  <a:lnTo>
                    <a:pt x="797" y="1291"/>
                  </a:lnTo>
                  <a:lnTo>
                    <a:pt x="811" y="1320"/>
                  </a:lnTo>
                  <a:lnTo>
                    <a:pt x="835" y="1323"/>
                  </a:lnTo>
                  <a:lnTo>
                    <a:pt x="888" y="1258"/>
                  </a:lnTo>
                  <a:lnTo>
                    <a:pt x="942" y="1207"/>
                  </a:lnTo>
                  <a:lnTo>
                    <a:pt x="995" y="1165"/>
                  </a:lnTo>
                  <a:lnTo>
                    <a:pt x="1048" y="1136"/>
                  </a:lnTo>
                  <a:lnTo>
                    <a:pt x="1100" y="1114"/>
                  </a:lnTo>
                  <a:lnTo>
                    <a:pt x="1151" y="1101"/>
                  </a:lnTo>
                  <a:lnTo>
                    <a:pt x="1200" y="1098"/>
                  </a:lnTo>
                  <a:lnTo>
                    <a:pt x="1248" y="1100"/>
                  </a:lnTo>
                  <a:lnTo>
                    <a:pt x="1293" y="1105"/>
                  </a:lnTo>
                  <a:lnTo>
                    <a:pt x="1337" y="1116"/>
                  </a:lnTo>
                  <a:lnTo>
                    <a:pt x="1377" y="1131"/>
                  </a:lnTo>
                  <a:lnTo>
                    <a:pt x="1413" y="1147"/>
                  </a:lnTo>
                  <a:lnTo>
                    <a:pt x="1446" y="1165"/>
                  </a:lnTo>
                  <a:lnTo>
                    <a:pt x="1475" y="1183"/>
                  </a:lnTo>
                  <a:lnTo>
                    <a:pt x="1500" y="1200"/>
                  </a:lnTo>
                  <a:lnTo>
                    <a:pt x="1520" y="1216"/>
                  </a:lnTo>
                  <a:lnTo>
                    <a:pt x="1535" y="1227"/>
                  </a:lnTo>
                  <a:lnTo>
                    <a:pt x="1544" y="1236"/>
                  </a:lnTo>
                  <a:lnTo>
                    <a:pt x="1548" y="1240"/>
                  </a:lnTo>
                  <a:lnTo>
                    <a:pt x="1597" y="1309"/>
                  </a:lnTo>
                  <a:lnTo>
                    <a:pt x="1635" y="1380"/>
                  </a:lnTo>
                  <a:lnTo>
                    <a:pt x="1660" y="1452"/>
                  </a:lnTo>
                  <a:lnTo>
                    <a:pt x="1675" y="1521"/>
                  </a:lnTo>
                  <a:lnTo>
                    <a:pt x="1680" y="1591"/>
                  </a:lnTo>
                  <a:lnTo>
                    <a:pt x="1677" y="1658"/>
                  </a:lnTo>
                  <a:lnTo>
                    <a:pt x="1662" y="1723"/>
                  </a:lnTo>
                  <a:lnTo>
                    <a:pt x="1640" y="1785"/>
                  </a:lnTo>
                  <a:lnTo>
                    <a:pt x="1611" y="1841"/>
                  </a:lnTo>
                  <a:lnTo>
                    <a:pt x="1573" y="1894"/>
                  </a:lnTo>
                  <a:lnTo>
                    <a:pt x="1528" y="1943"/>
                  </a:lnTo>
                  <a:lnTo>
                    <a:pt x="1479" y="1985"/>
                  </a:lnTo>
                  <a:lnTo>
                    <a:pt x="1420" y="2020"/>
                  </a:lnTo>
                  <a:lnTo>
                    <a:pt x="1360" y="2047"/>
                  </a:lnTo>
                  <a:lnTo>
                    <a:pt x="1293" y="2067"/>
                  </a:lnTo>
                  <a:lnTo>
                    <a:pt x="1222" y="2080"/>
                  </a:lnTo>
                  <a:lnTo>
                    <a:pt x="1164" y="2080"/>
                  </a:lnTo>
                  <a:lnTo>
                    <a:pt x="1110" y="2072"/>
                  </a:lnTo>
                  <a:lnTo>
                    <a:pt x="1059" y="2056"/>
                  </a:lnTo>
                  <a:lnTo>
                    <a:pt x="1011" y="2034"/>
                  </a:lnTo>
                  <a:lnTo>
                    <a:pt x="966" y="2007"/>
                  </a:lnTo>
                  <a:lnTo>
                    <a:pt x="924" y="1972"/>
                  </a:lnTo>
                  <a:lnTo>
                    <a:pt x="886" y="1936"/>
                  </a:lnTo>
                  <a:lnTo>
                    <a:pt x="851" y="1896"/>
                  </a:lnTo>
                  <a:lnTo>
                    <a:pt x="820" y="1856"/>
                  </a:lnTo>
                  <a:lnTo>
                    <a:pt x="793" y="1814"/>
                  </a:lnTo>
                  <a:lnTo>
                    <a:pt x="768" y="1772"/>
                  </a:lnTo>
                  <a:lnTo>
                    <a:pt x="746" y="1732"/>
                  </a:lnTo>
                  <a:lnTo>
                    <a:pt x="726" y="1694"/>
                  </a:lnTo>
                  <a:lnTo>
                    <a:pt x="711" y="1660"/>
                  </a:lnTo>
                  <a:lnTo>
                    <a:pt x="690" y="1623"/>
                  </a:lnTo>
                  <a:lnTo>
                    <a:pt x="662" y="1591"/>
                  </a:lnTo>
                  <a:lnTo>
                    <a:pt x="630" y="1563"/>
                  </a:lnTo>
                  <a:lnTo>
                    <a:pt x="591" y="1540"/>
                  </a:lnTo>
                  <a:lnTo>
                    <a:pt x="553" y="1516"/>
                  </a:lnTo>
                  <a:lnTo>
                    <a:pt x="513" y="1494"/>
                  </a:lnTo>
                  <a:lnTo>
                    <a:pt x="475" y="1471"/>
                  </a:lnTo>
                  <a:lnTo>
                    <a:pt x="439" y="1447"/>
                  </a:lnTo>
                  <a:lnTo>
                    <a:pt x="397" y="1412"/>
                  </a:lnTo>
                  <a:lnTo>
                    <a:pt x="351" y="1371"/>
                  </a:lnTo>
                  <a:lnTo>
                    <a:pt x="308" y="1323"/>
                  </a:lnTo>
                  <a:lnTo>
                    <a:pt x="262" y="1269"/>
                  </a:lnTo>
                  <a:lnTo>
                    <a:pt x="217" y="1209"/>
                  </a:lnTo>
                  <a:lnTo>
                    <a:pt x="175" y="1145"/>
                  </a:lnTo>
                  <a:lnTo>
                    <a:pt x="135" y="1076"/>
                  </a:lnTo>
                  <a:lnTo>
                    <a:pt x="99" y="1005"/>
                  </a:lnTo>
                  <a:lnTo>
                    <a:pt x="66" y="931"/>
                  </a:lnTo>
                  <a:lnTo>
                    <a:pt x="40" y="856"/>
                  </a:lnTo>
                  <a:lnTo>
                    <a:pt x="20" y="778"/>
                  </a:lnTo>
                  <a:lnTo>
                    <a:pt x="6" y="701"/>
                  </a:lnTo>
                  <a:lnTo>
                    <a:pt x="0" y="623"/>
                  </a:lnTo>
                  <a:lnTo>
                    <a:pt x="6" y="547"/>
                  </a:lnTo>
                  <a:lnTo>
                    <a:pt x="19" y="472"/>
                  </a:lnTo>
                  <a:lnTo>
                    <a:pt x="42" y="400"/>
                  </a:lnTo>
                  <a:lnTo>
                    <a:pt x="70" y="347"/>
                  </a:lnTo>
                  <a:lnTo>
                    <a:pt x="100" y="301"/>
                  </a:lnTo>
                  <a:lnTo>
                    <a:pt x="135" y="263"/>
                  </a:lnTo>
                  <a:lnTo>
                    <a:pt x="173" y="234"/>
                  </a:lnTo>
                  <a:lnTo>
                    <a:pt x="215" y="211"/>
                  </a:lnTo>
                  <a:lnTo>
                    <a:pt x="260" y="194"/>
                  </a:lnTo>
                  <a:lnTo>
                    <a:pt x="306" y="185"/>
                  </a:lnTo>
                  <a:lnTo>
                    <a:pt x="355" y="180"/>
                  </a:lnTo>
                  <a:lnTo>
                    <a:pt x="404" y="181"/>
                  </a:lnTo>
                  <a:lnTo>
                    <a:pt x="453" y="187"/>
                  </a:lnTo>
                  <a:lnTo>
                    <a:pt x="502" y="200"/>
                  </a:lnTo>
                  <a:lnTo>
                    <a:pt x="551" y="214"/>
                  </a:lnTo>
                  <a:lnTo>
                    <a:pt x="571" y="225"/>
                  </a:lnTo>
                  <a:lnTo>
                    <a:pt x="595" y="238"/>
                  </a:lnTo>
                  <a:lnTo>
                    <a:pt x="620" y="251"/>
                  </a:lnTo>
                  <a:lnTo>
                    <a:pt x="648" y="260"/>
                  </a:lnTo>
                  <a:lnTo>
                    <a:pt x="679" y="263"/>
                  </a:lnTo>
                  <a:lnTo>
                    <a:pt x="711" y="260"/>
                  </a:lnTo>
                  <a:lnTo>
                    <a:pt x="731" y="249"/>
                  </a:lnTo>
                  <a:lnTo>
                    <a:pt x="748" y="234"/>
                  </a:lnTo>
                  <a:lnTo>
                    <a:pt x="760" y="216"/>
                  </a:lnTo>
                  <a:lnTo>
                    <a:pt x="771" y="196"/>
                  </a:lnTo>
                  <a:lnTo>
                    <a:pt x="780" y="174"/>
                  </a:lnTo>
                  <a:lnTo>
                    <a:pt x="790" y="152"/>
                  </a:lnTo>
                  <a:lnTo>
                    <a:pt x="800" y="131"/>
                  </a:lnTo>
                  <a:lnTo>
                    <a:pt x="811" y="111"/>
                  </a:lnTo>
                  <a:lnTo>
                    <a:pt x="828" y="89"/>
                  </a:lnTo>
                  <a:lnTo>
                    <a:pt x="840" y="71"/>
                  </a:lnTo>
                  <a:lnTo>
                    <a:pt x="853" y="56"/>
                  </a:lnTo>
                  <a:lnTo>
                    <a:pt x="864" y="45"/>
                  </a:lnTo>
                  <a:lnTo>
                    <a:pt x="879" y="36"/>
                  </a:lnTo>
                  <a:lnTo>
                    <a:pt x="895" y="27"/>
                  </a:lnTo>
                  <a:lnTo>
                    <a:pt x="915" y="16"/>
                  </a:lnTo>
                  <a:lnTo>
                    <a:pt x="942" y="3"/>
                  </a:lnTo>
                  <a:lnTo>
                    <a:pt x="962" y="1"/>
                  </a:lnTo>
                  <a:lnTo>
                    <a:pt x="982" y="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="" xmlns:a16="http://schemas.microsoft.com/office/drawing/2014/main" id="{FAB8FF82-1520-4EFC-9A77-8051A6BDD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7000" y="1903735"/>
              <a:ext cx="3810000" cy="4487863"/>
            </a:xfrm>
            <a:custGeom>
              <a:avLst/>
              <a:gdLst>
                <a:gd name="T0" fmla="*/ 644 w 2400"/>
                <a:gd name="T1" fmla="*/ 165 h 2827"/>
                <a:gd name="T2" fmla="*/ 357 w 2400"/>
                <a:gd name="T3" fmla="*/ 360 h 2827"/>
                <a:gd name="T4" fmla="*/ 173 w 2400"/>
                <a:gd name="T5" fmla="*/ 661 h 2827"/>
                <a:gd name="T6" fmla="*/ 98 w 2400"/>
                <a:gd name="T7" fmla="*/ 1038 h 2827"/>
                <a:gd name="T8" fmla="*/ 140 w 2400"/>
                <a:gd name="T9" fmla="*/ 1454 h 2827"/>
                <a:gd name="T10" fmla="*/ 300 w 2400"/>
                <a:gd name="T11" fmla="*/ 1881 h 2827"/>
                <a:gd name="T12" fmla="*/ 578 w 2400"/>
                <a:gd name="T13" fmla="*/ 2274 h 2827"/>
                <a:gd name="T14" fmla="*/ 922 w 2400"/>
                <a:gd name="T15" fmla="*/ 2549 h 2827"/>
                <a:gd name="T16" fmla="*/ 1295 w 2400"/>
                <a:gd name="T17" fmla="*/ 2689 h 2827"/>
                <a:gd name="T18" fmla="*/ 1664 w 2400"/>
                <a:gd name="T19" fmla="*/ 2681 h 2827"/>
                <a:gd name="T20" fmla="*/ 1978 w 2400"/>
                <a:gd name="T21" fmla="*/ 2516 h 2827"/>
                <a:gd name="T22" fmla="*/ 2189 w 2400"/>
                <a:gd name="T23" fmla="*/ 2238 h 2827"/>
                <a:gd name="T24" fmla="*/ 2291 w 2400"/>
                <a:gd name="T25" fmla="*/ 1878 h 2827"/>
                <a:gd name="T26" fmla="*/ 2280 w 2400"/>
                <a:gd name="T27" fmla="*/ 1469 h 2827"/>
                <a:gd name="T28" fmla="*/ 2149 w 2400"/>
                <a:gd name="T29" fmla="*/ 1040 h 2827"/>
                <a:gd name="T30" fmla="*/ 2051 w 2400"/>
                <a:gd name="T31" fmla="*/ 960 h 2827"/>
                <a:gd name="T32" fmla="*/ 1940 w 2400"/>
                <a:gd name="T33" fmla="*/ 1049 h 2827"/>
                <a:gd name="T34" fmla="*/ 1773 w 2400"/>
                <a:gd name="T35" fmla="*/ 1071 h 2827"/>
                <a:gd name="T36" fmla="*/ 1482 w 2400"/>
                <a:gd name="T37" fmla="*/ 1025 h 2827"/>
                <a:gd name="T38" fmla="*/ 1288 w 2400"/>
                <a:gd name="T39" fmla="*/ 1023 h 2827"/>
                <a:gd name="T40" fmla="*/ 1129 w 2400"/>
                <a:gd name="T41" fmla="*/ 1067 h 2827"/>
                <a:gd name="T42" fmla="*/ 991 w 2400"/>
                <a:gd name="T43" fmla="*/ 1134 h 2827"/>
                <a:gd name="T44" fmla="*/ 906 w 2400"/>
                <a:gd name="T45" fmla="*/ 1181 h 2827"/>
                <a:gd name="T46" fmla="*/ 900 w 2400"/>
                <a:gd name="T47" fmla="*/ 1107 h 2827"/>
                <a:gd name="T48" fmla="*/ 1022 w 2400"/>
                <a:gd name="T49" fmla="*/ 1032 h 2827"/>
                <a:gd name="T50" fmla="*/ 1266 w 2400"/>
                <a:gd name="T51" fmla="*/ 945 h 2827"/>
                <a:gd name="T52" fmla="*/ 1538 w 2400"/>
                <a:gd name="T53" fmla="*/ 949 h 2827"/>
                <a:gd name="T54" fmla="*/ 1786 w 2400"/>
                <a:gd name="T55" fmla="*/ 994 h 2827"/>
                <a:gd name="T56" fmla="*/ 1942 w 2400"/>
                <a:gd name="T57" fmla="*/ 949 h 2827"/>
                <a:gd name="T58" fmla="*/ 2044 w 2400"/>
                <a:gd name="T59" fmla="*/ 838 h 2827"/>
                <a:gd name="T60" fmla="*/ 1764 w 2400"/>
                <a:gd name="T61" fmla="*/ 487 h 2827"/>
                <a:gd name="T62" fmla="*/ 1431 w 2400"/>
                <a:gd name="T63" fmla="*/ 243 h 2827"/>
                <a:gd name="T64" fmla="*/ 1077 w 2400"/>
                <a:gd name="T65" fmla="*/ 121 h 2827"/>
                <a:gd name="T66" fmla="*/ 968 w 2400"/>
                <a:gd name="T67" fmla="*/ 1 h 2827"/>
                <a:gd name="T68" fmla="*/ 1355 w 2400"/>
                <a:gd name="T69" fmla="*/ 96 h 2827"/>
                <a:gd name="T70" fmla="*/ 1726 w 2400"/>
                <a:gd name="T71" fmla="*/ 327 h 2827"/>
                <a:gd name="T72" fmla="*/ 2048 w 2400"/>
                <a:gd name="T73" fmla="*/ 680 h 2827"/>
                <a:gd name="T74" fmla="*/ 2280 w 2400"/>
                <a:gd name="T75" fmla="*/ 1118 h 2827"/>
                <a:gd name="T76" fmla="*/ 2389 w 2400"/>
                <a:gd name="T77" fmla="*/ 1560 h 2827"/>
                <a:gd name="T78" fmla="*/ 2384 w 2400"/>
                <a:gd name="T79" fmla="*/ 1980 h 2827"/>
                <a:gd name="T80" fmla="*/ 2268 w 2400"/>
                <a:gd name="T81" fmla="*/ 2345 h 2827"/>
                <a:gd name="T82" fmla="*/ 2044 w 2400"/>
                <a:gd name="T83" fmla="*/ 2629 h 2827"/>
                <a:gd name="T84" fmla="*/ 1717 w 2400"/>
                <a:gd name="T85" fmla="*/ 2798 h 2827"/>
                <a:gd name="T86" fmla="*/ 1338 w 2400"/>
                <a:gd name="T87" fmla="*/ 2816 h 2827"/>
                <a:gd name="T88" fmla="*/ 951 w 2400"/>
                <a:gd name="T89" fmla="*/ 2685 h 2827"/>
                <a:gd name="T90" fmla="*/ 589 w 2400"/>
                <a:gd name="T91" fmla="*/ 2421 h 2827"/>
                <a:gd name="T92" fmla="*/ 286 w 2400"/>
                <a:gd name="T93" fmla="*/ 2041 h 2827"/>
                <a:gd name="T94" fmla="*/ 84 w 2400"/>
                <a:gd name="T95" fmla="*/ 1598 h 2827"/>
                <a:gd name="T96" fmla="*/ 4 w 2400"/>
                <a:gd name="T97" fmla="*/ 1158 h 2827"/>
                <a:gd name="T98" fmla="*/ 37 w 2400"/>
                <a:gd name="T99" fmla="*/ 751 h 2827"/>
                <a:gd name="T100" fmla="*/ 180 w 2400"/>
                <a:gd name="T101" fmla="*/ 401 h 2827"/>
                <a:gd name="T102" fmla="*/ 429 w 2400"/>
                <a:gd name="T103" fmla="*/ 143 h 2827"/>
                <a:gd name="T104" fmla="*/ 777 w 2400"/>
                <a:gd name="T105" fmla="*/ 9 h 2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00" h="2827">
                  <a:moveTo>
                    <a:pt x="898" y="112"/>
                  </a:moveTo>
                  <a:lnTo>
                    <a:pt x="811" y="120"/>
                  </a:lnTo>
                  <a:lnTo>
                    <a:pt x="726" y="138"/>
                  </a:lnTo>
                  <a:lnTo>
                    <a:pt x="644" y="165"/>
                  </a:lnTo>
                  <a:lnTo>
                    <a:pt x="564" y="201"/>
                  </a:lnTo>
                  <a:lnTo>
                    <a:pt x="488" y="247"/>
                  </a:lnTo>
                  <a:lnTo>
                    <a:pt x="418" y="300"/>
                  </a:lnTo>
                  <a:lnTo>
                    <a:pt x="357" y="360"/>
                  </a:lnTo>
                  <a:lnTo>
                    <a:pt x="300" y="427"/>
                  </a:lnTo>
                  <a:lnTo>
                    <a:pt x="251" y="500"/>
                  </a:lnTo>
                  <a:lnTo>
                    <a:pt x="209" y="578"/>
                  </a:lnTo>
                  <a:lnTo>
                    <a:pt x="173" y="661"/>
                  </a:lnTo>
                  <a:lnTo>
                    <a:pt x="144" y="749"/>
                  </a:lnTo>
                  <a:lnTo>
                    <a:pt x="122" y="841"/>
                  </a:lnTo>
                  <a:lnTo>
                    <a:pt x="108" y="938"/>
                  </a:lnTo>
                  <a:lnTo>
                    <a:pt x="98" y="1038"/>
                  </a:lnTo>
                  <a:lnTo>
                    <a:pt x="98" y="1140"/>
                  </a:lnTo>
                  <a:lnTo>
                    <a:pt x="106" y="1243"/>
                  </a:lnTo>
                  <a:lnTo>
                    <a:pt x="118" y="1349"/>
                  </a:lnTo>
                  <a:lnTo>
                    <a:pt x="140" y="1454"/>
                  </a:lnTo>
                  <a:lnTo>
                    <a:pt x="169" y="1561"/>
                  </a:lnTo>
                  <a:lnTo>
                    <a:pt x="204" y="1669"/>
                  </a:lnTo>
                  <a:lnTo>
                    <a:pt x="249" y="1776"/>
                  </a:lnTo>
                  <a:lnTo>
                    <a:pt x="300" y="1881"/>
                  </a:lnTo>
                  <a:lnTo>
                    <a:pt x="362" y="1991"/>
                  </a:lnTo>
                  <a:lnTo>
                    <a:pt x="429" y="2091"/>
                  </a:lnTo>
                  <a:lnTo>
                    <a:pt x="502" y="2185"/>
                  </a:lnTo>
                  <a:lnTo>
                    <a:pt x="578" y="2274"/>
                  </a:lnTo>
                  <a:lnTo>
                    <a:pt x="660" y="2354"/>
                  </a:lnTo>
                  <a:lnTo>
                    <a:pt x="744" y="2427"/>
                  </a:lnTo>
                  <a:lnTo>
                    <a:pt x="831" y="2491"/>
                  </a:lnTo>
                  <a:lnTo>
                    <a:pt x="922" y="2549"/>
                  </a:lnTo>
                  <a:lnTo>
                    <a:pt x="1013" y="2596"/>
                  </a:lnTo>
                  <a:lnTo>
                    <a:pt x="1106" y="2636"/>
                  </a:lnTo>
                  <a:lnTo>
                    <a:pt x="1200" y="2667"/>
                  </a:lnTo>
                  <a:lnTo>
                    <a:pt x="1295" y="2689"/>
                  </a:lnTo>
                  <a:lnTo>
                    <a:pt x="1389" y="2701"/>
                  </a:lnTo>
                  <a:lnTo>
                    <a:pt x="1482" y="2705"/>
                  </a:lnTo>
                  <a:lnTo>
                    <a:pt x="1573" y="2698"/>
                  </a:lnTo>
                  <a:lnTo>
                    <a:pt x="1664" y="2681"/>
                  </a:lnTo>
                  <a:lnTo>
                    <a:pt x="1751" y="2654"/>
                  </a:lnTo>
                  <a:lnTo>
                    <a:pt x="1835" y="2616"/>
                  </a:lnTo>
                  <a:lnTo>
                    <a:pt x="1911" y="2571"/>
                  </a:lnTo>
                  <a:lnTo>
                    <a:pt x="1978" y="2516"/>
                  </a:lnTo>
                  <a:lnTo>
                    <a:pt x="2042" y="2456"/>
                  </a:lnTo>
                  <a:lnTo>
                    <a:pt x="2098" y="2391"/>
                  </a:lnTo>
                  <a:lnTo>
                    <a:pt x="2148" y="2318"/>
                  </a:lnTo>
                  <a:lnTo>
                    <a:pt x="2189" y="2238"/>
                  </a:lnTo>
                  <a:lnTo>
                    <a:pt x="2226" y="2154"/>
                  </a:lnTo>
                  <a:lnTo>
                    <a:pt x="2255" y="2067"/>
                  </a:lnTo>
                  <a:lnTo>
                    <a:pt x="2277" y="1974"/>
                  </a:lnTo>
                  <a:lnTo>
                    <a:pt x="2291" y="1878"/>
                  </a:lnTo>
                  <a:lnTo>
                    <a:pt x="2298" y="1780"/>
                  </a:lnTo>
                  <a:lnTo>
                    <a:pt x="2300" y="1678"/>
                  </a:lnTo>
                  <a:lnTo>
                    <a:pt x="2293" y="1574"/>
                  </a:lnTo>
                  <a:lnTo>
                    <a:pt x="2280" y="1469"/>
                  </a:lnTo>
                  <a:lnTo>
                    <a:pt x="2258" y="1361"/>
                  </a:lnTo>
                  <a:lnTo>
                    <a:pt x="2229" y="1254"/>
                  </a:lnTo>
                  <a:lnTo>
                    <a:pt x="2193" y="1147"/>
                  </a:lnTo>
                  <a:lnTo>
                    <a:pt x="2149" y="1040"/>
                  </a:lnTo>
                  <a:lnTo>
                    <a:pt x="2098" y="934"/>
                  </a:lnTo>
                  <a:lnTo>
                    <a:pt x="2086" y="911"/>
                  </a:lnTo>
                  <a:lnTo>
                    <a:pt x="2069" y="934"/>
                  </a:lnTo>
                  <a:lnTo>
                    <a:pt x="2051" y="960"/>
                  </a:lnTo>
                  <a:lnTo>
                    <a:pt x="2028" y="983"/>
                  </a:lnTo>
                  <a:lnTo>
                    <a:pt x="2002" y="1007"/>
                  </a:lnTo>
                  <a:lnTo>
                    <a:pt x="1973" y="1029"/>
                  </a:lnTo>
                  <a:lnTo>
                    <a:pt x="1940" y="1049"/>
                  </a:lnTo>
                  <a:lnTo>
                    <a:pt x="1904" y="1063"/>
                  </a:lnTo>
                  <a:lnTo>
                    <a:pt x="1864" y="1072"/>
                  </a:lnTo>
                  <a:lnTo>
                    <a:pt x="1820" y="1076"/>
                  </a:lnTo>
                  <a:lnTo>
                    <a:pt x="1773" y="1071"/>
                  </a:lnTo>
                  <a:lnTo>
                    <a:pt x="1686" y="1056"/>
                  </a:lnTo>
                  <a:lnTo>
                    <a:pt x="1609" y="1043"/>
                  </a:lnTo>
                  <a:lnTo>
                    <a:pt x="1542" y="1034"/>
                  </a:lnTo>
                  <a:lnTo>
                    <a:pt x="1482" y="1025"/>
                  </a:lnTo>
                  <a:lnTo>
                    <a:pt x="1429" y="1020"/>
                  </a:lnTo>
                  <a:lnTo>
                    <a:pt x="1378" y="1018"/>
                  </a:lnTo>
                  <a:lnTo>
                    <a:pt x="1333" y="1018"/>
                  </a:lnTo>
                  <a:lnTo>
                    <a:pt x="1288" y="1023"/>
                  </a:lnTo>
                  <a:lnTo>
                    <a:pt x="1244" y="1031"/>
                  </a:lnTo>
                  <a:lnTo>
                    <a:pt x="1197" y="1043"/>
                  </a:lnTo>
                  <a:lnTo>
                    <a:pt x="1164" y="1054"/>
                  </a:lnTo>
                  <a:lnTo>
                    <a:pt x="1129" y="1067"/>
                  </a:lnTo>
                  <a:lnTo>
                    <a:pt x="1093" y="1083"/>
                  </a:lnTo>
                  <a:lnTo>
                    <a:pt x="1058" y="1100"/>
                  </a:lnTo>
                  <a:lnTo>
                    <a:pt x="1024" y="1118"/>
                  </a:lnTo>
                  <a:lnTo>
                    <a:pt x="991" y="1134"/>
                  </a:lnTo>
                  <a:lnTo>
                    <a:pt x="962" y="1149"/>
                  </a:lnTo>
                  <a:lnTo>
                    <a:pt x="937" y="1163"/>
                  </a:lnTo>
                  <a:lnTo>
                    <a:pt x="918" y="1174"/>
                  </a:lnTo>
                  <a:lnTo>
                    <a:pt x="906" y="1181"/>
                  </a:lnTo>
                  <a:lnTo>
                    <a:pt x="900" y="1183"/>
                  </a:lnTo>
                  <a:lnTo>
                    <a:pt x="886" y="1120"/>
                  </a:lnTo>
                  <a:lnTo>
                    <a:pt x="889" y="1116"/>
                  </a:lnTo>
                  <a:lnTo>
                    <a:pt x="900" y="1107"/>
                  </a:lnTo>
                  <a:lnTo>
                    <a:pt x="918" y="1094"/>
                  </a:lnTo>
                  <a:lnTo>
                    <a:pt x="946" y="1076"/>
                  </a:lnTo>
                  <a:lnTo>
                    <a:pt x="980" y="1056"/>
                  </a:lnTo>
                  <a:lnTo>
                    <a:pt x="1022" y="1032"/>
                  </a:lnTo>
                  <a:lnTo>
                    <a:pt x="1071" y="1009"/>
                  </a:lnTo>
                  <a:lnTo>
                    <a:pt x="1128" y="985"/>
                  </a:lnTo>
                  <a:lnTo>
                    <a:pt x="1193" y="963"/>
                  </a:lnTo>
                  <a:lnTo>
                    <a:pt x="1266" y="945"/>
                  </a:lnTo>
                  <a:lnTo>
                    <a:pt x="1337" y="936"/>
                  </a:lnTo>
                  <a:lnTo>
                    <a:pt x="1406" y="934"/>
                  </a:lnTo>
                  <a:lnTo>
                    <a:pt x="1473" y="940"/>
                  </a:lnTo>
                  <a:lnTo>
                    <a:pt x="1538" y="949"/>
                  </a:lnTo>
                  <a:lnTo>
                    <a:pt x="1602" y="960"/>
                  </a:lnTo>
                  <a:lnTo>
                    <a:pt x="1666" y="972"/>
                  </a:lnTo>
                  <a:lnTo>
                    <a:pt x="1726" y="985"/>
                  </a:lnTo>
                  <a:lnTo>
                    <a:pt x="1786" y="994"/>
                  </a:lnTo>
                  <a:lnTo>
                    <a:pt x="1828" y="996"/>
                  </a:lnTo>
                  <a:lnTo>
                    <a:pt x="1869" y="987"/>
                  </a:lnTo>
                  <a:lnTo>
                    <a:pt x="1908" y="971"/>
                  </a:lnTo>
                  <a:lnTo>
                    <a:pt x="1942" y="949"/>
                  </a:lnTo>
                  <a:lnTo>
                    <a:pt x="1973" y="923"/>
                  </a:lnTo>
                  <a:lnTo>
                    <a:pt x="2000" y="894"/>
                  </a:lnTo>
                  <a:lnTo>
                    <a:pt x="2024" y="865"/>
                  </a:lnTo>
                  <a:lnTo>
                    <a:pt x="2044" y="838"/>
                  </a:lnTo>
                  <a:lnTo>
                    <a:pt x="1980" y="741"/>
                  </a:lnTo>
                  <a:lnTo>
                    <a:pt x="1913" y="651"/>
                  </a:lnTo>
                  <a:lnTo>
                    <a:pt x="1840" y="565"/>
                  </a:lnTo>
                  <a:lnTo>
                    <a:pt x="1764" y="487"/>
                  </a:lnTo>
                  <a:lnTo>
                    <a:pt x="1686" y="416"/>
                  </a:lnTo>
                  <a:lnTo>
                    <a:pt x="1602" y="351"/>
                  </a:lnTo>
                  <a:lnTo>
                    <a:pt x="1518" y="292"/>
                  </a:lnTo>
                  <a:lnTo>
                    <a:pt x="1431" y="243"/>
                  </a:lnTo>
                  <a:lnTo>
                    <a:pt x="1344" y="201"/>
                  </a:lnTo>
                  <a:lnTo>
                    <a:pt x="1255" y="167"/>
                  </a:lnTo>
                  <a:lnTo>
                    <a:pt x="1166" y="140"/>
                  </a:lnTo>
                  <a:lnTo>
                    <a:pt x="1077" y="121"/>
                  </a:lnTo>
                  <a:lnTo>
                    <a:pt x="986" y="112"/>
                  </a:lnTo>
                  <a:lnTo>
                    <a:pt x="898" y="112"/>
                  </a:lnTo>
                  <a:close/>
                  <a:moveTo>
                    <a:pt x="871" y="0"/>
                  </a:moveTo>
                  <a:lnTo>
                    <a:pt x="968" y="1"/>
                  </a:lnTo>
                  <a:lnTo>
                    <a:pt x="1064" y="11"/>
                  </a:lnTo>
                  <a:lnTo>
                    <a:pt x="1162" y="31"/>
                  </a:lnTo>
                  <a:lnTo>
                    <a:pt x="1258" y="58"/>
                  </a:lnTo>
                  <a:lnTo>
                    <a:pt x="1355" y="96"/>
                  </a:lnTo>
                  <a:lnTo>
                    <a:pt x="1451" y="141"/>
                  </a:lnTo>
                  <a:lnTo>
                    <a:pt x="1544" y="196"/>
                  </a:lnTo>
                  <a:lnTo>
                    <a:pt x="1637" y="258"/>
                  </a:lnTo>
                  <a:lnTo>
                    <a:pt x="1726" y="327"/>
                  </a:lnTo>
                  <a:lnTo>
                    <a:pt x="1813" y="405"/>
                  </a:lnTo>
                  <a:lnTo>
                    <a:pt x="1895" y="489"/>
                  </a:lnTo>
                  <a:lnTo>
                    <a:pt x="1973" y="581"/>
                  </a:lnTo>
                  <a:lnTo>
                    <a:pt x="2048" y="680"/>
                  </a:lnTo>
                  <a:lnTo>
                    <a:pt x="2117" y="785"/>
                  </a:lnTo>
                  <a:lnTo>
                    <a:pt x="2180" y="898"/>
                  </a:lnTo>
                  <a:lnTo>
                    <a:pt x="2233" y="1007"/>
                  </a:lnTo>
                  <a:lnTo>
                    <a:pt x="2280" y="1118"/>
                  </a:lnTo>
                  <a:lnTo>
                    <a:pt x="2318" y="1229"/>
                  </a:lnTo>
                  <a:lnTo>
                    <a:pt x="2349" y="1340"/>
                  </a:lnTo>
                  <a:lnTo>
                    <a:pt x="2373" y="1451"/>
                  </a:lnTo>
                  <a:lnTo>
                    <a:pt x="2389" y="1560"/>
                  </a:lnTo>
                  <a:lnTo>
                    <a:pt x="2398" y="1667"/>
                  </a:lnTo>
                  <a:lnTo>
                    <a:pt x="2400" y="1774"/>
                  </a:lnTo>
                  <a:lnTo>
                    <a:pt x="2397" y="1878"/>
                  </a:lnTo>
                  <a:lnTo>
                    <a:pt x="2384" y="1980"/>
                  </a:lnTo>
                  <a:lnTo>
                    <a:pt x="2364" y="2076"/>
                  </a:lnTo>
                  <a:lnTo>
                    <a:pt x="2338" y="2171"/>
                  </a:lnTo>
                  <a:lnTo>
                    <a:pt x="2306" y="2260"/>
                  </a:lnTo>
                  <a:lnTo>
                    <a:pt x="2268" y="2345"/>
                  </a:lnTo>
                  <a:lnTo>
                    <a:pt x="2220" y="2425"/>
                  </a:lnTo>
                  <a:lnTo>
                    <a:pt x="2169" y="2500"/>
                  </a:lnTo>
                  <a:lnTo>
                    <a:pt x="2109" y="2567"/>
                  </a:lnTo>
                  <a:lnTo>
                    <a:pt x="2044" y="2629"/>
                  </a:lnTo>
                  <a:lnTo>
                    <a:pt x="1973" y="2683"/>
                  </a:lnTo>
                  <a:lnTo>
                    <a:pt x="1895" y="2729"/>
                  </a:lnTo>
                  <a:lnTo>
                    <a:pt x="1808" y="2769"/>
                  </a:lnTo>
                  <a:lnTo>
                    <a:pt x="1717" y="2798"/>
                  </a:lnTo>
                  <a:lnTo>
                    <a:pt x="1626" y="2818"/>
                  </a:lnTo>
                  <a:lnTo>
                    <a:pt x="1531" y="2827"/>
                  </a:lnTo>
                  <a:lnTo>
                    <a:pt x="1435" y="2825"/>
                  </a:lnTo>
                  <a:lnTo>
                    <a:pt x="1338" y="2816"/>
                  </a:lnTo>
                  <a:lnTo>
                    <a:pt x="1240" y="2796"/>
                  </a:lnTo>
                  <a:lnTo>
                    <a:pt x="1144" y="2767"/>
                  </a:lnTo>
                  <a:lnTo>
                    <a:pt x="1048" y="2731"/>
                  </a:lnTo>
                  <a:lnTo>
                    <a:pt x="951" y="2685"/>
                  </a:lnTo>
                  <a:lnTo>
                    <a:pt x="857" y="2631"/>
                  </a:lnTo>
                  <a:lnTo>
                    <a:pt x="766" y="2569"/>
                  </a:lnTo>
                  <a:lnTo>
                    <a:pt x="677" y="2500"/>
                  </a:lnTo>
                  <a:lnTo>
                    <a:pt x="589" y="2421"/>
                  </a:lnTo>
                  <a:lnTo>
                    <a:pt x="508" y="2336"/>
                  </a:lnTo>
                  <a:lnTo>
                    <a:pt x="428" y="2245"/>
                  </a:lnTo>
                  <a:lnTo>
                    <a:pt x="355" y="2147"/>
                  </a:lnTo>
                  <a:lnTo>
                    <a:pt x="286" y="2041"/>
                  </a:lnTo>
                  <a:lnTo>
                    <a:pt x="222" y="1929"/>
                  </a:lnTo>
                  <a:lnTo>
                    <a:pt x="168" y="1820"/>
                  </a:lnTo>
                  <a:lnTo>
                    <a:pt x="122" y="1709"/>
                  </a:lnTo>
                  <a:lnTo>
                    <a:pt x="84" y="1598"/>
                  </a:lnTo>
                  <a:lnTo>
                    <a:pt x="53" y="1487"/>
                  </a:lnTo>
                  <a:lnTo>
                    <a:pt x="29" y="1376"/>
                  </a:lnTo>
                  <a:lnTo>
                    <a:pt x="13" y="1267"/>
                  </a:lnTo>
                  <a:lnTo>
                    <a:pt x="4" y="1158"/>
                  </a:lnTo>
                  <a:lnTo>
                    <a:pt x="0" y="1052"/>
                  </a:lnTo>
                  <a:lnTo>
                    <a:pt x="6" y="949"/>
                  </a:lnTo>
                  <a:lnTo>
                    <a:pt x="18" y="847"/>
                  </a:lnTo>
                  <a:lnTo>
                    <a:pt x="37" y="751"/>
                  </a:lnTo>
                  <a:lnTo>
                    <a:pt x="64" y="656"/>
                  </a:lnTo>
                  <a:lnTo>
                    <a:pt x="95" y="567"/>
                  </a:lnTo>
                  <a:lnTo>
                    <a:pt x="135" y="481"/>
                  </a:lnTo>
                  <a:lnTo>
                    <a:pt x="180" y="401"/>
                  </a:lnTo>
                  <a:lnTo>
                    <a:pt x="233" y="327"/>
                  </a:lnTo>
                  <a:lnTo>
                    <a:pt x="293" y="260"/>
                  </a:lnTo>
                  <a:lnTo>
                    <a:pt x="358" y="198"/>
                  </a:lnTo>
                  <a:lnTo>
                    <a:pt x="429" y="143"/>
                  </a:lnTo>
                  <a:lnTo>
                    <a:pt x="508" y="98"/>
                  </a:lnTo>
                  <a:lnTo>
                    <a:pt x="595" y="58"/>
                  </a:lnTo>
                  <a:lnTo>
                    <a:pt x="684" y="29"/>
                  </a:lnTo>
                  <a:lnTo>
                    <a:pt x="777" y="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0" name="Oval 6">
            <a:extLst>
              <a:ext uri="{FF2B5EF4-FFF2-40B4-BE49-F238E27FC236}">
                <a16:creationId xmlns="" xmlns:a16="http://schemas.microsoft.com/office/drawing/2014/main" id="{EF5A0319-0235-4194-9CD6-F0046072EE13}"/>
              </a:ext>
            </a:extLst>
          </p:cNvPr>
          <p:cNvSpPr/>
          <p:nvPr/>
        </p:nvSpPr>
        <p:spPr>
          <a:xfrm>
            <a:off x="2940639" y="2492860"/>
            <a:ext cx="322470" cy="355073"/>
          </a:xfrm>
          <a:custGeom>
            <a:avLst/>
            <a:gdLst/>
            <a:ahLst/>
            <a:cxnLst/>
            <a:rect l="l" t="t" r="r" b="b"/>
            <a:pathLst>
              <a:path w="3596792" h="3960440">
                <a:moveTo>
                  <a:pt x="1094942" y="2061441"/>
                </a:moveTo>
                <a:lnTo>
                  <a:pt x="1094942" y="2457943"/>
                </a:lnTo>
                <a:lnTo>
                  <a:pt x="698440" y="2457943"/>
                </a:lnTo>
                <a:lnTo>
                  <a:pt x="698440" y="2867371"/>
                </a:lnTo>
                <a:lnTo>
                  <a:pt x="1094942" y="2867371"/>
                </a:lnTo>
                <a:lnTo>
                  <a:pt x="1094942" y="3263873"/>
                </a:lnTo>
                <a:lnTo>
                  <a:pt x="1504370" y="3263873"/>
                </a:lnTo>
                <a:lnTo>
                  <a:pt x="1504370" y="2867371"/>
                </a:lnTo>
                <a:lnTo>
                  <a:pt x="1900872" y="2867371"/>
                </a:lnTo>
                <a:lnTo>
                  <a:pt x="1900872" y="2457943"/>
                </a:lnTo>
                <a:lnTo>
                  <a:pt x="1504370" y="2457943"/>
                </a:lnTo>
                <a:lnTo>
                  <a:pt x="1504370" y="2061441"/>
                </a:lnTo>
                <a:close/>
                <a:moveTo>
                  <a:pt x="2799823" y="26785"/>
                </a:moveTo>
                <a:lnTo>
                  <a:pt x="3448872" y="1190236"/>
                </a:lnTo>
                <a:cubicBezTo>
                  <a:pt x="3542508" y="1318796"/>
                  <a:pt x="3596792" y="1477271"/>
                  <a:pt x="3596792" y="1648425"/>
                </a:cubicBezTo>
                <a:cubicBezTo>
                  <a:pt x="3596792" y="2085883"/>
                  <a:pt x="3242162" y="2440513"/>
                  <a:pt x="2804704" y="2440513"/>
                </a:cubicBezTo>
                <a:lnTo>
                  <a:pt x="2774283" y="2438977"/>
                </a:lnTo>
                <a:cubicBezTo>
                  <a:pt x="2737083" y="2264385"/>
                  <a:pt x="2663682" y="2103273"/>
                  <a:pt x="2561997" y="1963663"/>
                </a:cubicBezTo>
                <a:lnTo>
                  <a:pt x="2140652" y="1208381"/>
                </a:lnTo>
                <a:close/>
                <a:moveTo>
                  <a:pt x="1291647" y="0"/>
                </a:moveTo>
                <a:lnTo>
                  <a:pt x="2356605" y="1908989"/>
                </a:lnTo>
                <a:cubicBezTo>
                  <a:pt x="2510243" y="2119929"/>
                  <a:pt x="2599312" y="2379955"/>
                  <a:pt x="2599312" y="2660784"/>
                </a:cubicBezTo>
                <a:cubicBezTo>
                  <a:pt x="2599312" y="3378564"/>
                  <a:pt x="2017436" y="3960440"/>
                  <a:pt x="1299656" y="3960440"/>
                </a:cubicBezTo>
                <a:cubicBezTo>
                  <a:pt x="581876" y="3960440"/>
                  <a:pt x="0" y="3378564"/>
                  <a:pt x="0" y="2660784"/>
                </a:cubicBezTo>
                <a:cubicBezTo>
                  <a:pt x="0" y="2462086"/>
                  <a:pt x="44590" y="2273803"/>
                  <a:pt x="125671" y="2106038"/>
                </a:cubicBezTo>
                <a:lnTo>
                  <a:pt x="116762" y="2106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Freeform 9">
            <a:extLst>
              <a:ext uri="{FF2B5EF4-FFF2-40B4-BE49-F238E27FC236}">
                <a16:creationId xmlns="" xmlns:a16="http://schemas.microsoft.com/office/drawing/2014/main" id="{5B0A8520-0405-4FBF-B285-207024555C9B}"/>
              </a:ext>
            </a:extLst>
          </p:cNvPr>
          <p:cNvSpPr>
            <a:spLocks/>
          </p:cNvSpPr>
          <p:nvPr/>
        </p:nvSpPr>
        <p:spPr bwMode="auto">
          <a:xfrm>
            <a:off x="1945576" y="4420455"/>
            <a:ext cx="263653" cy="342189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93" name="Heart 3">
            <a:extLst>
              <a:ext uri="{FF2B5EF4-FFF2-40B4-BE49-F238E27FC236}">
                <a16:creationId xmlns="" xmlns:a16="http://schemas.microsoft.com/office/drawing/2014/main" id="{79BB36E5-71BF-4B74-9098-EEC44B379FAD}"/>
              </a:ext>
            </a:extLst>
          </p:cNvPr>
          <p:cNvSpPr>
            <a:spLocks noChangeAspect="1"/>
          </p:cNvSpPr>
          <p:nvPr/>
        </p:nvSpPr>
        <p:spPr>
          <a:xfrm>
            <a:off x="4105143" y="2973358"/>
            <a:ext cx="270793" cy="245064"/>
          </a:xfrm>
          <a:custGeom>
            <a:avLst/>
            <a:gdLst/>
            <a:ahLst/>
            <a:cxnLst/>
            <a:rect l="l" t="t" r="r" b="b"/>
            <a:pathLst>
              <a:path w="3971393" h="3594045">
                <a:moveTo>
                  <a:pt x="2284446" y="942229"/>
                </a:moveTo>
                <a:cubicBezTo>
                  <a:pt x="2231718" y="946666"/>
                  <a:pt x="2184212" y="981897"/>
                  <a:pt x="2166723" y="1035351"/>
                </a:cubicBezTo>
                <a:lnTo>
                  <a:pt x="1818705" y="2099054"/>
                </a:lnTo>
                <a:lnTo>
                  <a:pt x="1630896" y="1461099"/>
                </a:lnTo>
                <a:cubicBezTo>
                  <a:pt x="1625536" y="1442893"/>
                  <a:pt x="1616698" y="1426659"/>
                  <a:pt x="1605222" y="1412988"/>
                </a:cubicBezTo>
                <a:cubicBezTo>
                  <a:pt x="1592838" y="1372092"/>
                  <a:pt x="1559535" y="1339590"/>
                  <a:pt x="1515200" y="1327710"/>
                </a:cubicBezTo>
                <a:cubicBezTo>
                  <a:pt x="1442764" y="1308302"/>
                  <a:pt x="1368310" y="1351289"/>
                  <a:pt x="1348901" y="1423723"/>
                </a:cubicBezTo>
                <a:lnTo>
                  <a:pt x="1175574" y="2070589"/>
                </a:lnTo>
                <a:lnTo>
                  <a:pt x="887391" y="2070589"/>
                </a:lnTo>
                <a:cubicBezTo>
                  <a:pt x="812401" y="2070589"/>
                  <a:pt x="751610" y="2131382"/>
                  <a:pt x="751610" y="2206372"/>
                </a:cubicBezTo>
                <a:cubicBezTo>
                  <a:pt x="751609" y="2281361"/>
                  <a:pt x="812402" y="2342153"/>
                  <a:pt x="887391" y="2342154"/>
                </a:cubicBezTo>
                <a:lnTo>
                  <a:pt x="1266160" y="2342154"/>
                </a:lnTo>
                <a:cubicBezTo>
                  <a:pt x="1309243" y="2342153"/>
                  <a:pt x="1347639" y="2322088"/>
                  <a:pt x="1370869" y="2289485"/>
                </a:cubicBezTo>
                <a:cubicBezTo>
                  <a:pt x="1392914" y="2274134"/>
                  <a:pt x="1408463" y="2250677"/>
                  <a:pt x="1415910" y="2222885"/>
                </a:cubicBezTo>
                <a:lnTo>
                  <a:pt x="1490320" y="1945186"/>
                </a:lnTo>
                <a:lnTo>
                  <a:pt x="1661817" y="2527729"/>
                </a:lnTo>
                <a:cubicBezTo>
                  <a:pt x="1680716" y="2591927"/>
                  <a:pt x="1742866" y="2631605"/>
                  <a:pt x="1806849" y="2621696"/>
                </a:cubicBezTo>
                <a:cubicBezTo>
                  <a:pt x="1873057" y="2637495"/>
                  <a:pt x="1940784" y="2599243"/>
                  <a:pt x="1962449" y="2533025"/>
                </a:cubicBezTo>
                <a:lnTo>
                  <a:pt x="2291633" y="1526890"/>
                </a:lnTo>
                <a:lnTo>
                  <a:pt x="2478124" y="2222886"/>
                </a:lnTo>
                <a:cubicBezTo>
                  <a:pt x="2491725" y="2273643"/>
                  <a:pt x="2532355" y="2309941"/>
                  <a:pt x="2580723" y="2318869"/>
                </a:cubicBezTo>
                <a:cubicBezTo>
                  <a:pt x="2600453" y="2334375"/>
                  <a:pt x="2625460" y="2342152"/>
                  <a:pt x="2652283" y="2342153"/>
                </a:cubicBezTo>
                <a:lnTo>
                  <a:pt x="3058108" y="2342153"/>
                </a:lnTo>
                <a:cubicBezTo>
                  <a:pt x="3133099" y="2342153"/>
                  <a:pt x="3193891" y="2281360"/>
                  <a:pt x="3193891" y="2206371"/>
                </a:cubicBezTo>
                <a:cubicBezTo>
                  <a:pt x="3193890" y="2131381"/>
                  <a:pt x="3133099" y="2070589"/>
                  <a:pt x="3058108" y="2070588"/>
                </a:cubicBezTo>
                <a:lnTo>
                  <a:pt x="2718460" y="2070589"/>
                </a:lnTo>
                <a:lnTo>
                  <a:pt x="2455970" y="1090961"/>
                </a:lnTo>
                <a:cubicBezTo>
                  <a:pt x="2449895" y="1068289"/>
                  <a:pt x="2438427" y="1048501"/>
                  <a:pt x="2421928" y="1033927"/>
                </a:cubicBezTo>
                <a:cubicBezTo>
                  <a:pt x="2410672" y="994460"/>
                  <a:pt x="2379946" y="962248"/>
                  <a:pt x="2337996" y="948523"/>
                </a:cubicBezTo>
                <a:cubicBezTo>
                  <a:pt x="2320178" y="942693"/>
                  <a:pt x="2302022" y="940751"/>
                  <a:pt x="2284446" y="942229"/>
                </a:cubicBezTo>
                <a:close/>
                <a:moveTo>
                  <a:pt x="941190" y="119"/>
                </a:moveTo>
                <a:cubicBezTo>
                  <a:pt x="1335246" y="6449"/>
                  <a:pt x="1754682" y="267656"/>
                  <a:pt x="1985697" y="864700"/>
                </a:cubicBezTo>
                <a:cubicBezTo>
                  <a:pt x="2807082" y="-1258124"/>
                  <a:pt x="6010484" y="864700"/>
                  <a:pt x="1985697" y="3594045"/>
                </a:cubicBezTo>
                <a:cubicBezTo>
                  <a:pt x="-907119" y="1632328"/>
                  <a:pt x="-65842" y="-16059"/>
                  <a:pt x="941190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cs typeface="Arial" pitchFamily="34" charset="0"/>
            </a:endParaRPr>
          </a:p>
        </p:txBody>
      </p:sp>
      <p:sp>
        <p:nvSpPr>
          <p:cNvPr id="96" name="자유형: 도형 95">
            <a:extLst>
              <a:ext uri="{FF2B5EF4-FFF2-40B4-BE49-F238E27FC236}">
                <a16:creationId xmlns="" xmlns:a16="http://schemas.microsoft.com/office/drawing/2014/main" id="{3654F74F-3AEB-4726-BF6B-F672E843FC32}"/>
              </a:ext>
            </a:extLst>
          </p:cNvPr>
          <p:cNvSpPr/>
          <p:nvPr/>
        </p:nvSpPr>
        <p:spPr>
          <a:xfrm rot="1376371">
            <a:off x="1885554" y="3329124"/>
            <a:ext cx="266625" cy="214927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CDC235E6-A5FE-4D85-9583-75191BF9F36C}"/>
              </a:ext>
            </a:extLst>
          </p:cNvPr>
          <p:cNvGrpSpPr/>
          <p:nvPr/>
        </p:nvGrpSpPr>
        <p:grpSpPr>
          <a:xfrm>
            <a:off x="5215663" y="3280240"/>
            <a:ext cx="344387" cy="359558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98" name="Freeform 18">
              <a:extLst>
                <a:ext uri="{FF2B5EF4-FFF2-40B4-BE49-F238E27FC236}">
                  <a16:creationId xmlns="" xmlns:a16="http://schemas.microsoft.com/office/drawing/2014/main" id="{0D3450CD-8E63-4300-973D-594DFC2FF2C2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="" xmlns:a16="http://schemas.microsoft.com/office/drawing/2014/main" id="{4F9D424D-12BE-4114-A227-AA522FE6D695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="" xmlns:a16="http://schemas.microsoft.com/office/drawing/2014/main" id="{4C4A2256-0A7B-490D-8A1A-4241C45C88F3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="" xmlns:a16="http://schemas.microsoft.com/office/drawing/2014/main" id="{455D224A-1A17-45D9-8ACA-F76A3ADB66DA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="" xmlns:a16="http://schemas.microsoft.com/office/drawing/2014/main" id="{45EE4035-0ABD-4B84-A184-88123E59355F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="" xmlns:a16="http://schemas.microsoft.com/office/drawing/2014/main" id="{629CAAD3-C38C-4C58-861C-221AC30D7256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="" xmlns:a16="http://schemas.microsoft.com/office/drawing/2014/main" id="{5DFBCBF5-D5B5-44CD-869A-0A8ACA92F24F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="" xmlns:a16="http://schemas.microsoft.com/office/drawing/2014/main" id="{C6F4E4D4-E889-4341-919E-7A2F81248CCF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64480A83-C09A-4E95-944A-01CC7DC6A7DC}"/>
              </a:ext>
            </a:extLst>
          </p:cNvPr>
          <p:cNvGrpSpPr/>
          <p:nvPr/>
        </p:nvGrpSpPr>
        <p:grpSpPr>
          <a:xfrm rot="2383977">
            <a:off x="4867612" y="2458281"/>
            <a:ext cx="174710" cy="370207"/>
            <a:chOff x="-287118" y="4952296"/>
            <a:chExt cx="1609427" cy="3410347"/>
          </a:xfrm>
          <a:solidFill>
            <a:schemeClr val="bg1"/>
          </a:solidFill>
        </p:grpSpPr>
        <p:sp>
          <p:nvSpPr>
            <p:cNvPr id="107" name="자유형: 도형 106">
              <a:extLst>
                <a:ext uri="{FF2B5EF4-FFF2-40B4-BE49-F238E27FC236}">
                  <a16:creationId xmlns="" xmlns:a16="http://schemas.microsoft.com/office/drawing/2014/main" id="{6959AA76-433F-4E0A-A354-38F0CA65CF88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="" xmlns:a16="http://schemas.microsoft.com/office/drawing/2014/main" id="{1ADA69B4-9714-4C77-B1FA-DFEBF3764779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="" xmlns:a16="http://schemas.microsoft.com/office/drawing/2014/main" id="{7BA2143A-AE8F-4BB9-9888-615BA069EE4A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="" xmlns:a16="http://schemas.microsoft.com/office/drawing/2014/main" id="{92D1F633-2D75-48DA-A910-DE90B95A542A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="" xmlns:a16="http://schemas.microsoft.com/office/drawing/2014/main" id="{F6912BB8-4181-4020-B98D-CF05292FC5C5}"/>
              </a:ext>
            </a:extLst>
          </p:cNvPr>
          <p:cNvGrpSpPr/>
          <p:nvPr/>
        </p:nvGrpSpPr>
        <p:grpSpPr>
          <a:xfrm rot="1800000">
            <a:off x="5381353" y="4099643"/>
            <a:ext cx="258186" cy="349047"/>
            <a:chOff x="1443647" y="6080624"/>
            <a:chExt cx="999933" cy="1351830"/>
          </a:xfrm>
          <a:solidFill>
            <a:schemeClr val="bg1"/>
          </a:solidFill>
        </p:grpSpPr>
        <p:sp>
          <p:nvSpPr>
            <p:cNvPr id="112" name="자유형: 도형 111">
              <a:extLst>
                <a:ext uri="{FF2B5EF4-FFF2-40B4-BE49-F238E27FC236}">
                  <a16:creationId xmlns="" xmlns:a16="http://schemas.microsoft.com/office/drawing/2014/main" id="{3E4B2DF9-C9C6-4262-AD15-AE3BE546B634}"/>
                </a:ext>
              </a:extLst>
            </p:cNvPr>
            <p:cNvSpPr/>
            <p:nvPr/>
          </p:nvSpPr>
          <p:spPr>
            <a:xfrm rot="18726766">
              <a:off x="1591177" y="6073177"/>
              <a:ext cx="649524" cy="664417"/>
            </a:xfrm>
            <a:custGeom>
              <a:avLst/>
              <a:gdLst>
                <a:gd name="connsiteX0" fmla="*/ 595563 w 649524"/>
                <a:gd name="connsiteY0" fmla="*/ 330541 h 664417"/>
                <a:gd name="connsiteX1" fmla="*/ 467923 w 649524"/>
                <a:gd name="connsiteY1" fmla="*/ 483367 h 664417"/>
                <a:gd name="connsiteX2" fmla="*/ 649524 w 649524"/>
                <a:gd name="connsiteY2" fmla="*/ 614165 h 664417"/>
                <a:gd name="connsiteX3" fmla="*/ 385615 w 649524"/>
                <a:gd name="connsiteY3" fmla="*/ 664417 h 664417"/>
                <a:gd name="connsiteX4" fmla="*/ 0 w 649524"/>
                <a:gd name="connsiteY4" fmla="*/ 237839 h 664417"/>
                <a:gd name="connsiteX5" fmla="*/ 102292 w 649524"/>
                <a:gd name="connsiteY5" fmla="*/ 0 h 664417"/>
                <a:gd name="connsiteX6" fmla="*/ 198503 w 649524"/>
                <a:gd name="connsiteY6" fmla="*/ 223701 h 664417"/>
                <a:gd name="connsiteX7" fmla="*/ 370293 w 649524"/>
                <a:gd name="connsiteY7" fmla="*/ 108290 h 664417"/>
                <a:gd name="connsiteX8" fmla="*/ 330049 w 649524"/>
                <a:gd name="connsiteY8" fmla="*/ 347187 h 6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24" h="664417">
                  <a:moveTo>
                    <a:pt x="595563" y="330541"/>
                  </a:moveTo>
                  <a:lnTo>
                    <a:pt x="467923" y="483367"/>
                  </a:lnTo>
                  <a:lnTo>
                    <a:pt x="649524" y="614165"/>
                  </a:lnTo>
                  <a:lnTo>
                    <a:pt x="385615" y="664417"/>
                  </a:lnTo>
                  <a:lnTo>
                    <a:pt x="0" y="237839"/>
                  </a:lnTo>
                  <a:lnTo>
                    <a:pt x="102292" y="0"/>
                  </a:lnTo>
                  <a:lnTo>
                    <a:pt x="198503" y="223701"/>
                  </a:lnTo>
                  <a:lnTo>
                    <a:pt x="370293" y="108290"/>
                  </a:lnTo>
                  <a:lnTo>
                    <a:pt x="330049" y="3471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="" xmlns:a16="http://schemas.microsoft.com/office/drawing/2014/main" id="{9643E8C0-91B2-410C-90D3-38DE1B6FB865}"/>
                </a:ext>
              </a:extLst>
            </p:cNvPr>
            <p:cNvSpPr/>
            <p:nvPr/>
          </p:nvSpPr>
          <p:spPr>
            <a:xfrm>
              <a:off x="1443647" y="6488440"/>
              <a:ext cx="999933" cy="944014"/>
            </a:xfrm>
            <a:custGeom>
              <a:avLst/>
              <a:gdLst>
                <a:gd name="connsiteX0" fmla="*/ 493971 w 999933"/>
                <a:gd name="connsiteY0" fmla="*/ 733792 h 944014"/>
                <a:gd name="connsiteX1" fmla="*/ 464882 w 999933"/>
                <a:gd name="connsiteY1" fmla="*/ 767569 h 944014"/>
                <a:gd name="connsiteX2" fmla="*/ 461770 w 999933"/>
                <a:gd name="connsiteY2" fmla="*/ 821685 h 944014"/>
                <a:gd name="connsiteX3" fmla="*/ 515886 w 999933"/>
                <a:gd name="connsiteY3" fmla="*/ 824796 h 944014"/>
                <a:gd name="connsiteX4" fmla="*/ 515886 w 999933"/>
                <a:gd name="connsiteY4" fmla="*/ 824796 h 944014"/>
                <a:gd name="connsiteX5" fmla="*/ 518997 w 999933"/>
                <a:gd name="connsiteY5" fmla="*/ 770680 h 944014"/>
                <a:gd name="connsiteX6" fmla="*/ 493971 w 999933"/>
                <a:gd name="connsiteY6" fmla="*/ 733792 h 944014"/>
                <a:gd name="connsiteX7" fmla="*/ 607567 w 999933"/>
                <a:gd name="connsiteY7" fmla="*/ 549499 h 944014"/>
                <a:gd name="connsiteX8" fmla="*/ 578477 w 999933"/>
                <a:gd name="connsiteY8" fmla="*/ 583276 h 944014"/>
                <a:gd name="connsiteX9" fmla="*/ 575366 w 999933"/>
                <a:gd name="connsiteY9" fmla="*/ 637392 h 944014"/>
                <a:gd name="connsiteX10" fmla="*/ 629482 w 999933"/>
                <a:gd name="connsiteY10" fmla="*/ 640503 h 944014"/>
                <a:gd name="connsiteX11" fmla="*/ 629481 w 999933"/>
                <a:gd name="connsiteY11" fmla="*/ 640503 h 944014"/>
                <a:gd name="connsiteX12" fmla="*/ 632592 w 999933"/>
                <a:gd name="connsiteY12" fmla="*/ 586387 h 944014"/>
                <a:gd name="connsiteX13" fmla="*/ 607567 w 999933"/>
                <a:gd name="connsiteY13" fmla="*/ 549499 h 944014"/>
                <a:gd name="connsiteX14" fmla="*/ 380375 w 999933"/>
                <a:gd name="connsiteY14" fmla="*/ 549498 h 944014"/>
                <a:gd name="connsiteX15" fmla="*/ 351285 w 999933"/>
                <a:gd name="connsiteY15" fmla="*/ 583276 h 944014"/>
                <a:gd name="connsiteX16" fmla="*/ 348173 w 999933"/>
                <a:gd name="connsiteY16" fmla="*/ 637392 h 944014"/>
                <a:gd name="connsiteX17" fmla="*/ 402289 w 999933"/>
                <a:gd name="connsiteY17" fmla="*/ 640504 h 944014"/>
                <a:gd name="connsiteX18" fmla="*/ 402289 w 999933"/>
                <a:gd name="connsiteY18" fmla="*/ 640502 h 944014"/>
                <a:gd name="connsiteX19" fmla="*/ 405401 w 999933"/>
                <a:gd name="connsiteY19" fmla="*/ 586386 h 944014"/>
                <a:gd name="connsiteX20" fmla="*/ 380375 w 999933"/>
                <a:gd name="connsiteY20" fmla="*/ 549498 h 944014"/>
                <a:gd name="connsiteX21" fmla="*/ 721162 w 999933"/>
                <a:gd name="connsiteY21" fmla="*/ 365204 h 944014"/>
                <a:gd name="connsiteX22" fmla="*/ 692073 w 999933"/>
                <a:gd name="connsiteY22" fmla="*/ 398982 h 944014"/>
                <a:gd name="connsiteX23" fmla="*/ 688961 w 999933"/>
                <a:gd name="connsiteY23" fmla="*/ 453098 h 944014"/>
                <a:gd name="connsiteX24" fmla="*/ 743077 w 999933"/>
                <a:gd name="connsiteY24" fmla="*/ 456209 h 944014"/>
                <a:gd name="connsiteX25" fmla="*/ 743077 w 999933"/>
                <a:gd name="connsiteY25" fmla="*/ 456208 h 944014"/>
                <a:gd name="connsiteX26" fmla="*/ 746188 w 999933"/>
                <a:gd name="connsiteY26" fmla="*/ 402092 h 944014"/>
                <a:gd name="connsiteX27" fmla="*/ 721162 w 999933"/>
                <a:gd name="connsiteY27" fmla="*/ 365204 h 944014"/>
                <a:gd name="connsiteX28" fmla="*/ 493970 w 999933"/>
                <a:gd name="connsiteY28" fmla="*/ 365204 h 944014"/>
                <a:gd name="connsiteX29" fmla="*/ 464881 w 999933"/>
                <a:gd name="connsiteY29" fmla="*/ 398981 h 944014"/>
                <a:gd name="connsiteX30" fmla="*/ 461769 w 999933"/>
                <a:gd name="connsiteY30" fmla="*/ 453097 h 944014"/>
                <a:gd name="connsiteX31" fmla="*/ 515885 w 999933"/>
                <a:gd name="connsiteY31" fmla="*/ 456209 h 944014"/>
                <a:gd name="connsiteX32" fmla="*/ 515885 w 999933"/>
                <a:gd name="connsiteY32" fmla="*/ 456208 h 944014"/>
                <a:gd name="connsiteX33" fmla="*/ 518996 w 999933"/>
                <a:gd name="connsiteY33" fmla="*/ 402092 h 944014"/>
                <a:gd name="connsiteX34" fmla="*/ 493970 w 999933"/>
                <a:gd name="connsiteY34" fmla="*/ 365204 h 944014"/>
                <a:gd name="connsiteX35" fmla="*/ 266778 w 999933"/>
                <a:gd name="connsiteY35" fmla="*/ 365204 h 944014"/>
                <a:gd name="connsiteX36" fmla="*/ 237689 w 999933"/>
                <a:gd name="connsiteY36" fmla="*/ 398982 h 944014"/>
                <a:gd name="connsiteX37" fmla="*/ 234577 w 999933"/>
                <a:gd name="connsiteY37" fmla="*/ 453098 h 944014"/>
                <a:gd name="connsiteX38" fmla="*/ 288694 w 999933"/>
                <a:gd name="connsiteY38" fmla="*/ 456210 h 944014"/>
                <a:gd name="connsiteX39" fmla="*/ 288692 w 999933"/>
                <a:gd name="connsiteY39" fmla="*/ 456208 h 944014"/>
                <a:gd name="connsiteX40" fmla="*/ 291804 w 999933"/>
                <a:gd name="connsiteY40" fmla="*/ 402092 h 944014"/>
                <a:gd name="connsiteX41" fmla="*/ 266778 w 999933"/>
                <a:gd name="connsiteY41" fmla="*/ 365204 h 944014"/>
                <a:gd name="connsiteX42" fmla="*/ 834760 w 999933"/>
                <a:gd name="connsiteY42" fmla="*/ 180910 h 944014"/>
                <a:gd name="connsiteX43" fmla="*/ 805671 w 999933"/>
                <a:gd name="connsiteY43" fmla="*/ 214688 h 944014"/>
                <a:gd name="connsiteX44" fmla="*/ 802559 w 999933"/>
                <a:gd name="connsiteY44" fmla="*/ 268804 h 944014"/>
                <a:gd name="connsiteX45" fmla="*/ 856675 w 999933"/>
                <a:gd name="connsiteY45" fmla="*/ 271915 h 944014"/>
                <a:gd name="connsiteX46" fmla="*/ 856675 w 999933"/>
                <a:gd name="connsiteY46" fmla="*/ 271914 h 944014"/>
                <a:gd name="connsiteX47" fmla="*/ 859786 w 999933"/>
                <a:gd name="connsiteY47" fmla="*/ 217798 h 944014"/>
                <a:gd name="connsiteX48" fmla="*/ 834760 w 999933"/>
                <a:gd name="connsiteY48" fmla="*/ 180910 h 944014"/>
                <a:gd name="connsiteX49" fmla="*/ 607566 w 999933"/>
                <a:gd name="connsiteY49" fmla="*/ 180910 h 944014"/>
                <a:gd name="connsiteX50" fmla="*/ 578477 w 999933"/>
                <a:gd name="connsiteY50" fmla="*/ 214688 h 944014"/>
                <a:gd name="connsiteX51" fmla="*/ 575365 w 999933"/>
                <a:gd name="connsiteY51" fmla="*/ 268804 h 944014"/>
                <a:gd name="connsiteX52" fmla="*/ 629481 w 999933"/>
                <a:gd name="connsiteY52" fmla="*/ 271915 h 944014"/>
                <a:gd name="connsiteX53" fmla="*/ 629481 w 999933"/>
                <a:gd name="connsiteY53" fmla="*/ 271915 h 944014"/>
                <a:gd name="connsiteX54" fmla="*/ 632592 w 999933"/>
                <a:gd name="connsiteY54" fmla="*/ 217798 h 944014"/>
                <a:gd name="connsiteX55" fmla="*/ 607566 w 999933"/>
                <a:gd name="connsiteY55" fmla="*/ 180910 h 944014"/>
                <a:gd name="connsiteX56" fmla="*/ 380375 w 999933"/>
                <a:gd name="connsiteY56" fmla="*/ 180910 h 944014"/>
                <a:gd name="connsiteX57" fmla="*/ 351284 w 999933"/>
                <a:gd name="connsiteY57" fmla="*/ 214688 h 944014"/>
                <a:gd name="connsiteX58" fmla="*/ 348173 w 999933"/>
                <a:gd name="connsiteY58" fmla="*/ 268804 h 944014"/>
                <a:gd name="connsiteX59" fmla="*/ 402289 w 999933"/>
                <a:gd name="connsiteY59" fmla="*/ 271916 h 944014"/>
                <a:gd name="connsiteX60" fmla="*/ 402289 w 999933"/>
                <a:gd name="connsiteY60" fmla="*/ 271914 h 944014"/>
                <a:gd name="connsiteX61" fmla="*/ 405400 w 999933"/>
                <a:gd name="connsiteY61" fmla="*/ 217798 h 944014"/>
                <a:gd name="connsiteX62" fmla="*/ 380375 w 999933"/>
                <a:gd name="connsiteY62" fmla="*/ 180910 h 944014"/>
                <a:gd name="connsiteX63" fmla="*/ 153182 w 999933"/>
                <a:gd name="connsiteY63" fmla="*/ 180910 h 944014"/>
                <a:gd name="connsiteX64" fmla="*/ 124093 w 999933"/>
                <a:gd name="connsiteY64" fmla="*/ 214688 h 944014"/>
                <a:gd name="connsiteX65" fmla="*/ 120981 w 999933"/>
                <a:gd name="connsiteY65" fmla="*/ 268804 h 944014"/>
                <a:gd name="connsiteX66" fmla="*/ 175097 w 999933"/>
                <a:gd name="connsiteY66" fmla="*/ 271915 h 944014"/>
                <a:gd name="connsiteX67" fmla="*/ 175096 w 999933"/>
                <a:gd name="connsiteY67" fmla="*/ 271914 h 944014"/>
                <a:gd name="connsiteX68" fmla="*/ 178208 w 999933"/>
                <a:gd name="connsiteY68" fmla="*/ 217798 h 944014"/>
                <a:gd name="connsiteX69" fmla="*/ 153182 w 999933"/>
                <a:gd name="connsiteY69" fmla="*/ 180910 h 944014"/>
                <a:gd name="connsiteX70" fmla="*/ 490628 w 999933"/>
                <a:gd name="connsiteY70" fmla="*/ 22 h 944014"/>
                <a:gd name="connsiteX71" fmla="*/ 979166 w 999933"/>
                <a:gd name="connsiteY71" fmla="*/ 163939 h 944014"/>
                <a:gd name="connsiteX72" fmla="*/ 495731 w 999933"/>
                <a:gd name="connsiteY72" fmla="*/ 944012 h 944014"/>
                <a:gd name="connsiteX73" fmla="*/ 12265 w 999933"/>
                <a:gd name="connsiteY73" fmla="*/ 159671 h 944014"/>
                <a:gd name="connsiteX74" fmla="*/ 490628 w 999933"/>
                <a:gd name="connsiteY74" fmla="*/ 22 h 94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99933" h="944014">
                  <a:moveTo>
                    <a:pt x="493971" y="733792"/>
                  </a:moveTo>
                  <a:cubicBezTo>
                    <a:pt x="485574" y="746509"/>
                    <a:pt x="475878" y="757768"/>
                    <a:pt x="464882" y="767569"/>
                  </a:cubicBezTo>
                  <a:cubicBezTo>
                    <a:pt x="449079" y="781654"/>
                    <a:pt x="447686" y="805882"/>
                    <a:pt x="461770" y="821685"/>
                  </a:cubicBezTo>
                  <a:cubicBezTo>
                    <a:pt x="475855" y="837488"/>
                    <a:pt x="500083" y="838881"/>
                    <a:pt x="515886" y="824796"/>
                  </a:cubicBezTo>
                  <a:lnTo>
                    <a:pt x="515886" y="824796"/>
                  </a:lnTo>
                  <a:cubicBezTo>
                    <a:pt x="531689" y="810711"/>
                    <a:pt x="533082" y="786483"/>
                    <a:pt x="518997" y="770680"/>
                  </a:cubicBezTo>
                  <a:cubicBezTo>
                    <a:pt x="509197" y="759684"/>
                    <a:pt x="500855" y="747387"/>
                    <a:pt x="493971" y="733792"/>
                  </a:cubicBezTo>
                  <a:close/>
                  <a:moveTo>
                    <a:pt x="607567" y="549499"/>
                  </a:moveTo>
                  <a:cubicBezTo>
                    <a:pt x="599170" y="562216"/>
                    <a:pt x="589474" y="573475"/>
                    <a:pt x="578477" y="583276"/>
                  </a:cubicBezTo>
                  <a:cubicBezTo>
                    <a:pt x="562674" y="597361"/>
                    <a:pt x="561280" y="621588"/>
                    <a:pt x="575366" y="637392"/>
                  </a:cubicBezTo>
                  <a:cubicBezTo>
                    <a:pt x="589451" y="653195"/>
                    <a:pt x="613678" y="654588"/>
                    <a:pt x="629482" y="640503"/>
                  </a:cubicBezTo>
                  <a:lnTo>
                    <a:pt x="629481" y="640503"/>
                  </a:lnTo>
                  <a:cubicBezTo>
                    <a:pt x="645284" y="626418"/>
                    <a:pt x="646677" y="602190"/>
                    <a:pt x="632592" y="586387"/>
                  </a:cubicBezTo>
                  <a:cubicBezTo>
                    <a:pt x="622793" y="575391"/>
                    <a:pt x="614451" y="563095"/>
                    <a:pt x="607567" y="549499"/>
                  </a:cubicBezTo>
                  <a:close/>
                  <a:moveTo>
                    <a:pt x="380375" y="549498"/>
                  </a:moveTo>
                  <a:cubicBezTo>
                    <a:pt x="371977" y="562216"/>
                    <a:pt x="362281" y="573476"/>
                    <a:pt x="351285" y="583276"/>
                  </a:cubicBezTo>
                  <a:cubicBezTo>
                    <a:pt x="335481" y="597361"/>
                    <a:pt x="334089" y="621588"/>
                    <a:pt x="348173" y="637392"/>
                  </a:cubicBezTo>
                  <a:cubicBezTo>
                    <a:pt x="362258" y="653196"/>
                    <a:pt x="386486" y="654589"/>
                    <a:pt x="402289" y="640504"/>
                  </a:cubicBezTo>
                  <a:lnTo>
                    <a:pt x="402289" y="640502"/>
                  </a:lnTo>
                  <a:cubicBezTo>
                    <a:pt x="418092" y="626418"/>
                    <a:pt x="419485" y="602190"/>
                    <a:pt x="405401" y="586386"/>
                  </a:cubicBezTo>
                  <a:cubicBezTo>
                    <a:pt x="395600" y="575391"/>
                    <a:pt x="387258" y="563095"/>
                    <a:pt x="380375" y="549498"/>
                  </a:cubicBezTo>
                  <a:close/>
                  <a:moveTo>
                    <a:pt x="721162" y="365204"/>
                  </a:moveTo>
                  <a:cubicBezTo>
                    <a:pt x="712765" y="377922"/>
                    <a:pt x="703069" y="389181"/>
                    <a:pt x="692073" y="398982"/>
                  </a:cubicBezTo>
                  <a:cubicBezTo>
                    <a:pt x="676269" y="413067"/>
                    <a:pt x="674876" y="437295"/>
                    <a:pt x="688961" y="453098"/>
                  </a:cubicBezTo>
                  <a:cubicBezTo>
                    <a:pt x="703046" y="468901"/>
                    <a:pt x="727274" y="470294"/>
                    <a:pt x="743077" y="456209"/>
                  </a:cubicBezTo>
                  <a:lnTo>
                    <a:pt x="743077" y="456208"/>
                  </a:lnTo>
                  <a:cubicBezTo>
                    <a:pt x="758880" y="442124"/>
                    <a:pt x="760273" y="417896"/>
                    <a:pt x="746188" y="402092"/>
                  </a:cubicBezTo>
                  <a:cubicBezTo>
                    <a:pt x="736388" y="391097"/>
                    <a:pt x="728046" y="378800"/>
                    <a:pt x="721162" y="365204"/>
                  </a:cubicBezTo>
                  <a:close/>
                  <a:moveTo>
                    <a:pt x="493970" y="365204"/>
                  </a:moveTo>
                  <a:cubicBezTo>
                    <a:pt x="485573" y="377921"/>
                    <a:pt x="475878" y="389181"/>
                    <a:pt x="464881" y="398981"/>
                  </a:cubicBezTo>
                  <a:cubicBezTo>
                    <a:pt x="449078" y="413067"/>
                    <a:pt x="447685" y="437294"/>
                    <a:pt x="461769" y="453097"/>
                  </a:cubicBezTo>
                  <a:cubicBezTo>
                    <a:pt x="475855" y="468901"/>
                    <a:pt x="500083" y="470294"/>
                    <a:pt x="515885" y="456209"/>
                  </a:cubicBezTo>
                  <a:lnTo>
                    <a:pt x="515885" y="456208"/>
                  </a:lnTo>
                  <a:cubicBezTo>
                    <a:pt x="531689" y="442124"/>
                    <a:pt x="533082" y="417896"/>
                    <a:pt x="518996" y="402092"/>
                  </a:cubicBezTo>
                  <a:cubicBezTo>
                    <a:pt x="509196" y="391096"/>
                    <a:pt x="500854" y="378800"/>
                    <a:pt x="493970" y="365204"/>
                  </a:cubicBezTo>
                  <a:close/>
                  <a:moveTo>
                    <a:pt x="266778" y="365204"/>
                  </a:moveTo>
                  <a:cubicBezTo>
                    <a:pt x="258382" y="377922"/>
                    <a:pt x="248685" y="389182"/>
                    <a:pt x="237689" y="398982"/>
                  </a:cubicBezTo>
                  <a:cubicBezTo>
                    <a:pt x="221886" y="413067"/>
                    <a:pt x="220492" y="437294"/>
                    <a:pt x="234577" y="453098"/>
                  </a:cubicBezTo>
                  <a:cubicBezTo>
                    <a:pt x="248662" y="468902"/>
                    <a:pt x="272890" y="470295"/>
                    <a:pt x="288694" y="456210"/>
                  </a:cubicBezTo>
                  <a:lnTo>
                    <a:pt x="288692" y="456208"/>
                  </a:lnTo>
                  <a:cubicBezTo>
                    <a:pt x="304496" y="442124"/>
                    <a:pt x="305889" y="417896"/>
                    <a:pt x="291804" y="402092"/>
                  </a:cubicBezTo>
                  <a:cubicBezTo>
                    <a:pt x="282004" y="391097"/>
                    <a:pt x="273662" y="378801"/>
                    <a:pt x="266778" y="365204"/>
                  </a:cubicBezTo>
                  <a:close/>
                  <a:moveTo>
                    <a:pt x="834760" y="180910"/>
                  </a:moveTo>
                  <a:cubicBezTo>
                    <a:pt x="826363" y="193628"/>
                    <a:pt x="816667" y="204887"/>
                    <a:pt x="805671" y="214688"/>
                  </a:cubicBezTo>
                  <a:cubicBezTo>
                    <a:pt x="789868" y="228773"/>
                    <a:pt x="788475" y="253000"/>
                    <a:pt x="802559" y="268804"/>
                  </a:cubicBezTo>
                  <a:cubicBezTo>
                    <a:pt x="816644" y="284607"/>
                    <a:pt x="840872" y="286000"/>
                    <a:pt x="856675" y="271915"/>
                  </a:cubicBezTo>
                  <a:lnTo>
                    <a:pt x="856675" y="271914"/>
                  </a:lnTo>
                  <a:cubicBezTo>
                    <a:pt x="872478" y="257829"/>
                    <a:pt x="873871" y="233602"/>
                    <a:pt x="859786" y="217798"/>
                  </a:cubicBezTo>
                  <a:cubicBezTo>
                    <a:pt x="849986" y="206803"/>
                    <a:pt x="841644" y="194506"/>
                    <a:pt x="834760" y="180910"/>
                  </a:cubicBezTo>
                  <a:close/>
                  <a:moveTo>
                    <a:pt x="607566" y="180910"/>
                  </a:moveTo>
                  <a:cubicBezTo>
                    <a:pt x="599169" y="193628"/>
                    <a:pt x="589473" y="204887"/>
                    <a:pt x="578477" y="214688"/>
                  </a:cubicBezTo>
                  <a:cubicBezTo>
                    <a:pt x="562674" y="228773"/>
                    <a:pt x="561281" y="253001"/>
                    <a:pt x="575365" y="268804"/>
                  </a:cubicBezTo>
                  <a:cubicBezTo>
                    <a:pt x="589450" y="284607"/>
                    <a:pt x="613678" y="286000"/>
                    <a:pt x="629481" y="271915"/>
                  </a:cubicBezTo>
                  <a:lnTo>
                    <a:pt x="629481" y="271915"/>
                  </a:lnTo>
                  <a:cubicBezTo>
                    <a:pt x="645284" y="257830"/>
                    <a:pt x="646677" y="233602"/>
                    <a:pt x="632592" y="217798"/>
                  </a:cubicBezTo>
                  <a:cubicBezTo>
                    <a:pt x="622792" y="206803"/>
                    <a:pt x="614450" y="194506"/>
                    <a:pt x="607566" y="180910"/>
                  </a:cubicBezTo>
                  <a:close/>
                  <a:moveTo>
                    <a:pt x="380375" y="180910"/>
                  </a:moveTo>
                  <a:cubicBezTo>
                    <a:pt x="371977" y="193628"/>
                    <a:pt x="362281" y="204887"/>
                    <a:pt x="351284" y="214688"/>
                  </a:cubicBezTo>
                  <a:cubicBezTo>
                    <a:pt x="335481" y="228773"/>
                    <a:pt x="334089" y="253000"/>
                    <a:pt x="348173" y="268804"/>
                  </a:cubicBezTo>
                  <a:cubicBezTo>
                    <a:pt x="362258" y="284607"/>
                    <a:pt x="386486" y="286000"/>
                    <a:pt x="402289" y="271916"/>
                  </a:cubicBezTo>
                  <a:lnTo>
                    <a:pt x="402289" y="271914"/>
                  </a:lnTo>
                  <a:cubicBezTo>
                    <a:pt x="418092" y="257830"/>
                    <a:pt x="419485" y="233602"/>
                    <a:pt x="405400" y="217798"/>
                  </a:cubicBezTo>
                  <a:cubicBezTo>
                    <a:pt x="395600" y="206803"/>
                    <a:pt x="387258" y="194506"/>
                    <a:pt x="380375" y="180910"/>
                  </a:cubicBezTo>
                  <a:close/>
                  <a:moveTo>
                    <a:pt x="153182" y="180910"/>
                  </a:moveTo>
                  <a:cubicBezTo>
                    <a:pt x="144785" y="193628"/>
                    <a:pt x="135089" y="204887"/>
                    <a:pt x="124093" y="214688"/>
                  </a:cubicBezTo>
                  <a:cubicBezTo>
                    <a:pt x="108289" y="228773"/>
                    <a:pt x="106896" y="253000"/>
                    <a:pt x="120981" y="268804"/>
                  </a:cubicBezTo>
                  <a:cubicBezTo>
                    <a:pt x="135067" y="284608"/>
                    <a:pt x="159295" y="286001"/>
                    <a:pt x="175097" y="271915"/>
                  </a:cubicBezTo>
                  <a:lnTo>
                    <a:pt x="175096" y="271914"/>
                  </a:lnTo>
                  <a:cubicBezTo>
                    <a:pt x="190900" y="257830"/>
                    <a:pt x="192293" y="233602"/>
                    <a:pt x="178208" y="217798"/>
                  </a:cubicBezTo>
                  <a:cubicBezTo>
                    <a:pt x="168408" y="206803"/>
                    <a:pt x="160066" y="194506"/>
                    <a:pt x="153182" y="180910"/>
                  </a:cubicBezTo>
                  <a:close/>
                  <a:moveTo>
                    <a:pt x="490628" y="22"/>
                  </a:moveTo>
                  <a:cubicBezTo>
                    <a:pt x="709776" y="1299"/>
                    <a:pt x="930620" y="56503"/>
                    <a:pt x="979166" y="163939"/>
                  </a:cubicBezTo>
                  <a:cubicBezTo>
                    <a:pt x="1104732" y="431200"/>
                    <a:pt x="625219" y="945373"/>
                    <a:pt x="495731" y="944012"/>
                  </a:cubicBezTo>
                  <a:cubicBezTo>
                    <a:pt x="346334" y="939429"/>
                    <a:pt x="-77113" y="489857"/>
                    <a:pt x="12265" y="159671"/>
                  </a:cubicBezTo>
                  <a:cubicBezTo>
                    <a:pt x="54028" y="51397"/>
                    <a:pt x="271480" y="-1255"/>
                    <a:pt x="490628" y="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="" xmlns:a16="http://schemas.microsoft.com/office/drawing/2014/main" id="{25F06891-EBEF-4B05-9142-587E7FF9568B}"/>
              </a:ext>
            </a:extLst>
          </p:cNvPr>
          <p:cNvGrpSpPr/>
          <p:nvPr/>
        </p:nvGrpSpPr>
        <p:grpSpPr>
          <a:xfrm>
            <a:off x="2817711" y="1935277"/>
            <a:ext cx="192577" cy="278092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15" name="눈물 방울 114">
              <a:extLst>
                <a:ext uri="{FF2B5EF4-FFF2-40B4-BE49-F238E27FC236}">
                  <a16:creationId xmlns="" xmlns:a16="http://schemas.microsoft.com/office/drawing/2014/main" id="{5F47A83B-2418-462E-B4A1-F77729CE66F2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="" xmlns:a16="http://schemas.microsoft.com/office/drawing/2014/main" id="{999C4366-1F45-4D51-9246-D66A4279C221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="" xmlns:a16="http://schemas.microsoft.com/office/drawing/2014/main" id="{2E4A4EE0-03FB-43A7-B040-F824F47A0890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="" xmlns:a16="http://schemas.microsoft.com/office/drawing/2014/main" id="{553B35C6-953D-4A8F-BE2F-F8223A8EF8C3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="" xmlns:a16="http://schemas.microsoft.com/office/drawing/2014/main" id="{2DB86BB8-5AA0-40F2-998D-0DCF6FF1ED07}"/>
              </a:ext>
            </a:extLst>
          </p:cNvPr>
          <p:cNvGrpSpPr/>
          <p:nvPr/>
        </p:nvGrpSpPr>
        <p:grpSpPr>
          <a:xfrm rot="19800000">
            <a:off x="3428259" y="3177477"/>
            <a:ext cx="260210" cy="296863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120" name="자유형: 도형 119">
              <a:extLst>
                <a:ext uri="{FF2B5EF4-FFF2-40B4-BE49-F238E27FC236}">
                  <a16:creationId xmlns="" xmlns:a16="http://schemas.microsoft.com/office/drawing/2014/main" id="{6FB11AE0-66BE-4071-8B86-C83E21D71C20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="" xmlns:a16="http://schemas.microsoft.com/office/drawing/2014/main" id="{0DBBB24C-4670-410E-A271-9C899698988F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="" xmlns:a16="http://schemas.microsoft.com/office/drawing/2014/main" id="{2D46A652-9371-4DB8-9577-85366BFB268D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="" xmlns:a16="http://schemas.microsoft.com/office/drawing/2014/main" id="{E90BE9F4-581D-4CB7-B6DD-2C4644F407C9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ardrop 3">
              <a:extLst>
                <a:ext uri="{FF2B5EF4-FFF2-40B4-BE49-F238E27FC236}">
                  <a16:creationId xmlns="" xmlns:a16="http://schemas.microsoft.com/office/drawing/2014/main" id="{A8C17183-9A13-404B-9CB1-A52E604ED0F0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="" xmlns:a16="http://schemas.microsoft.com/office/drawing/2014/main" id="{E9E511C0-EB45-4145-8176-EBEB471FD2EF}"/>
              </a:ext>
            </a:extLst>
          </p:cNvPr>
          <p:cNvGrpSpPr/>
          <p:nvPr/>
        </p:nvGrpSpPr>
        <p:grpSpPr>
          <a:xfrm>
            <a:off x="4046504" y="2034195"/>
            <a:ext cx="195081" cy="251824"/>
            <a:chOff x="4494569" y="302151"/>
            <a:chExt cx="4120238" cy="5318688"/>
          </a:xfrm>
          <a:solidFill>
            <a:schemeClr val="bg1"/>
          </a:solidFill>
        </p:grpSpPr>
        <p:sp>
          <p:nvSpPr>
            <p:cNvPr id="126" name="자유형: 도형 125">
              <a:extLst>
                <a:ext uri="{FF2B5EF4-FFF2-40B4-BE49-F238E27FC236}">
                  <a16:creationId xmlns="" xmlns:a16="http://schemas.microsoft.com/office/drawing/2014/main" id="{34B86864-E591-445D-90D6-EAECB3A260E1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막힌 원호 135">
              <a:extLst>
                <a:ext uri="{FF2B5EF4-FFF2-40B4-BE49-F238E27FC236}">
                  <a16:creationId xmlns="" xmlns:a16="http://schemas.microsoft.com/office/drawing/2014/main" id="{15CA171C-FA18-4536-BFF6-87A2EB138F59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Teardrop 3">
              <a:extLst>
                <a:ext uri="{FF2B5EF4-FFF2-40B4-BE49-F238E27FC236}">
                  <a16:creationId xmlns="" xmlns:a16="http://schemas.microsoft.com/office/drawing/2014/main" id="{28633979-04AF-4148-A443-C2094CED9A40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8108BACF-7C0C-4645-9167-E89EFB5C8968}"/>
              </a:ext>
            </a:extLst>
          </p:cNvPr>
          <p:cNvGrpSpPr/>
          <p:nvPr/>
        </p:nvGrpSpPr>
        <p:grpSpPr>
          <a:xfrm>
            <a:off x="4621978" y="3696486"/>
            <a:ext cx="213338" cy="298415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30" name="사각형: 둥근 모서리 132">
              <a:extLst>
                <a:ext uri="{FF2B5EF4-FFF2-40B4-BE49-F238E27FC236}">
                  <a16:creationId xmlns="" xmlns:a16="http://schemas.microsoft.com/office/drawing/2014/main" id="{C60B01BB-423D-42ED-BE17-E085EAD0BC1A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막힌 원호 135">
              <a:extLst>
                <a:ext uri="{FF2B5EF4-FFF2-40B4-BE49-F238E27FC236}">
                  <a16:creationId xmlns="" xmlns:a16="http://schemas.microsoft.com/office/drawing/2014/main" id="{FEE1E025-0387-4CD0-91A8-F10E253B6021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="" xmlns:a16="http://schemas.microsoft.com/office/drawing/2014/main" id="{DCA926C7-650F-4787-A9AE-59C4D3C19D76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="" xmlns:a16="http://schemas.microsoft.com/office/drawing/2014/main" id="{6EC4242A-90D6-4129-B91E-AF8AFB88729F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B7B84EE2-AB69-42F6-830C-D3DED90F8F93}"/>
              </a:ext>
            </a:extLst>
          </p:cNvPr>
          <p:cNvGrpSpPr/>
          <p:nvPr/>
        </p:nvGrpSpPr>
        <p:grpSpPr>
          <a:xfrm>
            <a:off x="1887187" y="2297883"/>
            <a:ext cx="264972" cy="264972"/>
            <a:chOff x="847837" y="4367156"/>
            <a:chExt cx="1901842" cy="1901842"/>
          </a:xfrm>
          <a:solidFill>
            <a:schemeClr val="bg1"/>
          </a:solidFill>
        </p:grpSpPr>
        <p:sp>
          <p:nvSpPr>
            <p:cNvPr id="135" name="자유형: 도형 134">
              <a:extLst>
                <a:ext uri="{FF2B5EF4-FFF2-40B4-BE49-F238E27FC236}">
                  <a16:creationId xmlns="" xmlns:a16="http://schemas.microsoft.com/office/drawing/2014/main" id="{FB90E496-3190-4202-A0CC-7B391DD8F5A6}"/>
                </a:ext>
              </a:extLst>
            </p:cNvPr>
            <p:cNvSpPr/>
            <p:nvPr/>
          </p:nvSpPr>
          <p:spPr>
            <a:xfrm>
              <a:off x="1025650" y="4550276"/>
              <a:ext cx="1546216" cy="153560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원형: 비어 있음 135">
              <a:extLst>
                <a:ext uri="{FF2B5EF4-FFF2-40B4-BE49-F238E27FC236}">
                  <a16:creationId xmlns="" xmlns:a16="http://schemas.microsoft.com/office/drawing/2014/main" id="{B2BAA94F-C836-461A-B9F6-1C0AC62D1D48}"/>
                </a:ext>
              </a:extLst>
            </p:cNvPr>
            <p:cNvSpPr/>
            <p:nvPr/>
          </p:nvSpPr>
          <p:spPr>
            <a:xfrm>
              <a:off x="847837" y="4367156"/>
              <a:ext cx="1901842" cy="1901842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="" xmlns:a16="http://schemas.microsoft.com/office/drawing/2014/main" id="{60F59C69-5268-4969-8B5D-3962908F7EA8}"/>
              </a:ext>
            </a:extLst>
          </p:cNvPr>
          <p:cNvGrpSpPr/>
          <p:nvPr/>
        </p:nvGrpSpPr>
        <p:grpSpPr>
          <a:xfrm>
            <a:off x="4905084" y="5244294"/>
            <a:ext cx="268815" cy="347005"/>
            <a:chOff x="4494569" y="302151"/>
            <a:chExt cx="4120238" cy="5318688"/>
          </a:xfrm>
          <a:solidFill>
            <a:schemeClr val="bg1"/>
          </a:solidFill>
        </p:grpSpPr>
        <p:sp>
          <p:nvSpPr>
            <p:cNvPr id="138" name="자유형: 도형 137">
              <a:extLst>
                <a:ext uri="{FF2B5EF4-FFF2-40B4-BE49-F238E27FC236}">
                  <a16:creationId xmlns="" xmlns:a16="http://schemas.microsoft.com/office/drawing/2014/main" id="{BFA609E3-8DF9-4C71-9F0C-5B6B518EF64E}"/>
                </a:ext>
              </a:extLst>
            </p:cNvPr>
            <p:cNvSpPr/>
            <p:nvPr/>
          </p:nvSpPr>
          <p:spPr>
            <a:xfrm>
              <a:off x="4494569" y="1657147"/>
              <a:ext cx="4120238" cy="3963692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  <a:gd name="connsiteX0" fmla="*/ 700429 w 2828668"/>
                <a:gd name="connsiteY0" fmla="*/ 76377 h 2649793"/>
                <a:gd name="connsiteX1" fmla="*/ 1598618 w 2828668"/>
                <a:gd name="connsiteY1" fmla="*/ 238859 h 2649793"/>
                <a:gd name="connsiteX2" fmla="*/ 2550488 w 2828668"/>
                <a:gd name="connsiteY2" fmla="*/ 417191 h 2649793"/>
                <a:gd name="connsiteX3" fmla="*/ 2824318 w 2828668"/>
                <a:gd name="connsiteY3" fmla="*/ 1237634 h 2649793"/>
                <a:gd name="connsiteX4" fmla="*/ 1412159 w 2828668"/>
                <a:gd name="connsiteY4" fmla="*/ 2649793 h 2649793"/>
                <a:gd name="connsiteX5" fmla="*/ 0 w 2828668"/>
                <a:gd name="connsiteY5" fmla="*/ 1237634 h 2649793"/>
                <a:gd name="connsiteX6" fmla="*/ 700429 w 2828668"/>
                <a:gd name="connsiteY6" fmla="*/ 76377 h 2649793"/>
                <a:gd name="connsiteX0" fmla="*/ 700429 w 2867395"/>
                <a:gd name="connsiteY0" fmla="*/ 69022 h 2642438"/>
                <a:gd name="connsiteX1" fmla="*/ 1598618 w 2867395"/>
                <a:gd name="connsiteY1" fmla="*/ 231504 h 2642438"/>
                <a:gd name="connsiteX2" fmla="*/ 2423795 w 2867395"/>
                <a:gd name="connsiteY2" fmla="*/ 329819 h 2642438"/>
                <a:gd name="connsiteX3" fmla="*/ 2824318 w 2867395"/>
                <a:gd name="connsiteY3" fmla="*/ 1230279 h 2642438"/>
                <a:gd name="connsiteX4" fmla="*/ 1412159 w 2867395"/>
                <a:gd name="connsiteY4" fmla="*/ 2642438 h 2642438"/>
                <a:gd name="connsiteX5" fmla="*/ 0 w 2867395"/>
                <a:gd name="connsiteY5" fmla="*/ 1230279 h 2642438"/>
                <a:gd name="connsiteX6" fmla="*/ 700429 w 2867395"/>
                <a:gd name="connsiteY6" fmla="*/ 69022 h 2642438"/>
                <a:gd name="connsiteX0" fmla="*/ 700429 w 2874656"/>
                <a:gd name="connsiteY0" fmla="*/ 68169 h 2641585"/>
                <a:gd name="connsiteX1" fmla="*/ 1598618 w 2874656"/>
                <a:gd name="connsiteY1" fmla="*/ 230651 h 2641585"/>
                <a:gd name="connsiteX2" fmla="*/ 2470472 w 2874656"/>
                <a:gd name="connsiteY2" fmla="*/ 288958 h 2641585"/>
                <a:gd name="connsiteX3" fmla="*/ 2824318 w 2874656"/>
                <a:gd name="connsiteY3" fmla="*/ 1229426 h 2641585"/>
                <a:gd name="connsiteX4" fmla="*/ 1412159 w 2874656"/>
                <a:gd name="connsiteY4" fmla="*/ 2641585 h 2641585"/>
                <a:gd name="connsiteX5" fmla="*/ 0 w 2874656"/>
                <a:gd name="connsiteY5" fmla="*/ 1229426 h 2641585"/>
                <a:gd name="connsiteX6" fmla="*/ 700429 w 2874656"/>
                <a:gd name="connsiteY6" fmla="*/ 68169 h 2641585"/>
                <a:gd name="connsiteX0" fmla="*/ 700429 w 2826972"/>
                <a:gd name="connsiteY0" fmla="*/ 68169 h 2641585"/>
                <a:gd name="connsiteX1" fmla="*/ 1598618 w 2826972"/>
                <a:gd name="connsiteY1" fmla="*/ 230651 h 2641585"/>
                <a:gd name="connsiteX2" fmla="*/ 2470472 w 2826972"/>
                <a:gd name="connsiteY2" fmla="*/ 288958 h 2641585"/>
                <a:gd name="connsiteX3" fmla="*/ 2824318 w 2826972"/>
                <a:gd name="connsiteY3" fmla="*/ 1229426 h 2641585"/>
                <a:gd name="connsiteX4" fmla="*/ 1412159 w 2826972"/>
                <a:gd name="connsiteY4" fmla="*/ 2641585 h 2641585"/>
                <a:gd name="connsiteX5" fmla="*/ 0 w 2826972"/>
                <a:gd name="connsiteY5" fmla="*/ 1229426 h 2641585"/>
                <a:gd name="connsiteX6" fmla="*/ 700429 w 2826972"/>
                <a:gd name="connsiteY6" fmla="*/ 68169 h 2641585"/>
                <a:gd name="connsiteX0" fmla="*/ 700429 w 2824332"/>
                <a:gd name="connsiteY0" fmla="*/ 68169 h 2641585"/>
                <a:gd name="connsiteX1" fmla="*/ 1598618 w 2824332"/>
                <a:gd name="connsiteY1" fmla="*/ 230651 h 2641585"/>
                <a:gd name="connsiteX2" fmla="*/ 2470472 w 2824332"/>
                <a:gd name="connsiteY2" fmla="*/ 288958 h 2641585"/>
                <a:gd name="connsiteX3" fmla="*/ 2824318 w 2824332"/>
                <a:gd name="connsiteY3" fmla="*/ 1229426 h 2641585"/>
                <a:gd name="connsiteX4" fmla="*/ 1412159 w 2824332"/>
                <a:gd name="connsiteY4" fmla="*/ 2641585 h 2641585"/>
                <a:gd name="connsiteX5" fmla="*/ 0 w 2824332"/>
                <a:gd name="connsiteY5" fmla="*/ 1229426 h 2641585"/>
                <a:gd name="connsiteX6" fmla="*/ 700429 w 2824332"/>
                <a:gd name="connsiteY6" fmla="*/ 68169 h 2641585"/>
                <a:gd name="connsiteX0" fmla="*/ 700429 w 2824332"/>
                <a:gd name="connsiteY0" fmla="*/ 78908 h 2652324"/>
                <a:gd name="connsiteX1" fmla="*/ 1538605 w 2824332"/>
                <a:gd name="connsiteY1" fmla="*/ 174709 h 2652324"/>
                <a:gd name="connsiteX2" fmla="*/ 2470472 w 2824332"/>
                <a:gd name="connsiteY2" fmla="*/ 299697 h 2652324"/>
                <a:gd name="connsiteX3" fmla="*/ 2824318 w 2824332"/>
                <a:gd name="connsiteY3" fmla="*/ 1240165 h 2652324"/>
                <a:gd name="connsiteX4" fmla="*/ 1412159 w 2824332"/>
                <a:gd name="connsiteY4" fmla="*/ 2652324 h 2652324"/>
                <a:gd name="connsiteX5" fmla="*/ 0 w 2824332"/>
                <a:gd name="connsiteY5" fmla="*/ 1240165 h 2652324"/>
                <a:gd name="connsiteX6" fmla="*/ 700429 w 2824332"/>
                <a:gd name="connsiteY6" fmla="*/ 78908 h 2652324"/>
                <a:gd name="connsiteX0" fmla="*/ 700429 w 2824332"/>
                <a:gd name="connsiteY0" fmla="*/ 78908 h 2692621"/>
                <a:gd name="connsiteX1" fmla="*/ 1538605 w 2824332"/>
                <a:gd name="connsiteY1" fmla="*/ 174709 h 2692621"/>
                <a:gd name="connsiteX2" fmla="*/ 2470472 w 2824332"/>
                <a:gd name="connsiteY2" fmla="*/ 299697 h 2692621"/>
                <a:gd name="connsiteX3" fmla="*/ 2824318 w 2824332"/>
                <a:gd name="connsiteY3" fmla="*/ 1240165 h 2692621"/>
                <a:gd name="connsiteX4" fmla="*/ 1412159 w 2824332"/>
                <a:gd name="connsiteY4" fmla="*/ 2652324 h 2692621"/>
                <a:gd name="connsiteX5" fmla="*/ 0 w 2824332"/>
                <a:gd name="connsiteY5" fmla="*/ 1240165 h 2692621"/>
                <a:gd name="connsiteX6" fmla="*/ 700429 w 2824332"/>
                <a:gd name="connsiteY6" fmla="*/ 78908 h 2692621"/>
                <a:gd name="connsiteX0" fmla="*/ 700429 w 2824332"/>
                <a:gd name="connsiteY0" fmla="*/ 78908 h 2692620"/>
                <a:gd name="connsiteX1" fmla="*/ 1538605 w 2824332"/>
                <a:gd name="connsiteY1" fmla="*/ 174709 h 2692620"/>
                <a:gd name="connsiteX2" fmla="*/ 2470472 w 2824332"/>
                <a:gd name="connsiteY2" fmla="*/ 299697 h 2692620"/>
                <a:gd name="connsiteX3" fmla="*/ 2824318 w 2824332"/>
                <a:gd name="connsiteY3" fmla="*/ 1240165 h 2692620"/>
                <a:gd name="connsiteX4" fmla="*/ 1412159 w 2824332"/>
                <a:gd name="connsiteY4" fmla="*/ 2652324 h 2692620"/>
                <a:gd name="connsiteX5" fmla="*/ 0 w 2824332"/>
                <a:gd name="connsiteY5" fmla="*/ 1240165 h 2692620"/>
                <a:gd name="connsiteX6" fmla="*/ 700429 w 2824332"/>
                <a:gd name="connsiteY6" fmla="*/ 78908 h 2692620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  <a:gd name="connsiteX0" fmla="*/ 700429 w 2824332"/>
                <a:gd name="connsiteY0" fmla="*/ 78908 h 2717027"/>
                <a:gd name="connsiteX1" fmla="*/ 1538605 w 2824332"/>
                <a:gd name="connsiteY1" fmla="*/ 174709 h 2717027"/>
                <a:gd name="connsiteX2" fmla="*/ 2470472 w 2824332"/>
                <a:gd name="connsiteY2" fmla="*/ 299697 h 2717027"/>
                <a:gd name="connsiteX3" fmla="*/ 2824318 w 2824332"/>
                <a:gd name="connsiteY3" fmla="*/ 1240165 h 2717027"/>
                <a:gd name="connsiteX4" fmla="*/ 1412159 w 2824332"/>
                <a:gd name="connsiteY4" fmla="*/ 2652324 h 2717027"/>
                <a:gd name="connsiteX5" fmla="*/ 0 w 2824332"/>
                <a:gd name="connsiteY5" fmla="*/ 1240165 h 2717027"/>
                <a:gd name="connsiteX6" fmla="*/ 700429 w 2824332"/>
                <a:gd name="connsiteY6" fmla="*/ 78908 h 27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4332" h="2717027">
                  <a:moveTo>
                    <a:pt x="700429" y="78908"/>
                  </a:moveTo>
                  <a:cubicBezTo>
                    <a:pt x="1280281" y="-130034"/>
                    <a:pt x="1243598" y="137911"/>
                    <a:pt x="1538605" y="174709"/>
                  </a:cubicBezTo>
                  <a:cubicBezTo>
                    <a:pt x="1833612" y="211507"/>
                    <a:pt x="2005673" y="3206"/>
                    <a:pt x="2470472" y="299697"/>
                  </a:cubicBezTo>
                  <a:cubicBezTo>
                    <a:pt x="2672624" y="460001"/>
                    <a:pt x="2826072" y="810217"/>
                    <a:pt x="2824318" y="1240165"/>
                  </a:cubicBezTo>
                  <a:cubicBezTo>
                    <a:pt x="2821304" y="1979012"/>
                    <a:pt x="2363222" y="2982394"/>
                    <a:pt x="1412159" y="2652324"/>
                  </a:cubicBezTo>
                  <a:cubicBezTo>
                    <a:pt x="302174" y="2872372"/>
                    <a:pt x="0" y="2020079"/>
                    <a:pt x="0" y="1240165"/>
                  </a:cubicBezTo>
                  <a:cubicBezTo>
                    <a:pt x="0" y="752719"/>
                    <a:pt x="217788" y="313228"/>
                    <a:pt x="700429" y="789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막힌 원호 135">
              <a:extLst>
                <a:ext uri="{FF2B5EF4-FFF2-40B4-BE49-F238E27FC236}">
                  <a16:creationId xmlns="" xmlns:a16="http://schemas.microsoft.com/office/drawing/2014/main" id="{E32EDBF7-9FA6-483E-9720-FBC229DD2E4F}"/>
                </a:ext>
              </a:extLst>
            </p:cNvPr>
            <p:cNvSpPr/>
            <p:nvPr/>
          </p:nvSpPr>
          <p:spPr>
            <a:xfrm>
              <a:off x="6612967" y="749435"/>
              <a:ext cx="619195" cy="1253635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611 w 610997"/>
                <a:gd name="connsiteY3" fmla="*/ 99072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5459 w 610031"/>
                <a:gd name="connsiteY0" fmla="*/ 681422 h 683725"/>
                <a:gd name="connsiteX1" fmla="*/ 148849 w 610031"/>
                <a:gd name="connsiteY1" fmla="*/ 199791 h 683725"/>
                <a:gd name="connsiteX2" fmla="*/ 610031 w 610031"/>
                <a:gd name="connsiteY2" fmla="*/ 191 h 683725"/>
                <a:gd name="connsiteX3" fmla="*/ 604645 w 610031"/>
                <a:gd name="connsiteY3" fmla="*/ 99030 h 683725"/>
                <a:gd name="connsiteX4" fmla="*/ 301019 w 610031"/>
                <a:gd name="connsiteY4" fmla="*/ 334838 h 683725"/>
                <a:gd name="connsiteX5" fmla="*/ 274807 w 610031"/>
                <a:gd name="connsiteY5" fmla="*/ 680780 h 683725"/>
                <a:gd name="connsiteX6" fmla="*/ 5459 w 610031"/>
                <a:gd name="connsiteY6" fmla="*/ 681422 h 683725"/>
                <a:gd name="connsiteX0" fmla="*/ 4644 w 629304"/>
                <a:gd name="connsiteY0" fmla="*/ 703788 h 703788"/>
                <a:gd name="connsiteX1" fmla="*/ 168122 w 629304"/>
                <a:gd name="connsiteY1" fmla="*/ 199798 h 703788"/>
                <a:gd name="connsiteX2" fmla="*/ 629304 w 629304"/>
                <a:gd name="connsiteY2" fmla="*/ 198 h 703788"/>
                <a:gd name="connsiteX3" fmla="*/ 623918 w 629304"/>
                <a:gd name="connsiteY3" fmla="*/ 99037 h 703788"/>
                <a:gd name="connsiteX4" fmla="*/ 320292 w 629304"/>
                <a:gd name="connsiteY4" fmla="*/ 334845 h 703788"/>
                <a:gd name="connsiteX5" fmla="*/ 294080 w 629304"/>
                <a:gd name="connsiteY5" fmla="*/ 680787 h 703788"/>
                <a:gd name="connsiteX6" fmla="*/ 4644 w 629304"/>
                <a:gd name="connsiteY6" fmla="*/ 703788 h 703788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39375"/>
                <a:gd name="connsiteY0" fmla="*/ 704131 h 704131"/>
                <a:gd name="connsiteX1" fmla="*/ 178193 w 639375"/>
                <a:gd name="connsiteY1" fmla="*/ 200141 h 704131"/>
                <a:gd name="connsiteX2" fmla="*/ 639375 w 639375"/>
                <a:gd name="connsiteY2" fmla="*/ 541 h 704131"/>
                <a:gd name="connsiteX3" fmla="*/ 633989 w 639375"/>
                <a:gd name="connsiteY3" fmla="*/ 99380 h 704131"/>
                <a:gd name="connsiteX4" fmla="*/ 330363 w 639375"/>
                <a:gd name="connsiteY4" fmla="*/ 335188 h 704131"/>
                <a:gd name="connsiteX5" fmla="*/ 304151 w 639375"/>
                <a:gd name="connsiteY5" fmla="*/ 681130 h 704131"/>
                <a:gd name="connsiteX6" fmla="*/ 14715 w 639375"/>
                <a:gd name="connsiteY6" fmla="*/ 704131 h 704131"/>
                <a:gd name="connsiteX0" fmla="*/ 14715 w 654078"/>
                <a:gd name="connsiteY0" fmla="*/ 704131 h 704131"/>
                <a:gd name="connsiteX1" fmla="*/ 178193 w 654078"/>
                <a:gd name="connsiteY1" fmla="*/ 200141 h 704131"/>
                <a:gd name="connsiteX2" fmla="*/ 639375 w 654078"/>
                <a:gd name="connsiteY2" fmla="*/ 541 h 704131"/>
                <a:gd name="connsiteX3" fmla="*/ 654078 w 654078"/>
                <a:gd name="connsiteY3" fmla="*/ 99380 h 704131"/>
                <a:gd name="connsiteX4" fmla="*/ 330363 w 654078"/>
                <a:gd name="connsiteY4" fmla="*/ 335188 h 704131"/>
                <a:gd name="connsiteX5" fmla="*/ 304151 w 654078"/>
                <a:gd name="connsiteY5" fmla="*/ 681130 h 704131"/>
                <a:gd name="connsiteX6" fmla="*/ 14715 w 654078"/>
                <a:gd name="connsiteY6" fmla="*/ 704131 h 704131"/>
                <a:gd name="connsiteX0" fmla="*/ 4645 w 644008"/>
                <a:gd name="connsiteY0" fmla="*/ 720531 h 720531"/>
                <a:gd name="connsiteX1" fmla="*/ 168123 w 644008"/>
                <a:gd name="connsiteY1" fmla="*/ 216541 h 720531"/>
                <a:gd name="connsiteX2" fmla="*/ 629305 w 644008"/>
                <a:gd name="connsiteY2" fmla="*/ 172 h 720531"/>
                <a:gd name="connsiteX3" fmla="*/ 644008 w 644008"/>
                <a:gd name="connsiteY3" fmla="*/ 115780 h 720531"/>
                <a:gd name="connsiteX4" fmla="*/ 320293 w 644008"/>
                <a:gd name="connsiteY4" fmla="*/ 351588 h 720531"/>
                <a:gd name="connsiteX5" fmla="*/ 294081 w 644008"/>
                <a:gd name="connsiteY5" fmla="*/ 697530 h 720531"/>
                <a:gd name="connsiteX6" fmla="*/ 4645 w 644008"/>
                <a:gd name="connsiteY6" fmla="*/ 720531 h 720531"/>
                <a:gd name="connsiteX0" fmla="*/ 4645 w 644008"/>
                <a:gd name="connsiteY0" fmla="*/ 720359 h 720359"/>
                <a:gd name="connsiteX1" fmla="*/ 168123 w 644008"/>
                <a:gd name="connsiteY1" fmla="*/ 216369 h 720359"/>
                <a:gd name="connsiteX2" fmla="*/ 629305 w 644008"/>
                <a:gd name="connsiteY2" fmla="*/ 0 h 720359"/>
                <a:gd name="connsiteX3" fmla="*/ 644008 w 644008"/>
                <a:gd name="connsiteY3" fmla="*/ 115608 h 720359"/>
                <a:gd name="connsiteX4" fmla="*/ 320293 w 644008"/>
                <a:gd name="connsiteY4" fmla="*/ 351416 h 720359"/>
                <a:gd name="connsiteX5" fmla="*/ 294081 w 644008"/>
                <a:gd name="connsiteY5" fmla="*/ 697358 h 720359"/>
                <a:gd name="connsiteX6" fmla="*/ 4645 w 64400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325543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5409 w 649258"/>
                <a:gd name="connsiteY4" fmla="*/ 351416 h 720359"/>
                <a:gd name="connsiteX5" fmla="*/ 299331 w 649258"/>
                <a:gd name="connsiteY5" fmla="*/ 697358 h 720359"/>
                <a:gd name="connsiteX6" fmla="*/ 9895 w 649258"/>
                <a:gd name="connsiteY6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49258"/>
                <a:gd name="connsiteY0" fmla="*/ 720359 h 720359"/>
                <a:gd name="connsiteX1" fmla="*/ 173373 w 649258"/>
                <a:gd name="connsiteY1" fmla="*/ 216369 h 720359"/>
                <a:gd name="connsiteX2" fmla="*/ 634555 w 649258"/>
                <a:gd name="connsiteY2" fmla="*/ 0 h 720359"/>
                <a:gd name="connsiteX3" fmla="*/ 649258 w 649258"/>
                <a:gd name="connsiteY3" fmla="*/ 115608 h 720359"/>
                <a:gd name="connsiteX4" fmla="*/ 299331 w 649258"/>
                <a:gd name="connsiteY4" fmla="*/ 697358 h 720359"/>
                <a:gd name="connsiteX5" fmla="*/ 9895 w 649258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9895 w 639213"/>
                <a:gd name="connsiteY0" fmla="*/ 720359 h 720359"/>
                <a:gd name="connsiteX1" fmla="*/ 173373 w 639213"/>
                <a:gd name="connsiteY1" fmla="*/ 216369 h 720359"/>
                <a:gd name="connsiteX2" fmla="*/ 634555 w 639213"/>
                <a:gd name="connsiteY2" fmla="*/ 0 h 720359"/>
                <a:gd name="connsiteX3" fmla="*/ 639213 w 639213"/>
                <a:gd name="connsiteY3" fmla="*/ 87660 h 720359"/>
                <a:gd name="connsiteX4" fmla="*/ 299331 w 639213"/>
                <a:gd name="connsiteY4" fmla="*/ 697358 h 720359"/>
                <a:gd name="connsiteX5" fmla="*/ 9895 w 639213"/>
                <a:gd name="connsiteY5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29318"/>
                <a:gd name="connsiteY0" fmla="*/ 720359 h 720359"/>
                <a:gd name="connsiteX1" fmla="*/ 624660 w 629318"/>
                <a:gd name="connsiteY1" fmla="*/ 0 h 720359"/>
                <a:gd name="connsiteX2" fmla="*/ 629318 w 629318"/>
                <a:gd name="connsiteY2" fmla="*/ 87660 h 720359"/>
                <a:gd name="connsiteX3" fmla="*/ 289436 w 629318"/>
                <a:gd name="connsiteY3" fmla="*/ 697358 h 720359"/>
                <a:gd name="connsiteX4" fmla="*/ 0 w 629318"/>
                <a:gd name="connsiteY4" fmla="*/ 720359 h 720359"/>
                <a:gd name="connsiteX0" fmla="*/ 0 w 639363"/>
                <a:gd name="connsiteY0" fmla="*/ 720359 h 720359"/>
                <a:gd name="connsiteX1" fmla="*/ 624660 w 639363"/>
                <a:gd name="connsiteY1" fmla="*/ 0 h 720359"/>
                <a:gd name="connsiteX2" fmla="*/ 639363 w 639363"/>
                <a:gd name="connsiteY2" fmla="*/ 70891 h 720359"/>
                <a:gd name="connsiteX3" fmla="*/ 289436 w 639363"/>
                <a:gd name="connsiteY3" fmla="*/ 697358 h 720359"/>
                <a:gd name="connsiteX4" fmla="*/ 0 w 639363"/>
                <a:gd name="connsiteY4" fmla="*/ 720359 h 72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363" h="720359">
                  <a:moveTo>
                    <a:pt x="0" y="720359"/>
                  </a:moveTo>
                  <a:cubicBezTo>
                    <a:pt x="55871" y="604133"/>
                    <a:pt x="-123074" y="234012"/>
                    <a:pt x="624660" y="0"/>
                  </a:cubicBezTo>
                  <a:lnTo>
                    <a:pt x="639363" y="70891"/>
                  </a:lnTo>
                  <a:cubicBezTo>
                    <a:pt x="171667" y="192706"/>
                    <a:pt x="225241" y="535080"/>
                    <a:pt x="289436" y="697358"/>
                  </a:cubicBezTo>
                  <a:cubicBezTo>
                    <a:pt x="222351" y="707300"/>
                    <a:pt x="67085" y="710417"/>
                    <a:pt x="0" y="7203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Teardrop 3">
              <a:extLst>
                <a:ext uri="{FF2B5EF4-FFF2-40B4-BE49-F238E27FC236}">
                  <a16:creationId xmlns="" xmlns:a16="http://schemas.microsoft.com/office/drawing/2014/main" id="{924F7B50-C5EE-4692-AD12-3C7DDE389B17}"/>
                </a:ext>
              </a:extLst>
            </p:cNvPr>
            <p:cNvSpPr/>
            <p:nvPr/>
          </p:nvSpPr>
          <p:spPr>
            <a:xfrm rot="673055" flipH="1">
              <a:off x="5003325" y="302151"/>
              <a:ext cx="1652805" cy="1203624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="" xmlns:a16="http://schemas.microsoft.com/office/drawing/2014/main" id="{CBFF27AE-F236-46FA-9979-815CA2FEAF72}"/>
              </a:ext>
            </a:extLst>
          </p:cNvPr>
          <p:cNvGrpSpPr/>
          <p:nvPr/>
        </p:nvGrpSpPr>
        <p:grpSpPr>
          <a:xfrm rot="1800000">
            <a:off x="4351389" y="5564550"/>
            <a:ext cx="231522" cy="313000"/>
            <a:chOff x="1443647" y="6080624"/>
            <a:chExt cx="999933" cy="1351830"/>
          </a:xfrm>
          <a:solidFill>
            <a:schemeClr val="bg1"/>
          </a:solidFill>
        </p:grpSpPr>
        <p:sp>
          <p:nvSpPr>
            <p:cNvPr id="142" name="자유형: 도형 141">
              <a:extLst>
                <a:ext uri="{FF2B5EF4-FFF2-40B4-BE49-F238E27FC236}">
                  <a16:creationId xmlns="" xmlns:a16="http://schemas.microsoft.com/office/drawing/2014/main" id="{BCA9412F-CC6C-4F71-8CC4-F632BBAF9EFA}"/>
                </a:ext>
              </a:extLst>
            </p:cNvPr>
            <p:cNvSpPr/>
            <p:nvPr/>
          </p:nvSpPr>
          <p:spPr>
            <a:xfrm rot="18726766">
              <a:off x="1591177" y="6073177"/>
              <a:ext cx="649524" cy="664417"/>
            </a:xfrm>
            <a:custGeom>
              <a:avLst/>
              <a:gdLst>
                <a:gd name="connsiteX0" fmla="*/ 595563 w 649524"/>
                <a:gd name="connsiteY0" fmla="*/ 330541 h 664417"/>
                <a:gd name="connsiteX1" fmla="*/ 467923 w 649524"/>
                <a:gd name="connsiteY1" fmla="*/ 483367 h 664417"/>
                <a:gd name="connsiteX2" fmla="*/ 649524 w 649524"/>
                <a:gd name="connsiteY2" fmla="*/ 614165 h 664417"/>
                <a:gd name="connsiteX3" fmla="*/ 385615 w 649524"/>
                <a:gd name="connsiteY3" fmla="*/ 664417 h 664417"/>
                <a:gd name="connsiteX4" fmla="*/ 0 w 649524"/>
                <a:gd name="connsiteY4" fmla="*/ 237839 h 664417"/>
                <a:gd name="connsiteX5" fmla="*/ 102292 w 649524"/>
                <a:gd name="connsiteY5" fmla="*/ 0 h 664417"/>
                <a:gd name="connsiteX6" fmla="*/ 198503 w 649524"/>
                <a:gd name="connsiteY6" fmla="*/ 223701 h 664417"/>
                <a:gd name="connsiteX7" fmla="*/ 370293 w 649524"/>
                <a:gd name="connsiteY7" fmla="*/ 108290 h 664417"/>
                <a:gd name="connsiteX8" fmla="*/ 330049 w 649524"/>
                <a:gd name="connsiteY8" fmla="*/ 347187 h 66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9524" h="664417">
                  <a:moveTo>
                    <a:pt x="595563" y="330541"/>
                  </a:moveTo>
                  <a:lnTo>
                    <a:pt x="467923" y="483367"/>
                  </a:lnTo>
                  <a:lnTo>
                    <a:pt x="649524" y="614165"/>
                  </a:lnTo>
                  <a:lnTo>
                    <a:pt x="385615" y="664417"/>
                  </a:lnTo>
                  <a:lnTo>
                    <a:pt x="0" y="237839"/>
                  </a:lnTo>
                  <a:lnTo>
                    <a:pt x="102292" y="0"/>
                  </a:lnTo>
                  <a:lnTo>
                    <a:pt x="198503" y="223701"/>
                  </a:lnTo>
                  <a:lnTo>
                    <a:pt x="370293" y="108290"/>
                  </a:lnTo>
                  <a:lnTo>
                    <a:pt x="330049" y="3471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="" xmlns:a16="http://schemas.microsoft.com/office/drawing/2014/main" id="{17708B49-C35B-4483-AE36-14BE38F393CA}"/>
                </a:ext>
              </a:extLst>
            </p:cNvPr>
            <p:cNvSpPr/>
            <p:nvPr/>
          </p:nvSpPr>
          <p:spPr>
            <a:xfrm>
              <a:off x="1443647" y="6488440"/>
              <a:ext cx="999933" cy="944014"/>
            </a:xfrm>
            <a:custGeom>
              <a:avLst/>
              <a:gdLst>
                <a:gd name="connsiteX0" fmla="*/ 493971 w 999933"/>
                <a:gd name="connsiteY0" fmla="*/ 733792 h 944014"/>
                <a:gd name="connsiteX1" fmla="*/ 464882 w 999933"/>
                <a:gd name="connsiteY1" fmla="*/ 767569 h 944014"/>
                <a:gd name="connsiteX2" fmla="*/ 461770 w 999933"/>
                <a:gd name="connsiteY2" fmla="*/ 821685 h 944014"/>
                <a:gd name="connsiteX3" fmla="*/ 515886 w 999933"/>
                <a:gd name="connsiteY3" fmla="*/ 824796 h 944014"/>
                <a:gd name="connsiteX4" fmla="*/ 515886 w 999933"/>
                <a:gd name="connsiteY4" fmla="*/ 824796 h 944014"/>
                <a:gd name="connsiteX5" fmla="*/ 518997 w 999933"/>
                <a:gd name="connsiteY5" fmla="*/ 770680 h 944014"/>
                <a:gd name="connsiteX6" fmla="*/ 493971 w 999933"/>
                <a:gd name="connsiteY6" fmla="*/ 733792 h 944014"/>
                <a:gd name="connsiteX7" fmla="*/ 607567 w 999933"/>
                <a:gd name="connsiteY7" fmla="*/ 549499 h 944014"/>
                <a:gd name="connsiteX8" fmla="*/ 578477 w 999933"/>
                <a:gd name="connsiteY8" fmla="*/ 583276 h 944014"/>
                <a:gd name="connsiteX9" fmla="*/ 575366 w 999933"/>
                <a:gd name="connsiteY9" fmla="*/ 637392 h 944014"/>
                <a:gd name="connsiteX10" fmla="*/ 629482 w 999933"/>
                <a:gd name="connsiteY10" fmla="*/ 640503 h 944014"/>
                <a:gd name="connsiteX11" fmla="*/ 629481 w 999933"/>
                <a:gd name="connsiteY11" fmla="*/ 640503 h 944014"/>
                <a:gd name="connsiteX12" fmla="*/ 632592 w 999933"/>
                <a:gd name="connsiteY12" fmla="*/ 586387 h 944014"/>
                <a:gd name="connsiteX13" fmla="*/ 607567 w 999933"/>
                <a:gd name="connsiteY13" fmla="*/ 549499 h 944014"/>
                <a:gd name="connsiteX14" fmla="*/ 380375 w 999933"/>
                <a:gd name="connsiteY14" fmla="*/ 549498 h 944014"/>
                <a:gd name="connsiteX15" fmla="*/ 351285 w 999933"/>
                <a:gd name="connsiteY15" fmla="*/ 583276 h 944014"/>
                <a:gd name="connsiteX16" fmla="*/ 348173 w 999933"/>
                <a:gd name="connsiteY16" fmla="*/ 637392 h 944014"/>
                <a:gd name="connsiteX17" fmla="*/ 402289 w 999933"/>
                <a:gd name="connsiteY17" fmla="*/ 640504 h 944014"/>
                <a:gd name="connsiteX18" fmla="*/ 402289 w 999933"/>
                <a:gd name="connsiteY18" fmla="*/ 640502 h 944014"/>
                <a:gd name="connsiteX19" fmla="*/ 405401 w 999933"/>
                <a:gd name="connsiteY19" fmla="*/ 586386 h 944014"/>
                <a:gd name="connsiteX20" fmla="*/ 380375 w 999933"/>
                <a:gd name="connsiteY20" fmla="*/ 549498 h 944014"/>
                <a:gd name="connsiteX21" fmla="*/ 721162 w 999933"/>
                <a:gd name="connsiteY21" fmla="*/ 365204 h 944014"/>
                <a:gd name="connsiteX22" fmla="*/ 692073 w 999933"/>
                <a:gd name="connsiteY22" fmla="*/ 398982 h 944014"/>
                <a:gd name="connsiteX23" fmla="*/ 688961 w 999933"/>
                <a:gd name="connsiteY23" fmla="*/ 453098 h 944014"/>
                <a:gd name="connsiteX24" fmla="*/ 743077 w 999933"/>
                <a:gd name="connsiteY24" fmla="*/ 456209 h 944014"/>
                <a:gd name="connsiteX25" fmla="*/ 743077 w 999933"/>
                <a:gd name="connsiteY25" fmla="*/ 456208 h 944014"/>
                <a:gd name="connsiteX26" fmla="*/ 746188 w 999933"/>
                <a:gd name="connsiteY26" fmla="*/ 402092 h 944014"/>
                <a:gd name="connsiteX27" fmla="*/ 721162 w 999933"/>
                <a:gd name="connsiteY27" fmla="*/ 365204 h 944014"/>
                <a:gd name="connsiteX28" fmla="*/ 493970 w 999933"/>
                <a:gd name="connsiteY28" fmla="*/ 365204 h 944014"/>
                <a:gd name="connsiteX29" fmla="*/ 464881 w 999933"/>
                <a:gd name="connsiteY29" fmla="*/ 398981 h 944014"/>
                <a:gd name="connsiteX30" fmla="*/ 461769 w 999933"/>
                <a:gd name="connsiteY30" fmla="*/ 453097 h 944014"/>
                <a:gd name="connsiteX31" fmla="*/ 515885 w 999933"/>
                <a:gd name="connsiteY31" fmla="*/ 456209 h 944014"/>
                <a:gd name="connsiteX32" fmla="*/ 515885 w 999933"/>
                <a:gd name="connsiteY32" fmla="*/ 456208 h 944014"/>
                <a:gd name="connsiteX33" fmla="*/ 518996 w 999933"/>
                <a:gd name="connsiteY33" fmla="*/ 402092 h 944014"/>
                <a:gd name="connsiteX34" fmla="*/ 493970 w 999933"/>
                <a:gd name="connsiteY34" fmla="*/ 365204 h 944014"/>
                <a:gd name="connsiteX35" fmla="*/ 266778 w 999933"/>
                <a:gd name="connsiteY35" fmla="*/ 365204 h 944014"/>
                <a:gd name="connsiteX36" fmla="*/ 237689 w 999933"/>
                <a:gd name="connsiteY36" fmla="*/ 398982 h 944014"/>
                <a:gd name="connsiteX37" fmla="*/ 234577 w 999933"/>
                <a:gd name="connsiteY37" fmla="*/ 453098 h 944014"/>
                <a:gd name="connsiteX38" fmla="*/ 288694 w 999933"/>
                <a:gd name="connsiteY38" fmla="*/ 456210 h 944014"/>
                <a:gd name="connsiteX39" fmla="*/ 288692 w 999933"/>
                <a:gd name="connsiteY39" fmla="*/ 456208 h 944014"/>
                <a:gd name="connsiteX40" fmla="*/ 291804 w 999933"/>
                <a:gd name="connsiteY40" fmla="*/ 402092 h 944014"/>
                <a:gd name="connsiteX41" fmla="*/ 266778 w 999933"/>
                <a:gd name="connsiteY41" fmla="*/ 365204 h 944014"/>
                <a:gd name="connsiteX42" fmla="*/ 834760 w 999933"/>
                <a:gd name="connsiteY42" fmla="*/ 180910 h 944014"/>
                <a:gd name="connsiteX43" fmla="*/ 805671 w 999933"/>
                <a:gd name="connsiteY43" fmla="*/ 214688 h 944014"/>
                <a:gd name="connsiteX44" fmla="*/ 802559 w 999933"/>
                <a:gd name="connsiteY44" fmla="*/ 268804 h 944014"/>
                <a:gd name="connsiteX45" fmla="*/ 856675 w 999933"/>
                <a:gd name="connsiteY45" fmla="*/ 271915 h 944014"/>
                <a:gd name="connsiteX46" fmla="*/ 856675 w 999933"/>
                <a:gd name="connsiteY46" fmla="*/ 271914 h 944014"/>
                <a:gd name="connsiteX47" fmla="*/ 859786 w 999933"/>
                <a:gd name="connsiteY47" fmla="*/ 217798 h 944014"/>
                <a:gd name="connsiteX48" fmla="*/ 834760 w 999933"/>
                <a:gd name="connsiteY48" fmla="*/ 180910 h 944014"/>
                <a:gd name="connsiteX49" fmla="*/ 607566 w 999933"/>
                <a:gd name="connsiteY49" fmla="*/ 180910 h 944014"/>
                <a:gd name="connsiteX50" fmla="*/ 578477 w 999933"/>
                <a:gd name="connsiteY50" fmla="*/ 214688 h 944014"/>
                <a:gd name="connsiteX51" fmla="*/ 575365 w 999933"/>
                <a:gd name="connsiteY51" fmla="*/ 268804 h 944014"/>
                <a:gd name="connsiteX52" fmla="*/ 629481 w 999933"/>
                <a:gd name="connsiteY52" fmla="*/ 271915 h 944014"/>
                <a:gd name="connsiteX53" fmla="*/ 629481 w 999933"/>
                <a:gd name="connsiteY53" fmla="*/ 271915 h 944014"/>
                <a:gd name="connsiteX54" fmla="*/ 632592 w 999933"/>
                <a:gd name="connsiteY54" fmla="*/ 217798 h 944014"/>
                <a:gd name="connsiteX55" fmla="*/ 607566 w 999933"/>
                <a:gd name="connsiteY55" fmla="*/ 180910 h 944014"/>
                <a:gd name="connsiteX56" fmla="*/ 380375 w 999933"/>
                <a:gd name="connsiteY56" fmla="*/ 180910 h 944014"/>
                <a:gd name="connsiteX57" fmla="*/ 351284 w 999933"/>
                <a:gd name="connsiteY57" fmla="*/ 214688 h 944014"/>
                <a:gd name="connsiteX58" fmla="*/ 348173 w 999933"/>
                <a:gd name="connsiteY58" fmla="*/ 268804 h 944014"/>
                <a:gd name="connsiteX59" fmla="*/ 402289 w 999933"/>
                <a:gd name="connsiteY59" fmla="*/ 271916 h 944014"/>
                <a:gd name="connsiteX60" fmla="*/ 402289 w 999933"/>
                <a:gd name="connsiteY60" fmla="*/ 271914 h 944014"/>
                <a:gd name="connsiteX61" fmla="*/ 405400 w 999933"/>
                <a:gd name="connsiteY61" fmla="*/ 217798 h 944014"/>
                <a:gd name="connsiteX62" fmla="*/ 380375 w 999933"/>
                <a:gd name="connsiteY62" fmla="*/ 180910 h 944014"/>
                <a:gd name="connsiteX63" fmla="*/ 153182 w 999933"/>
                <a:gd name="connsiteY63" fmla="*/ 180910 h 944014"/>
                <a:gd name="connsiteX64" fmla="*/ 124093 w 999933"/>
                <a:gd name="connsiteY64" fmla="*/ 214688 h 944014"/>
                <a:gd name="connsiteX65" fmla="*/ 120981 w 999933"/>
                <a:gd name="connsiteY65" fmla="*/ 268804 h 944014"/>
                <a:gd name="connsiteX66" fmla="*/ 175097 w 999933"/>
                <a:gd name="connsiteY66" fmla="*/ 271915 h 944014"/>
                <a:gd name="connsiteX67" fmla="*/ 175096 w 999933"/>
                <a:gd name="connsiteY67" fmla="*/ 271914 h 944014"/>
                <a:gd name="connsiteX68" fmla="*/ 178208 w 999933"/>
                <a:gd name="connsiteY68" fmla="*/ 217798 h 944014"/>
                <a:gd name="connsiteX69" fmla="*/ 153182 w 999933"/>
                <a:gd name="connsiteY69" fmla="*/ 180910 h 944014"/>
                <a:gd name="connsiteX70" fmla="*/ 490628 w 999933"/>
                <a:gd name="connsiteY70" fmla="*/ 22 h 944014"/>
                <a:gd name="connsiteX71" fmla="*/ 979166 w 999933"/>
                <a:gd name="connsiteY71" fmla="*/ 163939 h 944014"/>
                <a:gd name="connsiteX72" fmla="*/ 495731 w 999933"/>
                <a:gd name="connsiteY72" fmla="*/ 944012 h 944014"/>
                <a:gd name="connsiteX73" fmla="*/ 12265 w 999933"/>
                <a:gd name="connsiteY73" fmla="*/ 159671 h 944014"/>
                <a:gd name="connsiteX74" fmla="*/ 490628 w 999933"/>
                <a:gd name="connsiteY74" fmla="*/ 22 h 94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99933" h="944014">
                  <a:moveTo>
                    <a:pt x="493971" y="733792"/>
                  </a:moveTo>
                  <a:cubicBezTo>
                    <a:pt x="485574" y="746509"/>
                    <a:pt x="475878" y="757768"/>
                    <a:pt x="464882" y="767569"/>
                  </a:cubicBezTo>
                  <a:cubicBezTo>
                    <a:pt x="449079" y="781654"/>
                    <a:pt x="447686" y="805882"/>
                    <a:pt x="461770" y="821685"/>
                  </a:cubicBezTo>
                  <a:cubicBezTo>
                    <a:pt x="475855" y="837488"/>
                    <a:pt x="500083" y="838881"/>
                    <a:pt x="515886" y="824796"/>
                  </a:cubicBezTo>
                  <a:lnTo>
                    <a:pt x="515886" y="824796"/>
                  </a:lnTo>
                  <a:cubicBezTo>
                    <a:pt x="531689" y="810711"/>
                    <a:pt x="533082" y="786483"/>
                    <a:pt x="518997" y="770680"/>
                  </a:cubicBezTo>
                  <a:cubicBezTo>
                    <a:pt x="509197" y="759684"/>
                    <a:pt x="500855" y="747387"/>
                    <a:pt x="493971" y="733792"/>
                  </a:cubicBezTo>
                  <a:close/>
                  <a:moveTo>
                    <a:pt x="607567" y="549499"/>
                  </a:moveTo>
                  <a:cubicBezTo>
                    <a:pt x="599170" y="562216"/>
                    <a:pt x="589474" y="573475"/>
                    <a:pt x="578477" y="583276"/>
                  </a:cubicBezTo>
                  <a:cubicBezTo>
                    <a:pt x="562674" y="597361"/>
                    <a:pt x="561280" y="621588"/>
                    <a:pt x="575366" y="637392"/>
                  </a:cubicBezTo>
                  <a:cubicBezTo>
                    <a:pt x="589451" y="653195"/>
                    <a:pt x="613678" y="654588"/>
                    <a:pt x="629482" y="640503"/>
                  </a:cubicBezTo>
                  <a:lnTo>
                    <a:pt x="629481" y="640503"/>
                  </a:lnTo>
                  <a:cubicBezTo>
                    <a:pt x="645284" y="626418"/>
                    <a:pt x="646677" y="602190"/>
                    <a:pt x="632592" y="586387"/>
                  </a:cubicBezTo>
                  <a:cubicBezTo>
                    <a:pt x="622793" y="575391"/>
                    <a:pt x="614451" y="563095"/>
                    <a:pt x="607567" y="549499"/>
                  </a:cubicBezTo>
                  <a:close/>
                  <a:moveTo>
                    <a:pt x="380375" y="549498"/>
                  </a:moveTo>
                  <a:cubicBezTo>
                    <a:pt x="371977" y="562216"/>
                    <a:pt x="362281" y="573476"/>
                    <a:pt x="351285" y="583276"/>
                  </a:cubicBezTo>
                  <a:cubicBezTo>
                    <a:pt x="335481" y="597361"/>
                    <a:pt x="334089" y="621588"/>
                    <a:pt x="348173" y="637392"/>
                  </a:cubicBezTo>
                  <a:cubicBezTo>
                    <a:pt x="362258" y="653196"/>
                    <a:pt x="386486" y="654589"/>
                    <a:pt x="402289" y="640504"/>
                  </a:cubicBezTo>
                  <a:lnTo>
                    <a:pt x="402289" y="640502"/>
                  </a:lnTo>
                  <a:cubicBezTo>
                    <a:pt x="418092" y="626418"/>
                    <a:pt x="419485" y="602190"/>
                    <a:pt x="405401" y="586386"/>
                  </a:cubicBezTo>
                  <a:cubicBezTo>
                    <a:pt x="395600" y="575391"/>
                    <a:pt x="387258" y="563095"/>
                    <a:pt x="380375" y="549498"/>
                  </a:cubicBezTo>
                  <a:close/>
                  <a:moveTo>
                    <a:pt x="721162" y="365204"/>
                  </a:moveTo>
                  <a:cubicBezTo>
                    <a:pt x="712765" y="377922"/>
                    <a:pt x="703069" y="389181"/>
                    <a:pt x="692073" y="398982"/>
                  </a:cubicBezTo>
                  <a:cubicBezTo>
                    <a:pt x="676269" y="413067"/>
                    <a:pt x="674876" y="437295"/>
                    <a:pt x="688961" y="453098"/>
                  </a:cubicBezTo>
                  <a:cubicBezTo>
                    <a:pt x="703046" y="468901"/>
                    <a:pt x="727274" y="470294"/>
                    <a:pt x="743077" y="456209"/>
                  </a:cubicBezTo>
                  <a:lnTo>
                    <a:pt x="743077" y="456208"/>
                  </a:lnTo>
                  <a:cubicBezTo>
                    <a:pt x="758880" y="442124"/>
                    <a:pt x="760273" y="417896"/>
                    <a:pt x="746188" y="402092"/>
                  </a:cubicBezTo>
                  <a:cubicBezTo>
                    <a:pt x="736388" y="391097"/>
                    <a:pt x="728046" y="378800"/>
                    <a:pt x="721162" y="365204"/>
                  </a:cubicBezTo>
                  <a:close/>
                  <a:moveTo>
                    <a:pt x="493970" y="365204"/>
                  </a:moveTo>
                  <a:cubicBezTo>
                    <a:pt x="485573" y="377921"/>
                    <a:pt x="475878" y="389181"/>
                    <a:pt x="464881" y="398981"/>
                  </a:cubicBezTo>
                  <a:cubicBezTo>
                    <a:pt x="449078" y="413067"/>
                    <a:pt x="447685" y="437294"/>
                    <a:pt x="461769" y="453097"/>
                  </a:cubicBezTo>
                  <a:cubicBezTo>
                    <a:pt x="475855" y="468901"/>
                    <a:pt x="500083" y="470294"/>
                    <a:pt x="515885" y="456209"/>
                  </a:cubicBezTo>
                  <a:lnTo>
                    <a:pt x="515885" y="456208"/>
                  </a:lnTo>
                  <a:cubicBezTo>
                    <a:pt x="531689" y="442124"/>
                    <a:pt x="533082" y="417896"/>
                    <a:pt x="518996" y="402092"/>
                  </a:cubicBezTo>
                  <a:cubicBezTo>
                    <a:pt x="509196" y="391096"/>
                    <a:pt x="500854" y="378800"/>
                    <a:pt x="493970" y="365204"/>
                  </a:cubicBezTo>
                  <a:close/>
                  <a:moveTo>
                    <a:pt x="266778" y="365204"/>
                  </a:moveTo>
                  <a:cubicBezTo>
                    <a:pt x="258382" y="377922"/>
                    <a:pt x="248685" y="389182"/>
                    <a:pt x="237689" y="398982"/>
                  </a:cubicBezTo>
                  <a:cubicBezTo>
                    <a:pt x="221886" y="413067"/>
                    <a:pt x="220492" y="437294"/>
                    <a:pt x="234577" y="453098"/>
                  </a:cubicBezTo>
                  <a:cubicBezTo>
                    <a:pt x="248662" y="468902"/>
                    <a:pt x="272890" y="470295"/>
                    <a:pt x="288694" y="456210"/>
                  </a:cubicBezTo>
                  <a:lnTo>
                    <a:pt x="288692" y="456208"/>
                  </a:lnTo>
                  <a:cubicBezTo>
                    <a:pt x="304496" y="442124"/>
                    <a:pt x="305889" y="417896"/>
                    <a:pt x="291804" y="402092"/>
                  </a:cubicBezTo>
                  <a:cubicBezTo>
                    <a:pt x="282004" y="391097"/>
                    <a:pt x="273662" y="378801"/>
                    <a:pt x="266778" y="365204"/>
                  </a:cubicBezTo>
                  <a:close/>
                  <a:moveTo>
                    <a:pt x="834760" y="180910"/>
                  </a:moveTo>
                  <a:cubicBezTo>
                    <a:pt x="826363" y="193628"/>
                    <a:pt x="816667" y="204887"/>
                    <a:pt x="805671" y="214688"/>
                  </a:cubicBezTo>
                  <a:cubicBezTo>
                    <a:pt x="789868" y="228773"/>
                    <a:pt x="788475" y="253000"/>
                    <a:pt x="802559" y="268804"/>
                  </a:cubicBezTo>
                  <a:cubicBezTo>
                    <a:pt x="816644" y="284607"/>
                    <a:pt x="840872" y="286000"/>
                    <a:pt x="856675" y="271915"/>
                  </a:cubicBezTo>
                  <a:lnTo>
                    <a:pt x="856675" y="271914"/>
                  </a:lnTo>
                  <a:cubicBezTo>
                    <a:pt x="872478" y="257829"/>
                    <a:pt x="873871" y="233602"/>
                    <a:pt x="859786" y="217798"/>
                  </a:cubicBezTo>
                  <a:cubicBezTo>
                    <a:pt x="849986" y="206803"/>
                    <a:pt x="841644" y="194506"/>
                    <a:pt x="834760" y="180910"/>
                  </a:cubicBezTo>
                  <a:close/>
                  <a:moveTo>
                    <a:pt x="607566" y="180910"/>
                  </a:moveTo>
                  <a:cubicBezTo>
                    <a:pt x="599169" y="193628"/>
                    <a:pt x="589473" y="204887"/>
                    <a:pt x="578477" y="214688"/>
                  </a:cubicBezTo>
                  <a:cubicBezTo>
                    <a:pt x="562674" y="228773"/>
                    <a:pt x="561281" y="253001"/>
                    <a:pt x="575365" y="268804"/>
                  </a:cubicBezTo>
                  <a:cubicBezTo>
                    <a:pt x="589450" y="284607"/>
                    <a:pt x="613678" y="286000"/>
                    <a:pt x="629481" y="271915"/>
                  </a:cubicBezTo>
                  <a:lnTo>
                    <a:pt x="629481" y="271915"/>
                  </a:lnTo>
                  <a:cubicBezTo>
                    <a:pt x="645284" y="257830"/>
                    <a:pt x="646677" y="233602"/>
                    <a:pt x="632592" y="217798"/>
                  </a:cubicBezTo>
                  <a:cubicBezTo>
                    <a:pt x="622792" y="206803"/>
                    <a:pt x="614450" y="194506"/>
                    <a:pt x="607566" y="180910"/>
                  </a:cubicBezTo>
                  <a:close/>
                  <a:moveTo>
                    <a:pt x="380375" y="180910"/>
                  </a:moveTo>
                  <a:cubicBezTo>
                    <a:pt x="371977" y="193628"/>
                    <a:pt x="362281" y="204887"/>
                    <a:pt x="351284" y="214688"/>
                  </a:cubicBezTo>
                  <a:cubicBezTo>
                    <a:pt x="335481" y="228773"/>
                    <a:pt x="334089" y="253000"/>
                    <a:pt x="348173" y="268804"/>
                  </a:cubicBezTo>
                  <a:cubicBezTo>
                    <a:pt x="362258" y="284607"/>
                    <a:pt x="386486" y="286000"/>
                    <a:pt x="402289" y="271916"/>
                  </a:cubicBezTo>
                  <a:lnTo>
                    <a:pt x="402289" y="271914"/>
                  </a:lnTo>
                  <a:cubicBezTo>
                    <a:pt x="418092" y="257830"/>
                    <a:pt x="419485" y="233602"/>
                    <a:pt x="405400" y="217798"/>
                  </a:cubicBezTo>
                  <a:cubicBezTo>
                    <a:pt x="395600" y="206803"/>
                    <a:pt x="387258" y="194506"/>
                    <a:pt x="380375" y="180910"/>
                  </a:cubicBezTo>
                  <a:close/>
                  <a:moveTo>
                    <a:pt x="153182" y="180910"/>
                  </a:moveTo>
                  <a:cubicBezTo>
                    <a:pt x="144785" y="193628"/>
                    <a:pt x="135089" y="204887"/>
                    <a:pt x="124093" y="214688"/>
                  </a:cubicBezTo>
                  <a:cubicBezTo>
                    <a:pt x="108289" y="228773"/>
                    <a:pt x="106896" y="253000"/>
                    <a:pt x="120981" y="268804"/>
                  </a:cubicBezTo>
                  <a:cubicBezTo>
                    <a:pt x="135067" y="284608"/>
                    <a:pt x="159295" y="286001"/>
                    <a:pt x="175097" y="271915"/>
                  </a:cubicBezTo>
                  <a:lnTo>
                    <a:pt x="175096" y="271914"/>
                  </a:lnTo>
                  <a:cubicBezTo>
                    <a:pt x="190900" y="257830"/>
                    <a:pt x="192293" y="233602"/>
                    <a:pt x="178208" y="217798"/>
                  </a:cubicBezTo>
                  <a:cubicBezTo>
                    <a:pt x="168408" y="206803"/>
                    <a:pt x="160066" y="194506"/>
                    <a:pt x="153182" y="180910"/>
                  </a:cubicBezTo>
                  <a:close/>
                  <a:moveTo>
                    <a:pt x="490628" y="22"/>
                  </a:moveTo>
                  <a:cubicBezTo>
                    <a:pt x="709776" y="1299"/>
                    <a:pt x="930620" y="56503"/>
                    <a:pt x="979166" y="163939"/>
                  </a:cubicBezTo>
                  <a:cubicBezTo>
                    <a:pt x="1104732" y="431200"/>
                    <a:pt x="625219" y="945373"/>
                    <a:pt x="495731" y="944012"/>
                  </a:cubicBezTo>
                  <a:cubicBezTo>
                    <a:pt x="346334" y="939429"/>
                    <a:pt x="-77113" y="489857"/>
                    <a:pt x="12265" y="159671"/>
                  </a:cubicBezTo>
                  <a:cubicBezTo>
                    <a:pt x="54028" y="51397"/>
                    <a:pt x="271480" y="-1255"/>
                    <a:pt x="490628" y="2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="" xmlns:a16="http://schemas.microsoft.com/office/drawing/2014/main" id="{E95AC058-A332-4017-A643-22ABD8387276}"/>
              </a:ext>
            </a:extLst>
          </p:cNvPr>
          <p:cNvGrpSpPr/>
          <p:nvPr/>
        </p:nvGrpSpPr>
        <p:grpSpPr>
          <a:xfrm rot="19800000">
            <a:off x="1527849" y="5411795"/>
            <a:ext cx="194938" cy="222397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145" name="자유형: 도형 144">
              <a:extLst>
                <a:ext uri="{FF2B5EF4-FFF2-40B4-BE49-F238E27FC236}">
                  <a16:creationId xmlns="" xmlns:a16="http://schemas.microsoft.com/office/drawing/2014/main" id="{18CAB544-457B-42BA-9F5D-006102E1267E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="" xmlns:a16="http://schemas.microsoft.com/office/drawing/2014/main" id="{EFEEA3EC-B8F4-4152-BBD6-5A020F6F705F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="" xmlns:a16="http://schemas.microsoft.com/office/drawing/2014/main" id="{10982810-BC75-4838-9EC8-309E22C2FEED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="" xmlns:a16="http://schemas.microsoft.com/office/drawing/2014/main" id="{E5F81F4B-FE5E-40DF-9028-FD004529DF0A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Teardrop 3">
              <a:extLst>
                <a:ext uri="{FF2B5EF4-FFF2-40B4-BE49-F238E27FC236}">
                  <a16:creationId xmlns="" xmlns:a16="http://schemas.microsoft.com/office/drawing/2014/main" id="{61553697-8134-4671-9619-2FFEEE36C70C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="" xmlns:a16="http://schemas.microsoft.com/office/drawing/2014/main" id="{B2258269-BF2A-4604-B3C8-69C5CF95393F}"/>
              </a:ext>
            </a:extLst>
          </p:cNvPr>
          <p:cNvGrpSpPr/>
          <p:nvPr/>
        </p:nvGrpSpPr>
        <p:grpSpPr>
          <a:xfrm>
            <a:off x="1201517" y="4791901"/>
            <a:ext cx="192577" cy="278092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151" name="눈물 방울 150">
              <a:extLst>
                <a:ext uri="{FF2B5EF4-FFF2-40B4-BE49-F238E27FC236}">
                  <a16:creationId xmlns="" xmlns:a16="http://schemas.microsoft.com/office/drawing/2014/main" id="{FC8494DB-D7F0-486D-84FB-3884475981B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="" xmlns:a16="http://schemas.microsoft.com/office/drawing/2014/main" id="{0D8BC2B7-8A51-4910-8795-3C90D1B8D2B5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="" xmlns:a16="http://schemas.microsoft.com/office/drawing/2014/main" id="{5E31A1B9-6543-4C80-A6F7-F2AD8F5934D4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="" xmlns:a16="http://schemas.microsoft.com/office/drawing/2014/main" id="{60CD88AE-8E3E-4980-B7F8-FD24DB247894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="" xmlns:a16="http://schemas.microsoft.com/office/drawing/2014/main" id="{461C8BFC-AA89-4169-8FC0-6C3FB8ECF702}"/>
              </a:ext>
            </a:extLst>
          </p:cNvPr>
          <p:cNvGrpSpPr/>
          <p:nvPr/>
        </p:nvGrpSpPr>
        <p:grpSpPr>
          <a:xfrm>
            <a:off x="1041166" y="3968789"/>
            <a:ext cx="256631" cy="267936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156" name="Freeform 18">
              <a:extLst>
                <a:ext uri="{FF2B5EF4-FFF2-40B4-BE49-F238E27FC236}">
                  <a16:creationId xmlns="" xmlns:a16="http://schemas.microsoft.com/office/drawing/2014/main" id="{16D67905-FD19-44F5-A635-E0E2D79D746D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="" xmlns:a16="http://schemas.microsoft.com/office/drawing/2014/main" id="{6F2A2631-CC36-42B6-B1F7-35202CCA2394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="" xmlns:a16="http://schemas.microsoft.com/office/drawing/2014/main" id="{BF740B33-3DD2-497E-A4C8-67644CB8E79E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타원 158">
              <a:extLst>
                <a:ext uri="{FF2B5EF4-FFF2-40B4-BE49-F238E27FC236}">
                  <a16:creationId xmlns="" xmlns:a16="http://schemas.microsoft.com/office/drawing/2014/main" id="{EBE3DF30-EA8B-498C-8870-6C8C1447014B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="" xmlns:a16="http://schemas.microsoft.com/office/drawing/2014/main" id="{523C9901-4AE8-4EAC-BE73-951C38B502DF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="" xmlns:a16="http://schemas.microsoft.com/office/drawing/2014/main" id="{76F682BA-9175-4C1C-A799-7BD96E49262B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="" xmlns:a16="http://schemas.microsoft.com/office/drawing/2014/main" id="{0BEF9F04-D6B3-4F09-B4CE-C1AD91072D8C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="" xmlns:a16="http://schemas.microsoft.com/office/drawing/2014/main" id="{F09525AE-747F-42F2-8EE2-AA7B8B1ECB9B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="" xmlns:a16="http://schemas.microsoft.com/office/drawing/2014/main" id="{17AD3737-9BC2-4045-BC41-75C254EB2868}"/>
              </a:ext>
            </a:extLst>
          </p:cNvPr>
          <p:cNvGrpSpPr/>
          <p:nvPr/>
        </p:nvGrpSpPr>
        <p:grpSpPr>
          <a:xfrm>
            <a:off x="2577056" y="2854290"/>
            <a:ext cx="186075" cy="260280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165" name="사각형: 둥근 모서리 132">
              <a:extLst>
                <a:ext uri="{FF2B5EF4-FFF2-40B4-BE49-F238E27FC236}">
                  <a16:creationId xmlns="" xmlns:a16="http://schemas.microsoft.com/office/drawing/2014/main" id="{EAA2DD69-287C-4D46-99BE-76307210760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막힌 원호 135">
              <a:extLst>
                <a:ext uri="{FF2B5EF4-FFF2-40B4-BE49-F238E27FC236}">
                  <a16:creationId xmlns="" xmlns:a16="http://schemas.microsoft.com/office/drawing/2014/main" id="{81B2BB61-EB46-4A6C-B1FE-3A7E9E76A2A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="" xmlns:a16="http://schemas.microsoft.com/office/drawing/2014/main" id="{5E485C49-F39E-44E3-81B0-8F72E6B47A1C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="" xmlns:a16="http://schemas.microsoft.com/office/drawing/2014/main" id="{4D7B7A6D-E82C-43FC-9FD5-BC571002C5CF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43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E197CD77-5551-445F-B81B-974E44E5235E}"/>
              </a:ext>
            </a:extLst>
          </p:cNvPr>
          <p:cNvGrpSpPr/>
          <p:nvPr/>
        </p:nvGrpSpPr>
        <p:grpSpPr>
          <a:xfrm rot="10800000">
            <a:off x="1271648" y="1608348"/>
            <a:ext cx="757946" cy="4843670"/>
            <a:chOff x="1055023" y="2447148"/>
            <a:chExt cx="489227" cy="3126415"/>
          </a:xfr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84" name="그룹 83">
              <a:extLst>
                <a:ext uri="{FF2B5EF4-FFF2-40B4-BE49-F238E27FC236}">
                  <a16:creationId xmlns="" xmlns:a16="http://schemas.microsoft.com/office/drawing/2014/main" id="{AA3CBB83-650B-45D2-B91A-1618391746AE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86" name="사다리꼴 85">
                <a:extLst>
                  <a:ext uri="{FF2B5EF4-FFF2-40B4-BE49-F238E27FC236}">
                    <a16:creationId xmlns="" xmlns:a16="http://schemas.microsoft.com/office/drawing/2014/main" id="{74A792D3-F317-4D11-B165-EAC408C6FF9D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="" xmlns:a16="http://schemas.microsoft.com/office/drawing/2014/main" id="{DD41E83D-8588-44F5-B3FA-EA3581B49EAD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자유형: 도형 84">
              <a:extLst>
                <a:ext uri="{FF2B5EF4-FFF2-40B4-BE49-F238E27FC236}">
                  <a16:creationId xmlns="" xmlns:a16="http://schemas.microsoft.com/office/drawing/2014/main" id="{579E3C3B-194E-4EE2-B607-05F58B7DA737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2" name="Group 92">
            <a:extLst>
              <a:ext uri="{FF2B5EF4-FFF2-40B4-BE49-F238E27FC236}">
                <a16:creationId xmlns="" xmlns:a16="http://schemas.microsoft.com/office/drawing/2014/main" id="{7D5837E8-1AC8-445B-AFD2-94265D8096E6}"/>
              </a:ext>
            </a:extLst>
          </p:cNvPr>
          <p:cNvGrpSpPr/>
          <p:nvPr/>
        </p:nvGrpSpPr>
        <p:grpSpPr>
          <a:xfrm>
            <a:off x="4507035" y="1761088"/>
            <a:ext cx="7239604" cy="699453"/>
            <a:chOff x="270024" y="1671305"/>
            <a:chExt cx="6366388" cy="706448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2D1B1E9-8E30-4E03-95B2-AC1FBE351A71}"/>
                </a:ext>
              </a:extLst>
            </p:cNvPr>
            <p:cNvSpPr txBox="1"/>
            <p:nvPr/>
          </p:nvSpPr>
          <p:spPr>
            <a:xfrm>
              <a:off x="270025" y="1911471"/>
              <a:ext cx="6366386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86B7B1B-D442-4407-BF9B-6C1B0DBF011C}"/>
                </a:ext>
              </a:extLst>
            </p:cNvPr>
            <p:cNvSpPr txBox="1"/>
            <p:nvPr/>
          </p:nvSpPr>
          <p:spPr>
            <a:xfrm>
              <a:off x="270024" y="1671305"/>
              <a:ext cx="63663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103">
            <a:extLst>
              <a:ext uri="{FF2B5EF4-FFF2-40B4-BE49-F238E27FC236}">
                <a16:creationId xmlns="" xmlns:a16="http://schemas.microsoft.com/office/drawing/2014/main" id="{56B60573-3416-4204-99E8-82D6DFB22D17}"/>
              </a:ext>
            </a:extLst>
          </p:cNvPr>
          <p:cNvGrpSpPr/>
          <p:nvPr/>
        </p:nvGrpSpPr>
        <p:grpSpPr>
          <a:xfrm>
            <a:off x="4507035" y="2720339"/>
            <a:ext cx="7239604" cy="699453"/>
            <a:chOff x="270024" y="1671305"/>
            <a:chExt cx="6366388" cy="706448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36B921A8-7322-417B-8694-E5ED904B4AF6}"/>
                </a:ext>
              </a:extLst>
            </p:cNvPr>
            <p:cNvSpPr txBox="1"/>
            <p:nvPr/>
          </p:nvSpPr>
          <p:spPr>
            <a:xfrm>
              <a:off x="270025" y="1911471"/>
              <a:ext cx="6366386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49321D2-F9F0-4DA9-AF3D-423326B73ECC}"/>
                </a:ext>
              </a:extLst>
            </p:cNvPr>
            <p:cNvSpPr txBox="1"/>
            <p:nvPr/>
          </p:nvSpPr>
          <p:spPr>
            <a:xfrm>
              <a:off x="270024" y="1671305"/>
              <a:ext cx="63663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106">
            <a:extLst>
              <a:ext uri="{FF2B5EF4-FFF2-40B4-BE49-F238E27FC236}">
                <a16:creationId xmlns="" xmlns:a16="http://schemas.microsoft.com/office/drawing/2014/main" id="{5F7F1B17-2D9C-4193-B76F-7A6C1D285F23}"/>
              </a:ext>
            </a:extLst>
          </p:cNvPr>
          <p:cNvGrpSpPr/>
          <p:nvPr/>
        </p:nvGrpSpPr>
        <p:grpSpPr>
          <a:xfrm>
            <a:off x="4507035" y="3679590"/>
            <a:ext cx="7239604" cy="699453"/>
            <a:chOff x="270024" y="1671305"/>
            <a:chExt cx="6366388" cy="706448"/>
          </a:xfrm>
        </p:grpSpPr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4BDD878-40F5-4C2E-8DFB-C0280FD41C8F}"/>
                </a:ext>
              </a:extLst>
            </p:cNvPr>
            <p:cNvSpPr txBox="1"/>
            <p:nvPr/>
          </p:nvSpPr>
          <p:spPr>
            <a:xfrm>
              <a:off x="270025" y="1911471"/>
              <a:ext cx="6366386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F5D10E84-7363-48C2-9A37-FF7255FAE9FB}"/>
                </a:ext>
              </a:extLst>
            </p:cNvPr>
            <p:cNvSpPr txBox="1"/>
            <p:nvPr/>
          </p:nvSpPr>
          <p:spPr>
            <a:xfrm>
              <a:off x="270024" y="1671305"/>
              <a:ext cx="63663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109">
            <a:extLst>
              <a:ext uri="{FF2B5EF4-FFF2-40B4-BE49-F238E27FC236}">
                <a16:creationId xmlns="" xmlns:a16="http://schemas.microsoft.com/office/drawing/2014/main" id="{6F08E06D-A0C6-4FC5-B11D-0D7D716CCA03}"/>
              </a:ext>
            </a:extLst>
          </p:cNvPr>
          <p:cNvGrpSpPr/>
          <p:nvPr/>
        </p:nvGrpSpPr>
        <p:grpSpPr>
          <a:xfrm>
            <a:off x="4507035" y="4638841"/>
            <a:ext cx="7239604" cy="699453"/>
            <a:chOff x="270024" y="1671305"/>
            <a:chExt cx="6366388" cy="706448"/>
          </a:xfrm>
        </p:grpSpPr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19938BE3-0B66-47B0-84D1-CC666A7B9E46}"/>
                </a:ext>
              </a:extLst>
            </p:cNvPr>
            <p:cNvSpPr txBox="1"/>
            <p:nvPr/>
          </p:nvSpPr>
          <p:spPr>
            <a:xfrm>
              <a:off x="270025" y="1911471"/>
              <a:ext cx="6366386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4FDF8AE3-CDD6-404B-BFEE-1A334E8D8E29}"/>
                </a:ext>
              </a:extLst>
            </p:cNvPr>
            <p:cNvSpPr txBox="1"/>
            <p:nvPr/>
          </p:nvSpPr>
          <p:spPr>
            <a:xfrm>
              <a:off x="270024" y="1671305"/>
              <a:ext cx="63663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D6B6E247-8ADF-4D94-A06E-217C0CD8B5EE}"/>
              </a:ext>
            </a:extLst>
          </p:cNvPr>
          <p:cNvGrpSpPr/>
          <p:nvPr/>
        </p:nvGrpSpPr>
        <p:grpSpPr>
          <a:xfrm>
            <a:off x="1398786" y="1240988"/>
            <a:ext cx="2183932" cy="1895581"/>
            <a:chOff x="2097778" y="1265900"/>
            <a:chExt cx="2183932" cy="1895581"/>
          </a:xfrm>
        </p:grpSpPr>
        <p:sp>
          <p:nvSpPr>
            <p:cNvPr id="45" name="Rounded Rectangle 14">
              <a:extLst>
                <a:ext uri="{FF2B5EF4-FFF2-40B4-BE49-F238E27FC236}">
                  <a16:creationId xmlns="" xmlns:a16="http://schemas.microsoft.com/office/drawing/2014/main" id="{D56130DB-2B1E-470F-8068-937948E7E2EB}"/>
                </a:ext>
              </a:extLst>
            </p:cNvPr>
            <p:cNvSpPr/>
            <p:nvPr/>
          </p:nvSpPr>
          <p:spPr>
            <a:xfrm>
              <a:off x="2097778" y="2362580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="" xmlns:a16="http://schemas.microsoft.com/office/drawing/2014/main" id="{3D5DC0FF-2E62-407A-A885-D79FFCF6AE5A}"/>
                </a:ext>
              </a:extLst>
            </p:cNvPr>
            <p:cNvSpPr/>
            <p:nvPr/>
          </p:nvSpPr>
          <p:spPr>
            <a:xfrm rot="13500000">
              <a:off x="2297584" y="1177356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FA487FF5-8FB6-46F7-9A1F-C5E565A99522}"/>
              </a:ext>
            </a:extLst>
          </p:cNvPr>
          <p:cNvGrpSpPr/>
          <p:nvPr/>
        </p:nvGrpSpPr>
        <p:grpSpPr>
          <a:xfrm>
            <a:off x="1398786" y="2191518"/>
            <a:ext cx="2183932" cy="1895581"/>
            <a:chOff x="3912068" y="2691711"/>
            <a:chExt cx="2183932" cy="1895581"/>
          </a:xfrm>
        </p:grpSpPr>
        <p:sp>
          <p:nvSpPr>
            <p:cNvPr id="48" name="Rounded Rectangle 14">
              <a:extLst>
                <a:ext uri="{FF2B5EF4-FFF2-40B4-BE49-F238E27FC236}">
                  <a16:creationId xmlns="" xmlns:a16="http://schemas.microsoft.com/office/drawing/2014/main" id="{48CD509E-1F56-4140-B57E-CC9BA1AF21A2}"/>
                </a:ext>
              </a:extLst>
            </p:cNvPr>
            <p:cNvSpPr/>
            <p:nvPr/>
          </p:nvSpPr>
          <p:spPr>
            <a:xfrm>
              <a:off x="3912068" y="3788391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="" xmlns:a16="http://schemas.microsoft.com/office/drawing/2014/main" id="{6057745F-35AE-45D3-9A94-193BCB4B6654}"/>
                </a:ext>
              </a:extLst>
            </p:cNvPr>
            <p:cNvSpPr/>
            <p:nvPr/>
          </p:nvSpPr>
          <p:spPr>
            <a:xfrm rot="13500000">
              <a:off x="4111874" y="2603167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A6D7E2A4-FAB0-433E-91FD-97123A22D507}"/>
              </a:ext>
            </a:extLst>
          </p:cNvPr>
          <p:cNvGrpSpPr/>
          <p:nvPr/>
        </p:nvGrpSpPr>
        <p:grpSpPr>
          <a:xfrm>
            <a:off x="1408311" y="3142048"/>
            <a:ext cx="2183932" cy="1895581"/>
            <a:chOff x="6720625" y="4117522"/>
            <a:chExt cx="2183932" cy="1895581"/>
          </a:xfrm>
        </p:grpSpPr>
        <p:sp>
          <p:nvSpPr>
            <p:cNvPr id="51" name="Rounded Rectangle 14">
              <a:extLst>
                <a:ext uri="{FF2B5EF4-FFF2-40B4-BE49-F238E27FC236}">
                  <a16:creationId xmlns="" xmlns:a16="http://schemas.microsoft.com/office/drawing/2014/main" id="{8CE364A6-6CAB-43A4-BA6D-57CDAD5B2C84}"/>
                </a:ext>
              </a:extLst>
            </p:cNvPr>
            <p:cNvSpPr/>
            <p:nvPr/>
          </p:nvSpPr>
          <p:spPr>
            <a:xfrm>
              <a:off x="6720625" y="5214202"/>
              <a:ext cx="138452" cy="283691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="" xmlns:a16="http://schemas.microsoft.com/office/drawing/2014/main" id="{FB6712B0-FF79-49ED-B648-D580D9588A74}"/>
                </a:ext>
              </a:extLst>
            </p:cNvPr>
            <p:cNvSpPr/>
            <p:nvPr/>
          </p:nvSpPr>
          <p:spPr>
            <a:xfrm rot="13500000">
              <a:off x="6920431" y="4028978"/>
              <a:ext cx="1895581" cy="2072670"/>
            </a:xfrm>
            <a:custGeom>
              <a:avLst/>
              <a:gdLst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1555636 w 1895581"/>
                <a:gd name="connsiteY14" fmla="*/ 842725 h 2072670"/>
                <a:gd name="connsiteX15" fmla="*/ 712411 w 1895581"/>
                <a:gd name="connsiteY15" fmla="*/ 1685950 h 2072670"/>
                <a:gd name="connsiteX16" fmla="*/ 712175 w 1895581"/>
                <a:gd name="connsiteY16" fmla="*/ 1685715 h 2072670"/>
                <a:gd name="connsiteX17" fmla="*/ 509099 w 1895581"/>
                <a:gd name="connsiteY17" fmla="*/ 1888790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712175 w 1895581"/>
                <a:gd name="connsiteY15" fmla="*/ 1685715 h 2072670"/>
                <a:gd name="connsiteX16" fmla="*/ 509099 w 1895581"/>
                <a:gd name="connsiteY16" fmla="*/ 1888790 h 2072670"/>
                <a:gd name="connsiteX17" fmla="*/ 682524 w 1895581"/>
                <a:gd name="connsiteY17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392560 w 1895581"/>
                <a:gd name="connsiteY6" fmla="*/ 1366099 h 2072670"/>
                <a:gd name="connsiteX7" fmla="*/ 1249238 w 1895581"/>
                <a:gd name="connsiteY7" fmla="*/ 509421 h 2072670"/>
                <a:gd name="connsiteX8" fmla="*/ 1255435 w 1895581"/>
                <a:gd name="connsiteY8" fmla="*/ 515618 h 2072670"/>
                <a:gd name="connsiteX9" fmla="*/ 1531526 w 1895581"/>
                <a:gd name="connsiteY9" fmla="*/ 239527 h 2072670"/>
                <a:gd name="connsiteX10" fmla="*/ 1531526 w 1895581"/>
                <a:gd name="connsiteY10" fmla="*/ 0 h 2072670"/>
                <a:gd name="connsiteX11" fmla="*/ 1845973 w 1895581"/>
                <a:gd name="connsiteY11" fmla="*/ 314448 h 2072670"/>
                <a:gd name="connsiteX12" fmla="*/ 1845973 w 1895581"/>
                <a:gd name="connsiteY12" fmla="*/ 553975 h 2072670"/>
                <a:gd name="connsiteX13" fmla="*/ 1556430 w 1895581"/>
                <a:gd name="connsiteY13" fmla="*/ 843519 h 2072670"/>
                <a:gd name="connsiteX14" fmla="*/ 712411 w 1895581"/>
                <a:gd name="connsiteY14" fmla="*/ 1685950 h 2072670"/>
                <a:gd name="connsiteX15" fmla="*/ 509099 w 1895581"/>
                <a:gd name="connsiteY15" fmla="*/ 1888790 h 2072670"/>
                <a:gd name="connsiteX16" fmla="*/ 682524 w 1895581"/>
                <a:gd name="connsiteY16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397728 w 1895581"/>
                <a:gd name="connsiteY5" fmla="*/ 1371267 h 2072670"/>
                <a:gd name="connsiteX6" fmla="*/ 1249238 w 1895581"/>
                <a:gd name="connsiteY6" fmla="*/ 509421 h 2072670"/>
                <a:gd name="connsiteX7" fmla="*/ 1255435 w 1895581"/>
                <a:gd name="connsiteY7" fmla="*/ 515618 h 2072670"/>
                <a:gd name="connsiteX8" fmla="*/ 1531526 w 1895581"/>
                <a:gd name="connsiteY8" fmla="*/ 239527 h 2072670"/>
                <a:gd name="connsiteX9" fmla="*/ 1531526 w 1895581"/>
                <a:gd name="connsiteY9" fmla="*/ 0 h 2072670"/>
                <a:gd name="connsiteX10" fmla="*/ 1845973 w 1895581"/>
                <a:gd name="connsiteY10" fmla="*/ 314448 h 2072670"/>
                <a:gd name="connsiteX11" fmla="*/ 1845973 w 1895581"/>
                <a:gd name="connsiteY11" fmla="*/ 553975 h 2072670"/>
                <a:gd name="connsiteX12" fmla="*/ 1556430 w 1895581"/>
                <a:gd name="connsiteY12" fmla="*/ 843519 h 2072670"/>
                <a:gd name="connsiteX13" fmla="*/ 712411 w 1895581"/>
                <a:gd name="connsiteY13" fmla="*/ 1685950 h 2072670"/>
                <a:gd name="connsiteX14" fmla="*/ 509099 w 1895581"/>
                <a:gd name="connsiteY14" fmla="*/ 1888790 h 2072670"/>
                <a:gd name="connsiteX15" fmla="*/ 682524 w 1895581"/>
                <a:gd name="connsiteY15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712411 w 1895581"/>
                <a:gd name="connsiteY12" fmla="*/ 1685950 h 2072670"/>
                <a:gd name="connsiteX13" fmla="*/ 509099 w 1895581"/>
                <a:gd name="connsiteY13" fmla="*/ 1888790 h 2072670"/>
                <a:gd name="connsiteX14" fmla="*/ 682524 w 1895581"/>
                <a:gd name="connsiteY14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1556430 w 1895581"/>
                <a:gd name="connsiteY11" fmla="*/ 843519 h 2072670"/>
                <a:gd name="connsiteX12" fmla="*/ 509099 w 1895581"/>
                <a:gd name="connsiteY12" fmla="*/ 1888790 h 2072670"/>
                <a:gd name="connsiteX13" fmla="*/ 682524 w 1895581"/>
                <a:gd name="connsiteY13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255435 w 1895581"/>
                <a:gd name="connsiteY6" fmla="*/ 515618 h 2072670"/>
                <a:gd name="connsiteX7" fmla="*/ 1531526 w 1895581"/>
                <a:gd name="connsiteY7" fmla="*/ 239527 h 2072670"/>
                <a:gd name="connsiteX8" fmla="*/ 1531526 w 1895581"/>
                <a:gd name="connsiteY8" fmla="*/ 0 h 2072670"/>
                <a:gd name="connsiteX9" fmla="*/ 1845973 w 1895581"/>
                <a:gd name="connsiteY9" fmla="*/ 314448 h 2072670"/>
                <a:gd name="connsiteX10" fmla="*/ 1845973 w 1895581"/>
                <a:gd name="connsiteY10" fmla="*/ 553975 h 2072670"/>
                <a:gd name="connsiteX11" fmla="*/ 509099 w 1895581"/>
                <a:gd name="connsiteY11" fmla="*/ 1888790 h 2072670"/>
                <a:gd name="connsiteX12" fmla="*/ 682524 w 1895581"/>
                <a:gd name="connsiteY12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249238 w 1895581"/>
                <a:gd name="connsiteY5" fmla="*/ 509421 h 2072670"/>
                <a:gd name="connsiteX6" fmla="*/ 1531526 w 1895581"/>
                <a:gd name="connsiteY6" fmla="*/ 239527 h 2072670"/>
                <a:gd name="connsiteX7" fmla="*/ 1531526 w 1895581"/>
                <a:gd name="connsiteY7" fmla="*/ 0 h 2072670"/>
                <a:gd name="connsiteX8" fmla="*/ 1845973 w 1895581"/>
                <a:gd name="connsiteY8" fmla="*/ 314448 h 2072670"/>
                <a:gd name="connsiteX9" fmla="*/ 1845973 w 1895581"/>
                <a:gd name="connsiteY9" fmla="*/ 553975 h 2072670"/>
                <a:gd name="connsiteX10" fmla="*/ 509099 w 1895581"/>
                <a:gd name="connsiteY10" fmla="*/ 1888790 h 2072670"/>
                <a:gd name="connsiteX11" fmla="*/ 682524 w 1895581"/>
                <a:gd name="connsiteY11" fmla="*/ 1996592 h 2072670"/>
                <a:gd name="connsiteX0" fmla="*/ 682524 w 1895581"/>
                <a:gd name="connsiteY0" fmla="*/ 1996592 h 2072670"/>
                <a:gd name="connsiteX1" fmla="*/ 11451 w 1895581"/>
                <a:gd name="connsiteY1" fmla="*/ 2072670 h 2072670"/>
                <a:gd name="connsiteX2" fmla="*/ 0 w 1895581"/>
                <a:gd name="connsiteY2" fmla="*/ 2061220 h 2072670"/>
                <a:gd name="connsiteX3" fmla="*/ 84087 w 1895581"/>
                <a:gd name="connsiteY3" fmla="*/ 1398156 h 2072670"/>
                <a:gd name="connsiteX4" fmla="*/ 196646 w 1895581"/>
                <a:gd name="connsiteY4" fmla="*/ 1572348 h 2072670"/>
                <a:gd name="connsiteX5" fmla="*/ 1531526 w 1895581"/>
                <a:gd name="connsiteY5" fmla="*/ 239527 h 2072670"/>
                <a:gd name="connsiteX6" fmla="*/ 1531526 w 1895581"/>
                <a:gd name="connsiteY6" fmla="*/ 0 h 2072670"/>
                <a:gd name="connsiteX7" fmla="*/ 1845973 w 1895581"/>
                <a:gd name="connsiteY7" fmla="*/ 314448 h 2072670"/>
                <a:gd name="connsiteX8" fmla="*/ 1845973 w 1895581"/>
                <a:gd name="connsiteY8" fmla="*/ 553975 h 2072670"/>
                <a:gd name="connsiteX9" fmla="*/ 509099 w 1895581"/>
                <a:gd name="connsiteY9" fmla="*/ 1888790 h 2072670"/>
                <a:gd name="connsiteX10" fmla="*/ 682524 w 1895581"/>
                <a:gd name="connsiteY10" fmla="*/ 1996592 h 2072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5581" h="2072670">
                  <a:moveTo>
                    <a:pt x="682524" y="1996592"/>
                  </a:moveTo>
                  <a:lnTo>
                    <a:pt x="11451" y="2072670"/>
                  </a:lnTo>
                  <a:lnTo>
                    <a:pt x="0" y="2061220"/>
                  </a:lnTo>
                  <a:lnTo>
                    <a:pt x="84087" y="1398156"/>
                  </a:lnTo>
                  <a:lnTo>
                    <a:pt x="196646" y="1572348"/>
                  </a:lnTo>
                  <a:lnTo>
                    <a:pt x="1531526" y="239527"/>
                  </a:lnTo>
                  <a:cubicBezTo>
                    <a:pt x="1597670" y="173383"/>
                    <a:pt x="1597670" y="66144"/>
                    <a:pt x="1531526" y="0"/>
                  </a:cubicBezTo>
                  <a:lnTo>
                    <a:pt x="1845973" y="314448"/>
                  </a:lnTo>
                  <a:cubicBezTo>
                    <a:pt x="1912117" y="380592"/>
                    <a:pt x="1912117" y="487832"/>
                    <a:pt x="1845973" y="553975"/>
                  </a:cubicBezTo>
                  <a:lnTo>
                    <a:pt x="509099" y="1888790"/>
                  </a:lnTo>
                  <a:lnTo>
                    <a:pt x="682524" y="19965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Rounded Rectangle 14">
            <a:extLst>
              <a:ext uri="{FF2B5EF4-FFF2-40B4-BE49-F238E27FC236}">
                <a16:creationId xmlns="" xmlns:a16="http://schemas.microsoft.com/office/drawing/2014/main" id="{D8FD2DCA-77B9-48C6-B0A9-568185731278}"/>
              </a:ext>
            </a:extLst>
          </p:cNvPr>
          <p:cNvSpPr/>
          <p:nvPr/>
        </p:nvSpPr>
        <p:spPr>
          <a:xfrm>
            <a:off x="1170186" y="5189259"/>
            <a:ext cx="138452" cy="283691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6556161-83B5-4450-A8A6-45F3FD94557A}"/>
              </a:ext>
            </a:extLst>
          </p:cNvPr>
          <p:cNvSpPr txBox="1"/>
          <p:nvPr/>
        </p:nvSpPr>
        <p:spPr>
          <a:xfrm>
            <a:off x="1974504" y="1986275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D462A48D-4EE7-44E1-A04C-C9AA30FA0612}"/>
              </a:ext>
            </a:extLst>
          </p:cNvPr>
          <p:cNvSpPr txBox="1"/>
          <p:nvPr/>
        </p:nvSpPr>
        <p:spPr>
          <a:xfrm>
            <a:off x="1976240" y="2939637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26E077FD-C6D1-483B-9FAA-7542B6DE8A68}"/>
              </a:ext>
            </a:extLst>
          </p:cNvPr>
          <p:cNvSpPr txBox="1"/>
          <p:nvPr/>
        </p:nvSpPr>
        <p:spPr>
          <a:xfrm>
            <a:off x="1987501" y="3892999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92284814-84E8-47AE-B1B5-B69F345A39F7}"/>
              </a:ext>
            </a:extLst>
          </p:cNvPr>
          <p:cNvGrpSpPr/>
          <p:nvPr/>
        </p:nvGrpSpPr>
        <p:grpSpPr>
          <a:xfrm>
            <a:off x="1746061" y="3856162"/>
            <a:ext cx="189852" cy="274158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65" name="눈물 방울 64">
              <a:extLst>
                <a:ext uri="{FF2B5EF4-FFF2-40B4-BE49-F238E27FC236}">
                  <a16:creationId xmlns="" xmlns:a16="http://schemas.microsoft.com/office/drawing/2014/main" id="{D86DA64E-7D93-4DF1-91E0-1CAAAB18F43D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="" xmlns:a16="http://schemas.microsoft.com/office/drawing/2014/main" id="{04AADABE-E7D4-4117-A33B-D8E906061A28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="" xmlns:a16="http://schemas.microsoft.com/office/drawing/2014/main" id="{11B5AF44-E0A6-4394-9D5E-7ADAC02E3350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="" xmlns:a16="http://schemas.microsoft.com/office/drawing/2014/main" id="{7ADCB0E3-959E-4854-990E-BEC07C3A68BB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9FEDBF0C-AAF0-4572-9F53-E39F30FB2149}"/>
              </a:ext>
            </a:extLst>
          </p:cNvPr>
          <p:cNvGrpSpPr/>
          <p:nvPr/>
        </p:nvGrpSpPr>
        <p:grpSpPr>
          <a:xfrm rot="19800000">
            <a:off x="1694493" y="2919510"/>
            <a:ext cx="256528" cy="292663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70" name="자유형: 도형 69">
              <a:extLst>
                <a:ext uri="{FF2B5EF4-FFF2-40B4-BE49-F238E27FC236}">
                  <a16:creationId xmlns="" xmlns:a16="http://schemas.microsoft.com/office/drawing/2014/main" id="{FAF20DC1-DFCE-4B37-8430-C03D1CA77151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="" xmlns:a16="http://schemas.microsoft.com/office/drawing/2014/main" id="{85B9CAB6-34DE-4380-A1E0-CC9DA7E98CA9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="" xmlns:a16="http://schemas.microsoft.com/office/drawing/2014/main" id="{52204C10-2954-4C12-9CB0-4FA59AE024DE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="" xmlns:a16="http://schemas.microsoft.com/office/drawing/2014/main" id="{82B9C644-37A6-4A80-8781-146FFAFFDC81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Teardrop 3">
              <a:extLst>
                <a:ext uri="{FF2B5EF4-FFF2-40B4-BE49-F238E27FC236}">
                  <a16:creationId xmlns="" xmlns:a16="http://schemas.microsoft.com/office/drawing/2014/main" id="{990F120F-3FB2-4995-B6E5-687100B16B25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25026FF4-A30A-445F-8852-E9F41B12E4FC}"/>
              </a:ext>
            </a:extLst>
          </p:cNvPr>
          <p:cNvGrpSpPr/>
          <p:nvPr/>
        </p:nvGrpSpPr>
        <p:grpSpPr>
          <a:xfrm>
            <a:off x="1669220" y="1984314"/>
            <a:ext cx="283691" cy="283691"/>
            <a:chOff x="847837" y="4367156"/>
            <a:chExt cx="1901842" cy="1901842"/>
          </a:xfrm>
          <a:solidFill>
            <a:schemeClr val="bg1"/>
          </a:solidFill>
        </p:grpSpPr>
        <p:sp>
          <p:nvSpPr>
            <p:cNvPr id="81" name="자유형: 도형 80">
              <a:extLst>
                <a:ext uri="{FF2B5EF4-FFF2-40B4-BE49-F238E27FC236}">
                  <a16:creationId xmlns="" xmlns:a16="http://schemas.microsoft.com/office/drawing/2014/main" id="{FE04A247-5F93-4FB9-B6B9-0412BB15B836}"/>
                </a:ext>
              </a:extLst>
            </p:cNvPr>
            <p:cNvSpPr/>
            <p:nvPr/>
          </p:nvSpPr>
          <p:spPr>
            <a:xfrm>
              <a:off x="1025650" y="4550276"/>
              <a:ext cx="1546216" cy="1535602"/>
            </a:xfrm>
            <a:custGeom>
              <a:avLst/>
              <a:gdLst>
                <a:gd name="connsiteX0" fmla="*/ 773108 w 1546216"/>
                <a:gd name="connsiteY0" fmla="*/ 812220 h 1535602"/>
                <a:gd name="connsiteX1" fmla="*/ 1014235 w 1546216"/>
                <a:gd name="connsiteY1" fmla="*/ 1535602 h 1535602"/>
                <a:gd name="connsiteX2" fmla="*/ 531981 w 1546216"/>
                <a:gd name="connsiteY2" fmla="*/ 1535602 h 1535602"/>
                <a:gd name="connsiteX3" fmla="*/ 812454 w 1546216"/>
                <a:gd name="connsiteY3" fmla="*/ 794439 h 1535602"/>
                <a:gd name="connsiteX4" fmla="*/ 1485297 w 1546216"/>
                <a:gd name="connsiteY4" fmla="*/ 1153195 h 1535602"/>
                <a:gd name="connsiteX5" fmla="*/ 1135476 w 1546216"/>
                <a:gd name="connsiteY5" fmla="*/ 1485150 h 1535602"/>
                <a:gd name="connsiteX6" fmla="*/ 735369 w 1546216"/>
                <a:gd name="connsiteY6" fmla="*/ 794439 h 1535602"/>
                <a:gd name="connsiteX7" fmla="*/ 412347 w 1546216"/>
                <a:gd name="connsiteY7" fmla="*/ 1485150 h 1535602"/>
                <a:gd name="connsiteX8" fmla="*/ 62526 w 1546216"/>
                <a:gd name="connsiteY8" fmla="*/ 1153195 h 1535602"/>
                <a:gd name="connsiteX9" fmla="*/ 1546216 w 1546216"/>
                <a:gd name="connsiteY9" fmla="*/ 528939 h 1535602"/>
                <a:gd name="connsiteX10" fmla="*/ 1546216 w 1546216"/>
                <a:gd name="connsiteY10" fmla="*/ 1011193 h 1535602"/>
                <a:gd name="connsiteX11" fmla="*/ 822834 w 1546216"/>
                <a:gd name="connsiteY11" fmla="*/ 770066 h 1535602"/>
                <a:gd name="connsiteX12" fmla="*/ 0 w 1546216"/>
                <a:gd name="connsiteY12" fmla="*/ 528939 h 1535602"/>
                <a:gd name="connsiteX13" fmla="*/ 723382 w 1546216"/>
                <a:gd name="connsiteY13" fmla="*/ 770066 h 1535602"/>
                <a:gd name="connsiteX14" fmla="*/ 0 w 1546216"/>
                <a:gd name="connsiteY14" fmla="*/ 1011193 h 1535602"/>
                <a:gd name="connsiteX15" fmla="*/ 1152010 w 1546216"/>
                <a:gd name="connsiteY15" fmla="*/ 61443 h 1535602"/>
                <a:gd name="connsiteX16" fmla="*/ 1491031 w 1546216"/>
                <a:gd name="connsiteY16" fmla="*/ 404420 h 1535602"/>
                <a:gd name="connsiteX17" fmla="*/ 807054 w 1546216"/>
                <a:gd name="connsiteY17" fmla="*/ 741464 h 1535602"/>
                <a:gd name="connsiteX18" fmla="*/ 395813 w 1546216"/>
                <a:gd name="connsiteY18" fmla="*/ 61443 h 1535602"/>
                <a:gd name="connsiteX19" fmla="*/ 740769 w 1546216"/>
                <a:gd name="connsiteY19" fmla="*/ 741464 h 1535602"/>
                <a:gd name="connsiteX20" fmla="*/ 56792 w 1546216"/>
                <a:gd name="connsiteY20" fmla="*/ 404420 h 1535602"/>
                <a:gd name="connsiteX21" fmla="*/ 531981 w 1546216"/>
                <a:gd name="connsiteY21" fmla="*/ 0 h 1535602"/>
                <a:gd name="connsiteX22" fmla="*/ 1014235 w 1546216"/>
                <a:gd name="connsiteY22" fmla="*/ 0 h 1535602"/>
                <a:gd name="connsiteX23" fmla="*/ 773108 w 1546216"/>
                <a:gd name="connsiteY23" fmla="*/ 723382 h 1535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46216" h="1535602">
                  <a:moveTo>
                    <a:pt x="773108" y="812220"/>
                  </a:moveTo>
                  <a:lnTo>
                    <a:pt x="1014235" y="1535602"/>
                  </a:lnTo>
                  <a:lnTo>
                    <a:pt x="531981" y="1535602"/>
                  </a:lnTo>
                  <a:close/>
                  <a:moveTo>
                    <a:pt x="812454" y="794439"/>
                  </a:moveTo>
                  <a:lnTo>
                    <a:pt x="1485297" y="1153195"/>
                  </a:lnTo>
                  <a:lnTo>
                    <a:pt x="1135476" y="1485150"/>
                  </a:lnTo>
                  <a:close/>
                  <a:moveTo>
                    <a:pt x="735369" y="794439"/>
                  </a:moveTo>
                  <a:lnTo>
                    <a:pt x="412347" y="1485150"/>
                  </a:lnTo>
                  <a:lnTo>
                    <a:pt x="62526" y="1153195"/>
                  </a:lnTo>
                  <a:close/>
                  <a:moveTo>
                    <a:pt x="1546216" y="528939"/>
                  </a:moveTo>
                  <a:lnTo>
                    <a:pt x="1546216" y="1011193"/>
                  </a:lnTo>
                  <a:lnTo>
                    <a:pt x="822834" y="770066"/>
                  </a:lnTo>
                  <a:close/>
                  <a:moveTo>
                    <a:pt x="0" y="528939"/>
                  </a:moveTo>
                  <a:lnTo>
                    <a:pt x="723382" y="770066"/>
                  </a:lnTo>
                  <a:lnTo>
                    <a:pt x="0" y="1011193"/>
                  </a:lnTo>
                  <a:close/>
                  <a:moveTo>
                    <a:pt x="1152010" y="61443"/>
                  </a:moveTo>
                  <a:lnTo>
                    <a:pt x="1491031" y="404420"/>
                  </a:lnTo>
                  <a:lnTo>
                    <a:pt x="807054" y="741464"/>
                  </a:lnTo>
                  <a:close/>
                  <a:moveTo>
                    <a:pt x="395813" y="61443"/>
                  </a:moveTo>
                  <a:lnTo>
                    <a:pt x="740769" y="741464"/>
                  </a:lnTo>
                  <a:lnTo>
                    <a:pt x="56792" y="404420"/>
                  </a:lnTo>
                  <a:close/>
                  <a:moveTo>
                    <a:pt x="531981" y="0"/>
                  </a:moveTo>
                  <a:lnTo>
                    <a:pt x="1014235" y="0"/>
                  </a:lnTo>
                  <a:lnTo>
                    <a:pt x="773108" y="723382"/>
                  </a:lnTo>
                  <a:close/>
                </a:path>
              </a:pathLst>
            </a:custGeom>
            <a:grpFill/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원형: 비어 있음 81">
              <a:extLst>
                <a:ext uri="{FF2B5EF4-FFF2-40B4-BE49-F238E27FC236}">
                  <a16:creationId xmlns="" xmlns:a16="http://schemas.microsoft.com/office/drawing/2014/main" id="{D8FCB4E5-824A-4D7E-AE73-AAEC2BC88EDC}"/>
                </a:ext>
              </a:extLst>
            </p:cNvPr>
            <p:cNvSpPr/>
            <p:nvPr/>
          </p:nvSpPr>
          <p:spPr>
            <a:xfrm>
              <a:off x="847837" y="4367156"/>
              <a:ext cx="1901842" cy="1901842"/>
            </a:xfrm>
            <a:prstGeom prst="donut">
              <a:avLst>
                <a:gd name="adj" fmla="val 3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1" name="자유형: 도형 90">
            <a:extLst>
              <a:ext uri="{FF2B5EF4-FFF2-40B4-BE49-F238E27FC236}">
                <a16:creationId xmlns="" xmlns:a16="http://schemas.microsoft.com/office/drawing/2014/main" id="{84439449-35B1-466E-B314-1E90AD3DC6C0}"/>
              </a:ext>
            </a:extLst>
          </p:cNvPr>
          <p:cNvSpPr/>
          <p:nvPr/>
        </p:nvSpPr>
        <p:spPr>
          <a:xfrm rot="13500000">
            <a:off x="1399802" y="3916372"/>
            <a:ext cx="2052888" cy="2228216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424C20E-137D-467A-B2F4-48C182BF1027}"/>
              </a:ext>
            </a:extLst>
          </p:cNvPr>
          <p:cNvSpPr txBox="1"/>
          <p:nvPr/>
        </p:nvSpPr>
        <p:spPr>
          <a:xfrm>
            <a:off x="1751112" y="4846362"/>
            <a:ext cx="1580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5D1CC417-B323-49CC-9DD6-4DD163D0E939}"/>
              </a:ext>
            </a:extLst>
          </p:cNvPr>
          <p:cNvGrpSpPr/>
          <p:nvPr/>
        </p:nvGrpSpPr>
        <p:grpSpPr>
          <a:xfrm>
            <a:off x="1495019" y="4807042"/>
            <a:ext cx="210320" cy="294194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76" name="사각형: 둥근 모서리 132">
              <a:extLst>
                <a:ext uri="{FF2B5EF4-FFF2-40B4-BE49-F238E27FC236}">
                  <a16:creationId xmlns="" xmlns:a16="http://schemas.microsoft.com/office/drawing/2014/main" id="{ED73D216-3110-42FD-9A8D-7B5B1D8FFE52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막힌 원호 135">
              <a:extLst>
                <a:ext uri="{FF2B5EF4-FFF2-40B4-BE49-F238E27FC236}">
                  <a16:creationId xmlns="" xmlns:a16="http://schemas.microsoft.com/office/drawing/2014/main" id="{AA196EA8-DB9D-4431-85CB-1439326E8A1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="" xmlns:a16="http://schemas.microsoft.com/office/drawing/2014/main" id="{34492DAE-F467-44F2-AF34-AF8E7E1F418D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="" xmlns:a16="http://schemas.microsoft.com/office/drawing/2014/main" id="{8A8491D0-75DA-4E27-9DA7-F8B99EED4066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616580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rocco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9DC518"/>
      </a:accent2>
      <a:accent3>
        <a:srgbClr val="79BA27"/>
      </a:accent3>
      <a:accent4>
        <a:srgbClr val="9DC518"/>
      </a:accent4>
      <a:accent5>
        <a:srgbClr val="79BA27"/>
      </a:accent5>
      <a:accent6>
        <a:srgbClr val="9DC51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ROCCOL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9DC518"/>
      </a:accent2>
      <a:accent3>
        <a:srgbClr val="79BA27"/>
      </a:accent3>
      <a:accent4>
        <a:srgbClr val="9DC518"/>
      </a:accent4>
      <a:accent5>
        <a:srgbClr val="79BA27"/>
      </a:accent5>
      <a:accent6>
        <a:srgbClr val="9DC51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rocco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BA27"/>
      </a:accent1>
      <a:accent2>
        <a:srgbClr val="9DC518"/>
      </a:accent2>
      <a:accent3>
        <a:srgbClr val="79BA27"/>
      </a:accent3>
      <a:accent4>
        <a:srgbClr val="9DC518"/>
      </a:accent4>
      <a:accent5>
        <a:srgbClr val="79BA27"/>
      </a:accent5>
      <a:accent6>
        <a:srgbClr val="9DC518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6002</Words>
  <Application>Microsoft Office PowerPoint</Application>
  <PresentationFormat>Widescreen</PresentationFormat>
  <Paragraphs>587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 Unicode MS</vt:lpstr>
      <vt:lpstr>FZShuTi</vt:lpstr>
      <vt:lpstr>HY견명조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Free PPT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107</cp:revision>
  <dcterms:created xsi:type="dcterms:W3CDTF">2018-04-24T17:14:44Z</dcterms:created>
  <dcterms:modified xsi:type="dcterms:W3CDTF">2018-07-15T16:00:07Z</dcterms:modified>
</cp:coreProperties>
</file>