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23329" y="915566"/>
            <a:ext cx="3290674" cy="3290674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3" y="2616706"/>
            <a:ext cx="3024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59832" y="1772133"/>
            <a:ext cx="30243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311314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2015-12-01T04:57:25Z</dcterms:modified>
</cp:coreProperties>
</file>