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22219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2014-12-31T05:57:30Z</dcterms:modified>
</cp:coreProperties>
</file>