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2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905" y="405139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707904" y="307580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5679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39502"/>
            <a:ext cx="1301512" cy="3218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0" y="3801904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23</cp:revision>
  <dcterms:created xsi:type="dcterms:W3CDTF">2014-04-01T16:27:38Z</dcterms:created>
  <dcterms:modified xsi:type="dcterms:W3CDTF">2015-08-09T03:40:06Z</dcterms:modified>
</cp:coreProperties>
</file>