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9" y="2765777"/>
            <a:ext cx="424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1790184"/>
            <a:ext cx="4248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9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61491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2016-04-11T05:31:03Z</dcterms:modified>
</cp:coreProperties>
</file>