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75D07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rgbClr val="F75D07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35269" y="624880"/>
            <a:ext cx="3893740" cy="3893740"/>
            <a:chOff x="1988096" y="845096"/>
            <a:chExt cx="5320208" cy="5320208"/>
          </a:xfrm>
        </p:grpSpPr>
        <p:sp>
          <p:nvSpPr>
            <p:cNvPr id="9" name="Oval 8"/>
            <p:cNvSpPr/>
            <p:nvPr/>
          </p:nvSpPr>
          <p:spPr>
            <a:xfrm>
              <a:off x="2060104" y="917104"/>
              <a:ext cx="5176192" cy="5176192"/>
            </a:xfrm>
            <a:prstGeom prst="ellipse">
              <a:avLst/>
            </a:prstGeom>
            <a:solidFill>
              <a:srgbClr val="E20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88096" y="845096"/>
              <a:ext cx="5320208" cy="5320208"/>
            </a:xfrm>
            <a:prstGeom prst="ellipse">
              <a:avLst/>
            </a:prstGeom>
            <a:noFill/>
            <a:ln>
              <a:solidFill>
                <a:srgbClr val="E2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5369586" y="776847"/>
            <a:ext cx="1159423" cy="1159423"/>
          </a:xfrm>
          <a:prstGeom prst="ellipse">
            <a:avLst/>
          </a:prstGeom>
          <a:solidFill>
            <a:srgbClr val="F7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04449" y="2797375"/>
            <a:ext cx="37191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704449" y="1954158"/>
            <a:ext cx="371915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24" y="1221411"/>
            <a:ext cx="952547" cy="23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2015-08-29T05:45:20Z</dcterms:modified>
</cp:coreProperties>
</file>