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handoutMasterIdLst>
    <p:handoutMasterId r:id="rId6"/>
  </p:handout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202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CB082-1745-4FD3-A783-0E2382D061A8}" type="datetimeFigureOut">
              <a:rPr lang="ko-KR" altLang="en-US" smtClean="0"/>
              <a:t>2015-09-25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80070-BE31-4D4D-9D7D-70F201B37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3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92992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98" y="1655913"/>
            <a:ext cx="1082804" cy="267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11902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57686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2015-09-25T02:17:15Z</dcterms:modified>
</cp:coreProperties>
</file>