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7051" y="3931175"/>
            <a:ext cx="55898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778928" y="3181744"/>
            <a:ext cx="55898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7494"/>
            <a:ext cx="1052447" cy="260258"/>
          </a:xfrm>
          <a:prstGeom prst="rect">
            <a:avLst/>
          </a:prstGeom>
        </p:spPr>
      </p:pic>
      <p:pic>
        <p:nvPicPr>
          <p:cNvPr id="11" name="Picture 2" descr="E:\002-KIMS BUSINESS\007-02-ALLPPT-Contents\T-008-2015-12\1219\07-톱니바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06" y="763930"/>
            <a:ext cx="3174188" cy="22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flipV="1">
            <a:off x="2419437" y="307583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 flipV="1">
            <a:off x="2419437" y="379591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2015-12-21T16:30:56Z</dcterms:modified>
</cp:coreProperties>
</file>