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2"/>
  </p:notesMasterIdLst>
  <p:sldIdLst>
    <p:sldId id="256" r:id="rId4"/>
    <p:sldId id="271" r:id="rId5"/>
    <p:sldId id="261" r:id="rId6"/>
    <p:sldId id="264" r:id="rId7"/>
    <p:sldId id="270" r:id="rId8"/>
    <p:sldId id="281" r:id="rId9"/>
    <p:sldId id="280" r:id="rId10"/>
    <p:sldId id="292" r:id="rId11"/>
    <p:sldId id="335" r:id="rId12"/>
    <p:sldId id="294" r:id="rId13"/>
    <p:sldId id="287" r:id="rId14"/>
    <p:sldId id="325" r:id="rId15"/>
    <p:sldId id="277" r:id="rId16"/>
    <p:sldId id="288" r:id="rId17"/>
    <p:sldId id="293" r:id="rId18"/>
    <p:sldId id="299" r:id="rId19"/>
    <p:sldId id="290" r:id="rId20"/>
    <p:sldId id="289" r:id="rId21"/>
    <p:sldId id="336" r:id="rId22"/>
    <p:sldId id="291" r:id="rId23"/>
    <p:sldId id="284" r:id="rId24"/>
    <p:sldId id="324" r:id="rId25"/>
    <p:sldId id="282" r:id="rId26"/>
    <p:sldId id="296" r:id="rId27"/>
    <p:sldId id="337" r:id="rId28"/>
    <p:sldId id="283" r:id="rId29"/>
    <p:sldId id="286" r:id="rId30"/>
    <p:sldId id="339" r:id="rId31"/>
    <p:sldId id="265" r:id="rId32"/>
    <p:sldId id="279" r:id="rId33"/>
    <p:sldId id="297" r:id="rId34"/>
    <p:sldId id="272" r:id="rId35"/>
    <p:sldId id="274" r:id="rId36"/>
    <p:sldId id="298" r:id="rId37"/>
    <p:sldId id="278" r:id="rId38"/>
    <p:sldId id="275" r:id="rId39"/>
    <p:sldId id="338" r:id="rId40"/>
    <p:sldId id="273" r:id="rId41"/>
    <p:sldId id="268" r:id="rId42"/>
    <p:sldId id="295" r:id="rId43"/>
    <p:sldId id="276" r:id="rId44"/>
    <p:sldId id="266" r:id="rId45"/>
    <p:sldId id="269" r:id="rId46"/>
    <p:sldId id="260" r:id="rId47"/>
    <p:sldId id="263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F3-45AE-A7A3-DA15508C478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F3-45AE-A7A3-DA15508C478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3F3-45AE-A7A3-DA15508C478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F3-45AE-A7A3-DA15508C478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F3-45AE-A7A3-DA15508C4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058BF-FF39-4639-8409-0A309A5020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3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224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447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7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5039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2722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91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860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002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28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89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2" r:id="rId11"/>
    <p:sldLayoutId id="2147483744" r:id="rId12"/>
    <p:sldLayoutId id="2147483745" r:id="rId13"/>
    <p:sldLayoutId id="2147483754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32" r:id="rId22"/>
    <p:sldLayoutId id="2147483733" r:id="rId23"/>
    <p:sldLayoutId id="2147483734" r:id="rId2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5227719" y="6588021"/>
            <a:ext cx="632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43860" y="645590"/>
            <a:ext cx="1599709" cy="393142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362667"/>
            <a:ext cx="696421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pPr algn="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Genome Editing</a:t>
            </a:r>
          </a:p>
          <a:p>
            <a:pPr algn="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676007"/>
            <a:ext cx="69641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5D9435BF-688A-4DBE-AB35-59ED859C27A2}"/>
              </a:ext>
            </a:extLst>
          </p:cNvPr>
          <p:cNvSpPr/>
          <p:nvPr/>
        </p:nvSpPr>
        <p:spPr>
          <a:xfrm>
            <a:off x="3884865" y="2215846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AB39865D-2303-470B-9802-F4718873063F}"/>
              </a:ext>
            </a:extLst>
          </p:cNvPr>
          <p:cNvSpPr/>
          <p:nvPr/>
        </p:nvSpPr>
        <p:spPr>
          <a:xfrm>
            <a:off x="5055249" y="3386230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084D3FF7-EEF2-4CFA-9EA5-1EF1E8BABC30}"/>
              </a:ext>
            </a:extLst>
          </p:cNvPr>
          <p:cNvSpPr/>
          <p:nvPr/>
        </p:nvSpPr>
        <p:spPr>
          <a:xfrm>
            <a:off x="4481166" y="2812147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5E2B0AD-9674-437F-B6B8-07A2879B2C16}"/>
              </a:ext>
            </a:extLst>
          </p:cNvPr>
          <p:cNvSpPr>
            <a:spLocks/>
          </p:cNvSpPr>
          <p:nvPr/>
        </p:nvSpPr>
        <p:spPr bwMode="auto">
          <a:xfrm>
            <a:off x="6491831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263B4579-0D98-4AD5-B551-3A0FAD3CA1F2}"/>
              </a:ext>
            </a:extLst>
          </p:cNvPr>
          <p:cNvSpPr>
            <a:spLocks/>
          </p:cNvSpPr>
          <p:nvPr/>
        </p:nvSpPr>
        <p:spPr bwMode="auto">
          <a:xfrm flipH="1">
            <a:off x="3324625" y="4427424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EFB998-75BD-4AA3-9AAD-CF68D055E5CE}"/>
              </a:ext>
            </a:extLst>
          </p:cNvPr>
          <p:cNvSpPr/>
          <p:nvPr/>
        </p:nvSpPr>
        <p:spPr>
          <a:xfrm>
            <a:off x="7023976" y="3048697"/>
            <a:ext cx="439759" cy="43975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A02557-15FB-4149-A34F-92A5A271444B}"/>
              </a:ext>
            </a:extLst>
          </p:cNvPr>
          <p:cNvSpPr/>
          <p:nvPr/>
        </p:nvSpPr>
        <p:spPr>
          <a:xfrm>
            <a:off x="4876663" y="304118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D93D60-31BF-48CC-9CBA-2887D54CC249}"/>
              </a:ext>
            </a:extLst>
          </p:cNvPr>
          <p:cNvSpPr/>
          <p:nvPr/>
        </p:nvSpPr>
        <p:spPr>
          <a:xfrm>
            <a:off x="6840340" y="2228058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0B75878A-A0C2-4D00-B7FD-D32DF2626BE1}"/>
              </a:ext>
            </a:extLst>
          </p:cNvPr>
          <p:cNvSpPr/>
          <p:nvPr/>
        </p:nvSpPr>
        <p:spPr>
          <a:xfrm>
            <a:off x="6983146" y="2333571"/>
            <a:ext cx="170904" cy="245492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CB72988-CDB7-416B-8AF5-7C64410BE1CE}"/>
              </a:ext>
            </a:extLst>
          </p:cNvPr>
          <p:cNvSpPr/>
          <p:nvPr/>
        </p:nvSpPr>
        <p:spPr>
          <a:xfrm>
            <a:off x="4976960" y="3152662"/>
            <a:ext cx="255920" cy="233568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84E284D4-66D9-4AB6-9C77-AE4CD9831BF6}"/>
              </a:ext>
            </a:extLst>
          </p:cNvPr>
          <p:cNvSpPr/>
          <p:nvPr/>
        </p:nvSpPr>
        <p:spPr>
          <a:xfrm>
            <a:off x="7128652" y="3172400"/>
            <a:ext cx="247162" cy="19124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07752E-5390-43D6-9E85-57085AF49FDA}"/>
              </a:ext>
            </a:extLst>
          </p:cNvPr>
          <p:cNvSpPr/>
          <p:nvPr/>
        </p:nvSpPr>
        <p:spPr>
          <a:xfrm>
            <a:off x="5101182" y="221584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53EBE0-C2ED-496B-8A46-B5E18C327E8B}"/>
              </a:ext>
            </a:extLst>
          </p:cNvPr>
          <p:cNvSpPr/>
          <p:nvPr/>
        </p:nvSpPr>
        <p:spPr>
          <a:xfrm>
            <a:off x="5890907" y="2600387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809619-B912-49B2-89F3-C4E6A8A70B47}"/>
              </a:ext>
            </a:extLst>
          </p:cNvPr>
          <p:cNvSpPr/>
          <p:nvPr/>
        </p:nvSpPr>
        <p:spPr>
          <a:xfrm>
            <a:off x="7433165" y="380531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5032F8-8142-40F1-8565-E3E0A355C4B0}"/>
              </a:ext>
            </a:extLst>
          </p:cNvPr>
          <p:cNvSpPr/>
          <p:nvPr/>
        </p:nvSpPr>
        <p:spPr>
          <a:xfrm>
            <a:off x="4344586" y="3795810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42DB8F2-4A57-49E1-96AE-4873C0DA8247}"/>
              </a:ext>
            </a:extLst>
          </p:cNvPr>
          <p:cNvSpPr/>
          <p:nvPr/>
        </p:nvSpPr>
        <p:spPr>
          <a:xfrm rot="14270044">
            <a:off x="7533923" y="3900984"/>
            <a:ext cx="222882" cy="232173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936375E1-5C97-4E03-B16C-AEA7D3CDF465}"/>
              </a:ext>
            </a:extLst>
          </p:cNvPr>
          <p:cNvSpPr/>
          <p:nvPr/>
        </p:nvSpPr>
        <p:spPr>
          <a:xfrm rot="19800000">
            <a:off x="5200909" y="2307472"/>
            <a:ext cx="240308" cy="240267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6F34D9EB-299D-47AA-8AB7-A79EA5B5D5B1}"/>
              </a:ext>
            </a:extLst>
          </p:cNvPr>
          <p:cNvSpPr/>
          <p:nvPr/>
        </p:nvSpPr>
        <p:spPr>
          <a:xfrm>
            <a:off x="6006919" y="2708477"/>
            <a:ext cx="207739" cy="207340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88ACD966-2B57-4975-96BD-2765E7AE64A5}"/>
              </a:ext>
            </a:extLst>
          </p:cNvPr>
          <p:cNvSpPr>
            <a:spLocks noChangeAspect="1"/>
          </p:cNvSpPr>
          <p:nvPr/>
        </p:nvSpPr>
        <p:spPr>
          <a:xfrm>
            <a:off x="4465300" y="3933428"/>
            <a:ext cx="216204" cy="16728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23C3B6-3168-4A15-950F-D9E86ACFC677}"/>
              </a:ext>
            </a:extLst>
          </p:cNvPr>
          <p:cNvSpPr/>
          <p:nvPr/>
        </p:nvSpPr>
        <p:spPr>
          <a:xfrm>
            <a:off x="7802961" y="3157973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E91291-0C43-4FC8-A951-AB9009BE5A20}"/>
              </a:ext>
            </a:extLst>
          </p:cNvPr>
          <p:cNvSpPr/>
          <p:nvPr/>
        </p:nvSpPr>
        <p:spPr>
          <a:xfrm>
            <a:off x="3919187" y="3190442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D7D0EEB0-C79B-45AB-9D2F-DDCDA9959A52}"/>
              </a:ext>
            </a:extLst>
          </p:cNvPr>
          <p:cNvSpPr>
            <a:spLocks/>
          </p:cNvSpPr>
          <p:nvPr/>
        </p:nvSpPr>
        <p:spPr>
          <a:xfrm>
            <a:off x="4019723" y="3297417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50175781-A853-445F-9C29-D6C2DC63A7A4}"/>
              </a:ext>
            </a:extLst>
          </p:cNvPr>
          <p:cNvSpPr>
            <a:spLocks noChangeAspect="1"/>
          </p:cNvSpPr>
          <p:nvPr/>
        </p:nvSpPr>
        <p:spPr>
          <a:xfrm rot="8580000">
            <a:off x="7903179" y="3264041"/>
            <a:ext cx="239324" cy="23868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ECCFB3-FE8D-4055-A932-879A44622B97}"/>
              </a:ext>
            </a:extLst>
          </p:cNvPr>
          <p:cNvSpPr/>
          <p:nvPr/>
        </p:nvSpPr>
        <p:spPr>
          <a:xfrm>
            <a:off x="5890908" y="3260199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FB2EB-E906-40E1-9A90-F18622E76749}"/>
              </a:ext>
            </a:extLst>
          </p:cNvPr>
          <p:cNvSpPr/>
          <p:nvPr/>
        </p:nvSpPr>
        <p:spPr>
          <a:xfrm>
            <a:off x="5067467" y="3660698"/>
            <a:ext cx="439759" cy="423521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8C910E-81E0-464D-988C-B9D2F0787C1B}"/>
              </a:ext>
            </a:extLst>
          </p:cNvPr>
          <p:cNvSpPr/>
          <p:nvPr/>
        </p:nvSpPr>
        <p:spPr>
          <a:xfrm>
            <a:off x="6741981" y="3644201"/>
            <a:ext cx="439759" cy="4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A79993BD-02F1-4608-A87D-6CF0D95AB1B1}"/>
              </a:ext>
            </a:extLst>
          </p:cNvPr>
          <p:cNvSpPr>
            <a:spLocks noChangeAspect="1"/>
          </p:cNvSpPr>
          <p:nvPr/>
        </p:nvSpPr>
        <p:spPr>
          <a:xfrm>
            <a:off x="5167990" y="3753115"/>
            <a:ext cx="238715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Donut 6">
            <a:extLst>
              <a:ext uri="{FF2B5EF4-FFF2-40B4-BE49-F238E27FC236}">
                <a16:creationId xmlns:a16="http://schemas.microsoft.com/office/drawing/2014/main" id="{3AA61488-6F61-4FF4-B67F-316119F2ADF0}"/>
              </a:ext>
            </a:extLst>
          </p:cNvPr>
          <p:cNvSpPr>
            <a:spLocks noChangeAspect="1"/>
          </p:cNvSpPr>
          <p:nvPr/>
        </p:nvSpPr>
        <p:spPr>
          <a:xfrm>
            <a:off x="6856564" y="375311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C365E374-694B-4735-A440-915DC6ECBDB8}"/>
              </a:ext>
            </a:extLst>
          </p:cNvPr>
          <p:cNvSpPr>
            <a:spLocks/>
          </p:cNvSpPr>
          <p:nvPr/>
        </p:nvSpPr>
        <p:spPr>
          <a:xfrm>
            <a:off x="5991443" y="3374285"/>
            <a:ext cx="238688" cy="23868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A4D748-2937-4A7C-AF87-BD92FE9BC549}"/>
              </a:ext>
            </a:extLst>
          </p:cNvPr>
          <p:cNvGrpSpPr/>
          <p:nvPr/>
        </p:nvGrpSpPr>
        <p:grpSpPr>
          <a:xfrm>
            <a:off x="8099015" y="1725681"/>
            <a:ext cx="2375551" cy="1107996"/>
            <a:chOff x="3017859" y="4283314"/>
            <a:chExt cx="1890849" cy="11079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408FA0-C5C2-4094-A881-3FC5A9F4447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EE224D-AA6F-4620-9E1F-E3BFB4B0035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86394A-27B9-4410-9A6C-7834A54C3AFB}"/>
              </a:ext>
            </a:extLst>
          </p:cNvPr>
          <p:cNvGrpSpPr/>
          <p:nvPr/>
        </p:nvGrpSpPr>
        <p:grpSpPr>
          <a:xfrm>
            <a:off x="9030771" y="3561291"/>
            <a:ext cx="2375551" cy="1107996"/>
            <a:chOff x="3017859" y="4283314"/>
            <a:chExt cx="1890849" cy="11079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DD5F6C-21C5-418A-A75C-47CEF74DF4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0E7667-65F9-4952-9743-F730660A8E3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0CC0F6-0C1D-46F2-9E87-73C6BBC04F21}"/>
              </a:ext>
            </a:extLst>
          </p:cNvPr>
          <p:cNvGrpSpPr/>
          <p:nvPr/>
        </p:nvGrpSpPr>
        <p:grpSpPr>
          <a:xfrm>
            <a:off x="805724" y="3561291"/>
            <a:ext cx="2375551" cy="1107996"/>
            <a:chOff x="3017859" y="4283314"/>
            <a:chExt cx="1890849" cy="11079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C66067-0DFD-47D8-903F-43F960D1BF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2C10CD-FA80-421B-BCF9-4C17A9587A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1D8D1F-511D-48B2-AA86-0DE65797D596}"/>
              </a:ext>
            </a:extLst>
          </p:cNvPr>
          <p:cNvGrpSpPr/>
          <p:nvPr/>
        </p:nvGrpSpPr>
        <p:grpSpPr>
          <a:xfrm>
            <a:off x="1669820" y="1725681"/>
            <a:ext cx="2375551" cy="1107996"/>
            <a:chOff x="3017859" y="4283314"/>
            <a:chExt cx="1890849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9A113-702C-4831-B01B-77E13F3CDAD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905D17-4B6E-4B81-8F29-9A59F734701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76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6C7D61-423C-4F36-A024-B921FE28D96C}"/>
              </a:ext>
            </a:extLst>
          </p:cNvPr>
          <p:cNvSpPr/>
          <p:nvPr/>
        </p:nvSpPr>
        <p:spPr>
          <a:xfrm>
            <a:off x="932508" y="1945988"/>
            <a:ext cx="10320950" cy="1856747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5CD15E-6F07-4779-8517-B931B6EF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2328"/>
              </p:ext>
            </p:extLst>
          </p:nvPr>
        </p:nvGraphicFramePr>
        <p:xfrm>
          <a:off x="6351015" y="2118056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20E4C9-C8FB-447C-B99F-B74954A69795}"/>
              </a:ext>
            </a:extLst>
          </p:cNvPr>
          <p:cNvSpPr/>
          <p:nvPr/>
        </p:nvSpPr>
        <p:spPr>
          <a:xfrm>
            <a:off x="1372085" y="1729964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F52BF-CCD0-4AEA-A902-826D1008F40E}"/>
              </a:ext>
            </a:extLst>
          </p:cNvPr>
          <p:cNvCxnSpPr/>
          <p:nvPr/>
        </p:nvCxnSpPr>
        <p:spPr>
          <a:xfrm>
            <a:off x="1547111" y="2683603"/>
            <a:ext cx="4320000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03530E-3B06-42A9-A6BB-1F3F8029BDA7}"/>
              </a:ext>
            </a:extLst>
          </p:cNvPr>
          <p:cNvSpPr txBox="1"/>
          <p:nvPr/>
        </p:nvSpPr>
        <p:spPr>
          <a:xfrm>
            <a:off x="1657056" y="2823352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6562-9799-4FE2-A554-A5366C63D902}"/>
              </a:ext>
            </a:extLst>
          </p:cNvPr>
          <p:cNvSpPr txBox="1"/>
          <p:nvPr/>
        </p:nvSpPr>
        <p:spPr>
          <a:xfrm>
            <a:off x="1657054" y="2292310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6B89A-E541-4FC8-8FC8-86FA2C49D551}"/>
              </a:ext>
            </a:extLst>
          </p:cNvPr>
          <p:cNvSpPr txBox="1"/>
          <p:nvPr/>
        </p:nvSpPr>
        <p:spPr>
          <a:xfrm>
            <a:off x="1908752" y="1777334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FE75DC-B5C1-46CB-96D6-0DEFBA84A2C4}"/>
              </a:ext>
            </a:extLst>
          </p:cNvPr>
          <p:cNvSpPr/>
          <p:nvPr/>
        </p:nvSpPr>
        <p:spPr>
          <a:xfrm>
            <a:off x="932508" y="4278312"/>
            <a:ext cx="10320950" cy="1856747"/>
          </a:xfrm>
          <a:prstGeom prst="roundRect">
            <a:avLst>
              <a:gd name="adj" fmla="val 7849"/>
            </a:avLst>
          </a:prstGeom>
          <a:solidFill>
            <a:schemeClr val="bg1">
              <a:alpha val="5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5937B9-8D66-40DB-9C4E-11E65CF27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87821"/>
              </p:ext>
            </p:extLst>
          </p:nvPr>
        </p:nvGraphicFramePr>
        <p:xfrm>
          <a:off x="6351015" y="4450380"/>
          <a:ext cx="4468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03DE42-BD13-4AF1-93E7-8427F715E23F}"/>
              </a:ext>
            </a:extLst>
          </p:cNvPr>
          <p:cNvSpPr/>
          <p:nvPr/>
        </p:nvSpPr>
        <p:spPr>
          <a:xfrm>
            <a:off x="1372085" y="4062288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CC1A86-D183-4F6D-843A-BFCE97EFBD58}"/>
              </a:ext>
            </a:extLst>
          </p:cNvPr>
          <p:cNvCxnSpPr/>
          <p:nvPr/>
        </p:nvCxnSpPr>
        <p:spPr>
          <a:xfrm>
            <a:off x="1547111" y="5015927"/>
            <a:ext cx="4320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E2710C-6C2D-4D55-A8F4-ACCFFB8CA25E}"/>
              </a:ext>
            </a:extLst>
          </p:cNvPr>
          <p:cNvSpPr txBox="1"/>
          <p:nvPr/>
        </p:nvSpPr>
        <p:spPr>
          <a:xfrm>
            <a:off x="1657056" y="5155676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F0C1-9E86-4879-B92B-49FE2881F2DF}"/>
              </a:ext>
            </a:extLst>
          </p:cNvPr>
          <p:cNvSpPr txBox="1"/>
          <p:nvPr/>
        </p:nvSpPr>
        <p:spPr>
          <a:xfrm>
            <a:off x="1657054" y="4624634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5CDA8-BF3D-4533-96AD-ADF1147F046F}"/>
              </a:ext>
            </a:extLst>
          </p:cNvPr>
          <p:cNvSpPr txBox="1"/>
          <p:nvPr/>
        </p:nvSpPr>
        <p:spPr>
          <a:xfrm>
            <a:off x="1908752" y="4109658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71631" y="1418229"/>
            <a:ext cx="984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  <p:sp>
        <p:nvSpPr>
          <p:cNvPr id="16" name="Frame 15"/>
          <p:cNvSpPr/>
          <p:nvPr/>
        </p:nvSpPr>
        <p:spPr>
          <a:xfrm>
            <a:off x="316787" y="3508403"/>
            <a:ext cx="11558427" cy="2630470"/>
          </a:xfrm>
          <a:prstGeom prst="frame">
            <a:avLst>
              <a:gd name="adj1" fmla="val 16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13"/>
          <p:cNvSpPr txBox="1">
            <a:spLocks/>
          </p:cNvSpPr>
          <p:nvPr/>
        </p:nvSpPr>
        <p:spPr>
          <a:xfrm>
            <a:off x="1171631" y="3878527"/>
            <a:ext cx="3742243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3600" b="1" dirty="0">
                <a:solidFill>
                  <a:schemeClr val="bg1"/>
                </a:solidFill>
              </a:rPr>
              <a:t>PORTFOLIO PRESENTATION DESIGNED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19B95-72E4-48B0-9969-13E4D806E5FE}"/>
              </a:ext>
            </a:extLst>
          </p:cNvPr>
          <p:cNvSpPr txBox="1"/>
          <p:nvPr/>
        </p:nvSpPr>
        <p:spPr>
          <a:xfrm>
            <a:off x="3755740" y="2004261"/>
            <a:ext cx="46805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C5B701D-7785-49D7-8378-1FECA5DF0C7A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/>
              <a:t>Infographic Style</a:t>
            </a:r>
            <a:endParaRPr lang="en-US" sz="540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706A362-06B5-4AE0-B3A5-A1740496BAD7}"/>
              </a:ext>
            </a:extLst>
          </p:cNvPr>
          <p:cNvSpPr/>
          <p:nvPr/>
        </p:nvSpPr>
        <p:spPr>
          <a:xfrm rot="10800000">
            <a:off x="5108170" y="3810805"/>
            <a:ext cx="671044" cy="671044"/>
          </a:xfrm>
          <a:prstGeom prst="corner">
            <a:avLst>
              <a:gd name="adj1" fmla="val 16112"/>
              <a:gd name="adj2" fmla="val 156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1CF53-9D9C-4717-8867-C30BC433777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9426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740710"/>
              </p:ext>
            </p:extLst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28D1C7E7-49ED-4337-B64E-1E21F31C9C4E}"/>
              </a:ext>
            </a:extLst>
          </p:cNvPr>
          <p:cNvSpPr/>
          <p:nvPr/>
        </p:nvSpPr>
        <p:spPr>
          <a:xfrm>
            <a:off x="4622855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37F5F-EC99-43A7-89C7-02390A50737B}"/>
              </a:ext>
            </a:extLst>
          </p:cNvPr>
          <p:cNvSpPr txBox="1"/>
          <p:nvPr/>
        </p:nvSpPr>
        <p:spPr>
          <a:xfrm>
            <a:off x="7802222" y="4809422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C0DE-0315-4775-A290-0D9DDA5E280F}"/>
              </a:ext>
            </a:extLst>
          </p:cNvPr>
          <p:cNvSpPr txBox="1"/>
          <p:nvPr/>
        </p:nvSpPr>
        <p:spPr>
          <a:xfrm>
            <a:off x="1747314" y="4809422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C6B6062-A3AA-4F56-B2AA-CAB501C74BEF}"/>
              </a:ext>
            </a:extLst>
          </p:cNvPr>
          <p:cNvSpPr>
            <a:spLocks noEditPoints="1"/>
          </p:cNvSpPr>
          <p:nvPr/>
        </p:nvSpPr>
        <p:spPr bwMode="auto">
          <a:xfrm>
            <a:off x="3671842" y="2827072"/>
            <a:ext cx="460349" cy="647632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CC5B1-F72A-4283-ACCB-F8A64C70C375}"/>
              </a:ext>
            </a:extLst>
          </p:cNvPr>
          <p:cNvSpPr txBox="1"/>
          <p:nvPr/>
        </p:nvSpPr>
        <p:spPr>
          <a:xfrm>
            <a:off x="8750392" y="2827726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6DAF4-5C18-4DF8-86F2-BABF369DD54A}"/>
              </a:ext>
            </a:extLst>
          </p:cNvPr>
          <p:cNvSpPr txBox="1"/>
          <p:nvPr/>
        </p:nvSpPr>
        <p:spPr>
          <a:xfrm>
            <a:off x="753839" y="2827726"/>
            <a:ext cx="26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2DE4257-3A8B-491F-A98B-16CE5D107D5A}"/>
              </a:ext>
            </a:extLst>
          </p:cNvPr>
          <p:cNvSpPr/>
          <p:nvPr/>
        </p:nvSpPr>
        <p:spPr>
          <a:xfrm>
            <a:off x="7953106" y="2835505"/>
            <a:ext cx="572853" cy="630770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0" name="그룹 3">
            <a:extLst>
              <a:ext uri="{FF2B5EF4-FFF2-40B4-BE49-F238E27FC236}">
                <a16:creationId xmlns:a16="http://schemas.microsoft.com/office/drawing/2014/main" id="{7E3BA721-1718-4011-B275-2081F7BEFD9B}"/>
              </a:ext>
            </a:extLst>
          </p:cNvPr>
          <p:cNvGrpSpPr/>
          <p:nvPr/>
        </p:nvGrpSpPr>
        <p:grpSpPr>
          <a:xfrm>
            <a:off x="3997856" y="1855687"/>
            <a:ext cx="4196288" cy="4284406"/>
            <a:chOff x="4241631" y="2018644"/>
            <a:chExt cx="3708741" cy="3786621"/>
          </a:xfrm>
        </p:grpSpPr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C784392-A1C7-4620-B895-26D94805C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66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23725CEA-1275-4093-A08A-742110FC8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856" y="2950293"/>
              <a:ext cx="1409093" cy="2702029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517CDB08-F251-4C4D-A4CE-9D82A194C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09" y="2934294"/>
              <a:ext cx="1427679" cy="2553284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AD4AC6C3-C106-4061-A7C2-0DEFD06BE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41631" y="2122391"/>
              <a:ext cx="1729711" cy="721391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E6AC141-1023-414B-9348-88D3FE8C5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922" y="2018644"/>
              <a:ext cx="337188" cy="3786621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EB8677-6F39-4BD4-A71F-8C9243138CE6}"/>
                </a:ext>
              </a:extLst>
            </p:cNvPr>
            <p:cNvSpPr/>
            <p:nvPr/>
          </p:nvSpPr>
          <p:spPr>
            <a:xfrm>
              <a:off x="6949939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2B454-4797-44E5-8983-6865BBF9F5BC}"/>
                </a:ext>
              </a:extLst>
            </p:cNvPr>
            <p:cNvSpPr/>
            <p:nvPr/>
          </p:nvSpPr>
          <p:spPr>
            <a:xfrm>
              <a:off x="5760699" y="4132902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07DFD5-C4A9-4D2C-971B-548B4A46ADC3}"/>
                </a:ext>
              </a:extLst>
            </p:cNvPr>
            <p:cNvSpPr/>
            <p:nvPr/>
          </p:nvSpPr>
          <p:spPr>
            <a:xfrm>
              <a:off x="6296791" y="4132410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D634D-AA18-4FB4-89CE-D778757A5C7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375563" y="2542387"/>
              <a:ext cx="680006" cy="5408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BB8D3C-D9C6-4BA4-BFE4-E993ABDDEF28}"/>
                </a:ext>
              </a:extLst>
            </p:cNvPr>
            <p:cNvSpPr/>
            <p:nvPr/>
          </p:nvSpPr>
          <p:spPr>
            <a:xfrm>
              <a:off x="5034478" y="2419463"/>
              <a:ext cx="144015" cy="144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649FFD-3FE2-4590-B814-3B0FDAFCF652}"/>
                </a:ext>
              </a:extLst>
            </p:cNvPr>
            <p:cNvCxnSpPr/>
            <p:nvPr/>
          </p:nvCxnSpPr>
          <p:spPr>
            <a:xfrm flipH="1">
              <a:off x="5184733" y="4215788"/>
              <a:ext cx="644606" cy="4077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4E5637-F1C6-4F6C-8FD0-D47F76E8591B}"/>
                </a:ext>
              </a:extLst>
            </p:cNvPr>
            <p:cNvCxnSpPr/>
            <p:nvPr/>
          </p:nvCxnSpPr>
          <p:spPr>
            <a:xfrm>
              <a:off x="7053498" y="2500176"/>
              <a:ext cx="698686" cy="4501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5A22A1-836B-4ABE-9EF2-E17A2F758D65}"/>
                </a:ext>
              </a:extLst>
            </p:cNvPr>
            <p:cNvCxnSpPr/>
            <p:nvPr/>
          </p:nvCxnSpPr>
          <p:spPr>
            <a:xfrm>
              <a:off x="6379096" y="4207006"/>
              <a:ext cx="643942" cy="41607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7">
            <a:extLst>
              <a:ext uri="{FF2B5EF4-FFF2-40B4-BE49-F238E27FC236}">
                <a16:creationId xmlns:a16="http://schemas.microsoft.com/office/drawing/2014/main" id="{6C9A0F59-CF01-49AD-86D9-0283C52FDF32}"/>
              </a:ext>
            </a:extLst>
          </p:cNvPr>
          <p:cNvSpPr/>
          <p:nvPr/>
        </p:nvSpPr>
        <p:spPr>
          <a:xfrm>
            <a:off x="6971187" y="4826584"/>
            <a:ext cx="612000" cy="612000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2297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1495" y="5874535"/>
            <a:ext cx="348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2DD527F7-0A4F-4AC9-9C36-2CD61137BEDF}"/>
              </a:ext>
            </a:extLst>
          </p:cNvPr>
          <p:cNvSpPr/>
          <p:nvPr/>
        </p:nvSpPr>
        <p:spPr>
          <a:xfrm>
            <a:off x="8435013" y="2406341"/>
            <a:ext cx="671044" cy="671044"/>
          </a:xfrm>
          <a:prstGeom prst="corner">
            <a:avLst>
              <a:gd name="adj1" fmla="val 16112"/>
              <a:gd name="adj2" fmla="val 143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2722-7A5B-4887-A1CD-E5284E74C195}"/>
              </a:ext>
            </a:extLst>
          </p:cNvPr>
          <p:cNvSpPr txBox="1"/>
          <p:nvPr/>
        </p:nvSpPr>
        <p:spPr>
          <a:xfrm>
            <a:off x="8770535" y="741315"/>
            <a:ext cx="2518788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MEDICAL</a:t>
            </a:r>
          </a:p>
          <a:p>
            <a:pPr algn="dist"/>
            <a:r>
              <a:rPr lang="en-US" altLang="ko-KR" sz="40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GENOME</a:t>
            </a:r>
          </a:p>
          <a:p>
            <a:pPr algn="dist"/>
            <a:r>
              <a:rPr lang="en-US" altLang="ko-KR" sz="3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EDITING</a:t>
            </a:r>
          </a:p>
          <a:p>
            <a:pPr algn="dist"/>
            <a:r>
              <a:rPr lang="en-US" altLang="ko-KR" sz="20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52B5AFD8-D22C-4266-9349-913DA9DA0DDB}"/>
              </a:ext>
            </a:extLst>
          </p:cNvPr>
          <p:cNvSpPr/>
          <p:nvPr/>
        </p:nvSpPr>
        <p:spPr>
          <a:xfrm rot="10800000">
            <a:off x="10953801" y="401471"/>
            <a:ext cx="671044" cy="671044"/>
          </a:xfrm>
          <a:prstGeom prst="corner">
            <a:avLst>
              <a:gd name="adj1" fmla="val 16112"/>
              <a:gd name="adj2" fmla="val 156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872DB-AFEC-4CC5-B132-DD4E4DB1BE51}"/>
              </a:ext>
            </a:extLst>
          </p:cNvPr>
          <p:cNvSpPr txBox="1"/>
          <p:nvPr/>
        </p:nvSpPr>
        <p:spPr>
          <a:xfrm>
            <a:off x="524375" y="4685695"/>
            <a:ext cx="348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3EB3A-2E4E-4756-8147-9D3890940C9E}"/>
              </a:ext>
            </a:extLst>
          </p:cNvPr>
          <p:cNvSpPr txBox="1"/>
          <p:nvPr/>
        </p:nvSpPr>
        <p:spPr>
          <a:xfrm>
            <a:off x="4341494" y="413828"/>
            <a:ext cx="348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010289-A043-47AE-97EE-63C8CD4D69C7}"/>
              </a:ext>
            </a:extLst>
          </p:cNvPr>
          <p:cNvSpPr/>
          <p:nvPr/>
        </p:nvSpPr>
        <p:spPr>
          <a:xfrm>
            <a:off x="4356453" y="1372026"/>
            <a:ext cx="3456000" cy="41040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B68CF4-6C84-442E-922C-4DF8AFA158FC}"/>
              </a:ext>
            </a:extLst>
          </p:cNvPr>
          <p:cNvSpPr/>
          <p:nvPr/>
        </p:nvSpPr>
        <p:spPr>
          <a:xfrm>
            <a:off x="1403742" y="396839"/>
            <a:ext cx="2664000" cy="3024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6E4907-6655-4326-9454-CDBDB54FAE31}"/>
              </a:ext>
            </a:extLst>
          </p:cNvPr>
          <p:cNvSpPr/>
          <p:nvPr/>
        </p:nvSpPr>
        <p:spPr>
          <a:xfrm>
            <a:off x="8101163" y="3427213"/>
            <a:ext cx="2664000" cy="3024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1F2A-4FF6-4AB3-A3CA-83A1E6E646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205214-79C8-4E0C-BFA1-CBA49314DF0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3578AF-4BA4-49DB-A459-EBFEEA6D28B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20939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F13B612-5EA3-4E77-A50D-F1E72A1F34CB}"/>
              </a:ext>
            </a:extLst>
          </p:cNvPr>
          <p:cNvSpPr txBox="1"/>
          <p:nvPr/>
        </p:nvSpPr>
        <p:spPr>
          <a:xfrm>
            <a:off x="2974562" y="2029237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1079769" y="2867115"/>
            <a:ext cx="3312000" cy="1345349"/>
            <a:chOff x="602035" y="2629720"/>
            <a:chExt cx="2520000" cy="13453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D289937-58F2-4785-8805-64E53F8BA99C}"/>
              </a:ext>
            </a:extLst>
          </p:cNvPr>
          <p:cNvSpPr txBox="1"/>
          <p:nvPr/>
        </p:nvSpPr>
        <p:spPr>
          <a:xfrm>
            <a:off x="7859251" y="3063646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20337" y="3857074"/>
            <a:ext cx="3312000" cy="1347824"/>
            <a:chOff x="6012160" y="3619682"/>
            <a:chExt cx="2544050" cy="13478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5355006" y="48133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27039" y="1798467"/>
            <a:ext cx="5469147" cy="886162"/>
            <a:chOff x="5808996" y="1666120"/>
            <a:chExt cx="5469147" cy="8861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37C5FC-95A4-4B2E-933D-054BE7B542D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EAEFEC6-EFE6-497B-94EF-E544341AF9A2}"/>
              </a:ext>
            </a:extLst>
          </p:cNvPr>
          <p:cNvGrpSpPr/>
          <p:nvPr/>
        </p:nvGrpSpPr>
        <p:grpSpPr>
          <a:xfrm>
            <a:off x="5827039" y="2889328"/>
            <a:ext cx="5469147" cy="886162"/>
            <a:chOff x="5808996" y="1666120"/>
            <a:chExt cx="5469147" cy="886162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9AB935D-F177-4E99-8475-CDD2E4BB3D10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9CCE34-CDFE-4E32-94A6-DD9261AEAB3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2D21B37-F628-49A7-ABB3-2BA65B94F316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3980189"/>
            <a:ext cx="5469147" cy="886162"/>
            <a:chOff x="5808996" y="1666120"/>
            <a:chExt cx="5469147" cy="88616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B681A37-B437-4D1B-B238-869E1F970183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9" y="5071051"/>
            <a:ext cx="5469147" cy="886162"/>
            <a:chOff x="5808996" y="1666120"/>
            <a:chExt cx="5469147" cy="886162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7D7FBB4-88DC-4613-987E-2441D70A0BA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3742DCAE-E073-435D-B2A5-EB08ABB32E71}"/>
              </a:ext>
            </a:extLst>
          </p:cNvPr>
          <p:cNvSpPr/>
          <p:nvPr/>
        </p:nvSpPr>
        <p:spPr>
          <a:xfrm>
            <a:off x="958358" y="3059078"/>
            <a:ext cx="4773695" cy="2957202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24E45A64-8911-4F99-99D4-A0828B08078E}"/>
              </a:ext>
            </a:extLst>
          </p:cNvPr>
          <p:cNvGrpSpPr/>
          <p:nvPr/>
        </p:nvGrpSpPr>
        <p:grpSpPr>
          <a:xfrm>
            <a:off x="1335587" y="2195524"/>
            <a:ext cx="658800" cy="373839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79BBF297-26BA-494A-95EA-5CA266B4CD2C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115BD0CD-1A4E-4A6C-AF68-7818FCCCB83F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A4C5EB77-0BA0-4A3E-A1E0-5D6BDFB38816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5C727EFB-B5C0-4C47-A21B-1E04F3791E8C}"/>
              </a:ext>
            </a:extLst>
          </p:cNvPr>
          <p:cNvGrpSpPr/>
          <p:nvPr/>
        </p:nvGrpSpPr>
        <p:grpSpPr>
          <a:xfrm>
            <a:off x="3573456" y="2195524"/>
            <a:ext cx="658800" cy="373839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4FF4D3C-16D2-42C8-ADDD-D82B12A17246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B1EFA425-AD81-4580-95FD-AF4E01694A81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CDDC358D-27C1-490F-B5F7-57DF2CC563FF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0656EC92-9A54-4661-B447-849027078910}"/>
              </a:ext>
            </a:extLst>
          </p:cNvPr>
          <p:cNvGrpSpPr/>
          <p:nvPr/>
        </p:nvGrpSpPr>
        <p:grpSpPr>
          <a:xfrm>
            <a:off x="4693466" y="2195524"/>
            <a:ext cx="658800" cy="373839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CA4B09D-547E-44AE-BF08-F6EE1EC25651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FE217264-8686-45C7-8079-147628B18458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72A5692C-ACB7-4283-957A-B6E16A068727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DB8D70-62C0-4E9E-8972-84610E50BF17}"/>
              </a:ext>
            </a:extLst>
          </p:cNvPr>
          <p:cNvGrpSpPr/>
          <p:nvPr/>
        </p:nvGrpSpPr>
        <p:grpSpPr>
          <a:xfrm>
            <a:off x="2462430" y="2195526"/>
            <a:ext cx="658800" cy="373839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4C83C5A3-B7C4-471A-AA18-81AFF0ECFF5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7551233A-5A69-4E53-AC09-89FA4CE490F6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C4A0502D-FB80-49B6-9C10-319D346E0D01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35EDB5-5569-4BD6-97C9-782C62E2632C}"/>
              </a:ext>
            </a:extLst>
          </p:cNvPr>
          <p:cNvSpPr txBox="1"/>
          <p:nvPr/>
        </p:nvSpPr>
        <p:spPr>
          <a:xfrm>
            <a:off x="129038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6B873-8EEA-4A70-85DA-181FD112B91A}"/>
              </a:ext>
            </a:extLst>
          </p:cNvPr>
          <p:cNvSpPr txBox="1"/>
          <p:nvPr/>
        </p:nvSpPr>
        <p:spPr>
          <a:xfrm>
            <a:off x="4659670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1226D-F99F-4548-911A-AE4A9424A59E}"/>
              </a:ext>
            </a:extLst>
          </p:cNvPr>
          <p:cNvSpPr txBox="1"/>
          <p:nvPr/>
        </p:nvSpPr>
        <p:spPr>
          <a:xfrm>
            <a:off x="3527986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A39BA-F6CA-4FA7-8884-BDFEA0777B88}"/>
              </a:ext>
            </a:extLst>
          </p:cNvPr>
          <p:cNvSpPr txBox="1"/>
          <p:nvPr/>
        </p:nvSpPr>
        <p:spPr>
          <a:xfrm>
            <a:off x="2421028" y="2652860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3A073076-D99D-4F01-92DF-B43E0B0FA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56199"/>
              </p:ext>
            </p:extLst>
          </p:nvPr>
        </p:nvGraphicFramePr>
        <p:xfrm>
          <a:off x="958358" y="2711840"/>
          <a:ext cx="4773695" cy="25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55">
            <a:extLst>
              <a:ext uri="{FF2B5EF4-FFF2-40B4-BE49-F238E27FC236}">
                <a16:creationId xmlns:a16="http://schemas.microsoft.com/office/drawing/2014/main" id="{DB293601-4F9A-4B4D-A44B-02E3B974E19A}"/>
              </a:ext>
            </a:extLst>
          </p:cNvPr>
          <p:cNvSpPr/>
          <p:nvPr/>
        </p:nvSpPr>
        <p:spPr>
          <a:xfrm>
            <a:off x="6459308" y="3105801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E8619124-9122-474E-86F4-87584F80ED00}"/>
              </a:ext>
            </a:extLst>
          </p:cNvPr>
          <p:cNvSpPr/>
          <p:nvPr/>
        </p:nvSpPr>
        <p:spPr>
          <a:xfrm>
            <a:off x="6459308" y="2029274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id="{7284D79C-C021-4558-B079-28582173386D}"/>
              </a:ext>
            </a:extLst>
          </p:cNvPr>
          <p:cNvSpPr/>
          <p:nvPr/>
        </p:nvSpPr>
        <p:spPr>
          <a:xfrm>
            <a:off x="6459308" y="4182328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66A13B92-12C4-4D35-AE06-674E3FB6C4BC}"/>
              </a:ext>
            </a:extLst>
          </p:cNvPr>
          <p:cNvSpPr/>
          <p:nvPr/>
        </p:nvSpPr>
        <p:spPr>
          <a:xfrm>
            <a:off x="6459308" y="5258854"/>
            <a:ext cx="630965" cy="630965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102316-8F48-4849-A0A3-048F8EAF10F3}"/>
              </a:ext>
            </a:extLst>
          </p:cNvPr>
          <p:cNvSpPr txBox="1"/>
          <p:nvPr/>
        </p:nvSpPr>
        <p:spPr>
          <a:xfrm>
            <a:off x="6523624" y="216008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CD847-B855-4FCB-95BA-9CD194AF8CDB}"/>
              </a:ext>
            </a:extLst>
          </p:cNvPr>
          <p:cNvSpPr txBox="1"/>
          <p:nvPr/>
        </p:nvSpPr>
        <p:spPr>
          <a:xfrm>
            <a:off x="6523624" y="3236616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BF4CF6-AA25-4C52-A2E8-5DB8E10EDA1A}"/>
              </a:ext>
            </a:extLst>
          </p:cNvPr>
          <p:cNvSpPr txBox="1"/>
          <p:nvPr/>
        </p:nvSpPr>
        <p:spPr>
          <a:xfrm>
            <a:off x="6523624" y="4313142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BA646-6136-4FF3-8611-1316298AD7E4}"/>
              </a:ext>
            </a:extLst>
          </p:cNvPr>
          <p:cNvSpPr txBox="1"/>
          <p:nvPr/>
        </p:nvSpPr>
        <p:spPr>
          <a:xfrm>
            <a:off x="6523624" y="5389668"/>
            <a:ext cx="50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79">
            <a:extLst>
              <a:ext uri="{FF2B5EF4-FFF2-40B4-BE49-F238E27FC236}">
                <a16:creationId xmlns:a16="http://schemas.microsoft.com/office/drawing/2014/main" id="{1723A50A-9E9A-4A98-9A9F-BDF6F3D1D517}"/>
              </a:ext>
            </a:extLst>
          </p:cNvPr>
          <p:cNvGrpSpPr/>
          <p:nvPr/>
        </p:nvGrpSpPr>
        <p:grpSpPr>
          <a:xfrm>
            <a:off x="7265322" y="2959616"/>
            <a:ext cx="4111923" cy="923330"/>
            <a:chOff x="2551705" y="4283314"/>
            <a:chExt cx="2357003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A4F0A-CF43-4660-BB80-C97211F9343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BB5F63-58EE-42EE-8217-28443AF103F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82">
            <a:extLst>
              <a:ext uri="{FF2B5EF4-FFF2-40B4-BE49-F238E27FC236}">
                <a16:creationId xmlns:a16="http://schemas.microsoft.com/office/drawing/2014/main" id="{92543A19-E10A-45D8-A0CE-4EA93622F383}"/>
              </a:ext>
            </a:extLst>
          </p:cNvPr>
          <p:cNvGrpSpPr/>
          <p:nvPr/>
        </p:nvGrpSpPr>
        <p:grpSpPr>
          <a:xfrm>
            <a:off x="7265322" y="1883089"/>
            <a:ext cx="4111923" cy="923330"/>
            <a:chOff x="2551705" y="4283314"/>
            <a:chExt cx="2357003" cy="92333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26FC61-3534-49B8-93D0-F73EBE4EEE0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79972C-8DCF-411F-8A68-FC09CF682E7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85">
            <a:extLst>
              <a:ext uri="{FF2B5EF4-FFF2-40B4-BE49-F238E27FC236}">
                <a16:creationId xmlns:a16="http://schemas.microsoft.com/office/drawing/2014/main" id="{979245D2-91C8-4C75-9236-5D73AFB6BF27}"/>
              </a:ext>
            </a:extLst>
          </p:cNvPr>
          <p:cNvGrpSpPr/>
          <p:nvPr/>
        </p:nvGrpSpPr>
        <p:grpSpPr>
          <a:xfrm>
            <a:off x="7265322" y="4036143"/>
            <a:ext cx="4111923" cy="923330"/>
            <a:chOff x="2551705" y="4283314"/>
            <a:chExt cx="2357003" cy="9233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951D8D-6C97-4929-9E74-40A474D80DA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15610F-24DB-4FB9-AE1A-49B17E0C3B0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6D846B07-B364-4185-9585-4BD9A9A3F99F}"/>
              </a:ext>
            </a:extLst>
          </p:cNvPr>
          <p:cNvGrpSpPr/>
          <p:nvPr/>
        </p:nvGrpSpPr>
        <p:grpSpPr>
          <a:xfrm>
            <a:off x="7265322" y="5112669"/>
            <a:ext cx="4111923" cy="923330"/>
            <a:chOff x="2551705" y="4283314"/>
            <a:chExt cx="2357003" cy="923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B557C4-BAC1-464E-ACBB-4CAA8F33BD6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BDF7FC-27B7-4023-B270-D8383BCA368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D389A7D6-62F0-420B-88CF-B2ECEBC2F954}"/>
              </a:ext>
            </a:extLst>
          </p:cNvPr>
          <p:cNvSpPr>
            <a:spLocks noChangeAspect="1"/>
          </p:cNvSpPr>
          <p:nvPr/>
        </p:nvSpPr>
        <p:spPr>
          <a:xfrm rot="9900000">
            <a:off x="2655422" y="5360894"/>
            <a:ext cx="323406" cy="27467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CCD63F95-640D-454C-9918-900E2E22169C}"/>
              </a:ext>
            </a:extLst>
          </p:cNvPr>
          <p:cNvSpPr/>
          <p:nvPr/>
        </p:nvSpPr>
        <p:spPr>
          <a:xfrm>
            <a:off x="1514360" y="5389668"/>
            <a:ext cx="282895" cy="2173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853F0CC3-3323-42CD-BD85-6980EF0C4994}"/>
              </a:ext>
            </a:extLst>
          </p:cNvPr>
          <p:cNvSpPr/>
          <p:nvPr/>
        </p:nvSpPr>
        <p:spPr>
          <a:xfrm>
            <a:off x="4879871" y="5414466"/>
            <a:ext cx="321869" cy="2115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55E2DB7-AACF-4746-83C4-05F026D224DF}"/>
              </a:ext>
            </a:extLst>
          </p:cNvPr>
          <p:cNvSpPr>
            <a:spLocks noChangeAspect="1"/>
          </p:cNvSpPr>
          <p:nvPr/>
        </p:nvSpPr>
        <p:spPr>
          <a:xfrm>
            <a:off x="3760286" y="5362986"/>
            <a:ext cx="311895" cy="31449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2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12327" y="785415"/>
            <a:ext cx="2632094" cy="953124"/>
            <a:chOff x="803640" y="3362835"/>
            <a:chExt cx="2059657" cy="953124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7479" y="785415"/>
            <a:ext cx="2632094" cy="953124"/>
            <a:chOff x="803640" y="3362835"/>
            <a:chExt cx="2059657" cy="9531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16225" y="5158149"/>
            <a:ext cx="2632094" cy="953124"/>
            <a:chOff x="803640" y="3362835"/>
            <a:chExt cx="2059657" cy="9531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71052" y="5158149"/>
            <a:ext cx="2632094" cy="953124"/>
            <a:chOff x="803640" y="3362835"/>
            <a:chExt cx="2059657" cy="9531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962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>
            <a:extLst>
              <a:ext uri="{FF2B5EF4-FFF2-40B4-BE49-F238E27FC236}">
                <a16:creationId xmlns:a16="http://schemas.microsoft.com/office/drawing/2014/main" id="{E3E18DDE-55D6-487D-80D4-698CFB0FC98E}"/>
              </a:ext>
            </a:extLst>
          </p:cNvPr>
          <p:cNvSpPr/>
          <p:nvPr/>
        </p:nvSpPr>
        <p:spPr>
          <a:xfrm>
            <a:off x="5030011" y="109591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C5388617-61BB-406D-824E-01035A819961}"/>
              </a:ext>
            </a:extLst>
          </p:cNvPr>
          <p:cNvSpPr/>
          <p:nvPr/>
        </p:nvSpPr>
        <p:spPr>
          <a:xfrm>
            <a:off x="8392694" y="1104689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57E774E2-F1E2-42A9-A2A9-C0E93FFAFD18}"/>
              </a:ext>
            </a:extLst>
          </p:cNvPr>
          <p:cNvSpPr/>
          <p:nvPr/>
        </p:nvSpPr>
        <p:spPr>
          <a:xfrm>
            <a:off x="731550" y="555286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33B3E0E-AE79-46FC-AA78-72A16AB6E5B8}"/>
              </a:ext>
            </a:extLst>
          </p:cNvPr>
          <p:cNvSpPr/>
          <p:nvPr/>
        </p:nvSpPr>
        <p:spPr>
          <a:xfrm>
            <a:off x="4197906" y="5597323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6664322-A861-41C3-AC16-74F171D496B2}"/>
              </a:ext>
            </a:extLst>
          </p:cNvPr>
          <p:cNvSpPr/>
          <p:nvPr/>
        </p:nvSpPr>
        <p:spPr>
          <a:xfrm>
            <a:off x="4223792" y="2960948"/>
            <a:ext cx="3744416" cy="9361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64671-742C-4203-8BFD-09285973A132}"/>
              </a:ext>
            </a:extLst>
          </p:cNvPr>
          <p:cNvSpPr txBox="1"/>
          <p:nvPr/>
        </p:nvSpPr>
        <p:spPr>
          <a:xfrm>
            <a:off x="4511824" y="3105835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Modern PowerPoint  Presentation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B958E-429F-4500-A175-D14828D7406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5B5C58-A903-4D5F-B439-166DDAA23AC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6757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DF98F529-7397-434E-AEA8-28764EF15375}"/>
              </a:ext>
            </a:extLst>
          </p:cNvPr>
          <p:cNvGrpSpPr/>
          <p:nvPr/>
        </p:nvGrpSpPr>
        <p:grpSpPr>
          <a:xfrm>
            <a:off x="2515526" y="1992601"/>
            <a:ext cx="6969538" cy="41004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FD13CA0-1AC9-4B68-8925-F26B70F94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60DDDB8-A94B-4CD1-BD2D-85C707BDE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53A0E78-3DBB-4CB9-B328-A3CE14FDC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7D42516-99C8-4E76-9978-79F213C46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EF701D49-4E47-40D3-B41D-EF2BE89FBBD8}"/>
              </a:ext>
            </a:extLst>
          </p:cNvPr>
          <p:cNvGrpSpPr/>
          <p:nvPr/>
        </p:nvGrpSpPr>
        <p:grpSpPr>
          <a:xfrm>
            <a:off x="4907330" y="2315202"/>
            <a:ext cx="532678" cy="532678"/>
            <a:chOff x="2483768" y="3040338"/>
            <a:chExt cx="532678" cy="532678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F0BF84C5-7C1D-4BB8-89EB-DA06C86BBFE1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F7FFCE4-1337-45F5-9F95-3EB34939FC41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86920072-8CFC-4CF0-8456-6168B3CCABDA}"/>
              </a:ext>
            </a:extLst>
          </p:cNvPr>
          <p:cNvGrpSpPr/>
          <p:nvPr/>
        </p:nvGrpSpPr>
        <p:grpSpPr>
          <a:xfrm>
            <a:off x="8142032" y="5012911"/>
            <a:ext cx="532678" cy="532678"/>
            <a:chOff x="2483768" y="3040338"/>
            <a:chExt cx="532678" cy="532678"/>
          </a:xfrm>
          <a:solidFill>
            <a:schemeClr val="accent3">
              <a:alpha val="70000"/>
            </a:schemeClr>
          </a:solidFill>
        </p:grpSpPr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E3E4ABFA-AC4C-44A0-AF9B-0E70D1E51881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4">
                <a:lumMod val="9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0AF526F0-3C3C-47F5-8AE0-E7B433C68CD5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4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0FCE175C-E068-4247-9B82-6764589E7076}"/>
              </a:ext>
            </a:extLst>
          </p:cNvPr>
          <p:cNvGrpSpPr/>
          <p:nvPr/>
        </p:nvGrpSpPr>
        <p:grpSpPr>
          <a:xfrm>
            <a:off x="6404175" y="3114539"/>
            <a:ext cx="532678" cy="532678"/>
            <a:chOff x="2483768" y="3040338"/>
            <a:chExt cx="532678" cy="532678"/>
          </a:xfrm>
        </p:grpSpPr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3E421B7-96D8-45AF-A20C-E0700C491F8F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F33191BE-32D1-4629-9A4B-84A293070000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FEEDE2CF-B3E4-43E5-ACD3-4B60692534E8}"/>
              </a:ext>
            </a:extLst>
          </p:cNvPr>
          <p:cNvGrpSpPr/>
          <p:nvPr/>
        </p:nvGrpSpPr>
        <p:grpSpPr>
          <a:xfrm>
            <a:off x="7779695" y="3803644"/>
            <a:ext cx="532678" cy="532678"/>
            <a:chOff x="2483768" y="3040338"/>
            <a:chExt cx="532678" cy="532678"/>
          </a:xfrm>
        </p:grpSpPr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B5BC744-CBE0-4173-BEE5-771F48A11F28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451D9C99-46CD-4A1B-96E6-3F15ED3C06EA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3" name="Elbow Connector 29">
            <a:extLst>
              <a:ext uri="{FF2B5EF4-FFF2-40B4-BE49-F238E27FC236}">
                <a16:creationId xmlns:a16="http://schemas.microsoft.com/office/drawing/2014/main" id="{18C4A7EF-4DAA-4EB5-96D1-682D9F1E4A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8633" y="3380877"/>
            <a:ext cx="2899197" cy="18971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" name="그룹 3">
            <a:extLst>
              <a:ext uri="{FF2B5EF4-FFF2-40B4-BE49-F238E27FC236}">
                <a16:creationId xmlns:a16="http://schemas.microsoft.com/office/drawing/2014/main" id="{BEF87EE6-1278-4452-8EB6-62F7261569C1}"/>
              </a:ext>
            </a:extLst>
          </p:cNvPr>
          <p:cNvGrpSpPr/>
          <p:nvPr/>
        </p:nvGrpSpPr>
        <p:grpSpPr>
          <a:xfrm>
            <a:off x="688008" y="1771699"/>
            <a:ext cx="2520000" cy="1013312"/>
            <a:chOff x="1954056" y="1822840"/>
            <a:chExt cx="2520000" cy="1013312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A7CBBD4E-4DF3-47FC-A711-77B635D7F245}"/>
                </a:ext>
              </a:extLst>
            </p:cNvPr>
            <p:cNvSpPr txBox="1"/>
            <p:nvPr/>
          </p:nvSpPr>
          <p:spPr>
            <a:xfrm>
              <a:off x="1954056" y="1822840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Content 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6D3EFCF4-B9C9-4A94-9BCE-2DAEFD875FB9}"/>
                </a:ext>
              </a:extLst>
            </p:cNvPr>
            <p:cNvSpPr txBox="1"/>
            <p:nvPr/>
          </p:nvSpPr>
          <p:spPr>
            <a:xfrm>
              <a:off x="1954056" y="218982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7" name="그룹 6">
            <a:extLst>
              <a:ext uri="{FF2B5EF4-FFF2-40B4-BE49-F238E27FC236}">
                <a16:creationId xmlns:a16="http://schemas.microsoft.com/office/drawing/2014/main" id="{A3562F93-5649-4370-9BE5-CC0FBC1E6722}"/>
              </a:ext>
            </a:extLst>
          </p:cNvPr>
          <p:cNvGrpSpPr/>
          <p:nvPr/>
        </p:nvGrpSpPr>
        <p:grpSpPr>
          <a:xfrm>
            <a:off x="1771614" y="5071707"/>
            <a:ext cx="2520000" cy="1012013"/>
            <a:chOff x="2453259" y="4604748"/>
            <a:chExt cx="2520000" cy="1012013"/>
          </a:xfrm>
        </p:grpSpPr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9F18AC30-C71C-4C72-A314-1B4B38C95E14}"/>
                </a:ext>
              </a:extLst>
            </p:cNvPr>
            <p:cNvSpPr txBox="1"/>
            <p:nvPr/>
          </p:nvSpPr>
          <p:spPr>
            <a:xfrm>
              <a:off x="2453259" y="4604748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Content B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1F224B81-53D7-41D6-89D6-DF981548EA51}"/>
                </a:ext>
              </a:extLst>
            </p:cNvPr>
            <p:cNvSpPr txBox="1"/>
            <p:nvPr/>
          </p:nvSpPr>
          <p:spPr>
            <a:xfrm>
              <a:off x="2453259" y="4970430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630" name="그룹 4">
            <a:extLst>
              <a:ext uri="{FF2B5EF4-FFF2-40B4-BE49-F238E27FC236}">
                <a16:creationId xmlns:a16="http://schemas.microsoft.com/office/drawing/2014/main" id="{03D73DD4-FFE3-4624-A465-56DA561503C9}"/>
              </a:ext>
            </a:extLst>
          </p:cNvPr>
          <p:cNvGrpSpPr/>
          <p:nvPr/>
        </p:nvGrpSpPr>
        <p:grpSpPr>
          <a:xfrm>
            <a:off x="9321523" y="1693646"/>
            <a:ext cx="2520000" cy="1012746"/>
            <a:chOff x="8044923" y="1580192"/>
            <a:chExt cx="2520000" cy="1012746"/>
          </a:xfrm>
        </p:grpSpPr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6CA2ECC6-BB10-4BF9-B026-DBFBD578B77B}"/>
                </a:ext>
              </a:extLst>
            </p:cNvPr>
            <p:cNvSpPr txBox="1"/>
            <p:nvPr/>
          </p:nvSpPr>
          <p:spPr>
            <a:xfrm>
              <a:off x="8044923" y="1580192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Content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C16B48B1-249F-4507-B7AE-F69EC1A25067}"/>
                </a:ext>
              </a:extLst>
            </p:cNvPr>
            <p:cNvSpPr txBox="1"/>
            <p:nvPr/>
          </p:nvSpPr>
          <p:spPr>
            <a:xfrm>
              <a:off x="8044923" y="1946607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3" name="그룹 7">
            <a:extLst>
              <a:ext uri="{FF2B5EF4-FFF2-40B4-BE49-F238E27FC236}">
                <a16:creationId xmlns:a16="http://schemas.microsoft.com/office/drawing/2014/main" id="{E829B0E7-5314-49DB-8B13-6658AB79E579}"/>
              </a:ext>
            </a:extLst>
          </p:cNvPr>
          <p:cNvGrpSpPr/>
          <p:nvPr/>
        </p:nvGrpSpPr>
        <p:grpSpPr>
          <a:xfrm>
            <a:off x="8883624" y="4023138"/>
            <a:ext cx="2520000" cy="1010092"/>
            <a:chOff x="6292159" y="5203377"/>
            <a:chExt cx="2520000" cy="1010092"/>
          </a:xfrm>
        </p:grpSpPr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ABBB3B1C-EB13-4D55-8D73-93AFCC8AC601}"/>
                </a:ext>
              </a:extLst>
            </p:cNvPr>
            <p:cNvSpPr txBox="1"/>
            <p:nvPr/>
          </p:nvSpPr>
          <p:spPr>
            <a:xfrm>
              <a:off x="6292159" y="5203377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90000"/>
                    </a:schemeClr>
                  </a:solidFill>
                </a:rPr>
                <a:t>Content D</a:t>
              </a:r>
              <a:endParaRPr lang="ko-KR" altLang="en-US" sz="2400" b="1" dirty="0">
                <a:solidFill>
                  <a:schemeClr val="accent4">
                    <a:lumMod val="90000"/>
                  </a:schemeClr>
                </a:solidFill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7F7AB1E6-903B-4109-8C5B-F797FA593004}"/>
                </a:ext>
              </a:extLst>
            </p:cNvPr>
            <p:cNvSpPr txBox="1"/>
            <p:nvPr/>
          </p:nvSpPr>
          <p:spPr>
            <a:xfrm>
              <a:off x="6292159" y="556713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36" name="Elbow Connector 29">
            <a:extLst>
              <a:ext uri="{FF2B5EF4-FFF2-40B4-BE49-F238E27FC236}">
                <a16:creationId xmlns:a16="http://schemas.microsoft.com/office/drawing/2014/main" id="{8C16E8FD-1C50-4789-A9B9-4FDF41D3560D}"/>
              </a:ext>
            </a:extLst>
          </p:cNvPr>
          <p:cNvCxnSpPr>
            <a:cxnSpLocks/>
            <a:stCxn id="613" idx="2"/>
          </p:cNvCxnSpPr>
          <p:nvPr/>
        </p:nvCxnSpPr>
        <p:spPr>
          <a:xfrm rot="10800000">
            <a:off x="2487454" y="1988728"/>
            <a:ext cx="2570036" cy="592814"/>
          </a:xfrm>
          <a:prstGeom prst="bentConnector3">
            <a:avLst>
              <a:gd name="adj1" fmla="val 70184"/>
            </a:avLst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Elbow Connector 29">
            <a:extLst>
              <a:ext uri="{FF2B5EF4-FFF2-40B4-BE49-F238E27FC236}">
                <a16:creationId xmlns:a16="http://schemas.microsoft.com/office/drawing/2014/main" id="{414B7C03-D957-4205-97D7-DD285D58AABB}"/>
              </a:ext>
            </a:extLst>
          </p:cNvPr>
          <p:cNvCxnSpPr>
            <a:cxnSpLocks/>
            <a:stCxn id="634" idx="1"/>
            <a:endCxn id="616" idx="0"/>
          </p:cNvCxnSpPr>
          <p:nvPr/>
        </p:nvCxnSpPr>
        <p:spPr>
          <a:xfrm rot="10800000" flipV="1">
            <a:off x="8408372" y="4253971"/>
            <a:ext cx="475252" cy="909100"/>
          </a:xfrm>
          <a:prstGeom prst="bentConnector2">
            <a:avLst/>
          </a:prstGeom>
          <a:ln w="19050">
            <a:solidFill>
              <a:schemeClr val="accent4">
                <a:lumMod val="9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Elbow Connector 29">
            <a:extLst>
              <a:ext uri="{FF2B5EF4-FFF2-40B4-BE49-F238E27FC236}">
                <a16:creationId xmlns:a16="http://schemas.microsoft.com/office/drawing/2014/main" id="{4164A6BA-D429-41DB-B795-5A3233914C1E}"/>
              </a:ext>
            </a:extLst>
          </p:cNvPr>
          <p:cNvCxnSpPr>
            <a:cxnSpLocks/>
            <a:stCxn id="631" idx="1"/>
            <a:endCxn id="622" idx="0"/>
          </p:cNvCxnSpPr>
          <p:nvPr/>
        </p:nvCxnSpPr>
        <p:spPr>
          <a:xfrm rot="10800000" flipV="1">
            <a:off x="8046035" y="1924478"/>
            <a:ext cx="1275488" cy="2029325"/>
          </a:xfrm>
          <a:prstGeom prst="bentConnector2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8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F34178-DA19-402A-9706-E65F42B4686E}"/>
              </a:ext>
            </a:extLst>
          </p:cNvPr>
          <p:cNvSpPr/>
          <p:nvPr/>
        </p:nvSpPr>
        <p:spPr>
          <a:xfrm>
            <a:off x="691699" y="605393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9BE52-0B3D-4335-9615-3FA4C4A2CCED}"/>
              </a:ext>
            </a:extLst>
          </p:cNvPr>
          <p:cNvSpPr txBox="1"/>
          <p:nvPr/>
        </p:nvSpPr>
        <p:spPr>
          <a:xfrm>
            <a:off x="5553580" y="3583547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056BB-AA55-476A-B614-2010D24AE80A}"/>
              </a:ext>
            </a:extLst>
          </p:cNvPr>
          <p:cNvSpPr txBox="1"/>
          <p:nvPr/>
        </p:nvSpPr>
        <p:spPr>
          <a:xfrm>
            <a:off x="5553580" y="4978293"/>
            <a:ext cx="600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26" name="Group 73">
            <a:extLst>
              <a:ext uri="{FF2B5EF4-FFF2-40B4-BE49-F238E27FC236}">
                <a16:creationId xmlns:a16="http://schemas.microsoft.com/office/drawing/2014/main" id="{8E59853F-C61A-4AC2-A9B5-6AB3CD7F6454}"/>
              </a:ext>
            </a:extLst>
          </p:cNvPr>
          <p:cNvGrpSpPr/>
          <p:nvPr/>
        </p:nvGrpSpPr>
        <p:grpSpPr>
          <a:xfrm>
            <a:off x="5553580" y="890099"/>
            <a:ext cx="2880431" cy="1107996"/>
            <a:chOff x="2551705" y="4283314"/>
            <a:chExt cx="2357002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2B27C2-0FDA-4F2E-A2D0-0AA58E32C06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5CF710-0E24-459B-A500-23D6DD049AA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73">
            <a:extLst>
              <a:ext uri="{FF2B5EF4-FFF2-40B4-BE49-F238E27FC236}">
                <a16:creationId xmlns:a16="http://schemas.microsoft.com/office/drawing/2014/main" id="{A6BD382E-97D8-42D7-AEB2-5F7455FA3CB3}"/>
              </a:ext>
            </a:extLst>
          </p:cNvPr>
          <p:cNvGrpSpPr/>
          <p:nvPr/>
        </p:nvGrpSpPr>
        <p:grpSpPr>
          <a:xfrm>
            <a:off x="8676226" y="890099"/>
            <a:ext cx="2880431" cy="1107996"/>
            <a:chOff x="2551705" y="4283314"/>
            <a:chExt cx="2357002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B838B-AFC4-4B90-B2E6-8E0A075F8928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3BF686-4F76-40D7-840F-22F4F03D58B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9B831-9761-496B-9888-F9EADD83FF2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86534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A3B91-FB30-4B5C-8CC8-A69E4B7FE491}"/>
              </a:ext>
            </a:extLst>
          </p:cNvPr>
          <p:cNvGrpSpPr/>
          <p:nvPr/>
        </p:nvGrpSpPr>
        <p:grpSpPr>
          <a:xfrm>
            <a:off x="6091073" y="2057254"/>
            <a:ext cx="6104901" cy="3704733"/>
            <a:chOff x="4567071" y="1844824"/>
            <a:chExt cx="6113041" cy="370473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2FECFC6-6205-4E2A-A483-8297960A9029}"/>
                </a:ext>
              </a:extLst>
            </p:cNvPr>
            <p:cNvSpPr/>
            <p:nvPr/>
          </p:nvSpPr>
          <p:spPr>
            <a:xfrm>
              <a:off x="4580881" y="3930857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5913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592067"/>
                <a:gd name="connsiteX1" fmla="*/ 1676901 w 1676901"/>
                <a:gd name="connsiteY1" fmla="*/ 745725 h 1592067"/>
                <a:gd name="connsiteX2" fmla="*/ 1668023 w 1676901"/>
                <a:gd name="connsiteY2" fmla="*/ 1592067 h 1592067"/>
                <a:gd name="connsiteX3" fmla="*/ 0 w 1676901"/>
                <a:gd name="connsiteY3" fmla="*/ 100620 h 1592067"/>
                <a:gd name="connsiteX4" fmla="*/ 0 w 1676901"/>
                <a:gd name="connsiteY4" fmla="*/ 0 h 1592067"/>
                <a:gd name="connsiteX0" fmla="*/ 0 w 1676901"/>
                <a:gd name="connsiteY0" fmla="*/ 0 h 1600945"/>
                <a:gd name="connsiteX1" fmla="*/ 1676901 w 1676901"/>
                <a:gd name="connsiteY1" fmla="*/ 745725 h 1600945"/>
                <a:gd name="connsiteX2" fmla="*/ 1668023 w 1676901"/>
                <a:gd name="connsiteY2" fmla="*/ 1600945 h 1600945"/>
                <a:gd name="connsiteX3" fmla="*/ 0 w 1676901"/>
                <a:gd name="connsiteY3" fmla="*/ 100620 h 1600945"/>
                <a:gd name="connsiteX4" fmla="*/ 0 w 1676901"/>
                <a:gd name="connsiteY4" fmla="*/ 0 h 160094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3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3" y="1333627"/>
                    <a:pt x="1668023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848336-2BE9-4949-8D04-37CB2FE05E4B}"/>
                </a:ext>
              </a:extLst>
            </p:cNvPr>
            <p:cNvSpPr/>
            <p:nvPr/>
          </p:nvSpPr>
          <p:spPr>
            <a:xfrm>
              <a:off x="457200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DB168D-6E81-4BD8-9D10-155CA15910EC}"/>
                </a:ext>
              </a:extLst>
            </p:cNvPr>
            <p:cNvSpPr/>
            <p:nvPr/>
          </p:nvSpPr>
          <p:spPr>
            <a:xfrm>
              <a:off x="6228184" y="1844824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A0ED949F-5C5A-4AC7-9ED9-1821694B9B79}"/>
                </a:ext>
              </a:extLst>
            </p:cNvPr>
            <p:cNvSpPr/>
            <p:nvPr/>
          </p:nvSpPr>
          <p:spPr>
            <a:xfrm>
              <a:off x="4577918" y="1844826"/>
              <a:ext cx="1668022" cy="1822884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02959 h 1812454"/>
                <a:gd name="connsiteX1" fmla="*/ 1657230 w 1668022"/>
                <a:gd name="connsiteY1" fmla="*/ 0 h 1812454"/>
                <a:gd name="connsiteX2" fmla="*/ 1668022 w 1668022"/>
                <a:gd name="connsiteY2" fmla="*/ 844787 h 1812454"/>
                <a:gd name="connsiteX3" fmla="*/ 35511 w 1668022"/>
                <a:gd name="connsiteY3" fmla="*/ 1812454 h 1812454"/>
                <a:gd name="connsiteX4" fmla="*/ 0 w 1668022"/>
                <a:gd name="connsiteY4" fmla="*/ 1702959 h 1812454"/>
                <a:gd name="connsiteX0" fmla="*/ 0 w 1668022"/>
                <a:gd name="connsiteY0" fmla="*/ 1720343 h 1829838"/>
                <a:gd name="connsiteX1" fmla="*/ 1664192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68022"/>
                <a:gd name="connsiteY0" fmla="*/ 1713389 h 1822884"/>
                <a:gd name="connsiteX1" fmla="*/ 1664192 w 1668022"/>
                <a:gd name="connsiteY1" fmla="*/ 0 h 1822884"/>
                <a:gd name="connsiteX2" fmla="*/ 1668022 w 1668022"/>
                <a:gd name="connsiteY2" fmla="*/ 855217 h 1822884"/>
                <a:gd name="connsiteX3" fmla="*/ 35511 w 1668022"/>
                <a:gd name="connsiteY3" fmla="*/ 1822884 h 1822884"/>
                <a:gd name="connsiteX4" fmla="*/ 0 w 1668022"/>
                <a:gd name="connsiteY4" fmla="*/ 1713389 h 18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022" h="1822884">
                  <a:moveTo>
                    <a:pt x="0" y="1713389"/>
                  </a:moveTo>
                  <a:lnTo>
                    <a:pt x="1664192" y="0"/>
                  </a:lnTo>
                  <a:cubicBezTo>
                    <a:pt x="1665469" y="287390"/>
                    <a:pt x="1666745" y="567827"/>
                    <a:pt x="1668022" y="855217"/>
                  </a:cubicBezTo>
                  <a:lnTo>
                    <a:pt x="35511" y="1822884"/>
                  </a:lnTo>
                  <a:lnTo>
                    <a:pt x="0" y="1713389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46717B-0749-4FB1-8FD2-BA9C3AEA786A}"/>
                </a:ext>
              </a:extLst>
            </p:cNvPr>
            <p:cNvSpPr/>
            <p:nvPr/>
          </p:nvSpPr>
          <p:spPr>
            <a:xfrm>
              <a:off x="6228184" y="2787832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E4604E-F2B1-47E6-A0BD-B3F29B931BEE}"/>
                </a:ext>
              </a:extLst>
            </p:cNvPr>
            <p:cNvSpPr/>
            <p:nvPr/>
          </p:nvSpPr>
          <p:spPr>
            <a:xfrm>
              <a:off x="6228184" y="3730840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A29B1C-6602-4C8D-B596-6F8F95DECF04}"/>
                </a:ext>
              </a:extLst>
            </p:cNvPr>
            <p:cNvSpPr/>
            <p:nvPr/>
          </p:nvSpPr>
          <p:spPr>
            <a:xfrm>
              <a:off x="6228184" y="4673848"/>
              <a:ext cx="4451928" cy="864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91CAFE70-A120-4719-BAFF-FD57CBAA2369}"/>
                </a:ext>
              </a:extLst>
            </p:cNvPr>
            <p:cNvSpPr/>
            <p:nvPr/>
          </p:nvSpPr>
          <p:spPr>
            <a:xfrm>
              <a:off x="456707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68023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2">
                    <a:alpha val="0"/>
                  </a:schemeClr>
                </a:gs>
                <a:gs pos="80000">
                  <a:schemeClr val="accent2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740344-204E-4F7D-8405-2F72DBAAA731}"/>
              </a:ext>
            </a:extLst>
          </p:cNvPr>
          <p:cNvGrpSpPr/>
          <p:nvPr/>
        </p:nvGrpSpPr>
        <p:grpSpPr>
          <a:xfrm flipH="1">
            <a:off x="2020" y="2066674"/>
            <a:ext cx="6114323" cy="3702808"/>
            <a:chOff x="4474601" y="1837871"/>
            <a:chExt cx="6121796" cy="3702808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CBBA2F4-D075-4E13-B053-D1E954E12AF8}"/>
                </a:ext>
              </a:extLst>
            </p:cNvPr>
            <p:cNvSpPr/>
            <p:nvPr/>
          </p:nvSpPr>
          <p:spPr>
            <a:xfrm>
              <a:off x="4488401" y="3921979"/>
              <a:ext cx="1676901" cy="1618700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97262"/>
                <a:gd name="connsiteX1" fmla="*/ 1676901 w 1676901"/>
                <a:gd name="connsiteY1" fmla="*/ 0 h 997262"/>
                <a:gd name="connsiteX2" fmla="*/ 1641390 w 1676901"/>
                <a:gd name="connsiteY2" fmla="*/ 997262 h 997262"/>
                <a:gd name="connsiteX3" fmla="*/ 0 w 1676901"/>
                <a:gd name="connsiteY3" fmla="*/ 171640 h 997262"/>
                <a:gd name="connsiteX4" fmla="*/ 8878 w 1676901"/>
                <a:gd name="connsiteY4" fmla="*/ 26632 h 997262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0267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35118"/>
                <a:gd name="connsiteX1" fmla="*/ 1676901 w 1676901"/>
                <a:gd name="connsiteY1" fmla="*/ 0 h 935118"/>
                <a:gd name="connsiteX2" fmla="*/ 1668023 w 1676901"/>
                <a:gd name="connsiteY2" fmla="*/ 935118 h 935118"/>
                <a:gd name="connsiteX3" fmla="*/ 0 w 1676901"/>
                <a:gd name="connsiteY3" fmla="*/ 171640 h 935118"/>
                <a:gd name="connsiteX4" fmla="*/ 8878 w 1676901"/>
                <a:gd name="connsiteY4" fmla="*/ 26632 h 935118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59145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68023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642156"/>
                <a:gd name="connsiteX1" fmla="*/ 1676901 w 1676901"/>
                <a:gd name="connsiteY1" fmla="*/ 0 h 642156"/>
                <a:gd name="connsiteX2" fmla="*/ 1659145 w 1676901"/>
                <a:gd name="connsiteY2" fmla="*/ 642156 h 642156"/>
                <a:gd name="connsiteX3" fmla="*/ 0 w 1676901"/>
                <a:gd name="connsiteY3" fmla="*/ 171640 h 642156"/>
                <a:gd name="connsiteX4" fmla="*/ 8878 w 1676901"/>
                <a:gd name="connsiteY4" fmla="*/ 26632 h 64215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59145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72975"/>
                <a:gd name="connsiteX1" fmla="*/ 1676901 w 1676901"/>
                <a:gd name="connsiteY1" fmla="*/ 0 h 872975"/>
                <a:gd name="connsiteX2" fmla="*/ 1668022 w 1676901"/>
                <a:gd name="connsiteY2" fmla="*/ 872975 h 872975"/>
                <a:gd name="connsiteX3" fmla="*/ 0 w 1676901"/>
                <a:gd name="connsiteY3" fmla="*/ 171640 h 872975"/>
                <a:gd name="connsiteX4" fmla="*/ 8878 w 1676901"/>
                <a:gd name="connsiteY4" fmla="*/ 26632 h 872975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917365 h 1618700"/>
                <a:gd name="connsiteX4" fmla="*/ 0 w 1676901"/>
                <a:gd name="connsiteY4" fmla="*/ 0 h 1618700"/>
                <a:gd name="connsiteX0" fmla="*/ 0 w 1676901"/>
                <a:gd name="connsiteY0" fmla="*/ 0 h 1618700"/>
                <a:gd name="connsiteX1" fmla="*/ 1676901 w 1676901"/>
                <a:gd name="connsiteY1" fmla="*/ 745725 h 1618700"/>
                <a:gd name="connsiteX2" fmla="*/ 1668022 w 1676901"/>
                <a:gd name="connsiteY2" fmla="*/ 1618700 h 1618700"/>
                <a:gd name="connsiteX3" fmla="*/ 0 w 1676901"/>
                <a:gd name="connsiteY3" fmla="*/ 100620 h 1618700"/>
                <a:gd name="connsiteX4" fmla="*/ 0 w 1676901"/>
                <a:gd name="connsiteY4" fmla="*/ 0 h 161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1618700">
                  <a:moveTo>
                    <a:pt x="0" y="0"/>
                  </a:moveTo>
                  <a:lnTo>
                    <a:pt x="1676901" y="745725"/>
                  </a:lnTo>
                  <a:cubicBezTo>
                    <a:pt x="1676901" y="1030798"/>
                    <a:pt x="1668022" y="1333627"/>
                    <a:pt x="1668022" y="1618700"/>
                  </a:cubicBezTo>
                  <a:lnTo>
                    <a:pt x="0" y="10062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8BF0AE3-CDEB-4788-9481-2F13FE7F7608}"/>
                </a:ext>
              </a:extLst>
            </p:cNvPr>
            <p:cNvSpPr/>
            <p:nvPr/>
          </p:nvSpPr>
          <p:spPr>
            <a:xfrm>
              <a:off x="4479520" y="3731342"/>
              <a:ext cx="1676901" cy="864097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76900"/>
                <a:gd name="connsiteY0" fmla="*/ 35509 h 908486"/>
                <a:gd name="connsiteX1" fmla="*/ 1659145 w 1676900"/>
                <a:gd name="connsiteY1" fmla="*/ 0 h 908486"/>
                <a:gd name="connsiteX2" fmla="*/ 1676900 w 1676900"/>
                <a:gd name="connsiteY2" fmla="*/ 855218 h 908486"/>
                <a:gd name="connsiteX3" fmla="*/ 0 w 1676900"/>
                <a:gd name="connsiteY3" fmla="*/ 908486 h 908486"/>
                <a:gd name="connsiteX4" fmla="*/ 0 w 1676900"/>
                <a:gd name="connsiteY4" fmla="*/ 35509 h 908486"/>
                <a:gd name="connsiteX0" fmla="*/ 0 w 1676900"/>
                <a:gd name="connsiteY0" fmla="*/ 35509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35509 h 855218"/>
                <a:gd name="connsiteX0" fmla="*/ 0 w 1676900"/>
                <a:gd name="connsiteY0" fmla="*/ 8876 h 855218"/>
                <a:gd name="connsiteX1" fmla="*/ 1659145 w 1676900"/>
                <a:gd name="connsiteY1" fmla="*/ 0 h 855218"/>
                <a:gd name="connsiteX2" fmla="*/ 1676900 w 1676900"/>
                <a:gd name="connsiteY2" fmla="*/ 855218 h 855218"/>
                <a:gd name="connsiteX3" fmla="*/ 26633 w 1676900"/>
                <a:gd name="connsiteY3" fmla="*/ 198272 h 855218"/>
                <a:gd name="connsiteX4" fmla="*/ 0 w 1676900"/>
                <a:gd name="connsiteY4" fmla="*/ 8876 h 855218"/>
                <a:gd name="connsiteX0" fmla="*/ 8878 w 1685778"/>
                <a:gd name="connsiteY0" fmla="*/ 8876 h 855218"/>
                <a:gd name="connsiteX1" fmla="*/ 1668023 w 1685778"/>
                <a:gd name="connsiteY1" fmla="*/ 0 h 855218"/>
                <a:gd name="connsiteX2" fmla="*/ 1685778 w 1685778"/>
                <a:gd name="connsiteY2" fmla="*/ 855218 h 855218"/>
                <a:gd name="connsiteX3" fmla="*/ 0 w 1685778"/>
                <a:gd name="connsiteY3" fmla="*/ 153884 h 855218"/>
                <a:gd name="connsiteX4" fmla="*/ 8878 w 1685778"/>
                <a:gd name="connsiteY4" fmla="*/ 8876 h 855218"/>
                <a:gd name="connsiteX0" fmla="*/ 8878 w 1685778"/>
                <a:gd name="connsiteY0" fmla="*/ 26632 h 872974"/>
                <a:gd name="connsiteX1" fmla="*/ 1676901 w 1685778"/>
                <a:gd name="connsiteY1" fmla="*/ 0 h 872974"/>
                <a:gd name="connsiteX2" fmla="*/ 1685778 w 1685778"/>
                <a:gd name="connsiteY2" fmla="*/ 872974 h 872974"/>
                <a:gd name="connsiteX3" fmla="*/ 0 w 1685778"/>
                <a:gd name="connsiteY3" fmla="*/ 171640 h 872974"/>
                <a:gd name="connsiteX4" fmla="*/ 8878 w 1685778"/>
                <a:gd name="connsiteY4" fmla="*/ 26632 h 872974"/>
                <a:gd name="connsiteX0" fmla="*/ 8878 w 1694655"/>
                <a:gd name="connsiteY0" fmla="*/ 26632 h 801953"/>
                <a:gd name="connsiteX1" fmla="*/ 1676901 w 1694655"/>
                <a:gd name="connsiteY1" fmla="*/ 0 h 801953"/>
                <a:gd name="connsiteX2" fmla="*/ 1694655 w 1694655"/>
                <a:gd name="connsiteY2" fmla="*/ 801953 h 801953"/>
                <a:gd name="connsiteX3" fmla="*/ 0 w 1694655"/>
                <a:gd name="connsiteY3" fmla="*/ 171640 h 801953"/>
                <a:gd name="connsiteX4" fmla="*/ 8878 w 1694655"/>
                <a:gd name="connsiteY4" fmla="*/ 26632 h 801953"/>
                <a:gd name="connsiteX0" fmla="*/ 8878 w 1721288"/>
                <a:gd name="connsiteY0" fmla="*/ 26632 h 872974"/>
                <a:gd name="connsiteX1" fmla="*/ 1676901 w 1721288"/>
                <a:gd name="connsiteY1" fmla="*/ 0 h 872974"/>
                <a:gd name="connsiteX2" fmla="*/ 1721288 w 1721288"/>
                <a:gd name="connsiteY2" fmla="*/ 872974 h 872974"/>
                <a:gd name="connsiteX3" fmla="*/ 0 w 1721288"/>
                <a:gd name="connsiteY3" fmla="*/ 171640 h 872974"/>
                <a:gd name="connsiteX4" fmla="*/ 8878 w 1721288"/>
                <a:gd name="connsiteY4" fmla="*/ 26632 h 872974"/>
                <a:gd name="connsiteX0" fmla="*/ 8878 w 1676901"/>
                <a:gd name="connsiteY0" fmla="*/ 26632 h 855219"/>
                <a:gd name="connsiteX1" fmla="*/ 1676901 w 1676901"/>
                <a:gd name="connsiteY1" fmla="*/ 0 h 855219"/>
                <a:gd name="connsiteX2" fmla="*/ 1676900 w 1676901"/>
                <a:gd name="connsiteY2" fmla="*/ 855219 h 855219"/>
                <a:gd name="connsiteX3" fmla="*/ 0 w 1676901"/>
                <a:gd name="connsiteY3" fmla="*/ 171640 h 855219"/>
                <a:gd name="connsiteX4" fmla="*/ 8878 w 1676901"/>
                <a:gd name="connsiteY4" fmla="*/ 26632 h 855219"/>
                <a:gd name="connsiteX0" fmla="*/ 8878 w 1676901"/>
                <a:gd name="connsiteY0" fmla="*/ 26632 h 943996"/>
                <a:gd name="connsiteX1" fmla="*/ 1676901 w 1676901"/>
                <a:gd name="connsiteY1" fmla="*/ 0 h 943996"/>
                <a:gd name="connsiteX2" fmla="*/ 1668023 w 1676901"/>
                <a:gd name="connsiteY2" fmla="*/ 943996 h 943996"/>
                <a:gd name="connsiteX3" fmla="*/ 0 w 1676901"/>
                <a:gd name="connsiteY3" fmla="*/ 171640 h 943996"/>
                <a:gd name="connsiteX4" fmla="*/ 8878 w 1676901"/>
                <a:gd name="connsiteY4" fmla="*/ 26632 h 943996"/>
                <a:gd name="connsiteX0" fmla="*/ 8878 w 1676901"/>
                <a:gd name="connsiteY0" fmla="*/ 26632 h 864097"/>
                <a:gd name="connsiteX1" fmla="*/ 1676901 w 1676901"/>
                <a:gd name="connsiteY1" fmla="*/ 0 h 864097"/>
                <a:gd name="connsiteX2" fmla="*/ 1659145 w 1676901"/>
                <a:gd name="connsiteY2" fmla="*/ 864097 h 864097"/>
                <a:gd name="connsiteX3" fmla="*/ 0 w 1676901"/>
                <a:gd name="connsiteY3" fmla="*/ 171640 h 864097"/>
                <a:gd name="connsiteX4" fmla="*/ 8878 w 1676901"/>
                <a:gd name="connsiteY4" fmla="*/ 26632 h 86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901" h="864097">
                  <a:moveTo>
                    <a:pt x="8878" y="26632"/>
                  </a:moveTo>
                  <a:lnTo>
                    <a:pt x="1676901" y="0"/>
                  </a:lnTo>
                  <a:cubicBezTo>
                    <a:pt x="1676901" y="285073"/>
                    <a:pt x="1659145" y="579024"/>
                    <a:pt x="1659145" y="864097"/>
                  </a:cubicBezTo>
                  <a:lnTo>
                    <a:pt x="0" y="171640"/>
                  </a:lnTo>
                  <a:lnTo>
                    <a:pt x="8878" y="26632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71FA47-956A-4CAF-A114-C299B703B636}"/>
                </a:ext>
              </a:extLst>
            </p:cNvPr>
            <p:cNvSpPr/>
            <p:nvPr/>
          </p:nvSpPr>
          <p:spPr>
            <a:xfrm rot="10800000">
              <a:off x="6144963" y="1844824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775C0AC-1774-4DCE-94E4-F229336FCDD0}"/>
                </a:ext>
              </a:extLst>
            </p:cNvPr>
            <p:cNvSpPr/>
            <p:nvPr/>
          </p:nvSpPr>
          <p:spPr>
            <a:xfrm>
              <a:off x="4485442" y="1837871"/>
              <a:ext cx="1670406" cy="1829838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68022"/>
                <a:gd name="connsiteY0" fmla="*/ 1713390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13390 h 1849518"/>
                <a:gd name="connsiteX0" fmla="*/ 0 w 1668022"/>
                <a:gd name="connsiteY0" fmla="*/ 1713390 h 1787374"/>
                <a:gd name="connsiteX1" fmla="*/ 1650267 w 1668022"/>
                <a:gd name="connsiteY1" fmla="*/ 0 h 1787374"/>
                <a:gd name="connsiteX2" fmla="*/ 1668022 w 1668022"/>
                <a:gd name="connsiteY2" fmla="*/ 855218 h 1787374"/>
                <a:gd name="connsiteX3" fmla="*/ 26633 w 1668022"/>
                <a:gd name="connsiteY3" fmla="*/ 1787374 h 1787374"/>
                <a:gd name="connsiteX4" fmla="*/ 0 w 1668022"/>
                <a:gd name="connsiteY4" fmla="*/ 1713390 h 1787374"/>
                <a:gd name="connsiteX0" fmla="*/ 0 w 1668022"/>
                <a:gd name="connsiteY0" fmla="*/ 1713390 h 1805129"/>
                <a:gd name="connsiteX1" fmla="*/ 1650267 w 1668022"/>
                <a:gd name="connsiteY1" fmla="*/ 0 h 1805129"/>
                <a:gd name="connsiteX2" fmla="*/ 1668022 w 1668022"/>
                <a:gd name="connsiteY2" fmla="*/ 855218 h 1805129"/>
                <a:gd name="connsiteX3" fmla="*/ 35511 w 1668022"/>
                <a:gd name="connsiteY3" fmla="*/ 1805129 h 1805129"/>
                <a:gd name="connsiteX4" fmla="*/ 0 w 1668022"/>
                <a:gd name="connsiteY4" fmla="*/ 1713390 h 1805129"/>
                <a:gd name="connsiteX0" fmla="*/ 0 w 1668022"/>
                <a:gd name="connsiteY0" fmla="*/ 1713390 h 1822885"/>
                <a:gd name="connsiteX1" fmla="*/ 1650267 w 1668022"/>
                <a:gd name="connsiteY1" fmla="*/ 0 h 1822885"/>
                <a:gd name="connsiteX2" fmla="*/ 1668022 w 1668022"/>
                <a:gd name="connsiteY2" fmla="*/ 855218 h 1822885"/>
                <a:gd name="connsiteX3" fmla="*/ 35511 w 1668022"/>
                <a:gd name="connsiteY3" fmla="*/ 1822885 h 1822885"/>
                <a:gd name="connsiteX4" fmla="*/ 0 w 1668022"/>
                <a:gd name="connsiteY4" fmla="*/ 1713390 h 1822885"/>
                <a:gd name="connsiteX0" fmla="*/ 0 w 1668022"/>
                <a:gd name="connsiteY0" fmla="*/ 1720343 h 1829838"/>
                <a:gd name="connsiteX1" fmla="*/ 1660710 w 1668022"/>
                <a:gd name="connsiteY1" fmla="*/ 0 h 1829838"/>
                <a:gd name="connsiteX2" fmla="*/ 1668022 w 1668022"/>
                <a:gd name="connsiteY2" fmla="*/ 862171 h 1829838"/>
                <a:gd name="connsiteX3" fmla="*/ 35511 w 1668022"/>
                <a:gd name="connsiteY3" fmla="*/ 1829838 h 1829838"/>
                <a:gd name="connsiteX4" fmla="*/ 0 w 1668022"/>
                <a:gd name="connsiteY4" fmla="*/ 1720343 h 1829838"/>
                <a:gd name="connsiteX0" fmla="*/ 0 w 1670406"/>
                <a:gd name="connsiteY0" fmla="*/ 1720343 h 1829838"/>
                <a:gd name="connsiteX1" fmla="*/ 1669865 w 1670406"/>
                <a:gd name="connsiteY1" fmla="*/ 0 h 1829838"/>
                <a:gd name="connsiteX2" fmla="*/ 1668022 w 1670406"/>
                <a:gd name="connsiteY2" fmla="*/ 862171 h 1829838"/>
                <a:gd name="connsiteX3" fmla="*/ 35511 w 1670406"/>
                <a:gd name="connsiteY3" fmla="*/ 1829838 h 1829838"/>
                <a:gd name="connsiteX4" fmla="*/ 0 w 1670406"/>
                <a:gd name="connsiteY4" fmla="*/ 1720343 h 182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6" h="1829838">
                  <a:moveTo>
                    <a:pt x="0" y="1720343"/>
                  </a:moveTo>
                  <a:lnTo>
                    <a:pt x="1669865" y="0"/>
                  </a:lnTo>
                  <a:cubicBezTo>
                    <a:pt x="1672302" y="287390"/>
                    <a:pt x="1665585" y="574781"/>
                    <a:pt x="1668022" y="862171"/>
                  </a:cubicBezTo>
                  <a:lnTo>
                    <a:pt x="35511" y="1829838"/>
                  </a:lnTo>
                  <a:lnTo>
                    <a:pt x="0" y="1720343"/>
                  </a:lnTo>
                  <a:close/>
                </a:path>
              </a:pathLst>
            </a:custGeom>
            <a:gradFill flip="none" rotWithShape="1">
              <a:gsLst>
                <a:gs pos="35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7C6596-4449-45D0-A8DD-A3CCD8B40D09}"/>
                </a:ext>
              </a:extLst>
            </p:cNvPr>
            <p:cNvSpPr/>
            <p:nvPr/>
          </p:nvSpPr>
          <p:spPr>
            <a:xfrm rot="10800000">
              <a:off x="6144962" y="2787832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2C74A4-76BE-4D74-9A9A-FF8D2A8F395A}"/>
                </a:ext>
              </a:extLst>
            </p:cNvPr>
            <p:cNvSpPr/>
            <p:nvPr/>
          </p:nvSpPr>
          <p:spPr>
            <a:xfrm rot="10800000">
              <a:off x="6135715" y="3730840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A51602-A842-43F1-B385-F88135422369}"/>
                </a:ext>
              </a:extLst>
            </p:cNvPr>
            <p:cNvSpPr/>
            <p:nvPr/>
          </p:nvSpPr>
          <p:spPr>
            <a:xfrm rot="10800000">
              <a:off x="6135715" y="4673848"/>
              <a:ext cx="4451434" cy="8640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E0098728-CB34-4D0A-8D9B-1942EB5BB9AB}"/>
                </a:ext>
              </a:extLst>
            </p:cNvPr>
            <p:cNvSpPr/>
            <p:nvPr/>
          </p:nvSpPr>
          <p:spPr>
            <a:xfrm>
              <a:off x="4474601" y="2791036"/>
              <a:ext cx="1685778" cy="1002679"/>
            </a:xfrm>
            <a:custGeom>
              <a:avLst/>
              <a:gdLst>
                <a:gd name="connsiteX0" fmla="*/ 0 w 1872208"/>
                <a:gd name="connsiteY0" fmla="*/ 0 h 864096"/>
                <a:gd name="connsiteX1" fmla="*/ 1872208 w 1872208"/>
                <a:gd name="connsiteY1" fmla="*/ 0 h 864096"/>
                <a:gd name="connsiteX2" fmla="*/ 1872208 w 1872208"/>
                <a:gd name="connsiteY2" fmla="*/ 864096 h 864096"/>
                <a:gd name="connsiteX3" fmla="*/ 0 w 1872208"/>
                <a:gd name="connsiteY3" fmla="*/ 864096 h 864096"/>
                <a:gd name="connsiteX4" fmla="*/ 0 w 1872208"/>
                <a:gd name="connsiteY4" fmla="*/ 0 h 864096"/>
                <a:gd name="connsiteX0" fmla="*/ 0 w 1872208"/>
                <a:gd name="connsiteY0" fmla="*/ 0 h 1849518"/>
                <a:gd name="connsiteX1" fmla="*/ 1872208 w 1872208"/>
                <a:gd name="connsiteY1" fmla="*/ 0 h 1849518"/>
                <a:gd name="connsiteX2" fmla="*/ 1872208 w 1872208"/>
                <a:gd name="connsiteY2" fmla="*/ 864096 h 1849518"/>
                <a:gd name="connsiteX3" fmla="*/ 230819 w 1872208"/>
                <a:gd name="connsiteY3" fmla="*/ 1849518 h 1849518"/>
                <a:gd name="connsiteX4" fmla="*/ 0 w 1872208"/>
                <a:gd name="connsiteY4" fmla="*/ 0 h 1849518"/>
                <a:gd name="connsiteX0" fmla="*/ 0 w 1650267"/>
                <a:gd name="connsiteY0" fmla="*/ 1784411 h 1849518"/>
                <a:gd name="connsiteX1" fmla="*/ 1650267 w 1650267"/>
                <a:gd name="connsiteY1" fmla="*/ 0 h 1849518"/>
                <a:gd name="connsiteX2" fmla="*/ 1650267 w 1650267"/>
                <a:gd name="connsiteY2" fmla="*/ 864096 h 1849518"/>
                <a:gd name="connsiteX3" fmla="*/ 8878 w 1650267"/>
                <a:gd name="connsiteY3" fmla="*/ 1849518 h 1849518"/>
                <a:gd name="connsiteX4" fmla="*/ 0 w 1650267"/>
                <a:gd name="connsiteY4" fmla="*/ 1784411 h 1849518"/>
                <a:gd name="connsiteX0" fmla="*/ 0 w 1668022"/>
                <a:gd name="connsiteY0" fmla="*/ 1784411 h 1849518"/>
                <a:gd name="connsiteX1" fmla="*/ 1650267 w 1668022"/>
                <a:gd name="connsiteY1" fmla="*/ 0 h 1849518"/>
                <a:gd name="connsiteX2" fmla="*/ 1668022 w 1668022"/>
                <a:gd name="connsiteY2" fmla="*/ 855218 h 1849518"/>
                <a:gd name="connsiteX3" fmla="*/ 8878 w 1668022"/>
                <a:gd name="connsiteY3" fmla="*/ 1849518 h 1849518"/>
                <a:gd name="connsiteX4" fmla="*/ 0 w 1668022"/>
                <a:gd name="connsiteY4" fmla="*/ 1784411 h 1849518"/>
                <a:gd name="connsiteX0" fmla="*/ 0 w 1659145"/>
                <a:gd name="connsiteY0" fmla="*/ 843378 h 1849518"/>
                <a:gd name="connsiteX1" fmla="*/ 1641390 w 1659145"/>
                <a:gd name="connsiteY1" fmla="*/ 0 h 1849518"/>
                <a:gd name="connsiteX2" fmla="*/ 1659145 w 1659145"/>
                <a:gd name="connsiteY2" fmla="*/ 855218 h 1849518"/>
                <a:gd name="connsiteX3" fmla="*/ 1 w 1659145"/>
                <a:gd name="connsiteY3" fmla="*/ 1849518 h 1849518"/>
                <a:gd name="connsiteX4" fmla="*/ 0 w 1659145"/>
                <a:gd name="connsiteY4" fmla="*/ 843378 h 1849518"/>
                <a:gd name="connsiteX0" fmla="*/ 0 w 1659145"/>
                <a:gd name="connsiteY0" fmla="*/ 843378 h 945987"/>
                <a:gd name="connsiteX1" fmla="*/ 1641390 w 1659145"/>
                <a:gd name="connsiteY1" fmla="*/ 0 h 945987"/>
                <a:gd name="connsiteX2" fmla="*/ 1659145 w 1659145"/>
                <a:gd name="connsiteY2" fmla="*/ 855218 h 945987"/>
                <a:gd name="connsiteX3" fmla="*/ 8878 w 1659145"/>
                <a:gd name="connsiteY3" fmla="*/ 890730 h 945987"/>
                <a:gd name="connsiteX4" fmla="*/ 0 w 1659145"/>
                <a:gd name="connsiteY4" fmla="*/ 843378 h 945987"/>
                <a:gd name="connsiteX0" fmla="*/ 17755 w 1676900"/>
                <a:gd name="connsiteY0" fmla="*/ 843378 h 948353"/>
                <a:gd name="connsiteX1" fmla="*/ 1659145 w 1676900"/>
                <a:gd name="connsiteY1" fmla="*/ 0 h 948353"/>
                <a:gd name="connsiteX2" fmla="*/ 1676900 w 1676900"/>
                <a:gd name="connsiteY2" fmla="*/ 855218 h 948353"/>
                <a:gd name="connsiteX3" fmla="*/ 0 w 1676900"/>
                <a:gd name="connsiteY3" fmla="*/ 908486 h 948353"/>
                <a:gd name="connsiteX4" fmla="*/ 17755 w 1676900"/>
                <a:gd name="connsiteY4" fmla="*/ 843378 h 948353"/>
                <a:gd name="connsiteX0" fmla="*/ 8878 w 1676900"/>
                <a:gd name="connsiteY0" fmla="*/ 923277 h 1018421"/>
                <a:gd name="connsiteX1" fmla="*/ 1659145 w 1676900"/>
                <a:gd name="connsiteY1" fmla="*/ 0 h 1018421"/>
                <a:gd name="connsiteX2" fmla="*/ 1676900 w 1676900"/>
                <a:gd name="connsiteY2" fmla="*/ 855218 h 1018421"/>
                <a:gd name="connsiteX3" fmla="*/ 0 w 1676900"/>
                <a:gd name="connsiteY3" fmla="*/ 908486 h 1018421"/>
                <a:gd name="connsiteX4" fmla="*/ 8878 w 1676900"/>
                <a:gd name="connsiteY4" fmla="*/ 923277 h 1018421"/>
                <a:gd name="connsiteX0" fmla="*/ 0 w 1685778"/>
                <a:gd name="connsiteY0" fmla="*/ 905521 h 1002679"/>
                <a:gd name="connsiteX1" fmla="*/ 1668023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  <a:gd name="connsiteX0" fmla="*/ 0 w 1685778"/>
                <a:gd name="connsiteY0" fmla="*/ 905521 h 1002679"/>
                <a:gd name="connsiteX1" fmla="*/ 1678467 w 1685778"/>
                <a:gd name="connsiteY1" fmla="*/ 0 h 1002679"/>
                <a:gd name="connsiteX2" fmla="*/ 1685778 w 1685778"/>
                <a:gd name="connsiteY2" fmla="*/ 855218 h 1002679"/>
                <a:gd name="connsiteX3" fmla="*/ 8878 w 1685778"/>
                <a:gd name="connsiteY3" fmla="*/ 908486 h 1002679"/>
                <a:gd name="connsiteX4" fmla="*/ 0 w 1685778"/>
                <a:gd name="connsiteY4" fmla="*/ 905521 h 10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778" h="1002679">
                  <a:moveTo>
                    <a:pt x="0" y="905521"/>
                  </a:moveTo>
                  <a:lnTo>
                    <a:pt x="1678467" y="0"/>
                  </a:lnTo>
                  <a:lnTo>
                    <a:pt x="1685778" y="855218"/>
                  </a:lnTo>
                  <a:lnTo>
                    <a:pt x="8878" y="908486"/>
                  </a:lnTo>
                  <a:cubicBezTo>
                    <a:pt x="8878" y="573106"/>
                    <a:pt x="0" y="1240901"/>
                    <a:pt x="0" y="90552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alpha val="0"/>
                  </a:schemeClr>
                </a:gs>
                <a:gs pos="80000">
                  <a:schemeClr val="accent3">
                    <a:alpha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6F72C2-C658-4852-8FF6-375BB21DBF69}"/>
              </a:ext>
            </a:extLst>
          </p:cNvPr>
          <p:cNvGrpSpPr/>
          <p:nvPr/>
        </p:nvGrpSpPr>
        <p:grpSpPr>
          <a:xfrm>
            <a:off x="7944259" y="2146921"/>
            <a:ext cx="3434935" cy="677510"/>
            <a:chOff x="6417575" y="2011204"/>
            <a:chExt cx="2232250" cy="6488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CBB354-A388-49DF-A0D5-D49D8180D48C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2E2A65-2811-4BF3-BA06-040AC2A98C24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8976A3-78AD-4F2A-A944-E61E98E5421B}"/>
              </a:ext>
            </a:extLst>
          </p:cNvPr>
          <p:cNvGrpSpPr/>
          <p:nvPr/>
        </p:nvGrpSpPr>
        <p:grpSpPr>
          <a:xfrm>
            <a:off x="7944260" y="3098071"/>
            <a:ext cx="3434935" cy="677510"/>
            <a:chOff x="6417575" y="2011204"/>
            <a:chExt cx="2232250" cy="64884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D49CC5-87B1-4053-B70E-9B863543E147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BE7407-28F7-40BA-872E-0FD0314D5F0F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8D17F0-389E-4C8A-90CC-427FE21A4D8C}"/>
              </a:ext>
            </a:extLst>
          </p:cNvPr>
          <p:cNvGrpSpPr/>
          <p:nvPr/>
        </p:nvGrpSpPr>
        <p:grpSpPr>
          <a:xfrm>
            <a:off x="7944261" y="4040345"/>
            <a:ext cx="3434935" cy="677511"/>
            <a:chOff x="6417575" y="2011204"/>
            <a:chExt cx="2232250" cy="6488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C22DCD-4ED7-441C-AAB6-B248696DF21F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CA22B2-A914-4A7A-8998-656009ED95C9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922D11-1DE9-4AC9-A310-83F2D9D25F14}"/>
              </a:ext>
            </a:extLst>
          </p:cNvPr>
          <p:cNvGrpSpPr/>
          <p:nvPr/>
        </p:nvGrpSpPr>
        <p:grpSpPr>
          <a:xfrm>
            <a:off x="7944262" y="4982615"/>
            <a:ext cx="3434935" cy="677510"/>
            <a:chOff x="6417575" y="2011204"/>
            <a:chExt cx="2232250" cy="648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374377-EFFC-4A18-A1A2-3CAEA4D1B61C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E5582C-9292-460D-A0CB-3580A04B6EDD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0DC13B-907A-4C44-B50A-8F3844B7AA5F}"/>
              </a:ext>
            </a:extLst>
          </p:cNvPr>
          <p:cNvGrpSpPr/>
          <p:nvPr/>
        </p:nvGrpSpPr>
        <p:grpSpPr>
          <a:xfrm>
            <a:off x="796352" y="2167533"/>
            <a:ext cx="3376706" cy="677510"/>
            <a:chOff x="6417575" y="2011204"/>
            <a:chExt cx="2232250" cy="64884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F509E-3C6E-4092-898A-B4F4157255CF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B5D8A3-E7F3-4A9D-B7FF-2A40CFFDAFA5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4322D9-AF27-486E-94A8-CEDB73C1B6B3}"/>
              </a:ext>
            </a:extLst>
          </p:cNvPr>
          <p:cNvGrpSpPr/>
          <p:nvPr/>
        </p:nvGrpSpPr>
        <p:grpSpPr>
          <a:xfrm>
            <a:off x="801836" y="3115827"/>
            <a:ext cx="3376706" cy="677510"/>
            <a:chOff x="6417575" y="2011204"/>
            <a:chExt cx="2232250" cy="6488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47529D-74CB-4A93-8915-32D3B86FDED1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BAF79-2D75-4D22-9AEF-BB95C8680B9E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580C2-5864-4F34-90C1-3AEF4CCBB1EA}"/>
              </a:ext>
            </a:extLst>
          </p:cNvPr>
          <p:cNvGrpSpPr/>
          <p:nvPr/>
        </p:nvGrpSpPr>
        <p:grpSpPr>
          <a:xfrm>
            <a:off x="807318" y="4055243"/>
            <a:ext cx="3376706" cy="677510"/>
            <a:chOff x="6417575" y="2011204"/>
            <a:chExt cx="2232250" cy="6488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BE9C7A-CFB5-43C9-B40F-B2CBC36B5E0D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2285DD-BA56-43A9-92AA-8DBCB4FC811A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2C2B58-9C5D-46F1-A91A-FC4802179631}"/>
              </a:ext>
            </a:extLst>
          </p:cNvPr>
          <p:cNvGrpSpPr/>
          <p:nvPr/>
        </p:nvGrpSpPr>
        <p:grpSpPr>
          <a:xfrm>
            <a:off x="812802" y="4994659"/>
            <a:ext cx="3376706" cy="677510"/>
            <a:chOff x="6417575" y="2011204"/>
            <a:chExt cx="2232250" cy="6488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961ADF-6ECE-4475-A09D-FD4A8DBEB83B}"/>
                </a:ext>
              </a:extLst>
            </p:cNvPr>
            <p:cNvSpPr txBox="1"/>
            <p:nvPr/>
          </p:nvSpPr>
          <p:spPr>
            <a:xfrm>
              <a:off x="6417576" y="2217917"/>
              <a:ext cx="2232249" cy="44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5F29B6-561B-44DC-9E9E-D548EC928904}"/>
                </a:ext>
              </a:extLst>
            </p:cNvPr>
            <p:cNvSpPr txBox="1"/>
            <p:nvPr/>
          </p:nvSpPr>
          <p:spPr>
            <a:xfrm>
              <a:off x="6417575" y="2011204"/>
              <a:ext cx="2232249" cy="26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8FE2C4-950A-463E-82CE-E00F16D8FB94}"/>
              </a:ext>
            </a:extLst>
          </p:cNvPr>
          <p:cNvGrpSpPr/>
          <p:nvPr/>
        </p:nvGrpSpPr>
        <p:grpSpPr>
          <a:xfrm>
            <a:off x="4973772" y="2797798"/>
            <a:ext cx="2237674" cy="2237674"/>
            <a:chOff x="3467528" y="2657377"/>
            <a:chExt cx="2237674" cy="223767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5056A-8CBE-4D9E-8B2D-0889DA93DA1A}"/>
                </a:ext>
              </a:extLst>
            </p:cNvPr>
            <p:cNvGrpSpPr/>
            <p:nvPr/>
          </p:nvGrpSpPr>
          <p:grpSpPr>
            <a:xfrm>
              <a:off x="3467528" y="2657377"/>
              <a:ext cx="2237674" cy="2237674"/>
              <a:chOff x="3436380" y="2612003"/>
              <a:chExt cx="2237674" cy="223767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F082F3C-A7E1-4E2D-917C-3676E3D14AA6}"/>
                  </a:ext>
                </a:extLst>
              </p:cNvPr>
              <p:cNvSpPr/>
              <p:nvPr/>
            </p:nvSpPr>
            <p:spPr>
              <a:xfrm>
                <a:off x="3436380" y="2612003"/>
                <a:ext cx="2237674" cy="2237674"/>
              </a:xfrm>
              <a:prstGeom prst="ellips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9F5DEF4-C0BC-4A94-8E28-C1AD9371FA89}"/>
                  </a:ext>
                </a:extLst>
              </p:cNvPr>
              <p:cNvSpPr/>
              <p:nvPr/>
            </p:nvSpPr>
            <p:spPr>
              <a:xfrm>
                <a:off x="3914050" y="3089673"/>
                <a:ext cx="1282335" cy="128233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8B79D0-EFAE-4AAA-9BEA-63FD773139FC}"/>
                </a:ext>
              </a:extLst>
            </p:cNvPr>
            <p:cNvSpPr/>
            <p:nvPr/>
          </p:nvSpPr>
          <p:spPr>
            <a:xfrm>
              <a:off x="3695636" y="2885485"/>
              <a:ext cx="1781460" cy="17814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1FC6DB6-C261-4B6F-86A7-647C85295374}"/>
              </a:ext>
            </a:extLst>
          </p:cNvPr>
          <p:cNvSpPr txBox="1"/>
          <p:nvPr/>
        </p:nvSpPr>
        <p:spPr>
          <a:xfrm>
            <a:off x="5451960" y="3640446"/>
            <a:ext cx="128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B10DB5-C1ED-413A-8661-9E05D3824693}"/>
              </a:ext>
            </a:extLst>
          </p:cNvPr>
          <p:cNvSpPr txBox="1"/>
          <p:nvPr/>
        </p:nvSpPr>
        <p:spPr>
          <a:xfrm>
            <a:off x="4876592" y="1880552"/>
            <a:ext cx="241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2E36F6-66BD-4FB0-AB34-040BBBDBCBC4}"/>
              </a:ext>
            </a:extLst>
          </p:cNvPr>
          <p:cNvGrpSpPr/>
          <p:nvPr/>
        </p:nvGrpSpPr>
        <p:grpSpPr>
          <a:xfrm>
            <a:off x="4960112" y="5230177"/>
            <a:ext cx="2251334" cy="853045"/>
            <a:chOff x="1579264" y="5496925"/>
            <a:chExt cx="2251334" cy="8530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09AC85-47D5-421D-8E94-C20D6CDB55F5}"/>
                </a:ext>
              </a:extLst>
            </p:cNvPr>
            <p:cNvSpPr txBox="1"/>
            <p:nvPr/>
          </p:nvSpPr>
          <p:spPr>
            <a:xfrm>
              <a:off x="1579265" y="5703639"/>
              <a:ext cx="2251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1B9037-3941-4788-901E-CB7102E0AD32}"/>
                </a:ext>
              </a:extLst>
            </p:cNvPr>
            <p:cNvSpPr txBox="1"/>
            <p:nvPr/>
          </p:nvSpPr>
          <p:spPr>
            <a:xfrm>
              <a:off x="1579264" y="5496925"/>
              <a:ext cx="2251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95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BE9FC-FF85-4C10-8217-F134483F620A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B9319B-9F16-4D41-90A9-26875C7F5F96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859E0-FF77-4CF3-8145-C3F87F2BCCFB}"/>
              </a:ext>
            </a:extLst>
          </p:cNvPr>
          <p:cNvSpPr txBox="1"/>
          <p:nvPr/>
        </p:nvSpPr>
        <p:spPr>
          <a:xfrm>
            <a:off x="7051952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BEE5-0872-422F-8563-18D6F72CD2A3}"/>
              </a:ext>
            </a:extLst>
          </p:cNvPr>
          <p:cNvSpPr txBox="1"/>
          <p:nvPr/>
        </p:nvSpPr>
        <p:spPr>
          <a:xfrm>
            <a:off x="7909437" y="381865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67E5B0-2474-4A88-9D20-DC884EB355CA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758F7E-0351-442B-B458-E3DBD7E8ADBB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2282F-0328-484E-8A7B-866B9E52B020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9F0079-35A9-4993-A3B4-DF15635682A4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2B8E4C53-C29F-4FCF-B1B0-51CE6BD28381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FBA71B46-9CA3-47AC-B964-B6F945DB1600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56DA15D1-ADC6-4569-B089-AD892CE7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5887C41A-6DE0-4E6F-AFDF-763525E2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CF490-AC6A-453B-9E81-7BBC5708BBDA}"/>
              </a:ext>
            </a:extLst>
          </p:cNvPr>
          <p:cNvSpPr txBox="1"/>
          <p:nvPr/>
        </p:nvSpPr>
        <p:spPr>
          <a:xfrm>
            <a:off x="7051952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80D2-7E8C-418D-B786-DC73706C38F7}"/>
              </a:ext>
            </a:extLst>
          </p:cNvPr>
          <p:cNvSpPr txBox="1"/>
          <p:nvPr/>
        </p:nvSpPr>
        <p:spPr>
          <a:xfrm>
            <a:off x="4200849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722CD-6DCF-4E40-BB12-8112E7CE1373}"/>
              </a:ext>
            </a:extLst>
          </p:cNvPr>
          <p:cNvSpPr txBox="1"/>
          <p:nvPr/>
        </p:nvSpPr>
        <p:spPr>
          <a:xfrm>
            <a:off x="3476916" y="381559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5F344-4688-4413-93E2-D348958AD811}"/>
              </a:ext>
            </a:extLst>
          </p:cNvPr>
          <p:cNvSpPr txBox="1"/>
          <p:nvPr/>
        </p:nvSpPr>
        <p:spPr>
          <a:xfrm>
            <a:off x="4200849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321FA2-1A2C-430F-AA66-2A615E8D78CA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26C09-633A-40B1-AD93-517A243ACF21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59548C-2249-4FE0-BF49-D9D81D6D6260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684F97-EAC6-42D4-AAB5-A14C79E309B8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FD9730-D77D-43DA-8D75-2A646E17E0DC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4B8C17-3BBF-4E68-8EE9-FA5904D6194A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9FE467-C3A6-4131-BFA0-5243CFD4333B}"/>
              </a:ext>
            </a:extLst>
          </p:cNvPr>
          <p:cNvGrpSpPr/>
          <p:nvPr/>
        </p:nvGrpSpPr>
        <p:grpSpPr>
          <a:xfrm>
            <a:off x="8089743" y="1802665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E69C3A-18C9-444D-AB90-BC1B47D42C2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F8B114-0422-4419-8306-858DA545AF8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0A8EAD-C225-4193-AD99-89EA40D19FF4}"/>
              </a:ext>
            </a:extLst>
          </p:cNvPr>
          <p:cNvGrpSpPr/>
          <p:nvPr/>
        </p:nvGrpSpPr>
        <p:grpSpPr>
          <a:xfrm>
            <a:off x="8978814" y="3474372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7E4701-2180-472F-A028-4142D68A13E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C6CFF9-9177-4F09-ADCE-FB8E1D120B9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A388E5-C727-4156-83F3-1E88A7415F82}"/>
              </a:ext>
            </a:extLst>
          </p:cNvPr>
          <p:cNvGrpSpPr/>
          <p:nvPr/>
        </p:nvGrpSpPr>
        <p:grpSpPr>
          <a:xfrm>
            <a:off x="8089743" y="5104024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B181BD-8E6D-4AE1-80B3-44324CEB2DA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7D42BC-0A05-4C09-A24F-10F7FF77986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700964-33F0-4295-93A2-08DD94EC1357}"/>
              </a:ext>
            </a:extLst>
          </p:cNvPr>
          <p:cNvGrpSpPr/>
          <p:nvPr/>
        </p:nvGrpSpPr>
        <p:grpSpPr>
          <a:xfrm>
            <a:off x="1670714" y="1802665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E140FC-634E-4958-82FF-BE2AF77113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FB653-DCF3-4755-A76B-CDB4B9156E8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8BED43-4D6C-4870-AA29-98C29AAA988D}"/>
              </a:ext>
            </a:extLst>
          </p:cNvPr>
          <p:cNvGrpSpPr/>
          <p:nvPr/>
        </p:nvGrpSpPr>
        <p:grpSpPr>
          <a:xfrm>
            <a:off x="948838" y="3482999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79A5FE-57FB-49B1-932A-5E663606CDB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D606A7-5B69-4214-A639-ED528CA43EC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EF7F8B-3DCD-49FE-BC99-24ED92F33DEC}"/>
              </a:ext>
            </a:extLst>
          </p:cNvPr>
          <p:cNvGrpSpPr/>
          <p:nvPr/>
        </p:nvGrpSpPr>
        <p:grpSpPr>
          <a:xfrm>
            <a:off x="1670714" y="5104024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FFE3C-7B78-46EE-AC68-5D5ACB98B85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06F2FD-C848-44EC-B481-30148ACB429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9">
            <a:extLst>
              <a:ext uri="{FF2B5EF4-FFF2-40B4-BE49-F238E27FC236}">
                <a16:creationId xmlns:a16="http://schemas.microsoft.com/office/drawing/2014/main" id="{2151531F-8BAC-40E0-B2F4-4F42684B5204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C0207A86-6B05-4F38-8919-7AE7236D04C1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32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D129851-8755-4599-9F04-3F3F9B0109F9}"/>
              </a:ext>
            </a:extLst>
          </p:cNvPr>
          <p:cNvSpPr txBox="1">
            <a:spLocks/>
          </p:cNvSpPr>
          <p:nvPr/>
        </p:nvSpPr>
        <p:spPr>
          <a:xfrm>
            <a:off x="1105988" y="3429000"/>
            <a:ext cx="3622765" cy="226422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Modern 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BCF-22DA-47B3-9A44-CE4A445753CD}"/>
              </a:ext>
            </a:extLst>
          </p:cNvPr>
          <p:cNvSpPr txBox="1"/>
          <p:nvPr/>
        </p:nvSpPr>
        <p:spPr>
          <a:xfrm>
            <a:off x="8002624" y="1305342"/>
            <a:ext cx="30833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4EB2E-C71A-44A9-8662-47E3DA34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427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45437" y="2090332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208337" y="2833525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208273" y="3538573"/>
            <a:ext cx="698357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8A8DFF-2DCE-4948-BD84-46AF28FA9B5E}"/>
              </a:ext>
            </a:extLst>
          </p:cNvPr>
          <p:cNvGrpSpPr/>
          <p:nvPr/>
        </p:nvGrpSpPr>
        <p:grpSpPr>
          <a:xfrm rot="20618438">
            <a:off x="4391068" y="2640523"/>
            <a:ext cx="3409869" cy="3231342"/>
            <a:chOff x="-116760" y="950876"/>
            <a:chExt cx="6261875" cy="59340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3A76D9-6ABD-4899-BF10-EE25E7FCCDD8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9" name="Rounded Rectangle 41">
                <a:extLst>
                  <a:ext uri="{FF2B5EF4-FFF2-40B4-BE49-F238E27FC236}">
                    <a16:creationId xmlns:a16="http://schemas.microsoft.com/office/drawing/2014/main" id="{9D0FFE26-C64D-493B-B07A-5AA5830D8C0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62">
                <a:extLst>
                  <a:ext uri="{FF2B5EF4-FFF2-40B4-BE49-F238E27FC236}">
                    <a16:creationId xmlns:a16="http://schemas.microsoft.com/office/drawing/2014/main" id="{F87E91CD-7649-4BA5-961A-A489CC150CDB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63">
                <a:extLst>
                  <a:ext uri="{FF2B5EF4-FFF2-40B4-BE49-F238E27FC236}">
                    <a16:creationId xmlns:a16="http://schemas.microsoft.com/office/drawing/2014/main" id="{6659447E-C26F-45C0-A8D6-139EB00FEA5A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64">
                <a:extLst>
                  <a:ext uri="{FF2B5EF4-FFF2-40B4-BE49-F238E27FC236}">
                    <a16:creationId xmlns:a16="http://schemas.microsoft.com/office/drawing/2014/main" id="{4BDE35AF-E5FB-4550-86B4-C017F47FC9F2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65">
                <a:extLst>
                  <a:ext uri="{FF2B5EF4-FFF2-40B4-BE49-F238E27FC236}">
                    <a16:creationId xmlns:a16="http://schemas.microsoft.com/office/drawing/2014/main" id="{3BA5E504-0CC2-4F8E-8E3D-37644413EF7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ounded Rectangle 66">
                <a:extLst>
                  <a:ext uri="{FF2B5EF4-FFF2-40B4-BE49-F238E27FC236}">
                    <a16:creationId xmlns:a16="http://schemas.microsoft.com/office/drawing/2014/main" id="{4772ABED-F3E1-43B9-9112-80898A6071AF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67">
                <a:extLst>
                  <a:ext uri="{FF2B5EF4-FFF2-40B4-BE49-F238E27FC236}">
                    <a16:creationId xmlns:a16="http://schemas.microsoft.com/office/drawing/2014/main" id="{4E9EF3B6-4089-41B3-A7EB-E211BAE4246F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68">
                <a:extLst>
                  <a:ext uri="{FF2B5EF4-FFF2-40B4-BE49-F238E27FC236}">
                    <a16:creationId xmlns:a16="http://schemas.microsoft.com/office/drawing/2014/main" id="{EEAE3840-B57A-417C-9F58-BCDC078DD27D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69">
                <a:extLst>
                  <a:ext uri="{FF2B5EF4-FFF2-40B4-BE49-F238E27FC236}">
                    <a16:creationId xmlns:a16="http://schemas.microsoft.com/office/drawing/2014/main" id="{DFC47CBF-4099-41F0-A3A4-E18C8A920624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:a16="http://schemas.microsoft.com/office/drawing/2014/main" id="{A143D981-9367-4067-9547-9E714477E82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39">
                <a:extLst>
                  <a:ext uri="{FF2B5EF4-FFF2-40B4-BE49-F238E27FC236}">
                    <a16:creationId xmlns:a16="http://schemas.microsoft.com/office/drawing/2014/main" id="{9A6C49CF-8748-4D5B-800E-F44ED0ACE0F8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356034-EEAC-4B84-AB30-DEDA21BD35B0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7" name="Rounded Rectangle 16">
                <a:extLst>
                  <a:ext uri="{FF2B5EF4-FFF2-40B4-BE49-F238E27FC236}">
                    <a16:creationId xmlns:a16="http://schemas.microsoft.com/office/drawing/2014/main" id="{0D6109E7-3444-4CE6-AEE2-DCC8B11108B4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17">
                <a:extLst>
                  <a:ext uri="{FF2B5EF4-FFF2-40B4-BE49-F238E27FC236}">
                    <a16:creationId xmlns:a16="http://schemas.microsoft.com/office/drawing/2014/main" id="{17DB976D-CA94-47B1-A720-F903DC14A58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502352BC-9938-4F27-A074-DEC3CC14306F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45BFEF23-7B1E-40B9-90CB-92A36C673304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74311C83-65A4-4CE8-AEF6-80D8C4A3B0AF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2262CAF2-A5BB-4F3B-B01F-0DA5B72DB25C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EDAC92B4-6BFC-4323-BEB1-6D7F177C0116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23">
                <a:extLst>
                  <a:ext uri="{FF2B5EF4-FFF2-40B4-BE49-F238E27FC236}">
                    <a16:creationId xmlns:a16="http://schemas.microsoft.com/office/drawing/2014/main" id="{FD664952-C6AB-48BC-81B0-4D68F0719792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24">
                <a:extLst>
                  <a:ext uri="{FF2B5EF4-FFF2-40B4-BE49-F238E27FC236}">
                    <a16:creationId xmlns:a16="http://schemas.microsoft.com/office/drawing/2014/main" id="{A46A0C4E-170B-4724-BB95-2EDFBE99FB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39">
                <a:extLst>
                  <a:ext uri="{FF2B5EF4-FFF2-40B4-BE49-F238E27FC236}">
                    <a16:creationId xmlns:a16="http://schemas.microsoft.com/office/drawing/2014/main" id="{9A094FC5-BE57-47E3-8E97-0BD42A252002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39">
                <a:extLst>
                  <a:ext uri="{FF2B5EF4-FFF2-40B4-BE49-F238E27FC236}">
                    <a16:creationId xmlns:a16="http://schemas.microsoft.com/office/drawing/2014/main" id="{FA529574-E8BE-4A70-A83B-5928FB33DCC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3E38FC15-AF19-4F2E-B375-A339FB75944A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F176A6-17AE-47B9-95AC-1B4846FE3A7D}"/>
              </a:ext>
            </a:extLst>
          </p:cNvPr>
          <p:cNvGrpSpPr/>
          <p:nvPr/>
        </p:nvGrpSpPr>
        <p:grpSpPr>
          <a:xfrm>
            <a:off x="8540119" y="2242051"/>
            <a:ext cx="2734773" cy="859789"/>
            <a:chOff x="1418442" y="3789040"/>
            <a:chExt cx="1512168" cy="10676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D40B49-A8B6-479B-9790-9FB953AAFA98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AFB1D2-E61F-4760-9D8D-9BAC58EA5999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BBD728-E54A-4B4B-B1C7-BA597EB45273}"/>
              </a:ext>
            </a:extLst>
          </p:cNvPr>
          <p:cNvGrpSpPr/>
          <p:nvPr/>
        </p:nvGrpSpPr>
        <p:grpSpPr>
          <a:xfrm>
            <a:off x="7691544" y="2341379"/>
            <a:ext cx="684000" cy="684000"/>
            <a:chOff x="6078081" y="1847059"/>
            <a:chExt cx="684000" cy="684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B31188-7FC1-470C-92C6-756E7910A063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D05A0D-4CA6-4C00-A87E-9CB19CF12C7E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F0101FEF-C4EA-49A9-A7CE-E500BA80334C}"/>
              </a:ext>
            </a:extLst>
          </p:cNvPr>
          <p:cNvSpPr txBox="1">
            <a:spLocks/>
          </p:cNvSpPr>
          <p:nvPr/>
        </p:nvSpPr>
        <p:spPr>
          <a:xfrm>
            <a:off x="7785745" y="2457908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1F2441-94F6-43F2-95F2-7ED9B84FAB27}"/>
              </a:ext>
            </a:extLst>
          </p:cNvPr>
          <p:cNvGrpSpPr/>
          <p:nvPr/>
        </p:nvGrpSpPr>
        <p:grpSpPr>
          <a:xfrm>
            <a:off x="7839630" y="3748805"/>
            <a:ext cx="2752619" cy="890083"/>
            <a:chOff x="1408574" y="3751424"/>
            <a:chExt cx="1522036" cy="11052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537DD3-5D23-4850-BB2D-388D7680A129}"/>
                </a:ext>
              </a:extLst>
            </p:cNvPr>
            <p:cNvSpPr txBox="1"/>
            <p:nvPr/>
          </p:nvSpPr>
          <p:spPr>
            <a:xfrm>
              <a:off x="1408574" y="3751424"/>
              <a:ext cx="1516843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DDB4A7-507D-4C78-B044-CE1AE0DD2F98}"/>
                </a:ext>
              </a:extLst>
            </p:cNvPr>
            <p:cNvSpPr txBox="1"/>
            <p:nvPr/>
          </p:nvSpPr>
          <p:spPr>
            <a:xfrm>
              <a:off x="1419255" y="4054109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62D1DB-297E-4445-A754-80BC434B4997}"/>
              </a:ext>
            </a:extLst>
          </p:cNvPr>
          <p:cNvGrpSpPr/>
          <p:nvPr/>
        </p:nvGrpSpPr>
        <p:grpSpPr>
          <a:xfrm>
            <a:off x="7004056" y="3878421"/>
            <a:ext cx="684000" cy="684000"/>
            <a:chOff x="6078081" y="1847059"/>
            <a:chExt cx="684000" cy="684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EEFADA-1646-42AE-9727-5C12C7A91A69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1EB49F-05FD-47E6-BC26-9358C3686BB2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DE38822-12C8-418C-8602-C66DFBB1F697}"/>
              </a:ext>
            </a:extLst>
          </p:cNvPr>
          <p:cNvSpPr txBox="1">
            <a:spLocks/>
          </p:cNvSpPr>
          <p:nvPr/>
        </p:nvSpPr>
        <p:spPr>
          <a:xfrm>
            <a:off x="7098257" y="3994950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C537E3-4D04-4000-9A82-18DD059D434E}"/>
              </a:ext>
            </a:extLst>
          </p:cNvPr>
          <p:cNvGrpSpPr/>
          <p:nvPr/>
        </p:nvGrpSpPr>
        <p:grpSpPr>
          <a:xfrm>
            <a:off x="7121404" y="5316135"/>
            <a:ext cx="2734773" cy="859789"/>
            <a:chOff x="1418442" y="3789040"/>
            <a:chExt cx="1512168" cy="10676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B695A-EAD5-42F4-B053-9EAF2991E7F3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821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16CB13-578D-4211-B5E4-CF00AEE6366F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026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6E16C0-A9DA-4850-9B86-F73B243417E3}"/>
              </a:ext>
            </a:extLst>
          </p:cNvPr>
          <p:cNvGrpSpPr/>
          <p:nvPr/>
        </p:nvGrpSpPr>
        <p:grpSpPr>
          <a:xfrm>
            <a:off x="6272829" y="5415462"/>
            <a:ext cx="684000" cy="684000"/>
            <a:chOff x="6078081" y="1847059"/>
            <a:chExt cx="684000" cy="684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56F9A1-CE5B-4C45-9067-54933CB9799E}"/>
                </a:ext>
              </a:extLst>
            </p:cNvPr>
            <p:cNvSpPr/>
            <p:nvPr/>
          </p:nvSpPr>
          <p:spPr>
            <a:xfrm>
              <a:off x="6078081" y="1847059"/>
              <a:ext cx="684000" cy="68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D1C95E9-3C53-469F-BC22-D9ED8DD35DA4}"/>
                </a:ext>
              </a:extLst>
            </p:cNvPr>
            <p:cNvSpPr/>
            <p:nvPr/>
          </p:nvSpPr>
          <p:spPr>
            <a:xfrm>
              <a:off x="6150081" y="1919059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3BA63C8A-567E-470D-A118-1B1E79014AD7}"/>
              </a:ext>
            </a:extLst>
          </p:cNvPr>
          <p:cNvSpPr txBox="1">
            <a:spLocks/>
          </p:cNvSpPr>
          <p:nvPr/>
        </p:nvSpPr>
        <p:spPr>
          <a:xfrm>
            <a:off x="6367030" y="5531991"/>
            <a:ext cx="495601" cy="450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06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EE7258-AFAB-4631-9D7A-C35DA8785285}"/>
              </a:ext>
            </a:extLst>
          </p:cNvPr>
          <p:cNvGrpSpPr/>
          <p:nvPr/>
        </p:nvGrpSpPr>
        <p:grpSpPr>
          <a:xfrm>
            <a:off x="2695346" y="2242051"/>
            <a:ext cx="2703948" cy="859789"/>
            <a:chOff x="1586278" y="1610533"/>
            <a:chExt cx="1992330" cy="8597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6E4ECC-C016-4D1D-8F0F-BD47F602A637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E19782-4856-4B97-B392-4C73C68FF30A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FA8559C-FC0D-4920-A53F-ABEB3FF3A7F9}"/>
              </a:ext>
            </a:extLst>
          </p:cNvPr>
          <p:cNvGrpSpPr/>
          <p:nvPr/>
        </p:nvGrpSpPr>
        <p:grpSpPr>
          <a:xfrm>
            <a:off x="5575273" y="2341377"/>
            <a:ext cx="684000" cy="684000"/>
            <a:chOff x="3754587" y="1709861"/>
            <a:chExt cx="684000" cy="684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7D8656-0EE2-4345-BFE7-6AFF227E9886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BC3295-7F1D-4310-9AC2-276974D753DF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7" name="Text Placeholder 14">
              <a:extLst>
                <a:ext uri="{FF2B5EF4-FFF2-40B4-BE49-F238E27FC236}">
                  <a16:creationId xmlns:a16="http://schemas.microsoft.com/office/drawing/2014/main" id="{C2959E9A-94AA-4A26-8D7D-1127609E3AEE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48479A-E0C1-452D-8C02-251D95668D8B}"/>
              </a:ext>
            </a:extLst>
          </p:cNvPr>
          <p:cNvGrpSpPr/>
          <p:nvPr/>
        </p:nvGrpSpPr>
        <p:grpSpPr>
          <a:xfrm>
            <a:off x="1759242" y="3779093"/>
            <a:ext cx="2703948" cy="859789"/>
            <a:chOff x="1586278" y="1610533"/>
            <a:chExt cx="1992330" cy="859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C4346F-AB66-4C2F-AD40-8ED56B779DA6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546B1-BE90-4AAE-AADC-46B3104D25B6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03B3BA-2E08-461D-AF56-223EC8F2E8E1}"/>
              </a:ext>
            </a:extLst>
          </p:cNvPr>
          <p:cNvGrpSpPr/>
          <p:nvPr/>
        </p:nvGrpSpPr>
        <p:grpSpPr>
          <a:xfrm>
            <a:off x="4639169" y="3878419"/>
            <a:ext cx="684000" cy="684000"/>
            <a:chOff x="3754587" y="1709861"/>
            <a:chExt cx="684000" cy="684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807668-292B-4CD2-A809-52D6D638D6DC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9BBD666-63EA-4B25-BB65-7713C018B6A0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Text Placeholder 14">
              <a:extLst>
                <a:ext uri="{FF2B5EF4-FFF2-40B4-BE49-F238E27FC236}">
                  <a16:creationId xmlns:a16="http://schemas.microsoft.com/office/drawing/2014/main" id="{3C6B757B-45DB-47BE-8A87-6F5DB7A39172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17DEFD-2AD7-4A26-9979-8B520A42357C}"/>
              </a:ext>
            </a:extLst>
          </p:cNvPr>
          <p:cNvGrpSpPr/>
          <p:nvPr/>
        </p:nvGrpSpPr>
        <p:grpSpPr>
          <a:xfrm>
            <a:off x="967154" y="5316136"/>
            <a:ext cx="2703948" cy="859789"/>
            <a:chOff x="1586278" y="1610533"/>
            <a:chExt cx="1992330" cy="85978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21AECB-B9C8-4562-87FD-1A1802904134}"/>
                </a:ext>
              </a:extLst>
            </p:cNvPr>
            <p:cNvSpPr txBox="1"/>
            <p:nvPr/>
          </p:nvSpPr>
          <p:spPr>
            <a:xfrm>
              <a:off x="1586278" y="1610533"/>
              <a:ext cx="198548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DACB3E-022E-4EA0-AAF9-DD3C0B63D37F}"/>
                </a:ext>
              </a:extLst>
            </p:cNvPr>
            <p:cNvSpPr txBox="1"/>
            <p:nvPr/>
          </p:nvSpPr>
          <p:spPr>
            <a:xfrm>
              <a:off x="1587349" y="1823991"/>
              <a:ext cx="1991259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98436F-78DF-4307-9F61-1049C505D8BE}"/>
              </a:ext>
            </a:extLst>
          </p:cNvPr>
          <p:cNvGrpSpPr/>
          <p:nvPr/>
        </p:nvGrpSpPr>
        <p:grpSpPr>
          <a:xfrm>
            <a:off x="3847081" y="5415462"/>
            <a:ext cx="684000" cy="684000"/>
            <a:chOff x="3754587" y="1709861"/>
            <a:chExt cx="684000" cy="684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6D12E9-5FD4-4659-8AC8-2BC4F5AA877F}"/>
                </a:ext>
              </a:extLst>
            </p:cNvPr>
            <p:cNvSpPr/>
            <p:nvPr/>
          </p:nvSpPr>
          <p:spPr>
            <a:xfrm>
              <a:off x="3754587" y="1709861"/>
              <a:ext cx="684000" cy="684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02DAC4-2C6A-4017-989F-BFB6E2CB8D6C}"/>
                </a:ext>
              </a:extLst>
            </p:cNvPr>
            <p:cNvSpPr/>
            <p:nvPr/>
          </p:nvSpPr>
          <p:spPr>
            <a:xfrm>
              <a:off x="3826587" y="178186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Text Placeholder 14">
              <a:extLst>
                <a:ext uri="{FF2B5EF4-FFF2-40B4-BE49-F238E27FC236}">
                  <a16:creationId xmlns:a16="http://schemas.microsoft.com/office/drawing/2014/main" id="{AF173089-4D0B-41E7-8FCA-8B4CDBF05999}"/>
                </a:ext>
              </a:extLst>
            </p:cNvPr>
            <p:cNvSpPr txBox="1">
              <a:spLocks/>
            </p:cNvSpPr>
            <p:nvPr/>
          </p:nvSpPr>
          <p:spPr>
            <a:xfrm>
              <a:off x="3840276" y="1826389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62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8536" y="3820871"/>
            <a:ext cx="3672513" cy="2224569"/>
            <a:chOff x="603604" y="3736777"/>
            <a:chExt cx="3620566" cy="2224569"/>
          </a:xfrm>
        </p:grpSpPr>
        <p:sp>
          <p:nvSpPr>
            <p:cNvPr id="12" name="TextBox 11"/>
            <p:cNvSpPr txBox="1"/>
            <p:nvPr/>
          </p:nvSpPr>
          <p:spPr>
            <a:xfrm>
              <a:off x="603604" y="4207020"/>
              <a:ext cx="36205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3604" y="3736777"/>
              <a:ext cx="3620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L-Shape 22">
            <a:extLst>
              <a:ext uri="{FF2B5EF4-FFF2-40B4-BE49-F238E27FC236}">
                <a16:creationId xmlns:a16="http://schemas.microsoft.com/office/drawing/2014/main" id="{AF873063-66C7-466B-980F-03214AFDD80E}"/>
              </a:ext>
            </a:extLst>
          </p:cNvPr>
          <p:cNvSpPr/>
          <p:nvPr/>
        </p:nvSpPr>
        <p:spPr>
          <a:xfrm>
            <a:off x="1000908" y="2757956"/>
            <a:ext cx="671044" cy="671044"/>
          </a:xfrm>
          <a:prstGeom prst="corner">
            <a:avLst>
              <a:gd name="adj1" fmla="val 16112"/>
              <a:gd name="adj2" fmla="val 1437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9D06F-0AAB-4E6F-849B-0707CC8A4FBF}"/>
              </a:ext>
            </a:extLst>
          </p:cNvPr>
          <p:cNvSpPr txBox="1"/>
          <p:nvPr/>
        </p:nvSpPr>
        <p:spPr>
          <a:xfrm>
            <a:off x="1263610" y="946601"/>
            <a:ext cx="286707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MEDICAL</a:t>
            </a:r>
          </a:p>
          <a:p>
            <a:pPr algn="dist"/>
            <a:r>
              <a:rPr lang="en-US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GENOME</a:t>
            </a:r>
          </a:p>
          <a:p>
            <a:pPr algn="dist"/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EDITING</a:t>
            </a:r>
          </a:p>
          <a:p>
            <a:pPr algn="dist"/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DFBD33EE-E18C-49F7-B552-AF913DCBF567}"/>
              </a:ext>
            </a:extLst>
          </p:cNvPr>
          <p:cNvSpPr/>
          <p:nvPr/>
        </p:nvSpPr>
        <p:spPr>
          <a:xfrm rot="10800000">
            <a:off x="3722339" y="710972"/>
            <a:ext cx="671044" cy="671044"/>
          </a:xfrm>
          <a:prstGeom prst="corner">
            <a:avLst>
              <a:gd name="adj1" fmla="val 16112"/>
              <a:gd name="adj2" fmla="val 156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B6793-6526-4288-B81A-94D8201C33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F795F-2286-453C-9808-92415A969FD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284460-78C1-4FAD-801C-4F6BB220C12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8866FE-A7F9-4AF9-A509-463293B6EE9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0125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3755061-9FB5-4670-8245-C96B4CEBC54F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683F3-968F-481B-858C-54DAD3BF52B6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50998D-AEF2-42B7-BBFE-E04B221670B3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8CF3EA-5088-4082-B18E-3B001E768FD9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0C9B9D-E4D2-40C7-97EF-383E8007F58D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D72CB-60B4-41E5-AA8D-3F5935257F80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FD4A77-F380-4E0E-86AE-E7E1E84D75DD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856724-A066-40EC-823E-82E0373DA2D1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6D436A-747B-4553-90F5-D221C9BE4B87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0FD2D2-9DA7-4E25-B3B1-6E1BAC8E8499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0BAEC3-53DE-4F5E-9425-AF1E431B5AFA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58EA22-E334-4FC4-B9F7-2603AC914904}"/>
              </a:ext>
            </a:extLst>
          </p:cNvPr>
          <p:cNvSpPr/>
          <p:nvPr/>
        </p:nvSpPr>
        <p:spPr>
          <a:xfrm>
            <a:off x="8694435" y="486842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FCC4FC-6FD7-428A-9A79-23393337DA13}"/>
              </a:ext>
            </a:extLst>
          </p:cNvPr>
          <p:cNvSpPr/>
          <p:nvPr/>
        </p:nvSpPr>
        <p:spPr>
          <a:xfrm>
            <a:off x="7199204" y="2548040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35D47C-C832-4781-9878-86BF7E9F17F1}"/>
              </a:ext>
            </a:extLst>
          </p:cNvPr>
          <p:cNvSpPr/>
          <p:nvPr/>
        </p:nvSpPr>
        <p:spPr>
          <a:xfrm>
            <a:off x="10193585" y="383554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162C30-5ADD-4E23-A82E-57B98AB303E6}"/>
              </a:ext>
            </a:extLst>
          </p:cNvPr>
          <p:cNvSpPr/>
          <p:nvPr/>
        </p:nvSpPr>
        <p:spPr>
          <a:xfrm>
            <a:off x="8694435" y="155557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2FCB6D-B024-4244-A7E7-C3FB3CCFC82A}"/>
              </a:ext>
            </a:extLst>
          </p:cNvPr>
          <p:cNvSpPr/>
          <p:nvPr/>
        </p:nvSpPr>
        <p:spPr>
          <a:xfrm>
            <a:off x="7199204" y="383554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112EB4-9BDA-4C7F-BE94-7E7D40C72DEB}"/>
              </a:ext>
            </a:extLst>
          </p:cNvPr>
          <p:cNvSpPr/>
          <p:nvPr/>
        </p:nvSpPr>
        <p:spPr>
          <a:xfrm>
            <a:off x="10193585" y="2548040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Isosceles Triangle 51">
            <a:extLst>
              <a:ext uri="{FF2B5EF4-FFF2-40B4-BE49-F238E27FC236}">
                <a16:creationId xmlns:a16="http://schemas.microsoft.com/office/drawing/2014/main" id="{20CAFDF0-D8A3-4399-B98C-9C2BA886A6DB}"/>
              </a:ext>
            </a:extLst>
          </p:cNvPr>
          <p:cNvSpPr/>
          <p:nvPr/>
        </p:nvSpPr>
        <p:spPr>
          <a:xfrm>
            <a:off x="7451798" y="412880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28BE78CD-0965-4024-9E7D-FFE3D0FF96B6}"/>
              </a:ext>
            </a:extLst>
          </p:cNvPr>
          <p:cNvSpPr/>
          <p:nvPr/>
        </p:nvSpPr>
        <p:spPr>
          <a:xfrm>
            <a:off x="8934102" y="5108094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CB71DDD9-A50B-452D-84D5-CC25CCBCF754}"/>
              </a:ext>
            </a:extLst>
          </p:cNvPr>
          <p:cNvSpPr/>
          <p:nvPr/>
        </p:nvSpPr>
        <p:spPr>
          <a:xfrm>
            <a:off x="7445684" y="283128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C45B4426-C245-4C77-B25C-C051C61EC2B3}"/>
              </a:ext>
            </a:extLst>
          </p:cNvPr>
          <p:cNvSpPr/>
          <p:nvPr/>
        </p:nvSpPr>
        <p:spPr>
          <a:xfrm>
            <a:off x="8938269" y="182149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23C3A316-76D7-4EA3-A34F-11E710AFAECF}"/>
              </a:ext>
            </a:extLst>
          </p:cNvPr>
          <p:cNvSpPr/>
          <p:nvPr/>
        </p:nvSpPr>
        <p:spPr>
          <a:xfrm>
            <a:off x="10434826" y="282358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자유형 176">
            <a:extLst>
              <a:ext uri="{FF2B5EF4-FFF2-40B4-BE49-F238E27FC236}">
                <a16:creationId xmlns:a16="http://schemas.microsoft.com/office/drawing/2014/main" id="{F760D23E-437A-4DD7-B830-B7888250CD64}"/>
              </a:ext>
            </a:extLst>
          </p:cNvPr>
          <p:cNvSpPr/>
          <p:nvPr/>
        </p:nvSpPr>
        <p:spPr>
          <a:xfrm>
            <a:off x="10412624" y="404536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4AE37-C54D-4468-AD86-41E52ED8C0A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3B72CA-9FA6-46CE-9A8B-4AF6BA9840F9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844B88-1FA9-4B7E-A73E-3412A7768480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85B57B-6F82-4C1F-B335-5ED43B52D4DD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E94A4D-4B0B-47A5-80CB-2E84AEF19F85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BF52CA-37FF-4120-85F2-910C32E6355A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C315F7-931F-42E6-9190-D5335A36B07D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E60686-DC01-47B5-B2F0-B864B79CF4D8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4C28920-D4C2-4DF4-BE38-C0888D4A5089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C442DD-374F-465A-9E2D-F0BCDC8E8064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CB1B9FF-505B-4AC3-8786-8AE97C0E0E73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9">
            <a:extLst>
              <a:ext uri="{FF2B5EF4-FFF2-40B4-BE49-F238E27FC236}">
                <a16:creationId xmlns:a16="http://schemas.microsoft.com/office/drawing/2014/main" id="{E471377D-27F3-444E-B20E-D25406029634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Freeform 18">
            <a:extLst>
              <a:ext uri="{FF2B5EF4-FFF2-40B4-BE49-F238E27FC236}">
                <a16:creationId xmlns:a16="http://schemas.microsoft.com/office/drawing/2014/main" id="{7FEE4E64-38F2-4F73-8AB7-378BA1D6D5F2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34561D14-AB3A-4E00-A41D-17E0F9C66493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509F100C-EFE4-4EF2-A54B-DC83CAD44DC8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id="{ECBD2D25-8AE6-448D-A771-0F6FF44FBC05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72175490-F48F-40F2-9F57-6F96F492CEA0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E7C61B54-BDE3-4B93-B413-FEEA0066F3BE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4BDB2CCB-3183-49C6-A19B-B74CCF98C1EF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D23F4135-3F40-430B-AF57-5E389BED1D36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86AA8F18-18D1-4D02-89C0-F3604F5A686C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4170D966-4FFA-4164-A527-0A878CA52E9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9" name="Round Same Side Corner Rectangle 41">
            <a:extLst>
              <a:ext uri="{FF2B5EF4-FFF2-40B4-BE49-F238E27FC236}">
                <a16:creationId xmlns:a16="http://schemas.microsoft.com/office/drawing/2014/main" id="{75BA2FF6-F94C-424F-B908-42E0D429A299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Donut 1">
            <a:extLst>
              <a:ext uri="{FF2B5EF4-FFF2-40B4-BE49-F238E27FC236}">
                <a16:creationId xmlns:a16="http://schemas.microsoft.com/office/drawing/2014/main" id="{E7615A79-78FD-47AE-B343-93D58B76B98F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Rounded Rectangle 3">
            <a:extLst>
              <a:ext uri="{FF2B5EF4-FFF2-40B4-BE49-F238E27FC236}">
                <a16:creationId xmlns:a16="http://schemas.microsoft.com/office/drawing/2014/main" id="{888FB354-E3A7-4C35-8599-697083F7517F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Oval 3">
            <a:extLst>
              <a:ext uri="{FF2B5EF4-FFF2-40B4-BE49-F238E27FC236}">
                <a16:creationId xmlns:a16="http://schemas.microsoft.com/office/drawing/2014/main" id="{1D38BFC0-C25C-48FA-AAAD-9C502FA85732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29294D-5EEE-405D-AAAF-FA5FE1BF0596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111" name="Donut 81">
              <a:extLst>
                <a:ext uri="{FF2B5EF4-FFF2-40B4-BE49-F238E27FC236}">
                  <a16:creationId xmlns:a16="http://schemas.microsoft.com/office/drawing/2014/main" id="{17CE0086-F66F-4C14-96F4-AA318805B0FF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2" name="Donut 82">
              <a:extLst>
                <a:ext uri="{FF2B5EF4-FFF2-40B4-BE49-F238E27FC236}">
                  <a16:creationId xmlns:a16="http://schemas.microsoft.com/office/drawing/2014/main" id="{0A47C995-BF75-40D0-B2C9-6D28A08EEEE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3" name="Rounded Rectangle 83">
              <a:extLst>
                <a:ext uri="{FF2B5EF4-FFF2-40B4-BE49-F238E27FC236}">
                  <a16:creationId xmlns:a16="http://schemas.microsoft.com/office/drawing/2014/main" id="{F5BCFFD6-6380-4F3F-A67C-EB53B350A8E5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4" name="Rounded Rectangle 84">
              <a:extLst>
                <a:ext uri="{FF2B5EF4-FFF2-40B4-BE49-F238E27FC236}">
                  <a16:creationId xmlns:a16="http://schemas.microsoft.com/office/drawing/2014/main" id="{EBE97F11-B486-4D84-AB9F-56B547B8F983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ounded Rectangle 85">
              <a:extLst>
                <a:ext uri="{FF2B5EF4-FFF2-40B4-BE49-F238E27FC236}">
                  <a16:creationId xmlns:a16="http://schemas.microsoft.com/office/drawing/2014/main" id="{3CF98D7D-43C7-4EFC-BABA-23E4C6DBF8EC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6" name="Rounded Rectangle 86">
              <a:extLst>
                <a:ext uri="{FF2B5EF4-FFF2-40B4-BE49-F238E27FC236}">
                  <a16:creationId xmlns:a16="http://schemas.microsoft.com/office/drawing/2014/main" id="{149DC0B1-2562-4FAB-B2A6-61DD4B261684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Rounded Rectangle 87">
              <a:extLst>
                <a:ext uri="{FF2B5EF4-FFF2-40B4-BE49-F238E27FC236}">
                  <a16:creationId xmlns:a16="http://schemas.microsoft.com/office/drawing/2014/main" id="{F4EC1FBC-2D68-489E-9163-3F3AC3E64BD9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8" name="Rounded Rectangle 16">
              <a:extLst>
                <a:ext uri="{FF2B5EF4-FFF2-40B4-BE49-F238E27FC236}">
                  <a16:creationId xmlns:a16="http://schemas.microsoft.com/office/drawing/2014/main" id="{2B2518BA-87D2-41CA-859E-B063C4D61AAC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82C42EE-AC35-45CF-917C-C9E019A83D0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0" name="Rounded Rectangle 19">
              <a:extLst>
                <a:ext uri="{FF2B5EF4-FFF2-40B4-BE49-F238E27FC236}">
                  <a16:creationId xmlns:a16="http://schemas.microsoft.com/office/drawing/2014/main" id="{9F25B061-9A0A-4151-B4F9-E6EADE333D84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6" name="Freeform 9">
            <a:extLst>
              <a:ext uri="{FF2B5EF4-FFF2-40B4-BE49-F238E27FC236}">
                <a16:creationId xmlns:a16="http://schemas.microsoft.com/office/drawing/2014/main" id="{FBE13BCA-3847-4EB5-98A2-E9378746655E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7" name="Oval 1">
            <a:extLst>
              <a:ext uri="{FF2B5EF4-FFF2-40B4-BE49-F238E27FC236}">
                <a16:creationId xmlns:a16="http://schemas.microsoft.com/office/drawing/2014/main" id="{9E7398FE-B433-4107-A7F2-E972556D11F3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Donut 3">
            <a:extLst>
              <a:ext uri="{FF2B5EF4-FFF2-40B4-BE49-F238E27FC236}">
                <a16:creationId xmlns:a16="http://schemas.microsoft.com/office/drawing/2014/main" id="{578B931D-464E-478C-A591-14E47C50F8D9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0" name="Rounded Rectangle 8">
            <a:extLst>
              <a:ext uri="{FF2B5EF4-FFF2-40B4-BE49-F238E27FC236}">
                <a16:creationId xmlns:a16="http://schemas.microsoft.com/office/drawing/2014/main" id="{50D3B854-3EE4-412D-B130-9F9BD2DD6222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Heart 3">
            <a:extLst>
              <a:ext uri="{FF2B5EF4-FFF2-40B4-BE49-F238E27FC236}">
                <a16:creationId xmlns:a16="http://schemas.microsoft.com/office/drawing/2014/main" id="{A91AA6E8-9997-4D25-BE4D-63E9C9D852E0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ound Same Side Corner Rectangle 5">
            <a:extLst>
              <a:ext uri="{FF2B5EF4-FFF2-40B4-BE49-F238E27FC236}">
                <a16:creationId xmlns:a16="http://schemas.microsoft.com/office/drawing/2014/main" id="{F4D8A441-8B70-4314-87AA-29D81B35E5B9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Parallelogram 8">
            <a:extLst>
              <a:ext uri="{FF2B5EF4-FFF2-40B4-BE49-F238E27FC236}">
                <a16:creationId xmlns:a16="http://schemas.microsoft.com/office/drawing/2014/main" id="{955BF537-7E59-488D-A940-F1B863F7EB58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1" name="Freeform 18">
            <a:extLst>
              <a:ext uri="{FF2B5EF4-FFF2-40B4-BE49-F238E27FC236}">
                <a16:creationId xmlns:a16="http://schemas.microsoft.com/office/drawing/2014/main" id="{4D911A5B-60CB-4472-A1AF-3EB7FF9CE573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2" name="Oval 12287">
            <a:extLst>
              <a:ext uri="{FF2B5EF4-FFF2-40B4-BE49-F238E27FC236}">
                <a16:creationId xmlns:a16="http://schemas.microsoft.com/office/drawing/2014/main" id="{9B394854-EDE0-4AD2-B297-CF29AC29E5D6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id="{7529484F-76FF-4EB3-A891-29BC10FEFB4C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5" name="Freeform 18">
            <a:extLst>
              <a:ext uri="{FF2B5EF4-FFF2-40B4-BE49-F238E27FC236}">
                <a16:creationId xmlns:a16="http://schemas.microsoft.com/office/drawing/2014/main" id="{41326104-1DD1-4B55-9E15-C4145DD48C57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9" name="Freeform 9">
            <a:extLst>
              <a:ext uri="{FF2B5EF4-FFF2-40B4-BE49-F238E27FC236}">
                <a16:creationId xmlns:a16="http://schemas.microsoft.com/office/drawing/2014/main" id="{77D08669-7EE9-4A0C-8540-F916B9979857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0" name="Freeform 19">
            <a:extLst>
              <a:ext uri="{FF2B5EF4-FFF2-40B4-BE49-F238E27FC236}">
                <a16:creationId xmlns:a16="http://schemas.microsoft.com/office/drawing/2014/main" id="{85E5FC34-1C76-42D4-99A3-8B6BCEBCA627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5EAEA00-681B-4C3F-AAC2-B120E5DC770E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550284BB-83C7-46DC-B708-9FCEB8769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8837175-825D-4110-9023-93D50C732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0C9581DD-948D-42D6-B1F6-8196EF76D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99ADB1EF-D22B-44A9-BA4D-FBF812199C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E9444119-E028-4D62-9F8B-50020C1F7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95" name="Freeform 36">
            <a:extLst>
              <a:ext uri="{FF2B5EF4-FFF2-40B4-BE49-F238E27FC236}">
                <a16:creationId xmlns:a16="http://schemas.microsoft.com/office/drawing/2014/main" id="{FC853986-1E95-499A-8BEF-E0D123F6B06E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6" name="Oval 19">
            <a:extLst>
              <a:ext uri="{FF2B5EF4-FFF2-40B4-BE49-F238E27FC236}">
                <a16:creationId xmlns:a16="http://schemas.microsoft.com/office/drawing/2014/main" id="{43B248BD-BA6C-4F75-80A6-6B7C0DEF0897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Oval 12287">
            <a:extLst>
              <a:ext uri="{FF2B5EF4-FFF2-40B4-BE49-F238E27FC236}">
                <a16:creationId xmlns:a16="http://schemas.microsoft.com/office/drawing/2014/main" id="{903099DF-21C7-4CD0-A23E-BFFF48EA833F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9" name="Parallelogram 8">
            <a:extLst>
              <a:ext uri="{FF2B5EF4-FFF2-40B4-BE49-F238E27FC236}">
                <a16:creationId xmlns:a16="http://schemas.microsoft.com/office/drawing/2014/main" id="{F23F5BE6-88BD-46C6-97FF-C168D641FBFE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FE7EE0D-7DEC-4897-805E-9F83E4B0D687}"/>
              </a:ext>
            </a:extLst>
          </p:cNvPr>
          <p:cNvSpPr/>
          <p:nvPr/>
        </p:nvSpPr>
        <p:spPr>
          <a:xfrm>
            <a:off x="706679" y="2548287"/>
            <a:ext cx="770350" cy="133433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02D74F-5C80-4163-8A3A-3C3DAABF5F4E}"/>
              </a:ext>
            </a:extLst>
          </p:cNvPr>
          <p:cNvSpPr txBox="1"/>
          <p:nvPr/>
        </p:nvSpPr>
        <p:spPr>
          <a:xfrm>
            <a:off x="885708" y="275028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516C53F-1DBA-4FD6-8EEC-163846443DAF}"/>
              </a:ext>
            </a:extLst>
          </p:cNvPr>
          <p:cNvSpPr txBox="1"/>
          <p:nvPr/>
        </p:nvSpPr>
        <p:spPr>
          <a:xfrm>
            <a:off x="706679" y="3406432"/>
            <a:ext cx="7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5E7C5F-05DB-4514-8952-3B1F5D5B534C}"/>
              </a:ext>
            </a:extLst>
          </p:cNvPr>
          <p:cNvSpPr txBox="1"/>
          <p:nvPr/>
        </p:nvSpPr>
        <p:spPr>
          <a:xfrm>
            <a:off x="1707929" y="24572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D8BB650-B7B9-449C-99D6-607221C9CBF0}"/>
              </a:ext>
            </a:extLst>
          </p:cNvPr>
          <p:cNvSpPr txBox="1"/>
          <p:nvPr/>
        </p:nvSpPr>
        <p:spPr>
          <a:xfrm>
            <a:off x="1718557" y="49050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22CBCCB-299C-43BC-99BE-2B7ABAB0152A}"/>
              </a:ext>
            </a:extLst>
          </p:cNvPr>
          <p:cNvSpPr txBox="1"/>
          <p:nvPr/>
        </p:nvSpPr>
        <p:spPr>
          <a:xfrm>
            <a:off x="1707927" y="41442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84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2AEB50-C141-4922-8733-8762BB586665}"/>
              </a:ext>
            </a:extLst>
          </p:cNvPr>
          <p:cNvCxnSpPr>
            <a:cxnSpLocks/>
          </p:cNvCxnSpPr>
          <p:nvPr/>
        </p:nvCxnSpPr>
        <p:spPr>
          <a:xfrm>
            <a:off x="0" y="3517460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DE4727-EA75-475A-B843-5D87B24389EA}"/>
              </a:ext>
            </a:extLst>
          </p:cNvPr>
          <p:cNvSpPr/>
          <p:nvPr/>
        </p:nvSpPr>
        <p:spPr>
          <a:xfrm>
            <a:off x="4228416" y="1753460"/>
            <a:ext cx="3528000" cy="352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6FFC-BD43-4799-A0FE-1599C066725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This text can be replaced with your own text</a:t>
            </a:r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0747A9A6-806D-4FA4-B613-1C4102A09385}"/>
              </a:ext>
            </a:extLst>
          </p:cNvPr>
          <p:cNvGrpSpPr/>
          <p:nvPr/>
        </p:nvGrpSpPr>
        <p:grpSpPr>
          <a:xfrm>
            <a:off x="4875101" y="5361975"/>
            <a:ext cx="2448272" cy="935366"/>
            <a:chOff x="803640" y="3290827"/>
            <a:chExt cx="2059657" cy="9353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3BBEFC-30E8-4B02-A0BE-E35E549CA60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2E6E4-7B83-409B-AED8-75C80FC479E6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1">
            <a:extLst>
              <a:ext uri="{FF2B5EF4-FFF2-40B4-BE49-F238E27FC236}">
                <a16:creationId xmlns:a16="http://schemas.microsoft.com/office/drawing/2014/main" id="{5280B1C2-2010-488C-A6EF-F80AB25506E2}"/>
              </a:ext>
            </a:extLst>
          </p:cNvPr>
          <p:cNvGrpSpPr/>
          <p:nvPr/>
        </p:nvGrpSpPr>
        <p:grpSpPr>
          <a:xfrm>
            <a:off x="872183" y="4910769"/>
            <a:ext cx="2448272" cy="935366"/>
            <a:chOff x="803640" y="3290827"/>
            <a:chExt cx="2059657" cy="9353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3976E7-13DC-498A-A33C-CBF0B7375C4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5C1CF-F865-4868-A2FB-AE0FD7E98D3D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37D3AFC5-930D-4A47-AB49-9815A751E6ED}"/>
              </a:ext>
            </a:extLst>
          </p:cNvPr>
          <p:cNvGrpSpPr/>
          <p:nvPr/>
        </p:nvGrpSpPr>
        <p:grpSpPr>
          <a:xfrm>
            <a:off x="8887878" y="4910769"/>
            <a:ext cx="2448272" cy="935366"/>
            <a:chOff x="803640" y="3290827"/>
            <a:chExt cx="2059657" cy="9353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CC0B51-3A39-4C59-B175-1177D4FD613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9740A-E7A9-4B39-9A32-F27211FD57ED}"/>
                </a:ext>
              </a:extLst>
            </p:cNvPr>
            <p:cNvSpPr txBox="1"/>
            <p:nvPr/>
          </p:nvSpPr>
          <p:spPr>
            <a:xfrm>
              <a:off x="803640" y="329082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6D73B1-3E15-4AFE-840D-69F6AD0934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93988B-4CB1-4C17-B1A2-F024C48813B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807850D-0E9C-41D0-AC49-598A6C10971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701527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292674" y="35057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5286878" y="123061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306924-43DA-4425-9822-FC33B6697BAA}"/>
              </a:ext>
            </a:extLst>
          </p:cNvPr>
          <p:cNvGrpSpPr/>
          <p:nvPr/>
        </p:nvGrpSpPr>
        <p:grpSpPr>
          <a:xfrm>
            <a:off x="7327342" y="2158381"/>
            <a:ext cx="3833466" cy="939675"/>
            <a:chOff x="6485792" y="1401372"/>
            <a:chExt cx="1923961" cy="939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7197-7221-422C-B87B-D7B1F8CC0F5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F0AEAE-E33C-48E2-A1F1-505419DAE161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2EB6E-7F5B-4918-85B3-E5A88BAF0480}"/>
              </a:ext>
            </a:extLst>
          </p:cNvPr>
          <p:cNvGrpSpPr/>
          <p:nvPr/>
        </p:nvGrpSpPr>
        <p:grpSpPr>
          <a:xfrm>
            <a:off x="7327342" y="3251195"/>
            <a:ext cx="3833466" cy="939675"/>
            <a:chOff x="6485792" y="1401372"/>
            <a:chExt cx="1923961" cy="9396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C5B8AE-4B24-4C04-9B54-ED2F7C0D62A7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E3297-0360-4639-A4F3-8116B3A46520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26FCA5-D20E-4A3B-A480-DED6001929D3}"/>
              </a:ext>
            </a:extLst>
          </p:cNvPr>
          <p:cNvGrpSpPr/>
          <p:nvPr/>
        </p:nvGrpSpPr>
        <p:grpSpPr>
          <a:xfrm>
            <a:off x="7327342" y="4344009"/>
            <a:ext cx="3833466" cy="939675"/>
            <a:chOff x="6485792" y="1401372"/>
            <a:chExt cx="1923961" cy="9396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5E0D78-473F-43FD-B256-A97E65A5714E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49BB8E-DB43-4DED-825F-55DD31F934F3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BEF586-652A-4C34-B4B6-5B575ABC60F2}"/>
              </a:ext>
            </a:extLst>
          </p:cNvPr>
          <p:cNvGrpSpPr/>
          <p:nvPr/>
        </p:nvGrpSpPr>
        <p:grpSpPr>
          <a:xfrm>
            <a:off x="7327342" y="5436823"/>
            <a:ext cx="3833466" cy="939675"/>
            <a:chOff x="6485792" y="1401372"/>
            <a:chExt cx="1923961" cy="9396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8772FE-54BE-45C8-9A0E-81EA57F30C0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C7E11E-5BB4-4D0F-95D7-E1AA447A8F47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14005-1D28-4A69-9482-DD9976B757BF}"/>
              </a:ext>
            </a:extLst>
          </p:cNvPr>
          <p:cNvGrpSpPr/>
          <p:nvPr/>
        </p:nvGrpSpPr>
        <p:grpSpPr>
          <a:xfrm>
            <a:off x="5453194" y="2269467"/>
            <a:ext cx="1684278" cy="3934778"/>
            <a:chOff x="5154947" y="2108809"/>
            <a:chExt cx="1887663" cy="4409922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1073036-2EEB-4E42-8490-D0EF739A3896}"/>
                </a:ext>
              </a:extLst>
            </p:cNvPr>
            <p:cNvSpPr/>
            <p:nvPr/>
          </p:nvSpPr>
          <p:spPr>
            <a:xfrm rot="19800000" flipH="1">
              <a:off x="5154947" y="5440998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68F0CAE-7567-4D31-8E50-776EC2092DB9}"/>
                </a:ext>
              </a:extLst>
            </p:cNvPr>
            <p:cNvSpPr/>
            <p:nvPr/>
          </p:nvSpPr>
          <p:spPr>
            <a:xfrm rot="19800000" flipH="1">
              <a:off x="5784000" y="210880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C305FC1-1E9E-485E-8E2A-65C3317CA6D6}"/>
                </a:ext>
              </a:extLst>
            </p:cNvPr>
            <p:cNvSpPr/>
            <p:nvPr/>
          </p:nvSpPr>
          <p:spPr>
            <a:xfrm rot="19800000" flipH="1">
              <a:off x="5154947" y="321953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8F200804-F4AA-481E-B724-3E5DBB96340B}"/>
                </a:ext>
              </a:extLst>
            </p:cNvPr>
            <p:cNvSpPr/>
            <p:nvPr/>
          </p:nvSpPr>
          <p:spPr>
            <a:xfrm rot="19800000" flipH="1">
              <a:off x="5784000" y="4330269"/>
              <a:ext cx="1258610" cy="1077733"/>
            </a:xfrm>
            <a:prstGeom prst="hexagon">
              <a:avLst>
                <a:gd name="adj" fmla="val 29690"/>
                <a:gd name="vf" fmla="val 115470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C5581-F0E5-481F-B32B-E200480C7F80}"/>
                </a:ext>
              </a:extLst>
            </p:cNvPr>
            <p:cNvSpPr txBox="1"/>
            <p:nvPr/>
          </p:nvSpPr>
          <p:spPr>
            <a:xfrm>
              <a:off x="6100814" y="2233689"/>
              <a:ext cx="624982" cy="7694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E369A1-9111-4C2B-83FE-2F5227F31BAE}"/>
                </a:ext>
              </a:extLst>
            </p:cNvPr>
            <p:cNvSpPr txBox="1"/>
            <p:nvPr/>
          </p:nvSpPr>
          <p:spPr>
            <a:xfrm>
              <a:off x="5471761" y="3373684"/>
              <a:ext cx="624982" cy="7694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9A1FCA-D100-4D0C-96CF-5EE4150B53F1}"/>
                </a:ext>
              </a:extLst>
            </p:cNvPr>
            <p:cNvSpPr txBox="1"/>
            <p:nvPr/>
          </p:nvSpPr>
          <p:spPr>
            <a:xfrm>
              <a:off x="6096743" y="4497897"/>
              <a:ext cx="624982" cy="7694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8EA4B-B89B-4C6F-B2F8-79957B943220}"/>
                </a:ext>
              </a:extLst>
            </p:cNvPr>
            <p:cNvSpPr txBox="1"/>
            <p:nvPr/>
          </p:nvSpPr>
          <p:spPr>
            <a:xfrm>
              <a:off x="5471761" y="5595143"/>
              <a:ext cx="624982" cy="76944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74C28A-4134-479A-A929-AD902FE7F174}"/>
              </a:ext>
            </a:extLst>
          </p:cNvPr>
          <p:cNvSpPr/>
          <p:nvPr/>
        </p:nvSpPr>
        <p:spPr>
          <a:xfrm rot="1803479">
            <a:off x="1882974" y="-659230"/>
            <a:ext cx="1813752" cy="7912292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37057A-7228-4C46-B8A3-AE62AFCD743C}"/>
              </a:ext>
            </a:extLst>
          </p:cNvPr>
          <p:cNvSpPr/>
          <p:nvPr/>
        </p:nvSpPr>
        <p:spPr>
          <a:xfrm rot="1823044">
            <a:off x="2717538" y="3285815"/>
            <a:ext cx="893702" cy="557062"/>
          </a:xfrm>
          <a:custGeom>
            <a:avLst/>
            <a:gdLst>
              <a:gd name="connsiteX0" fmla="*/ 372710 w 677331"/>
              <a:gd name="connsiteY0" fmla="*/ 26347 h 523392"/>
              <a:gd name="connsiteX1" fmla="*/ 414273 w 677331"/>
              <a:gd name="connsiteY1" fmla="*/ 180286 h 523392"/>
              <a:gd name="connsiteX2" fmla="*/ 417352 w 677331"/>
              <a:gd name="connsiteY2" fmla="*/ 214153 h 523392"/>
              <a:gd name="connsiteX3" fmla="*/ 18650 w 677331"/>
              <a:gd name="connsiteY3" fmla="*/ 214153 h 523392"/>
              <a:gd name="connsiteX4" fmla="*/ 18650 w 677331"/>
              <a:gd name="connsiteY4" fmla="*/ 321910 h 523392"/>
              <a:gd name="connsiteX5" fmla="*/ 411194 w 677331"/>
              <a:gd name="connsiteY5" fmla="*/ 321910 h 523392"/>
              <a:gd name="connsiteX6" fmla="*/ 377328 w 677331"/>
              <a:gd name="connsiteY6" fmla="*/ 441982 h 523392"/>
              <a:gd name="connsiteX7" fmla="*/ 345001 w 677331"/>
              <a:gd name="connsiteY7" fmla="*/ 511255 h 523392"/>
              <a:gd name="connsiteX8" fmla="*/ 606697 w 677331"/>
              <a:gd name="connsiteY8" fmla="*/ 511255 h 523392"/>
              <a:gd name="connsiteX9" fmla="*/ 660575 w 677331"/>
              <a:gd name="connsiteY9" fmla="*/ 241862 h 523392"/>
              <a:gd name="connsiteX10" fmla="*/ 626709 w 677331"/>
              <a:gd name="connsiteY10" fmla="*/ 18650 h 523392"/>
              <a:gd name="connsiteX11" fmla="*/ 371170 w 677331"/>
              <a:gd name="connsiteY11" fmla="*/ 18650 h 523392"/>
              <a:gd name="connsiteX12" fmla="*/ 372710 w 677331"/>
              <a:gd name="connsiteY12" fmla="*/ 26347 h 52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7331" h="523392">
                <a:moveTo>
                  <a:pt x="372710" y="26347"/>
                </a:moveTo>
                <a:cubicBezTo>
                  <a:pt x="394261" y="74068"/>
                  <a:pt x="408116" y="126408"/>
                  <a:pt x="414273" y="180286"/>
                </a:cubicBezTo>
                <a:cubicBezTo>
                  <a:pt x="415813" y="191062"/>
                  <a:pt x="415813" y="201837"/>
                  <a:pt x="417352" y="214153"/>
                </a:cubicBezTo>
                <a:lnTo>
                  <a:pt x="18650" y="214153"/>
                </a:lnTo>
                <a:lnTo>
                  <a:pt x="18650" y="321910"/>
                </a:lnTo>
                <a:lnTo>
                  <a:pt x="411194" y="321910"/>
                </a:lnTo>
                <a:cubicBezTo>
                  <a:pt x="405037" y="363473"/>
                  <a:pt x="392722" y="403497"/>
                  <a:pt x="377328" y="441982"/>
                </a:cubicBezTo>
                <a:cubicBezTo>
                  <a:pt x="368092" y="465073"/>
                  <a:pt x="357316" y="488164"/>
                  <a:pt x="345001" y="511255"/>
                </a:cubicBezTo>
                <a:lnTo>
                  <a:pt x="606697" y="511255"/>
                </a:lnTo>
                <a:cubicBezTo>
                  <a:pt x="640563" y="426588"/>
                  <a:pt x="660575" y="337304"/>
                  <a:pt x="660575" y="241862"/>
                </a:cubicBezTo>
                <a:cubicBezTo>
                  <a:pt x="660575" y="161813"/>
                  <a:pt x="648260" y="87923"/>
                  <a:pt x="626709" y="18650"/>
                </a:cubicBezTo>
                <a:lnTo>
                  <a:pt x="371170" y="18650"/>
                </a:lnTo>
                <a:cubicBezTo>
                  <a:pt x="371170" y="21729"/>
                  <a:pt x="371170" y="23269"/>
                  <a:pt x="372710" y="26347"/>
                </a:cubicBezTo>
                <a:close/>
              </a:path>
            </a:pathLst>
          </a:custGeom>
          <a:solidFill>
            <a:schemeClr val="accent5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24">
            <a:extLst>
              <a:ext uri="{FF2B5EF4-FFF2-40B4-BE49-F238E27FC236}">
                <a16:creationId xmlns:a16="http://schemas.microsoft.com/office/drawing/2014/main" id="{F186A5C4-C75B-4F0D-834C-21DA283C4B18}"/>
              </a:ext>
            </a:extLst>
          </p:cNvPr>
          <p:cNvSpPr/>
          <p:nvPr/>
        </p:nvSpPr>
        <p:spPr>
          <a:xfrm rot="3082378">
            <a:off x="3054076" y="4366333"/>
            <a:ext cx="2318571" cy="325247"/>
          </a:xfrm>
          <a:custGeom>
            <a:avLst/>
            <a:gdLst>
              <a:gd name="connsiteX0" fmla="*/ 5542481 w 5610225"/>
              <a:gd name="connsiteY0" fmla="*/ 213836 h 600075"/>
              <a:gd name="connsiteX1" fmla="*/ 5387224 w 5610225"/>
              <a:gd name="connsiteY1" fmla="*/ 185261 h 600075"/>
              <a:gd name="connsiteX2" fmla="*/ 5331027 w 5610225"/>
              <a:gd name="connsiteY2" fmla="*/ 180499 h 600075"/>
              <a:gd name="connsiteX3" fmla="*/ 4551881 w 5610225"/>
              <a:gd name="connsiteY3" fmla="*/ 159544 h 600075"/>
              <a:gd name="connsiteX4" fmla="*/ 3977524 w 5610225"/>
              <a:gd name="connsiteY4" fmla="*/ 109061 h 600075"/>
              <a:gd name="connsiteX5" fmla="*/ 3723206 w 5610225"/>
              <a:gd name="connsiteY5" fmla="*/ 78581 h 600075"/>
              <a:gd name="connsiteX6" fmla="*/ 3308869 w 5610225"/>
              <a:gd name="connsiteY6" fmla="*/ 28099 h 600075"/>
              <a:gd name="connsiteX7" fmla="*/ 3281246 w 5610225"/>
              <a:gd name="connsiteY7" fmla="*/ 26194 h 600075"/>
              <a:gd name="connsiteX8" fmla="*/ 2932631 w 5610225"/>
              <a:gd name="connsiteY8" fmla="*/ 21431 h 600075"/>
              <a:gd name="connsiteX9" fmla="*/ 2608781 w 5610225"/>
              <a:gd name="connsiteY9" fmla="*/ 16669 h 600075"/>
              <a:gd name="connsiteX10" fmla="*/ 2148724 w 5610225"/>
              <a:gd name="connsiteY10" fmla="*/ 47149 h 600075"/>
              <a:gd name="connsiteX11" fmla="*/ 1731529 w 5610225"/>
              <a:gd name="connsiteY11" fmla="*/ 87154 h 600075"/>
              <a:gd name="connsiteX12" fmla="*/ 1131454 w 5610225"/>
              <a:gd name="connsiteY12" fmla="*/ 83344 h 600075"/>
              <a:gd name="connsiteX13" fmla="*/ 1108594 w 5610225"/>
              <a:gd name="connsiteY13" fmla="*/ 81439 h 600075"/>
              <a:gd name="connsiteX14" fmla="*/ 736166 w 5610225"/>
              <a:gd name="connsiteY14" fmla="*/ 19526 h 600075"/>
              <a:gd name="connsiteX15" fmla="*/ 672349 w 5610225"/>
              <a:gd name="connsiteY15" fmla="*/ 7144 h 600075"/>
              <a:gd name="connsiteX16" fmla="*/ 637106 w 5610225"/>
              <a:gd name="connsiteY16" fmla="*/ 10001 h 600075"/>
              <a:gd name="connsiteX17" fmla="*/ 565669 w 5610225"/>
              <a:gd name="connsiteY17" fmla="*/ 40481 h 600075"/>
              <a:gd name="connsiteX18" fmla="*/ 17981 w 5610225"/>
              <a:gd name="connsiteY18" fmla="*/ 524351 h 600075"/>
              <a:gd name="connsiteX19" fmla="*/ 46556 w 5610225"/>
              <a:gd name="connsiteY19" fmla="*/ 584359 h 600075"/>
              <a:gd name="connsiteX20" fmla="*/ 563764 w 5610225"/>
              <a:gd name="connsiteY20" fmla="*/ 260509 h 600075"/>
              <a:gd name="connsiteX21" fmla="*/ 1199081 w 5610225"/>
              <a:gd name="connsiteY21" fmla="*/ 200501 h 600075"/>
              <a:gd name="connsiteX22" fmla="*/ 2132531 w 5610225"/>
              <a:gd name="connsiteY22" fmla="*/ 314801 h 600075"/>
              <a:gd name="connsiteX23" fmla="*/ 3040264 w 5610225"/>
              <a:gd name="connsiteY23" fmla="*/ 431959 h 600075"/>
              <a:gd name="connsiteX24" fmla="*/ 3913706 w 5610225"/>
              <a:gd name="connsiteY24" fmla="*/ 439579 h 600075"/>
              <a:gd name="connsiteX25" fmla="*/ 4101349 w 5610225"/>
              <a:gd name="connsiteY25" fmla="*/ 434816 h 600075"/>
              <a:gd name="connsiteX26" fmla="*/ 5504381 w 5610225"/>
              <a:gd name="connsiteY26" fmla="*/ 599599 h 600075"/>
              <a:gd name="connsiteX27" fmla="*/ 5606299 w 5610225"/>
              <a:gd name="connsiteY27" fmla="*/ 402431 h 600075"/>
              <a:gd name="connsiteX28" fmla="*/ 5542481 w 5610225"/>
              <a:gd name="connsiteY28" fmla="*/ 213836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10225" h="600075">
                <a:moveTo>
                  <a:pt x="5542481" y="213836"/>
                </a:moveTo>
                <a:lnTo>
                  <a:pt x="5387224" y="185261"/>
                </a:lnTo>
                <a:cubicBezTo>
                  <a:pt x="5383414" y="184309"/>
                  <a:pt x="5334836" y="180499"/>
                  <a:pt x="5331027" y="180499"/>
                </a:cubicBezTo>
                <a:lnTo>
                  <a:pt x="4551881" y="159544"/>
                </a:lnTo>
                <a:lnTo>
                  <a:pt x="3977524" y="109061"/>
                </a:lnTo>
                <a:lnTo>
                  <a:pt x="3723206" y="78581"/>
                </a:lnTo>
                <a:lnTo>
                  <a:pt x="3308869" y="28099"/>
                </a:lnTo>
                <a:cubicBezTo>
                  <a:pt x="3300296" y="27146"/>
                  <a:pt x="3290771" y="26194"/>
                  <a:pt x="3281246" y="26194"/>
                </a:cubicBezTo>
                <a:lnTo>
                  <a:pt x="2932631" y="21431"/>
                </a:lnTo>
                <a:lnTo>
                  <a:pt x="2608781" y="16669"/>
                </a:lnTo>
                <a:lnTo>
                  <a:pt x="2148724" y="47149"/>
                </a:lnTo>
                <a:lnTo>
                  <a:pt x="1731529" y="87154"/>
                </a:lnTo>
                <a:lnTo>
                  <a:pt x="1131454" y="83344"/>
                </a:lnTo>
                <a:cubicBezTo>
                  <a:pt x="1123834" y="83344"/>
                  <a:pt x="1116214" y="82391"/>
                  <a:pt x="1108594" y="81439"/>
                </a:cubicBezTo>
                <a:lnTo>
                  <a:pt x="736166" y="19526"/>
                </a:lnTo>
                <a:lnTo>
                  <a:pt x="672349" y="7144"/>
                </a:lnTo>
                <a:lnTo>
                  <a:pt x="637106" y="10001"/>
                </a:lnTo>
                <a:cubicBezTo>
                  <a:pt x="610436" y="11906"/>
                  <a:pt x="585671" y="22384"/>
                  <a:pt x="565669" y="40481"/>
                </a:cubicBezTo>
                <a:lnTo>
                  <a:pt x="17981" y="524351"/>
                </a:lnTo>
                <a:cubicBezTo>
                  <a:pt x="17981" y="524351"/>
                  <a:pt x="-20119" y="578644"/>
                  <a:pt x="46556" y="584359"/>
                </a:cubicBezTo>
                <a:lnTo>
                  <a:pt x="563764" y="260509"/>
                </a:lnTo>
                <a:cubicBezTo>
                  <a:pt x="563764" y="260509"/>
                  <a:pt x="684731" y="133826"/>
                  <a:pt x="1199081" y="200501"/>
                </a:cubicBezTo>
                <a:lnTo>
                  <a:pt x="2132531" y="314801"/>
                </a:lnTo>
                <a:cubicBezTo>
                  <a:pt x="2132531" y="314801"/>
                  <a:pt x="2558299" y="388144"/>
                  <a:pt x="3040264" y="431959"/>
                </a:cubicBezTo>
                <a:cubicBezTo>
                  <a:pt x="3040264" y="431959"/>
                  <a:pt x="3474604" y="446246"/>
                  <a:pt x="3913706" y="439579"/>
                </a:cubicBezTo>
                <a:cubicBezTo>
                  <a:pt x="3976571" y="438626"/>
                  <a:pt x="4039436" y="436721"/>
                  <a:pt x="4101349" y="434816"/>
                </a:cubicBezTo>
                <a:cubicBezTo>
                  <a:pt x="4101349" y="434816"/>
                  <a:pt x="4993841" y="508159"/>
                  <a:pt x="5504381" y="599599"/>
                </a:cubicBezTo>
                <a:cubicBezTo>
                  <a:pt x="5504381" y="599599"/>
                  <a:pt x="5596774" y="549116"/>
                  <a:pt x="5606299" y="402431"/>
                </a:cubicBezTo>
                <a:cubicBezTo>
                  <a:pt x="5606299" y="404336"/>
                  <a:pt x="5612966" y="223361"/>
                  <a:pt x="5542481" y="2138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29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6AB187B-3F2B-4AC0-8643-E86166B77D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3C1C-292D-46A6-90AD-9D89774F6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B71FF-4D1E-41CA-922A-EE42D43F185A}"/>
              </a:ext>
            </a:extLst>
          </p:cNvPr>
          <p:cNvSpPr txBox="1"/>
          <p:nvPr/>
        </p:nvSpPr>
        <p:spPr>
          <a:xfrm>
            <a:off x="8800789" y="1927673"/>
            <a:ext cx="2838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6B10A-122D-4465-BD09-5B960EC1FCA7}"/>
              </a:ext>
            </a:extLst>
          </p:cNvPr>
          <p:cNvSpPr txBox="1"/>
          <p:nvPr/>
        </p:nvSpPr>
        <p:spPr>
          <a:xfrm>
            <a:off x="8800788" y="881533"/>
            <a:ext cx="2838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2DD6A9-C34A-48FE-ADF4-DB70B4922D87}"/>
              </a:ext>
            </a:extLst>
          </p:cNvPr>
          <p:cNvSpPr txBox="1">
            <a:spLocks/>
          </p:cNvSpPr>
          <p:nvPr/>
        </p:nvSpPr>
        <p:spPr>
          <a:xfrm>
            <a:off x="3382084" y="96746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8715A-2EEF-45F6-BBBC-40C929BD0A54}"/>
              </a:ext>
            </a:extLst>
          </p:cNvPr>
          <p:cNvSpPr txBox="1"/>
          <p:nvPr/>
        </p:nvSpPr>
        <p:spPr>
          <a:xfrm>
            <a:off x="3382084" y="163054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1DCE7-88F2-4049-A7C8-4FD30C3EF0C7}"/>
              </a:ext>
            </a:extLst>
          </p:cNvPr>
          <p:cNvSpPr txBox="1">
            <a:spLocks/>
          </p:cNvSpPr>
          <p:nvPr/>
        </p:nvSpPr>
        <p:spPr>
          <a:xfrm>
            <a:off x="1693172" y="4396461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27735-47A5-486C-A1A8-E1896483B5A8}"/>
              </a:ext>
            </a:extLst>
          </p:cNvPr>
          <p:cNvSpPr txBox="1"/>
          <p:nvPr/>
        </p:nvSpPr>
        <p:spPr>
          <a:xfrm>
            <a:off x="2084314" y="5059543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2931428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E28B2830-6990-4A79-A6A6-2D28F948EBB7}"/>
              </a:ext>
            </a:extLst>
          </p:cNvPr>
          <p:cNvSpPr/>
          <p:nvPr/>
        </p:nvSpPr>
        <p:spPr>
          <a:xfrm>
            <a:off x="962292" y="2289427"/>
            <a:ext cx="10290526" cy="3372955"/>
          </a:xfrm>
          <a:custGeom>
            <a:avLst/>
            <a:gdLst>
              <a:gd name="connsiteX0" fmla="*/ 0 w 8055429"/>
              <a:gd name="connsiteY0" fmla="*/ 2351314 h 2351314"/>
              <a:gd name="connsiteX1" fmla="*/ 1687286 w 8055429"/>
              <a:gd name="connsiteY1" fmla="*/ 1872343 h 2351314"/>
              <a:gd name="connsiteX2" fmla="*/ 1687286 w 8055429"/>
              <a:gd name="connsiteY2" fmla="*/ 1611086 h 2351314"/>
              <a:gd name="connsiteX3" fmla="*/ 1981200 w 8055429"/>
              <a:gd name="connsiteY3" fmla="*/ 2133600 h 2351314"/>
              <a:gd name="connsiteX4" fmla="*/ 1981200 w 8055429"/>
              <a:gd name="connsiteY4" fmla="*/ 1328057 h 2351314"/>
              <a:gd name="connsiteX5" fmla="*/ 2198914 w 8055429"/>
              <a:gd name="connsiteY5" fmla="*/ 1752600 h 2351314"/>
              <a:gd name="connsiteX6" fmla="*/ 3744686 w 8055429"/>
              <a:gd name="connsiteY6" fmla="*/ 1295400 h 2351314"/>
              <a:gd name="connsiteX7" fmla="*/ 3744686 w 8055429"/>
              <a:gd name="connsiteY7" fmla="*/ 1132114 h 2351314"/>
              <a:gd name="connsiteX8" fmla="*/ 3984172 w 8055429"/>
              <a:gd name="connsiteY8" fmla="*/ 1534886 h 2351314"/>
              <a:gd name="connsiteX9" fmla="*/ 3984172 w 8055429"/>
              <a:gd name="connsiteY9" fmla="*/ 751114 h 2351314"/>
              <a:gd name="connsiteX10" fmla="*/ 4234543 w 8055429"/>
              <a:gd name="connsiteY10" fmla="*/ 1164771 h 2351314"/>
              <a:gd name="connsiteX11" fmla="*/ 5878286 w 8055429"/>
              <a:gd name="connsiteY11" fmla="*/ 685800 h 2351314"/>
              <a:gd name="connsiteX12" fmla="*/ 5878286 w 8055429"/>
              <a:gd name="connsiteY12" fmla="*/ 337457 h 2351314"/>
              <a:gd name="connsiteX13" fmla="*/ 6150429 w 8055429"/>
              <a:gd name="connsiteY13" fmla="*/ 1001486 h 2351314"/>
              <a:gd name="connsiteX14" fmla="*/ 6150429 w 8055429"/>
              <a:gd name="connsiteY14" fmla="*/ 0 h 2351314"/>
              <a:gd name="connsiteX15" fmla="*/ 6357257 w 8055429"/>
              <a:gd name="connsiteY15" fmla="*/ 555171 h 2351314"/>
              <a:gd name="connsiteX16" fmla="*/ 8055429 w 8055429"/>
              <a:gd name="connsiteY16" fmla="*/ 76200 h 2351314"/>
              <a:gd name="connsiteX17" fmla="*/ 8055429 w 8055429"/>
              <a:gd name="connsiteY17" fmla="*/ 7620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55429" h="2351314">
                <a:moveTo>
                  <a:pt x="0" y="2351314"/>
                </a:moveTo>
                <a:lnTo>
                  <a:pt x="1687286" y="1872343"/>
                </a:lnTo>
                <a:lnTo>
                  <a:pt x="1687286" y="1611086"/>
                </a:lnTo>
                <a:lnTo>
                  <a:pt x="1981200" y="2133600"/>
                </a:lnTo>
                <a:lnTo>
                  <a:pt x="1981200" y="1328057"/>
                </a:lnTo>
                <a:lnTo>
                  <a:pt x="2198914" y="1752600"/>
                </a:lnTo>
                <a:lnTo>
                  <a:pt x="3744686" y="1295400"/>
                </a:lnTo>
                <a:lnTo>
                  <a:pt x="3744686" y="1132114"/>
                </a:lnTo>
                <a:lnTo>
                  <a:pt x="3984172" y="1534886"/>
                </a:lnTo>
                <a:lnTo>
                  <a:pt x="3984172" y="751114"/>
                </a:lnTo>
                <a:lnTo>
                  <a:pt x="4234543" y="1164771"/>
                </a:lnTo>
                <a:lnTo>
                  <a:pt x="5878286" y="685800"/>
                </a:lnTo>
                <a:lnTo>
                  <a:pt x="5878286" y="337457"/>
                </a:lnTo>
                <a:lnTo>
                  <a:pt x="6150429" y="1001486"/>
                </a:lnTo>
                <a:lnTo>
                  <a:pt x="6150429" y="0"/>
                </a:lnTo>
                <a:lnTo>
                  <a:pt x="6357257" y="555171"/>
                </a:lnTo>
                <a:lnTo>
                  <a:pt x="8055429" y="76200"/>
                </a:lnTo>
                <a:lnTo>
                  <a:pt x="8055429" y="76200"/>
                </a:lnTo>
              </a:path>
            </a:pathLst>
          </a:custGeom>
          <a:ln w="1905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32ED45-63C9-42A2-B21F-6A559FE70C25}"/>
              </a:ext>
            </a:extLst>
          </p:cNvPr>
          <p:cNvGrpSpPr/>
          <p:nvPr/>
        </p:nvGrpSpPr>
        <p:grpSpPr>
          <a:xfrm flipV="1">
            <a:off x="9694016" y="1959736"/>
            <a:ext cx="864096" cy="1800200"/>
            <a:chOff x="2699792" y="2837856"/>
            <a:chExt cx="864096" cy="180020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71FE579F-4962-4E92-840E-2A9D70B2A1B5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A91299B6-CCAC-43F8-B0FA-C6120402B096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E249DC-B131-447A-9737-4C7EDABAC4F2}"/>
              </a:ext>
            </a:extLst>
          </p:cNvPr>
          <p:cNvGrpSpPr/>
          <p:nvPr/>
        </p:nvGrpSpPr>
        <p:grpSpPr>
          <a:xfrm flipV="1">
            <a:off x="1681498" y="4299432"/>
            <a:ext cx="864096" cy="1800200"/>
            <a:chOff x="2699792" y="2837856"/>
            <a:chExt cx="864096" cy="1800200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F829CC4E-B510-4C2C-AA14-09B72A52E3E1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2FABDE94-087D-425E-966E-ACA4EAF3468D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E253D4-B520-4921-9B56-A37DA9A5ED94}"/>
              </a:ext>
            </a:extLst>
          </p:cNvPr>
          <p:cNvGrpSpPr/>
          <p:nvPr/>
        </p:nvGrpSpPr>
        <p:grpSpPr>
          <a:xfrm flipV="1">
            <a:off x="4352337" y="3501246"/>
            <a:ext cx="864096" cy="1800200"/>
            <a:chOff x="2699792" y="2837856"/>
            <a:chExt cx="864096" cy="1800200"/>
          </a:xfrm>
        </p:grpSpPr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F633731F-222D-4949-AB3E-333E12EDFE6C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27E0CF8-ED47-48EC-944C-96DC58B801E9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837E1-8CFB-4214-B19A-1E9E3AA382BF}"/>
              </a:ext>
            </a:extLst>
          </p:cNvPr>
          <p:cNvGrpSpPr/>
          <p:nvPr/>
        </p:nvGrpSpPr>
        <p:grpSpPr>
          <a:xfrm flipV="1">
            <a:off x="7023176" y="2739635"/>
            <a:ext cx="864096" cy="1800200"/>
            <a:chOff x="2699792" y="2837856"/>
            <a:chExt cx="864096" cy="1800200"/>
          </a:xfrm>
        </p:grpSpPr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C6541BB7-9356-4F06-8F65-D808A4420A8B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F989F32-8CE7-4BE5-96E8-BBEC9C83B2E3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3421D96E-8947-479E-879B-80216D1C2526}"/>
              </a:ext>
            </a:extLst>
          </p:cNvPr>
          <p:cNvSpPr/>
          <p:nvPr/>
        </p:nvSpPr>
        <p:spPr>
          <a:xfrm rot="2700000" flipH="1">
            <a:off x="1634269" y="4024776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4B7AE7D-3CD5-41D4-ACC9-8E3E63CEA836}"/>
              </a:ext>
            </a:extLst>
          </p:cNvPr>
          <p:cNvSpPr/>
          <p:nvPr/>
        </p:nvSpPr>
        <p:spPr>
          <a:xfrm rot="2700000" flipH="1">
            <a:off x="4311204" y="3176533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16B4003-22FA-4239-80E2-8531A6D3CA40}"/>
              </a:ext>
            </a:extLst>
          </p:cNvPr>
          <p:cNvSpPr/>
          <p:nvPr/>
        </p:nvSpPr>
        <p:spPr>
          <a:xfrm rot="18900000" flipH="1" flipV="1">
            <a:off x="6988140" y="3885451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67D4FF8-3096-492A-AE9F-8050A4120000}"/>
              </a:ext>
            </a:extLst>
          </p:cNvPr>
          <p:cNvSpPr/>
          <p:nvPr/>
        </p:nvSpPr>
        <p:spPr>
          <a:xfrm rot="18900000" flipH="1" flipV="1">
            <a:off x="9646789" y="2986835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61700-1C45-403A-A0F8-E41B421830D2}"/>
              </a:ext>
            </a:extLst>
          </p:cNvPr>
          <p:cNvSpPr txBox="1"/>
          <p:nvPr/>
        </p:nvSpPr>
        <p:spPr>
          <a:xfrm>
            <a:off x="1681499" y="475542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AE517-578F-4FDB-9D85-69E576585D53}"/>
              </a:ext>
            </a:extLst>
          </p:cNvPr>
          <p:cNvSpPr txBox="1"/>
          <p:nvPr/>
        </p:nvSpPr>
        <p:spPr>
          <a:xfrm>
            <a:off x="4352336" y="397334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C9D61-AD35-4EAF-B9D1-E16A7BDB8C82}"/>
              </a:ext>
            </a:extLst>
          </p:cNvPr>
          <p:cNvSpPr txBox="1"/>
          <p:nvPr/>
        </p:nvSpPr>
        <p:spPr>
          <a:xfrm>
            <a:off x="7023173" y="319126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BDB15-9A3A-408D-A7EB-9B9EA57198ED}"/>
              </a:ext>
            </a:extLst>
          </p:cNvPr>
          <p:cNvSpPr txBox="1"/>
          <p:nvPr/>
        </p:nvSpPr>
        <p:spPr>
          <a:xfrm>
            <a:off x="9694010" y="240918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988F1-6F53-4006-BCFD-C1D3BCF58270}"/>
              </a:ext>
            </a:extLst>
          </p:cNvPr>
          <p:cNvGrpSpPr/>
          <p:nvPr/>
        </p:nvGrpSpPr>
        <p:grpSpPr>
          <a:xfrm>
            <a:off x="1300582" y="2664162"/>
            <a:ext cx="1625933" cy="1120762"/>
            <a:chOff x="575693" y="4105536"/>
            <a:chExt cx="1625933" cy="11207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E15447-F564-414B-8010-CDF23715128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76BCD-C8D7-46AA-AF41-47DB8DF72F0A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9C46EB-2306-4AF3-9183-4AD88BDD4638}"/>
              </a:ext>
            </a:extLst>
          </p:cNvPr>
          <p:cNvGrpSpPr/>
          <p:nvPr/>
        </p:nvGrpSpPr>
        <p:grpSpPr>
          <a:xfrm>
            <a:off x="3977516" y="1858497"/>
            <a:ext cx="1625933" cy="1120762"/>
            <a:chOff x="575693" y="4105536"/>
            <a:chExt cx="1625933" cy="11207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3CB884-62D5-4F11-8D3C-444A34CCBF0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F2975D-0546-46D1-B4D4-D8C2706DC834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D78614-3CA6-47E3-8841-715C6F046154}"/>
              </a:ext>
            </a:extLst>
          </p:cNvPr>
          <p:cNvGrpSpPr/>
          <p:nvPr/>
        </p:nvGrpSpPr>
        <p:grpSpPr>
          <a:xfrm>
            <a:off x="6665340" y="5029872"/>
            <a:ext cx="1625933" cy="1120762"/>
            <a:chOff x="575693" y="4105536"/>
            <a:chExt cx="1625933" cy="11207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4B738D-FE27-4D63-8CD3-951480D05A2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C76ECA-92F8-43C0-B3F6-C4A9186A3CA7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B16F9B-BDE0-4B88-B62E-FFB71E72ABDA}"/>
              </a:ext>
            </a:extLst>
          </p:cNvPr>
          <p:cNvGrpSpPr/>
          <p:nvPr/>
        </p:nvGrpSpPr>
        <p:grpSpPr>
          <a:xfrm>
            <a:off x="9323986" y="4242495"/>
            <a:ext cx="1625933" cy="1120762"/>
            <a:chOff x="575693" y="4105536"/>
            <a:chExt cx="1625933" cy="11207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405593-037B-47E0-990D-0397FED77FAF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273633-0E4C-48A5-96F9-9D983FEE05B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Freeform 47">
            <a:extLst>
              <a:ext uri="{FF2B5EF4-FFF2-40B4-BE49-F238E27FC236}">
                <a16:creationId xmlns:a16="http://schemas.microsoft.com/office/drawing/2014/main" id="{E0AB18FD-4026-48F8-83C3-A86CD70C7ABB}"/>
              </a:ext>
            </a:extLst>
          </p:cNvPr>
          <p:cNvSpPr>
            <a:spLocks noChangeAspect="1"/>
          </p:cNvSpPr>
          <p:nvPr/>
        </p:nvSpPr>
        <p:spPr>
          <a:xfrm>
            <a:off x="1917314" y="5379619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eeform 48">
            <a:extLst>
              <a:ext uri="{FF2B5EF4-FFF2-40B4-BE49-F238E27FC236}">
                <a16:creationId xmlns:a16="http://schemas.microsoft.com/office/drawing/2014/main" id="{B45400BE-0EDA-4FDA-8482-407B15D37471}"/>
              </a:ext>
            </a:extLst>
          </p:cNvPr>
          <p:cNvSpPr>
            <a:spLocks noChangeAspect="1"/>
          </p:cNvSpPr>
          <p:nvPr/>
        </p:nvSpPr>
        <p:spPr>
          <a:xfrm>
            <a:off x="4607937" y="4706938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B33E106B-8CFA-49FD-9485-943B937053CE}"/>
              </a:ext>
            </a:extLst>
          </p:cNvPr>
          <p:cNvSpPr>
            <a:spLocks noChangeAspect="1"/>
          </p:cNvSpPr>
          <p:nvPr/>
        </p:nvSpPr>
        <p:spPr>
          <a:xfrm>
            <a:off x="9966071" y="3090100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97">
            <a:extLst>
              <a:ext uri="{FF2B5EF4-FFF2-40B4-BE49-F238E27FC236}">
                <a16:creationId xmlns:a16="http://schemas.microsoft.com/office/drawing/2014/main" id="{729B9715-4D33-4A91-AE2B-CAADAD594C78}"/>
              </a:ext>
            </a:extLst>
          </p:cNvPr>
          <p:cNvSpPr>
            <a:spLocks noChangeAspect="1"/>
          </p:cNvSpPr>
          <p:nvPr/>
        </p:nvSpPr>
        <p:spPr>
          <a:xfrm>
            <a:off x="7235468" y="392399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5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D309D7-50CA-4F4A-9813-13A1C4AC547C}"/>
              </a:ext>
            </a:extLst>
          </p:cNvPr>
          <p:cNvSpPr txBox="1"/>
          <p:nvPr/>
        </p:nvSpPr>
        <p:spPr>
          <a:xfrm>
            <a:off x="163755" y="852866"/>
            <a:ext cx="45788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4DD1-4088-4C62-950C-EAF9BB9D1C22}"/>
              </a:ext>
            </a:extLst>
          </p:cNvPr>
          <p:cNvSpPr txBox="1"/>
          <p:nvPr/>
        </p:nvSpPr>
        <p:spPr>
          <a:xfrm>
            <a:off x="163754" y="3524733"/>
            <a:ext cx="4578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CC3C6-D6FD-4C70-B404-36E9DEA26CF5}"/>
              </a:ext>
            </a:extLst>
          </p:cNvPr>
          <p:cNvSpPr txBox="1"/>
          <p:nvPr/>
        </p:nvSpPr>
        <p:spPr>
          <a:xfrm>
            <a:off x="163753" y="2570626"/>
            <a:ext cx="457884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9A7DB-CC5B-423F-AE07-21BFFE99FD8B}"/>
              </a:ext>
            </a:extLst>
          </p:cNvPr>
          <p:cNvCxnSpPr>
            <a:cxnSpLocks/>
          </p:cNvCxnSpPr>
          <p:nvPr/>
        </p:nvCxnSpPr>
        <p:spPr>
          <a:xfrm flipV="1">
            <a:off x="914400" y="3872032"/>
            <a:ext cx="10392508" cy="70335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61CDADE7-68BD-4886-8E78-7F76297E2307}"/>
              </a:ext>
            </a:extLst>
          </p:cNvPr>
          <p:cNvGrpSpPr/>
          <p:nvPr/>
        </p:nvGrpSpPr>
        <p:grpSpPr>
          <a:xfrm>
            <a:off x="1234621" y="3523936"/>
            <a:ext cx="648072" cy="1133328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4BFDB3-553F-4C00-8194-E676A86B6875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DD630C-4631-42AB-B573-B8D4CE935FBB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348CE40B-6925-4337-9E66-01C78A9B14F3}"/>
              </a:ext>
            </a:extLst>
          </p:cNvPr>
          <p:cNvGrpSpPr/>
          <p:nvPr/>
        </p:nvGrpSpPr>
        <p:grpSpPr>
          <a:xfrm>
            <a:off x="3483218" y="3062896"/>
            <a:ext cx="648072" cy="1109112"/>
            <a:chOff x="4137552" y="3133232"/>
            <a:chExt cx="648072" cy="11091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10E7B-506C-4EDC-AE2A-7A0D4295AC1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78EA71-8379-4FFE-B92A-A3346EEA6C55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402D26AF-D8CE-4EEF-9286-25A02BCB5220}"/>
              </a:ext>
            </a:extLst>
          </p:cNvPr>
          <p:cNvGrpSpPr/>
          <p:nvPr/>
        </p:nvGrpSpPr>
        <p:grpSpPr>
          <a:xfrm>
            <a:off x="5731815" y="3526126"/>
            <a:ext cx="648072" cy="1131139"/>
            <a:chOff x="5757732" y="3594272"/>
            <a:chExt cx="648072" cy="11311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307E69-6516-4613-80DE-35B783EDAD33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1016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55125C-E55B-4D58-A6E5-058293A0513B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B6606354-C0E8-4522-8F20-89A73BA5592A}"/>
              </a:ext>
            </a:extLst>
          </p:cNvPr>
          <p:cNvGrpSpPr/>
          <p:nvPr/>
        </p:nvGrpSpPr>
        <p:grpSpPr>
          <a:xfrm>
            <a:off x="7980412" y="3062896"/>
            <a:ext cx="648072" cy="1109112"/>
            <a:chOff x="7377912" y="3133232"/>
            <a:chExt cx="648072" cy="110911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E37E48-D44D-4E96-8B6B-60716530A58D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101600">
              <a:solidFill>
                <a:schemeClr val="accent4">
                  <a:lumMod val="90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6DE759-C02B-4571-94BE-E47D32A575D1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19DB6398-2FF9-40D2-92F7-49BFD53401DE}"/>
              </a:ext>
            </a:extLst>
          </p:cNvPr>
          <p:cNvGrpSpPr/>
          <p:nvPr/>
        </p:nvGrpSpPr>
        <p:grpSpPr>
          <a:xfrm>
            <a:off x="10229008" y="3528314"/>
            <a:ext cx="648072" cy="1128950"/>
            <a:chOff x="10229008" y="3594272"/>
            <a:chExt cx="648072" cy="11289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932096-D3CB-471E-AD4B-FD6862CCB667}"/>
                </a:ext>
              </a:extLst>
            </p:cNvPr>
            <p:cNvCxnSpPr/>
            <p:nvPr/>
          </p:nvCxnSpPr>
          <p:spPr>
            <a:xfrm flipV="1">
              <a:off x="10553044" y="3942367"/>
              <a:ext cx="0" cy="780855"/>
            </a:xfrm>
            <a:prstGeom prst="line">
              <a:avLst/>
            </a:prstGeom>
            <a:ln w="1016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C14B85-43F7-43C8-B388-245103241109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D76CD5-3FE8-468B-921C-F260BEC3297A}"/>
              </a:ext>
            </a:extLst>
          </p:cNvPr>
          <p:cNvSpPr txBox="1"/>
          <p:nvPr/>
        </p:nvSpPr>
        <p:spPr>
          <a:xfrm>
            <a:off x="10012984" y="286915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CD7BFB-D5EB-4FED-9D36-D57A6CF7A24F}"/>
              </a:ext>
            </a:extLst>
          </p:cNvPr>
          <p:cNvGrpSpPr/>
          <p:nvPr/>
        </p:nvGrpSpPr>
        <p:grpSpPr>
          <a:xfrm>
            <a:off x="9499214" y="4795792"/>
            <a:ext cx="2107662" cy="894132"/>
            <a:chOff x="7026501" y="4509120"/>
            <a:chExt cx="1499710" cy="8941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D2E598-6C44-49E7-9E74-2CC4A02CF78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B4308F-90E9-4282-8A2D-EB370906683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45755F-1B14-4B9A-821F-861DE6EAD9ED}"/>
              </a:ext>
            </a:extLst>
          </p:cNvPr>
          <p:cNvSpPr txBox="1"/>
          <p:nvPr/>
        </p:nvSpPr>
        <p:spPr>
          <a:xfrm>
            <a:off x="5515791" y="287134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DDFC9-BAA4-4BC0-B305-05B036FC6AD8}"/>
              </a:ext>
            </a:extLst>
          </p:cNvPr>
          <p:cNvGrpSpPr/>
          <p:nvPr/>
        </p:nvGrpSpPr>
        <p:grpSpPr>
          <a:xfrm>
            <a:off x="5002020" y="4797981"/>
            <a:ext cx="2107662" cy="894132"/>
            <a:chOff x="7026501" y="4509120"/>
            <a:chExt cx="1499710" cy="894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09E6AE-5B26-40B7-800A-98CAA4696C4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D1EE2E-1D52-4D7D-AA01-61BA1FA5671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A7F119-31B3-4E6F-84DA-72E118D0D77A}"/>
              </a:ext>
            </a:extLst>
          </p:cNvPr>
          <p:cNvSpPr txBox="1"/>
          <p:nvPr/>
        </p:nvSpPr>
        <p:spPr>
          <a:xfrm>
            <a:off x="1018597" y="2873530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9F74C6-B842-45E2-A2CB-B51B19EC4EDB}"/>
              </a:ext>
            </a:extLst>
          </p:cNvPr>
          <p:cNvGrpSpPr/>
          <p:nvPr/>
        </p:nvGrpSpPr>
        <p:grpSpPr>
          <a:xfrm>
            <a:off x="504826" y="4800170"/>
            <a:ext cx="2107662" cy="894132"/>
            <a:chOff x="7026501" y="4509120"/>
            <a:chExt cx="1499710" cy="8941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45AC74-1E4B-466B-8623-0B6053CD775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7B3D7-18FC-4A50-97CB-A40994D7E61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256AE7-881B-40D1-9C05-63C4CA6FC1A2}"/>
              </a:ext>
            </a:extLst>
          </p:cNvPr>
          <p:cNvGrpSpPr/>
          <p:nvPr/>
        </p:nvGrpSpPr>
        <p:grpSpPr>
          <a:xfrm>
            <a:off x="2753424" y="1987480"/>
            <a:ext cx="2107662" cy="894132"/>
            <a:chOff x="7026501" y="4509120"/>
            <a:chExt cx="1499710" cy="894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A641CF-7019-488B-8CC0-7DA7A9FA605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0D804A-0F29-4ADF-950E-75535C90BB6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05370A-6D52-4BC8-80B3-13AA577C478F}"/>
              </a:ext>
            </a:extLst>
          </p:cNvPr>
          <p:cNvSpPr txBox="1"/>
          <p:nvPr/>
        </p:nvSpPr>
        <p:spPr>
          <a:xfrm>
            <a:off x="3267194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7DAC05-E0E1-4E9C-8A73-51B6400E6672}"/>
              </a:ext>
            </a:extLst>
          </p:cNvPr>
          <p:cNvGrpSpPr/>
          <p:nvPr/>
        </p:nvGrpSpPr>
        <p:grpSpPr>
          <a:xfrm>
            <a:off x="7250618" y="1987480"/>
            <a:ext cx="2107662" cy="894132"/>
            <a:chOff x="7026501" y="4509120"/>
            <a:chExt cx="1499710" cy="8941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3FF522-BB0F-4E1A-8B4E-084B9A987EF4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07690F-0A69-4FF5-9306-68AAE6C51A5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81A20CB-4205-4F50-B494-A9D813618717}"/>
              </a:ext>
            </a:extLst>
          </p:cNvPr>
          <p:cNvSpPr txBox="1"/>
          <p:nvPr/>
        </p:nvSpPr>
        <p:spPr>
          <a:xfrm>
            <a:off x="7764388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90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4">
                  <a:lumMod val="90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09DDA37A-9395-44FD-8655-5C377CC22D5A}"/>
              </a:ext>
            </a:extLst>
          </p:cNvPr>
          <p:cNvSpPr/>
          <p:nvPr/>
        </p:nvSpPr>
        <p:spPr>
          <a:xfrm flipH="1">
            <a:off x="1380839" y="3725342"/>
            <a:ext cx="355637" cy="2933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8B41D5B0-74CA-4944-AD80-A7724CE76011}"/>
              </a:ext>
            </a:extLst>
          </p:cNvPr>
          <p:cNvSpPr/>
          <p:nvPr/>
        </p:nvSpPr>
        <p:spPr>
          <a:xfrm>
            <a:off x="5896180" y="3668189"/>
            <a:ext cx="318414" cy="31789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9864A210-1587-47C6-9A38-966A12A98C1D}"/>
              </a:ext>
            </a:extLst>
          </p:cNvPr>
          <p:cNvSpPr/>
          <p:nvPr/>
        </p:nvSpPr>
        <p:spPr>
          <a:xfrm>
            <a:off x="10369540" y="3670532"/>
            <a:ext cx="366081" cy="295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C418158F-D73C-4109-A2E1-B522C3286990}"/>
              </a:ext>
            </a:extLst>
          </p:cNvPr>
          <p:cNvSpPr/>
          <p:nvPr/>
        </p:nvSpPr>
        <p:spPr>
          <a:xfrm>
            <a:off x="3685732" y="3668189"/>
            <a:ext cx="243043" cy="35112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8CE8E0A0-455A-4DC0-B7C2-FD92FEA23FF9}"/>
              </a:ext>
            </a:extLst>
          </p:cNvPr>
          <p:cNvSpPr/>
          <p:nvPr/>
        </p:nvSpPr>
        <p:spPr>
          <a:xfrm>
            <a:off x="8138011" y="3686079"/>
            <a:ext cx="328983" cy="32855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908403"/>
              </p:ext>
            </p:extLst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171218"/>
              </p:ext>
            </p:extLst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CAF8A4F-32BF-4517-92E4-ED74696291A1}"/>
              </a:ext>
            </a:extLst>
          </p:cNvPr>
          <p:cNvSpPr txBox="1">
            <a:spLocks/>
          </p:cNvSpPr>
          <p:nvPr/>
        </p:nvSpPr>
        <p:spPr>
          <a:xfrm>
            <a:off x="966788" y="541338"/>
            <a:ext cx="11225212" cy="711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One Columns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65074-1E1F-4E94-90C6-B37FE01D069D}"/>
              </a:ext>
            </a:extLst>
          </p:cNvPr>
          <p:cNvSpPr/>
          <p:nvPr/>
        </p:nvSpPr>
        <p:spPr>
          <a:xfrm>
            <a:off x="0" y="1776450"/>
            <a:ext cx="12192000" cy="165618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ight Triangle 4">
            <a:extLst>
              <a:ext uri="{FF2B5EF4-FFF2-40B4-BE49-F238E27FC236}">
                <a16:creationId xmlns:a16="http://schemas.microsoft.com/office/drawing/2014/main" id="{4473959E-272D-491D-ADA5-6E59C40DF8B0}"/>
              </a:ext>
            </a:extLst>
          </p:cNvPr>
          <p:cNvSpPr/>
          <p:nvPr/>
        </p:nvSpPr>
        <p:spPr>
          <a:xfrm rot="10800000">
            <a:off x="980432" y="1560426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529B4-6022-4321-A653-EFD7A2063B68}"/>
              </a:ext>
            </a:extLst>
          </p:cNvPr>
          <p:cNvSpPr txBox="1"/>
          <p:nvPr/>
        </p:nvSpPr>
        <p:spPr>
          <a:xfrm>
            <a:off x="1709936" y="1865878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14B6A-3E31-4489-B9F9-FA5ADFBA043F}"/>
              </a:ext>
            </a:extLst>
          </p:cNvPr>
          <p:cNvSpPr txBox="1"/>
          <p:nvPr/>
        </p:nvSpPr>
        <p:spPr>
          <a:xfrm>
            <a:off x="5159896" y="3709061"/>
            <a:ext cx="619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158CA-882E-4FB0-BE35-79763A8F4813}"/>
              </a:ext>
            </a:extLst>
          </p:cNvPr>
          <p:cNvSpPr txBox="1"/>
          <p:nvPr/>
        </p:nvSpPr>
        <p:spPr>
          <a:xfrm>
            <a:off x="5159897" y="2019769"/>
            <a:ext cx="6190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A6FE62-1129-4B05-9FE5-CA9F60276A5A}"/>
              </a:ext>
            </a:extLst>
          </p:cNvPr>
          <p:cNvSpPr/>
          <p:nvPr/>
        </p:nvSpPr>
        <p:spPr>
          <a:xfrm>
            <a:off x="0" y="4743240"/>
            <a:ext cx="12192000" cy="165618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Right Triangle 4">
            <a:extLst>
              <a:ext uri="{FF2B5EF4-FFF2-40B4-BE49-F238E27FC236}">
                <a16:creationId xmlns:a16="http://schemas.microsoft.com/office/drawing/2014/main" id="{A8528B99-96EE-4A52-B250-40CC2FF2804A}"/>
              </a:ext>
            </a:extLst>
          </p:cNvPr>
          <p:cNvSpPr/>
          <p:nvPr/>
        </p:nvSpPr>
        <p:spPr>
          <a:xfrm rot="10800000">
            <a:off x="8664901" y="4527216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45ED7-E4BA-44D8-B6B8-E30DC94F1503}"/>
              </a:ext>
            </a:extLst>
          </p:cNvPr>
          <p:cNvSpPr txBox="1"/>
          <p:nvPr/>
        </p:nvSpPr>
        <p:spPr>
          <a:xfrm>
            <a:off x="9394405" y="4832668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5204C-DB40-4DFB-9368-E761EF7CCFB0}"/>
              </a:ext>
            </a:extLst>
          </p:cNvPr>
          <p:cNvSpPr txBox="1"/>
          <p:nvPr/>
        </p:nvSpPr>
        <p:spPr>
          <a:xfrm>
            <a:off x="860462" y="4986559"/>
            <a:ext cx="6190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DCC88DE-113F-44F2-8A73-D52B69D0F699}"/>
              </a:ext>
            </a:extLst>
          </p:cNvPr>
          <p:cNvSpPr txBox="1">
            <a:spLocks/>
          </p:cNvSpPr>
          <p:nvPr/>
        </p:nvSpPr>
        <p:spPr>
          <a:xfrm>
            <a:off x="966788" y="541338"/>
            <a:ext cx="11225212" cy="711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Two Columns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4264-C0CB-4FA5-A7F2-6C02043F8F1A}"/>
              </a:ext>
            </a:extLst>
          </p:cNvPr>
          <p:cNvSpPr txBox="1"/>
          <p:nvPr/>
        </p:nvSpPr>
        <p:spPr>
          <a:xfrm>
            <a:off x="860457" y="1495857"/>
            <a:ext cx="2944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D3B00-19AA-45DB-8408-EA5B6915CA74}"/>
              </a:ext>
            </a:extLst>
          </p:cNvPr>
          <p:cNvSpPr txBox="1"/>
          <p:nvPr/>
        </p:nvSpPr>
        <p:spPr>
          <a:xfrm>
            <a:off x="4155800" y="1495857"/>
            <a:ext cx="2944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20982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66890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437378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1866953-D6CB-4223-8AA1-8369CC5766E2}"/>
              </a:ext>
            </a:extLst>
          </p:cNvPr>
          <p:cNvSpPr/>
          <p:nvPr/>
        </p:nvSpPr>
        <p:spPr>
          <a:xfrm>
            <a:off x="574250" y="1784454"/>
            <a:ext cx="1332449" cy="4432060"/>
          </a:xfrm>
          <a:custGeom>
            <a:avLst/>
            <a:gdLst>
              <a:gd name="connsiteX0" fmla="*/ 349567 w 972505"/>
              <a:gd name="connsiteY0" fmla="*/ 3743325 h 4242435"/>
              <a:gd name="connsiteX1" fmla="*/ 429577 w 972505"/>
              <a:gd name="connsiteY1" fmla="*/ 3809047 h 4242435"/>
              <a:gd name="connsiteX2" fmla="*/ 459105 w 972505"/>
              <a:gd name="connsiteY2" fmla="*/ 3833812 h 4242435"/>
              <a:gd name="connsiteX3" fmla="*/ 149542 w 972505"/>
              <a:gd name="connsiteY3" fmla="*/ 4242435 h 4242435"/>
              <a:gd name="connsiteX4" fmla="*/ 0 w 972505"/>
              <a:gd name="connsiteY4" fmla="*/ 4242435 h 4242435"/>
              <a:gd name="connsiteX5" fmla="*/ 349567 w 972505"/>
              <a:gd name="connsiteY5" fmla="*/ 3743325 h 4242435"/>
              <a:gd name="connsiteX6" fmla="*/ 156210 w 972505"/>
              <a:gd name="connsiteY6" fmla="*/ 3237547 h 4242435"/>
              <a:gd name="connsiteX7" fmla="*/ 186690 w 972505"/>
              <a:gd name="connsiteY7" fmla="*/ 3317557 h 4242435"/>
              <a:gd name="connsiteX8" fmla="*/ 229552 w 972505"/>
              <a:gd name="connsiteY8" fmla="*/ 3384232 h 4242435"/>
              <a:gd name="connsiteX9" fmla="*/ 243840 w 972505"/>
              <a:gd name="connsiteY9" fmla="*/ 3401377 h 4242435"/>
              <a:gd name="connsiteX10" fmla="*/ 710565 w 972505"/>
              <a:gd name="connsiteY10" fmla="*/ 3401377 h 4242435"/>
              <a:gd name="connsiteX11" fmla="*/ 722947 w 972505"/>
              <a:gd name="connsiteY11" fmla="*/ 3384232 h 4242435"/>
              <a:gd name="connsiteX12" fmla="*/ 762952 w 972505"/>
              <a:gd name="connsiteY12" fmla="*/ 3317557 h 4242435"/>
              <a:gd name="connsiteX13" fmla="*/ 789622 w 972505"/>
              <a:gd name="connsiteY13" fmla="*/ 3237547 h 4242435"/>
              <a:gd name="connsiteX14" fmla="*/ 220027 w 972505"/>
              <a:gd name="connsiteY14" fmla="*/ 3004185 h 4242435"/>
              <a:gd name="connsiteX15" fmla="*/ 183832 w 972505"/>
              <a:gd name="connsiteY15" fmla="*/ 3060382 h 4242435"/>
              <a:gd name="connsiteX16" fmla="*/ 151447 w 972505"/>
              <a:gd name="connsiteY16" fmla="*/ 3155632 h 4242435"/>
              <a:gd name="connsiteX17" fmla="*/ 150495 w 972505"/>
              <a:gd name="connsiteY17" fmla="*/ 3167062 h 4242435"/>
              <a:gd name="connsiteX18" fmla="*/ 790575 w 972505"/>
              <a:gd name="connsiteY18" fmla="*/ 3167062 h 4242435"/>
              <a:gd name="connsiteX19" fmla="*/ 788670 w 972505"/>
              <a:gd name="connsiteY19" fmla="*/ 3155632 h 4242435"/>
              <a:gd name="connsiteX20" fmla="*/ 752475 w 972505"/>
              <a:gd name="connsiteY20" fmla="*/ 3060382 h 4242435"/>
              <a:gd name="connsiteX21" fmla="*/ 716280 w 972505"/>
              <a:gd name="connsiteY21" fmla="*/ 3004185 h 4242435"/>
              <a:gd name="connsiteX22" fmla="*/ 233362 w 972505"/>
              <a:gd name="connsiteY22" fmla="*/ 2179320 h 4242435"/>
              <a:gd name="connsiteX23" fmla="*/ 257175 w 972505"/>
              <a:gd name="connsiteY23" fmla="*/ 2253615 h 4242435"/>
              <a:gd name="connsiteX24" fmla="*/ 289560 w 972505"/>
              <a:gd name="connsiteY24" fmla="*/ 2320290 h 4242435"/>
              <a:gd name="connsiteX25" fmla="*/ 298132 w 972505"/>
              <a:gd name="connsiteY25" fmla="*/ 2333625 h 4242435"/>
              <a:gd name="connsiteX26" fmla="*/ 298132 w 972505"/>
              <a:gd name="connsiteY26" fmla="*/ 2334577 h 4242435"/>
              <a:gd name="connsiteX27" fmla="*/ 724852 w 972505"/>
              <a:gd name="connsiteY27" fmla="*/ 2334577 h 4242435"/>
              <a:gd name="connsiteX28" fmla="*/ 733425 w 972505"/>
              <a:gd name="connsiteY28" fmla="*/ 2321242 h 4242435"/>
              <a:gd name="connsiteX29" fmla="*/ 747712 w 972505"/>
              <a:gd name="connsiteY29" fmla="*/ 2296477 h 4242435"/>
              <a:gd name="connsiteX30" fmla="*/ 746760 w 972505"/>
              <a:gd name="connsiteY30" fmla="*/ 2296477 h 4242435"/>
              <a:gd name="connsiteX31" fmla="*/ 766762 w 972505"/>
              <a:gd name="connsiteY31" fmla="*/ 2253615 h 4242435"/>
              <a:gd name="connsiteX32" fmla="*/ 787717 w 972505"/>
              <a:gd name="connsiteY32" fmla="*/ 2179320 h 4242435"/>
              <a:gd name="connsiteX33" fmla="*/ 544830 w 972505"/>
              <a:gd name="connsiteY33" fmla="*/ 2179320 h 4242435"/>
              <a:gd name="connsiteX34" fmla="*/ 543877 w 972505"/>
              <a:gd name="connsiteY34" fmla="*/ 2179320 h 4242435"/>
              <a:gd name="connsiteX35" fmla="*/ 272415 w 972505"/>
              <a:gd name="connsiteY35" fmla="*/ 1956435 h 4242435"/>
              <a:gd name="connsiteX36" fmla="*/ 248602 w 972505"/>
              <a:gd name="connsiteY36" fmla="*/ 1995487 h 4242435"/>
              <a:gd name="connsiteX37" fmla="*/ 223837 w 972505"/>
              <a:gd name="connsiteY37" fmla="*/ 2090737 h 4242435"/>
              <a:gd name="connsiteX38" fmla="*/ 224790 w 972505"/>
              <a:gd name="connsiteY38" fmla="*/ 2111692 h 4242435"/>
              <a:gd name="connsiteX39" fmla="*/ 543877 w 972505"/>
              <a:gd name="connsiteY39" fmla="*/ 2111692 h 4242435"/>
              <a:gd name="connsiteX40" fmla="*/ 544830 w 972505"/>
              <a:gd name="connsiteY40" fmla="*/ 2111692 h 4242435"/>
              <a:gd name="connsiteX41" fmla="*/ 791527 w 972505"/>
              <a:gd name="connsiteY41" fmla="*/ 2111692 h 4242435"/>
              <a:gd name="connsiteX42" fmla="*/ 789622 w 972505"/>
              <a:gd name="connsiteY42" fmla="*/ 2090737 h 4242435"/>
              <a:gd name="connsiteX43" fmla="*/ 763905 w 972505"/>
              <a:gd name="connsiteY43" fmla="*/ 1995487 h 4242435"/>
              <a:gd name="connsiteX44" fmla="*/ 762000 w 972505"/>
              <a:gd name="connsiteY44" fmla="*/ 1990725 h 4242435"/>
              <a:gd name="connsiteX45" fmla="*/ 744855 w 972505"/>
              <a:gd name="connsiteY45" fmla="*/ 1956435 h 4242435"/>
              <a:gd name="connsiteX46" fmla="*/ 245745 w 972505"/>
              <a:gd name="connsiteY46" fmla="*/ 1160145 h 4242435"/>
              <a:gd name="connsiteX47" fmla="*/ 266700 w 972505"/>
              <a:gd name="connsiteY47" fmla="*/ 1245870 h 4242435"/>
              <a:gd name="connsiteX48" fmla="*/ 299085 w 972505"/>
              <a:gd name="connsiteY48" fmla="*/ 1312545 h 4242435"/>
              <a:gd name="connsiteX49" fmla="*/ 300990 w 972505"/>
              <a:gd name="connsiteY49" fmla="*/ 1314450 h 4242435"/>
              <a:gd name="connsiteX50" fmla="*/ 746760 w 972505"/>
              <a:gd name="connsiteY50" fmla="*/ 1314450 h 4242435"/>
              <a:gd name="connsiteX51" fmla="*/ 747712 w 972505"/>
              <a:gd name="connsiteY51" fmla="*/ 1312545 h 4242435"/>
              <a:gd name="connsiteX52" fmla="*/ 780097 w 972505"/>
              <a:gd name="connsiteY52" fmla="*/ 1245870 h 4242435"/>
              <a:gd name="connsiteX53" fmla="*/ 802005 w 972505"/>
              <a:gd name="connsiteY53" fmla="*/ 1160145 h 4242435"/>
              <a:gd name="connsiteX54" fmla="*/ 300037 w 972505"/>
              <a:gd name="connsiteY54" fmla="*/ 937260 h 4242435"/>
              <a:gd name="connsiteX55" fmla="*/ 278130 w 972505"/>
              <a:gd name="connsiteY55" fmla="*/ 978217 h 4242435"/>
              <a:gd name="connsiteX56" fmla="*/ 245745 w 972505"/>
              <a:gd name="connsiteY56" fmla="*/ 1073467 h 4242435"/>
              <a:gd name="connsiteX57" fmla="*/ 242887 w 972505"/>
              <a:gd name="connsiteY57" fmla="*/ 1092517 h 4242435"/>
              <a:gd name="connsiteX58" fmla="*/ 804862 w 972505"/>
              <a:gd name="connsiteY58" fmla="*/ 1092517 h 4242435"/>
              <a:gd name="connsiteX59" fmla="*/ 802957 w 972505"/>
              <a:gd name="connsiteY59" fmla="*/ 1073467 h 4242435"/>
              <a:gd name="connsiteX60" fmla="*/ 773430 w 972505"/>
              <a:gd name="connsiteY60" fmla="*/ 978217 h 4242435"/>
              <a:gd name="connsiteX61" fmla="*/ 752475 w 972505"/>
              <a:gd name="connsiteY61" fmla="*/ 937260 h 4242435"/>
              <a:gd name="connsiteX62" fmla="*/ 762000 w 972505"/>
              <a:gd name="connsiteY62" fmla="*/ 0 h 4242435"/>
              <a:gd name="connsiteX63" fmla="*/ 903922 w 972505"/>
              <a:gd name="connsiteY63" fmla="*/ 0 h 4242435"/>
              <a:gd name="connsiteX64" fmla="*/ 816292 w 972505"/>
              <a:gd name="connsiteY64" fmla="*/ 288607 h 4242435"/>
              <a:gd name="connsiteX65" fmla="*/ 624840 w 972505"/>
              <a:gd name="connsiteY65" fmla="*/ 535305 h 4242435"/>
              <a:gd name="connsiteX66" fmla="*/ 615315 w 972505"/>
              <a:gd name="connsiteY66" fmla="*/ 546735 h 4242435"/>
              <a:gd name="connsiteX67" fmla="*/ 605790 w 972505"/>
              <a:gd name="connsiteY67" fmla="*/ 558165 h 4242435"/>
              <a:gd name="connsiteX68" fmla="*/ 545782 w 972505"/>
              <a:gd name="connsiteY68" fmla="*/ 626745 h 4242435"/>
              <a:gd name="connsiteX69" fmla="*/ 512445 w 972505"/>
              <a:gd name="connsiteY69" fmla="*/ 663892 h 4242435"/>
              <a:gd name="connsiteX70" fmla="*/ 502920 w 972505"/>
              <a:gd name="connsiteY70" fmla="*/ 675322 h 4242435"/>
              <a:gd name="connsiteX71" fmla="*/ 493395 w 972505"/>
              <a:gd name="connsiteY71" fmla="*/ 686752 h 4242435"/>
              <a:gd name="connsiteX72" fmla="*/ 342900 w 972505"/>
              <a:gd name="connsiteY72" fmla="*/ 873442 h 4242435"/>
              <a:gd name="connsiteX73" fmla="*/ 708660 w 972505"/>
              <a:gd name="connsiteY73" fmla="*/ 873442 h 4242435"/>
              <a:gd name="connsiteX74" fmla="*/ 536257 w 972505"/>
              <a:gd name="connsiteY74" fmla="*/ 684847 h 4242435"/>
              <a:gd name="connsiteX75" fmla="*/ 572452 w 972505"/>
              <a:gd name="connsiteY75" fmla="*/ 643890 h 4242435"/>
              <a:gd name="connsiteX76" fmla="*/ 629602 w 972505"/>
              <a:gd name="connsiteY76" fmla="*/ 578167 h 4242435"/>
              <a:gd name="connsiteX77" fmla="*/ 955357 w 972505"/>
              <a:gd name="connsiteY77" fmla="*/ 1112520 h 4242435"/>
              <a:gd name="connsiteX78" fmla="*/ 662940 w 972505"/>
              <a:gd name="connsiteY78" fmla="*/ 1621155 h 4242435"/>
              <a:gd name="connsiteX79" fmla="*/ 598170 w 972505"/>
              <a:gd name="connsiteY79" fmla="*/ 1568767 h 4242435"/>
              <a:gd name="connsiteX80" fmla="*/ 551497 w 972505"/>
              <a:gd name="connsiteY80" fmla="*/ 1531620 h 4242435"/>
              <a:gd name="connsiteX81" fmla="*/ 701040 w 972505"/>
              <a:gd name="connsiteY81" fmla="*/ 1383030 h 4242435"/>
              <a:gd name="connsiteX82" fmla="*/ 349567 w 972505"/>
              <a:gd name="connsiteY82" fmla="*/ 1383030 h 4242435"/>
              <a:gd name="connsiteX83" fmla="*/ 504825 w 972505"/>
              <a:gd name="connsiteY83" fmla="*/ 1531620 h 4242435"/>
              <a:gd name="connsiteX84" fmla="*/ 516255 w 972505"/>
              <a:gd name="connsiteY84" fmla="*/ 1541145 h 4242435"/>
              <a:gd name="connsiteX85" fmla="*/ 527685 w 972505"/>
              <a:gd name="connsiteY85" fmla="*/ 1550670 h 4242435"/>
              <a:gd name="connsiteX86" fmla="*/ 576262 w 972505"/>
              <a:gd name="connsiteY86" fmla="*/ 1589722 h 4242435"/>
              <a:gd name="connsiteX87" fmla="*/ 639127 w 972505"/>
              <a:gd name="connsiteY87" fmla="*/ 1640205 h 4242435"/>
              <a:gd name="connsiteX88" fmla="*/ 650557 w 972505"/>
              <a:gd name="connsiteY88" fmla="*/ 1649730 h 4242435"/>
              <a:gd name="connsiteX89" fmla="*/ 661987 w 972505"/>
              <a:gd name="connsiteY89" fmla="*/ 1659255 h 4242435"/>
              <a:gd name="connsiteX90" fmla="*/ 920115 w 972505"/>
              <a:gd name="connsiteY90" fmla="*/ 1991677 h 4242435"/>
              <a:gd name="connsiteX91" fmla="*/ 919162 w 972505"/>
              <a:gd name="connsiteY91" fmla="*/ 1991677 h 4242435"/>
              <a:gd name="connsiteX92" fmla="*/ 940117 w 972505"/>
              <a:gd name="connsiteY92" fmla="*/ 2129790 h 4242435"/>
              <a:gd name="connsiteX93" fmla="*/ 906780 w 972505"/>
              <a:gd name="connsiteY93" fmla="*/ 2296477 h 4242435"/>
              <a:gd name="connsiteX94" fmla="*/ 907732 w 972505"/>
              <a:gd name="connsiteY94" fmla="*/ 2296477 h 4242435"/>
              <a:gd name="connsiteX95" fmla="*/ 617220 w 972505"/>
              <a:gd name="connsiteY95" fmla="*/ 2648902 h 4242435"/>
              <a:gd name="connsiteX96" fmla="*/ 605790 w 972505"/>
              <a:gd name="connsiteY96" fmla="*/ 2658427 h 4242435"/>
              <a:gd name="connsiteX97" fmla="*/ 594360 w 972505"/>
              <a:gd name="connsiteY97" fmla="*/ 2667952 h 4242435"/>
              <a:gd name="connsiteX98" fmla="*/ 501015 w 972505"/>
              <a:gd name="connsiteY98" fmla="*/ 2743200 h 4242435"/>
              <a:gd name="connsiteX99" fmla="*/ 482917 w 972505"/>
              <a:gd name="connsiteY99" fmla="*/ 2757487 h 4242435"/>
              <a:gd name="connsiteX100" fmla="*/ 470535 w 972505"/>
              <a:gd name="connsiteY100" fmla="*/ 2767012 h 4242435"/>
              <a:gd name="connsiteX101" fmla="*/ 459105 w 972505"/>
              <a:gd name="connsiteY101" fmla="*/ 2776537 h 4242435"/>
              <a:gd name="connsiteX102" fmla="*/ 280987 w 972505"/>
              <a:gd name="connsiteY102" fmla="*/ 2933700 h 4242435"/>
              <a:gd name="connsiteX103" fmla="*/ 661035 w 972505"/>
              <a:gd name="connsiteY103" fmla="*/ 2933700 h 4242435"/>
              <a:gd name="connsiteX104" fmla="*/ 507682 w 972505"/>
              <a:gd name="connsiteY104" fmla="*/ 2778442 h 4242435"/>
              <a:gd name="connsiteX105" fmla="*/ 524827 w 972505"/>
              <a:gd name="connsiteY105" fmla="*/ 2765107 h 4242435"/>
              <a:gd name="connsiteX106" fmla="*/ 618172 w 972505"/>
              <a:gd name="connsiteY106" fmla="*/ 2688907 h 4242435"/>
              <a:gd name="connsiteX107" fmla="*/ 942975 w 972505"/>
              <a:gd name="connsiteY107" fmla="*/ 3195637 h 4242435"/>
              <a:gd name="connsiteX108" fmla="*/ 615315 w 972505"/>
              <a:gd name="connsiteY108" fmla="*/ 3702367 h 4242435"/>
              <a:gd name="connsiteX109" fmla="*/ 575310 w 972505"/>
              <a:gd name="connsiteY109" fmla="*/ 3669030 h 4242435"/>
              <a:gd name="connsiteX110" fmla="*/ 505777 w 972505"/>
              <a:gd name="connsiteY110" fmla="*/ 3611880 h 4242435"/>
              <a:gd name="connsiteX111" fmla="*/ 651510 w 972505"/>
              <a:gd name="connsiteY111" fmla="*/ 3472815 h 4242435"/>
              <a:gd name="connsiteX112" fmla="*/ 306705 w 972505"/>
              <a:gd name="connsiteY112" fmla="*/ 3472815 h 4242435"/>
              <a:gd name="connsiteX113" fmla="*/ 459105 w 972505"/>
              <a:gd name="connsiteY113" fmla="*/ 3611880 h 4242435"/>
              <a:gd name="connsiteX114" fmla="*/ 470535 w 972505"/>
              <a:gd name="connsiteY114" fmla="*/ 3621405 h 4242435"/>
              <a:gd name="connsiteX115" fmla="*/ 481965 w 972505"/>
              <a:gd name="connsiteY115" fmla="*/ 3630930 h 4242435"/>
              <a:gd name="connsiteX116" fmla="*/ 552450 w 972505"/>
              <a:gd name="connsiteY116" fmla="*/ 3689985 h 4242435"/>
              <a:gd name="connsiteX117" fmla="*/ 591502 w 972505"/>
              <a:gd name="connsiteY117" fmla="*/ 3722370 h 4242435"/>
              <a:gd name="connsiteX118" fmla="*/ 602932 w 972505"/>
              <a:gd name="connsiteY118" fmla="*/ 3731895 h 4242435"/>
              <a:gd name="connsiteX119" fmla="*/ 614362 w 972505"/>
              <a:gd name="connsiteY119" fmla="*/ 3741420 h 4242435"/>
              <a:gd name="connsiteX120" fmla="*/ 972502 w 972505"/>
              <a:gd name="connsiteY120" fmla="*/ 4240530 h 4242435"/>
              <a:gd name="connsiteX121" fmla="*/ 822960 w 972505"/>
              <a:gd name="connsiteY121" fmla="*/ 4240530 h 4242435"/>
              <a:gd name="connsiteX122" fmla="*/ 503872 w 972505"/>
              <a:gd name="connsiteY122" fmla="*/ 3831907 h 4242435"/>
              <a:gd name="connsiteX123" fmla="*/ 492442 w 972505"/>
              <a:gd name="connsiteY123" fmla="*/ 3822382 h 4242435"/>
              <a:gd name="connsiteX124" fmla="*/ 481012 w 972505"/>
              <a:gd name="connsiteY124" fmla="*/ 3812857 h 4242435"/>
              <a:gd name="connsiteX125" fmla="*/ 449580 w 972505"/>
              <a:gd name="connsiteY125" fmla="*/ 3787140 h 4242435"/>
              <a:gd name="connsiteX126" fmla="*/ 371475 w 972505"/>
              <a:gd name="connsiteY126" fmla="*/ 3722370 h 4242435"/>
              <a:gd name="connsiteX127" fmla="*/ 360045 w 972505"/>
              <a:gd name="connsiteY127" fmla="*/ 3712845 h 4242435"/>
              <a:gd name="connsiteX128" fmla="*/ 348615 w 972505"/>
              <a:gd name="connsiteY128" fmla="*/ 3703320 h 4242435"/>
              <a:gd name="connsiteX129" fmla="*/ 0 w 972505"/>
              <a:gd name="connsiteY129" fmla="*/ 3185160 h 4242435"/>
              <a:gd name="connsiteX130" fmla="*/ 360045 w 972505"/>
              <a:gd name="connsiteY130" fmla="*/ 2674620 h 4242435"/>
              <a:gd name="connsiteX131" fmla="*/ 371475 w 972505"/>
              <a:gd name="connsiteY131" fmla="*/ 2665095 h 4242435"/>
              <a:gd name="connsiteX132" fmla="*/ 382905 w 972505"/>
              <a:gd name="connsiteY132" fmla="*/ 2655570 h 4242435"/>
              <a:gd name="connsiteX133" fmla="*/ 402907 w 972505"/>
              <a:gd name="connsiteY133" fmla="*/ 2639377 h 4242435"/>
              <a:gd name="connsiteX134" fmla="*/ 494347 w 972505"/>
              <a:gd name="connsiteY134" fmla="*/ 2566035 h 4242435"/>
              <a:gd name="connsiteX135" fmla="*/ 505777 w 972505"/>
              <a:gd name="connsiteY135" fmla="*/ 2556510 h 4242435"/>
              <a:gd name="connsiteX136" fmla="*/ 517207 w 972505"/>
              <a:gd name="connsiteY136" fmla="*/ 2546985 h 4242435"/>
              <a:gd name="connsiteX137" fmla="*/ 673417 w 972505"/>
              <a:gd name="connsiteY137" fmla="*/ 2397442 h 4242435"/>
              <a:gd name="connsiteX138" fmla="*/ 343852 w 972505"/>
              <a:gd name="connsiteY138" fmla="*/ 2397442 h 4242435"/>
              <a:gd name="connsiteX139" fmla="*/ 472440 w 972505"/>
              <a:gd name="connsiteY139" fmla="*/ 2545080 h 4242435"/>
              <a:gd name="connsiteX140" fmla="*/ 381000 w 972505"/>
              <a:gd name="connsiteY140" fmla="*/ 2618422 h 4242435"/>
              <a:gd name="connsiteX141" fmla="*/ 360997 w 972505"/>
              <a:gd name="connsiteY141" fmla="*/ 2634615 h 4242435"/>
              <a:gd name="connsiteX142" fmla="*/ 74295 w 972505"/>
              <a:gd name="connsiteY142" fmla="*/ 2087880 h 4242435"/>
              <a:gd name="connsiteX143" fmla="*/ 389572 w 972505"/>
              <a:gd name="connsiteY143" fmla="*/ 1653540 h 4242435"/>
              <a:gd name="connsiteX144" fmla="*/ 455295 w 972505"/>
              <a:gd name="connsiteY144" fmla="*/ 1706880 h 4242435"/>
              <a:gd name="connsiteX145" fmla="*/ 501967 w 972505"/>
              <a:gd name="connsiteY145" fmla="*/ 1744027 h 4242435"/>
              <a:gd name="connsiteX146" fmla="*/ 331470 w 972505"/>
              <a:gd name="connsiteY146" fmla="*/ 1886902 h 4242435"/>
              <a:gd name="connsiteX147" fmla="*/ 700087 w 972505"/>
              <a:gd name="connsiteY147" fmla="*/ 1886902 h 4242435"/>
              <a:gd name="connsiteX148" fmla="*/ 551497 w 972505"/>
              <a:gd name="connsiteY148" fmla="*/ 1744980 h 4242435"/>
              <a:gd name="connsiteX149" fmla="*/ 540067 w 972505"/>
              <a:gd name="connsiteY149" fmla="*/ 1735455 h 4242435"/>
              <a:gd name="connsiteX150" fmla="*/ 527685 w 972505"/>
              <a:gd name="connsiteY150" fmla="*/ 1725930 h 4242435"/>
              <a:gd name="connsiteX151" fmla="*/ 478155 w 972505"/>
              <a:gd name="connsiteY151" fmla="*/ 1685925 h 4242435"/>
              <a:gd name="connsiteX152" fmla="*/ 415290 w 972505"/>
              <a:gd name="connsiteY152" fmla="*/ 1635442 h 4242435"/>
              <a:gd name="connsiteX153" fmla="*/ 403860 w 972505"/>
              <a:gd name="connsiteY153" fmla="*/ 1625917 h 4242435"/>
              <a:gd name="connsiteX154" fmla="*/ 392430 w 972505"/>
              <a:gd name="connsiteY154" fmla="*/ 1616392 h 4242435"/>
              <a:gd name="connsiteX155" fmla="*/ 95250 w 972505"/>
              <a:gd name="connsiteY155" fmla="*/ 1108710 h 4242435"/>
              <a:gd name="connsiteX156" fmla="*/ 392430 w 972505"/>
              <a:gd name="connsiteY156" fmla="*/ 583882 h 4242435"/>
              <a:gd name="connsiteX157" fmla="*/ 401955 w 972505"/>
              <a:gd name="connsiteY157" fmla="*/ 572452 h 4242435"/>
              <a:gd name="connsiteX158" fmla="*/ 411480 w 972505"/>
              <a:gd name="connsiteY158" fmla="*/ 561022 h 4242435"/>
              <a:gd name="connsiteX159" fmla="*/ 430530 w 972505"/>
              <a:gd name="connsiteY159" fmla="*/ 540067 h 4242435"/>
              <a:gd name="connsiteX160" fmla="*/ 504825 w 972505"/>
              <a:gd name="connsiteY160" fmla="*/ 455295 h 4242435"/>
              <a:gd name="connsiteX161" fmla="*/ 514350 w 972505"/>
              <a:gd name="connsiteY161" fmla="*/ 443865 h 4242435"/>
              <a:gd name="connsiteX162" fmla="*/ 523875 w 972505"/>
              <a:gd name="connsiteY162" fmla="*/ 432435 h 4242435"/>
              <a:gd name="connsiteX163" fmla="*/ 689610 w 972505"/>
              <a:gd name="connsiteY163" fmla="*/ 217170 h 4242435"/>
              <a:gd name="connsiteX164" fmla="*/ 762000 w 972505"/>
              <a:gd name="connsiteY164" fmla="*/ 0 h 4242435"/>
              <a:gd name="connsiteX165" fmla="*/ 85725 w 972505"/>
              <a:gd name="connsiteY165" fmla="*/ 0 h 4242435"/>
              <a:gd name="connsiteX166" fmla="*/ 251460 w 972505"/>
              <a:gd name="connsiteY166" fmla="*/ 0 h 4242435"/>
              <a:gd name="connsiteX167" fmla="*/ 281940 w 972505"/>
              <a:gd name="connsiteY167" fmla="*/ 214312 h 4242435"/>
              <a:gd name="connsiteX168" fmla="*/ 481013 w 972505"/>
              <a:gd name="connsiteY168" fmla="*/ 434340 h 4242435"/>
              <a:gd name="connsiteX169" fmla="*/ 403860 w 972505"/>
              <a:gd name="connsiteY169" fmla="*/ 522922 h 4242435"/>
              <a:gd name="connsiteX170" fmla="*/ 388620 w 972505"/>
              <a:gd name="connsiteY170" fmla="*/ 541020 h 4242435"/>
              <a:gd name="connsiteX171" fmla="*/ 158115 w 972505"/>
              <a:gd name="connsiteY171" fmla="*/ 287655 h 4242435"/>
              <a:gd name="connsiteX172" fmla="*/ 85725 w 972505"/>
              <a:gd name="connsiteY172" fmla="*/ 0 h 42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972505" h="4242435">
                <a:moveTo>
                  <a:pt x="349567" y="3743325"/>
                </a:moveTo>
                <a:cubicBezTo>
                  <a:pt x="375285" y="3765232"/>
                  <a:pt x="401955" y="3787140"/>
                  <a:pt x="429577" y="3809047"/>
                </a:cubicBezTo>
                <a:cubicBezTo>
                  <a:pt x="439102" y="3817620"/>
                  <a:pt x="449580" y="3825240"/>
                  <a:pt x="459105" y="3833812"/>
                </a:cubicBezTo>
                <a:cubicBezTo>
                  <a:pt x="294322" y="3974782"/>
                  <a:pt x="149542" y="4109085"/>
                  <a:pt x="149542" y="4242435"/>
                </a:cubicBezTo>
                <a:lnTo>
                  <a:pt x="0" y="4242435"/>
                </a:lnTo>
                <a:cubicBezTo>
                  <a:pt x="0" y="4056697"/>
                  <a:pt x="169545" y="3896677"/>
                  <a:pt x="349567" y="3743325"/>
                </a:cubicBezTo>
                <a:close/>
                <a:moveTo>
                  <a:pt x="156210" y="3237547"/>
                </a:moveTo>
                <a:cubicBezTo>
                  <a:pt x="161925" y="3264217"/>
                  <a:pt x="172402" y="3290887"/>
                  <a:pt x="186690" y="3317557"/>
                </a:cubicBezTo>
                <a:cubicBezTo>
                  <a:pt x="198120" y="3339465"/>
                  <a:pt x="213360" y="3362325"/>
                  <a:pt x="229552" y="3384232"/>
                </a:cubicBezTo>
                <a:cubicBezTo>
                  <a:pt x="233362" y="3389947"/>
                  <a:pt x="238125" y="3395662"/>
                  <a:pt x="243840" y="3401377"/>
                </a:cubicBezTo>
                <a:lnTo>
                  <a:pt x="710565" y="3401377"/>
                </a:lnTo>
                <a:cubicBezTo>
                  <a:pt x="714375" y="3395662"/>
                  <a:pt x="719137" y="3389947"/>
                  <a:pt x="722947" y="3384232"/>
                </a:cubicBezTo>
                <a:cubicBezTo>
                  <a:pt x="739140" y="3362325"/>
                  <a:pt x="752475" y="3340417"/>
                  <a:pt x="762952" y="3317557"/>
                </a:cubicBezTo>
                <a:cubicBezTo>
                  <a:pt x="775335" y="3290887"/>
                  <a:pt x="784860" y="3264217"/>
                  <a:pt x="789622" y="3237547"/>
                </a:cubicBezTo>
                <a:close/>
                <a:moveTo>
                  <a:pt x="220027" y="3004185"/>
                </a:moveTo>
                <a:cubicBezTo>
                  <a:pt x="206692" y="3022282"/>
                  <a:pt x="194310" y="3041332"/>
                  <a:pt x="183832" y="3060382"/>
                </a:cubicBezTo>
                <a:cubicBezTo>
                  <a:pt x="166687" y="3090862"/>
                  <a:pt x="156210" y="3123247"/>
                  <a:pt x="151447" y="3155632"/>
                </a:cubicBezTo>
                <a:cubicBezTo>
                  <a:pt x="150495" y="3159442"/>
                  <a:pt x="150495" y="3163252"/>
                  <a:pt x="150495" y="3167062"/>
                </a:cubicBezTo>
                <a:lnTo>
                  <a:pt x="790575" y="3167062"/>
                </a:lnTo>
                <a:cubicBezTo>
                  <a:pt x="789622" y="3163252"/>
                  <a:pt x="789622" y="3159442"/>
                  <a:pt x="788670" y="3155632"/>
                </a:cubicBezTo>
                <a:cubicBezTo>
                  <a:pt x="782002" y="3124200"/>
                  <a:pt x="769620" y="3091815"/>
                  <a:pt x="752475" y="3060382"/>
                </a:cubicBezTo>
                <a:cubicBezTo>
                  <a:pt x="741997" y="3041332"/>
                  <a:pt x="729615" y="3023235"/>
                  <a:pt x="716280" y="3004185"/>
                </a:cubicBezTo>
                <a:close/>
                <a:moveTo>
                  <a:pt x="233362" y="2179320"/>
                </a:moveTo>
                <a:cubicBezTo>
                  <a:pt x="239077" y="2204085"/>
                  <a:pt x="247650" y="2228850"/>
                  <a:pt x="257175" y="2253615"/>
                </a:cubicBezTo>
                <a:cubicBezTo>
                  <a:pt x="265747" y="2276475"/>
                  <a:pt x="277177" y="2298382"/>
                  <a:pt x="289560" y="2320290"/>
                </a:cubicBezTo>
                <a:cubicBezTo>
                  <a:pt x="292417" y="2324100"/>
                  <a:pt x="295275" y="2328862"/>
                  <a:pt x="298132" y="2333625"/>
                </a:cubicBezTo>
                <a:lnTo>
                  <a:pt x="298132" y="2334577"/>
                </a:lnTo>
                <a:lnTo>
                  <a:pt x="724852" y="2334577"/>
                </a:lnTo>
                <a:cubicBezTo>
                  <a:pt x="727710" y="2330767"/>
                  <a:pt x="730567" y="2326005"/>
                  <a:pt x="733425" y="2321242"/>
                </a:cubicBezTo>
                <a:cubicBezTo>
                  <a:pt x="738187" y="2312670"/>
                  <a:pt x="742950" y="2305050"/>
                  <a:pt x="747712" y="2296477"/>
                </a:cubicBezTo>
                <a:lnTo>
                  <a:pt x="746760" y="2296477"/>
                </a:lnTo>
                <a:cubicBezTo>
                  <a:pt x="754380" y="2282190"/>
                  <a:pt x="761047" y="2267902"/>
                  <a:pt x="766762" y="2253615"/>
                </a:cubicBezTo>
                <a:cubicBezTo>
                  <a:pt x="776287" y="2229802"/>
                  <a:pt x="783907" y="2205037"/>
                  <a:pt x="787717" y="2179320"/>
                </a:cubicBezTo>
                <a:lnTo>
                  <a:pt x="544830" y="2179320"/>
                </a:lnTo>
                <a:lnTo>
                  <a:pt x="543877" y="2179320"/>
                </a:lnTo>
                <a:close/>
                <a:moveTo>
                  <a:pt x="272415" y="1956435"/>
                </a:moveTo>
                <a:cubicBezTo>
                  <a:pt x="263842" y="1969770"/>
                  <a:pt x="255270" y="1982152"/>
                  <a:pt x="248602" y="1995487"/>
                </a:cubicBezTo>
                <a:cubicBezTo>
                  <a:pt x="233362" y="2025967"/>
                  <a:pt x="223837" y="2057400"/>
                  <a:pt x="223837" y="2090737"/>
                </a:cubicBezTo>
                <a:cubicBezTo>
                  <a:pt x="223837" y="2097405"/>
                  <a:pt x="223837" y="2105025"/>
                  <a:pt x="224790" y="2111692"/>
                </a:cubicBezTo>
                <a:lnTo>
                  <a:pt x="543877" y="2111692"/>
                </a:lnTo>
                <a:lnTo>
                  <a:pt x="544830" y="2111692"/>
                </a:lnTo>
                <a:lnTo>
                  <a:pt x="791527" y="2111692"/>
                </a:lnTo>
                <a:cubicBezTo>
                  <a:pt x="790575" y="2104072"/>
                  <a:pt x="790575" y="2097405"/>
                  <a:pt x="789622" y="2090737"/>
                </a:cubicBezTo>
                <a:cubicBezTo>
                  <a:pt x="785812" y="2057400"/>
                  <a:pt x="777240" y="2025015"/>
                  <a:pt x="763905" y="1995487"/>
                </a:cubicBezTo>
                <a:cubicBezTo>
                  <a:pt x="763905" y="1993582"/>
                  <a:pt x="762952" y="1992630"/>
                  <a:pt x="762000" y="1990725"/>
                </a:cubicBezTo>
                <a:cubicBezTo>
                  <a:pt x="757237" y="1979295"/>
                  <a:pt x="751522" y="1967865"/>
                  <a:pt x="744855" y="1956435"/>
                </a:cubicBezTo>
                <a:close/>
                <a:moveTo>
                  <a:pt x="245745" y="1160145"/>
                </a:moveTo>
                <a:cubicBezTo>
                  <a:pt x="249555" y="1189672"/>
                  <a:pt x="256222" y="1218247"/>
                  <a:pt x="266700" y="1245870"/>
                </a:cubicBezTo>
                <a:cubicBezTo>
                  <a:pt x="275272" y="1268730"/>
                  <a:pt x="286702" y="1291590"/>
                  <a:pt x="299085" y="1312545"/>
                </a:cubicBezTo>
                <a:cubicBezTo>
                  <a:pt x="300037" y="1313497"/>
                  <a:pt x="300037" y="1313497"/>
                  <a:pt x="300990" y="1314450"/>
                </a:cubicBezTo>
                <a:lnTo>
                  <a:pt x="746760" y="1314450"/>
                </a:lnTo>
                <a:cubicBezTo>
                  <a:pt x="746760" y="1313497"/>
                  <a:pt x="747712" y="1313497"/>
                  <a:pt x="747712" y="1312545"/>
                </a:cubicBezTo>
                <a:cubicBezTo>
                  <a:pt x="760095" y="1291590"/>
                  <a:pt x="771525" y="1268730"/>
                  <a:pt x="780097" y="1245870"/>
                </a:cubicBezTo>
                <a:cubicBezTo>
                  <a:pt x="790575" y="1219200"/>
                  <a:pt x="798195" y="1189672"/>
                  <a:pt x="802005" y="1160145"/>
                </a:cubicBezTo>
                <a:close/>
                <a:moveTo>
                  <a:pt x="300037" y="937260"/>
                </a:moveTo>
                <a:cubicBezTo>
                  <a:pt x="292417" y="951547"/>
                  <a:pt x="284797" y="964882"/>
                  <a:pt x="278130" y="978217"/>
                </a:cubicBezTo>
                <a:cubicBezTo>
                  <a:pt x="261937" y="1010602"/>
                  <a:pt x="250507" y="1042987"/>
                  <a:pt x="245745" y="1073467"/>
                </a:cubicBezTo>
                <a:cubicBezTo>
                  <a:pt x="244792" y="1080135"/>
                  <a:pt x="243840" y="1086802"/>
                  <a:pt x="242887" y="1092517"/>
                </a:cubicBezTo>
                <a:lnTo>
                  <a:pt x="804862" y="1092517"/>
                </a:lnTo>
                <a:cubicBezTo>
                  <a:pt x="804862" y="1085850"/>
                  <a:pt x="803910" y="1080135"/>
                  <a:pt x="802957" y="1073467"/>
                </a:cubicBezTo>
                <a:cubicBezTo>
                  <a:pt x="798195" y="1042035"/>
                  <a:pt x="787717" y="1009650"/>
                  <a:pt x="773430" y="978217"/>
                </a:cubicBezTo>
                <a:cubicBezTo>
                  <a:pt x="767715" y="963930"/>
                  <a:pt x="760095" y="950595"/>
                  <a:pt x="752475" y="937260"/>
                </a:cubicBezTo>
                <a:close/>
                <a:moveTo>
                  <a:pt x="762000" y="0"/>
                </a:moveTo>
                <a:lnTo>
                  <a:pt x="903922" y="0"/>
                </a:lnTo>
                <a:cubicBezTo>
                  <a:pt x="898207" y="89535"/>
                  <a:pt x="872490" y="184785"/>
                  <a:pt x="816292" y="288607"/>
                </a:cubicBezTo>
                <a:cubicBezTo>
                  <a:pt x="766762" y="377190"/>
                  <a:pt x="693420" y="456247"/>
                  <a:pt x="624840" y="535305"/>
                </a:cubicBezTo>
                <a:cubicBezTo>
                  <a:pt x="621982" y="539115"/>
                  <a:pt x="618172" y="542925"/>
                  <a:pt x="615315" y="546735"/>
                </a:cubicBezTo>
                <a:cubicBezTo>
                  <a:pt x="612457" y="550545"/>
                  <a:pt x="608647" y="554355"/>
                  <a:pt x="605790" y="558165"/>
                </a:cubicBezTo>
                <a:cubicBezTo>
                  <a:pt x="585787" y="581025"/>
                  <a:pt x="565785" y="603885"/>
                  <a:pt x="545782" y="626745"/>
                </a:cubicBezTo>
                <a:cubicBezTo>
                  <a:pt x="534352" y="639127"/>
                  <a:pt x="522922" y="651510"/>
                  <a:pt x="512445" y="663892"/>
                </a:cubicBezTo>
                <a:cubicBezTo>
                  <a:pt x="509587" y="667702"/>
                  <a:pt x="505777" y="671512"/>
                  <a:pt x="502920" y="675322"/>
                </a:cubicBezTo>
                <a:cubicBezTo>
                  <a:pt x="500062" y="679132"/>
                  <a:pt x="496252" y="682942"/>
                  <a:pt x="493395" y="686752"/>
                </a:cubicBezTo>
                <a:cubicBezTo>
                  <a:pt x="437197" y="750570"/>
                  <a:pt x="385762" y="813435"/>
                  <a:pt x="342900" y="873442"/>
                </a:cubicBezTo>
                <a:lnTo>
                  <a:pt x="708660" y="873442"/>
                </a:lnTo>
                <a:cubicBezTo>
                  <a:pt x="661035" y="810577"/>
                  <a:pt x="601027" y="748665"/>
                  <a:pt x="536257" y="684847"/>
                </a:cubicBezTo>
                <a:cubicBezTo>
                  <a:pt x="548640" y="671512"/>
                  <a:pt x="560070" y="657225"/>
                  <a:pt x="572452" y="643890"/>
                </a:cubicBezTo>
                <a:cubicBezTo>
                  <a:pt x="591502" y="621982"/>
                  <a:pt x="610552" y="600075"/>
                  <a:pt x="629602" y="578167"/>
                </a:cubicBezTo>
                <a:cubicBezTo>
                  <a:pt x="803910" y="746760"/>
                  <a:pt x="955357" y="912495"/>
                  <a:pt x="955357" y="1112520"/>
                </a:cubicBezTo>
                <a:cubicBezTo>
                  <a:pt x="955357" y="1332547"/>
                  <a:pt x="819150" y="1488757"/>
                  <a:pt x="662940" y="1621155"/>
                </a:cubicBezTo>
                <a:cubicBezTo>
                  <a:pt x="641032" y="1603057"/>
                  <a:pt x="620077" y="1585912"/>
                  <a:pt x="598170" y="1568767"/>
                </a:cubicBezTo>
                <a:cubicBezTo>
                  <a:pt x="582930" y="1556385"/>
                  <a:pt x="566737" y="1544002"/>
                  <a:pt x="551497" y="1531620"/>
                </a:cubicBezTo>
                <a:cubicBezTo>
                  <a:pt x="606742" y="1484947"/>
                  <a:pt x="659130" y="1435417"/>
                  <a:pt x="701040" y="1383030"/>
                </a:cubicBezTo>
                <a:lnTo>
                  <a:pt x="349567" y="1383030"/>
                </a:lnTo>
                <a:cubicBezTo>
                  <a:pt x="393382" y="1435417"/>
                  <a:pt x="447675" y="1483995"/>
                  <a:pt x="504825" y="1531620"/>
                </a:cubicBezTo>
                <a:cubicBezTo>
                  <a:pt x="508635" y="1534477"/>
                  <a:pt x="512445" y="1538287"/>
                  <a:pt x="516255" y="1541145"/>
                </a:cubicBezTo>
                <a:cubicBezTo>
                  <a:pt x="520065" y="1544002"/>
                  <a:pt x="523875" y="1547812"/>
                  <a:pt x="527685" y="1550670"/>
                </a:cubicBezTo>
                <a:cubicBezTo>
                  <a:pt x="543877" y="1563052"/>
                  <a:pt x="560070" y="1576387"/>
                  <a:pt x="576262" y="1589722"/>
                </a:cubicBezTo>
                <a:cubicBezTo>
                  <a:pt x="597217" y="1606867"/>
                  <a:pt x="618172" y="1623060"/>
                  <a:pt x="639127" y="1640205"/>
                </a:cubicBezTo>
                <a:cubicBezTo>
                  <a:pt x="642937" y="1643062"/>
                  <a:pt x="646747" y="1646872"/>
                  <a:pt x="650557" y="1649730"/>
                </a:cubicBezTo>
                <a:cubicBezTo>
                  <a:pt x="654367" y="1652587"/>
                  <a:pt x="658177" y="1656397"/>
                  <a:pt x="661987" y="1659255"/>
                </a:cubicBezTo>
                <a:cubicBezTo>
                  <a:pt x="774382" y="1753552"/>
                  <a:pt x="877252" y="1856422"/>
                  <a:pt x="920115" y="1991677"/>
                </a:cubicBezTo>
                <a:lnTo>
                  <a:pt x="919162" y="1991677"/>
                </a:lnTo>
                <a:cubicBezTo>
                  <a:pt x="932497" y="2034540"/>
                  <a:pt x="940117" y="2080260"/>
                  <a:pt x="940117" y="2129790"/>
                </a:cubicBezTo>
                <a:cubicBezTo>
                  <a:pt x="940117" y="2188845"/>
                  <a:pt x="927735" y="2244090"/>
                  <a:pt x="906780" y="2296477"/>
                </a:cubicBezTo>
                <a:lnTo>
                  <a:pt x="907732" y="2296477"/>
                </a:lnTo>
                <a:cubicBezTo>
                  <a:pt x="853440" y="2431732"/>
                  <a:pt x="739140" y="2546032"/>
                  <a:pt x="617220" y="2648902"/>
                </a:cubicBezTo>
                <a:cubicBezTo>
                  <a:pt x="613410" y="2651760"/>
                  <a:pt x="609600" y="2655570"/>
                  <a:pt x="605790" y="2658427"/>
                </a:cubicBezTo>
                <a:cubicBezTo>
                  <a:pt x="601980" y="2661285"/>
                  <a:pt x="598170" y="2665095"/>
                  <a:pt x="594360" y="2667952"/>
                </a:cubicBezTo>
                <a:cubicBezTo>
                  <a:pt x="562927" y="2693670"/>
                  <a:pt x="531495" y="2718435"/>
                  <a:pt x="501015" y="2743200"/>
                </a:cubicBezTo>
                <a:cubicBezTo>
                  <a:pt x="494347" y="2747962"/>
                  <a:pt x="488632" y="2752725"/>
                  <a:pt x="482917" y="2757487"/>
                </a:cubicBezTo>
                <a:cubicBezTo>
                  <a:pt x="478155" y="2760345"/>
                  <a:pt x="474345" y="2764155"/>
                  <a:pt x="470535" y="2767012"/>
                </a:cubicBezTo>
                <a:cubicBezTo>
                  <a:pt x="466725" y="2769870"/>
                  <a:pt x="462915" y="2773680"/>
                  <a:pt x="459105" y="2776537"/>
                </a:cubicBezTo>
                <a:cubicBezTo>
                  <a:pt x="394335" y="2829877"/>
                  <a:pt x="332422" y="2881312"/>
                  <a:pt x="280987" y="2933700"/>
                </a:cubicBezTo>
                <a:lnTo>
                  <a:pt x="661035" y="2933700"/>
                </a:lnTo>
                <a:cubicBezTo>
                  <a:pt x="616267" y="2882265"/>
                  <a:pt x="562927" y="2830830"/>
                  <a:pt x="507682" y="2778442"/>
                </a:cubicBezTo>
                <a:cubicBezTo>
                  <a:pt x="513397" y="2774632"/>
                  <a:pt x="519112" y="2769870"/>
                  <a:pt x="524827" y="2765107"/>
                </a:cubicBezTo>
                <a:cubicBezTo>
                  <a:pt x="555307" y="2740342"/>
                  <a:pt x="586740" y="2714625"/>
                  <a:pt x="618172" y="2688907"/>
                </a:cubicBezTo>
                <a:cubicBezTo>
                  <a:pt x="787717" y="2850832"/>
                  <a:pt x="942975" y="3005137"/>
                  <a:pt x="942975" y="3195637"/>
                </a:cubicBezTo>
                <a:cubicBezTo>
                  <a:pt x="942975" y="3388042"/>
                  <a:pt x="789622" y="3549967"/>
                  <a:pt x="615315" y="3702367"/>
                </a:cubicBezTo>
                <a:cubicBezTo>
                  <a:pt x="601980" y="3690937"/>
                  <a:pt x="588645" y="3680460"/>
                  <a:pt x="575310" y="3669030"/>
                </a:cubicBezTo>
                <a:cubicBezTo>
                  <a:pt x="552450" y="3649980"/>
                  <a:pt x="528637" y="3630930"/>
                  <a:pt x="505777" y="3611880"/>
                </a:cubicBezTo>
                <a:cubicBezTo>
                  <a:pt x="558165" y="3566160"/>
                  <a:pt x="607695" y="3519487"/>
                  <a:pt x="651510" y="3472815"/>
                </a:cubicBezTo>
                <a:lnTo>
                  <a:pt x="306705" y="3472815"/>
                </a:lnTo>
                <a:cubicBezTo>
                  <a:pt x="352425" y="3519487"/>
                  <a:pt x="404812" y="3566160"/>
                  <a:pt x="459105" y="3611880"/>
                </a:cubicBezTo>
                <a:cubicBezTo>
                  <a:pt x="462915" y="3614737"/>
                  <a:pt x="466725" y="3618547"/>
                  <a:pt x="470535" y="3621405"/>
                </a:cubicBezTo>
                <a:cubicBezTo>
                  <a:pt x="474345" y="3624262"/>
                  <a:pt x="478155" y="3628072"/>
                  <a:pt x="481965" y="3630930"/>
                </a:cubicBezTo>
                <a:cubicBezTo>
                  <a:pt x="504825" y="3650932"/>
                  <a:pt x="528637" y="3670935"/>
                  <a:pt x="552450" y="3689985"/>
                </a:cubicBezTo>
                <a:cubicBezTo>
                  <a:pt x="565785" y="3700462"/>
                  <a:pt x="578167" y="3711892"/>
                  <a:pt x="591502" y="3722370"/>
                </a:cubicBezTo>
                <a:cubicBezTo>
                  <a:pt x="595312" y="3725227"/>
                  <a:pt x="599122" y="3729037"/>
                  <a:pt x="602932" y="3731895"/>
                </a:cubicBezTo>
                <a:cubicBezTo>
                  <a:pt x="606742" y="3734752"/>
                  <a:pt x="610552" y="3738562"/>
                  <a:pt x="614362" y="3741420"/>
                </a:cubicBezTo>
                <a:cubicBezTo>
                  <a:pt x="800100" y="3896677"/>
                  <a:pt x="973455" y="4057650"/>
                  <a:pt x="972502" y="4240530"/>
                </a:cubicBezTo>
                <a:lnTo>
                  <a:pt x="822960" y="4240530"/>
                </a:lnTo>
                <a:cubicBezTo>
                  <a:pt x="822960" y="4109085"/>
                  <a:pt x="668655" y="3969067"/>
                  <a:pt x="503872" y="3831907"/>
                </a:cubicBezTo>
                <a:cubicBezTo>
                  <a:pt x="500062" y="3829050"/>
                  <a:pt x="496252" y="3825240"/>
                  <a:pt x="492442" y="3822382"/>
                </a:cubicBezTo>
                <a:cubicBezTo>
                  <a:pt x="488632" y="3819525"/>
                  <a:pt x="484822" y="3815715"/>
                  <a:pt x="481012" y="3812857"/>
                </a:cubicBezTo>
                <a:cubicBezTo>
                  <a:pt x="470535" y="3804285"/>
                  <a:pt x="460057" y="3795712"/>
                  <a:pt x="449580" y="3787140"/>
                </a:cubicBezTo>
                <a:cubicBezTo>
                  <a:pt x="423862" y="3766185"/>
                  <a:pt x="397192" y="3744277"/>
                  <a:pt x="371475" y="3722370"/>
                </a:cubicBezTo>
                <a:cubicBezTo>
                  <a:pt x="367665" y="3719512"/>
                  <a:pt x="363855" y="3715702"/>
                  <a:pt x="360045" y="3712845"/>
                </a:cubicBezTo>
                <a:cubicBezTo>
                  <a:pt x="356235" y="3709987"/>
                  <a:pt x="352425" y="3706177"/>
                  <a:pt x="348615" y="3703320"/>
                </a:cubicBezTo>
                <a:cubicBezTo>
                  <a:pt x="163830" y="3546157"/>
                  <a:pt x="0" y="3381375"/>
                  <a:pt x="0" y="3185160"/>
                </a:cubicBezTo>
                <a:cubicBezTo>
                  <a:pt x="0" y="2981325"/>
                  <a:pt x="175260" y="2825115"/>
                  <a:pt x="360045" y="2674620"/>
                </a:cubicBezTo>
                <a:cubicBezTo>
                  <a:pt x="363855" y="2671762"/>
                  <a:pt x="367665" y="2667952"/>
                  <a:pt x="371475" y="2665095"/>
                </a:cubicBezTo>
                <a:cubicBezTo>
                  <a:pt x="375285" y="2662237"/>
                  <a:pt x="379095" y="2658427"/>
                  <a:pt x="382905" y="2655570"/>
                </a:cubicBezTo>
                <a:cubicBezTo>
                  <a:pt x="389572" y="2649855"/>
                  <a:pt x="396240" y="2645092"/>
                  <a:pt x="402907" y="2639377"/>
                </a:cubicBezTo>
                <a:cubicBezTo>
                  <a:pt x="433387" y="2615565"/>
                  <a:pt x="464820" y="2590800"/>
                  <a:pt x="494347" y="2566035"/>
                </a:cubicBezTo>
                <a:cubicBezTo>
                  <a:pt x="498157" y="2563177"/>
                  <a:pt x="501967" y="2559367"/>
                  <a:pt x="505777" y="2556510"/>
                </a:cubicBezTo>
                <a:cubicBezTo>
                  <a:pt x="509587" y="2553652"/>
                  <a:pt x="513397" y="2549842"/>
                  <a:pt x="517207" y="2546985"/>
                </a:cubicBezTo>
                <a:cubicBezTo>
                  <a:pt x="574357" y="2498407"/>
                  <a:pt x="628650" y="2448877"/>
                  <a:pt x="673417" y="2397442"/>
                </a:cubicBezTo>
                <a:lnTo>
                  <a:pt x="343852" y="2397442"/>
                </a:lnTo>
                <a:cubicBezTo>
                  <a:pt x="381000" y="2447925"/>
                  <a:pt x="425767" y="2497455"/>
                  <a:pt x="472440" y="2545080"/>
                </a:cubicBezTo>
                <a:cubicBezTo>
                  <a:pt x="441960" y="2569845"/>
                  <a:pt x="411480" y="2593657"/>
                  <a:pt x="381000" y="2618422"/>
                </a:cubicBezTo>
                <a:cubicBezTo>
                  <a:pt x="374332" y="2624137"/>
                  <a:pt x="367665" y="2628900"/>
                  <a:pt x="360997" y="2634615"/>
                </a:cubicBezTo>
                <a:cubicBezTo>
                  <a:pt x="209550" y="2480310"/>
                  <a:pt x="74295" y="2305050"/>
                  <a:pt x="74295" y="2087880"/>
                </a:cubicBezTo>
                <a:cubicBezTo>
                  <a:pt x="74295" y="1908810"/>
                  <a:pt x="222885" y="1783080"/>
                  <a:pt x="389572" y="1653540"/>
                </a:cubicBezTo>
                <a:cubicBezTo>
                  <a:pt x="411480" y="1671637"/>
                  <a:pt x="433387" y="1689735"/>
                  <a:pt x="455295" y="1706880"/>
                </a:cubicBezTo>
                <a:cubicBezTo>
                  <a:pt x="471487" y="1719262"/>
                  <a:pt x="486727" y="1731645"/>
                  <a:pt x="501967" y="1744027"/>
                </a:cubicBezTo>
                <a:cubicBezTo>
                  <a:pt x="438150" y="1793557"/>
                  <a:pt x="379095" y="1840230"/>
                  <a:pt x="331470" y="1886902"/>
                </a:cubicBezTo>
                <a:lnTo>
                  <a:pt x="700087" y="1886902"/>
                </a:lnTo>
                <a:cubicBezTo>
                  <a:pt x="659130" y="1838325"/>
                  <a:pt x="607695" y="1791652"/>
                  <a:pt x="551497" y="1744980"/>
                </a:cubicBezTo>
                <a:cubicBezTo>
                  <a:pt x="547687" y="1742122"/>
                  <a:pt x="543877" y="1738312"/>
                  <a:pt x="540067" y="1735455"/>
                </a:cubicBezTo>
                <a:cubicBezTo>
                  <a:pt x="535305" y="1732597"/>
                  <a:pt x="531495" y="1728787"/>
                  <a:pt x="527685" y="1725930"/>
                </a:cubicBezTo>
                <a:cubicBezTo>
                  <a:pt x="511492" y="1712595"/>
                  <a:pt x="495300" y="1699260"/>
                  <a:pt x="478155" y="1685925"/>
                </a:cubicBezTo>
                <a:cubicBezTo>
                  <a:pt x="457200" y="1669732"/>
                  <a:pt x="436245" y="1652587"/>
                  <a:pt x="415290" y="1635442"/>
                </a:cubicBezTo>
                <a:cubicBezTo>
                  <a:pt x="411480" y="1632585"/>
                  <a:pt x="407670" y="1628775"/>
                  <a:pt x="403860" y="1625917"/>
                </a:cubicBezTo>
                <a:cubicBezTo>
                  <a:pt x="400050" y="1623060"/>
                  <a:pt x="396240" y="1619250"/>
                  <a:pt x="392430" y="1616392"/>
                </a:cubicBezTo>
                <a:cubicBezTo>
                  <a:pt x="240030" y="1488757"/>
                  <a:pt x="95250" y="1337310"/>
                  <a:pt x="95250" y="1108710"/>
                </a:cubicBezTo>
                <a:cubicBezTo>
                  <a:pt x="95250" y="936307"/>
                  <a:pt x="235267" y="764857"/>
                  <a:pt x="392430" y="583882"/>
                </a:cubicBezTo>
                <a:cubicBezTo>
                  <a:pt x="395287" y="580072"/>
                  <a:pt x="398145" y="576262"/>
                  <a:pt x="401955" y="572452"/>
                </a:cubicBezTo>
                <a:cubicBezTo>
                  <a:pt x="404812" y="568642"/>
                  <a:pt x="407670" y="564832"/>
                  <a:pt x="411480" y="561022"/>
                </a:cubicBezTo>
                <a:cubicBezTo>
                  <a:pt x="418147" y="554355"/>
                  <a:pt x="423862" y="547687"/>
                  <a:pt x="430530" y="540067"/>
                </a:cubicBezTo>
                <a:cubicBezTo>
                  <a:pt x="455295" y="512445"/>
                  <a:pt x="480060" y="483870"/>
                  <a:pt x="504825" y="455295"/>
                </a:cubicBezTo>
                <a:cubicBezTo>
                  <a:pt x="507682" y="451485"/>
                  <a:pt x="511492" y="447675"/>
                  <a:pt x="514350" y="443865"/>
                </a:cubicBezTo>
                <a:cubicBezTo>
                  <a:pt x="517207" y="440055"/>
                  <a:pt x="521017" y="436245"/>
                  <a:pt x="523875" y="432435"/>
                </a:cubicBezTo>
                <a:cubicBezTo>
                  <a:pt x="583882" y="361950"/>
                  <a:pt x="641985" y="290512"/>
                  <a:pt x="689610" y="217170"/>
                </a:cubicBezTo>
                <a:cubicBezTo>
                  <a:pt x="731520" y="152400"/>
                  <a:pt x="755332" y="76200"/>
                  <a:pt x="762000" y="0"/>
                </a:cubicBezTo>
                <a:close/>
                <a:moveTo>
                  <a:pt x="85725" y="0"/>
                </a:moveTo>
                <a:lnTo>
                  <a:pt x="251460" y="0"/>
                </a:lnTo>
                <a:cubicBezTo>
                  <a:pt x="243840" y="72390"/>
                  <a:pt x="251460" y="144780"/>
                  <a:pt x="281940" y="214312"/>
                </a:cubicBezTo>
                <a:cubicBezTo>
                  <a:pt x="319088" y="299085"/>
                  <a:pt x="407670" y="362902"/>
                  <a:pt x="481013" y="434340"/>
                </a:cubicBezTo>
                <a:cubicBezTo>
                  <a:pt x="455295" y="463867"/>
                  <a:pt x="429578" y="493395"/>
                  <a:pt x="403860" y="522922"/>
                </a:cubicBezTo>
                <a:cubicBezTo>
                  <a:pt x="399098" y="528637"/>
                  <a:pt x="393383" y="535305"/>
                  <a:pt x="388620" y="541020"/>
                </a:cubicBezTo>
                <a:cubicBezTo>
                  <a:pt x="305753" y="461010"/>
                  <a:pt x="210503" y="384810"/>
                  <a:pt x="158115" y="287655"/>
                </a:cubicBezTo>
                <a:cubicBezTo>
                  <a:pt x="104775" y="188595"/>
                  <a:pt x="84773" y="91440"/>
                  <a:pt x="8572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F0345B-786A-4CA8-8A2A-EED42A15023B}"/>
              </a:ext>
            </a:extLst>
          </p:cNvPr>
          <p:cNvGrpSpPr/>
          <p:nvPr/>
        </p:nvGrpSpPr>
        <p:grpSpPr>
          <a:xfrm>
            <a:off x="6688511" y="4071014"/>
            <a:ext cx="1952121" cy="1699259"/>
            <a:chOff x="5307789" y="2742465"/>
            <a:chExt cx="1571625" cy="1368049"/>
          </a:xfrm>
          <a:solidFill>
            <a:schemeClr val="accent2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C22970-5691-4D39-A5CB-B8894303A6D6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2F0D94-9831-451C-A14E-6CBFA96E4B1C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6F178EC-3D67-4267-9970-DDAC16402E14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7CF40A-439E-476B-9309-CE28AF1CBBA5}"/>
              </a:ext>
            </a:extLst>
          </p:cNvPr>
          <p:cNvGrpSpPr/>
          <p:nvPr/>
        </p:nvGrpSpPr>
        <p:grpSpPr>
          <a:xfrm>
            <a:off x="5095525" y="1641462"/>
            <a:ext cx="1710429" cy="1738057"/>
            <a:chOff x="4288042" y="2256809"/>
            <a:chExt cx="2952665" cy="3000359"/>
          </a:xfrm>
          <a:solidFill>
            <a:schemeClr val="accent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F03033-276E-4C09-8559-711B339290C7}"/>
                </a:ext>
              </a:extLst>
            </p:cNvPr>
            <p:cNvSpPr/>
            <p:nvPr/>
          </p:nvSpPr>
          <p:spPr>
            <a:xfrm>
              <a:off x="4392101" y="2382547"/>
              <a:ext cx="1560880" cy="1777670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9B06E3-2EB6-4FD9-8B57-604A9CD1BCB5}"/>
                </a:ext>
              </a:extLst>
            </p:cNvPr>
            <p:cNvSpPr/>
            <p:nvPr/>
          </p:nvSpPr>
          <p:spPr>
            <a:xfrm>
              <a:off x="4868287" y="2290747"/>
              <a:ext cx="607009" cy="607009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73EE373-F12D-48FF-B01E-3153E6DDAF59}"/>
                </a:ext>
              </a:extLst>
            </p:cNvPr>
            <p:cNvSpPr/>
            <p:nvPr/>
          </p:nvSpPr>
          <p:spPr>
            <a:xfrm>
              <a:off x="5445695" y="3297396"/>
              <a:ext cx="607009" cy="607009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196E5C-7D69-404C-93EF-70B9BE927FC5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4A53EC-E1D8-4737-90A1-5ABD72F4AE06}"/>
                </a:ext>
              </a:extLst>
            </p:cNvPr>
            <p:cNvSpPr/>
            <p:nvPr/>
          </p:nvSpPr>
          <p:spPr>
            <a:xfrm>
              <a:off x="4288042" y="3301732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FCC0E2-76BB-44CE-B75E-AD0E56DE2F83}"/>
                </a:ext>
              </a:extLst>
            </p:cNvPr>
            <p:cNvSpPr/>
            <p:nvPr/>
          </p:nvSpPr>
          <p:spPr>
            <a:xfrm>
              <a:off x="4288042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9163D7-F9DA-4DA1-B9AA-263530E4E0A4}"/>
                </a:ext>
              </a:extLst>
            </p:cNvPr>
            <p:cNvSpPr/>
            <p:nvPr/>
          </p:nvSpPr>
          <p:spPr>
            <a:xfrm>
              <a:off x="5554090" y="2382547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10449 w 1560880"/>
                <a:gd name="connsiteY5" fmla="*/ 1444304 h 1734311"/>
                <a:gd name="connsiteX6" fmla="*/ 789601 w 1560880"/>
                <a:gd name="connsiteY6" fmla="*/ 1622071 h 1734311"/>
                <a:gd name="connsiteX7" fmla="*/ 468754 w 1560880"/>
                <a:gd name="connsiteY7" fmla="*/ 1435632 h 1734311"/>
                <a:gd name="connsiteX8" fmla="*/ 147906 w 1560880"/>
                <a:gd name="connsiteY8" fmla="*/ 1249194 h 1734311"/>
                <a:gd name="connsiteX9" fmla="*/ 147906 w 1560880"/>
                <a:gd name="connsiteY9" fmla="*/ 880653 h 1734311"/>
                <a:gd name="connsiteX10" fmla="*/ 147906 w 1560880"/>
                <a:gd name="connsiteY10" fmla="*/ 512112 h 1734311"/>
                <a:gd name="connsiteX11" fmla="*/ 468754 w 1560880"/>
                <a:gd name="connsiteY11" fmla="*/ 325673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22071"/>
                  </a:lnTo>
                  <a:lnTo>
                    <a:pt x="468754" y="1435632"/>
                  </a:lnTo>
                  <a:lnTo>
                    <a:pt x="147906" y="1249194"/>
                  </a:lnTo>
                  <a:lnTo>
                    <a:pt x="147906" y="880653"/>
                  </a:lnTo>
                  <a:lnTo>
                    <a:pt x="147906" y="512112"/>
                  </a:lnTo>
                  <a:lnTo>
                    <a:pt x="468754" y="325673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640A6D-F4E6-4450-8DA1-4BEB3DB3E5AD}"/>
                </a:ext>
              </a:extLst>
            </p:cNvPr>
            <p:cNvSpPr/>
            <p:nvPr/>
          </p:nvSpPr>
          <p:spPr>
            <a:xfrm>
              <a:off x="6057040" y="225680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E93FA92-7165-408F-A0AC-DE06229C145D}"/>
                </a:ext>
              </a:extLst>
            </p:cNvPr>
            <p:cNvSpPr/>
            <p:nvPr/>
          </p:nvSpPr>
          <p:spPr>
            <a:xfrm>
              <a:off x="6612019" y="262101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244042-B5F7-43FB-8C20-EA37D234C24C}"/>
                </a:ext>
              </a:extLst>
            </p:cNvPr>
            <p:cNvSpPr/>
            <p:nvPr/>
          </p:nvSpPr>
          <p:spPr>
            <a:xfrm>
              <a:off x="6633698" y="326271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42316EC-73AC-4062-9FBB-9F7025FB5F2A}"/>
                </a:ext>
              </a:extLst>
            </p:cNvPr>
            <p:cNvSpPr/>
            <p:nvPr/>
          </p:nvSpPr>
          <p:spPr>
            <a:xfrm>
              <a:off x="5606119" y="3297396"/>
              <a:ext cx="433578" cy="607009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612E86-3AFD-4D48-9D4F-933BDCFB447A}"/>
                </a:ext>
              </a:extLst>
            </p:cNvPr>
            <p:cNvSpPr/>
            <p:nvPr/>
          </p:nvSpPr>
          <p:spPr>
            <a:xfrm>
              <a:off x="5437023" y="261234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974F47-FD7B-4B79-9EB2-DB629DF7A8A4}"/>
                </a:ext>
              </a:extLst>
            </p:cNvPr>
            <p:cNvSpPr/>
            <p:nvPr/>
          </p:nvSpPr>
          <p:spPr>
            <a:xfrm>
              <a:off x="4973095" y="3392783"/>
              <a:ext cx="1560880" cy="1734312"/>
            </a:xfrm>
            <a:custGeom>
              <a:avLst/>
              <a:gdLst>
                <a:gd name="connsiteX0" fmla="*/ 789601 w 1560880"/>
                <a:gd name="connsiteY0" fmla="*/ 147906 h 1734311"/>
                <a:gd name="connsiteX1" fmla="*/ 1110449 w 1560880"/>
                <a:gd name="connsiteY1" fmla="*/ 334345 h 1734311"/>
                <a:gd name="connsiteX2" fmla="*/ 1431297 w 1560880"/>
                <a:gd name="connsiteY2" fmla="*/ 520783 h 1734311"/>
                <a:gd name="connsiteX3" fmla="*/ 1431297 w 1560880"/>
                <a:gd name="connsiteY3" fmla="*/ 889324 h 1734311"/>
                <a:gd name="connsiteX4" fmla="*/ 1431297 w 1560880"/>
                <a:gd name="connsiteY4" fmla="*/ 1257866 h 1734311"/>
                <a:gd name="connsiteX5" fmla="*/ 1106113 w 1560880"/>
                <a:gd name="connsiteY5" fmla="*/ 1439968 h 1734311"/>
                <a:gd name="connsiteX6" fmla="*/ 785266 w 1560880"/>
                <a:gd name="connsiteY6" fmla="*/ 1626407 h 1734311"/>
                <a:gd name="connsiteX7" fmla="*/ 468754 w 1560880"/>
                <a:gd name="connsiteY7" fmla="*/ 1439968 h 1734311"/>
                <a:gd name="connsiteX8" fmla="*/ 147906 w 1560880"/>
                <a:gd name="connsiteY8" fmla="*/ 1253530 h 1734311"/>
                <a:gd name="connsiteX9" fmla="*/ 147906 w 1560880"/>
                <a:gd name="connsiteY9" fmla="*/ 884989 h 1734311"/>
                <a:gd name="connsiteX10" fmla="*/ 147906 w 1560880"/>
                <a:gd name="connsiteY10" fmla="*/ 516447 h 1734311"/>
                <a:gd name="connsiteX11" fmla="*/ 468754 w 1560880"/>
                <a:gd name="connsiteY11" fmla="*/ 330009 h 1734311"/>
                <a:gd name="connsiteX12" fmla="*/ 789601 w 1560880"/>
                <a:gd name="connsiteY12" fmla="*/ 147906 h 1734311"/>
                <a:gd name="connsiteX13" fmla="*/ 789601 w 1560880"/>
                <a:gd name="connsiteY13" fmla="*/ 147906 h 1734311"/>
                <a:gd name="connsiteX14" fmla="*/ 789601 w 1560880"/>
                <a:gd name="connsiteY14" fmla="*/ 277979 h 1734311"/>
                <a:gd name="connsiteX15" fmla="*/ 264972 w 1560880"/>
                <a:gd name="connsiteY15" fmla="*/ 581484 h 1734311"/>
                <a:gd name="connsiteX16" fmla="*/ 264972 w 1560880"/>
                <a:gd name="connsiteY16" fmla="*/ 1188493 h 1734311"/>
                <a:gd name="connsiteX17" fmla="*/ 789601 w 1560880"/>
                <a:gd name="connsiteY17" fmla="*/ 1491998 h 1734311"/>
                <a:gd name="connsiteX18" fmla="*/ 1314231 w 1560880"/>
                <a:gd name="connsiteY18" fmla="*/ 1188493 h 1734311"/>
                <a:gd name="connsiteX19" fmla="*/ 1314231 w 1560880"/>
                <a:gd name="connsiteY19" fmla="*/ 581484 h 1734311"/>
                <a:gd name="connsiteX20" fmla="*/ 789601 w 1560880"/>
                <a:gd name="connsiteY20" fmla="*/ 277979 h 17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34311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06113" y="1439968"/>
                  </a:lnTo>
                  <a:lnTo>
                    <a:pt x="785266" y="1626407"/>
                  </a:lnTo>
                  <a:lnTo>
                    <a:pt x="468754" y="1439968"/>
                  </a:lnTo>
                  <a:lnTo>
                    <a:pt x="147906" y="1253530"/>
                  </a:lnTo>
                  <a:lnTo>
                    <a:pt x="147906" y="884989"/>
                  </a:lnTo>
                  <a:lnTo>
                    <a:pt x="147906" y="516447"/>
                  </a:lnTo>
                  <a:lnTo>
                    <a:pt x="468754" y="330009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7D23DB-F971-4216-B9BB-8B84508D73B1}"/>
                </a:ext>
              </a:extLst>
            </p:cNvPr>
            <p:cNvSpPr/>
            <p:nvPr/>
          </p:nvSpPr>
          <p:spPr>
            <a:xfrm>
              <a:off x="5450031" y="4650159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C54602-AA9C-4548-9A22-277B08F12EBF}"/>
                </a:ext>
              </a:extLst>
            </p:cNvPr>
            <p:cNvSpPr/>
            <p:nvPr/>
          </p:nvSpPr>
          <p:spPr>
            <a:xfrm>
              <a:off x="5437023" y="3280053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F11256-94A1-4B1A-BA98-0C1E6DA13A4B}"/>
                </a:ext>
              </a:extLst>
            </p:cNvPr>
            <p:cNvSpPr/>
            <p:nvPr/>
          </p:nvSpPr>
          <p:spPr>
            <a:xfrm>
              <a:off x="6026689" y="3626915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292E1C-B740-4397-A8C5-3F04100817A6}"/>
                </a:ext>
              </a:extLst>
            </p:cNvPr>
            <p:cNvSpPr/>
            <p:nvPr/>
          </p:nvSpPr>
          <p:spPr>
            <a:xfrm>
              <a:off x="6013682" y="4320640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1C94DB-DE22-4506-AC8A-6117D9DA8D78}"/>
                </a:ext>
              </a:extLst>
            </p:cNvPr>
            <p:cNvSpPr/>
            <p:nvPr/>
          </p:nvSpPr>
          <p:spPr>
            <a:xfrm>
              <a:off x="4869036" y="4298961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1614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417C42-E2E8-4585-BF52-090E37BFAAFC}"/>
                </a:ext>
              </a:extLst>
            </p:cNvPr>
            <p:cNvSpPr/>
            <p:nvPr/>
          </p:nvSpPr>
          <p:spPr>
            <a:xfrm>
              <a:off x="4860365" y="361390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DD034F-44B3-4FC2-A75F-872730583924}"/>
              </a:ext>
            </a:extLst>
          </p:cNvPr>
          <p:cNvGrpSpPr/>
          <p:nvPr/>
        </p:nvGrpSpPr>
        <p:grpSpPr>
          <a:xfrm>
            <a:off x="9977746" y="1847417"/>
            <a:ext cx="1255601" cy="1329669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85656D5-57D3-4223-8B0B-E462DED9BDBE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EE0A1F-587B-4F18-A07E-5CDF748175DB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193363-E5CC-46EA-A3D3-4F375278120B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5BDAF46-EE75-4EE0-9240-9C6F4C6A7772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EF997D-D3DC-4BF8-8E8E-255BBEF912EB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E08BD8-37F6-4AB6-B961-95BED4C35592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2318F6F-583C-4022-BE91-6DE43EB14FEE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4E5664-BB5D-4D79-B6EE-98FF9A719B62}"/>
              </a:ext>
            </a:extLst>
          </p:cNvPr>
          <p:cNvGrpSpPr/>
          <p:nvPr/>
        </p:nvGrpSpPr>
        <p:grpSpPr>
          <a:xfrm>
            <a:off x="10146330" y="4668468"/>
            <a:ext cx="1206342" cy="1356714"/>
            <a:chOff x="7322277" y="4321169"/>
            <a:chExt cx="1919053" cy="2158265"/>
          </a:xfrm>
          <a:solidFill>
            <a:schemeClr val="accent2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AF8D507-77A8-4B9B-A403-E72FFDB52131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2A9C8B4-AC8F-4239-88DC-5D34F12C076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D632CAD-C277-474F-8CEB-1EEE925E02AC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0DE2785-8B7E-4E91-BF12-A3370C7FA1F2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E18D652-65DC-4729-ACA5-4F8271378DD6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14C7828-30FD-4A38-897C-056BB4C64A9F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6E3DA8-3955-4306-B0B8-C5CF7C7A63E1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EA96CC-0565-4A04-8913-8BE11F1F6729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7ABF70-08E0-400B-90B6-457793A8BF27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E91A8F2-450D-4F54-BD14-4855B7DE02F6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C99D048-451E-466A-A8D0-B8A8C04D2E91}"/>
              </a:ext>
            </a:extLst>
          </p:cNvPr>
          <p:cNvSpPr/>
          <p:nvPr/>
        </p:nvSpPr>
        <p:spPr>
          <a:xfrm>
            <a:off x="2164589" y="1784456"/>
            <a:ext cx="1332450" cy="4432077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E68274-E1B0-4BB4-8B82-E83EE48010E3}"/>
              </a:ext>
            </a:extLst>
          </p:cNvPr>
          <p:cNvGrpSpPr/>
          <p:nvPr/>
        </p:nvGrpSpPr>
        <p:grpSpPr>
          <a:xfrm>
            <a:off x="3455169" y="3454721"/>
            <a:ext cx="1754870" cy="2323894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0328C8-0D2F-4D20-8FC0-B3FFF3C57B70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74E39FC-8B6B-4482-BCE5-0AFAD81AF9B1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24">
              <a:extLst>
                <a:ext uri="{FF2B5EF4-FFF2-40B4-BE49-F238E27FC236}">
                  <a16:creationId xmlns:a16="http://schemas.microsoft.com/office/drawing/2014/main" id="{4432A90F-0993-4532-A0E3-5F8B5B499ACF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C42C7A-C172-4713-96F1-16288F6C3BBA}"/>
              </a:ext>
            </a:extLst>
          </p:cNvPr>
          <p:cNvGrpSpPr/>
          <p:nvPr/>
        </p:nvGrpSpPr>
        <p:grpSpPr>
          <a:xfrm>
            <a:off x="7303180" y="1335160"/>
            <a:ext cx="2350271" cy="2107241"/>
            <a:chOff x="7643465" y="1330780"/>
            <a:chExt cx="2350271" cy="210724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E4B08C-1599-4E5B-8705-1A18C725EB55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4ED81A0-919F-4F3B-ACF7-863EB8640A62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9C7A608-404F-4247-A717-BC3DA14E81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606860-96D1-4FA3-8C9E-5E58208153D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9333CF2-B9FD-43D2-ADCF-EBEEAFBF9227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44D198D-CF3F-4667-81A9-6CF06527EEB4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409AD-B632-4184-9415-97672E6B84D4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DC6C5C7-FD8E-4657-B83D-3358AD5554EB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0A538-129B-4ED3-A934-1FE28BF3F9AA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AA3664-86DC-4B2C-8841-39D5A55C01F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B73F17-82DC-4669-A727-2ACE59024C00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6B68C1-FF95-46FF-B3FA-C7D76D8A7D3A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89C600-E79B-45E2-BCF4-AC2841D85BF2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01E7D4-8CBD-4468-AA3A-62402737D515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DE1835A-2488-4F5A-9367-050813E8E6F2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B0E21D-013B-477B-AA9E-43A61D78EC97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719FF2-D343-42C8-9F0E-220045228BC1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B3EA22A-9E39-4863-BA23-B078A2E9D885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FDA6363-02B5-430D-A331-C84C8A705289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3555F8C-5122-498B-9F22-B16DB8D8534C}"/>
              </a:ext>
            </a:extLst>
          </p:cNvPr>
          <p:cNvSpPr/>
          <p:nvPr/>
        </p:nvSpPr>
        <p:spPr>
          <a:xfrm rot="18241456">
            <a:off x="7535173" y="4627970"/>
            <a:ext cx="1616986" cy="2334950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>
            <a:extLst>
              <a:ext uri="{FF2B5EF4-FFF2-40B4-BE49-F238E27FC236}">
                <a16:creationId xmlns:a16="http://schemas.microsoft.com/office/drawing/2014/main" id="{AF2BFC7E-9491-4F4F-9E1C-ECAFABC12127}"/>
              </a:ext>
            </a:extLst>
          </p:cNvPr>
          <p:cNvGrpSpPr/>
          <p:nvPr/>
        </p:nvGrpSpPr>
        <p:grpSpPr>
          <a:xfrm>
            <a:off x="4730959" y="4306859"/>
            <a:ext cx="2005476" cy="596389"/>
            <a:chOff x="683568" y="4236526"/>
            <a:chExt cx="2005476" cy="596389"/>
          </a:xfrm>
        </p:grpSpPr>
        <p:sp>
          <p:nvSpPr>
            <p:cNvPr id="3" name="직사각형 3">
              <a:extLst>
                <a:ext uri="{FF2B5EF4-FFF2-40B4-BE49-F238E27FC236}">
                  <a16:creationId xmlns:a16="http://schemas.microsoft.com/office/drawing/2014/main" id="{A140D002-FC20-4987-975E-22DC95E51C6A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" name="직사각형 4">
              <a:extLst>
                <a:ext uri="{FF2B5EF4-FFF2-40B4-BE49-F238E27FC236}">
                  <a16:creationId xmlns:a16="http://schemas.microsoft.com/office/drawing/2014/main" id="{A4AAE8C9-66F5-41E7-963A-6AC76E468342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DOCTOR</a:t>
              </a:r>
            </a:p>
          </p:txBody>
        </p:sp>
      </p:grpSp>
      <p:grpSp>
        <p:nvGrpSpPr>
          <p:cNvPr id="5" name="그룹 8">
            <a:extLst>
              <a:ext uri="{FF2B5EF4-FFF2-40B4-BE49-F238E27FC236}">
                <a16:creationId xmlns:a16="http://schemas.microsoft.com/office/drawing/2014/main" id="{BA0A8E13-FEC6-4788-A220-4E81BEB44BB5}"/>
              </a:ext>
            </a:extLst>
          </p:cNvPr>
          <p:cNvGrpSpPr/>
          <p:nvPr/>
        </p:nvGrpSpPr>
        <p:grpSpPr>
          <a:xfrm>
            <a:off x="4820652" y="5260980"/>
            <a:ext cx="1826091" cy="829601"/>
            <a:chOff x="827584" y="5067559"/>
            <a:chExt cx="1861460" cy="829601"/>
          </a:xfrm>
        </p:grpSpPr>
        <p:sp>
          <p:nvSpPr>
            <p:cNvPr id="6" name="Isosceles Triangle 7">
              <a:extLst>
                <a:ext uri="{FF2B5EF4-FFF2-40B4-BE49-F238E27FC236}">
                  <a16:creationId xmlns:a16="http://schemas.microsoft.com/office/drawing/2014/main" id="{2463E394-FF8F-4F5F-A7E7-1C5D30DC3CAD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8874CD7A-4FC0-4FDC-8062-39AF5798EEB1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82BDCB79-3274-487E-8BAD-CA4D5F7CFFE8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직사각형 36">
              <a:extLst>
                <a:ext uri="{FF2B5EF4-FFF2-40B4-BE49-F238E27FC236}">
                  <a16:creationId xmlns:a16="http://schemas.microsoft.com/office/drawing/2014/main" id="{4F0CE638-D6E9-4B2E-B660-0C17A4BB7B2A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10" name="직사각형 37">
              <a:extLst>
                <a:ext uri="{FF2B5EF4-FFF2-40B4-BE49-F238E27FC236}">
                  <a16:creationId xmlns:a16="http://schemas.microsoft.com/office/drawing/2014/main" id="{B2068EC2-9263-436E-B32B-32419022630B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38">
              <a:extLst>
                <a:ext uri="{FF2B5EF4-FFF2-40B4-BE49-F238E27FC236}">
                  <a16:creationId xmlns:a16="http://schemas.microsoft.com/office/drawing/2014/main" id="{B38F867D-48D3-4283-B75F-74D46B83DDC5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">
            <a:extLst>
              <a:ext uri="{FF2B5EF4-FFF2-40B4-BE49-F238E27FC236}">
                <a16:creationId xmlns:a16="http://schemas.microsoft.com/office/drawing/2014/main" id="{335BEF94-F8B5-4034-8E17-61E9A625C245}"/>
              </a:ext>
            </a:extLst>
          </p:cNvPr>
          <p:cNvGrpSpPr/>
          <p:nvPr/>
        </p:nvGrpSpPr>
        <p:grpSpPr>
          <a:xfrm>
            <a:off x="9549924" y="2117422"/>
            <a:ext cx="1983128" cy="1984900"/>
            <a:chOff x="8582298" y="2310847"/>
            <a:chExt cx="2026966" cy="20287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4A12A-D1AB-4938-A4B3-DA802C997468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0950BB-A798-4AF6-829E-3E238499BA00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A030F15D-5F66-4BB6-88F0-8BDDE5615D85}"/>
              </a:ext>
            </a:extLst>
          </p:cNvPr>
          <p:cNvGrpSpPr/>
          <p:nvPr/>
        </p:nvGrpSpPr>
        <p:grpSpPr>
          <a:xfrm>
            <a:off x="4749061" y="2117422"/>
            <a:ext cx="1983128" cy="1984900"/>
            <a:chOff x="853440" y="2310847"/>
            <a:chExt cx="2026966" cy="20287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C02DA93-3B0D-4053-B893-2AA90A321940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59ED32-EB48-43DA-B95D-0933C8B3C925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그룹 3">
            <a:extLst>
              <a:ext uri="{FF2B5EF4-FFF2-40B4-BE49-F238E27FC236}">
                <a16:creationId xmlns:a16="http://schemas.microsoft.com/office/drawing/2014/main" id="{17BE73EA-EA3E-4867-95C9-E37FDC00EE52}"/>
              </a:ext>
            </a:extLst>
          </p:cNvPr>
          <p:cNvGrpSpPr/>
          <p:nvPr/>
        </p:nvGrpSpPr>
        <p:grpSpPr>
          <a:xfrm>
            <a:off x="7149493" y="2117422"/>
            <a:ext cx="1983128" cy="1984900"/>
            <a:chOff x="4717869" y="2310847"/>
            <a:chExt cx="2026966" cy="202877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52C3ED-427C-408A-B1CB-C8425846901B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D6A8A0-EF68-4AED-B0F8-FD2490D2E588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B39072-1F57-41A0-9EB4-8D37B38AFD30}"/>
              </a:ext>
            </a:extLst>
          </p:cNvPr>
          <p:cNvCxnSpPr>
            <a:cxnSpLocks/>
          </p:cNvCxnSpPr>
          <p:nvPr/>
        </p:nvCxnSpPr>
        <p:spPr>
          <a:xfrm flipV="1">
            <a:off x="4734785" y="5023615"/>
            <a:ext cx="2011680" cy="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C893D1-3418-44AE-B4CB-7CDB178FB94D}"/>
              </a:ext>
            </a:extLst>
          </p:cNvPr>
          <p:cNvCxnSpPr>
            <a:cxnSpLocks/>
          </p:cNvCxnSpPr>
          <p:nvPr/>
        </p:nvCxnSpPr>
        <p:spPr>
          <a:xfrm flipV="1">
            <a:off x="7135217" y="5023614"/>
            <a:ext cx="2011680" cy="3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4D6974-FD20-4224-897D-FE5A96305521}"/>
              </a:ext>
            </a:extLst>
          </p:cNvPr>
          <p:cNvCxnSpPr>
            <a:cxnSpLocks/>
          </p:cNvCxnSpPr>
          <p:nvPr/>
        </p:nvCxnSpPr>
        <p:spPr>
          <a:xfrm flipV="1">
            <a:off x="9535648" y="5023616"/>
            <a:ext cx="2011680" cy="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7">
            <a:extLst>
              <a:ext uri="{FF2B5EF4-FFF2-40B4-BE49-F238E27FC236}">
                <a16:creationId xmlns:a16="http://schemas.microsoft.com/office/drawing/2014/main" id="{D3BDEC84-1B19-4D83-AEBF-EE152A2152D8}"/>
              </a:ext>
            </a:extLst>
          </p:cNvPr>
          <p:cNvGrpSpPr/>
          <p:nvPr/>
        </p:nvGrpSpPr>
        <p:grpSpPr>
          <a:xfrm>
            <a:off x="7155947" y="4306859"/>
            <a:ext cx="2005476" cy="596389"/>
            <a:chOff x="683568" y="4236526"/>
            <a:chExt cx="2005476" cy="596389"/>
          </a:xfrm>
        </p:grpSpPr>
        <p:sp>
          <p:nvSpPr>
            <p:cNvPr id="31" name="직사각형 3">
              <a:extLst>
                <a:ext uri="{FF2B5EF4-FFF2-40B4-BE49-F238E27FC236}">
                  <a16:creationId xmlns:a16="http://schemas.microsoft.com/office/drawing/2014/main" id="{6D38A761-3725-40B1-A284-7BD9269A064D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5B646434-031D-4414-8557-4F964A494C94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DOCTOR</a:t>
              </a:r>
            </a:p>
          </p:txBody>
        </p:sp>
      </p:grpSp>
      <p:grpSp>
        <p:nvGrpSpPr>
          <p:cNvPr id="33" name="그룹 8">
            <a:extLst>
              <a:ext uri="{FF2B5EF4-FFF2-40B4-BE49-F238E27FC236}">
                <a16:creationId xmlns:a16="http://schemas.microsoft.com/office/drawing/2014/main" id="{ABEBD28F-8C19-4078-AC04-F803FA4A3740}"/>
              </a:ext>
            </a:extLst>
          </p:cNvPr>
          <p:cNvGrpSpPr/>
          <p:nvPr/>
        </p:nvGrpSpPr>
        <p:grpSpPr>
          <a:xfrm>
            <a:off x="7245640" y="5260980"/>
            <a:ext cx="1826091" cy="829601"/>
            <a:chOff x="827584" y="5067559"/>
            <a:chExt cx="1861460" cy="829601"/>
          </a:xfrm>
        </p:grpSpPr>
        <p:sp>
          <p:nvSpPr>
            <p:cNvPr id="34" name="Isosceles Triangle 7">
              <a:extLst>
                <a:ext uri="{FF2B5EF4-FFF2-40B4-BE49-F238E27FC236}">
                  <a16:creationId xmlns:a16="http://schemas.microsoft.com/office/drawing/2014/main" id="{0F4DF408-8A36-403E-9122-391A16CA18BF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579F5A20-1148-455D-995F-5D21769135CE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3F1CCDBC-3456-4FF7-9EED-EF8A9ADF4C64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9E50EC-6D16-4F2C-9701-E536D9A9E920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82C430E-339F-401F-A9DC-6AB9BBA2E9F3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09C5174-0E2B-4326-AB56-344CB455E416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7">
            <a:extLst>
              <a:ext uri="{FF2B5EF4-FFF2-40B4-BE49-F238E27FC236}">
                <a16:creationId xmlns:a16="http://schemas.microsoft.com/office/drawing/2014/main" id="{50A75CC3-226C-408E-A5F8-0B1063F35317}"/>
              </a:ext>
            </a:extLst>
          </p:cNvPr>
          <p:cNvGrpSpPr/>
          <p:nvPr/>
        </p:nvGrpSpPr>
        <p:grpSpPr>
          <a:xfrm>
            <a:off x="9580935" y="4306859"/>
            <a:ext cx="2005476" cy="596389"/>
            <a:chOff x="683568" y="4236526"/>
            <a:chExt cx="2005476" cy="596389"/>
          </a:xfrm>
        </p:grpSpPr>
        <p:sp>
          <p:nvSpPr>
            <p:cNvPr id="42" name="직사각형 3">
              <a:extLst>
                <a:ext uri="{FF2B5EF4-FFF2-40B4-BE49-F238E27FC236}">
                  <a16:creationId xmlns:a16="http://schemas.microsoft.com/office/drawing/2014/main" id="{47B5C434-7564-424E-849D-E4EF36CE6210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3" name="직사각형 4">
              <a:extLst>
                <a:ext uri="{FF2B5EF4-FFF2-40B4-BE49-F238E27FC236}">
                  <a16:creationId xmlns:a16="http://schemas.microsoft.com/office/drawing/2014/main" id="{3765CBB1-8163-4E68-BD45-AA78C509469C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DOCTOR</a:t>
              </a:r>
            </a:p>
          </p:txBody>
        </p:sp>
      </p:grpSp>
      <p:grpSp>
        <p:nvGrpSpPr>
          <p:cNvPr id="44" name="그룹 8">
            <a:extLst>
              <a:ext uri="{FF2B5EF4-FFF2-40B4-BE49-F238E27FC236}">
                <a16:creationId xmlns:a16="http://schemas.microsoft.com/office/drawing/2014/main" id="{F99B0DC5-F261-41D8-B703-A9B70B10AF1C}"/>
              </a:ext>
            </a:extLst>
          </p:cNvPr>
          <p:cNvGrpSpPr/>
          <p:nvPr/>
        </p:nvGrpSpPr>
        <p:grpSpPr>
          <a:xfrm>
            <a:off x="9670628" y="5260980"/>
            <a:ext cx="1826091" cy="829601"/>
            <a:chOff x="827584" y="5067559"/>
            <a:chExt cx="1861460" cy="829601"/>
          </a:xfrm>
        </p:grpSpPr>
        <p:sp>
          <p:nvSpPr>
            <p:cNvPr id="45" name="Isosceles Triangle 7">
              <a:extLst>
                <a:ext uri="{FF2B5EF4-FFF2-40B4-BE49-F238E27FC236}">
                  <a16:creationId xmlns:a16="http://schemas.microsoft.com/office/drawing/2014/main" id="{0659B8A8-C528-40DA-BAB2-EB50A41C000F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55142DC2-795A-4B46-A2AE-71A8CCCE554C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C9735C4-0391-48A5-A234-EDAFB01D7FA5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직사각형 36">
              <a:extLst>
                <a:ext uri="{FF2B5EF4-FFF2-40B4-BE49-F238E27FC236}">
                  <a16:creationId xmlns:a16="http://schemas.microsoft.com/office/drawing/2014/main" id="{CFA6E4F6-FB3D-4932-A0B0-D2B541CAE605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abcd@company.com</a:t>
              </a:r>
            </a:p>
          </p:txBody>
        </p:sp>
        <p:sp>
          <p:nvSpPr>
            <p:cNvPr id="49" name="직사각형 37">
              <a:extLst>
                <a:ext uri="{FF2B5EF4-FFF2-40B4-BE49-F238E27FC236}">
                  <a16:creationId xmlns:a16="http://schemas.microsoft.com/office/drawing/2014/main" id="{AF23434B-D7CB-4D5F-A2AD-12F0E8ECFB87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38">
              <a:extLst>
                <a:ext uri="{FF2B5EF4-FFF2-40B4-BE49-F238E27FC236}">
                  <a16:creationId xmlns:a16="http://schemas.microsoft.com/office/drawing/2014/main" id="{80D28A28-C283-4A0F-AEF1-F679006FE202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bg1"/>
                  </a:solidFill>
                </a:rPr>
                <a:t>abcd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D787729-8893-44EB-8A1B-3FD13DF72802}"/>
              </a:ext>
            </a:extLst>
          </p:cNvPr>
          <p:cNvSpPr txBox="1"/>
          <p:nvPr/>
        </p:nvSpPr>
        <p:spPr>
          <a:xfrm>
            <a:off x="5423977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Our Team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6EBA40-6444-4B44-A8DA-A208000A0921}"/>
              </a:ext>
            </a:extLst>
          </p:cNvPr>
          <p:cNvSpPr txBox="1"/>
          <p:nvPr/>
        </p:nvSpPr>
        <p:spPr>
          <a:xfrm>
            <a:off x="5418181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9C3A9C-B660-46EC-9D0A-AA67E52CF3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248874-61EB-405B-BE30-C4E05283F17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FEE47F-D81A-4EB8-AF4D-D55FEB29363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70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100">
            <a:extLst>
              <a:ext uri="{FF2B5EF4-FFF2-40B4-BE49-F238E27FC236}">
                <a16:creationId xmlns:a16="http://schemas.microsoft.com/office/drawing/2014/main" id="{A0BC9194-F5A2-423F-A629-AAD2955C05B0}"/>
              </a:ext>
            </a:extLst>
          </p:cNvPr>
          <p:cNvSpPr/>
          <p:nvPr/>
        </p:nvSpPr>
        <p:spPr>
          <a:xfrm rot="10800000">
            <a:off x="3851316" y="1"/>
            <a:ext cx="4489373" cy="2801354"/>
          </a:xfrm>
          <a:custGeom>
            <a:avLst/>
            <a:gdLst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  <a:gd name="connsiteX0" fmla="*/ 0 w 4489372"/>
              <a:gd name="connsiteY0" fmla="*/ 2965169 h 2965169"/>
              <a:gd name="connsiteX1" fmla="*/ 1836448 w 4489372"/>
              <a:gd name="connsiteY1" fmla="*/ 0 h 2965169"/>
              <a:gd name="connsiteX2" fmla="*/ 2652924 w 4489372"/>
              <a:gd name="connsiteY2" fmla="*/ 0 h 2965169"/>
              <a:gd name="connsiteX3" fmla="*/ 4489372 w 4489372"/>
              <a:gd name="connsiteY3" fmla="*/ 2965169 h 2965169"/>
              <a:gd name="connsiteX4" fmla="*/ 0 w 4489372"/>
              <a:gd name="connsiteY4" fmla="*/ 2965169 h 29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372" h="2965169">
                <a:moveTo>
                  <a:pt x="0" y="2965169"/>
                </a:moveTo>
                <a:cubicBezTo>
                  <a:pt x="718474" y="2561571"/>
                  <a:pt x="1256196" y="1137245"/>
                  <a:pt x="1836448" y="0"/>
                </a:cubicBezTo>
                <a:lnTo>
                  <a:pt x="2652924" y="0"/>
                </a:lnTo>
                <a:cubicBezTo>
                  <a:pt x="3233175" y="1030921"/>
                  <a:pt x="3781530" y="2646630"/>
                  <a:pt x="4489372" y="2965169"/>
                </a:cubicBezTo>
                <a:lnTo>
                  <a:pt x="0" y="29651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D42BA0F9-A7B9-464E-89B2-EF95984E98AD}"/>
              </a:ext>
            </a:extLst>
          </p:cNvPr>
          <p:cNvSpPr/>
          <p:nvPr/>
        </p:nvSpPr>
        <p:spPr>
          <a:xfrm rot="10800000">
            <a:off x="5319833" y="4032874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0000"/>
                </a:schemeClr>
              </a:gs>
              <a:gs pos="100000">
                <a:schemeClr val="accent2">
                  <a:lumMod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9D135E83-80A6-4210-AF35-9A49EE762AEE}"/>
              </a:ext>
            </a:extLst>
          </p:cNvPr>
          <p:cNvSpPr/>
          <p:nvPr/>
        </p:nvSpPr>
        <p:spPr>
          <a:xfrm>
            <a:off x="6376057" y="2893479"/>
            <a:ext cx="536501" cy="957165"/>
          </a:xfrm>
          <a:custGeom>
            <a:avLst/>
            <a:gdLst>
              <a:gd name="connsiteX0" fmla="*/ 0 w 546754"/>
              <a:gd name="connsiteY0" fmla="*/ 0 h 961225"/>
              <a:gd name="connsiteX1" fmla="*/ 546754 w 546754"/>
              <a:gd name="connsiteY1" fmla="*/ 0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53450"/>
              <a:gd name="connsiteY0" fmla="*/ 0 h 961225"/>
              <a:gd name="connsiteX1" fmla="*/ 475997 w 553450"/>
              <a:gd name="connsiteY1" fmla="*/ 46264 h 961225"/>
              <a:gd name="connsiteX2" fmla="*/ 546754 w 553450"/>
              <a:gd name="connsiteY2" fmla="*/ 961225 h 961225"/>
              <a:gd name="connsiteX3" fmla="*/ 0 w 553450"/>
              <a:gd name="connsiteY3" fmla="*/ 961225 h 961225"/>
              <a:gd name="connsiteX4" fmla="*/ 0 w 553450"/>
              <a:gd name="connsiteY4" fmla="*/ 0 h 961225"/>
              <a:gd name="connsiteX0" fmla="*/ 0 w 546754"/>
              <a:gd name="connsiteY0" fmla="*/ 0 h 961225"/>
              <a:gd name="connsiteX1" fmla="*/ 475997 w 546754"/>
              <a:gd name="connsiteY1" fmla="*/ 4626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0 h 961225"/>
              <a:gd name="connsiteX1" fmla="*/ 460543 w 546754"/>
              <a:gd name="connsiteY1" fmla="*/ 35807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1939 h 963164"/>
              <a:gd name="connsiteX1" fmla="*/ 463832 w 546754"/>
              <a:gd name="connsiteY1" fmla="*/ 21053 h 963164"/>
              <a:gd name="connsiteX2" fmla="*/ 546754 w 546754"/>
              <a:gd name="connsiteY2" fmla="*/ 963164 h 963164"/>
              <a:gd name="connsiteX3" fmla="*/ 0 w 546754"/>
              <a:gd name="connsiteY3" fmla="*/ 963164 h 963164"/>
              <a:gd name="connsiteX4" fmla="*/ 0 w 546754"/>
              <a:gd name="connsiteY4" fmla="*/ 1939 h 963164"/>
              <a:gd name="connsiteX0" fmla="*/ 0 w 546754"/>
              <a:gd name="connsiteY0" fmla="*/ 0 h 961225"/>
              <a:gd name="connsiteX1" fmla="*/ 463832 w 546754"/>
              <a:gd name="connsiteY1" fmla="*/ 19114 h 961225"/>
              <a:gd name="connsiteX2" fmla="*/ 546754 w 546754"/>
              <a:gd name="connsiteY2" fmla="*/ 961225 h 961225"/>
              <a:gd name="connsiteX3" fmla="*/ 0 w 546754"/>
              <a:gd name="connsiteY3" fmla="*/ 961225 h 961225"/>
              <a:gd name="connsiteX4" fmla="*/ 0 w 546754"/>
              <a:gd name="connsiteY4" fmla="*/ 0 h 961225"/>
              <a:gd name="connsiteX0" fmla="*/ 0 w 546754"/>
              <a:gd name="connsiteY0" fmla="*/ 5758 h 966983"/>
              <a:gd name="connsiteX1" fmla="*/ 463832 w 546754"/>
              <a:gd name="connsiteY1" fmla="*/ 4841 h 966983"/>
              <a:gd name="connsiteX2" fmla="*/ 546754 w 546754"/>
              <a:gd name="connsiteY2" fmla="*/ 966983 h 966983"/>
              <a:gd name="connsiteX3" fmla="*/ 0 w 546754"/>
              <a:gd name="connsiteY3" fmla="*/ 966983 h 966983"/>
              <a:gd name="connsiteX4" fmla="*/ 0 w 546754"/>
              <a:gd name="connsiteY4" fmla="*/ 5758 h 966983"/>
              <a:gd name="connsiteX0" fmla="*/ 0 w 546754"/>
              <a:gd name="connsiteY0" fmla="*/ 917 h 962142"/>
              <a:gd name="connsiteX1" fmla="*/ 463832 w 546754"/>
              <a:gd name="connsiteY1" fmla="*/ 0 h 962142"/>
              <a:gd name="connsiteX2" fmla="*/ 546754 w 546754"/>
              <a:gd name="connsiteY2" fmla="*/ 962142 h 962142"/>
              <a:gd name="connsiteX3" fmla="*/ 0 w 546754"/>
              <a:gd name="connsiteY3" fmla="*/ 962142 h 962142"/>
              <a:gd name="connsiteX4" fmla="*/ 0 w 546754"/>
              <a:gd name="connsiteY4" fmla="*/ 917 h 962142"/>
              <a:gd name="connsiteX0" fmla="*/ 0 w 546754"/>
              <a:gd name="connsiteY0" fmla="*/ 3249 h 964474"/>
              <a:gd name="connsiteX1" fmla="*/ 463832 w 546754"/>
              <a:gd name="connsiteY1" fmla="*/ 2332 h 964474"/>
              <a:gd name="connsiteX2" fmla="*/ 546754 w 546754"/>
              <a:gd name="connsiteY2" fmla="*/ 964474 h 964474"/>
              <a:gd name="connsiteX3" fmla="*/ 0 w 546754"/>
              <a:gd name="connsiteY3" fmla="*/ 964474 h 964474"/>
              <a:gd name="connsiteX4" fmla="*/ 0 w 546754"/>
              <a:gd name="connsiteY4" fmla="*/ 3249 h 964474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243 h 967468"/>
              <a:gd name="connsiteX1" fmla="*/ 463832 w 546754"/>
              <a:gd name="connsiteY1" fmla="*/ 5326 h 967468"/>
              <a:gd name="connsiteX2" fmla="*/ 546754 w 546754"/>
              <a:gd name="connsiteY2" fmla="*/ 967468 h 967468"/>
              <a:gd name="connsiteX3" fmla="*/ 0 w 546754"/>
              <a:gd name="connsiteY3" fmla="*/ 967468 h 967468"/>
              <a:gd name="connsiteX4" fmla="*/ 0 w 546754"/>
              <a:gd name="connsiteY4" fmla="*/ 6243 h 967468"/>
              <a:gd name="connsiteX0" fmla="*/ 0 w 546754"/>
              <a:gd name="connsiteY0" fmla="*/ 669 h 961894"/>
              <a:gd name="connsiteX1" fmla="*/ 463832 w 546754"/>
              <a:gd name="connsiteY1" fmla="*/ 26460 h 961894"/>
              <a:gd name="connsiteX2" fmla="*/ 546754 w 546754"/>
              <a:gd name="connsiteY2" fmla="*/ 961894 h 961894"/>
              <a:gd name="connsiteX3" fmla="*/ 0 w 546754"/>
              <a:gd name="connsiteY3" fmla="*/ 961894 h 961894"/>
              <a:gd name="connsiteX4" fmla="*/ 0 w 546754"/>
              <a:gd name="connsiteY4" fmla="*/ 669 h 961894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5444 h 966669"/>
              <a:gd name="connsiteX1" fmla="*/ 463832 w 546754"/>
              <a:gd name="connsiteY1" fmla="*/ 31235 h 966669"/>
              <a:gd name="connsiteX2" fmla="*/ 546754 w 546754"/>
              <a:gd name="connsiteY2" fmla="*/ 966669 h 966669"/>
              <a:gd name="connsiteX3" fmla="*/ 0 w 546754"/>
              <a:gd name="connsiteY3" fmla="*/ 966669 h 966669"/>
              <a:gd name="connsiteX4" fmla="*/ 0 w 546754"/>
              <a:gd name="connsiteY4" fmla="*/ 5444 h 966669"/>
              <a:gd name="connsiteX0" fmla="*/ 0 w 546754"/>
              <a:gd name="connsiteY0" fmla="*/ 20846 h 982071"/>
              <a:gd name="connsiteX1" fmla="*/ 463832 w 546754"/>
              <a:gd name="connsiteY1" fmla="*/ 46637 h 982071"/>
              <a:gd name="connsiteX2" fmla="*/ 546754 w 546754"/>
              <a:gd name="connsiteY2" fmla="*/ 982071 h 982071"/>
              <a:gd name="connsiteX3" fmla="*/ 0 w 546754"/>
              <a:gd name="connsiteY3" fmla="*/ 982071 h 982071"/>
              <a:gd name="connsiteX4" fmla="*/ 0 w 546754"/>
              <a:gd name="connsiteY4" fmla="*/ 20846 h 98207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6754"/>
              <a:gd name="connsiteY0" fmla="*/ 7566 h 968791"/>
              <a:gd name="connsiteX1" fmla="*/ 480278 w 546754"/>
              <a:gd name="connsiteY1" fmla="*/ 60065 h 968791"/>
              <a:gd name="connsiteX2" fmla="*/ 546754 w 546754"/>
              <a:gd name="connsiteY2" fmla="*/ 968791 h 968791"/>
              <a:gd name="connsiteX3" fmla="*/ 0 w 546754"/>
              <a:gd name="connsiteY3" fmla="*/ 968791 h 968791"/>
              <a:gd name="connsiteX4" fmla="*/ 0 w 54675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124"/>
              <a:gd name="connsiteY0" fmla="*/ 7566 h 968791"/>
              <a:gd name="connsiteX1" fmla="*/ 480278 w 555124"/>
              <a:gd name="connsiteY1" fmla="*/ 60065 h 968791"/>
              <a:gd name="connsiteX2" fmla="*/ 543465 w 555124"/>
              <a:gd name="connsiteY2" fmla="*/ 915375 h 968791"/>
              <a:gd name="connsiteX3" fmla="*/ 0 w 555124"/>
              <a:gd name="connsiteY3" fmla="*/ 968791 h 968791"/>
              <a:gd name="connsiteX4" fmla="*/ 0 w 555124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43465"/>
              <a:gd name="connsiteY0" fmla="*/ 7566 h 968791"/>
              <a:gd name="connsiteX1" fmla="*/ 480278 w 543465"/>
              <a:gd name="connsiteY1" fmla="*/ 60065 h 968791"/>
              <a:gd name="connsiteX2" fmla="*/ 543465 w 543465"/>
              <a:gd name="connsiteY2" fmla="*/ 915375 h 968791"/>
              <a:gd name="connsiteX3" fmla="*/ 0 w 543465"/>
              <a:gd name="connsiteY3" fmla="*/ 968791 h 968791"/>
              <a:gd name="connsiteX4" fmla="*/ 0 w 543465"/>
              <a:gd name="connsiteY4" fmla="*/ 7566 h 968791"/>
              <a:gd name="connsiteX0" fmla="*/ 0 w 555428"/>
              <a:gd name="connsiteY0" fmla="*/ 10291 h 971516"/>
              <a:gd name="connsiteX1" fmla="*/ 509880 w 555428"/>
              <a:gd name="connsiteY1" fmla="*/ 56113 h 971516"/>
              <a:gd name="connsiteX2" fmla="*/ 543465 w 555428"/>
              <a:gd name="connsiteY2" fmla="*/ 918100 h 971516"/>
              <a:gd name="connsiteX3" fmla="*/ 0 w 555428"/>
              <a:gd name="connsiteY3" fmla="*/ 971516 h 971516"/>
              <a:gd name="connsiteX4" fmla="*/ 0 w 555428"/>
              <a:gd name="connsiteY4" fmla="*/ 10291 h 971516"/>
              <a:gd name="connsiteX0" fmla="*/ 0 w 543465"/>
              <a:gd name="connsiteY0" fmla="*/ 10291 h 971516"/>
              <a:gd name="connsiteX1" fmla="*/ 509880 w 543465"/>
              <a:gd name="connsiteY1" fmla="*/ 56113 h 971516"/>
              <a:gd name="connsiteX2" fmla="*/ 543465 w 543465"/>
              <a:gd name="connsiteY2" fmla="*/ 918100 h 971516"/>
              <a:gd name="connsiteX3" fmla="*/ 0 w 543465"/>
              <a:gd name="connsiteY3" fmla="*/ 971516 h 971516"/>
              <a:gd name="connsiteX4" fmla="*/ 0 w 543465"/>
              <a:gd name="connsiteY4" fmla="*/ 10291 h 971516"/>
              <a:gd name="connsiteX0" fmla="*/ 0 w 530031"/>
              <a:gd name="connsiteY0" fmla="*/ 10291 h 971516"/>
              <a:gd name="connsiteX1" fmla="*/ 509880 w 530031"/>
              <a:gd name="connsiteY1" fmla="*/ 56113 h 971516"/>
              <a:gd name="connsiteX2" fmla="*/ 513862 w 530031"/>
              <a:gd name="connsiteY2" fmla="*/ 908085 h 971516"/>
              <a:gd name="connsiteX3" fmla="*/ 0 w 530031"/>
              <a:gd name="connsiteY3" fmla="*/ 971516 h 971516"/>
              <a:gd name="connsiteX4" fmla="*/ 0 w 530031"/>
              <a:gd name="connsiteY4" fmla="*/ 10291 h 971516"/>
              <a:gd name="connsiteX0" fmla="*/ 0 w 536501"/>
              <a:gd name="connsiteY0" fmla="*/ 10291 h 971516"/>
              <a:gd name="connsiteX1" fmla="*/ 509880 w 536501"/>
              <a:gd name="connsiteY1" fmla="*/ 56113 h 971516"/>
              <a:gd name="connsiteX2" fmla="*/ 513862 w 536501"/>
              <a:gd name="connsiteY2" fmla="*/ 908085 h 971516"/>
              <a:gd name="connsiteX3" fmla="*/ 0 w 536501"/>
              <a:gd name="connsiteY3" fmla="*/ 971516 h 971516"/>
              <a:gd name="connsiteX4" fmla="*/ 0 w 536501"/>
              <a:gd name="connsiteY4" fmla="*/ 10291 h 9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01" h="971516">
                <a:moveTo>
                  <a:pt x="0" y="10291"/>
                </a:moveTo>
                <a:cubicBezTo>
                  <a:pt x="165244" y="5681"/>
                  <a:pt x="427191" y="-27332"/>
                  <a:pt x="509880" y="56113"/>
                </a:cubicBezTo>
                <a:cubicBezTo>
                  <a:pt x="562814" y="128909"/>
                  <a:pt x="521818" y="594317"/>
                  <a:pt x="513862" y="908085"/>
                </a:cubicBezTo>
                <a:cubicBezTo>
                  <a:pt x="385334" y="925890"/>
                  <a:pt x="181155" y="953711"/>
                  <a:pt x="0" y="971516"/>
                </a:cubicBezTo>
                <a:lnTo>
                  <a:pt x="0" y="10291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10000"/>
                </a:schemeClr>
              </a:gs>
              <a:gs pos="100000">
                <a:schemeClr val="accent2">
                  <a:lumMod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EFFBE-B2A5-4CC9-B4CF-D9FB2ACA2882}"/>
              </a:ext>
            </a:extLst>
          </p:cNvPr>
          <p:cNvSpPr/>
          <p:nvPr/>
        </p:nvSpPr>
        <p:spPr>
          <a:xfrm>
            <a:off x="2807227" y="2896740"/>
            <a:ext cx="2927603" cy="961226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30000">
                <a:schemeClr val="accent3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464E2-0308-45AA-B3A1-C48FE904C623}"/>
              </a:ext>
            </a:extLst>
          </p:cNvPr>
          <p:cNvSpPr/>
          <p:nvPr/>
        </p:nvSpPr>
        <p:spPr>
          <a:xfrm>
            <a:off x="6391362" y="4032874"/>
            <a:ext cx="3296402" cy="961226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9000">
                <a:schemeClr val="accent2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FA3B5-ED86-40FF-8546-2D2B4757EFB7}"/>
              </a:ext>
            </a:extLst>
          </p:cNvPr>
          <p:cNvSpPr txBox="1">
            <a:spLocks/>
          </p:cNvSpPr>
          <p:nvPr/>
        </p:nvSpPr>
        <p:spPr>
          <a:xfrm>
            <a:off x="633264" y="719083"/>
            <a:ext cx="3984553" cy="172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accent1"/>
                </a:solidFill>
              </a:rPr>
              <a:t>Infographic</a:t>
            </a:r>
            <a:r>
              <a:rPr lang="en-US" altLang="ko-KR" sz="5400" dirty="0"/>
              <a:t> </a:t>
            </a:r>
            <a:br>
              <a:rPr lang="en-US" altLang="ko-KR" sz="5400" dirty="0"/>
            </a:br>
            <a:r>
              <a:rPr lang="en-US" altLang="ko-KR" sz="5400" dirty="0">
                <a:solidFill>
                  <a:schemeClr val="accent2"/>
                </a:solidFill>
              </a:rPr>
              <a:t>Style</a:t>
            </a:r>
            <a:endParaRPr lang="ko-KR" altLang="en-US" sz="5400" dirty="0">
              <a:solidFill>
                <a:schemeClr val="accent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668D8F-0560-40B8-B1AF-3633EC8ACD56}"/>
              </a:ext>
            </a:extLst>
          </p:cNvPr>
          <p:cNvGrpSpPr/>
          <p:nvPr/>
        </p:nvGrpSpPr>
        <p:grpSpPr>
          <a:xfrm>
            <a:off x="5548894" y="2547865"/>
            <a:ext cx="1064571" cy="3610621"/>
            <a:chOff x="4097420" y="3177044"/>
            <a:chExt cx="900000" cy="3052457"/>
          </a:xfrm>
        </p:grpSpPr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9C5F4E2F-25AC-4AAB-8AF2-A07F3A7DEEEF}"/>
                </a:ext>
              </a:extLst>
            </p:cNvPr>
            <p:cNvSpPr/>
            <p:nvPr/>
          </p:nvSpPr>
          <p:spPr>
            <a:xfrm rot="19197366">
              <a:off x="4325723" y="5592977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B84BE568-B580-4B4B-8DF0-8D9D50A582C0}"/>
                </a:ext>
              </a:extLst>
            </p:cNvPr>
            <p:cNvSpPr/>
            <p:nvPr/>
          </p:nvSpPr>
          <p:spPr>
            <a:xfrm>
              <a:off x="4234528" y="3424483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6B4CF-2E11-44FD-A8A5-6F52BF5C2298}"/>
                </a:ext>
              </a:extLst>
            </p:cNvPr>
            <p:cNvSpPr/>
            <p:nvPr/>
          </p:nvSpPr>
          <p:spPr>
            <a:xfrm>
              <a:off x="4488765" y="5407109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B67AE5A-D6E0-4A5B-A37B-B80EEB030155}"/>
                </a:ext>
              </a:extLst>
            </p:cNvPr>
            <p:cNvSpPr/>
            <p:nvPr/>
          </p:nvSpPr>
          <p:spPr>
            <a:xfrm rot="10800000">
              <a:off x="4488766" y="5541154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E2161933-B841-487E-8E49-9DEA8B45C275}"/>
                </a:ext>
              </a:extLst>
            </p:cNvPr>
            <p:cNvSpPr/>
            <p:nvPr/>
          </p:nvSpPr>
          <p:spPr>
            <a:xfrm>
              <a:off x="4299234" y="3424483"/>
              <a:ext cx="518588" cy="1873624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86EDF7-D48B-4BA0-9C45-24F357FCFDAB}"/>
                </a:ext>
              </a:extLst>
            </p:cNvPr>
            <p:cNvSpPr/>
            <p:nvPr/>
          </p:nvSpPr>
          <p:spPr>
            <a:xfrm>
              <a:off x="4530604" y="3471987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93D22D-5ADE-482B-8BAC-30F3A95DDB6F}"/>
                </a:ext>
              </a:extLst>
            </p:cNvPr>
            <p:cNvSpPr/>
            <p:nvPr/>
          </p:nvSpPr>
          <p:spPr>
            <a:xfrm>
              <a:off x="4530604" y="4955923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644AFD-CEA7-4701-9C58-0CF7EF5C493D}"/>
                </a:ext>
              </a:extLst>
            </p:cNvPr>
            <p:cNvSpPr/>
            <p:nvPr/>
          </p:nvSpPr>
          <p:spPr>
            <a:xfrm>
              <a:off x="4530604" y="4213955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983552-4F04-49B6-A4DE-228F41FB5C98}"/>
                </a:ext>
              </a:extLst>
            </p:cNvPr>
            <p:cNvSpPr/>
            <p:nvPr/>
          </p:nvSpPr>
          <p:spPr>
            <a:xfrm>
              <a:off x="4642225" y="4028463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0816AF-FF95-44E1-BA9A-C458EDF577CC}"/>
                </a:ext>
              </a:extLst>
            </p:cNvPr>
            <p:cNvSpPr/>
            <p:nvPr/>
          </p:nvSpPr>
          <p:spPr>
            <a:xfrm>
              <a:off x="4642225" y="439944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841FDA-E6C8-4163-BDEC-1A8B81B20D30}"/>
                </a:ext>
              </a:extLst>
            </p:cNvPr>
            <p:cNvSpPr/>
            <p:nvPr/>
          </p:nvSpPr>
          <p:spPr>
            <a:xfrm>
              <a:off x="4642225" y="4770431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DA351C-04B6-4B4C-8FD7-1303CDCF3B40}"/>
                </a:ext>
              </a:extLst>
            </p:cNvPr>
            <p:cNvSpPr/>
            <p:nvPr/>
          </p:nvSpPr>
          <p:spPr>
            <a:xfrm>
              <a:off x="4530604" y="4584939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92028B-9145-4936-906D-A7C54AFCC0B0}"/>
                </a:ext>
              </a:extLst>
            </p:cNvPr>
            <p:cNvSpPr/>
            <p:nvPr/>
          </p:nvSpPr>
          <p:spPr>
            <a:xfrm>
              <a:off x="4642225" y="3657479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9F0001-810A-42AB-9CEB-69EB4C18A82D}"/>
                </a:ext>
              </a:extLst>
            </p:cNvPr>
            <p:cNvSpPr/>
            <p:nvPr/>
          </p:nvSpPr>
          <p:spPr>
            <a:xfrm>
              <a:off x="4530604" y="3842971"/>
              <a:ext cx="279051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BE383E-B967-49E4-9722-F6737644134D}"/>
                </a:ext>
              </a:extLst>
            </p:cNvPr>
            <p:cNvSpPr/>
            <p:nvPr/>
          </p:nvSpPr>
          <p:spPr>
            <a:xfrm>
              <a:off x="4642225" y="5141417"/>
              <a:ext cx="167430" cy="675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AC835023-B576-4BDC-BFE1-49292984E8B4}"/>
                </a:ext>
              </a:extLst>
            </p:cNvPr>
            <p:cNvSpPr/>
            <p:nvPr/>
          </p:nvSpPr>
          <p:spPr>
            <a:xfrm>
              <a:off x="4097420" y="3177044"/>
              <a:ext cx="900000" cy="21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6" name="Parallelogram 31">
            <a:extLst>
              <a:ext uri="{FF2B5EF4-FFF2-40B4-BE49-F238E27FC236}">
                <a16:creationId xmlns:a16="http://schemas.microsoft.com/office/drawing/2014/main" id="{4BF9B406-1863-41A9-B72A-B8431EFDFD26}"/>
              </a:ext>
            </a:extLst>
          </p:cNvPr>
          <p:cNvSpPr/>
          <p:nvPr/>
        </p:nvSpPr>
        <p:spPr>
          <a:xfrm rot="16200000" flipH="1">
            <a:off x="5089175" y="3143918"/>
            <a:ext cx="2074198" cy="1611075"/>
          </a:xfrm>
          <a:custGeom>
            <a:avLst/>
            <a:gdLst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0 w 2160038"/>
              <a:gd name="connsiteY4" fmla="*/ 1598104 h 1598104"/>
              <a:gd name="connsiteX0" fmla="*/ 0 w 2160038"/>
              <a:gd name="connsiteY0" fmla="*/ 1598104 h 1598104"/>
              <a:gd name="connsiteX1" fmla="*/ 1205194 w 2160038"/>
              <a:gd name="connsiteY1" fmla="*/ 0 h 1598104"/>
              <a:gd name="connsiteX2" fmla="*/ 2160038 w 2160038"/>
              <a:gd name="connsiteY2" fmla="*/ 0 h 1598104"/>
              <a:gd name="connsiteX3" fmla="*/ 954844 w 2160038"/>
              <a:gd name="connsiteY3" fmla="*/ 1598104 h 1598104"/>
              <a:gd name="connsiteX4" fmla="*/ 196602 w 2160038"/>
              <a:gd name="connsiteY4" fmla="*/ 1593944 h 1598104"/>
              <a:gd name="connsiteX5" fmla="*/ 0 w 2160038"/>
              <a:gd name="connsiteY5" fmla="*/ 1598104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86559"/>
              <a:gd name="connsiteY0" fmla="*/ 1489247 h 1598104"/>
              <a:gd name="connsiteX1" fmla="*/ 1131715 w 2086559"/>
              <a:gd name="connsiteY1" fmla="*/ 0 h 1598104"/>
              <a:gd name="connsiteX2" fmla="*/ 2086559 w 2086559"/>
              <a:gd name="connsiteY2" fmla="*/ 0 h 1598104"/>
              <a:gd name="connsiteX3" fmla="*/ 881365 w 2086559"/>
              <a:gd name="connsiteY3" fmla="*/ 1598104 h 1598104"/>
              <a:gd name="connsiteX4" fmla="*/ 123123 w 2086559"/>
              <a:gd name="connsiteY4" fmla="*/ 1593944 h 1598104"/>
              <a:gd name="connsiteX5" fmla="*/ 0 w 2086559"/>
              <a:gd name="connsiteY5" fmla="*/ 1489247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78395"/>
              <a:gd name="connsiteY0" fmla="*/ 1478364 h 1598104"/>
              <a:gd name="connsiteX1" fmla="*/ 1123551 w 2078395"/>
              <a:gd name="connsiteY1" fmla="*/ 0 h 1598104"/>
              <a:gd name="connsiteX2" fmla="*/ 2078395 w 2078395"/>
              <a:gd name="connsiteY2" fmla="*/ 0 h 1598104"/>
              <a:gd name="connsiteX3" fmla="*/ 873201 w 2078395"/>
              <a:gd name="connsiteY3" fmla="*/ 1598104 h 1598104"/>
              <a:gd name="connsiteX4" fmla="*/ 114959 w 2078395"/>
              <a:gd name="connsiteY4" fmla="*/ 1593944 h 1598104"/>
              <a:gd name="connsiteX5" fmla="*/ 0 w 2078395"/>
              <a:gd name="connsiteY5" fmla="*/ 1478364 h 1598104"/>
              <a:gd name="connsiteX0" fmla="*/ 0 w 2089280"/>
              <a:gd name="connsiteY0" fmla="*/ 1478366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8366 h 1598104"/>
              <a:gd name="connsiteX0" fmla="*/ 0 w 2089280"/>
              <a:gd name="connsiteY0" fmla="*/ 1470201 h 1598104"/>
              <a:gd name="connsiteX1" fmla="*/ 1134436 w 2089280"/>
              <a:gd name="connsiteY1" fmla="*/ 0 h 1598104"/>
              <a:gd name="connsiteX2" fmla="*/ 2089280 w 2089280"/>
              <a:gd name="connsiteY2" fmla="*/ 0 h 1598104"/>
              <a:gd name="connsiteX3" fmla="*/ 884086 w 2089280"/>
              <a:gd name="connsiteY3" fmla="*/ 1598104 h 1598104"/>
              <a:gd name="connsiteX4" fmla="*/ 125844 w 2089280"/>
              <a:gd name="connsiteY4" fmla="*/ 1593944 h 1598104"/>
              <a:gd name="connsiteX5" fmla="*/ 0 w 2089280"/>
              <a:gd name="connsiteY5" fmla="*/ 147020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16495"/>
              <a:gd name="connsiteY0" fmla="*/ 1413051 h 1598104"/>
              <a:gd name="connsiteX1" fmla="*/ 1161651 w 2116495"/>
              <a:gd name="connsiteY1" fmla="*/ 0 h 1598104"/>
              <a:gd name="connsiteX2" fmla="*/ 2116495 w 2116495"/>
              <a:gd name="connsiteY2" fmla="*/ 0 h 1598104"/>
              <a:gd name="connsiteX3" fmla="*/ 911301 w 2116495"/>
              <a:gd name="connsiteY3" fmla="*/ 1598104 h 1598104"/>
              <a:gd name="connsiteX4" fmla="*/ 153059 w 2116495"/>
              <a:gd name="connsiteY4" fmla="*/ 1593944 h 1598104"/>
              <a:gd name="connsiteX5" fmla="*/ 0 w 2116495"/>
              <a:gd name="connsiteY5" fmla="*/ 1413051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993 w 2128374"/>
              <a:gd name="connsiteY0" fmla="*/ 1323246 h 1598104"/>
              <a:gd name="connsiteX1" fmla="*/ 1173530 w 2128374"/>
              <a:gd name="connsiteY1" fmla="*/ 0 h 1598104"/>
              <a:gd name="connsiteX2" fmla="*/ 2128374 w 2128374"/>
              <a:gd name="connsiteY2" fmla="*/ 0 h 1598104"/>
              <a:gd name="connsiteX3" fmla="*/ 923180 w 2128374"/>
              <a:gd name="connsiteY3" fmla="*/ 1598104 h 1598104"/>
              <a:gd name="connsiteX4" fmla="*/ 164938 w 2128374"/>
              <a:gd name="connsiteY4" fmla="*/ 1593944 h 1598104"/>
              <a:gd name="connsiteX5" fmla="*/ 993 w 2128374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27381"/>
              <a:gd name="connsiteY0" fmla="*/ 1323246 h 1598104"/>
              <a:gd name="connsiteX1" fmla="*/ 1172537 w 2127381"/>
              <a:gd name="connsiteY1" fmla="*/ 0 h 1598104"/>
              <a:gd name="connsiteX2" fmla="*/ 2127381 w 2127381"/>
              <a:gd name="connsiteY2" fmla="*/ 0 h 1598104"/>
              <a:gd name="connsiteX3" fmla="*/ 922187 w 2127381"/>
              <a:gd name="connsiteY3" fmla="*/ 1598104 h 1598104"/>
              <a:gd name="connsiteX4" fmla="*/ 163945 w 2127381"/>
              <a:gd name="connsiteY4" fmla="*/ 1593944 h 1598104"/>
              <a:gd name="connsiteX5" fmla="*/ 0 w 2127381"/>
              <a:gd name="connsiteY5" fmla="*/ 1323246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40988"/>
              <a:gd name="connsiteY0" fmla="*/ 1325969 h 1598104"/>
              <a:gd name="connsiteX1" fmla="*/ 1186144 w 2140988"/>
              <a:gd name="connsiteY1" fmla="*/ 0 h 1598104"/>
              <a:gd name="connsiteX2" fmla="*/ 2140988 w 2140988"/>
              <a:gd name="connsiteY2" fmla="*/ 0 h 1598104"/>
              <a:gd name="connsiteX3" fmla="*/ 935794 w 2140988"/>
              <a:gd name="connsiteY3" fmla="*/ 1598104 h 1598104"/>
              <a:gd name="connsiteX4" fmla="*/ 177552 w 2140988"/>
              <a:gd name="connsiteY4" fmla="*/ 1593944 h 1598104"/>
              <a:gd name="connsiteX5" fmla="*/ 0 w 2140988"/>
              <a:gd name="connsiteY5" fmla="*/ 1325969 h 159810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718854"/>
              <a:gd name="connsiteX1" fmla="*/ 1158930 w 2113774"/>
              <a:gd name="connsiteY1" fmla="*/ 0 h 1718854"/>
              <a:gd name="connsiteX2" fmla="*/ 2113774 w 2113774"/>
              <a:gd name="connsiteY2" fmla="*/ 0 h 1718854"/>
              <a:gd name="connsiteX3" fmla="*/ 908580 w 2113774"/>
              <a:gd name="connsiteY3" fmla="*/ 1598104 h 1718854"/>
              <a:gd name="connsiteX4" fmla="*/ 150338 w 2113774"/>
              <a:gd name="connsiteY4" fmla="*/ 1593944 h 1718854"/>
              <a:gd name="connsiteX5" fmla="*/ 0 w 2113774"/>
              <a:gd name="connsiteY5" fmla="*/ 1502861 h 171885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0 w 2113774"/>
              <a:gd name="connsiteY0" fmla="*/ 1502861 h 1598104"/>
              <a:gd name="connsiteX1" fmla="*/ 1158930 w 2113774"/>
              <a:gd name="connsiteY1" fmla="*/ 0 h 1598104"/>
              <a:gd name="connsiteX2" fmla="*/ 2113774 w 2113774"/>
              <a:gd name="connsiteY2" fmla="*/ 0 h 1598104"/>
              <a:gd name="connsiteX3" fmla="*/ 908580 w 2113774"/>
              <a:gd name="connsiteY3" fmla="*/ 1598104 h 1598104"/>
              <a:gd name="connsiteX4" fmla="*/ 150338 w 2113774"/>
              <a:gd name="connsiteY4" fmla="*/ 1593944 h 1598104"/>
              <a:gd name="connsiteX5" fmla="*/ 0 w 2113774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13775"/>
              <a:gd name="connsiteY0" fmla="*/ 1502861 h 1598104"/>
              <a:gd name="connsiteX1" fmla="*/ 1158931 w 2113775"/>
              <a:gd name="connsiteY1" fmla="*/ 0 h 1598104"/>
              <a:gd name="connsiteX2" fmla="*/ 2113775 w 2113775"/>
              <a:gd name="connsiteY2" fmla="*/ 0 h 1598104"/>
              <a:gd name="connsiteX3" fmla="*/ 908581 w 2113775"/>
              <a:gd name="connsiteY3" fmla="*/ 1598104 h 1598104"/>
              <a:gd name="connsiteX4" fmla="*/ 150339 w 2113775"/>
              <a:gd name="connsiteY4" fmla="*/ 1593944 h 1598104"/>
              <a:gd name="connsiteX5" fmla="*/ 1 w 2113775"/>
              <a:gd name="connsiteY5" fmla="*/ 1502861 h 1598104"/>
              <a:gd name="connsiteX0" fmla="*/ 1 w 2129230"/>
              <a:gd name="connsiteY0" fmla="*/ 1459075 h 1598104"/>
              <a:gd name="connsiteX1" fmla="*/ 1174386 w 2129230"/>
              <a:gd name="connsiteY1" fmla="*/ 0 h 1598104"/>
              <a:gd name="connsiteX2" fmla="*/ 2129230 w 2129230"/>
              <a:gd name="connsiteY2" fmla="*/ 0 h 1598104"/>
              <a:gd name="connsiteX3" fmla="*/ 924036 w 2129230"/>
              <a:gd name="connsiteY3" fmla="*/ 1598104 h 1598104"/>
              <a:gd name="connsiteX4" fmla="*/ 165794 w 2129230"/>
              <a:gd name="connsiteY4" fmla="*/ 1593944 h 1598104"/>
              <a:gd name="connsiteX5" fmla="*/ 1 w 2129230"/>
              <a:gd name="connsiteY5" fmla="*/ 1459075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2 w 2124080"/>
              <a:gd name="connsiteY0" fmla="*/ 1448772 h 1598104"/>
              <a:gd name="connsiteX1" fmla="*/ 1169236 w 2124080"/>
              <a:gd name="connsiteY1" fmla="*/ 0 h 1598104"/>
              <a:gd name="connsiteX2" fmla="*/ 2124080 w 2124080"/>
              <a:gd name="connsiteY2" fmla="*/ 0 h 1598104"/>
              <a:gd name="connsiteX3" fmla="*/ 918886 w 2124080"/>
              <a:gd name="connsiteY3" fmla="*/ 1598104 h 1598104"/>
              <a:gd name="connsiteX4" fmla="*/ 160644 w 2124080"/>
              <a:gd name="connsiteY4" fmla="*/ 1593944 h 1598104"/>
              <a:gd name="connsiteX5" fmla="*/ 2 w 2124080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0 w 2124078"/>
              <a:gd name="connsiteY0" fmla="*/ 1448772 h 1598104"/>
              <a:gd name="connsiteX1" fmla="*/ 1169234 w 2124078"/>
              <a:gd name="connsiteY1" fmla="*/ 0 h 1598104"/>
              <a:gd name="connsiteX2" fmla="*/ 2124078 w 2124078"/>
              <a:gd name="connsiteY2" fmla="*/ 0 h 1598104"/>
              <a:gd name="connsiteX3" fmla="*/ 918884 w 2124078"/>
              <a:gd name="connsiteY3" fmla="*/ 1598104 h 1598104"/>
              <a:gd name="connsiteX4" fmla="*/ 160642 w 2124078"/>
              <a:gd name="connsiteY4" fmla="*/ 1593944 h 1598104"/>
              <a:gd name="connsiteX5" fmla="*/ 0 w 2124078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31 w 2124109"/>
              <a:gd name="connsiteY0" fmla="*/ 1448772 h 1598104"/>
              <a:gd name="connsiteX1" fmla="*/ 1169265 w 2124109"/>
              <a:gd name="connsiteY1" fmla="*/ 0 h 1598104"/>
              <a:gd name="connsiteX2" fmla="*/ 2124109 w 2124109"/>
              <a:gd name="connsiteY2" fmla="*/ 0 h 1598104"/>
              <a:gd name="connsiteX3" fmla="*/ 918915 w 2124109"/>
              <a:gd name="connsiteY3" fmla="*/ 1598104 h 1598104"/>
              <a:gd name="connsiteX4" fmla="*/ 160673 w 2124109"/>
              <a:gd name="connsiteY4" fmla="*/ 1593944 h 1598104"/>
              <a:gd name="connsiteX5" fmla="*/ 31 w 2124109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7 w 2124255"/>
              <a:gd name="connsiteY0" fmla="*/ 1448772 h 1598104"/>
              <a:gd name="connsiteX1" fmla="*/ 1169411 w 2124255"/>
              <a:gd name="connsiteY1" fmla="*/ 0 h 1598104"/>
              <a:gd name="connsiteX2" fmla="*/ 2124255 w 2124255"/>
              <a:gd name="connsiteY2" fmla="*/ 0 h 1598104"/>
              <a:gd name="connsiteX3" fmla="*/ 919061 w 2124255"/>
              <a:gd name="connsiteY3" fmla="*/ 1598104 h 1598104"/>
              <a:gd name="connsiteX4" fmla="*/ 160819 w 2124255"/>
              <a:gd name="connsiteY4" fmla="*/ 1593944 h 1598104"/>
              <a:gd name="connsiteX5" fmla="*/ 177 w 2124255"/>
              <a:gd name="connsiteY5" fmla="*/ 1448772 h 1598104"/>
              <a:gd name="connsiteX0" fmla="*/ 176 w 2126830"/>
              <a:gd name="connsiteY0" fmla="*/ 1428168 h 1598104"/>
              <a:gd name="connsiteX1" fmla="*/ 1171986 w 2126830"/>
              <a:gd name="connsiteY1" fmla="*/ 0 h 1598104"/>
              <a:gd name="connsiteX2" fmla="*/ 2126830 w 2126830"/>
              <a:gd name="connsiteY2" fmla="*/ 0 h 1598104"/>
              <a:gd name="connsiteX3" fmla="*/ 921636 w 2126830"/>
              <a:gd name="connsiteY3" fmla="*/ 1598104 h 1598104"/>
              <a:gd name="connsiteX4" fmla="*/ 163394 w 2126830"/>
              <a:gd name="connsiteY4" fmla="*/ 1593944 h 1598104"/>
              <a:gd name="connsiteX5" fmla="*/ 176 w 2126830"/>
              <a:gd name="connsiteY5" fmla="*/ 1428168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74 w 2136696"/>
              <a:gd name="connsiteY0" fmla="*/ 1421590 h 1598104"/>
              <a:gd name="connsiteX1" fmla="*/ 1181852 w 2136696"/>
              <a:gd name="connsiteY1" fmla="*/ 0 h 1598104"/>
              <a:gd name="connsiteX2" fmla="*/ 2136696 w 2136696"/>
              <a:gd name="connsiteY2" fmla="*/ 0 h 1598104"/>
              <a:gd name="connsiteX3" fmla="*/ 931502 w 2136696"/>
              <a:gd name="connsiteY3" fmla="*/ 1598104 h 1598104"/>
              <a:gd name="connsiteX4" fmla="*/ 173260 w 2136696"/>
              <a:gd name="connsiteY4" fmla="*/ 1593944 h 1598104"/>
              <a:gd name="connsiteX5" fmla="*/ 174 w 2136696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136 w 2136658"/>
              <a:gd name="connsiteY0" fmla="*/ 1421590 h 1598104"/>
              <a:gd name="connsiteX1" fmla="*/ 1181814 w 2136658"/>
              <a:gd name="connsiteY1" fmla="*/ 0 h 1598104"/>
              <a:gd name="connsiteX2" fmla="*/ 2136658 w 2136658"/>
              <a:gd name="connsiteY2" fmla="*/ 0 h 1598104"/>
              <a:gd name="connsiteX3" fmla="*/ 931464 w 2136658"/>
              <a:gd name="connsiteY3" fmla="*/ 1598104 h 1598104"/>
              <a:gd name="connsiteX4" fmla="*/ 173222 w 2136658"/>
              <a:gd name="connsiteY4" fmla="*/ 1593944 h 1598104"/>
              <a:gd name="connsiteX5" fmla="*/ 136 w 2136658"/>
              <a:gd name="connsiteY5" fmla="*/ 1421590 h 1598104"/>
              <a:gd name="connsiteX0" fmla="*/ 103 w 2136625"/>
              <a:gd name="connsiteY0" fmla="*/ 1421590 h 1598104"/>
              <a:gd name="connsiteX1" fmla="*/ 1181781 w 2136625"/>
              <a:gd name="connsiteY1" fmla="*/ 0 h 1598104"/>
              <a:gd name="connsiteX2" fmla="*/ 2136625 w 2136625"/>
              <a:gd name="connsiteY2" fmla="*/ 0 h 1598104"/>
              <a:gd name="connsiteX3" fmla="*/ 931431 w 2136625"/>
              <a:gd name="connsiteY3" fmla="*/ 1598104 h 1598104"/>
              <a:gd name="connsiteX4" fmla="*/ 173189 w 2136625"/>
              <a:gd name="connsiteY4" fmla="*/ 1593944 h 1598104"/>
              <a:gd name="connsiteX5" fmla="*/ 103 w 2136625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598104"/>
              <a:gd name="connsiteX1" fmla="*/ 1181678 w 2136522"/>
              <a:gd name="connsiteY1" fmla="*/ 0 h 1598104"/>
              <a:gd name="connsiteX2" fmla="*/ 2136522 w 2136522"/>
              <a:gd name="connsiteY2" fmla="*/ 0 h 1598104"/>
              <a:gd name="connsiteX3" fmla="*/ 931328 w 2136522"/>
              <a:gd name="connsiteY3" fmla="*/ 1598104 h 1598104"/>
              <a:gd name="connsiteX4" fmla="*/ 173086 w 2136522"/>
              <a:gd name="connsiteY4" fmla="*/ 1593944 h 1598104"/>
              <a:gd name="connsiteX5" fmla="*/ 0 w 2136522"/>
              <a:gd name="connsiteY5" fmla="*/ 1421590 h 1598104"/>
              <a:gd name="connsiteX0" fmla="*/ 0 w 2136522"/>
              <a:gd name="connsiteY0" fmla="*/ 1421590 h 1605886"/>
              <a:gd name="connsiteX1" fmla="*/ 1181678 w 2136522"/>
              <a:gd name="connsiteY1" fmla="*/ 0 h 1605886"/>
              <a:gd name="connsiteX2" fmla="*/ 2136522 w 2136522"/>
              <a:gd name="connsiteY2" fmla="*/ 0 h 1605886"/>
              <a:gd name="connsiteX3" fmla="*/ 931328 w 2136522"/>
              <a:gd name="connsiteY3" fmla="*/ 1598104 h 1605886"/>
              <a:gd name="connsiteX4" fmla="*/ 173086 w 2136522"/>
              <a:gd name="connsiteY4" fmla="*/ 1593944 h 1605886"/>
              <a:gd name="connsiteX5" fmla="*/ 0 w 2136522"/>
              <a:gd name="connsiteY5" fmla="*/ 1421590 h 1605886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379 w 2136901"/>
              <a:gd name="connsiteY0" fmla="*/ 1421590 h 1598104"/>
              <a:gd name="connsiteX1" fmla="*/ 1182057 w 2136901"/>
              <a:gd name="connsiteY1" fmla="*/ 0 h 1598104"/>
              <a:gd name="connsiteX2" fmla="*/ 2136901 w 2136901"/>
              <a:gd name="connsiteY2" fmla="*/ 0 h 1598104"/>
              <a:gd name="connsiteX3" fmla="*/ 931707 w 2136901"/>
              <a:gd name="connsiteY3" fmla="*/ 1598104 h 1598104"/>
              <a:gd name="connsiteX4" fmla="*/ 173465 w 2136901"/>
              <a:gd name="connsiteY4" fmla="*/ 1593944 h 1598104"/>
              <a:gd name="connsiteX5" fmla="*/ 379 w 2136901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598104"/>
              <a:gd name="connsiteX1" fmla="*/ 1181853 w 2136697"/>
              <a:gd name="connsiteY1" fmla="*/ 0 h 1598104"/>
              <a:gd name="connsiteX2" fmla="*/ 2136697 w 2136697"/>
              <a:gd name="connsiteY2" fmla="*/ 0 h 1598104"/>
              <a:gd name="connsiteX3" fmla="*/ 931503 w 2136697"/>
              <a:gd name="connsiteY3" fmla="*/ 1598104 h 1598104"/>
              <a:gd name="connsiteX4" fmla="*/ 173261 w 2136697"/>
              <a:gd name="connsiteY4" fmla="*/ 1593944 h 1598104"/>
              <a:gd name="connsiteX5" fmla="*/ 175 w 2136697"/>
              <a:gd name="connsiteY5" fmla="*/ 1421590 h 1598104"/>
              <a:gd name="connsiteX0" fmla="*/ 175 w 2136697"/>
              <a:gd name="connsiteY0" fmla="*/ 1421590 h 1624516"/>
              <a:gd name="connsiteX1" fmla="*/ 1181853 w 2136697"/>
              <a:gd name="connsiteY1" fmla="*/ 0 h 1624516"/>
              <a:gd name="connsiteX2" fmla="*/ 2136697 w 2136697"/>
              <a:gd name="connsiteY2" fmla="*/ 0 h 1624516"/>
              <a:gd name="connsiteX3" fmla="*/ 931503 w 2136697"/>
              <a:gd name="connsiteY3" fmla="*/ 1598104 h 1624516"/>
              <a:gd name="connsiteX4" fmla="*/ 173261 w 2136697"/>
              <a:gd name="connsiteY4" fmla="*/ 1593944 h 1624516"/>
              <a:gd name="connsiteX5" fmla="*/ 175 w 2136697"/>
              <a:gd name="connsiteY5" fmla="*/ 1421590 h 1624516"/>
              <a:gd name="connsiteX0" fmla="*/ 175 w 2136697"/>
              <a:gd name="connsiteY0" fmla="*/ 1421590 h 1615756"/>
              <a:gd name="connsiteX1" fmla="*/ 1181853 w 2136697"/>
              <a:gd name="connsiteY1" fmla="*/ 0 h 1615756"/>
              <a:gd name="connsiteX2" fmla="*/ 2136697 w 2136697"/>
              <a:gd name="connsiteY2" fmla="*/ 0 h 1615756"/>
              <a:gd name="connsiteX3" fmla="*/ 931503 w 2136697"/>
              <a:gd name="connsiteY3" fmla="*/ 1598104 h 1615756"/>
              <a:gd name="connsiteX4" fmla="*/ 173261 w 2136697"/>
              <a:gd name="connsiteY4" fmla="*/ 1593944 h 1615756"/>
              <a:gd name="connsiteX5" fmla="*/ 175 w 2136697"/>
              <a:gd name="connsiteY5" fmla="*/ 1421590 h 1615756"/>
              <a:gd name="connsiteX0" fmla="*/ 175 w 2136697"/>
              <a:gd name="connsiteY0" fmla="*/ 1421590 h 1604305"/>
              <a:gd name="connsiteX1" fmla="*/ 1181853 w 2136697"/>
              <a:gd name="connsiteY1" fmla="*/ 0 h 1604305"/>
              <a:gd name="connsiteX2" fmla="*/ 2136697 w 2136697"/>
              <a:gd name="connsiteY2" fmla="*/ 0 h 1604305"/>
              <a:gd name="connsiteX3" fmla="*/ 934795 w 2136697"/>
              <a:gd name="connsiteY3" fmla="*/ 1581660 h 1604305"/>
              <a:gd name="connsiteX4" fmla="*/ 173261 w 2136697"/>
              <a:gd name="connsiteY4" fmla="*/ 1593944 h 1604305"/>
              <a:gd name="connsiteX5" fmla="*/ 175 w 2136697"/>
              <a:gd name="connsiteY5" fmla="*/ 1421590 h 1604305"/>
              <a:gd name="connsiteX0" fmla="*/ 175 w 2136697"/>
              <a:gd name="connsiteY0" fmla="*/ 1421590 h 1608521"/>
              <a:gd name="connsiteX1" fmla="*/ 1181853 w 2136697"/>
              <a:gd name="connsiteY1" fmla="*/ 0 h 1608521"/>
              <a:gd name="connsiteX2" fmla="*/ 2136697 w 2136697"/>
              <a:gd name="connsiteY2" fmla="*/ 0 h 1608521"/>
              <a:gd name="connsiteX3" fmla="*/ 934795 w 2136697"/>
              <a:gd name="connsiteY3" fmla="*/ 1581660 h 1608521"/>
              <a:gd name="connsiteX4" fmla="*/ 173261 w 2136697"/>
              <a:gd name="connsiteY4" fmla="*/ 1593944 h 1608521"/>
              <a:gd name="connsiteX5" fmla="*/ 175 w 2136697"/>
              <a:gd name="connsiteY5" fmla="*/ 1421590 h 1608521"/>
              <a:gd name="connsiteX0" fmla="*/ 175 w 2136697"/>
              <a:gd name="connsiteY0" fmla="*/ 1421590 h 1595941"/>
              <a:gd name="connsiteX1" fmla="*/ 1181853 w 2136697"/>
              <a:gd name="connsiteY1" fmla="*/ 0 h 1595941"/>
              <a:gd name="connsiteX2" fmla="*/ 2136697 w 2136697"/>
              <a:gd name="connsiteY2" fmla="*/ 0 h 1595941"/>
              <a:gd name="connsiteX3" fmla="*/ 951241 w 2136697"/>
              <a:gd name="connsiteY3" fmla="*/ 1555346 h 1595941"/>
              <a:gd name="connsiteX4" fmla="*/ 173261 w 2136697"/>
              <a:gd name="connsiteY4" fmla="*/ 1593944 h 1595941"/>
              <a:gd name="connsiteX5" fmla="*/ 175 w 2136697"/>
              <a:gd name="connsiteY5" fmla="*/ 1421590 h 1595941"/>
              <a:gd name="connsiteX0" fmla="*/ 175 w 2136697"/>
              <a:gd name="connsiteY0" fmla="*/ 1421590 h 1610638"/>
              <a:gd name="connsiteX1" fmla="*/ 1181853 w 2136697"/>
              <a:gd name="connsiteY1" fmla="*/ 0 h 1610638"/>
              <a:gd name="connsiteX2" fmla="*/ 2136697 w 2136697"/>
              <a:gd name="connsiteY2" fmla="*/ 0 h 1610638"/>
              <a:gd name="connsiteX3" fmla="*/ 951241 w 2136697"/>
              <a:gd name="connsiteY3" fmla="*/ 1555346 h 1610638"/>
              <a:gd name="connsiteX4" fmla="*/ 173261 w 2136697"/>
              <a:gd name="connsiteY4" fmla="*/ 1593944 h 1610638"/>
              <a:gd name="connsiteX5" fmla="*/ 175 w 2136697"/>
              <a:gd name="connsiteY5" fmla="*/ 1421590 h 1610638"/>
              <a:gd name="connsiteX0" fmla="*/ 175 w 2136697"/>
              <a:gd name="connsiteY0" fmla="*/ 1421590 h 1616000"/>
              <a:gd name="connsiteX1" fmla="*/ 1181853 w 2136697"/>
              <a:gd name="connsiteY1" fmla="*/ 0 h 1616000"/>
              <a:gd name="connsiteX2" fmla="*/ 2136697 w 2136697"/>
              <a:gd name="connsiteY2" fmla="*/ 0 h 1616000"/>
              <a:gd name="connsiteX3" fmla="*/ 951241 w 2136697"/>
              <a:gd name="connsiteY3" fmla="*/ 1555346 h 1616000"/>
              <a:gd name="connsiteX4" fmla="*/ 173261 w 2136697"/>
              <a:gd name="connsiteY4" fmla="*/ 1593944 h 1616000"/>
              <a:gd name="connsiteX5" fmla="*/ 175 w 2136697"/>
              <a:gd name="connsiteY5" fmla="*/ 1421590 h 1616000"/>
              <a:gd name="connsiteX0" fmla="*/ 175 w 2136697"/>
              <a:gd name="connsiteY0" fmla="*/ 1421590 h 1621935"/>
              <a:gd name="connsiteX1" fmla="*/ 1181853 w 2136697"/>
              <a:gd name="connsiteY1" fmla="*/ 0 h 1621935"/>
              <a:gd name="connsiteX2" fmla="*/ 2136697 w 2136697"/>
              <a:gd name="connsiteY2" fmla="*/ 0 h 1621935"/>
              <a:gd name="connsiteX3" fmla="*/ 951241 w 2136697"/>
              <a:gd name="connsiteY3" fmla="*/ 1555346 h 1621935"/>
              <a:gd name="connsiteX4" fmla="*/ 176550 w 2136697"/>
              <a:gd name="connsiteY4" fmla="*/ 1607103 h 1621935"/>
              <a:gd name="connsiteX5" fmla="*/ 175 w 2136697"/>
              <a:gd name="connsiteY5" fmla="*/ 1421590 h 1621935"/>
              <a:gd name="connsiteX0" fmla="*/ 175 w 2136697"/>
              <a:gd name="connsiteY0" fmla="*/ 1421590 h 1612307"/>
              <a:gd name="connsiteX1" fmla="*/ 1181853 w 2136697"/>
              <a:gd name="connsiteY1" fmla="*/ 0 h 1612307"/>
              <a:gd name="connsiteX2" fmla="*/ 2136697 w 2136697"/>
              <a:gd name="connsiteY2" fmla="*/ 0 h 1612307"/>
              <a:gd name="connsiteX3" fmla="*/ 964398 w 2136697"/>
              <a:gd name="connsiteY3" fmla="*/ 1532321 h 1612307"/>
              <a:gd name="connsiteX4" fmla="*/ 176550 w 2136697"/>
              <a:gd name="connsiteY4" fmla="*/ 1607103 h 1612307"/>
              <a:gd name="connsiteX5" fmla="*/ 175 w 2136697"/>
              <a:gd name="connsiteY5" fmla="*/ 1421590 h 1612307"/>
              <a:gd name="connsiteX0" fmla="*/ 175 w 2136697"/>
              <a:gd name="connsiteY0" fmla="*/ 1421590 h 1620507"/>
              <a:gd name="connsiteX1" fmla="*/ 1181853 w 2136697"/>
              <a:gd name="connsiteY1" fmla="*/ 0 h 1620507"/>
              <a:gd name="connsiteX2" fmla="*/ 2136697 w 2136697"/>
              <a:gd name="connsiteY2" fmla="*/ 0 h 1620507"/>
              <a:gd name="connsiteX3" fmla="*/ 964398 w 2136697"/>
              <a:gd name="connsiteY3" fmla="*/ 1532321 h 1620507"/>
              <a:gd name="connsiteX4" fmla="*/ 176550 w 2136697"/>
              <a:gd name="connsiteY4" fmla="*/ 1607103 h 1620507"/>
              <a:gd name="connsiteX5" fmla="*/ 175 w 2136697"/>
              <a:gd name="connsiteY5" fmla="*/ 1421590 h 1620507"/>
              <a:gd name="connsiteX0" fmla="*/ 175 w 2136697"/>
              <a:gd name="connsiteY0" fmla="*/ 1422384 h 1621301"/>
              <a:gd name="connsiteX1" fmla="*/ 1181853 w 2136697"/>
              <a:gd name="connsiteY1" fmla="*/ 794 h 1621301"/>
              <a:gd name="connsiteX2" fmla="*/ 1893612 w 2136697"/>
              <a:gd name="connsiteY2" fmla="*/ 0 h 1621301"/>
              <a:gd name="connsiteX3" fmla="*/ 2136697 w 2136697"/>
              <a:gd name="connsiteY3" fmla="*/ 794 h 1621301"/>
              <a:gd name="connsiteX4" fmla="*/ 964398 w 2136697"/>
              <a:gd name="connsiteY4" fmla="*/ 1533115 h 1621301"/>
              <a:gd name="connsiteX5" fmla="*/ 176550 w 2136697"/>
              <a:gd name="connsiteY5" fmla="*/ 1607897 h 1621301"/>
              <a:gd name="connsiteX6" fmla="*/ 175 w 2136697"/>
              <a:gd name="connsiteY6" fmla="*/ 1422384 h 1621301"/>
              <a:gd name="connsiteX0" fmla="*/ 175 w 2067623"/>
              <a:gd name="connsiteY0" fmla="*/ 1422384 h 1621301"/>
              <a:gd name="connsiteX1" fmla="*/ 1181853 w 2067623"/>
              <a:gd name="connsiteY1" fmla="*/ 794 h 1621301"/>
              <a:gd name="connsiteX2" fmla="*/ 1893612 w 2067623"/>
              <a:gd name="connsiteY2" fmla="*/ 0 h 1621301"/>
              <a:gd name="connsiteX3" fmla="*/ 2067623 w 2067623"/>
              <a:gd name="connsiteY3" fmla="*/ 115917 h 1621301"/>
              <a:gd name="connsiteX4" fmla="*/ 964398 w 2067623"/>
              <a:gd name="connsiteY4" fmla="*/ 1533115 h 1621301"/>
              <a:gd name="connsiteX5" fmla="*/ 176550 w 2067623"/>
              <a:gd name="connsiteY5" fmla="*/ 1607897 h 1621301"/>
              <a:gd name="connsiteX6" fmla="*/ 175 w 2067623"/>
              <a:gd name="connsiteY6" fmla="*/ 1422384 h 1621301"/>
              <a:gd name="connsiteX0" fmla="*/ 175 w 2073421"/>
              <a:gd name="connsiteY0" fmla="*/ 1422384 h 1621301"/>
              <a:gd name="connsiteX1" fmla="*/ 1181853 w 2073421"/>
              <a:gd name="connsiteY1" fmla="*/ 794 h 1621301"/>
              <a:gd name="connsiteX2" fmla="*/ 1893612 w 2073421"/>
              <a:gd name="connsiteY2" fmla="*/ 0 h 1621301"/>
              <a:gd name="connsiteX3" fmla="*/ 2067623 w 2073421"/>
              <a:gd name="connsiteY3" fmla="*/ 115917 h 1621301"/>
              <a:gd name="connsiteX4" fmla="*/ 964398 w 2073421"/>
              <a:gd name="connsiteY4" fmla="*/ 1533115 h 1621301"/>
              <a:gd name="connsiteX5" fmla="*/ 176550 w 2073421"/>
              <a:gd name="connsiteY5" fmla="*/ 1607897 h 1621301"/>
              <a:gd name="connsiteX6" fmla="*/ 175 w 2073421"/>
              <a:gd name="connsiteY6" fmla="*/ 1422384 h 1621301"/>
              <a:gd name="connsiteX0" fmla="*/ 175 w 2079798"/>
              <a:gd name="connsiteY0" fmla="*/ 1422384 h 1621301"/>
              <a:gd name="connsiteX1" fmla="*/ 1181853 w 2079798"/>
              <a:gd name="connsiteY1" fmla="*/ 794 h 1621301"/>
              <a:gd name="connsiteX2" fmla="*/ 1893612 w 2079798"/>
              <a:gd name="connsiteY2" fmla="*/ 0 h 1621301"/>
              <a:gd name="connsiteX3" fmla="*/ 2074201 w 2079798"/>
              <a:gd name="connsiteY3" fmla="*/ 155388 h 1621301"/>
              <a:gd name="connsiteX4" fmla="*/ 964398 w 2079798"/>
              <a:gd name="connsiteY4" fmla="*/ 1533115 h 1621301"/>
              <a:gd name="connsiteX5" fmla="*/ 176550 w 2079798"/>
              <a:gd name="connsiteY5" fmla="*/ 1607897 h 1621301"/>
              <a:gd name="connsiteX6" fmla="*/ 175 w 2079798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6273"/>
              <a:gd name="connsiteY0" fmla="*/ 1422384 h 1621301"/>
              <a:gd name="connsiteX1" fmla="*/ 1181853 w 2086273"/>
              <a:gd name="connsiteY1" fmla="*/ 794 h 1621301"/>
              <a:gd name="connsiteX2" fmla="*/ 1893612 w 2086273"/>
              <a:gd name="connsiteY2" fmla="*/ 0 h 1621301"/>
              <a:gd name="connsiteX3" fmla="*/ 2074201 w 2086273"/>
              <a:gd name="connsiteY3" fmla="*/ 155388 h 1621301"/>
              <a:gd name="connsiteX4" fmla="*/ 964398 w 2086273"/>
              <a:gd name="connsiteY4" fmla="*/ 1533115 h 1621301"/>
              <a:gd name="connsiteX5" fmla="*/ 176550 w 2086273"/>
              <a:gd name="connsiteY5" fmla="*/ 1607897 h 1621301"/>
              <a:gd name="connsiteX6" fmla="*/ 175 w 2086273"/>
              <a:gd name="connsiteY6" fmla="*/ 1422384 h 1621301"/>
              <a:gd name="connsiteX0" fmla="*/ 175 w 2088520"/>
              <a:gd name="connsiteY0" fmla="*/ 1422384 h 1621301"/>
              <a:gd name="connsiteX1" fmla="*/ 1181853 w 2088520"/>
              <a:gd name="connsiteY1" fmla="*/ 794 h 1621301"/>
              <a:gd name="connsiteX2" fmla="*/ 1893612 w 2088520"/>
              <a:gd name="connsiteY2" fmla="*/ 0 h 1621301"/>
              <a:gd name="connsiteX3" fmla="*/ 2074201 w 2088520"/>
              <a:gd name="connsiteY3" fmla="*/ 155388 h 1621301"/>
              <a:gd name="connsiteX4" fmla="*/ 964398 w 2088520"/>
              <a:gd name="connsiteY4" fmla="*/ 1533115 h 1621301"/>
              <a:gd name="connsiteX5" fmla="*/ 176550 w 2088520"/>
              <a:gd name="connsiteY5" fmla="*/ 1607897 h 1621301"/>
              <a:gd name="connsiteX6" fmla="*/ 175 w 2088520"/>
              <a:gd name="connsiteY6" fmla="*/ 1422384 h 1621301"/>
              <a:gd name="connsiteX0" fmla="*/ 175 w 2075561"/>
              <a:gd name="connsiteY0" fmla="*/ 1422384 h 1621301"/>
              <a:gd name="connsiteX1" fmla="*/ 1181853 w 2075561"/>
              <a:gd name="connsiteY1" fmla="*/ 794 h 1621301"/>
              <a:gd name="connsiteX2" fmla="*/ 1893612 w 2075561"/>
              <a:gd name="connsiteY2" fmla="*/ 0 h 1621301"/>
              <a:gd name="connsiteX3" fmla="*/ 2061048 w 2075561"/>
              <a:gd name="connsiteY3" fmla="*/ 145520 h 1621301"/>
              <a:gd name="connsiteX4" fmla="*/ 964398 w 2075561"/>
              <a:gd name="connsiteY4" fmla="*/ 1533115 h 1621301"/>
              <a:gd name="connsiteX5" fmla="*/ 176550 w 2075561"/>
              <a:gd name="connsiteY5" fmla="*/ 1607897 h 1621301"/>
              <a:gd name="connsiteX6" fmla="*/ 175 w 2075561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88524"/>
              <a:gd name="connsiteY0" fmla="*/ 1422384 h 1621301"/>
              <a:gd name="connsiteX1" fmla="*/ 1181853 w 2088524"/>
              <a:gd name="connsiteY1" fmla="*/ 794 h 1621301"/>
              <a:gd name="connsiteX2" fmla="*/ 1893612 w 2088524"/>
              <a:gd name="connsiteY2" fmla="*/ 0 h 1621301"/>
              <a:gd name="connsiteX3" fmla="*/ 2074205 w 2088524"/>
              <a:gd name="connsiteY3" fmla="*/ 214594 h 1621301"/>
              <a:gd name="connsiteX4" fmla="*/ 964398 w 2088524"/>
              <a:gd name="connsiteY4" fmla="*/ 1533115 h 1621301"/>
              <a:gd name="connsiteX5" fmla="*/ 176550 w 2088524"/>
              <a:gd name="connsiteY5" fmla="*/ 1607897 h 1621301"/>
              <a:gd name="connsiteX6" fmla="*/ 175 w 2088524"/>
              <a:gd name="connsiteY6" fmla="*/ 1422384 h 1621301"/>
              <a:gd name="connsiteX0" fmla="*/ 175 w 2074539"/>
              <a:gd name="connsiteY0" fmla="*/ 1422384 h 1621301"/>
              <a:gd name="connsiteX1" fmla="*/ 1181853 w 2074539"/>
              <a:gd name="connsiteY1" fmla="*/ 794 h 1621301"/>
              <a:gd name="connsiteX2" fmla="*/ 1893612 w 2074539"/>
              <a:gd name="connsiteY2" fmla="*/ 0 h 1621301"/>
              <a:gd name="connsiteX3" fmla="*/ 2074205 w 2074539"/>
              <a:gd name="connsiteY3" fmla="*/ 214594 h 1621301"/>
              <a:gd name="connsiteX4" fmla="*/ 964398 w 2074539"/>
              <a:gd name="connsiteY4" fmla="*/ 1533115 h 1621301"/>
              <a:gd name="connsiteX5" fmla="*/ 176550 w 2074539"/>
              <a:gd name="connsiteY5" fmla="*/ 1607897 h 1621301"/>
              <a:gd name="connsiteX6" fmla="*/ 175 w 2074539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2384 h 1621301"/>
              <a:gd name="connsiteX1" fmla="*/ 1181853 w 2074205"/>
              <a:gd name="connsiteY1" fmla="*/ 794 h 1621301"/>
              <a:gd name="connsiteX2" fmla="*/ 1893612 w 2074205"/>
              <a:gd name="connsiteY2" fmla="*/ 0 h 1621301"/>
              <a:gd name="connsiteX3" fmla="*/ 2074205 w 2074205"/>
              <a:gd name="connsiteY3" fmla="*/ 214594 h 1621301"/>
              <a:gd name="connsiteX4" fmla="*/ 964398 w 2074205"/>
              <a:gd name="connsiteY4" fmla="*/ 1533115 h 1621301"/>
              <a:gd name="connsiteX5" fmla="*/ 176550 w 2074205"/>
              <a:gd name="connsiteY5" fmla="*/ 1607897 h 1621301"/>
              <a:gd name="connsiteX6" fmla="*/ 175 w 2074205"/>
              <a:gd name="connsiteY6" fmla="*/ 1422384 h 1621301"/>
              <a:gd name="connsiteX0" fmla="*/ 175 w 2074205"/>
              <a:gd name="connsiteY0" fmla="*/ 1423822 h 1622739"/>
              <a:gd name="connsiteX1" fmla="*/ 1181853 w 2074205"/>
              <a:gd name="connsiteY1" fmla="*/ 2232 h 1622739"/>
              <a:gd name="connsiteX2" fmla="*/ 1893612 w 2074205"/>
              <a:gd name="connsiteY2" fmla="*/ 1438 h 1622739"/>
              <a:gd name="connsiteX3" fmla="*/ 2074205 w 2074205"/>
              <a:gd name="connsiteY3" fmla="*/ 216032 h 1622739"/>
              <a:gd name="connsiteX4" fmla="*/ 964398 w 2074205"/>
              <a:gd name="connsiteY4" fmla="*/ 1534553 h 1622739"/>
              <a:gd name="connsiteX5" fmla="*/ 176550 w 2074205"/>
              <a:gd name="connsiteY5" fmla="*/ 1609335 h 1622739"/>
              <a:gd name="connsiteX6" fmla="*/ 175 w 2074205"/>
              <a:gd name="connsiteY6" fmla="*/ 1423822 h 1622739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75 w 2074205"/>
              <a:gd name="connsiteY0" fmla="*/ 1424365 h 1623282"/>
              <a:gd name="connsiteX1" fmla="*/ 1181853 w 2074205"/>
              <a:gd name="connsiteY1" fmla="*/ 2775 h 1623282"/>
              <a:gd name="connsiteX2" fmla="*/ 1893612 w 2074205"/>
              <a:gd name="connsiteY2" fmla="*/ 1981 h 1623282"/>
              <a:gd name="connsiteX3" fmla="*/ 2074205 w 2074205"/>
              <a:gd name="connsiteY3" fmla="*/ 216575 h 1623282"/>
              <a:gd name="connsiteX4" fmla="*/ 964398 w 2074205"/>
              <a:gd name="connsiteY4" fmla="*/ 1535096 h 1623282"/>
              <a:gd name="connsiteX5" fmla="*/ 176550 w 2074205"/>
              <a:gd name="connsiteY5" fmla="*/ 1609878 h 1623282"/>
              <a:gd name="connsiteX6" fmla="*/ 175 w 2074205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3 w 2074163"/>
              <a:gd name="connsiteY0" fmla="*/ 1424365 h 1623282"/>
              <a:gd name="connsiteX1" fmla="*/ 1181811 w 2074163"/>
              <a:gd name="connsiteY1" fmla="*/ 2775 h 1623282"/>
              <a:gd name="connsiteX2" fmla="*/ 1893570 w 2074163"/>
              <a:gd name="connsiteY2" fmla="*/ 1981 h 1623282"/>
              <a:gd name="connsiteX3" fmla="*/ 2074163 w 2074163"/>
              <a:gd name="connsiteY3" fmla="*/ 216575 h 1623282"/>
              <a:gd name="connsiteX4" fmla="*/ 964356 w 2074163"/>
              <a:gd name="connsiteY4" fmla="*/ 1535096 h 1623282"/>
              <a:gd name="connsiteX5" fmla="*/ 176508 w 2074163"/>
              <a:gd name="connsiteY5" fmla="*/ 1609878 h 1623282"/>
              <a:gd name="connsiteX6" fmla="*/ 133 w 2074163"/>
              <a:gd name="connsiteY6" fmla="*/ 1424365 h 1623282"/>
              <a:gd name="connsiteX0" fmla="*/ 135 w 2074165"/>
              <a:gd name="connsiteY0" fmla="*/ 1424365 h 1623282"/>
              <a:gd name="connsiteX1" fmla="*/ 1181813 w 2074165"/>
              <a:gd name="connsiteY1" fmla="*/ 2775 h 1623282"/>
              <a:gd name="connsiteX2" fmla="*/ 1893572 w 2074165"/>
              <a:gd name="connsiteY2" fmla="*/ 1981 h 1623282"/>
              <a:gd name="connsiteX3" fmla="*/ 2074165 w 2074165"/>
              <a:gd name="connsiteY3" fmla="*/ 216575 h 1623282"/>
              <a:gd name="connsiteX4" fmla="*/ 964358 w 2074165"/>
              <a:gd name="connsiteY4" fmla="*/ 1535096 h 1623282"/>
              <a:gd name="connsiteX5" fmla="*/ 176510 w 2074165"/>
              <a:gd name="connsiteY5" fmla="*/ 1609878 h 1623282"/>
              <a:gd name="connsiteX6" fmla="*/ 135 w 2074165"/>
              <a:gd name="connsiteY6" fmla="*/ 1424365 h 1623282"/>
              <a:gd name="connsiteX0" fmla="*/ 140 w 2074170"/>
              <a:gd name="connsiteY0" fmla="*/ 1424365 h 1623282"/>
              <a:gd name="connsiteX1" fmla="*/ 1181818 w 2074170"/>
              <a:gd name="connsiteY1" fmla="*/ 2775 h 1623282"/>
              <a:gd name="connsiteX2" fmla="*/ 1893577 w 2074170"/>
              <a:gd name="connsiteY2" fmla="*/ 1981 h 1623282"/>
              <a:gd name="connsiteX3" fmla="*/ 2074170 w 2074170"/>
              <a:gd name="connsiteY3" fmla="*/ 216575 h 1623282"/>
              <a:gd name="connsiteX4" fmla="*/ 964363 w 2074170"/>
              <a:gd name="connsiteY4" fmla="*/ 1535096 h 1623282"/>
              <a:gd name="connsiteX5" fmla="*/ 176515 w 2074170"/>
              <a:gd name="connsiteY5" fmla="*/ 1609878 h 1623282"/>
              <a:gd name="connsiteX6" fmla="*/ 140 w 2074170"/>
              <a:gd name="connsiteY6" fmla="*/ 1424365 h 1623282"/>
              <a:gd name="connsiteX0" fmla="*/ 143 w 2074173"/>
              <a:gd name="connsiteY0" fmla="*/ 1424365 h 1623282"/>
              <a:gd name="connsiteX1" fmla="*/ 1181821 w 2074173"/>
              <a:gd name="connsiteY1" fmla="*/ 2775 h 1623282"/>
              <a:gd name="connsiteX2" fmla="*/ 1893580 w 2074173"/>
              <a:gd name="connsiteY2" fmla="*/ 1981 h 1623282"/>
              <a:gd name="connsiteX3" fmla="*/ 2074173 w 2074173"/>
              <a:gd name="connsiteY3" fmla="*/ 216575 h 1623282"/>
              <a:gd name="connsiteX4" fmla="*/ 964366 w 2074173"/>
              <a:gd name="connsiteY4" fmla="*/ 1535096 h 1623282"/>
              <a:gd name="connsiteX5" fmla="*/ 176518 w 2074173"/>
              <a:gd name="connsiteY5" fmla="*/ 1609878 h 1623282"/>
              <a:gd name="connsiteX6" fmla="*/ 143 w 2074173"/>
              <a:gd name="connsiteY6" fmla="*/ 1424365 h 1623282"/>
              <a:gd name="connsiteX0" fmla="*/ 143 w 2074173"/>
              <a:gd name="connsiteY0" fmla="*/ 1424365 h 1630465"/>
              <a:gd name="connsiteX1" fmla="*/ 1181821 w 2074173"/>
              <a:gd name="connsiteY1" fmla="*/ 2775 h 1630465"/>
              <a:gd name="connsiteX2" fmla="*/ 1893580 w 2074173"/>
              <a:gd name="connsiteY2" fmla="*/ 1981 h 1630465"/>
              <a:gd name="connsiteX3" fmla="*/ 2074173 w 2074173"/>
              <a:gd name="connsiteY3" fmla="*/ 216575 h 1630465"/>
              <a:gd name="connsiteX4" fmla="*/ 964366 w 2074173"/>
              <a:gd name="connsiteY4" fmla="*/ 1535096 h 1630465"/>
              <a:gd name="connsiteX5" fmla="*/ 176518 w 2074173"/>
              <a:gd name="connsiteY5" fmla="*/ 1609878 h 1630465"/>
              <a:gd name="connsiteX6" fmla="*/ 143 w 2074173"/>
              <a:gd name="connsiteY6" fmla="*/ 1424365 h 1630465"/>
              <a:gd name="connsiteX0" fmla="*/ 143 w 2074173"/>
              <a:gd name="connsiteY0" fmla="*/ 1424365 h 1676501"/>
              <a:gd name="connsiteX1" fmla="*/ 1181821 w 2074173"/>
              <a:gd name="connsiteY1" fmla="*/ 2775 h 1676501"/>
              <a:gd name="connsiteX2" fmla="*/ 1893580 w 2074173"/>
              <a:gd name="connsiteY2" fmla="*/ 1981 h 1676501"/>
              <a:gd name="connsiteX3" fmla="*/ 2074173 w 2074173"/>
              <a:gd name="connsiteY3" fmla="*/ 216575 h 1676501"/>
              <a:gd name="connsiteX4" fmla="*/ 915028 w 2074173"/>
              <a:gd name="connsiteY4" fmla="*/ 1607459 h 1676501"/>
              <a:gd name="connsiteX5" fmla="*/ 176518 w 2074173"/>
              <a:gd name="connsiteY5" fmla="*/ 1609878 h 1676501"/>
              <a:gd name="connsiteX6" fmla="*/ 143 w 2074173"/>
              <a:gd name="connsiteY6" fmla="*/ 1424365 h 1676501"/>
              <a:gd name="connsiteX0" fmla="*/ 143 w 2074173"/>
              <a:gd name="connsiteY0" fmla="*/ 1424365 h 1612418"/>
              <a:gd name="connsiteX1" fmla="*/ 1181821 w 2074173"/>
              <a:gd name="connsiteY1" fmla="*/ 2775 h 1612418"/>
              <a:gd name="connsiteX2" fmla="*/ 1893580 w 2074173"/>
              <a:gd name="connsiteY2" fmla="*/ 1981 h 1612418"/>
              <a:gd name="connsiteX3" fmla="*/ 2074173 w 2074173"/>
              <a:gd name="connsiteY3" fmla="*/ 216575 h 1612418"/>
              <a:gd name="connsiteX4" fmla="*/ 915028 w 2074173"/>
              <a:gd name="connsiteY4" fmla="*/ 1607459 h 1612418"/>
              <a:gd name="connsiteX5" fmla="*/ 176518 w 2074173"/>
              <a:gd name="connsiteY5" fmla="*/ 1609878 h 1612418"/>
              <a:gd name="connsiteX6" fmla="*/ 143 w 2074173"/>
              <a:gd name="connsiteY6" fmla="*/ 1424365 h 1612418"/>
              <a:gd name="connsiteX0" fmla="*/ 143 w 2074173"/>
              <a:gd name="connsiteY0" fmla="*/ 1424365 h 1609996"/>
              <a:gd name="connsiteX1" fmla="*/ 1181821 w 2074173"/>
              <a:gd name="connsiteY1" fmla="*/ 2775 h 1609996"/>
              <a:gd name="connsiteX2" fmla="*/ 1893580 w 2074173"/>
              <a:gd name="connsiteY2" fmla="*/ 1981 h 1609996"/>
              <a:gd name="connsiteX3" fmla="*/ 2074173 w 2074173"/>
              <a:gd name="connsiteY3" fmla="*/ 216575 h 1609996"/>
              <a:gd name="connsiteX4" fmla="*/ 915028 w 2074173"/>
              <a:gd name="connsiteY4" fmla="*/ 1607459 h 1609996"/>
              <a:gd name="connsiteX5" fmla="*/ 176518 w 2074173"/>
              <a:gd name="connsiteY5" fmla="*/ 1609878 h 1609996"/>
              <a:gd name="connsiteX6" fmla="*/ 143 w 2074173"/>
              <a:gd name="connsiteY6" fmla="*/ 1424365 h 1609996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4365 h 1609878"/>
              <a:gd name="connsiteX1" fmla="*/ 1181846 w 2074198"/>
              <a:gd name="connsiteY1" fmla="*/ 2775 h 1609878"/>
              <a:gd name="connsiteX2" fmla="*/ 1893605 w 2074198"/>
              <a:gd name="connsiteY2" fmla="*/ 1981 h 1609878"/>
              <a:gd name="connsiteX3" fmla="*/ 2074198 w 2074198"/>
              <a:gd name="connsiteY3" fmla="*/ 216575 h 1609878"/>
              <a:gd name="connsiteX4" fmla="*/ 915053 w 2074198"/>
              <a:gd name="connsiteY4" fmla="*/ 1607459 h 1609878"/>
              <a:gd name="connsiteX5" fmla="*/ 176543 w 2074198"/>
              <a:gd name="connsiteY5" fmla="*/ 1609878 h 1609878"/>
              <a:gd name="connsiteX6" fmla="*/ 168 w 2074198"/>
              <a:gd name="connsiteY6" fmla="*/ 1424365 h 1609878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  <a:gd name="connsiteX0" fmla="*/ 168 w 2074198"/>
              <a:gd name="connsiteY0" fmla="*/ 1425562 h 1611075"/>
              <a:gd name="connsiteX1" fmla="*/ 1181846 w 2074198"/>
              <a:gd name="connsiteY1" fmla="*/ 3972 h 1611075"/>
              <a:gd name="connsiteX2" fmla="*/ 1893605 w 2074198"/>
              <a:gd name="connsiteY2" fmla="*/ 3178 h 1611075"/>
              <a:gd name="connsiteX3" fmla="*/ 2074198 w 2074198"/>
              <a:gd name="connsiteY3" fmla="*/ 217772 h 1611075"/>
              <a:gd name="connsiteX4" fmla="*/ 915053 w 2074198"/>
              <a:gd name="connsiteY4" fmla="*/ 1608656 h 1611075"/>
              <a:gd name="connsiteX5" fmla="*/ 176543 w 2074198"/>
              <a:gd name="connsiteY5" fmla="*/ 1611075 h 1611075"/>
              <a:gd name="connsiteX6" fmla="*/ 168 w 2074198"/>
              <a:gd name="connsiteY6" fmla="*/ 1425562 h 16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4198" h="1611075">
                <a:moveTo>
                  <a:pt x="168" y="1425562"/>
                </a:moveTo>
                <a:cubicBezTo>
                  <a:pt x="-13747" y="2036916"/>
                  <a:pt x="948780" y="3379"/>
                  <a:pt x="1181846" y="3972"/>
                </a:cubicBezTo>
                <a:lnTo>
                  <a:pt x="1893605" y="3178"/>
                </a:lnTo>
                <a:cubicBezTo>
                  <a:pt x="1974634" y="8924"/>
                  <a:pt x="2072119" y="-57691"/>
                  <a:pt x="2074198" y="217772"/>
                </a:cubicBezTo>
                <a:cubicBezTo>
                  <a:pt x="2066085" y="-563017"/>
                  <a:pt x="1202760" y="1596748"/>
                  <a:pt x="915053" y="1608656"/>
                </a:cubicBezTo>
                <a:lnTo>
                  <a:pt x="176543" y="1611075"/>
                </a:lnTo>
                <a:cubicBezTo>
                  <a:pt x="87416" y="1598403"/>
                  <a:pt x="-4473" y="1617577"/>
                  <a:pt x="168" y="14255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30000"/>
                </a:schemeClr>
              </a:gs>
              <a:gs pos="50418">
                <a:schemeClr val="accent3"/>
              </a:gs>
              <a:gs pos="100000">
                <a:schemeClr val="accent2">
                  <a:lumMod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E79603C-AB8A-4C0F-9CF0-983AE71F530B}"/>
              </a:ext>
            </a:extLst>
          </p:cNvPr>
          <p:cNvSpPr/>
          <p:nvPr/>
        </p:nvSpPr>
        <p:spPr>
          <a:xfrm rot="5400000">
            <a:off x="9185515" y="4162268"/>
            <a:ext cx="1372450" cy="67190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4D154E-AD7F-45AA-9E39-F394803CB65A}"/>
              </a:ext>
            </a:extLst>
          </p:cNvPr>
          <p:cNvSpPr/>
          <p:nvPr/>
        </p:nvSpPr>
        <p:spPr>
          <a:xfrm rot="16200000">
            <a:off x="1785049" y="3041396"/>
            <a:ext cx="1372450" cy="67190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D5A21-B0EC-4221-9220-51D1B77710A9}"/>
              </a:ext>
            </a:extLst>
          </p:cNvPr>
          <p:cNvSpPr txBox="1"/>
          <p:nvPr/>
        </p:nvSpPr>
        <p:spPr>
          <a:xfrm>
            <a:off x="2823167" y="308496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18F12-9E6F-4C08-A431-4B1A27A2BC35}"/>
              </a:ext>
            </a:extLst>
          </p:cNvPr>
          <p:cNvSpPr txBox="1"/>
          <p:nvPr/>
        </p:nvSpPr>
        <p:spPr>
          <a:xfrm>
            <a:off x="8783292" y="420583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0CEF1F-69E0-43B1-919D-42F5FD3871BD}"/>
              </a:ext>
            </a:extLst>
          </p:cNvPr>
          <p:cNvGrpSpPr/>
          <p:nvPr/>
        </p:nvGrpSpPr>
        <p:grpSpPr>
          <a:xfrm>
            <a:off x="3522364" y="2913365"/>
            <a:ext cx="179837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9216D0-B7F3-4F6F-BB83-4EB783D0578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5A0115-08CB-4DA4-9ADE-EF1E6EFC18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017C59-A996-4F17-9C29-39723471138E}"/>
              </a:ext>
            </a:extLst>
          </p:cNvPr>
          <p:cNvGrpSpPr/>
          <p:nvPr/>
        </p:nvGrpSpPr>
        <p:grpSpPr>
          <a:xfrm>
            <a:off x="6951462" y="4051817"/>
            <a:ext cx="179837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FFFA81-07D4-41BA-902B-7EE8C5C28C5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FF8BE2-7CB4-4AB5-B043-34ADB5B0BA4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그룹 2">
            <a:extLst>
              <a:ext uri="{FF2B5EF4-FFF2-40B4-BE49-F238E27FC236}">
                <a16:creationId xmlns:a16="http://schemas.microsoft.com/office/drawing/2014/main" id="{C24047EA-E038-4D86-BC5E-45F1311F7DDF}"/>
              </a:ext>
            </a:extLst>
          </p:cNvPr>
          <p:cNvGrpSpPr/>
          <p:nvPr/>
        </p:nvGrpSpPr>
        <p:grpSpPr>
          <a:xfrm>
            <a:off x="4353286" y="2363"/>
            <a:ext cx="3618584" cy="2488435"/>
            <a:chOff x="2794115" y="2362"/>
            <a:chExt cx="3618584" cy="2488435"/>
          </a:xfrm>
          <a:solidFill>
            <a:schemeClr val="accent6"/>
          </a:solidFill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1A915666-14A7-4022-B57E-241B48BF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124" y="2176247"/>
              <a:ext cx="286470" cy="291957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A9B50B7-4E3C-4D7D-AFF3-3C2EBEF98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793" y="1896737"/>
              <a:ext cx="346432" cy="256088"/>
            </a:xfrm>
            <a:custGeom>
              <a:avLst/>
              <a:gdLst>
                <a:gd name="T0" fmla="*/ 1251 w 3501"/>
                <a:gd name="T1" fmla="*/ 1386 h 2588"/>
                <a:gd name="T2" fmla="*/ 1383 w 3501"/>
                <a:gd name="T3" fmla="*/ 1398 h 2588"/>
                <a:gd name="T4" fmla="*/ 1496 w 3501"/>
                <a:gd name="T5" fmla="*/ 1304 h 2588"/>
                <a:gd name="T6" fmla="*/ 1696 w 3501"/>
                <a:gd name="T7" fmla="*/ 104 h 2588"/>
                <a:gd name="T8" fmla="*/ 1696 w 3501"/>
                <a:gd name="T9" fmla="*/ 340 h 2588"/>
                <a:gd name="T10" fmla="*/ 1892 w 3501"/>
                <a:gd name="T11" fmla="*/ 1404 h 2588"/>
                <a:gd name="T12" fmla="*/ 2240 w 3501"/>
                <a:gd name="T13" fmla="*/ 1448 h 2588"/>
                <a:gd name="T14" fmla="*/ 2185 w 3501"/>
                <a:gd name="T15" fmla="*/ 1282 h 2588"/>
                <a:gd name="T16" fmla="*/ 2003 w 3501"/>
                <a:gd name="T17" fmla="*/ 1302 h 2588"/>
                <a:gd name="T18" fmla="*/ 1841 w 3501"/>
                <a:gd name="T19" fmla="*/ 1258 h 2588"/>
                <a:gd name="T20" fmla="*/ 1807 w 3501"/>
                <a:gd name="T21" fmla="*/ 284 h 2588"/>
                <a:gd name="T22" fmla="*/ 1809 w 3501"/>
                <a:gd name="T23" fmla="*/ 77 h 2588"/>
                <a:gd name="T24" fmla="*/ 1925 w 3501"/>
                <a:gd name="T25" fmla="*/ 6 h 2588"/>
                <a:gd name="T26" fmla="*/ 2012 w 3501"/>
                <a:gd name="T27" fmla="*/ 140 h 2588"/>
                <a:gd name="T28" fmla="*/ 2009 w 3501"/>
                <a:gd name="T29" fmla="*/ 1124 h 2588"/>
                <a:gd name="T30" fmla="*/ 2303 w 3501"/>
                <a:gd name="T31" fmla="*/ 1157 h 2588"/>
                <a:gd name="T32" fmla="*/ 2261 w 3501"/>
                <a:gd name="T33" fmla="*/ 1071 h 2588"/>
                <a:gd name="T34" fmla="*/ 2096 w 3501"/>
                <a:gd name="T35" fmla="*/ 911 h 2588"/>
                <a:gd name="T36" fmla="*/ 2061 w 3501"/>
                <a:gd name="T37" fmla="*/ 557 h 2588"/>
                <a:gd name="T38" fmla="*/ 2309 w 3501"/>
                <a:gd name="T39" fmla="*/ 284 h 2588"/>
                <a:gd name="T40" fmla="*/ 2731 w 3501"/>
                <a:gd name="T41" fmla="*/ 273 h 2588"/>
                <a:gd name="T42" fmla="*/ 3158 w 3501"/>
                <a:gd name="T43" fmla="*/ 571 h 2588"/>
                <a:gd name="T44" fmla="*/ 3412 w 3501"/>
                <a:gd name="T45" fmla="*/ 1057 h 2588"/>
                <a:gd name="T46" fmla="*/ 3494 w 3501"/>
                <a:gd name="T47" fmla="*/ 1635 h 2588"/>
                <a:gd name="T48" fmla="*/ 3278 w 3501"/>
                <a:gd name="T49" fmla="*/ 2138 h 2588"/>
                <a:gd name="T50" fmla="*/ 2883 w 3501"/>
                <a:gd name="T51" fmla="*/ 2404 h 2588"/>
                <a:gd name="T52" fmla="*/ 2527 w 3501"/>
                <a:gd name="T53" fmla="*/ 2368 h 2588"/>
                <a:gd name="T54" fmla="*/ 2311 w 3501"/>
                <a:gd name="T55" fmla="*/ 2128 h 2588"/>
                <a:gd name="T56" fmla="*/ 2349 w 3501"/>
                <a:gd name="T57" fmla="*/ 1829 h 2588"/>
                <a:gd name="T58" fmla="*/ 2320 w 3501"/>
                <a:gd name="T59" fmla="*/ 1637 h 2588"/>
                <a:gd name="T60" fmla="*/ 2003 w 3501"/>
                <a:gd name="T61" fmla="*/ 1548 h 2588"/>
                <a:gd name="T62" fmla="*/ 1894 w 3501"/>
                <a:gd name="T63" fmla="*/ 2588 h 2588"/>
                <a:gd name="T64" fmla="*/ 1803 w 3501"/>
                <a:gd name="T65" fmla="*/ 2415 h 2588"/>
                <a:gd name="T66" fmla="*/ 1789 w 3501"/>
                <a:gd name="T67" fmla="*/ 1497 h 2588"/>
                <a:gd name="T68" fmla="*/ 1694 w 3501"/>
                <a:gd name="T69" fmla="*/ 1906 h 2588"/>
                <a:gd name="T70" fmla="*/ 1607 w 3501"/>
                <a:gd name="T71" fmla="*/ 2586 h 2588"/>
                <a:gd name="T72" fmla="*/ 1512 w 3501"/>
                <a:gd name="T73" fmla="*/ 2248 h 2588"/>
                <a:gd name="T74" fmla="*/ 1503 w 3501"/>
                <a:gd name="T75" fmla="*/ 1797 h 2588"/>
                <a:gd name="T76" fmla="*/ 1458 w 3501"/>
                <a:gd name="T77" fmla="*/ 1495 h 2588"/>
                <a:gd name="T78" fmla="*/ 1252 w 3501"/>
                <a:gd name="T79" fmla="*/ 1551 h 2588"/>
                <a:gd name="T80" fmla="*/ 1123 w 3501"/>
                <a:gd name="T81" fmla="*/ 1664 h 2588"/>
                <a:gd name="T82" fmla="*/ 1123 w 3501"/>
                <a:gd name="T83" fmla="*/ 1786 h 2588"/>
                <a:gd name="T84" fmla="*/ 1198 w 3501"/>
                <a:gd name="T85" fmla="*/ 2093 h 2588"/>
                <a:gd name="T86" fmla="*/ 1001 w 3501"/>
                <a:gd name="T87" fmla="*/ 2357 h 2588"/>
                <a:gd name="T88" fmla="*/ 594 w 3501"/>
                <a:gd name="T89" fmla="*/ 2393 h 2588"/>
                <a:gd name="T90" fmla="*/ 183 w 3501"/>
                <a:gd name="T91" fmla="*/ 2086 h 2588"/>
                <a:gd name="T92" fmla="*/ 0 w 3501"/>
                <a:gd name="T93" fmla="*/ 1544 h 2588"/>
                <a:gd name="T94" fmla="*/ 143 w 3501"/>
                <a:gd name="T95" fmla="*/ 909 h 2588"/>
                <a:gd name="T96" fmla="*/ 496 w 3501"/>
                <a:gd name="T97" fmla="*/ 426 h 2588"/>
                <a:gd name="T98" fmla="*/ 823 w 3501"/>
                <a:gd name="T99" fmla="*/ 249 h 2588"/>
                <a:gd name="T100" fmla="*/ 1176 w 3501"/>
                <a:gd name="T101" fmla="*/ 289 h 2588"/>
                <a:gd name="T102" fmla="*/ 1414 w 3501"/>
                <a:gd name="T103" fmla="*/ 493 h 2588"/>
                <a:gd name="T104" fmla="*/ 1441 w 3501"/>
                <a:gd name="T105" fmla="*/ 822 h 2588"/>
                <a:gd name="T106" fmla="*/ 1252 w 3501"/>
                <a:gd name="T107" fmla="*/ 1071 h 2588"/>
                <a:gd name="T108" fmla="*/ 1191 w 3501"/>
                <a:gd name="T109" fmla="*/ 1184 h 2588"/>
                <a:gd name="T110" fmla="*/ 1327 w 3501"/>
                <a:gd name="T111" fmla="*/ 1226 h 2588"/>
                <a:gd name="T112" fmla="*/ 1501 w 3501"/>
                <a:gd name="T113" fmla="*/ 826 h 2588"/>
                <a:gd name="T114" fmla="*/ 1498 w 3501"/>
                <a:gd name="T115" fmla="*/ 184 h 2588"/>
                <a:gd name="T116" fmla="*/ 1600 w 3501"/>
                <a:gd name="T117" fmla="*/ 0 h 2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01" h="2588">
                  <a:moveTo>
                    <a:pt x="1496" y="1304"/>
                  </a:moveTo>
                  <a:lnTo>
                    <a:pt x="1436" y="1317"/>
                  </a:lnTo>
                  <a:lnTo>
                    <a:pt x="1376" y="1335"/>
                  </a:lnTo>
                  <a:lnTo>
                    <a:pt x="1316" y="1353"/>
                  </a:lnTo>
                  <a:lnTo>
                    <a:pt x="1252" y="1368"/>
                  </a:lnTo>
                  <a:lnTo>
                    <a:pt x="1251" y="1386"/>
                  </a:lnTo>
                  <a:lnTo>
                    <a:pt x="1251" y="1398"/>
                  </a:lnTo>
                  <a:lnTo>
                    <a:pt x="1249" y="1411"/>
                  </a:lnTo>
                  <a:lnTo>
                    <a:pt x="1249" y="1428"/>
                  </a:lnTo>
                  <a:lnTo>
                    <a:pt x="1296" y="1422"/>
                  </a:lnTo>
                  <a:lnTo>
                    <a:pt x="1341" y="1413"/>
                  </a:lnTo>
                  <a:lnTo>
                    <a:pt x="1383" y="1398"/>
                  </a:lnTo>
                  <a:lnTo>
                    <a:pt x="1423" y="1384"/>
                  </a:lnTo>
                  <a:lnTo>
                    <a:pt x="1461" y="1368"/>
                  </a:lnTo>
                  <a:lnTo>
                    <a:pt x="1500" y="1353"/>
                  </a:lnTo>
                  <a:lnTo>
                    <a:pt x="1503" y="1333"/>
                  </a:lnTo>
                  <a:lnTo>
                    <a:pt x="1501" y="1318"/>
                  </a:lnTo>
                  <a:lnTo>
                    <a:pt x="1496" y="1304"/>
                  </a:lnTo>
                  <a:close/>
                  <a:moveTo>
                    <a:pt x="1600" y="0"/>
                  </a:moveTo>
                  <a:lnTo>
                    <a:pt x="1636" y="4"/>
                  </a:lnTo>
                  <a:lnTo>
                    <a:pt x="1669" y="17"/>
                  </a:lnTo>
                  <a:lnTo>
                    <a:pt x="1681" y="40"/>
                  </a:lnTo>
                  <a:lnTo>
                    <a:pt x="1691" y="69"/>
                  </a:lnTo>
                  <a:lnTo>
                    <a:pt x="1696" y="104"/>
                  </a:lnTo>
                  <a:lnTo>
                    <a:pt x="1698" y="142"/>
                  </a:lnTo>
                  <a:lnTo>
                    <a:pt x="1700" y="182"/>
                  </a:lnTo>
                  <a:lnTo>
                    <a:pt x="1700" y="222"/>
                  </a:lnTo>
                  <a:lnTo>
                    <a:pt x="1698" y="264"/>
                  </a:lnTo>
                  <a:lnTo>
                    <a:pt x="1696" y="304"/>
                  </a:lnTo>
                  <a:lnTo>
                    <a:pt x="1696" y="340"/>
                  </a:lnTo>
                  <a:lnTo>
                    <a:pt x="1700" y="1280"/>
                  </a:lnTo>
                  <a:lnTo>
                    <a:pt x="1723" y="1311"/>
                  </a:lnTo>
                  <a:lnTo>
                    <a:pt x="1754" y="1340"/>
                  </a:lnTo>
                  <a:lnTo>
                    <a:pt x="1794" y="1364"/>
                  </a:lnTo>
                  <a:lnTo>
                    <a:pt x="1841" y="1386"/>
                  </a:lnTo>
                  <a:lnTo>
                    <a:pt x="1892" y="1404"/>
                  </a:lnTo>
                  <a:lnTo>
                    <a:pt x="1949" y="1417"/>
                  </a:lnTo>
                  <a:lnTo>
                    <a:pt x="2005" y="1429"/>
                  </a:lnTo>
                  <a:lnTo>
                    <a:pt x="2065" y="1438"/>
                  </a:lnTo>
                  <a:lnTo>
                    <a:pt x="2125" y="1444"/>
                  </a:lnTo>
                  <a:lnTo>
                    <a:pt x="2183" y="1448"/>
                  </a:lnTo>
                  <a:lnTo>
                    <a:pt x="2240" y="1448"/>
                  </a:lnTo>
                  <a:lnTo>
                    <a:pt x="2240" y="1437"/>
                  </a:lnTo>
                  <a:lnTo>
                    <a:pt x="2232" y="1397"/>
                  </a:lnTo>
                  <a:lnTo>
                    <a:pt x="2232" y="1358"/>
                  </a:lnTo>
                  <a:lnTo>
                    <a:pt x="2236" y="1322"/>
                  </a:lnTo>
                  <a:lnTo>
                    <a:pt x="2243" y="1288"/>
                  </a:lnTo>
                  <a:lnTo>
                    <a:pt x="2185" y="1282"/>
                  </a:lnTo>
                  <a:lnTo>
                    <a:pt x="2129" y="1275"/>
                  </a:lnTo>
                  <a:lnTo>
                    <a:pt x="2074" y="1268"/>
                  </a:lnTo>
                  <a:lnTo>
                    <a:pt x="2016" y="1260"/>
                  </a:lnTo>
                  <a:lnTo>
                    <a:pt x="2012" y="1277"/>
                  </a:lnTo>
                  <a:lnTo>
                    <a:pt x="2009" y="1289"/>
                  </a:lnTo>
                  <a:lnTo>
                    <a:pt x="2003" y="1302"/>
                  </a:lnTo>
                  <a:lnTo>
                    <a:pt x="2000" y="1320"/>
                  </a:lnTo>
                  <a:lnTo>
                    <a:pt x="1996" y="1320"/>
                  </a:lnTo>
                  <a:lnTo>
                    <a:pt x="1951" y="1309"/>
                  </a:lnTo>
                  <a:lnTo>
                    <a:pt x="1911" y="1295"/>
                  </a:lnTo>
                  <a:lnTo>
                    <a:pt x="1874" y="1280"/>
                  </a:lnTo>
                  <a:lnTo>
                    <a:pt x="1841" y="1258"/>
                  </a:lnTo>
                  <a:lnTo>
                    <a:pt x="1812" y="1231"/>
                  </a:lnTo>
                  <a:lnTo>
                    <a:pt x="1811" y="1004"/>
                  </a:lnTo>
                  <a:lnTo>
                    <a:pt x="1811" y="773"/>
                  </a:lnTo>
                  <a:lnTo>
                    <a:pt x="1809" y="540"/>
                  </a:lnTo>
                  <a:lnTo>
                    <a:pt x="1809" y="311"/>
                  </a:lnTo>
                  <a:lnTo>
                    <a:pt x="1807" y="284"/>
                  </a:lnTo>
                  <a:lnTo>
                    <a:pt x="1805" y="249"/>
                  </a:lnTo>
                  <a:lnTo>
                    <a:pt x="1805" y="215"/>
                  </a:lnTo>
                  <a:lnTo>
                    <a:pt x="1803" y="178"/>
                  </a:lnTo>
                  <a:lnTo>
                    <a:pt x="1803" y="142"/>
                  </a:lnTo>
                  <a:lnTo>
                    <a:pt x="1805" y="108"/>
                  </a:lnTo>
                  <a:lnTo>
                    <a:pt x="1809" y="77"/>
                  </a:lnTo>
                  <a:lnTo>
                    <a:pt x="1816" y="49"/>
                  </a:lnTo>
                  <a:lnTo>
                    <a:pt x="1829" y="29"/>
                  </a:lnTo>
                  <a:lnTo>
                    <a:pt x="1843" y="17"/>
                  </a:lnTo>
                  <a:lnTo>
                    <a:pt x="1871" y="9"/>
                  </a:lnTo>
                  <a:lnTo>
                    <a:pt x="1898" y="4"/>
                  </a:lnTo>
                  <a:lnTo>
                    <a:pt x="1925" y="6"/>
                  </a:lnTo>
                  <a:lnTo>
                    <a:pt x="1951" y="9"/>
                  </a:lnTo>
                  <a:lnTo>
                    <a:pt x="1974" y="22"/>
                  </a:lnTo>
                  <a:lnTo>
                    <a:pt x="1996" y="40"/>
                  </a:lnTo>
                  <a:lnTo>
                    <a:pt x="2005" y="68"/>
                  </a:lnTo>
                  <a:lnTo>
                    <a:pt x="2011" y="100"/>
                  </a:lnTo>
                  <a:lnTo>
                    <a:pt x="2012" y="140"/>
                  </a:lnTo>
                  <a:lnTo>
                    <a:pt x="2012" y="180"/>
                  </a:lnTo>
                  <a:lnTo>
                    <a:pt x="2011" y="224"/>
                  </a:lnTo>
                  <a:lnTo>
                    <a:pt x="2007" y="264"/>
                  </a:lnTo>
                  <a:lnTo>
                    <a:pt x="2005" y="302"/>
                  </a:lnTo>
                  <a:lnTo>
                    <a:pt x="2003" y="337"/>
                  </a:lnTo>
                  <a:lnTo>
                    <a:pt x="2009" y="1124"/>
                  </a:lnTo>
                  <a:lnTo>
                    <a:pt x="2049" y="1138"/>
                  </a:lnTo>
                  <a:lnTo>
                    <a:pt x="2094" y="1149"/>
                  </a:lnTo>
                  <a:lnTo>
                    <a:pt x="2145" y="1157"/>
                  </a:lnTo>
                  <a:lnTo>
                    <a:pt x="2200" y="1160"/>
                  </a:lnTo>
                  <a:lnTo>
                    <a:pt x="2252" y="1160"/>
                  </a:lnTo>
                  <a:lnTo>
                    <a:pt x="2303" y="1157"/>
                  </a:lnTo>
                  <a:lnTo>
                    <a:pt x="2311" y="1146"/>
                  </a:lnTo>
                  <a:lnTo>
                    <a:pt x="2316" y="1140"/>
                  </a:lnTo>
                  <a:lnTo>
                    <a:pt x="2321" y="1133"/>
                  </a:lnTo>
                  <a:lnTo>
                    <a:pt x="2329" y="1124"/>
                  </a:lnTo>
                  <a:lnTo>
                    <a:pt x="2294" y="1097"/>
                  </a:lnTo>
                  <a:lnTo>
                    <a:pt x="2261" y="1071"/>
                  </a:lnTo>
                  <a:lnTo>
                    <a:pt x="2231" y="1048"/>
                  </a:lnTo>
                  <a:lnTo>
                    <a:pt x="2200" y="1024"/>
                  </a:lnTo>
                  <a:lnTo>
                    <a:pt x="2171" y="1000"/>
                  </a:lnTo>
                  <a:lnTo>
                    <a:pt x="2143" y="975"/>
                  </a:lnTo>
                  <a:lnTo>
                    <a:pt x="2118" y="946"/>
                  </a:lnTo>
                  <a:lnTo>
                    <a:pt x="2096" y="911"/>
                  </a:lnTo>
                  <a:lnTo>
                    <a:pt x="2076" y="871"/>
                  </a:lnTo>
                  <a:lnTo>
                    <a:pt x="2060" y="824"/>
                  </a:lnTo>
                  <a:lnTo>
                    <a:pt x="2045" y="753"/>
                  </a:lnTo>
                  <a:lnTo>
                    <a:pt x="2041" y="686"/>
                  </a:lnTo>
                  <a:lnTo>
                    <a:pt x="2047" y="620"/>
                  </a:lnTo>
                  <a:lnTo>
                    <a:pt x="2061" y="557"/>
                  </a:lnTo>
                  <a:lnTo>
                    <a:pt x="2085" y="498"/>
                  </a:lnTo>
                  <a:lnTo>
                    <a:pt x="2116" y="444"/>
                  </a:lnTo>
                  <a:lnTo>
                    <a:pt x="2156" y="395"/>
                  </a:lnTo>
                  <a:lnTo>
                    <a:pt x="2201" y="351"/>
                  </a:lnTo>
                  <a:lnTo>
                    <a:pt x="2252" y="315"/>
                  </a:lnTo>
                  <a:lnTo>
                    <a:pt x="2309" y="284"/>
                  </a:lnTo>
                  <a:lnTo>
                    <a:pt x="2369" y="260"/>
                  </a:lnTo>
                  <a:lnTo>
                    <a:pt x="2432" y="244"/>
                  </a:lnTo>
                  <a:lnTo>
                    <a:pt x="2500" y="237"/>
                  </a:lnTo>
                  <a:lnTo>
                    <a:pt x="2569" y="237"/>
                  </a:lnTo>
                  <a:lnTo>
                    <a:pt x="2640" y="248"/>
                  </a:lnTo>
                  <a:lnTo>
                    <a:pt x="2731" y="273"/>
                  </a:lnTo>
                  <a:lnTo>
                    <a:pt x="2816" y="306"/>
                  </a:lnTo>
                  <a:lnTo>
                    <a:pt x="2894" y="346"/>
                  </a:lnTo>
                  <a:lnTo>
                    <a:pt x="2969" y="393"/>
                  </a:lnTo>
                  <a:lnTo>
                    <a:pt x="3036" y="446"/>
                  </a:lnTo>
                  <a:lnTo>
                    <a:pt x="3100" y="506"/>
                  </a:lnTo>
                  <a:lnTo>
                    <a:pt x="3158" y="571"/>
                  </a:lnTo>
                  <a:lnTo>
                    <a:pt x="3212" y="642"/>
                  </a:lnTo>
                  <a:lnTo>
                    <a:pt x="3261" y="717"/>
                  </a:lnTo>
                  <a:lnTo>
                    <a:pt x="3305" y="797"/>
                  </a:lnTo>
                  <a:lnTo>
                    <a:pt x="3345" y="880"/>
                  </a:lnTo>
                  <a:lnTo>
                    <a:pt x="3381" y="966"/>
                  </a:lnTo>
                  <a:lnTo>
                    <a:pt x="3412" y="1057"/>
                  </a:lnTo>
                  <a:lnTo>
                    <a:pt x="3440" y="1148"/>
                  </a:lnTo>
                  <a:lnTo>
                    <a:pt x="3463" y="1240"/>
                  </a:lnTo>
                  <a:lnTo>
                    <a:pt x="3483" y="1337"/>
                  </a:lnTo>
                  <a:lnTo>
                    <a:pt x="3498" y="1438"/>
                  </a:lnTo>
                  <a:lnTo>
                    <a:pt x="3501" y="1537"/>
                  </a:lnTo>
                  <a:lnTo>
                    <a:pt x="3494" y="1635"/>
                  </a:lnTo>
                  <a:lnTo>
                    <a:pt x="3478" y="1729"/>
                  </a:lnTo>
                  <a:lnTo>
                    <a:pt x="3452" y="1820"/>
                  </a:lnTo>
                  <a:lnTo>
                    <a:pt x="3418" y="1908"/>
                  </a:lnTo>
                  <a:lnTo>
                    <a:pt x="3378" y="1989"/>
                  </a:lnTo>
                  <a:lnTo>
                    <a:pt x="3331" y="2068"/>
                  </a:lnTo>
                  <a:lnTo>
                    <a:pt x="3278" y="2138"/>
                  </a:lnTo>
                  <a:lnTo>
                    <a:pt x="3220" y="2202"/>
                  </a:lnTo>
                  <a:lnTo>
                    <a:pt x="3158" y="2260"/>
                  </a:lnTo>
                  <a:lnTo>
                    <a:pt x="3092" y="2309"/>
                  </a:lnTo>
                  <a:lnTo>
                    <a:pt x="3025" y="2349"/>
                  </a:lnTo>
                  <a:lnTo>
                    <a:pt x="2956" y="2382"/>
                  </a:lnTo>
                  <a:lnTo>
                    <a:pt x="2883" y="2404"/>
                  </a:lnTo>
                  <a:lnTo>
                    <a:pt x="2821" y="2415"/>
                  </a:lnTo>
                  <a:lnTo>
                    <a:pt x="2758" y="2418"/>
                  </a:lnTo>
                  <a:lnTo>
                    <a:pt x="2698" y="2417"/>
                  </a:lnTo>
                  <a:lnTo>
                    <a:pt x="2638" y="2406"/>
                  </a:lnTo>
                  <a:lnTo>
                    <a:pt x="2580" y="2389"/>
                  </a:lnTo>
                  <a:lnTo>
                    <a:pt x="2527" y="2368"/>
                  </a:lnTo>
                  <a:lnTo>
                    <a:pt x="2476" y="2340"/>
                  </a:lnTo>
                  <a:lnTo>
                    <a:pt x="2432" y="2306"/>
                  </a:lnTo>
                  <a:lnTo>
                    <a:pt x="2392" y="2268"/>
                  </a:lnTo>
                  <a:lnTo>
                    <a:pt x="2358" y="2226"/>
                  </a:lnTo>
                  <a:lnTo>
                    <a:pt x="2331" y="2178"/>
                  </a:lnTo>
                  <a:lnTo>
                    <a:pt x="2311" y="2128"/>
                  </a:lnTo>
                  <a:lnTo>
                    <a:pt x="2298" y="2073"/>
                  </a:lnTo>
                  <a:lnTo>
                    <a:pt x="2294" y="2015"/>
                  </a:lnTo>
                  <a:lnTo>
                    <a:pt x="2300" y="1955"/>
                  </a:lnTo>
                  <a:lnTo>
                    <a:pt x="2316" y="1893"/>
                  </a:lnTo>
                  <a:lnTo>
                    <a:pt x="2331" y="1858"/>
                  </a:lnTo>
                  <a:lnTo>
                    <a:pt x="2349" y="1829"/>
                  </a:lnTo>
                  <a:lnTo>
                    <a:pt x="2369" y="1804"/>
                  </a:lnTo>
                  <a:lnTo>
                    <a:pt x="2391" y="1780"/>
                  </a:lnTo>
                  <a:lnTo>
                    <a:pt x="2414" y="1757"/>
                  </a:lnTo>
                  <a:lnTo>
                    <a:pt x="2436" y="1731"/>
                  </a:lnTo>
                  <a:lnTo>
                    <a:pt x="2429" y="1731"/>
                  </a:lnTo>
                  <a:lnTo>
                    <a:pt x="2320" y="1637"/>
                  </a:lnTo>
                  <a:lnTo>
                    <a:pt x="2307" y="1617"/>
                  </a:lnTo>
                  <a:lnTo>
                    <a:pt x="2285" y="1588"/>
                  </a:lnTo>
                  <a:lnTo>
                    <a:pt x="2272" y="1568"/>
                  </a:lnTo>
                  <a:lnTo>
                    <a:pt x="2183" y="1562"/>
                  </a:lnTo>
                  <a:lnTo>
                    <a:pt x="2092" y="1553"/>
                  </a:lnTo>
                  <a:lnTo>
                    <a:pt x="2003" y="1548"/>
                  </a:lnTo>
                  <a:lnTo>
                    <a:pt x="2003" y="2537"/>
                  </a:lnTo>
                  <a:lnTo>
                    <a:pt x="1991" y="2558"/>
                  </a:lnTo>
                  <a:lnTo>
                    <a:pt x="1971" y="2573"/>
                  </a:lnTo>
                  <a:lnTo>
                    <a:pt x="1947" y="2584"/>
                  </a:lnTo>
                  <a:lnTo>
                    <a:pt x="1921" y="2588"/>
                  </a:lnTo>
                  <a:lnTo>
                    <a:pt x="1894" y="2588"/>
                  </a:lnTo>
                  <a:lnTo>
                    <a:pt x="1867" y="2582"/>
                  </a:lnTo>
                  <a:lnTo>
                    <a:pt x="1841" y="2573"/>
                  </a:lnTo>
                  <a:lnTo>
                    <a:pt x="1820" y="2560"/>
                  </a:lnTo>
                  <a:lnTo>
                    <a:pt x="1811" y="2517"/>
                  </a:lnTo>
                  <a:lnTo>
                    <a:pt x="1805" y="2468"/>
                  </a:lnTo>
                  <a:lnTo>
                    <a:pt x="1803" y="2415"/>
                  </a:lnTo>
                  <a:lnTo>
                    <a:pt x="1803" y="2360"/>
                  </a:lnTo>
                  <a:lnTo>
                    <a:pt x="1805" y="2306"/>
                  </a:lnTo>
                  <a:lnTo>
                    <a:pt x="1807" y="2251"/>
                  </a:lnTo>
                  <a:lnTo>
                    <a:pt x="1809" y="2200"/>
                  </a:lnTo>
                  <a:lnTo>
                    <a:pt x="1809" y="1508"/>
                  </a:lnTo>
                  <a:lnTo>
                    <a:pt x="1789" y="1497"/>
                  </a:lnTo>
                  <a:lnTo>
                    <a:pt x="1767" y="1484"/>
                  </a:lnTo>
                  <a:lnTo>
                    <a:pt x="1743" y="1475"/>
                  </a:lnTo>
                  <a:lnTo>
                    <a:pt x="1720" y="1468"/>
                  </a:lnTo>
                  <a:lnTo>
                    <a:pt x="1696" y="1468"/>
                  </a:lnTo>
                  <a:lnTo>
                    <a:pt x="1696" y="1689"/>
                  </a:lnTo>
                  <a:lnTo>
                    <a:pt x="1694" y="1906"/>
                  </a:lnTo>
                  <a:lnTo>
                    <a:pt x="1694" y="2118"/>
                  </a:lnTo>
                  <a:lnTo>
                    <a:pt x="1692" y="2335"/>
                  </a:lnTo>
                  <a:lnTo>
                    <a:pt x="1692" y="2557"/>
                  </a:lnTo>
                  <a:lnTo>
                    <a:pt x="1667" y="2571"/>
                  </a:lnTo>
                  <a:lnTo>
                    <a:pt x="1638" y="2582"/>
                  </a:lnTo>
                  <a:lnTo>
                    <a:pt x="1607" y="2586"/>
                  </a:lnTo>
                  <a:lnTo>
                    <a:pt x="1576" y="2586"/>
                  </a:lnTo>
                  <a:lnTo>
                    <a:pt x="1545" y="2578"/>
                  </a:lnTo>
                  <a:lnTo>
                    <a:pt x="1516" y="2564"/>
                  </a:lnTo>
                  <a:lnTo>
                    <a:pt x="1514" y="2448"/>
                  </a:lnTo>
                  <a:lnTo>
                    <a:pt x="1512" y="2344"/>
                  </a:lnTo>
                  <a:lnTo>
                    <a:pt x="1512" y="2248"/>
                  </a:lnTo>
                  <a:lnTo>
                    <a:pt x="1511" y="2162"/>
                  </a:lnTo>
                  <a:lnTo>
                    <a:pt x="1509" y="2082"/>
                  </a:lnTo>
                  <a:lnTo>
                    <a:pt x="1509" y="2008"/>
                  </a:lnTo>
                  <a:lnTo>
                    <a:pt x="1507" y="1937"/>
                  </a:lnTo>
                  <a:lnTo>
                    <a:pt x="1505" y="1866"/>
                  </a:lnTo>
                  <a:lnTo>
                    <a:pt x="1503" y="1797"/>
                  </a:lnTo>
                  <a:lnTo>
                    <a:pt x="1501" y="1726"/>
                  </a:lnTo>
                  <a:lnTo>
                    <a:pt x="1498" y="1651"/>
                  </a:lnTo>
                  <a:lnTo>
                    <a:pt x="1496" y="1571"/>
                  </a:lnTo>
                  <a:lnTo>
                    <a:pt x="1492" y="1484"/>
                  </a:lnTo>
                  <a:lnTo>
                    <a:pt x="1480" y="1489"/>
                  </a:lnTo>
                  <a:lnTo>
                    <a:pt x="1458" y="1495"/>
                  </a:lnTo>
                  <a:lnTo>
                    <a:pt x="1429" y="1504"/>
                  </a:lnTo>
                  <a:lnTo>
                    <a:pt x="1396" y="1513"/>
                  </a:lnTo>
                  <a:lnTo>
                    <a:pt x="1360" y="1524"/>
                  </a:lnTo>
                  <a:lnTo>
                    <a:pt x="1323" y="1533"/>
                  </a:lnTo>
                  <a:lnTo>
                    <a:pt x="1287" y="1544"/>
                  </a:lnTo>
                  <a:lnTo>
                    <a:pt x="1252" y="1551"/>
                  </a:lnTo>
                  <a:lnTo>
                    <a:pt x="1223" y="1558"/>
                  </a:lnTo>
                  <a:lnTo>
                    <a:pt x="1200" y="1564"/>
                  </a:lnTo>
                  <a:lnTo>
                    <a:pt x="1185" y="1595"/>
                  </a:lnTo>
                  <a:lnTo>
                    <a:pt x="1167" y="1620"/>
                  </a:lnTo>
                  <a:lnTo>
                    <a:pt x="1147" y="1642"/>
                  </a:lnTo>
                  <a:lnTo>
                    <a:pt x="1123" y="1664"/>
                  </a:lnTo>
                  <a:lnTo>
                    <a:pt x="1100" y="1682"/>
                  </a:lnTo>
                  <a:lnTo>
                    <a:pt x="1074" y="1702"/>
                  </a:lnTo>
                  <a:lnTo>
                    <a:pt x="1052" y="1724"/>
                  </a:lnTo>
                  <a:lnTo>
                    <a:pt x="1056" y="1731"/>
                  </a:lnTo>
                  <a:lnTo>
                    <a:pt x="1091" y="1755"/>
                  </a:lnTo>
                  <a:lnTo>
                    <a:pt x="1123" y="1786"/>
                  </a:lnTo>
                  <a:lnTo>
                    <a:pt x="1151" y="1826"/>
                  </a:lnTo>
                  <a:lnTo>
                    <a:pt x="1174" y="1873"/>
                  </a:lnTo>
                  <a:lnTo>
                    <a:pt x="1191" y="1924"/>
                  </a:lnTo>
                  <a:lnTo>
                    <a:pt x="1201" y="1978"/>
                  </a:lnTo>
                  <a:lnTo>
                    <a:pt x="1203" y="2035"/>
                  </a:lnTo>
                  <a:lnTo>
                    <a:pt x="1198" y="2093"/>
                  </a:lnTo>
                  <a:lnTo>
                    <a:pt x="1183" y="2148"/>
                  </a:lnTo>
                  <a:lnTo>
                    <a:pt x="1163" y="2195"/>
                  </a:lnTo>
                  <a:lnTo>
                    <a:pt x="1132" y="2242"/>
                  </a:lnTo>
                  <a:lnTo>
                    <a:pt x="1096" y="2284"/>
                  </a:lnTo>
                  <a:lnTo>
                    <a:pt x="1052" y="2322"/>
                  </a:lnTo>
                  <a:lnTo>
                    <a:pt x="1001" y="2357"/>
                  </a:lnTo>
                  <a:lnTo>
                    <a:pt x="945" y="2384"/>
                  </a:lnTo>
                  <a:lnTo>
                    <a:pt x="883" y="2404"/>
                  </a:lnTo>
                  <a:lnTo>
                    <a:pt x="816" y="2417"/>
                  </a:lnTo>
                  <a:lnTo>
                    <a:pt x="745" y="2420"/>
                  </a:lnTo>
                  <a:lnTo>
                    <a:pt x="672" y="2411"/>
                  </a:lnTo>
                  <a:lnTo>
                    <a:pt x="594" y="2393"/>
                  </a:lnTo>
                  <a:lnTo>
                    <a:pt x="516" y="2364"/>
                  </a:lnTo>
                  <a:lnTo>
                    <a:pt x="443" y="2326"/>
                  </a:lnTo>
                  <a:lnTo>
                    <a:pt x="371" y="2277"/>
                  </a:lnTo>
                  <a:lnTo>
                    <a:pt x="303" y="2220"/>
                  </a:lnTo>
                  <a:lnTo>
                    <a:pt x="241" y="2157"/>
                  </a:lnTo>
                  <a:lnTo>
                    <a:pt x="183" y="2086"/>
                  </a:lnTo>
                  <a:lnTo>
                    <a:pt x="132" y="2008"/>
                  </a:lnTo>
                  <a:lnTo>
                    <a:pt x="89" y="1924"/>
                  </a:lnTo>
                  <a:lnTo>
                    <a:pt x="52" y="1835"/>
                  </a:lnTo>
                  <a:lnTo>
                    <a:pt x="25" y="1742"/>
                  </a:lnTo>
                  <a:lnTo>
                    <a:pt x="7" y="1644"/>
                  </a:lnTo>
                  <a:lnTo>
                    <a:pt x="0" y="1544"/>
                  </a:lnTo>
                  <a:lnTo>
                    <a:pt x="1" y="1440"/>
                  </a:lnTo>
                  <a:lnTo>
                    <a:pt x="16" y="1337"/>
                  </a:lnTo>
                  <a:lnTo>
                    <a:pt x="41" y="1224"/>
                  </a:lnTo>
                  <a:lnTo>
                    <a:pt x="71" y="1115"/>
                  </a:lnTo>
                  <a:lnTo>
                    <a:pt x="105" y="1009"/>
                  </a:lnTo>
                  <a:lnTo>
                    <a:pt x="143" y="909"/>
                  </a:lnTo>
                  <a:lnTo>
                    <a:pt x="189" y="815"/>
                  </a:lnTo>
                  <a:lnTo>
                    <a:pt x="240" y="726"/>
                  </a:lnTo>
                  <a:lnTo>
                    <a:pt x="294" y="642"/>
                  </a:lnTo>
                  <a:lnTo>
                    <a:pt x="356" y="564"/>
                  </a:lnTo>
                  <a:lnTo>
                    <a:pt x="423" y="491"/>
                  </a:lnTo>
                  <a:lnTo>
                    <a:pt x="496" y="426"/>
                  </a:lnTo>
                  <a:lnTo>
                    <a:pt x="576" y="368"/>
                  </a:lnTo>
                  <a:lnTo>
                    <a:pt x="614" y="344"/>
                  </a:lnTo>
                  <a:lnTo>
                    <a:pt x="660" y="317"/>
                  </a:lnTo>
                  <a:lnTo>
                    <a:pt x="711" y="291"/>
                  </a:lnTo>
                  <a:lnTo>
                    <a:pt x="765" y="268"/>
                  </a:lnTo>
                  <a:lnTo>
                    <a:pt x="823" y="249"/>
                  </a:lnTo>
                  <a:lnTo>
                    <a:pt x="885" y="238"/>
                  </a:lnTo>
                  <a:lnTo>
                    <a:pt x="951" y="233"/>
                  </a:lnTo>
                  <a:lnTo>
                    <a:pt x="1016" y="240"/>
                  </a:lnTo>
                  <a:lnTo>
                    <a:pt x="1071" y="253"/>
                  </a:lnTo>
                  <a:lnTo>
                    <a:pt x="1123" y="268"/>
                  </a:lnTo>
                  <a:lnTo>
                    <a:pt x="1176" y="289"/>
                  </a:lnTo>
                  <a:lnTo>
                    <a:pt x="1225" y="313"/>
                  </a:lnTo>
                  <a:lnTo>
                    <a:pt x="1271" y="342"/>
                  </a:lnTo>
                  <a:lnTo>
                    <a:pt x="1314" y="373"/>
                  </a:lnTo>
                  <a:lnTo>
                    <a:pt x="1352" y="409"/>
                  </a:lnTo>
                  <a:lnTo>
                    <a:pt x="1385" y="449"/>
                  </a:lnTo>
                  <a:lnTo>
                    <a:pt x="1414" y="493"/>
                  </a:lnTo>
                  <a:lnTo>
                    <a:pt x="1438" y="538"/>
                  </a:lnTo>
                  <a:lnTo>
                    <a:pt x="1452" y="589"/>
                  </a:lnTo>
                  <a:lnTo>
                    <a:pt x="1461" y="642"/>
                  </a:lnTo>
                  <a:lnTo>
                    <a:pt x="1463" y="700"/>
                  </a:lnTo>
                  <a:lnTo>
                    <a:pt x="1456" y="758"/>
                  </a:lnTo>
                  <a:lnTo>
                    <a:pt x="1441" y="822"/>
                  </a:lnTo>
                  <a:lnTo>
                    <a:pt x="1416" y="888"/>
                  </a:lnTo>
                  <a:lnTo>
                    <a:pt x="1392" y="933"/>
                  </a:lnTo>
                  <a:lnTo>
                    <a:pt x="1363" y="973"/>
                  </a:lnTo>
                  <a:lnTo>
                    <a:pt x="1331" y="1009"/>
                  </a:lnTo>
                  <a:lnTo>
                    <a:pt x="1292" y="1042"/>
                  </a:lnTo>
                  <a:lnTo>
                    <a:pt x="1252" y="1071"/>
                  </a:lnTo>
                  <a:lnTo>
                    <a:pt x="1211" y="1098"/>
                  </a:lnTo>
                  <a:lnTo>
                    <a:pt x="1169" y="1124"/>
                  </a:lnTo>
                  <a:lnTo>
                    <a:pt x="1169" y="1128"/>
                  </a:lnTo>
                  <a:lnTo>
                    <a:pt x="1176" y="1144"/>
                  </a:lnTo>
                  <a:lnTo>
                    <a:pt x="1185" y="1162"/>
                  </a:lnTo>
                  <a:lnTo>
                    <a:pt x="1191" y="1184"/>
                  </a:lnTo>
                  <a:lnTo>
                    <a:pt x="1200" y="1206"/>
                  </a:lnTo>
                  <a:lnTo>
                    <a:pt x="1207" y="1226"/>
                  </a:lnTo>
                  <a:lnTo>
                    <a:pt x="1218" y="1240"/>
                  </a:lnTo>
                  <a:lnTo>
                    <a:pt x="1232" y="1248"/>
                  </a:lnTo>
                  <a:lnTo>
                    <a:pt x="1278" y="1237"/>
                  </a:lnTo>
                  <a:lnTo>
                    <a:pt x="1327" y="1226"/>
                  </a:lnTo>
                  <a:lnTo>
                    <a:pt x="1374" y="1215"/>
                  </a:lnTo>
                  <a:lnTo>
                    <a:pt x="1421" y="1200"/>
                  </a:lnTo>
                  <a:lnTo>
                    <a:pt x="1463" y="1184"/>
                  </a:lnTo>
                  <a:lnTo>
                    <a:pt x="1500" y="1164"/>
                  </a:lnTo>
                  <a:lnTo>
                    <a:pt x="1500" y="993"/>
                  </a:lnTo>
                  <a:lnTo>
                    <a:pt x="1501" y="826"/>
                  </a:lnTo>
                  <a:lnTo>
                    <a:pt x="1503" y="662"/>
                  </a:lnTo>
                  <a:lnTo>
                    <a:pt x="1503" y="495"/>
                  </a:lnTo>
                  <a:lnTo>
                    <a:pt x="1503" y="324"/>
                  </a:lnTo>
                  <a:lnTo>
                    <a:pt x="1503" y="275"/>
                  </a:lnTo>
                  <a:lnTo>
                    <a:pt x="1501" y="228"/>
                  </a:lnTo>
                  <a:lnTo>
                    <a:pt x="1498" y="184"/>
                  </a:lnTo>
                  <a:lnTo>
                    <a:pt x="1496" y="140"/>
                  </a:lnTo>
                  <a:lnTo>
                    <a:pt x="1498" y="98"/>
                  </a:lnTo>
                  <a:lnTo>
                    <a:pt x="1505" y="60"/>
                  </a:lnTo>
                  <a:lnTo>
                    <a:pt x="1520" y="24"/>
                  </a:lnTo>
                  <a:lnTo>
                    <a:pt x="1561" y="8"/>
                  </a:lnTo>
                  <a:lnTo>
                    <a:pt x="16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AAE368D-B1E2-4358-A7E3-48CE6A339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545" y="1566097"/>
              <a:ext cx="277876" cy="316802"/>
            </a:xfrm>
            <a:custGeom>
              <a:avLst/>
              <a:gdLst>
                <a:gd name="T0" fmla="*/ 1764 w 2942"/>
                <a:gd name="T1" fmla="*/ 10 h 3247"/>
                <a:gd name="T2" fmla="*/ 2091 w 2942"/>
                <a:gd name="T3" fmla="*/ 74 h 3247"/>
                <a:gd name="T4" fmla="*/ 2365 w 2942"/>
                <a:gd name="T5" fmla="*/ 192 h 3247"/>
                <a:gd name="T6" fmla="*/ 2591 w 2942"/>
                <a:gd name="T7" fmla="*/ 361 h 3247"/>
                <a:gd name="T8" fmla="*/ 2765 w 2942"/>
                <a:gd name="T9" fmla="*/ 576 h 3247"/>
                <a:gd name="T10" fmla="*/ 2873 w 2942"/>
                <a:gd name="T11" fmla="*/ 798 h 3247"/>
                <a:gd name="T12" fmla="*/ 2933 w 2942"/>
                <a:gd name="T13" fmla="*/ 1060 h 3247"/>
                <a:gd name="T14" fmla="*/ 2936 w 2942"/>
                <a:gd name="T15" fmla="*/ 1345 h 3247"/>
                <a:gd name="T16" fmla="*/ 2873 w 2942"/>
                <a:gd name="T17" fmla="*/ 1607 h 3247"/>
                <a:gd name="T18" fmla="*/ 2753 w 2942"/>
                <a:gd name="T19" fmla="*/ 1812 h 3247"/>
                <a:gd name="T20" fmla="*/ 2611 w 2942"/>
                <a:gd name="T21" fmla="*/ 1998 h 3247"/>
                <a:gd name="T22" fmla="*/ 2509 w 2942"/>
                <a:gd name="T23" fmla="*/ 2167 h 3247"/>
                <a:gd name="T24" fmla="*/ 2471 w 2942"/>
                <a:gd name="T25" fmla="*/ 2323 h 3247"/>
                <a:gd name="T26" fmla="*/ 2485 w 2942"/>
                <a:gd name="T27" fmla="*/ 2452 h 3247"/>
                <a:gd name="T28" fmla="*/ 2522 w 2942"/>
                <a:gd name="T29" fmla="*/ 2603 h 3247"/>
                <a:gd name="T30" fmla="*/ 2562 w 2942"/>
                <a:gd name="T31" fmla="*/ 2729 h 3247"/>
                <a:gd name="T32" fmla="*/ 2604 w 2942"/>
                <a:gd name="T33" fmla="*/ 2845 h 3247"/>
                <a:gd name="T34" fmla="*/ 2654 w 2942"/>
                <a:gd name="T35" fmla="*/ 3007 h 3247"/>
                <a:gd name="T36" fmla="*/ 2336 w 2942"/>
                <a:gd name="T37" fmla="*/ 3154 h 3247"/>
                <a:gd name="T38" fmla="*/ 1874 w 2942"/>
                <a:gd name="T39" fmla="*/ 3240 h 3247"/>
                <a:gd name="T40" fmla="*/ 1449 w 2942"/>
                <a:gd name="T41" fmla="*/ 3232 h 3247"/>
                <a:gd name="T42" fmla="*/ 1300 w 2942"/>
                <a:gd name="T43" fmla="*/ 3138 h 3247"/>
                <a:gd name="T44" fmla="*/ 1274 w 2942"/>
                <a:gd name="T45" fmla="*/ 2990 h 3247"/>
                <a:gd name="T46" fmla="*/ 1240 w 2942"/>
                <a:gd name="T47" fmla="*/ 2832 h 3247"/>
                <a:gd name="T48" fmla="*/ 1194 w 2942"/>
                <a:gd name="T49" fmla="*/ 2703 h 3247"/>
                <a:gd name="T50" fmla="*/ 1134 w 2942"/>
                <a:gd name="T51" fmla="*/ 2647 h 3247"/>
                <a:gd name="T52" fmla="*/ 1051 w 2942"/>
                <a:gd name="T53" fmla="*/ 2649 h 3247"/>
                <a:gd name="T54" fmla="*/ 974 w 2942"/>
                <a:gd name="T55" fmla="*/ 2670 h 3247"/>
                <a:gd name="T56" fmla="*/ 864 w 2942"/>
                <a:gd name="T57" fmla="*/ 2703 h 3247"/>
                <a:gd name="T58" fmla="*/ 693 w 2942"/>
                <a:gd name="T59" fmla="*/ 2727 h 3247"/>
                <a:gd name="T60" fmla="*/ 525 w 2942"/>
                <a:gd name="T61" fmla="*/ 2716 h 3247"/>
                <a:gd name="T62" fmla="*/ 438 w 2942"/>
                <a:gd name="T63" fmla="*/ 2681 h 3247"/>
                <a:gd name="T64" fmla="*/ 367 w 2942"/>
                <a:gd name="T65" fmla="*/ 2618 h 3247"/>
                <a:gd name="T66" fmla="*/ 338 w 2942"/>
                <a:gd name="T67" fmla="*/ 2520 h 3247"/>
                <a:gd name="T68" fmla="*/ 354 w 2942"/>
                <a:gd name="T69" fmla="*/ 2421 h 3247"/>
                <a:gd name="T70" fmla="*/ 365 w 2942"/>
                <a:gd name="T71" fmla="*/ 2325 h 3247"/>
                <a:gd name="T72" fmla="*/ 331 w 2942"/>
                <a:gd name="T73" fmla="*/ 2265 h 3247"/>
                <a:gd name="T74" fmla="*/ 278 w 2942"/>
                <a:gd name="T75" fmla="*/ 2232 h 3247"/>
                <a:gd name="T76" fmla="*/ 249 w 2942"/>
                <a:gd name="T77" fmla="*/ 2180 h 3247"/>
                <a:gd name="T78" fmla="*/ 267 w 2942"/>
                <a:gd name="T79" fmla="*/ 2125 h 3247"/>
                <a:gd name="T80" fmla="*/ 224 w 2942"/>
                <a:gd name="T81" fmla="*/ 2069 h 3247"/>
                <a:gd name="T82" fmla="*/ 214 w 2942"/>
                <a:gd name="T83" fmla="*/ 2007 h 3247"/>
                <a:gd name="T84" fmla="*/ 245 w 2942"/>
                <a:gd name="T85" fmla="*/ 1941 h 3247"/>
                <a:gd name="T86" fmla="*/ 273 w 2942"/>
                <a:gd name="T87" fmla="*/ 1872 h 3247"/>
                <a:gd name="T88" fmla="*/ 194 w 2942"/>
                <a:gd name="T89" fmla="*/ 1827 h 3247"/>
                <a:gd name="T90" fmla="*/ 96 w 2942"/>
                <a:gd name="T91" fmla="*/ 1794 h 3247"/>
                <a:gd name="T92" fmla="*/ 18 w 2942"/>
                <a:gd name="T93" fmla="*/ 1747 h 3247"/>
                <a:gd name="T94" fmla="*/ 4 w 2942"/>
                <a:gd name="T95" fmla="*/ 1674 h 3247"/>
                <a:gd name="T96" fmla="*/ 44 w 2942"/>
                <a:gd name="T97" fmla="*/ 1616 h 3247"/>
                <a:gd name="T98" fmla="*/ 111 w 2942"/>
                <a:gd name="T99" fmla="*/ 1545 h 3247"/>
                <a:gd name="T100" fmla="*/ 229 w 2942"/>
                <a:gd name="T101" fmla="*/ 1421 h 3247"/>
                <a:gd name="T102" fmla="*/ 325 w 2942"/>
                <a:gd name="T103" fmla="*/ 1276 h 3247"/>
                <a:gd name="T104" fmla="*/ 345 w 2942"/>
                <a:gd name="T105" fmla="*/ 1143 h 3247"/>
                <a:gd name="T106" fmla="*/ 344 w 2942"/>
                <a:gd name="T107" fmla="*/ 992 h 3247"/>
                <a:gd name="T108" fmla="*/ 440 w 2942"/>
                <a:gd name="T109" fmla="*/ 621 h 3247"/>
                <a:gd name="T110" fmla="*/ 587 w 2942"/>
                <a:gd name="T111" fmla="*/ 401 h 3247"/>
                <a:gd name="T112" fmla="*/ 789 w 2942"/>
                <a:gd name="T113" fmla="*/ 227 h 3247"/>
                <a:gd name="T114" fmla="*/ 1031 w 2942"/>
                <a:gd name="T115" fmla="*/ 103 h 3247"/>
                <a:gd name="T116" fmla="*/ 1516 w 2942"/>
                <a:gd name="T117" fmla="*/ 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42" h="3247">
                  <a:moveTo>
                    <a:pt x="1516" y="0"/>
                  </a:moveTo>
                  <a:lnTo>
                    <a:pt x="1644" y="1"/>
                  </a:lnTo>
                  <a:lnTo>
                    <a:pt x="1764" y="10"/>
                  </a:lnTo>
                  <a:lnTo>
                    <a:pt x="1878" y="25"/>
                  </a:lnTo>
                  <a:lnTo>
                    <a:pt x="1987" y="47"/>
                  </a:lnTo>
                  <a:lnTo>
                    <a:pt x="2091" y="74"/>
                  </a:lnTo>
                  <a:lnTo>
                    <a:pt x="2187" y="109"/>
                  </a:lnTo>
                  <a:lnTo>
                    <a:pt x="2280" y="147"/>
                  </a:lnTo>
                  <a:lnTo>
                    <a:pt x="2365" y="192"/>
                  </a:lnTo>
                  <a:lnTo>
                    <a:pt x="2445" y="243"/>
                  </a:lnTo>
                  <a:lnTo>
                    <a:pt x="2522" y="300"/>
                  </a:lnTo>
                  <a:lnTo>
                    <a:pt x="2591" y="361"/>
                  </a:lnTo>
                  <a:lnTo>
                    <a:pt x="2654" y="429"/>
                  </a:lnTo>
                  <a:lnTo>
                    <a:pt x="2713" y="500"/>
                  </a:lnTo>
                  <a:lnTo>
                    <a:pt x="2765" y="576"/>
                  </a:lnTo>
                  <a:lnTo>
                    <a:pt x="2813" y="656"/>
                  </a:lnTo>
                  <a:lnTo>
                    <a:pt x="2845" y="723"/>
                  </a:lnTo>
                  <a:lnTo>
                    <a:pt x="2873" y="798"/>
                  </a:lnTo>
                  <a:lnTo>
                    <a:pt x="2898" y="880"/>
                  </a:lnTo>
                  <a:lnTo>
                    <a:pt x="2918" y="969"/>
                  </a:lnTo>
                  <a:lnTo>
                    <a:pt x="2933" y="1060"/>
                  </a:lnTo>
                  <a:lnTo>
                    <a:pt x="2940" y="1154"/>
                  </a:lnTo>
                  <a:lnTo>
                    <a:pt x="2942" y="1250"/>
                  </a:lnTo>
                  <a:lnTo>
                    <a:pt x="2936" y="1345"/>
                  </a:lnTo>
                  <a:lnTo>
                    <a:pt x="2924" y="1438"/>
                  </a:lnTo>
                  <a:lnTo>
                    <a:pt x="2902" y="1529"/>
                  </a:lnTo>
                  <a:lnTo>
                    <a:pt x="2873" y="1607"/>
                  </a:lnTo>
                  <a:lnTo>
                    <a:pt x="2838" y="1680"/>
                  </a:lnTo>
                  <a:lnTo>
                    <a:pt x="2796" y="1747"/>
                  </a:lnTo>
                  <a:lnTo>
                    <a:pt x="2753" y="1812"/>
                  </a:lnTo>
                  <a:lnTo>
                    <a:pt x="2705" y="1876"/>
                  </a:lnTo>
                  <a:lnTo>
                    <a:pt x="2658" y="1936"/>
                  </a:lnTo>
                  <a:lnTo>
                    <a:pt x="2611" y="1998"/>
                  </a:lnTo>
                  <a:lnTo>
                    <a:pt x="2565" y="2060"/>
                  </a:lnTo>
                  <a:lnTo>
                    <a:pt x="2534" y="2110"/>
                  </a:lnTo>
                  <a:lnTo>
                    <a:pt x="2509" y="2167"/>
                  </a:lnTo>
                  <a:lnTo>
                    <a:pt x="2489" y="2227"/>
                  </a:lnTo>
                  <a:lnTo>
                    <a:pt x="2473" y="2292"/>
                  </a:lnTo>
                  <a:lnTo>
                    <a:pt x="2471" y="2323"/>
                  </a:lnTo>
                  <a:lnTo>
                    <a:pt x="2473" y="2360"/>
                  </a:lnTo>
                  <a:lnTo>
                    <a:pt x="2478" y="2405"/>
                  </a:lnTo>
                  <a:lnTo>
                    <a:pt x="2485" y="2452"/>
                  </a:lnTo>
                  <a:lnTo>
                    <a:pt x="2496" y="2503"/>
                  </a:lnTo>
                  <a:lnTo>
                    <a:pt x="2509" y="2554"/>
                  </a:lnTo>
                  <a:lnTo>
                    <a:pt x="2522" y="2603"/>
                  </a:lnTo>
                  <a:lnTo>
                    <a:pt x="2536" y="2650"/>
                  </a:lnTo>
                  <a:lnTo>
                    <a:pt x="2549" y="2692"/>
                  </a:lnTo>
                  <a:lnTo>
                    <a:pt x="2562" y="2729"/>
                  </a:lnTo>
                  <a:lnTo>
                    <a:pt x="2573" y="2756"/>
                  </a:lnTo>
                  <a:lnTo>
                    <a:pt x="2589" y="2796"/>
                  </a:lnTo>
                  <a:lnTo>
                    <a:pt x="2604" y="2845"/>
                  </a:lnTo>
                  <a:lnTo>
                    <a:pt x="2620" y="2900"/>
                  </a:lnTo>
                  <a:lnTo>
                    <a:pt x="2636" y="2956"/>
                  </a:lnTo>
                  <a:lnTo>
                    <a:pt x="2654" y="3007"/>
                  </a:lnTo>
                  <a:lnTo>
                    <a:pt x="2673" y="3052"/>
                  </a:lnTo>
                  <a:lnTo>
                    <a:pt x="2502" y="3107"/>
                  </a:lnTo>
                  <a:lnTo>
                    <a:pt x="2336" y="3154"/>
                  </a:lnTo>
                  <a:lnTo>
                    <a:pt x="2178" y="3192"/>
                  </a:lnTo>
                  <a:lnTo>
                    <a:pt x="2024" y="3220"/>
                  </a:lnTo>
                  <a:lnTo>
                    <a:pt x="1874" y="3240"/>
                  </a:lnTo>
                  <a:lnTo>
                    <a:pt x="1729" y="3247"/>
                  </a:lnTo>
                  <a:lnTo>
                    <a:pt x="1587" y="3245"/>
                  </a:lnTo>
                  <a:lnTo>
                    <a:pt x="1449" y="3232"/>
                  </a:lnTo>
                  <a:lnTo>
                    <a:pt x="1313" y="3209"/>
                  </a:lnTo>
                  <a:lnTo>
                    <a:pt x="1307" y="3176"/>
                  </a:lnTo>
                  <a:lnTo>
                    <a:pt x="1300" y="3138"/>
                  </a:lnTo>
                  <a:lnTo>
                    <a:pt x="1291" y="3092"/>
                  </a:lnTo>
                  <a:lnTo>
                    <a:pt x="1284" y="3043"/>
                  </a:lnTo>
                  <a:lnTo>
                    <a:pt x="1274" y="2990"/>
                  </a:lnTo>
                  <a:lnTo>
                    <a:pt x="1264" y="2936"/>
                  </a:lnTo>
                  <a:lnTo>
                    <a:pt x="1253" y="2883"/>
                  </a:lnTo>
                  <a:lnTo>
                    <a:pt x="1240" y="2832"/>
                  </a:lnTo>
                  <a:lnTo>
                    <a:pt x="1227" y="2783"/>
                  </a:lnTo>
                  <a:lnTo>
                    <a:pt x="1211" y="2740"/>
                  </a:lnTo>
                  <a:lnTo>
                    <a:pt x="1194" y="2703"/>
                  </a:lnTo>
                  <a:lnTo>
                    <a:pt x="1176" y="2674"/>
                  </a:lnTo>
                  <a:lnTo>
                    <a:pt x="1156" y="2656"/>
                  </a:lnTo>
                  <a:lnTo>
                    <a:pt x="1134" y="2647"/>
                  </a:lnTo>
                  <a:lnTo>
                    <a:pt x="1109" y="2643"/>
                  </a:lnTo>
                  <a:lnTo>
                    <a:pt x="1080" y="2645"/>
                  </a:lnTo>
                  <a:lnTo>
                    <a:pt x="1051" y="2649"/>
                  </a:lnTo>
                  <a:lnTo>
                    <a:pt x="1024" y="2656"/>
                  </a:lnTo>
                  <a:lnTo>
                    <a:pt x="998" y="2663"/>
                  </a:lnTo>
                  <a:lnTo>
                    <a:pt x="974" y="2670"/>
                  </a:lnTo>
                  <a:lnTo>
                    <a:pt x="956" y="2676"/>
                  </a:lnTo>
                  <a:lnTo>
                    <a:pt x="913" y="2690"/>
                  </a:lnTo>
                  <a:lnTo>
                    <a:pt x="864" y="2703"/>
                  </a:lnTo>
                  <a:lnTo>
                    <a:pt x="809" y="2714"/>
                  </a:lnTo>
                  <a:lnTo>
                    <a:pt x="751" y="2721"/>
                  </a:lnTo>
                  <a:lnTo>
                    <a:pt x="693" y="2727"/>
                  </a:lnTo>
                  <a:lnTo>
                    <a:pt x="634" y="2729"/>
                  </a:lnTo>
                  <a:lnTo>
                    <a:pt x="578" y="2725"/>
                  </a:lnTo>
                  <a:lnTo>
                    <a:pt x="525" y="2716"/>
                  </a:lnTo>
                  <a:lnTo>
                    <a:pt x="496" y="2709"/>
                  </a:lnTo>
                  <a:lnTo>
                    <a:pt x="467" y="2696"/>
                  </a:lnTo>
                  <a:lnTo>
                    <a:pt x="438" y="2681"/>
                  </a:lnTo>
                  <a:lnTo>
                    <a:pt x="413" y="2663"/>
                  </a:lnTo>
                  <a:lnTo>
                    <a:pt x="387" y="2641"/>
                  </a:lnTo>
                  <a:lnTo>
                    <a:pt x="367" y="2618"/>
                  </a:lnTo>
                  <a:lnTo>
                    <a:pt x="353" y="2589"/>
                  </a:lnTo>
                  <a:lnTo>
                    <a:pt x="342" y="2556"/>
                  </a:lnTo>
                  <a:lnTo>
                    <a:pt x="338" y="2520"/>
                  </a:lnTo>
                  <a:lnTo>
                    <a:pt x="342" y="2480"/>
                  </a:lnTo>
                  <a:lnTo>
                    <a:pt x="347" y="2452"/>
                  </a:lnTo>
                  <a:lnTo>
                    <a:pt x="354" y="2421"/>
                  </a:lnTo>
                  <a:lnTo>
                    <a:pt x="362" y="2389"/>
                  </a:lnTo>
                  <a:lnTo>
                    <a:pt x="365" y="2358"/>
                  </a:lnTo>
                  <a:lnTo>
                    <a:pt x="365" y="2325"/>
                  </a:lnTo>
                  <a:lnTo>
                    <a:pt x="356" y="2296"/>
                  </a:lnTo>
                  <a:lnTo>
                    <a:pt x="347" y="2280"/>
                  </a:lnTo>
                  <a:lnTo>
                    <a:pt x="331" y="2265"/>
                  </a:lnTo>
                  <a:lnTo>
                    <a:pt x="314" y="2254"/>
                  </a:lnTo>
                  <a:lnTo>
                    <a:pt x="296" y="2245"/>
                  </a:lnTo>
                  <a:lnTo>
                    <a:pt x="278" y="2232"/>
                  </a:lnTo>
                  <a:lnTo>
                    <a:pt x="264" y="2218"/>
                  </a:lnTo>
                  <a:lnTo>
                    <a:pt x="253" y="2200"/>
                  </a:lnTo>
                  <a:lnTo>
                    <a:pt x="249" y="2180"/>
                  </a:lnTo>
                  <a:lnTo>
                    <a:pt x="251" y="2160"/>
                  </a:lnTo>
                  <a:lnTo>
                    <a:pt x="258" y="2141"/>
                  </a:lnTo>
                  <a:lnTo>
                    <a:pt x="267" y="2125"/>
                  </a:lnTo>
                  <a:lnTo>
                    <a:pt x="273" y="2109"/>
                  </a:lnTo>
                  <a:lnTo>
                    <a:pt x="244" y="2089"/>
                  </a:lnTo>
                  <a:lnTo>
                    <a:pt x="224" y="2069"/>
                  </a:lnTo>
                  <a:lnTo>
                    <a:pt x="213" y="2049"/>
                  </a:lnTo>
                  <a:lnTo>
                    <a:pt x="211" y="2027"/>
                  </a:lnTo>
                  <a:lnTo>
                    <a:pt x="214" y="2007"/>
                  </a:lnTo>
                  <a:lnTo>
                    <a:pt x="222" y="1985"/>
                  </a:lnTo>
                  <a:lnTo>
                    <a:pt x="233" y="1963"/>
                  </a:lnTo>
                  <a:lnTo>
                    <a:pt x="245" y="1941"/>
                  </a:lnTo>
                  <a:lnTo>
                    <a:pt x="256" y="1918"/>
                  </a:lnTo>
                  <a:lnTo>
                    <a:pt x="267" y="1896"/>
                  </a:lnTo>
                  <a:lnTo>
                    <a:pt x="273" y="1872"/>
                  </a:lnTo>
                  <a:lnTo>
                    <a:pt x="253" y="1854"/>
                  </a:lnTo>
                  <a:lnTo>
                    <a:pt x="225" y="1840"/>
                  </a:lnTo>
                  <a:lnTo>
                    <a:pt x="194" y="1827"/>
                  </a:lnTo>
                  <a:lnTo>
                    <a:pt x="162" y="1816"/>
                  </a:lnTo>
                  <a:lnTo>
                    <a:pt x="129" y="1805"/>
                  </a:lnTo>
                  <a:lnTo>
                    <a:pt x="96" y="1794"/>
                  </a:lnTo>
                  <a:lnTo>
                    <a:pt x="65" y="1781"/>
                  </a:lnTo>
                  <a:lnTo>
                    <a:pt x="40" y="1767"/>
                  </a:lnTo>
                  <a:lnTo>
                    <a:pt x="18" y="1747"/>
                  </a:lnTo>
                  <a:lnTo>
                    <a:pt x="5" y="1723"/>
                  </a:lnTo>
                  <a:lnTo>
                    <a:pt x="0" y="1698"/>
                  </a:lnTo>
                  <a:lnTo>
                    <a:pt x="4" y="1674"/>
                  </a:lnTo>
                  <a:lnTo>
                    <a:pt x="13" y="1652"/>
                  </a:lnTo>
                  <a:lnTo>
                    <a:pt x="27" y="1634"/>
                  </a:lnTo>
                  <a:lnTo>
                    <a:pt x="44" y="1616"/>
                  </a:lnTo>
                  <a:lnTo>
                    <a:pt x="60" y="1601"/>
                  </a:lnTo>
                  <a:lnTo>
                    <a:pt x="73" y="1589"/>
                  </a:lnTo>
                  <a:lnTo>
                    <a:pt x="111" y="1545"/>
                  </a:lnTo>
                  <a:lnTo>
                    <a:pt x="151" y="1505"/>
                  </a:lnTo>
                  <a:lnTo>
                    <a:pt x="191" y="1465"/>
                  </a:lnTo>
                  <a:lnTo>
                    <a:pt x="229" y="1421"/>
                  </a:lnTo>
                  <a:lnTo>
                    <a:pt x="265" y="1378"/>
                  </a:lnTo>
                  <a:lnTo>
                    <a:pt x="298" y="1329"/>
                  </a:lnTo>
                  <a:lnTo>
                    <a:pt x="325" y="1276"/>
                  </a:lnTo>
                  <a:lnTo>
                    <a:pt x="340" y="1232"/>
                  </a:lnTo>
                  <a:lnTo>
                    <a:pt x="345" y="1189"/>
                  </a:lnTo>
                  <a:lnTo>
                    <a:pt x="345" y="1143"/>
                  </a:lnTo>
                  <a:lnTo>
                    <a:pt x="344" y="1094"/>
                  </a:lnTo>
                  <a:lnTo>
                    <a:pt x="342" y="1045"/>
                  </a:lnTo>
                  <a:lnTo>
                    <a:pt x="344" y="992"/>
                  </a:lnTo>
                  <a:lnTo>
                    <a:pt x="349" y="936"/>
                  </a:lnTo>
                  <a:lnTo>
                    <a:pt x="405" y="705"/>
                  </a:lnTo>
                  <a:lnTo>
                    <a:pt x="440" y="621"/>
                  </a:lnTo>
                  <a:lnTo>
                    <a:pt x="482" y="543"/>
                  </a:lnTo>
                  <a:lnTo>
                    <a:pt x="531" y="470"/>
                  </a:lnTo>
                  <a:lnTo>
                    <a:pt x="587" y="401"/>
                  </a:lnTo>
                  <a:lnTo>
                    <a:pt x="649" y="338"/>
                  </a:lnTo>
                  <a:lnTo>
                    <a:pt x="716" y="280"/>
                  </a:lnTo>
                  <a:lnTo>
                    <a:pt x="789" y="227"/>
                  </a:lnTo>
                  <a:lnTo>
                    <a:pt x="865" y="180"/>
                  </a:lnTo>
                  <a:lnTo>
                    <a:pt x="947" y="138"/>
                  </a:lnTo>
                  <a:lnTo>
                    <a:pt x="1031" y="103"/>
                  </a:lnTo>
                  <a:lnTo>
                    <a:pt x="1116" y="72"/>
                  </a:lnTo>
                  <a:lnTo>
                    <a:pt x="1402" y="9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464F0177-40F8-4A41-9926-78518306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393" y="242967"/>
              <a:ext cx="279395" cy="318533"/>
            </a:xfrm>
            <a:custGeom>
              <a:avLst/>
              <a:gdLst/>
              <a:ahLst/>
              <a:cxnLst/>
              <a:rect l="l" t="t" r="r" b="b"/>
              <a:pathLst>
                <a:path w="3384376" h="3858469">
                  <a:moveTo>
                    <a:pt x="1740934" y="236685"/>
                  </a:moveTo>
                  <a:lnTo>
                    <a:pt x="1571200" y="249050"/>
                  </a:lnTo>
                  <a:lnTo>
                    <a:pt x="1377859" y="294013"/>
                  </a:lnTo>
                  <a:lnTo>
                    <a:pt x="1316035" y="316494"/>
                  </a:lnTo>
                  <a:lnTo>
                    <a:pt x="1250839" y="341224"/>
                  </a:lnTo>
                  <a:lnTo>
                    <a:pt x="1187891" y="369326"/>
                  </a:lnTo>
                  <a:lnTo>
                    <a:pt x="1123819" y="403048"/>
                  </a:lnTo>
                  <a:lnTo>
                    <a:pt x="1063119" y="439018"/>
                  </a:lnTo>
                  <a:lnTo>
                    <a:pt x="1003544" y="478360"/>
                  </a:lnTo>
                  <a:lnTo>
                    <a:pt x="948464" y="523323"/>
                  </a:lnTo>
                  <a:lnTo>
                    <a:pt x="896757" y="571658"/>
                  </a:lnTo>
                  <a:lnTo>
                    <a:pt x="850670" y="625614"/>
                  </a:lnTo>
                  <a:lnTo>
                    <a:pt x="809079" y="680693"/>
                  </a:lnTo>
                  <a:lnTo>
                    <a:pt x="776481" y="741393"/>
                  </a:lnTo>
                  <a:lnTo>
                    <a:pt x="749504" y="807713"/>
                  </a:lnTo>
                  <a:lnTo>
                    <a:pt x="733767" y="876282"/>
                  </a:lnTo>
                  <a:lnTo>
                    <a:pt x="725898" y="952718"/>
                  </a:lnTo>
                  <a:lnTo>
                    <a:pt x="729270" y="1005550"/>
                  </a:lnTo>
                  <a:lnTo>
                    <a:pt x="743883" y="1055009"/>
                  </a:lnTo>
                  <a:lnTo>
                    <a:pt x="764117" y="1099972"/>
                  </a:lnTo>
                  <a:lnTo>
                    <a:pt x="793342" y="1140438"/>
                  </a:lnTo>
                  <a:lnTo>
                    <a:pt x="823692" y="1178657"/>
                  </a:lnTo>
                  <a:lnTo>
                    <a:pt x="858539" y="1212379"/>
                  </a:lnTo>
                  <a:lnTo>
                    <a:pt x="893385" y="1238232"/>
                  </a:lnTo>
                  <a:lnTo>
                    <a:pt x="929355" y="1262962"/>
                  </a:lnTo>
                  <a:lnTo>
                    <a:pt x="976566" y="1280947"/>
                  </a:lnTo>
                  <a:lnTo>
                    <a:pt x="1028273" y="1293312"/>
                  </a:lnTo>
                  <a:lnTo>
                    <a:pt x="1085601" y="1302304"/>
                  </a:lnTo>
                  <a:lnTo>
                    <a:pt x="1146301" y="1307925"/>
                  </a:lnTo>
                  <a:lnTo>
                    <a:pt x="1210373" y="1312421"/>
                  </a:lnTo>
                  <a:lnTo>
                    <a:pt x="1273321" y="1313545"/>
                  </a:lnTo>
                  <a:lnTo>
                    <a:pt x="1338517" y="1313545"/>
                  </a:lnTo>
                  <a:lnTo>
                    <a:pt x="1403713" y="1315793"/>
                  </a:lnTo>
                  <a:lnTo>
                    <a:pt x="1465537" y="1320290"/>
                  </a:lnTo>
                  <a:lnTo>
                    <a:pt x="1522865" y="1324786"/>
                  </a:lnTo>
                  <a:lnTo>
                    <a:pt x="1575696" y="1332654"/>
                  </a:lnTo>
                  <a:lnTo>
                    <a:pt x="1625155" y="1345019"/>
                  </a:lnTo>
                  <a:lnTo>
                    <a:pt x="1665622" y="1360756"/>
                  </a:lnTo>
                  <a:lnTo>
                    <a:pt x="1695971" y="1383238"/>
                  </a:lnTo>
                  <a:lnTo>
                    <a:pt x="1720701" y="1407967"/>
                  </a:lnTo>
                  <a:lnTo>
                    <a:pt x="1743182" y="1437193"/>
                  </a:lnTo>
                  <a:lnTo>
                    <a:pt x="1760043" y="1465295"/>
                  </a:lnTo>
                  <a:lnTo>
                    <a:pt x="1775780" y="1497893"/>
                  </a:lnTo>
                  <a:lnTo>
                    <a:pt x="1788145" y="1528243"/>
                  </a:lnTo>
                  <a:lnTo>
                    <a:pt x="1800510" y="1560841"/>
                  </a:lnTo>
                  <a:lnTo>
                    <a:pt x="1812875" y="1594563"/>
                  </a:lnTo>
                  <a:lnTo>
                    <a:pt x="1827488" y="1624913"/>
                  </a:lnTo>
                  <a:lnTo>
                    <a:pt x="1840977" y="1655263"/>
                  </a:lnTo>
                  <a:lnTo>
                    <a:pt x="1857838" y="1684489"/>
                  </a:lnTo>
                  <a:lnTo>
                    <a:pt x="1875823" y="1710342"/>
                  </a:lnTo>
                  <a:lnTo>
                    <a:pt x="1898304" y="1735072"/>
                  </a:lnTo>
                  <a:lnTo>
                    <a:pt x="1925282" y="1755305"/>
                  </a:lnTo>
                  <a:lnTo>
                    <a:pt x="1957880" y="1772166"/>
                  </a:lnTo>
                  <a:lnTo>
                    <a:pt x="1997222" y="1785655"/>
                  </a:lnTo>
                  <a:lnTo>
                    <a:pt x="2039937" y="1794647"/>
                  </a:lnTo>
                  <a:lnTo>
                    <a:pt x="2090520" y="1798020"/>
                  </a:lnTo>
                  <a:lnTo>
                    <a:pt x="2152344" y="1796896"/>
                  </a:lnTo>
                  <a:lnTo>
                    <a:pt x="2178198" y="1837362"/>
                  </a:lnTo>
                  <a:lnTo>
                    <a:pt x="2209672" y="1880077"/>
                  </a:lnTo>
                  <a:lnTo>
                    <a:pt x="2245642" y="1925040"/>
                  </a:lnTo>
                  <a:lnTo>
                    <a:pt x="2287233" y="1967754"/>
                  </a:lnTo>
                  <a:lnTo>
                    <a:pt x="2329947" y="2009345"/>
                  </a:lnTo>
                  <a:lnTo>
                    <a:pt x="2372662" y="2039695"/>
                  </a:lnTo>
                  <a:lnTo>
                    <a:pt x="2415377" y="2062176"/>
                  </a:lnTo>
                  <a:lnTo>
                    <a:pt x="2452471" y="2072293"/>
                  </a:lnTo>
                  <a:lnTo>
                    <a:pt x="2495186" y="2074541"/>
                  </a:lnTo>
                  <a:lnTo>
                    <a:pt x="2542397" y="2072293"/>
                  </a:lnTo>
                  <a:lnTo>
                    <a:pt x="2591856" y="2067797"/>
                  </a:lnTo>
                  <a:lnTo>
                    <a:pt x="2642439" y="2057680"/>
                  </a:lnTo>
                  <a:lnTo>
                    <a:pt x="2691898" y="2045315"/>
                  </a:lnTo>
                  <a:lnTo>
                    <a:pt x="2740233" y="2031826"/>
                  </a:lnTo>
                  <a:lnTo>
                    <a:pt x="2784072" y="2014965"/>
                  </a:lnTo>
                  <a:lnTo>
                    <a:pt x="2824539" y="1999228"/>
                  </a:lnTo>
                  <a:lnTo>
                    <a:pt x="2854888" y="1982367"/>
                  </a:lnTo>
                  <a:lnTo>
                    <a:pt x="2879618" y="1967754"/>
                  </a:lnTo>
                  <a:lnTo>
                    <a:pt x="2916712" y="1939653"/>
                  </a:lnTo>
                  <a:lnTo>
                    <a:pt x="2952683" y="1907055"/>
                  </a:lnTo>
                  <a:lnTo>
                    <a:pt x="2987529" y="1872208"/>
                  </a:lnTo>
                  <a:lnTo>
                    <a:pt x="3022375" y="1835114"/>
                  </a:lnTo>
                  <a:lnTo>
                    <a:pt x="3054973" y="1792399"/>
                  </a:lnTo>
                  <a:lnTo>
                    <a:pt x="3084199" y="1747437"/>
                  </a:lnTo>
                  <a:lnTo>
                    <a:pt x="3110053" y="1697977"/>
                  </a:lnTo>
                  <a:lnTo>
                    <a:pt x="3132534" y="1642898"/>
                  </a:lnTo>
                  <a:lnTo>
                    <a:pt x="3149395" y="1585570"/>
                  </a:lnTo>
                  <a:lnTo>
                    <a:pt x="3161760" y="1520374"/>
                  </a:lnTo>
                  <a:lnTo>
                    <a:pt x="3166256" y="1452930"/>
                  </a:lnTo>
                  <a:lnTo>
                    <a:pt x="3164008" y="1377617"/>
                  </a:lnTo>
                  <a:lnTo>
                    <a:pt x="3153891" y="1297808"/>
                  </a:lnTo>
                  <a:lnTo>
                    <a:pt x="3129162" y="1178657"/>
                  </a:lnTo>
                  <a:lnTo>
                    <a:pt x="3098812" y="1068498"/>
                  </a:lnTo>
                  <a:lnTo>
                    <a:pt x="3059469" y="962835"/>
                  </a:lnTo>
                  <a:lnTo>
                    <a:pt x="3012258" y="863917"/>
                  </a:lnTo>
                  <a:lnTo>
                    <a:pt x="2959427" y="772867"/>
                  </a:lnTo>
                  <a:lnTo>
                    <a:pt x="2896479" y="686314"/>
                  </a:lnTo>
                  <a:lnTo>
                    <a:pt x="2829035" y="608753"/>
                  </a:lnTo>
                  <a:lnTo>
                    <a:pt x="2750350" y="539060"/>
                  </a:lnTo>
                  <a:lnTo>
                    <a:pt x="2669417" y="473864"/>
                  </a:lnTo>
                  <a:lnTo>
                    <a:pt x="2577243" y="418785"/>
                  </a:lnTo>
                  <a:lnTo>
                    <a:pt x="2479449" y="369326"/>
                  </a:lnTo>
                  <a:lnTo>
                    <a:pt x="2374910" y="326611"/>
                  </a:lnTo>
                  <a:lnTo>
                    <a:pt x="2262503" y="294013"/>
                  </a:lnTo>
                  <a:lnTo>
                    <a:pt x="2142228" y="268159"/>
                  </a:lnTo>
                  <a:lnTo>
                    <a:pt x="2017456" y="249050"/>
                  </a:lnTo>
                  <a:lnTo>
                    <a:pt x="1882567" y="238933"/>
                  </a:lnTo>
                  <a:close/>
                  <a:moveTo>
                    <a:pt x="1743955" y="0"/>
                  </a:moveTo>
                  <a:lnTo>
                    <a:pt x="1891201" y="1188"/>
                  </a:lnTo>
                  <a:lnTo>
                    <a:pt x="2029245" y="11883"/>
                  </a:lnTo>
                  <a:lnTo>
                    <a:pt x="2160387" y="29708"/>
                  </a:lnTo>
                  <a:lnTo>
                    <a:pt x="2285777" y="55851"/>
                  </a:lnTo>
                  <a:lnTo>
                    <a:pt x="2405415" y="87936"/>
                  </a:lnTo>
                  <a:lnTo>
                    <a:pt x="2515850" y="129527"/>
                  </a:lnTo>
                  <a:lnTo>
                    <a:pt x="2622834" y="174683"/>
                  </a:lnTo>
                  <a:lnTo>
                    <a:pt x="2720615" y="228157"/>
                  </a:lnTo>
                  <a:lnTo>
                    <a:pt x="2812644" y="288761"/>
                  </a:lnTo>
                  <a:lnTo>
                    <a:pt x="2901222" y="356496"/>
                  </a:lnTo>
                  <a:lnTo>
                    <a:pt x="2980598" y="428983"/>
                  </a:lnTo>
                  <a:lnTo>
                    <a:pt x="3053071" y="509789"/>
                  </a:lnTo>
                  <a:lnTo>
                    <a:pt x="3120942" y="594159"/>
                  </a:lnTo>
                  <a:lnTo>
                    <a:pt x="3180761" y="684471"/>
                  </a:lnTo>
                  <a:lnTo>
                    <a:pt x="3235979" y="779537"/>
                  </a:lnTo>
                  <a:lnTo>
                    <a:pt x="3272791" y="859154"/>
                  </a:lnTo>
                  <a:lnTo>
                    <a:pt x="3305001" y="948278"/>
                  </a:lnTo>
                  <a:lnTo>
                    <a:pt x="3333760" y="1045720"/>
                  </a:lnTo>
                  <a:lnTo>
                    <a:pt x="3356767" y="1151480"/>
                  </a:lnTo>
                  <a:lnTo>
                    <a:pt x="3374023" y="1259617"/>
                  </a:lnTo>
                  <a:lnTo>
                    <a:pt x="3382075" y="1371319"/>
                  </a:lnTo>
                  <a:lnTo>
                    <a:pt x="3384376" y="1485398"/>
                  </a:lnTo>
                  <a:lnTo>
                    <a:pt x="3377474" y="1598288"/>
                  </a:lnTo>
                  <a:lnTo>
                    <a:pt x="3363669" y="1708802"/>
                  </a:lnTo>
                  <a:lnTo>
                    <a:pt x="3338361" y="1816939"/>
                  </a:lnTo>
                  <a:lnTo>
                    <a:pt x="3305001" y="1909627"/>
                  </a:lnTo>
                  <a:lnTo>
                    <a:pt x="3264738" y="1996375"/>
                  </a:lnTo>
                  <a:lnTo>
                    <a:pt x="3216423" y="2075992"/>
                  </a:lnTo>
                  <a:lnTo>
                    <a:pt x="3166957" y="2153233"/>
                  </a:lnTo>
                  <a:lnTo>
                    <a:pt x="3111739" y="2229285"/>
                  </a:lnTo>
                  <a:lnTo>
                    <a:pt x="3057672" y="2300584"/>
                  </a:lnTo>
                  <a:lnTo>
                    <a:pt x="3003605" y="2374260"/>
                  </a:lnTo>
                  <a:lnTo>
                    <a:pt x="2950688" y="2447935"/>
                  </a:lnTo>
                  <a:lnTo>
                    <a:pt x="2915027" y="2507351"/>
                  </a:lnTo>
                  <a:lnTo>
                    <a:pt x="2886268" y="2575085"/>
                  </a:lnTo>
                  <a:lnTo>
                    <a:pt x="2863260" y="2646385"/>
                  </a:lnTo>
                  <a:lnTo>
                    <a:pt x="2844855" y="2723625"/>
                  </a:lnTo>
                  <a:lnTo>
                    <a:pt x="2842554" y="2760463"/>
                  </a:lnTo>
                  <a:lnTo>
                    <a:pt x="2844855" y="2804431"/>
                  </a:lnTo>
                  <a:lnTo>
                    <a:pt x="2850606" y="2857905"/>
                  </a:lnTo>
                  <a:lnTo>
                    <a:pt x="2858659" y="2913756"/>
                  </a:lnTo>
                  <a:lnTo>
                    <a:pt x="2871313" y="2974360"/>
                  </a:lnTo>
                  <a:lnTo>
                    <a:pt x="2886268" y="3034965"/>
                  </a:lnTo>
                  <a:lnTo>
                    <a:pt x="2901222" y="3093192"/>
                  </a:lnTo>
                  <a:lnTo>
                    <a:pt x="2917328" y="3149043"/>
                  </a:lnTo>
                  <a:lnTo>
                    <a:pt x="2932282" y="3198952"/>
                  </a:lnTo>
                  <a:lnTo>
                    <a:pt x="2947237" y="3242920"/>
                  </a:lnTo>
                  <a:lnTo>
                    <a:pt x="2959891" y="3275005"/>
                  </a:lnTo>
                  <a:lnTo>
                    <a:pt x="2978297" y="3322538"/>
                  </a:lnTo>
                  <a:lnTo>
                    <a:pt x="2995552" y="3380765"/>
                  </a:lnTo>
                  <a:lnTo>
                    <a:pt x="3013958" y="3446123"/>
                  </a:lnTo>
                  <a:lnTo>
                    <a:pt x="3032364" y="3512668"/>
                  </a:lnTo>
                  <a:lnTo>
                    <a:pt x="3053071" y="3573273"/>
                  </a:lnTo>
                  <a:lnTo>
                    <a:pt x="3074928" y="3626747"/>
                  </a:lnTo>
                  <a:lnTo>
                    <a:pt x="2878215" y="3692105"/>
                  </a:lnTo>
                  <a:lnTo>
                    <a:pt x="2687254" y="3747955"/>
                  </a:lnTo>
                  <a:lnTo>
                    <a:pt x="2505497" y="3793112"/>
                  </a:lnTo>
                  <a:lnTo>
                    <a:pt x="2328340" y="3826384"/>
                  </a:lnTo>
                  <a:lnTo>
                    <a:pt x="2155785" y="3850151"/>
                  </a:lnTo>
                  <a:lnTo>
                    <a:pt x="1988983" y="3858469"/>
                  </a:lnTo>
                  <a:lnTo>
                    <a:pt x="1825631" y="3856092"/>
                  </a:lnTo>
                  <a:lnTo>
                    <a:pt x="1666880" y="3840644"/>
                  </a:lnTo>
                  <a:lnTo>
                    <a:pt x="1510430" y="3813313"/>
                  </a:lnTo>
                  <a:lnTo>
                    <a:pt x="1503528" y="3774098"/>
                  </a:lnTo>
                  <a:lnTo>
                    <a:pt x="1495476" y="3728942"/>
                  </a:lnTo>
                  <a:lnTo>
                    <a:pt x="1485122" y="3674280"/>
                  </a:lnTo>
                  <a:lnTo>
                    <a:pt x="1477070" y="3616052"/>
                  </a:lnTo>
                  <a:lnTo>
                    <a:pt x="1465566" y="3553071"/>
                  </a:lnTo>
                  <a:lnTo>
                    <a:pt x="1454062" y="3488902"/>
                  </a:lnTo>
                  <a:lnTo>
                    <a:pt x="1441408" y="3425921"/>
                  </a:lnTo>
                  <a:lnTo>
                    <a:pt x="1426454" y="3365317"/>
                  </a:lnTo>
                  <a:lnTo>
                    <a:pt x="1411499" y="3307089"/>
                  </a:lnTo>
                  <a:lnTo>
                    <a:pt x="1393093" y="3255992"/>
                  </a:lnTo>
                  <a:lnTo>
                    <a:pt x="1373537" y="3212024"/>
                  </a:lnTo>
                  <a:lnTo>
                    <a:pt x="1352830" y="3177563"/>
                  </a:lnTo>
                  <a:lnTo>
                    <a:pt x="1329823" y="3156173"/>
                  </a:lnTo>
                  <a:lnTo>
                    <a:pt x="1304515" y="3145478"/>
                  </a:lnTo>
                  <a:lnTo>
                    <a:pt x="1275756" y="3140725"/>
                  </a:lnTo>
                  <a:lnTo>
                    <a:pt x="1242395" y="3143102"/>
                  </a:lnTo>
                  <a:lnTo>
                    <a:pt x="1209035" y="3147855"/>
                  </a:lnTo>
                  <a:lnTo>
                    <a:pt x="1177975" y="3156173"/>
                  </a:lnTo>
                  <a:lnTo>
                    <a:pt x="1148065" y="3164491"/>
                  </a:lnTo>
                  <a:lnTo>
                    <a:pt x="1120456" y="3172809"/>
                  </a:lnTo>
                  <a:lnTo>
                    <a:pt x="1099750" y="3179939"/>
                  </a:lnTo>
                  <a:lnTo>
                    <a:pt x="1050284" y="3196576"/>
                  </a:lnTo>
                  <a:lnTo>
                    <a:pt x="993916" y="3212024"/>
                  </a:lnTo>
                  <a:lnTo>
                    <a:pt x="930646" y="3225095"/>
                  </a:lnTo>
                  <a:lnTo>
                    <a:pt x="863925" y="3233414"/>
                  </a:lnTo>
                  <a:lnTo>
                    <a:pt x="797204" y="3240544"/>
                  </a:lnTo>
                  <a:lnTo>
                    <a:pt x="729332" y="3242920"/>
                  </a:lnTo>
                  <a:lnTo>
                    <a:pt x="664912" y="3238167"/>
                  </a:lnTo>
                  <a:lnTo>
                    <a:pt x="603942" y="3227472"/>
                  </a:lnTo>
                  <a:lnTo>
                    <a:pt x="570582" y="3219154"/>
                  </a:lnTo>
                  <a:lnTo>
                    <a:pt x="537221" y="3203706"/>
                  </a:lnTo>
                  <a:lnTo>
                    <a:pt x="503860" y="3185881"/>
                  </a:lnTo>
                  <a:lnTo>
                    <a:pt x="475101" y="3164491"/>
                  </a:lnTo>
                  <a:lnTo>
                    <a:pt x="445192" y="3138348"/>
                  </a:lnTo>
                  <a:lnTo>
                    <a:pt x="422184" y="3111017"/>
                  </a:lnTo>
                  <a:lnTo>
                    <a:pt x="406079" y="3076556"/>
                  </a:lnTo>
                  <a:lnTo>
                    <a:pt x="393425" y="3037341"/>
                  </a:lnTo>
                  <a:lnTo>
                    <a:pt x="388824" y="2994562"/>
                  </a:lnTo>
                  <a:lnTo>
                    <a:pt x="393425" y="2947029"/>
                  </a:lnTo>
                  <a:lnTo>
                    <a:pt x="399177" y="2913756"/>
                  </a:lnTo>
                  <a:lnTo>
                    <a:pt x="407230" y="2876918"/>
                  </a:lnTo>
                  <a:lnTo>
                    <a:pt x="416433" y="2838892"/>
                  </a:lnTo>
                  <a:lnTo>
                    <a:pt x="419884" y="2802054"/>
                  </a:lnTo>
                  <a:lnTo>
                    <a:pt x="419884" y="2762840"/>
                  </a:lnTo>
                  <a:lnTo>
                    <a:pt x="409530" y="2728379"/>
                  </a:lnTo>
                  <a:lnTo>
                    <a:pt x="399177" y="2709365"/>
                  </a:lnTo>
                  <a:lnTo>
                    <a:pt x="380771" y="2691541"/>
                  </a:lnTo>
                  <a:lnTo>
                    <a:pt x="361215" y="2678469"/>
                  </a:lnTo>
                  <a:lnTo>
                    <a:pt x="340508" y="2667774"/>
                  </a:lnTo>
                  <a:lnTo>
                    <a:pt x="319802" y="2652326"/>
                  </a:lnTo>
                  <a:lnTo>
                    <a:pt x="303697" y="2635690"/>
                  </a:lnTo>
                  <a:lnTo>
                    <a:pt x="291043" y="2614300"/>
                  </a:lnTo>
                  <a:lnTo>
                    <a:pt x="286441" y="2590534"/>
                  </a:lnTo>
                  <a:lnTo>
                    <a:pt x="288742" y="2566767"/>
                  </a:lnTo>
                  <a:lnTo>
                    <a:pt x="296794" y="2544189"/>
                  </a:lnTo>
                  <a:lnTo>
                    <a:pt x="307148" y="2525176"/>
                  </a:lnTo>
                  <a:lnTo>
                    <a:pt x="314050" y="2506163"/>
                  </a:lnTo>
                  <a:lnTo>
                    <a:pt x="280689" y="2482397"/>
                  </a:lnTo>
                  <a:lnTo>
                    <a:pt x="257682" y="2458630"/>
                  </a:lnTo>
                  <a:lnTo>
                    <a:pt x="245028" y="2434864"/>
                  </a:lnTo>
                  <a:lnTo>
                    <a:pt x="242727" y="2408721"/>
                  </a:lnTo>
                  <a:lnTo>
                    <a:pt x="246178" y="2384955"/>
                  </a:lnTo>
                  <a:lnTo>
                    <a:pt x="255381" y="2358812"/>
                  </a:lnTo>
                  <a:lnTo>
                    <a:pt x="268035" y="2332669"/>
                  </a:lnTo>
                  <a:lnTo>
                    <a:pt x="281840" y="2306526"/>
                  </a:lnTo>
                  <a:lnTo>
                    <a:pt x="294494" y="2279194"/>
                  </a:lnTo>
                  <a:lnTo>
                    <a:pt x="307148" y="2253051"/>
                  </a:lnTo>
                  <a:lnTo>
                    <a:pt x="314050" y="2224532"/>
                  </a:lnTo>
                  <a:lnTo>
                    <a:pt x="291043" y="2203142"/>
                  </a:lnTo>
                  <a:lnTo>
                    <a:pt x="258832" y="2186505"/>
                  </a:lnTo>
                  <a:lnTo>
                    <a:pt x="223171" y="2171057"/>
                  </a:lnTo>
                  <a:lnTo>
                    <a:pt x="186359" y="2157986"/>
                  </a:lnTo>
                  <a:lnTo>
                    <a:pt x="148397" y="2144914"/>
                  </a:lnTo>
                  <a:lnTo>
                    <a:pt x="110435" y="2131843"/>
                  </a:lnTo>
                  <a:lnTo>
                    <a:pt x="74774" y="2116395"/>
                  </a:lnTo>
                  <a:lnTo>
                    <a:pt x="46015" y="2099758"/>
                  </a:lnTo>
                  <a:lnTo>
                    <a:pt x="20707" y="2075992"/>
                  </a:lnTo>
                  <a:lnTo>
                    <a:pt x="5752" y="2047472"/>
                  </a:lnTo>
                  <a:lnTo>
                    <a:pt x="0" y="2017764"/>
                  </a:lnTo>
                  <a:lnTo>
                    <a:pt x="4602" y="1989245"/>
                  </a:lnTo>
                  <a:lnTo>
                    <a:pt x="14955" y="1963102"/>
                  </a:lnTo>
                  <a:lnTo>
                    <a:pt x="31060" y="1941712"/>
                  </a:lnTo>
                  <a:lnTo>
                    <a:pt x="50616" y="1920322"/>
                  </a:lnTo>
                  <a:lnTo>
                    <a:pt x="69022" y="1902497"/>
                  </a:lnTo>
                  <a:lnTo>
                    <a:pt x="83977" y="1888238"/>
                  </a:lnTo>
                  <a:lnTo>
                    <a:pt x="127691" y="1835952"/>
                  </a:lnTo>
                  <a:lnTo>
                    <a:pt x="173705" y="1788419"/>
                  </a:lnTo>
                  <a:lnTo>
                    <a:pt x="219720" y="1740886"/>
                  </a:lnTo>
                  <a:lnTo>
                    <a:pt x="263434" y="1688600"/>
                  </a:lnTo>
                  <a:lnTo>
                    <a:pt x="304847" y="1637503"/>
                  </a:lnTo>
                  <a:lnTo>
                    <a:pt x="342809" y="1579275"/>
                  </a:lnTo>
                  <a:lnTo>
                    <a:pt x="373869" y="1516294"/>
                  </a:lnTo>
                  <a:lnTo>
                    <a:pt x="391124" y="1464008"/>
                  </a:lnTo>
                  <a:lnTo>
                    <a:pt x="396876" y="1412910"/>
                  </a:lnTo>
                  <a:lnTo>
                    <a:pt x="396876" y="1358248"/>
                  </a:lnTo>
                  <a:lnTo>
                    <a:pt x="395726" y="1300020"/>
                  </a:lnTo>
                  <a:lnTo>
                    <a:pt x="393425" y="1241793"/>
                  </a:lnTo>
                  <a:lnTo>
                    <a:pt x="395726" y="1178812"/>
                  </a:lnTo>
                  <a:lnTo>
                    <a:pt x="401478" y="1112266"/>
                  </a:lnTo>
                  <a:lnTo>
                    <a:pt x="465898" y="837764"/>
                  </a:lnTo>
                  <a:lnTo>
                    <a:pt x="506161" y="737946"/>
                  </a:lnTo>
                  <a:lnTo>
                    <a:pt x="554476" y="645257"/>
                  </a:lnTo>
                  <a:lnTo>
                    <a:pt x="610844" y="558510"/>
                  </a:lnTo>
                  <a:lnTo>
                    <a:pt x="675265" y="476516"/>
                  </a:lnTo>
                  <a:lnTo>
                    <a:pt x="746588" y="401652"/>
                  </a:lnTo>
                  <a:lnTo>
                    <a:pt x="823662" y="332729"/>
                  </a:lnTo>
                  <a:lnTo>
                    <a:pt x="907639" y="269748"/>
                  </a:lnTo>
                  <a:lnTo>
                    <a:pt x="995067" y="213897"/>
                  </a:lnTo>
                  <a:lnTo>
                    <a:pt x="1089397" y="163988"/>
                  </a:lnTo>
                  <a:lnTo>
                    <a:pt x="1186027" y="122397"/>
                  </a:lnTo>
                  <a:lnTo>
                    <a:pt x="1283808" y="85559"/>
                  </a:lnTo>
                  <a:lnTo>
                    <a:pt x="1612813" y="106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C15E9BE-F628-4F9D-B8FC-D6F6B562C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146" y="1451291"/>
              <a:ext cx="213534" cy="300406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8A9F68D-7961-4790-BD5F-A843AE71D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1175323"/>
              <a:ext cx="388063" cy="272151"/>
            </a:xfrm>
            <a:custGeom>
              <a:avLst/>
              <a:gdLst>
                <a:gd name="T0" fmla="*/ 1182 w 4436"/>
                <a:gd name="T1" fmla="*/ 1064 h 3111"/>
                <a:gd name="T2" fmla="*/ 1302 w 4436"/>
                <a:gd name="T3" fmla="*/ 1351 h 3111"/>
                <a:gd name="T4" fmla="*/ 1236 w 4436"/>
                <a:gd name="T5" fmla="*/ 1649 h 3111"/>
                <a:gd name="T6" fmla="*/ 976 w 4436"/>
                <a:gd name="T7" fmla="*/ 1793 h 3111"/>
                <a:gd name="T8" fmla="*/ 702 w 4436"/>
                <a:gd name="T9" fmla="*/ 1633 h 3111"/>
                <a:gd name="T10" fmla="*/ 611 w 4436"/>
                <a:gd name="T11" fmla="*/ 1300 h 3111"/>
                <a:gd name="T12" fmla="*/ 744 w 4436"/>
                <a:gd name="T13" fmla="*/ 1027 h 3111"/>
                <a:gd name="T14" fmla="*/ 3564 w 4436"/>
                <a:gd name="T15" fmla="*/ 958 h 3111"/>
                <a:gd name="T16" fmla="*/ 3798 w 4436"/>
                <a:gd name="T17" fmla="*/ 1113 h 3111"/>
                <a:gd name="T18" fmla="*/ 3851 w 4436"/>
                <a:gd name="T19" fmla="*/ 1396 h 3111"/>
                <a:gd name="T20" fmla="*/ 3749 w 4436"/>
                <a:gd name="T21" fmla="*/ 1671 h 3111"/>
                <a:gd name="T22" fmla="*/ 3520 w 4436"/>
                <a:gd name="T23" fmla="*/ 1795 h 3111"/>
                <a:gd name="T24" fmla="*/ 3235 w 4436"/>
                <a:gd name="T25" fmla="*/ 1644 h 3111"/>
                <a:gd name="T26" fmla="*/ 3167 w 4436"/>
                <a:gd name="T27" fmla="*/ 1302 h 3111"/>
                <a:gd name="T28" fmla="*/ 3325 w 4436"/>
                <a:gd name="T29" fmla="*/ 1027 h 3111"/>
                <a:gd name="T30" fmla="*/ 2318 w 4436"/>
                <a:gd name="T31" fmla="*/ 2 h 3111"/>
                <a:gd name="T32" fmla="*/ 2613 w 4436"/>
                <a:gd name="T33" fmla="*/ 102 h 3111"/>
                <a:gd name="T34" fmla="*/ 2871 w 4436"/>
                <a:gd name="T35" fmla="*/ 233 h 3111"/>
                <a:gd name="T36" fmla="*/ 3215 w 4436"/>
                <a:gd name="T37" fmla="*/ 218 h 3111"/>
                <a:gd name="T38" fmla="*/ 3642 w 4436"/>
                <a:gd name="T39" fmla="*/ 153 h 3111"/>
                <a:gd name="T40" fmla="*/ 4082 w 4436"/>
                <a:gd name="T41" fmla="*/ 240 h 3111"/>
                <a:gd name="T42" fmla="*/ 4364 w 4436"/>
                <a:gd name="T43" fmla="*/ 467 h 3111"/>
                <a:gd name="T44" fmla="*/ 4418 w 4436"/>
                <a:gd name="T45" fmla="*/ 884 h 3111"/>
                <a:gd name="T46" fmla="*/ 4222 w 4436"/>
                <a:gd name="T47" fmla="*/ 1284 h 3111"/>
                <a:gd name="T48" fmla="*/ 3955 w 4436"/>
                <a:gd name="T49" fmla="*/ 1565 h 3111"/>
                <a:gd name="T50" fmla="*/ 3944 w 4436"/>
                <a:gd name="T51" fmla="*/ 1400 h 3111"/>
                <a:gd name="T52" fmla="*/ 3880 w 4436"/>
                <a:gd name="T53" fmla="*/ 1027 h 3111"/>
                <a:gd name="T54" fmla="*/ 4071 w 4436"/>
                <a:gd name="T55" fmla="*/ 1022 h 3111"/>
                <a:gd name="T56" fmla="*/ 4236 w 4436"/>
                <a:gd name="T57" fmla="*/ 831 h 3111"/>
                <a:gd name="T58" fmla="*/ 4167 w 4436"/>
                <a:gd name="T59" fmla="*/ 562 h 3111"/>
                <a:gd name="T60" fmla="*/ 3938 w 4436"/>
                <a:gd name="T61" fmla="*/ 438 h 3111"/>
                <a:gd name="T62" fmla="*/ 3584 w 4436"/>
                <a:gd name="T63" fmla="*/ 431 h 3111"/>
                <a:gd name="T64" fmla="*/ 3165 w 4436"/>
                <a:gd name="T65" fmla="*/ 582 h 3111"/>
                <a:gd name="T66" fmla="*/ 2933 w 4436"/>
                <a:gd name="T67" fmla="*/ 918 h 3111"/>
                <a:gd name="T68" fmla="*/ 2865 w 4436"/>
                <a:gd name="T69" fmla="*/ 1396 h 3111"/>
                <a:gd name="T70" fmla="*/ 2738 w 4436"/>
                <a:gd name="T71" fmla="*/ 1847 h 3111"/>
                <a:gd name="T72" fmla="*/ 2513 w 4436"/>
                <a:gd name="T73" fmla="*/ 2264 h 3111"/>
                <a:gd name="T74" fmla="*/ 2347 w 4436"/>
                <a:gd name="T75" fmla="*/ 2738 h 3111"/>
                <a:gd name="T76" fmla="*/ 2309 w 4436"/>
                <a:gd name="T77" fmla="*/ 3084 h 3111"/>
                <a:gd name="T78" fmla="*/ 2198 w 4436"/>
                <a:gd name="T79" fmla="*/ 3104 h 3111"/>
                <a:gd name="T80" fmla="*/ 2155 w 4436"/>
                <a:gd name="T81" fmla="*/ 2942 h 3111"/>
                <a:gd name="T82" fmla="*/ 2029 w 4436"/>
                <a:gd name="T83" fmla="*/ 2424 h 3111"/>
                <a:gd name="T84" fmla="*/ 1798 w 4436"/>
                <a:gd name="T85" fmla="*/ 2005 h 3111"/>
                <a:gd name="T86" fmla="*/ 1615 w 4436"/>
                <a:gd name="T87" fmla="*/ 1584 h 3111"/>
                <a:gd name="T88" fmla="*/ 1542 w 4436"/>
                <a:gd name="T89" fmla="*/ 1105 h 3111"/>
                <a:gd name="T90" fmla="*/ 1407 w 4436"/>
                <a:gd name="T91" fmla="*/ 691 h 3111"/>
                <a:gd name="T92" fmla="*/ 1093 w 4436"/>
                <a:gd name="T93" fmla="*/ 475 h 3111"/>
                <a:gd name="T94" fmla="*/ 640 w 4436"/>
                <a:gd name="T95" fmla="*/ 424 h 3111"/>
                <a:gd name="T96" fmla="*/ 360 w 4436"/>
                <a:gd name="T97" fmla="*/ 509 h 3111"/>
                <a:gd name="T98" fmla="*/ 191 w 4436"/>
                <a:gd name="T99" fmla="*/ 715 h 3111"/>
                <a:gd name="T100" fmla="*/ 260 w 4436"/>
                <a:gd name="T101" fmla="*/ 965 h 3111"/>
                <a:gd name="T102" fmla="*/ 451 w 4436"/>
                <a:gd name="T103" fmla="*/ 1044 h 3111"/>
                <a:gd name="T104" fmla="*/ 513 w 4436"/>
                <a:gd name="T105" fmla="*/ 1213 h 3111"/>
                <a:gd name="T106" fmla="*/ 547 w 4436"/>
                <a:gd name="T107" fmla="*/ 1607 h 3111"/>
                <a:gd name="T108" fmla="*/ 204 w 4436"/>
                <a:gd name="T109" fmla="*/ 1264 h 3111"/>
                <a:gd name="T110" fmla="*/ 16 w 4436"/>
                <a:gd name="T111" fmla="*/ 889 h 3111"/>
                <a:gd name="T112" fmla="*/ 69 w 4436"/>
                <a:gd name="T113" fmla="*/ 493 h 3111"/>
                <a:gd name="T114" fmla="*/ 371 w 4436"/>
                <a:gd name="T115" fmla="*/ 240 h 3111"/>
                <a:gd name="T116" fmla="*/ 815 w 4436"/>
                <a:gd name="T117" fmla="*/ 145 h 3111"/>
                <a:gd name="T118" fmla="*/ 1333 w 4436"/>
                <a:gd name="T119" fmla="*/ 215 h 3111"/>
                <a:gd name="T120" fmla="*/ 1669 w 4436"/>
                <a:gd name="T121" fmla="*/ 235 h 3111"/>
                <a:gd name="T122" fmla="*/ 1876 w 4436"/>
                <a:gd name="T123" fmla="*/ 115 h 3111"/>
                <a:gd name="T124" fmla="*/ 2125 w 4436"/>
                <a:gd name="T125" fmla="*/ 9 h 3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6" h="3111">
                  <a:moveTo>
                    <a:pt x="951" y="956"/>
                  </a:moveTo>
                  <a:lnTo>
                    <a:pt x="1005" y="964"/>
                  </a:lnTo>
                  <a:lnTo>
                    <a:pt x="1056" y="978"/>
                  </a:lnTo>
                  <a:lnTo>
                    <a:pt x="1104" y="1002"/>
                  </a:lnTo>
                  <a:lnTo>
                    <a:pt x="1144" y="1029"/>
                  </a:lnTo>
                  <a:lnTo>
                    <a:pt x="1182" y="1064"/>
                  </a:lnTo>
                  <a:lnTo>
                    <a:pt x="1213" y="1104"/>
                  </a:lnTo>
                  <a:lnTo>
                    <a:pt x="1240" y="1147"/>
                  </a:lnTo>
                  <a:lnTo>
                    <a:pt x="1264" y="1196"/>
                  </a:lnTo>
                  <a:lnTo>
                    <a:pt x="1282" y="1245"/>
                  </a:lnTo>
                  <a:lnTo>
                    <a:pt x="1295" y="1298"/>
                  </a:lnTo>
                  <a:lnTo>
                    <a:pt x="1302" y="1351"/>
                  </a:lnTo>
                  <a:lnTo>
                    <a:pt x="1304" y="1404"/>
                  </a:lnTo>
                  <a:lnTo>
                    <a:pt x="1302" y="1458"/>
                  </a:lnTo>
                  <a:lnTo>
                    <a:pt x="1293" y="1509"/>
                  </a:lnTo>
                  <a:lnTo>
                    <a:pt x="1280" y="1560"/>
                  </a:lnTo>
                  <a:lnTo>
                    <a:pt x="1262" y="1605"/>
                  </a:lnTo>
                  <a:lnTo>
                    <a:pt x="1236" y="1649"/>
                  </a:lnTo>
                  <a:lnTo>
                    <a:pt x="1207" y="1689"/>
                  </a:lnTo>
                  <a:lnTo>
                    <a:pt x="1173" y="1724"/>
                  </a:lnTo>
                  <a:lnTo>
                    <a:pt x="1131" y="1751"/>
                  </a:lnTo>
                  <a:lnTo>
                    <a:pt x="1084" y="1773"/>
                  </a:lnTo>
                  <a:lnTo>
                    <a:pt x="1033" y="1787"/>
                  </a:lnTo>
                  <a:lnTo>
                    <a:pt x="976" y="1793"/>
                  </a:lnTo>
                  <a:lnTo>
                    <a:pt x="922" y="1785"/>
                  </a:lnTo>
                  <a:lnTo>
                    <a:pt x="871" y="1771"/>
                  </a:lnTo>
                  <a:lnTo>
                    <a:pt x="822" y="1747"/>
                  </a:lnTo>
                  <a:lnTo>
                    <a:pt x="778" y="1715"/>
                  </a:lnTo>
                  <a:lnTo>
                    <a:pt x="738" y="1676"/>
                  </a:lnTo>
                  <a:lnTo>
                    <a:pt x="702" y="1633"/>
                  </a:lnTo>
                  <a:lnTo>
                    <a:pt x="671" y="1584"/>
                  </a:lnTo>
                  <a:lnTo>
                    <a:pt x="645" y="1531"/>
                  </a:lnTo>
                  <a:lnTo>
                    <a:pt x="627" y="1475"/>
                  </a:lnTo>
                  <a:lnTo>
                    <a:pt x="615" y="1418"/>
                  </a:lnTo>
                  <a:lnTo>
                    <a:pt x="609" y="1360"/>
                  </a:lnTo>
                  <a:lnTo>
                    <a:pt x="611" y="1300"/>
                  </a:lnTo>
                  <a:lnTo>
                    <a:pt x="620" y="1244"/>
                  </a:lnTo>
                  <a:lnTo>
                    <a:pt x="636" y="1185"/>
                  </a:lnTo>
                  <a:lnTo>
                    <a:pt x="656" y="1135"/>
                  </a:lnTo>
                  <a:lnTo>
                    <a:pt x="680" y="1093"/>
                  </a:lnTo>
                  <a:lnTo>
                    <a:pt x="709" y="1056"/>
                  </a:lnTo>
                  <a:lnTo>
                    <a:pt x="744" y="1027"/>
                  </a:lnTo>
                  <a:lnTo>
                    <a:pt x="785" y="1002"/>
                  </a:lnTo>
                  <a:lnTo>
                    <a:pt x="835" y="978"/>
                  </a:lnTo>
                  <a:lnTo>
                    <a:pt x="893" y="960"/>
                  </a:lnTo>
                  <a:lnTo>
                    <a:pt x="951" y="956"/>
                  </a:lnTo>
                  <a:close/>
                  <a:moveTo>
                    <a:pt x="3504" y="955"/>
                  </a:moveTo>
                  <a:lnTo>
                    <a:pt x="3564" y="958"/>
                  </a:lnTo>
                  <a:lnTo>
                    <a:pt x="3616" y="969"/>
                  </a:lnTo>
                  <a:lnTo>
                    <a:pt x="3664" y="987"/>
                  </a:lnTo>
                  <a:lnTo>
                    <a:pt x="3705" y="1011"/>
                  </a:lnTo>
                  <a:lnTo>
                    <a:pt x="3742" y="1040"/>
                  </a:lnTo>
                  <a:lnTo>
                    <a:pt x="3773" y="1075"/>
                  </a:lnTo>
                  <a:lnTo>
                    <a:pt x="3798" y="1113"/>
                  </a:lnTo>
                  <a:lnTo>
                    <a:pt x="3818" y="1155"/>
                  </a:lnTo>
                  <a:lnTo>
                    <a:pt x="3835" y="1200"/>
                  </a:lnTo>
                  <a:lnTo>
                    <a:pt x="3845" y="1247"/>
                  </a:lnTo>
                  <a:lnTo>
                    <a:pt x="3853" y="1296"/>
                  </a:lnTo>
                  <a:lnTo>
                    <a:pt x="3853" y="1347"/>
                  </a:lnTo>
                  <a:lnTo>
                    <a:pt x="3851" y="1396"/>
                  </a:lnTo>
                  <a:lnTo>
                    <a:pt x="3844" y="1447"/>
                  </a:lnTo>
                  <a:lnTo>
                    <a:pt x="3833" y="1496"/>
                  </a:lnTo>
                  <a:lnTo>
                    <a:pt x="3818" y="1544"/>
                  </a:lnTo>
                  <a:lnTo>
                    <a:pt x="3798" y="1589"/>
                  </a:lnTo>
                  <a:lnTo>
                    <a:pt x="3775" y="1633"/>
                  </a:lnTo>
                  <a:lnTo>
                    <a:pt x="3749" y="1671"/>
                  </a:lnTo>
                  <a:lnTo>
                    <a:pt x="3718" y="1705"/>
                  </a:lnTo>
                  <a:lnTo>
                    <a:pt x="3685" y="1736"/>
                  </a:lnTo>
                  <a:lnTo>
                    <a:pt x="3649" y="1760"/>
                  </a:lnTo>
                  <a:lnTo>
                    <a:pt x="3609" y="1778"/>
                  </a:lnTo>
                  <a:lnTo>
                    <a:pt x="3565" y="1791"/>
                  </a:lnTo>
                  <a:lnTo>
                    <a:pt x="3520" y="1795"/>
                  </a:lnTo>
                  <a:lnTo>
                    <a:pt x="3473" y="1791"/>
                  </a:lnTo>
                  <a:lnTo>
                    <a:pt x="3413" y="1776"/>
                  </a:lnTo>
                  <a:lnTo>
                    <a:pt x="3360" y="1755"/>
                  </a:lnTo>
                  <a:lnTo>
                    <a:pt x="3313" y="1724"/>
                  </a:lnTo>
                  <a:lnTo>
                    <a:pt x="3271" y="1687"/>
                  </a:lnTo>
                  <a:lnTo>
                    <a:pt x="3235" y="1644"/>
                  </a:lnTo>
                  <a:lnTo>
                    <a:pt x="3205" y="1596"/>
                  </a:lnTo>
                  <a:lnTo>
                    <a:pt x="3184" y="1544"/>
                  </a:lnTo>
                  <a:lnTo>
                    <a:pt x="3169" y="1487"/>
                  </a:lnTo>
                  <a:lnTo>
                    <a:pt x="3160" y="1427"/>
                  </a:lnTo>
                  <a:lnTo>
                    <a:pt x="3160" y="1365"/>
                  </a:lnTo>
                  <a:lnTo>
                    <a:pt x="3167" y="1302"/>
                  </a:lnTo>
                  <a:lnTo>
                    <a:pt x="3184" y="1238"/>
                  </a:lnTo>
                  <a:lnTo>
                    <a:pt x="3207" y="1175"/>
                  </a:lnTo>
                  <a:lnTo>
                    <a:pt x="3233" y="1127"/>
                  </a:lnTo>
                  <a:lnTo>
                    <a:pt x="3260" y="1087"/>
                  </a:lnTo>
                  <a:lnTo>
                    <a:pt x="3291" y="1053"/>
                  </a:lnTo>
                  <a:lnTo>
                    <a:pt x="3325" y="1027"/>
                  </a:lnTo>
                  <a:lnTo>
                    <a:pt x="3362" y="1004"/>
                  </a:lnTo>
                  <a:lnTo>
                    <a:pt x="3405" y="985"/>
                  </a:lnTo>
                  <a:lnTo>
                    <a:pt x="3451" y="969"/>
                  </a:lnTo>
                  <a:lnTo>
                    <a:pt x="3504" y="955"/>
                  </a:lnTo>
                  <a:close/>
                  <a:moveTo>
                    <a:pt x="2253" y="0"/>
                  </a:moveTo>
                  <a:lnTo>
                    <a:pt x="2318" y="2"/>
                  </a:lnTo>
                  <a:lnTo>
                    <a:pt x="2378" y="9"/>
                  </a:lnTo>
                  <a:lnTo>
                    <a:pt x="2433" y="22"/>
                  </a:lnTo>
                  <a:lnTo>
                    <a:pt x="2482" y="38"/>
                  </a:lnTo>
                  <a:lnTo>
                    <a:pt x="2529" y="58"/>
                  </a:lnTo>
                  <a:lnTo>
                    <a:pt x="2571" y="80"/>
                  </a:lnTo>
                  <a:lnTo>
                    <a:pt x="2613" y="102"/>
                  </a:lnTo>
                  <a:lnTo>
                    <a:pt x="2653" y="127"/>
                  </a:lnTo>
                  <a:lnTo>
                    <a:pt x="2693" y="151"/>
                  </a:lnTo>
                  <a:lnTo>
                    <a:pt x="2735" y="175"/>
                  </a:lnTo>
                  <a:lnTo>
                    <a:pt x="2776" y="196"/>
                  </a:lnTo>
                  <a:lnTo>
                    <a:pt x="2822" y="216"/>
                  </a:lnTo>
                  <a:lnTo>
                    <a:pt x="2871" y="233"/>
                  </a:lnTo>
                  <a:lnTo>
                    <a:pt x="2924" y="247"/>
                  </a:lnTo>
                  <a:lnTo>
                    <a:pt x="2982" y="255"/>
                  </a:lnTo>
                  <a:lnTo>
                    <a:pt x="3042" y="253"/>
                  </a:lnTo>
                  <a:lnTo>
                    <a:pt x="3100" y="245"/>
                  </a:lnTo>
                  <a:lnTo>
                    <a:pt x="3158" y="233"/>
                  </a:lnTo>
                  <a:lnTo>
                    <a:pt x="3215" y="218"/>
                  </a:lnTo>
                  <a:lnTo>
                    <a:pt x="3267" y="204"/>
                  </a:lnTo>
                  <a:lnTo>
                    <a:pt x="3316" y="191"/>
                  </a:lnTo>
                  <a:lnTo>
                    <a:pt x="3393" y="175"/>
                  </a:lnTo>
                  <a:lnTo>
                    <a:pt x="3473" y="162"/>
                  </a:lnTo>
                  <a:lnTo>
                    <a:pt x="3556" y="155"/>
                  </a:lnTo>
                  <a:lnTo>
                    <a:pt x="3642" y="153"/>
                  </a:lnTo>
                  <a:lnTo>
                    <a:pt x="3727" y="156"/>
                  </a:lnTo>
                  <a:lnTo>
                    <a:pt x="3809" y="164"/>
                  </a:lnTo>
                  <a:lnTo>
                    <a:pt x="3887" y="176"/>
                  </a:lnTo>
                  <a:lnTo>
                    <a:pt x="3960" y="195"/>
                  </a:lnTo>
                  <a:lnTo>
                    <a:pt x="4022" y="216"/>
                  </a:lnTo>
                  <a:lnTo>
                    <a:pt x="4082" y="240"/>
                  </a:lnTo>
                  <a:lnTo>
                    <a:pt x="4138" y="269"/>
                  </a:lnTo>
                  <a:lnTo>
                    <a:pt x="4193" y="300"/>
                  </a:lnTo>
                  <a:lnTo>
                    <a:pt x="4244" y="335"/>
                  </a:lnTo>
                  <a:lnTo>
                    <a:pt x="4289" y="375"/>
                  </a:lnTo>
                  <a:lnTo>
                    <a:pt x="4329" y="418"/>
                  </a:lnTo>
                  <a:lnTo>
                    <a:pt x="4364" y="467"/>
                  </a:lnTo>
                  <a:lnTo>
                    <a:pt x="4398" y="533"/>
                  </a:lnTo>
                  <a:lnTo>
                    <a:pt x="4420" y="602"/>
                  </a:lnTo>
                  <a:lnTo>
                    <a:pt x="4433" y="671"/>
                  </a:lnTo>
                  <a:lnTo>
                    <a:pt x="4436" y="742"/>
                  </a:lnTo>
                  <a:lnTo>
                    <a:pt x="4431" y="813"/>
                  </a:lnTo>
                  <a:lnTo>
                    <a:pt x="4418" y="884"/>
                  </a:lnTo>
                  <a:lnTo>
                    <a:pt x="4398" y="955"/>
                  </a:lnTo>
                  <a:lnTo>
                    <a:pt x="4371" y="1024"/>
                  </a:lnTo>
                  <a:lnTo>
                    <a:pt x="4340" y="1091"/>
                  </a:lnTo>
                  <a:lnTo>
                    <a:pt x="4304" y="1158"/>
                  </a:lnTo>
                  <a:lnTo>
                    <a:pt x="4265" y="1222"/>
                  </a:lnTo>
                  <a:lnTo>
                    <a:pt x="4222" y="1284"/>
                  </a:lnTo>
                  <a:lnTo>
                    <a:pt x="4178" y="1342"/>
                  </a:lnTo>
                  <a:lnTo>
                    <a:pt x="4133" y="1396"/>
                  </a:lnTo>
                  <a:lnTo>
                    <a:pt x="4087" y="1445"/>
                  </a:lnTo>
                  <a:lnTo>
                    <a:pt x="4042" y="1491"/>
                  </a:lnTo>
                  <a:lnTo>
                    <a:pt x="3996" y="1531"/>
                  </a:lnTo>
                  <a:lnTo>
                    <a:pt x="3955" y="1565"/>
                  </a:lnTo>
                  <a:lnTo>
                    <a:pt x="3916" y="1595"/>
                  </a:lnTo>
                  <a:lnTo>
                    <a:pt x="3904" y="1595"/>
                  </a:lnTo>
                  <a:lnTo>
                    <a:pt x="3904" y="1591"/>
                  </a:lnTo>
                  <a:lnTo>
                    <a:pt x="3924" y="1531"/>
                  </a:lnTo>
                  <a:lnTo>
                    <a:pt x="3936" y="1467"/>
                  </a:lnTo>
                  <a:lnTo>
                    <a:pt x="3944" y="1400"/>
                  </a:lnTo>
                  <a:lnTo>
                    <a:pt x="3944" y="1333"/>
                  </a:lnTo>
                  <a:lnTo>
                    <a:pt x="3940" y="1265"/>
                  </a:lnTo>
                  <a:lnTo>
                    <a:pt x="3933" y="1200"/>
                  </a:lnTo>
                  <a:lnTo>
                    <a:pt x="3918" y="1138"/>
                  </a:lnTo>
                  <a:lnTo>
                    <a:pt x="3902" y="1080"/>
                  </a:lnTo>
                  <a:lnTo>
                    <a:pt x="3880" y="1027"/>
                  </a:lnTo>
                  <a:lnTo>
                    <a:pt x="3880" y="1024"/>
                  </a:lnTo>
                  <a:lnTo>
                    <a:pt x="3916" y="1025"/>
                  </a:lnTo>
                  <a:lnTo>
                    <a:pt x="3955" y="1027"/>
                  </a:lnTo>
                  <a:lnTo>
                    <a:pt x="3993" y="1027"/>
                  </a:lnTo>
                  <a:lnTo>
                    <a:pt x="4033" y="1025"/>
                  </a:lnTo>
                  <a:lnTo>
                    <a:pt x="4071" y="1022"/>
                  </a:lnTo>
                  <a:lnTo>
                    <a:pt x="4107" y="1016"/>
                  </a:lnTo>
                  <a:lnTo>
                    <a:pt x="4140" y="1005"/>
                  </a:lnTo>
                  <a:lnTo>
                    <a:pt x="4171" y="993"/>
                  </a:lnTo>
                  <a:lnTo>
                    <a:pt x="4195" y="976"/>
                  </a:lnTo>
                  <a:lnTo>
                    <a:pt x="4213" y="955"/>
                  </a:lnTo>
                  <a:lnTo>
                    <a:pt x="4236" y="831"/>
                  </a:lnTo>
                  <a:lnTo>
                    <a:pt x="4242" y="775"/>
                  </a:lnTo>
                  <a:lnTo>
                    <a:pt x="4240" y="724"/>
                  </a:lnTo>
                  <a:lnTo>
                    <a:pt x="4231" y="676"/>
                  </a:lnTo>
                  <a:lnTo>
                    <a:pt x="4215" y="635"/>
                  </a:lnTo>
                  <a:lnTo>
                    <a:pt x="4193" y="596"/>
                  </a:lnTo>
                  <a:lnTo>
                    <a:pt x="4167" y="562"/>
                  </a:lnTo>
                  <a:lnTo>
                    <a:pt x="4136" y="533"/>
                  </a:lnTo>
                  <a:lnTo>
                    <a:pt x="4102" y="505"/>
                  </a:lnTo>
                  <a:lnTo>
                    <a:pt x="4065" y="484"/>
                  </a:lnTo>
                  <a:lnTo>
                    <a:pt x="4027" y="465"/>
                  </a:lnTo>
                  <a:lnTo>
                    <a:pt x="3987" y="451"/>
                  </a:lnTo>
                  <a:lnTo>
                    <a:pt x="3938" y="438"/>
                  </a:lnTo>
                  <a:lnTo>
                    <a:pt x="3884" y="427"/>
                  </a:lnTo>
                  <a:lnTo>
                    <a:pt x="3824" y="422"/>
                  </a:lnTo>
                  <a:lnTo>
                    <a:pt x="3762" y="418"/>
                  </a:lnTo>
                  <a:lnTo>
                    <a:pt x="3700" y="418"/>
                  </a:lnTo>
                  <a:lnTo>
                    <a:pt x="3640" y="424"/>
                  </a:lnTo>
                  <a:lnTo>
                    <a:pt x="3584" y="431"/>
                  </a:lnTo>
                  <a:lnTo>
                    <a:pt x="3500" y="449"/>
                  </a:lnTo>
                  <a:lnTo>
                    <a:pt x="3424" y="467"/>
                  </a:lnTo>
                  <a:lnTo>
                    <a:pt x="3351" y="491"/>
                  </a:lnTo>
                  <a:lnTo>
                    <a:pt x="3284" y="516"/>
                  </a:lnTo>
                  <a:lnTo>
                    <a:pt x="3222" y="547"/>
                  </a:lnTo>
                  <a:lnTo>
                    <a:pt x="3165" y="582"/>
                  </a:lnTo>
                  <a:lnTo>
                    <a:pt x="3113" y="622"/>
                  </a:lnTo>
                  <a:lnTo>
                    <a:pt x="3067" y="669"/>
                  </a:lnTo>
                  <a:lnTo>
                    <a:pt x="3025" y="720"/>
                  </a:lnTo>
                  <a:lnTo>
                    <a:pt x="2989" y="780"/>
                  </a:lnTo>
                  <a:lnTo>
                    <a:pt x="2958" y="845"/>
                  </a:lnTo>
                  <a:lnTo>
                    <a:pt x="2933" y="918"/>
                  </a:lnTo>
                  <a:lnTo>
                    <a:pt x="2913" y="993"/>
                  </a:lnTo>
                  <a:lnTo>
                    <a:pt x="2900" y="1069"/>
                  </a:lnTo>
                  <a:lnTo>
                    <a:pt x="2889" y="1151"/>
                  </a:lnTo>
                  <a:lnTo>
                    <a:pt x="2882" y="1231"/>
                  </a:lnTo>
                  <a:lnTo>
                    <a:pt x="2875" y="1315"/>
                  </a:lnTo>
                  <a:lnTo>
                    <a:pt x="2865" y="1396"/>
                  </a:lnTo>
                  <a:lnTo>
                    <a:pt x="2856" y="1476"/>
                  </a:lnTo>
                  <a:lnTo>
                    <a:pt x="2844" y="1555"/>
                  </a:lnTo>
                  <a:lnTo>
                    <a:pt x="2827" y="1629"/>
                  </a:lnTo>
                  <a:lnTo>
                    <a:pt x="2804" y="1698"/>
                  </a:lnTo>
                  <a:lnTo>
                    <a:pt x="2773" y="1775"/>
                  </a:lnTo>
                  <a:lnTo>
                    <a:pt x="2738" y="1847"/>
                  </a:lnTo>
                  <a:lnTo>
                    <a:pt x="2702" y="1918"/>
                  </a:lnTo>
                  <a:lnTo>
                    <a:pt x="2664" y="1987"/>
                  </a:lnTo>
                  <a:lnTo>
                    <a:pt x="2625" y="2056"/>
                  </a:lnTo>
                  <a:lnTo>
                    <a:pt x="2587" y="2124"/>
                  </a:lnTo>
                  <a:lnTo>
                    <a:pt x="2549" y="2193"/>
                  </a:lnTo>
                  <a:lnTo>
                    <a:pt x="2513" y="2264"/>
                  </a:lnTo>
                  <a:lnTo>
                    <a:pt x="2476" y="2335"/>
                  </a:lnTo>
                  <a:lnTo>
                    <a:pt x="2444" y="2409"/>
                  </a:lnTo>
                  <a:lnTo>
                    <a:pt x="2415" y="2485"/>
                  </a:lnTo>
                  <a:lnTo>
                    <a:pt x="2387" y="2565"/>
                  </a:lnTo>
                  <a:lnTo>
                    <a:pt x="2365" y="2649"/>
                  </a:lnTo>
                  <a:lnTo>
                    <a:pt x="2347" y="2738"/>
                  </a:lnTo>
                  <a:lnTo>
                    <a:pt x="2336" y="2833"/>
                  </a:lnTo>
                  <a:lnTo>
                    <a:pt x="2331" y="2933"/>
                  </a:lnTo>
                  <a:lnTo>
                    <a:pt x="2333" y="3038"/>
                  </a:lnTo>
                  <a:lnTo>
                    <a:pt x="2324" y="3056"/>
                  </a:lnTo>
                  <a:lnTo>
                    <a:pt x="2316" y="3071"/>
                  </a:lnTo>
                  <a:lnTo>
                    <a:pt x="2309" y="3084"/>
                  </a:lnTo>
                  <a:lnTo>
                    <a:pt x="2300" y="3095"/>
                  </a:lnTo>
                  <a:lnTo>
                    <a:pt x="2287" y="3104"/>
                  </a:lnTo>
                  <a:lnTo>
                    <a:pt x="2269" y="3109"/>
                  </a:lnTo>
                  <a:lnTo>
                    <a:pt x="2244" y="3111"/>
                  </a:lnTo>
                  <a:lnTo>
                    <a:pt x="2218" y="3109"/>
                  </a:lnTo>
                  <a:lnTo>
                    <a:pt x="2198" y="3104"/>
                  </a:lnTo>
                  <a:lnTo>
                    <a:pt x="2184" y="3096"/>
                  </a:lnTo>
                  <a:lnTo>
                    <a:pt x="2173" y="3085"/>
                  </a:lnTo>
                  <a:lnTo>
                    <a:pt x="2165" y="3073"/>
                  </a:lnTo>
                  <a:lnTo>
                    <a:pt x="2160" y="3060"/>
                  </a:lnTo>
                  <a:lnTo>
                    <a:pt x="2156" y="3047"/>
                  </a:lnTo>
                  <a:lnTo>
                    <a:pt x="2155" y="2942"/>
                  </a:lnTo>
                  <a:lnTo>
                    <a:pt x="2147" y="2844"/>
                  </a:lnTo>
                  <a:lnTo>
                    <a:pt x="2133" y="2749"/>
                  </a:lnTo>
                  <a:lnTo>
                    <a:pt x="2115" y="2662"/>
                  </a:lnTo>
                  <a:lnTo>
                    <a:pt x="2089" y="2578"/>
                  </a:lnTo>
                  <a:lnTo>
                    <a:pt x="2062" y="2498"/>
                  </a:lnTo>
                  <a:lnTo>
                    <a:pt x="2029" y="2424"/>
                  </a:lnTo>
                  <a:lnTo>
                    <a:pt x="1995" y="2349"/>
                  </a:lnTo>
                  <a:lnTo>
                    <a:pt x="1956" y="2278"/>
                  </a:lnTo>
                  <a:lnTo>
                    <a:pt x="1918" y="2209"/>
                  </a:lnTo>
                  <a:lnTo>
                    <a:pt x="1878" y="2142"/>
                  </a:lnTo>
                  <a:lnTo>
                    <a:pt x="1838" y="2073"/>
                  </a:lnTo>
                  <a:lnTo>
                    <a:pt x="1798" y="2005"/>
                  </a:lnTo>
                  <a:lnTo>
                    <a:pt x="1760" y="1936"/>
                  </a:lnTo>
                  <a:lnTo>
                    <a:pt x="1724" y="1865"/>
                  </a:lnTo>
                  <a:lnTo>
                    <a:pt x="1687" y="1795"/>
                  </a:lnTo>
                  <a:lnTo>
                    <a:pt x="1656" y="1720"/>
                  </a:lnTo>
                  <a:lnTo>
                    <a:pt x="1633" y="1653"/>
                  </a:lnTo>
                  <a:lnTo>
                    <a:pt x="1615" y="1584"/>
                  </a:lnTo>
                  <a:lnTo>
                    <a:pt x="1600" y="1507"/>
                  </a:lnTo>
                  <a:lnTo>
                    <a:pt x="1587" y="1429"/>
                  </a:lnTo>
                  <a:lnTo>
                    <a:pt x="1575" y="1349"/>
                  </a:lnTo>
                  <a:lnTo>
                    <a:pt x="1565" y="1267"/>
                  </a:lnTo>
                  <a:lnTo>
                    <a:pt x="1555" y="1185"/>
                  </a:lnTo>
                  <a:lnTo>
                    <a:pt x="1542" y="1105"/>
                  </a:lnTo>
                  <a:lnTo>
                    <a:pt x="1529" y="1025"/>
                  </a:lnTo>
                  <a:lnTo>
                    <a:pt x="1515" y="949"/>
                  </a:lnTo>
                  <a:lnTo>
                    <a:pt x="1495" y="876"/>
                  </a:lnTo>
                  <a:lnTo>
                    <a:pt x="1471" y="809"/>
                  </a:lnTo>
                  <a:lnTo>
                    <a:pt x="1442" y="745"/>
                  </a:lnTo>
                  <a:lnTo>
                    <a:pt x="1407" y="691"/>
                  </a:lnTo>
                  <a:lnTo>
                    <a:pt x="1369" y="644"/>
                  </a:lnTo>
                  <a:lnTo>
                    <a:pt x="1324" y="602"/>
                  </a:lnTo>
                  <a:lnTo>
                    <a:pt x="1273" y="562"/>
                  </a:lnTo>
                  <a:lnTo>
                    <a:pt x="1216" y="529"/>
                  </a:lnTo>
                  <a:lnTo>
                    <a:pt x="1156" y="500"/>
                  </a:lnTo>
                  <a:lnTo>
                    <a:pt x="1093" y="475"/>
                  </a:lnTo>
                  <a:lnTo>
                    <a:pt x="1025" y="453"/>
                  </a:lnTo>
                  <a:lnTo>
                    <a:pt x="956" y="435"/>
                  </a:lnTo>
                  <a:lnTo>
                    <a:pt x="800" y="424"/>
                  </a:lnTo>
                  <a:lnTo>
                    <a:pt x="749" y="418"/>
                  </a:lnTo>
                  <a:lnTo>
                    <a:pt x="695" y="418"/>
                  </a:lnTo>
                  <a:lnTo>
                    <a:pt x="640" y="424"/>
                  </a:lnTo>
                  <a:lnTo>
                    <a:pt x="585" y="433"/>
                  </a:lnTo>
                  <a:lnTo>
                    <a:pt x="536" y="444"/>
                  </a:lnTo>
                  <a:lnTo>
                    <a:pt x="493" y="455"/>
                  </a:lnTo>
                  <a:lnTo>
                    <a:pt x="447" y="471"/>
                  </a:lnTo>
                  <a:lnTo>
                    <a:pt x="402" y="489"/>
                  </a:lnTo>
                  <a:lnTo>
                    <a:pt x="360" y="509"/>
                  </a:lnTo>
                  <a:lnTo>
                    <a:pt x="320" y="535"/>
                  </a:lnTo>
                  <a:lnTo>
                    <a:pt x="284" y="562"/>
                  </a:lnTo>
                  <a:lnTo>
                    <a:pt x="251" y="595"/>
                  </a:lnTo>
                  <a:lnTo>
                    <a:pt x="224" y="631"/>
                  </a:lnTo>
                  <a:lnTo>
                    <a:pt x="204" y="671"/>
                  </a:lnTo>
                  <a:lnTo>
                    <a:pt x="191" y="715"/>
                  </a:lnTo>
                  <a:lnTo>
                    <a:pt x="187" y="760"/>
                  </a:lnTo>
                  <a:lnTo>
                    <a:pt x="191" y="805"/>
                  </a:lnTo>
                  <a:lnTo>
                    <a:pt x="202" y="849"/>
                  </a:lnTo>
                  <a:lnTo>
                    <a:pt x="216" y="893"/>
                  </a:lnTo>
                  <a:lnTo>
                    <a:pt x="236" y="931"/>
                  </a:lnTo>
                  <a:lnTo>
                    <a:pt x="260" y="965"/>
                  </a:lnTo>
                  <a:lnTo>
                    <a:pt x="285" y="996"/>
                  </a:lnTo>
                  <a:lnTo>
                    <a:pt x="313" y="1020"/>
                  </a:lnTo>
                  <a:lnTo>
                    <a:pt x="340" y="1035"/>
                  </a:lnTo>
                  <a:lnTo>
                    <a:pt x="378" y="1045"/>
                  </a:lnTo>
                  <a:lnTo>
                    <a:pt x="415" y="1047"/>
                  </a:lnTo>
                  <a:lnTo>
                    <a:pt x="451" y="1044"/>
                  </a:lnTo>
                  <a:lnTo>
                    <a:pt x="487" y="1036"/>
                  </a:lnTo>
                  <a:lnTo>
                    <a:pt x="522" y="1027"/>
                  </a:lnTo>
                  <a:lnTo>
                    <a:pt x="555" y="1018"/>
                  </a:lnTo>
                  <a:lnTo>
                    <a:pt x="587" y="1011"/>
                  </a:lnTo>
                  <a:lnTo>
                    <a:pt x="527" y="1147"/>
                  </a:lnTo>
                  <a:lnTo>
                    <a:pt x="513" y="1213"/>
                  </a:lnTo>
                  <a:lnTo>
                    <a:pt x="505" y="1280"/>
                  </a:lnTo>
                  <a:lnTo>
                    <a:pt x="505" y="1349"/>
                  </a:lnTo>
                  <a:lnTo>
                    <a:pt x="511" y="1416"/>
                  </a:lnTo>
                  <a:lnTo>
                    <a:pt x="520" y="1484"/>
                  </a:lnTo>
                  <a:lnTo>
                    <a:pt x="533" y="1547"/>
                  </a:lnTo>
                  <a:lnTo>
                    <a:pt x="547" y="1607"/>
                  </a:lnTo>
                  <a:lnTo>
                    <a:pt x="482" y="1560"/>
                  </a:lnTo>
                  <a:lnTo>
                    <a:pt x="420" y="1507"/>
                  </a:lnTo>
                  <a:lnTo>
                    <a:pt x="360" y="1451"/>
                  </a:lnTo>
                  <a:lnTo>
                    <a:pt x="305" y="1391"/>
                  </a:lnTo>
                  <a:lnTo>
                    <a:pt x="253" y="1327"/>
                  </a:lnTo>
                  <a:lnTo>
                    <a:pt x="204" y="1264"/>
                  </a:lnTo>
                  <a:lnTo>
                    <a:pt x="165" y="1209"/>
                  </a:lnTo>
                  <a:lnTo>
                    <a:pt x="129" y="1155"/>
                  </a:lnTo>
                  <a:lnTo>
                    <a:pt x="96" y="1095"/>
                  </a:lnTo>
                  <a:lnTo>
                    <a:pt x="65" y="1033"/>
                  </a:lnTo>
                  <a:lnTo>
                    <a:pt x="40" y="967"/>
                  </a:lnTo>
                  <a:lnTo>
                    <a:pt x="16" y="889"/>
                  </a:lnTo>
                  <a:lnTo>
                    <a:pt x="4" y="813"/>
                  </a:lnTo>
                  <a:lnTo>
                    <a:pt x="0" y="742"/>
                  </a:lnTo>
                  <a:lnTo>
                    <a:pt x="5" y="675"/>
                  </a:lnTo>
                  <a:lnTo>
                    <a:pt x="18" y="609"/>
                  </a:lnTo>
                  <a:lnTo>
                    <a:pt x="40" y="549"/>
                  </a:lnTo>
                  <a:lnTo>
                    <a:pt x="69" y="493"/>
                  </a:lnTo>
                  <a:lnTo>
                    <a:pt x="105" y="440"/>
                  </a:lnTo>
                  <a:lnTo>
                    <a:pt x="147" y="393"/>
                  </a:lnTo>
                  <a:lnTo>
                    <a:pt x="195" y="347"/>
                  </a:lnTo>
                  <a:lnTo>
                    <a:pt x="249" y="307"/>
                  </a:lnTo>
                  <a:lnTo>
                    <a:pt x="307" y="273"/>
                  </a:lnTo>
                  <a:lnTo>
                    <a:pt x="371" y="240"/>
                  </a:lnTo>
                  <a:lnTo>
                    <a:pt x="436" y="213"/>
                  </a:lnTo>
                  <a:lnTo>
                    <a:pt x="507" y="191"/>
                  </a:lnTo>
                  <a:lnTo>
                    <a:pt x="580" y="173"/>
                  </a:lnTo>
                  <a:lnTo>
                    <a:pt x="656" y="158"/>
                  </a:lnTo>
                  <a:lnTo>
                    <a:pt x="735" y="151"/>
                  </a:lnTo>
                  <a:lnTo>
                    <a:pt x="815" y="145"/>
                  </a:lnTo>
                  <a:lnTo>
                    <a:pt x="895" y="147"/>
                  </a:lnTo>
                  <a:lnTo>
                    <a:pt x="975" y="153"/>
                  </a:lnTo>
                  <a:lnTo>
                    <a:pt x="1056" y="164"/>
                  </a:lnTo>
                  <a:lnTo>
                    <a:pt x="1236" y="187"/>
                  </a:lnTo>
                  <a:lnTo>
                    <a:pt x="1282" y="200"/>
                  </a:lnTo>
                  <a:lnTo>
                    <a:pt x="1333" y="215"/>
                  </a:lnTo>
                  <a:lnTo>
                    <a:pt x="1385" y="231"/>
                  </a:lnTo>
                  <a:lnTo>
                    <a:pt x="1444" y="244"/>
                  </a:lnTo>
                  <a:lnTo>
                    <a:pt x="1502" y="253"/>
                  </a:lnTo>
                  <a:lnTo>
                    <a:pt x="1562" y="255"/>
                  </a:lnTo>
                  <a:lnTo>
                    <a:pt x="1624" y="247"/>
                  </a:lnTo>
                  <a:lnTo>
                    <a:pt x="1669" y="235"/>
                  </a:lnTo>
                  <a:lnTo>
                    <a:pt x="1709" y="220"/>
                  </a:lnTo>
                  <a:lnTo>
                    <a:pt x="1745" y="202"/>
                  </a:lnTo>
                  <a:lnTo>
                    <a:pt x="1780" y="182"/>
                  </a:lnTo>
                  <a:lnTo>
                    <a:pt x="1813" y="160"/>
                  </a:lnTo>
                  <a:lnTo>
                    <a:pt x="1844" y="136"/>
                  </a:lnTo>
                  <a:lnTo>
                    <a:pt x="1876" y="115"/>
                  </a:lnTo>
                  <a:lnTo>
                    <a:pt x="1909" y="93"/>
                  </a:lnTo>
                  <a:lnTo>
                    <a:pt x="1944" y="71"/>
                  </a:lnTo>
                  <a:lnTo>
                    <a:pt x="1982" y="51"/>
                  </a:lnTo>
                  <a:lnTo>
                    <a:pt x="2025" y="35"/>
                  </a:lnTo>
                  <a:lnTo>
                    <a:pt x="2073" y="20"/>
                  </a:lnTo>
                  <a:lnTo>
                    <a:pt x="2125" y="9"/>
                  </a:lnTo>
                  <a:lnTo>
                    <a:pt x="2185" y="2"/>
                  </a:lnTo>
                  <a:lnTo>
                    <a:pt x="225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41E753F9-FC4C-4794-896F-2BABA6C4B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302" y="692696"/>
              <a:ext cx="273901" cy="333043"/>
            </a:xfrm>
            <a:custGeom>
              <a:avLst/>
              <a:gdLst>
                <a:gd name="T0" fmla="*/ 1033 w 2487"/>
                <a:gd name="T1" fmla="*/ 2647 h 3024"/>
                <a:gd name="T2" fmla="*/ 1169 w 2487"/>
                <a:gd name="T3" fmla="*/ 2318 h 3024"/>
                <a:gd name="T4" fmla="*/ 1260 w 2487"/>
                <a:gd name="T5" fmla="*/ 2242 h 3024"/>
                <a:gd name="T6" fmla="*/ 1367 w 2487"/>
                <a:gd name="T7" fmla="*/ 2700 h 3024"/>
                <a:gd name="T8" fmla="*/ 1462 w 2487"/>
                <a:gd name="T9" fmla="*/ 2265 h 3024"/>
                <a:gd name="T10" fmla="*/ 1118 w 2487"/>
                <a:gd name="T11" fmla="*/ 1982 h 3024"/>
                <a:gd name="T12" fmla="*/ 1140 w 2487"/>
                <a:gd name="T13" fmla="*/ 2189 h 3024"/>
                <a:gd name="T14" fmla="*/ 1475 w 2487"/>
                <a:gd name="T15" fmla="*/ 2080 h 3024"/>
                <a:gd name="T16" fmla="*/ 1698 w 2487"/>
                <a:gd name="T17" fmla="*/ 1654 h 3024"/>
                <a:gd name="T18" fmla="*/ 1509 w 2487"/>
                <a:gd name="T19" fmla="*/ 1891 h 3024"/>
                <a:gd name="T20" fmla="*/ 1675 w 2487"/>
                <a:gd name="T21" fmla="*/ 1876 h 3024"/>
                <a:gd name="T22" fmla="*/ 1787 w 2487"/>
                <a:gd name="T23" fmla="*/ 1649 h 3024"/>
                <a:gd name="T24" fmla="*/ 1784 w 2487"/>
                <a:gd name="T25" fmla="*/ 1573 h 3024"/>
                <a:gd name="T26" fmla="*/ 1896 w 2487"/>
                <a:gd name="T27" fmla="*/ 1634 h 3024"/>
                <a:gd name="T28" fmla="*/ 1971 w 2487"/>
                <a:gd name="T29" fmla="*/ 1433 h 3024"/>
                <a:gd name="T30" fmla="*/ 1380 w 2487"/>
                <a:gd name="T31" fmla="*/ 1365 h 3024"/>
                <a:gd name="T32" fmla="*/ 1335 w 2487"/>
                <a:gd name="T33" fmla="*/ 1805 h 3024"/>
                <a:gd name="T34" fmla="*/ 1289 w 2487"/>
                <a:gd name="T35" fmla="*/ 1393 h 3024"/>
                <a:gd name="T36" fmla="*/ 1171 w 2487"/>
                <a:gd name="T37" fmla="*/ 1469 h 3024"/>
                <a:gd name="T38" fmla="*/ 1149 w 2487"/>
                <a:gd name="T39" fmla="*/ 1791 h 3024"/>
                <a:gd name="T40" fmla="*/ 1038 w 2487"/>
                <a:gd name="T41" fmla="*/ 1416 h 3024"/>
                <a:gd name="T42" fmla="*/ 1033 w 2487"/>
                <a:gd name="T43" fmla="*/ 1638 h 3024"/>
                <a:gd name="T44" fmla="*/ 1047 w 2487"/>
                <a:gd name="T45" fmla="*/ 1831 h 3024"/>
                <a:gd name="T46" fmla="*/ 904 w 2487"/>
                <a:gd name="T47" fmla="*/ 1505 h 3024"/>
                <a:gd name="T48" fmla="*/ 945 w 2487"/>
                <a:gd name="T49" fmla="*/ 1756 h 3024"/>
                <a:gd name="T50" fmla="*/ 1316 w 2487"/>
                <a:gd name="T51" fmla="*/ 1891 h 3024"/>
                <a:gd name="T52" fmla="*/ 1480 w 2487"/>
                <a:gd name="T53" fmla="*/ 1520 h 3024"/>
                <a:gd name="T54" fmla="*/ 622 w 2487"/>
                <a:gd name="T55" fmla="*/ 1271 h 3024"/>
                <a:gd name="T56" fmla="*/ 831 w 2487"/>
                <a:gd name="T57" fmla="*/ 1405 h 3024"/>
                <a:gd name="T58" fmla="*/ 1925 w 2487"/>
                <a:gd name="T59" fmla="*/ 1156 h 3024"/>
                <a:gd name="T60" fmla="*/ 1987 w 2487"/>
                <a:gd name="T61" fmla="*/ 1218 h 3024"/>
                <a:gd name="T62" fmla="*/ 878 w 2487"/>
                <a:gd name="T63" fmla="*/ 1165 h 3024"/>
                <a:gd name="T64" fmla="*/ 929 w 2487"/>
                <a:gd name="T65" fmla="*/ 1384 h 3024"/>
                <a:gd name="T66" fmla="*/ 989 w 2487"/>
                <a:gd name="T67" fmla="*/ 1282 h 3024"/>
                <a:gd name="T68" fmla="*/ 913 w 2487"/>
                <a:gd name="T69" fmla="*/ 1064 h 3024"/>
                <a:gd name="T70" fmla="*/ 593 w 2487"/>
                <a:gd name="T71" fmla="*/ 1220 h 3024"/>
                <a:gd name="T72" fmla="*/ 1429 w 2487"/>
                <a:gd name="T73" fmla="*/ 976 h 3024"/>
                <a:gd name="T74" fmla="*/ 1387 w 2487"/>
                <a:gd name="T75" fmla="*/ 1276 h 3024"/>
                <a:gd name="T76" fmla="*/ 1518 w 2487"/>
                <a:gd name="T77" fmla="*/ 1231 h 3024"/>
                <a:gd name="T78" fmla="*/ 1556 w 2487"/>
                <a:gd name="T79" fmla="*/ 1002 h 3024"/>
                <a:gd name="T80" fmla="*/ 1142 w 2487"/>
                <a:gd name="T81" fmla="*/ 1094 h 3024"/>
                <a:gd name="T82" fmla="*/ 1165 w 2487"/>
                <a:gd name="T83" fmla="*/ 1298 h 3024"/>
                <a:gd name="T84" fmla="*/ 1222 w 2487"/>
                <a:gd name="T85" fmla="*/ 1136 h 3024"/>
                <a:gd name="T86" fmla="*/ 489 w 2487"/>
                <a:gd name="T87" fmla="*/ 916 h 3024"/>
                <a:gd name="T88" fmla="*/ 540 w 2487"/>
                <a:gd name="T89" fmla="*/ 902 h 3024"/>
                <a:gd name="T90" fmla="*/ 798 w 2487"/>
                <a:gd name="T91" fmla="*/ 938 h 3024"/>
                <a:gd name="T92" fmla="*/ 855 w 2487"/>
                <a:gd name="T93" fmla="*/ 927 h 3024"/>
                <a:gd name="T94" fmla="*/ 1491 w 2487"/>
                <a:gd name="T95" fmla="*/ 751 h 3024"/>
                <a:gd name="T96" fmla="*/ 1533 w 2487"/>
                <a:gd name="T97" fmla="*/ 840 h 3024"/>
                <a:gd name="T98" fmla="*/ 1125 w 2487"/>
                <a:gd name="T99" fmla="*/ 814 h 3024"/>
                <a:gd name="T100" fmla="*/ 1222 w 2487"/>
                <a:gd name="T101" fmla="*/ 898 h 3024"/>
                <a:gd name="T102" fmla="*/ 762 w 2487"/>
                <a:gd name="T103" fmla="*/ 596 h 3024"/>
                <a:gd name="T104" fmla="*/ 825 w 2487"/>
                <a:gd name="T105" fmla="*/ 734 h 3024"/>
                <a:gd name="T106" fmla="*/ 775 w 2487"/>
                <a:gd name="T107" fmla="*/ 604 h 3024"/>
                <a:gd name="T108" fmla="*/ 1475 w 2487"/>
                <a:gd name="T109" fmla="*/ 596 h 3024"/>
                <a:gd name="T110" fmla="*/ 1535 w 2487"/>
                <a:gd name="T111" fmla="*/ 433 h 3024"/>
                <a:gd name="T112" fmla="*/ 1120 w 2487"/>
                <a:gd name="T113" fmla="*/ 604 h 3024"/>
                <a:gd name="T114" fmla="*/ 2304 w 2487"/>
                <a:gd name="T115" fmla="*/ 173 h 3024"/>
                <a:gd name="T116" fmla="*/ 167 w 2487"/>
                <a:gd name="T117" fmla="*/ 2829 h 3024"/>
                <a:gd name="T118" fmla="*/ 95 w 2487"/>
                <a:gd name="T119" fmla="*/ 2914 h 3024"/>
                <a:gd name="T120" fmla="*/ 2367 w 2487"/>
                <a:gd name="T121" fmla="*/ 93 h 3024"/>
                <a:gd name="T122" fmla="*/ 2464 w 2487"/>
                <a:gd name="T123" fmla="*/ 3022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024">
                  <a:moveTo>
                    <a:pt x="1073" y="2245"/>
                  </a:moveTo>
                  <a:lnTo>
                    <a:pt x="1058" y="2260"/>
                  </a:lnTo>
                  <a:lnTo>
                    <a:pt x="1047" y="2285"/>
                  </a:lnTo>
                  <a:lnTo>
                    <a:pt x="1038" y="2316"/>
                  </a:lnTo>
                  <a:lnTo>
                    <a:pt x="1031" y="2353"/>
                  </a:lnTo>
                  <a:lnTo>
                    <a:pt x="1027" y="2394"/>
                  </a:lnTo>
                  <a:lnTo>
                    <a:pt x="1025" y="2438"/>
                  </a:lnTo>
                  <a:lnTo>
                    <a:pt x="1025" y="2484"/>
                  </a:lnTo>
                  <a:lnTo>
                    <a:pt x="1025" y="2527"/>
                  </a:lnTo>
                  <a:lnTo>
                    <a:pt x="1027" y="2571"/>
                  </a:lnTo>
                  <a:lnTo>
                    <a:pt x="1031" y="2611"/>
                  </a:lnTo>
                  <a:lnTo>
                    <a:pt x="1033" y="2647"/>
                  </a:lnTo>
                  <a:lnTo>
                    <a:pt x="1035" y="2676"/>
                  </a:lnTo>
                  <a:lnTo>
                    <a:pt x="1036" y="2698"/>
                  </a:lnTo>
                  <a:lnTo>
                    <a:pt x="1149" y="2702"/>
                  </a:lnTo>
                  <a:lnTo>
                    <a:pt x="1153" y="2671"/>
                  </a:lnTo>
                  <a:lnTo>
                    <a:pt x="1160" y="2634"/>
                  </a:lnTo>
                  <a:lnTo>
                    <a:pt x="1165" y="2593"/>
                  </a:lnTo>
                  <a:lnTo>
                    <a:pt x="1171" y="2547"/>
                  </a:lnTo>
                  <a:lnTo>
                    <a:pt x="1175" y="2500"/>
                  </a:lnTo>
                  <a:lnTo>
                    <a:pt x="1176" y="2451"/>
                  </a:lnTo>
                  <a:lnTo>
                    <a:pt x="1178" y="2404"/>
                  </a:lnTo>
                  <a:lnTo>
                    <a:pt x="1175" y="2360"/>
                  </a:lnTo>
                  <a:lnTo>
                    <a:pt x="1169" y="2318"/>
                  </a:lnTo>
                  <a:lnTo>
                    <a:pt x="1160" y="2284"/>
                  </a:lnTo>
                  <a:lnTo>
                    <a:pt x="1147" y="2256"/>
                  </a:lnTo>
                  <a:lnTo>
                    <a:pt x="1131" y="2253"/>
                  </a:lnTo>
                  <a:lnTo>
                    <a:pt x="1115" y="2249"/>
                  </a:lnTo>
                  <a:lnTo>
                    <a:pt x="1096" y="2245"/>
                  </a:lnTo>
                  <a:lnTo>
                    <a:pt x="1073" y="2245"/>
                  </a:lnTo>
                  <a:close/>
                  <a:moveTo>
                    <a:pt x="1398" y="2191"/>
                  </a:moveTo>
                  <a:lnTo>
                    <a:pt x="1371" y="2202"/>
                  </a:lnTo>
                  <a:lnTo>
                    <a:pt x="1342" y="2211"/>
                  </a:lnTo>
                  <a:lnTo>
                    <a:pt x="1313" y="2220"/>
                  </a:lnTo>
                  <a:lnTo>
                    <a:pt x="1285" y="2229"/>
                  </a:lnTo>
                  <a:lnTo>
                    <a:pt x="1260" y="2242"/>
                  </a:lnTo>
                  <a:lnTo>
                    <a:pt x="1240" y="2260"/>
                  </a:lnTo>
                  <a:lnTo>
                    <a:pt x="1235" y="2298"/>
                  </a:lnTo>
                  <a:lnTo>
                    <a:pt x="1236" y="2338"/>
                  </a:lnTo>
                  <a:lnTo>
                    <a:pt x="1242" y="2382"/>
                  </a:lnTo>
                  <a:lnTo>
                    <a:pt x="1253" y="2427"/>
                  </a:lnTo>
                  <a:lnTo>
                    <a:pt x="1267" y="2473"/>
                  </a:lnTo>
                  <a:lnTo>
                    <a:pt x="1285" y="2518"/>
                  </a:lnTo>
                  <a:lnTo>
                    <a:pt x="1302" y="2562"/>
                  </a:lnTo>
                  <a:lnTo>
                    <a:pt x="1322" y="2604"/>
                  </a:lnTo>
                  <a:lnTo>
                    <a:pt x="1338" y="2640"/>
                  </a:lnTo>
                  <a:lnTo>
                    <a:pt x="1355" y="2673"/>
                  </a:lnTo>
                  <a:lnTo>
                    <a:pt x="1367" y="2700"/>
                  </a:lnTo>
                  <a:lnTo>
                    <a:pt x="1467" y="2689"/>
                  </a:lnTo>
                  <a:lnTo>
                    <a:pt x="1469" y="2678"/>
                  </a:lnTo>
                  <a:lnTo>
                    <a:pt x="1471" y="2656"/>
                  </a:lnTo>
                  <a:lnTo>
                    <a:pt x="1471" y="2625"/>
                  </a:lnTo>
                  <a:lnTo>
                    <a:pt x="1473" y="2587"/>
                  </a:lnTo>
                  <a:lnTo>
                    <a:pt x="1473" y="2544"/>
                  </a:lnTo>
                  <a:lnTo>
                    <a:pt x="1473" y="2496"/>
                  </a:lnTo>
                  <a:lnTo>
                    <a:pt x="1471" y="2447"/>
                  </a:lnTo>
                  <a:lnTo>
                    <a:pt x="1471" y="2396"/>
                  </a:lnTo>
                  <a:lnTo>
                    <a:pt x="1469" y="2349"/>
                  </a:lnTo>
                  <a:lnTo>
                    <a:pt x="1465" y="2305"/>
                  </a:lnTo>
                  <a:lnTo>
                    <a:pt x="1462" y="2265"/>
                  </a:lnTo>
                  <a:lnTo>
                    <a:pt x="1458" y="2234"/>
                  </a:lnTo>
                  <a:lnTo>
                    <a:pt x="1453" y="2213"/>
                  </a:lnTo>
                  <a:lnTo>
                    <a:pt x="1447" y="2202"/>
                  </a:lnTo>
                  <a:lnTo>
                    <a:pt x="1435" y="2194"/>
                  </a:lnTo>
                  <a:lnTo>
                    <a:pt x="1418" y="2191"/>
                  </a:lnTo>
                  <a:lnTo>
                    <a:pt x="1398" y="2191"/>
                  </a:lnTo>
                  <a:close/>
                  <a:moveTo>
                    <a:pt x="1282" y="1953"/>
                  </a:moveTo>
                  <a:lnTo>
                    <a:pt x="1231" y="1954"/>
                  </a:lnTo>
                  <a:lnTo>
                    <a:pt x="1205" y="1960"/>
                  </a:lnTo>
                  <a:lnTo>
                    <a:pt x="1176" y="1965"/>
                  </a:lnTo>
                  <a:lnTo>
                    <a:pt x="1147" y="1973"/>
                  </a:lnTo>
                  <a:lnTo>
                    <a:pt x="1118" y="1982"/>
                  </a:lnTo>
                  <a:lnTo>
                    <a:pt x="1089" y="1993"/>
                  </a:lnTo>
                  <a:lnTo>
                    <a:pt x="1064" y="2005"/>
                  </a:lnTo>
                  <a:lnTo>
                    <a:pt x="1040" y="2020"/>
                  </a:lnTo>
                  <a:lnTo>
                    <a:pt x="1020" y="2040"/>
                  </a:lnTo>
                  <a:lnTo>
                    <a:pt x="1005" y="2062"/>
                  </a:lnTo>
                  <a:lnTo>
                    <a:pt x="995" y="2089"/>
                  </a:lnTo>
                  <a:lnTo>
                    <a:pt x="993" y="2120"/>
                  </a:lnTo>
                  <a:lnTo>
                    <a:pt x="1011" y="2144"/>
                  </a:lnTo>
                  <a:lnTo>
                    <a:pt x="1036" y="2162"/>
                  </a:lnTo>
                  <a:lnTo>
                    <a:pt x="1067" y="2174"/>
                  </a:lnTo>
                  <a:lnTo>
                    <a:pt x="1102" y="2184"/>
                  </a:lnTo>
                  <a:lnTo>
                    <a:pt x="1140" y="2189"/>
                  </a:lnTo>
                  <a:lnTo>
                    <a:pt x="1180" y="2189"/>
                  </a:lnTo>
                  <a:lnTo>
                    <a:pt x="1220" y="2187"/>
                  </a:lnTo>
                  <a:lnTo>
                    <a:pt x="1262" y="2182"/>
                  </a:lnTo>
                  <a:lnTo>
                    <a:pt x="1302" y="2174"/>
                  </a:lnTo>
                  <a:lnTo>
                    <a:pt x="1338" y="2165"/>
                  </a:lnTo>
                  <a:lnTo>
                    <a:pt x="1371" y="2153"/>
                  </a:lnTo>
                  <a:lnTo>
                    <a:pt x="1400" y="2140"/>
                  </a:lnTo>
                  <a:lnTo>
                    <a:pt x="1415" y="2133"/>
                  </a:lnTo>
                  <a:lnTo>
                    <a:pt x="1431" y="2122"/>
                  </a:lnTo>
                  <a:lnTo>
                    <a:pt x="1447" y="2111"/>
                  </a:lnTo>
                  <a:lnTo>
                    <a:pt x="1462" y="2096"/>
                  </a:lnTo>
                  <a:lnTo>
                    <a:pt x="1475" y="2080"/>
                  </a:lnTo>
                  <a:lnTo>
                    <a:pt x="1480" y="2064"/>
                  </a:lnTo>
                  <a:lnTo>
                    <a:pt x="1480" y="2045"/>
                  </a:lnTo>
                  <a:lnTo>
                    <a:pt x="1473" y="2024"/>
                  </a:lnTo>
                  <a:lnTo>
                    <a:pt x="1456" y="2002"/>
                  </a:lnTo>
                  <a:lnTo>
                    <a:pt x="1433" y="1982"/>
                  </a:lnTo>
                  <a:lnTo>
                    <a:pt x="1404" y="1969"/>
                  </a:lnTo>
                  <a:lnTo>
                    <a:pt x="1369" y="1958"/>
                  </a:lnTo>
                  <a:lnTo>
                    <a:pt x="1327" y="1953"/>
                  </a:lnTo>
                  <a:lnTo>
                    <a:pt x="1282" y="1953"/>
                  </a:lnTo>
                  <a:close/>
                  <a:moveTo>
                    <a:pt x="1727" y="1634"/>
                  </a:moveTo>
                  <a:lnTo>
                    <a:pt x="1711" y="1642"/>
                  </a:lnTo>
                  <a:lnTo>
                    <a:pt x="1698" y="1654"/>
                  </a:lnTo>
                  <a:lnTo>
                    <a:pt x="1693" y="1669"/>
                  </a:lnTo>
                  <a:lnTo>
                    <a:pt x="1695" y="1685"/>
                  </a:lnTo>
                  <a:lnTo>
                    <a:pt x="1696" y="1702"/>
                  </a:lnTo>
                  <a:lnTo>
                    <a:pt x="1693" y="1722"/>
                  </a:lnTo>
                  <a:lnTo>
                    <a:pt x="1680" y="1747"/>
                  </a:lnTo>
                  <a:lnTo>
                    <a:pt x="1662" y="1774"/>
                  </a:lnTo>
                  <a:lnTo>
                    <a:pt x="1636" y="1802"/>
                  </a:lnTo>
                  <a:lnTo>
                    <a:pt x="1605" y="1829"/>
                  </a:lnTo>
                  <a:lnTo>
                    <a:pt x="1575" y="1853"/>
                  </a:lnTo>
                  <a:lnTo>
                    <a:pt x="1544" y="1869"/>
                  </a:lnTo>
                  <a:lnTo>
                    <a:pt x="1515" y="1880"/>
                  </a:lnTo>
                  <a:lnTo>
                    <a:pt x="1509" y="1891"/>
                  </a:lnTo>
                  <a:lnTo>
                    <a:pt x="1505" y="1900"/>
                  </a:lnTo>
                  <a:lnTo>
                    <a:pt x="1504" y="1909"/>
                  </a:lnTo>
                  <a:lnTo>
                    <a:pt x="1507" y="1922"/>
                  </a:lnTo>
                  <a:lnTo>
                    <a:pt x="1524" y="1949"/>
                  </a:lnTo>
                  <a:lnTo>
                    <a:pt x="1549" y="1971"/>
                  </a:lnTo>
                  <a:lnTo>
                    <a:pt x="1580" y="1985"/>
                  </a:lnTo>
                  <a:lnTo>
                    <a:pt x="1616" y="1989"/>
                  </a:lnTo>
                  <a:lnTo>
                    <a:pt x="1629" y="1971"/>
                  </a:lnTo>
                  <a:lnTo>
                    <a:pt x="1635" y="1953"/>
                  </a:lnTo>
                  <a:lnTo>
                    <a:pt x="1638" y="1933"/>
                  </a:lnTo>
                  <a:lnTo>
                    <a:pt x="1647" y="1911"/>
                  </a:lnTo>
                  <a:lnTo>
                    <a:pt x="1675" y="1876"/>
                  </a:lnTo>
                  <a:lnTo>
                    <a:pt x="1698" y="1844"/>
                  </a:lnTo>
                  <a:lnTo>
                    <a:pt x="1722" y="1811"/>
                  </a:lnTo>
                  <a:lnTo>
                    <a:pt x="1749" y="1776"/>
                  </a:lnTo>
                  <a:lnTo>
                    <a:pt x="1765" y="1764"/>
                  </a:lnTo>
                  <a:lnTo>
                    <a:pt x="1784" y="1754"/>
                  </a:lnTo>
                  <a:lnTo>
                    <a:pt x="1804" y="1747"/>
                  </a:lnTo>
                  <a:lnTo>
                    <a:pt x="1822" y="1738"/>
                  </a:lnTo>
                  <a:lnTo>
                    <a:pt x="1838" y="1725"/>
                  </a:lnTo>
                  <a:lnTo>
                    <a:pt x="1842" y="1707"/>
                  </a:lnTo>
                  <a:lnTo>
                    <a:pt x="1829" y="1684"/>
                  </a:lnTo>
                  <a:lnTo>
                    <a:pt x="1811" y="1665"/>
                  </a:lnTo>
                  <a:lnTo>
                    <a:pt x="1787" y="1649"/>
                  </a:lnTo>
                  <a:lnTo>
                    <a:pt x="1760" y="1638"/>
                  </a:lnTo>
                  <a:lnTo>
                    <a:pt x="1727" y="1634"/>
                  </a:lnTo>
                  <a:close/>
                  <a:moveTo>
                    <a:pt x="1887" y="1344"/>
                  </a:moveTo>
                  <a:lnTo>
                    <a:pt x="1869" y="1358"/>
                  </a:lnTo>
                  <a:lnTo>
                    <a:pt x="1860" y="1373"/>
                  </a:lnTo>
                  <a:lnTo>
                    <a:pt x="1860" y="1387"/>
                  </a:lnTo>
                  <a:lnTo>
                    <a:pt x="1867" y="1405"/>
                  </a:lnTo>
                  <a:lnTo>
                    <a:pt x="1880" y="1424"/>
                  </a:lnTo>
                  <a:lnTo>
                    <a:pt x="1825" y="1549"/>
                  </a:lnTo>
                  <a:lnTo>
                    <a:pt x="1815" y="1558"/>
                  </a:lnTo>
                  <a:lnTo>
                    <a:pt x="1798" y="1565"/>
                  </a:lnTo>
                  <a:lnTo>
                    <a:pt x="1784" y="1573"/>
                  </a:lnTo>
                  <a:lnTo>
                    <a:pt x="1771" y="1584"/>
                  </a:lnTo>
                  <a:lnTo>
                    <a:pt x="1765" y="1594"/>
                  </a:lnTo>
                  <a:lnTo>
                    <a:pt x="1780" y="1609"/>
                  </a:lnTo>
                  <a:lnTo>
                    <a:pt x="1798" y="1622"/>
                  </a:lnTo>
                  <a:lnTo>
                    <a:pt x="1820" y="1633"/>
                  </a:lnTo>
                  <a:lnTo>
                    <a:pt x="1842" y="1642"/>
                  </a:lnTo>
                  <a:lnTo>
                    <a:pt x="1867" y="1644"/>
                  </a:lnTo>
                  <a:lnTo>
                    <a:pt x="1891" y="1638"/>
                  </a:lnTo>
                  <a:lnTo>
                    <a:pt x="1893" y="1636"/>
                  </a:lnTo>
                  <a:lnTo>
                    <a:pt x="1895" y="1634"/>
                  </a:lnTo>
                  <a:lnTo>
                    <a:pt x="1895" y="1634"/>
                  </a:lnTo>
                  <a:lnTo>
                    <a:pt x="1896" y="1634"/>
                  </a:lnTo>
                  <a:lnTo>
                    <a:pt x="1896" y="1634"/>
                  </a:lnTo>
                  <a:lnTo>
                    <a:pt x="1896" y="1633"/>
                  </a:lnTo>
                  <a:lnTo>
                    <a:pt x="1898" y="1629"/>
                  </a:lnTo>
                  <a:lnTo>
                    <a:pt x="1902" y="1613"/>
                  </a:lnTo>
                  <a:lnTo>
                    <a:pt x="1900" y="1598"/>
                  </a:lnTo>
                  <a:lnTo>
                    <a:pt x="1896" y="1585"/>
                  </a:lnTo>
                  <a:lnTo>
                    <a:pt x="1893" y="1571"/>
                  </a:lnTo>
                  <a:lnTo>
                    <a:pt x="1893" y="1556"/>
                  </a:lnTo>
                  <a:lnTo>
                    <a:pt x="1933" y="1462"/>
                  </a:lnTo>
                  <a:lnTo>
                    <a:pt x="1944" y="1449"/>
                  </a:lnTo>
                  <a:lnTo>
                    <a:pt x="1956" y="1440"/>
                  </a:lnTo>
                  <a:lnTo>
                    <a:pt x="1971" y="1433"/>
                  </a:lnTo>
                  <a:lnTo>
                    <a:pt x="1985" y="1425"/>
                  </a:lnTo>
                  <a:lnTo>
                    <a:pt x="1998" y="1414"/>
                  </a:lnTo>
                  <a:lnTo>
                    <a:pt x="2007" y="1400"/>
                  </a:lnTo>
                  <a:lnTo>
                    <a:pt x="2013" y="1387"/>
                  </a:lnTo>
                  <a:lnTo>
                    <a:pt x="1991" y="1371"/>
                  </a:lnTo>
                  <a:lnTo>
                    <a:pt x="1971" y="1360"/>
                  </a:lnTo>
                  <a:lnTo>
                    <a:pt x="1947" y="1351"/>
                  </a:lnTo>
                  <a:lnTo>
                    <a:pt x="1918" y="1345"/>
                  </a:lnTo>
                  <a:lnTo>
                    <a:pt x="1887" y="1344"/>
                  </a:lnTo>
                  <a:close/>
                  <a:moveTo>
                    <a:pt x="1435" y="1336"/>
                  </a:moveTo>
                  <a:lnTo>
                    <a:pt x="1396" y="1353"/>
                  </a:lnTo>
                  <a:lnTo>
                    <a:pt x="1380" y="1365"/>
                  </a:lnTo>
                  <a:lnTo>
                    <a:pt x="1369" y="1384"/>
                  </a:lnTo>
                  <a:lnTo>
                    <a:pt x="1365" y="1407"/>
                  </a:lnTo>
                  <a:lnTo>
                    <a:pt x="1369" y="1434"/>
                  </a:lnTo>
                  <a:lnTo>
                    <a:pt x="1380" y="1484"/>
                  </a:lnTo>
                  <a:lnTo>
                    <a:pt x="1385" y="1527"/>
                  </a:lnTo>
                  <a:lnTo>
                    <a:pt x="1385" y="1567"/>
                  </a:lnTo>
                  <a:lnTo>
                    <a:pt x="1382" y="1605"/>
                  </a:lnTo>
                  <a:lnTo>
                    <a:pt x="1375" y="1644"/>
                  </a:lnTo>
                  <a:lnTo>
                    <a:pt x="1365" y="1680"/>
                  </a:lnTo>
                  <a:lnTo>
                    <a:pt x="1356" y="1720"/>
                  </a:lnTo>
                  <a:lnTo>
                    <a:pt x="1345" y="1762"/>
                  </a:lnTo>
                  <a:lnTo>
                    <a:pt x="1335" y="1805"/>
                  </a:lnTo>
                  <a:lnTo>
                    <a:pt x="1315" y="1818"/>
                  </a:lnTo>
                  <a:lnTo>
                    <a:pt x="1289" y="1784"/>
                  </a:lnTo>
                  <a:lnTo>
                    <a:pt x="1275" y="1747"/>
                  </a:lnTo>
                  <a:lnTo>
                    <a:pt x="1265" y="1709"/>
                  </a:lnTo>
                  <a:lnTo>
                    <a:pt x="1264" y="1669"/>
                  </a:lnTo>
                  <a:lnTo>
                    <a:pt x="1265" y="1627"/>
                  </a:lnTo>
                  <a:lnTo>
                    <a:pt x="1271" y="1585"/>
                  </a:lnTo>
                  <a:lnTo>
                    <a:pt x="1276" y="1544"/>
                  </a:lnTo>
                  <a:lnTo>
                    <a:pt x="1284" y="1504"/>
                  </a:lnTo>
                  <a:lnTo>
                    <a:pt x="1289" y="1465"/>
                  </a:lnTo>
                  <a:lnTo>
                    <a:pt x="1291" y="1427"/>
                  </a:lnTo>
                  <a:lnTo>
                    <a:pt x="1289" y="1393"/>
                  </a:lnTo>
                  <a:lnTo>
                    <a:pt x="1282" y="1360"/>
                  </a:lnTo>
                  <a:lnTo>
                    <a:pt x="1264" y="1351"/>
                  </a:lnTo>
                  <a:lnTo>
                    <a:pt x="1240" y="1345"/>
                  </a:lnTo>
                  <a:lnTo>
                    <a:pt x="1216" y="1344"/>
                  </a:lnTo>
                  <a:lnTo>
                    <a:pt x="1191" y="1347"/>
                  </a:lnTo>
                  <a:lnTo>
                    <a:pt x="1169" y="1356"/>
                  </a:lnTo>
                  <a:lnTo>
                    <a:pt x="1149" y="1371"/>
                  </a:lnTo>
                  <a:lnTo>
                    <a:pt x="1135" y="1391"/>
                  </a:lnTo>
                  <a:lnTo>
                    <a:pt x="1138" y="1418"/>
                  </a:lnTo>
                  <a:lnTo>
                    <a:pt x="1147" y="1440"/>
                  </a:lnTo>
                  <a:lnTo>
                    <a:pt x="1158" y="1454"/>
                  </a:lnTo>
                  <a:lnTo>
                    <a:pt x="1171" y="1469"/>
                  </a:lnTo>
                  <a:lnTo>
                    <a:pt x="1184" y="1484"/>
                  </a:lnTo>
                  <a:lnTo>
                    <a:pt x="1193" y="1502"/>
                  </a:lnTo>
                  <a:lnTo>
                    <a:pt x="1204" y="1534"/>
                  </a:lnTo>
                  <a:lnTo>
                    <a:pt x="1211" y="1574"/>
                  </a:lnTo>
                  <a:lnTo>
                    <a:pt x="1213" y="1616"/>
                  </a:lnTo>
                  <a:lnTo>
                    <a:pt x="1211" y="1660"/>
                  </a:lnTo>
                  <a:lnTo>
                    <a:pt x="1207" y="1704"/>
                  </a:lnTo>
                  <a:lnTo>
                    <a:pt x="1202" y="1744"/>
                  </a:lnTo>
                  <a:lnTo>
                    <a:pt x="1195" y="1780"/>
                  </a:lnTo>
                  <a:lnTo>
                    <a:pt x="1185" y="1809"/>
                  </a:lnTo>
                  <a:lnTo>
                    <a:pt x="1178" y="1813"/>
                  </a:lnTo>
                  <a:lnTo>
                    <a:pt x="1149" y="1791"/>
                  </a:lnTo>
                  <a:lnTo>
                    <a:pt x="1127" y="1764"/>
                  </a:lnTo>
                  <a:lnTo>
                    <a:pt x="1111" y="1734"/>
                  </a:lnTo>
                  <a:lnTo>
                    <a:pt x="1102" y="1700"/>
                  </a:lnTo>
                  <a:lnTo>
                    <a:pt x="1095" y="1665"/>
                  </a:lnTo>
                  <a:lnTo>
                    <a:pt x="1091" y="1627"/>
                  </a:lnTo>
                  <a:lnTo>
                    <a:pt x="1089" y="1587"/>
                  </a:lnTo>
                  <a:lnTo>
                    <a:pt x="1087" y="1547"/>
                  </a:lnTo>
                  <a:lnTo>
                    <a:pt x="1085" y="1507"/>
                  </a:lnTo>
                  <a:lnTo>
                    <a:pt x="1082" y="1467"/>
                  </a:lnTo>
                  <a:lnTo>
                    <a:pt x="1075" y="1427"/>
                  </a:lnTo>
                  <a:lnTo>
                    <a:pt x="1058" y="1420"/>
                  </a:lnTo>
                  <a:lnTo>
                    <a:pt x="1038" y="1416"/>
                  </a:lnTo>
                  <a:lnTo>
                    <a:pt x="1015" y="1420"/>
                  </a:lnTo>
                  <a:lnTo>
                    <a:pt x="991" y="1425"/>
                  </a:lnTo>
                  <a:lnTo>
                    <a:pt x="969" y="1434"/>
                  </a:lnTo>
                  <a:lnTo>
                    <a:pt x="953" y="1444"/>
                  </a:lnTo>
                  <a:lnTo>
                    <a:pt x="947" y="1453"/>
                  </a:lnTo>
                  <a:lnTo>
                    <a:pt x="947" y="1469"/>
                  </a:lnTo>
                  <a:lnTo>
                    <a:pt x="955" y="1491"/>
                  </a:lnTo>
                  <a:lnTo>
                    <a:pt x="965" y="1514"/>
                  </a:lnTo>
                  <a:lnTo>
                    <a:pt x="980" y="1544"/>
                  </a:lnTo>
                  <a:lnTo>
                    <a:pt x="998" y="1573"/>
                  </a:lnTo>
                  <a:lnTo>
                    <a:pt x="1016" y="1605"/>
                  </a:lnTo>
                  <a:lnTo>
                    <a:pt x="1033" y="1638"/>
                  </a:lnTo>
                  <a:lnTo>
                    <a:pt x="1049" y="1673"/>
                  </a:lnTo>
                  <a:lnTo>
                    <a:pt x="1062" y="1705"/>
                  </a:lnTo>
                  <a:lnTo>
                    <a:pt x="1071" y="1738"/>
                  </a:lnTo>
                  <a:lnTo>
                    <a:pt x="1075" y="1769"/>
                  </a:lnTo>
                  <a:lnTo>
                    <a:pt x="1073" y="1796"/>
                  </a:lnTo>
                  <a:lnTo>
                    <a:pt x="1062" y="1822"/>
                  </a:lnTo>
                  <a:lnTo>
                    <a:pt x="1058" y="1825"/>
                  </a:lnTo>
                  <a:lnTo>
                    <a:pt x="1056" y="1827"/>
                  </a:lnTo>
                  <a:lnTo>
                    <a:pt x="1055" y="1829"/>
                  </a:lnTo>
                  <a:lnTo>
                    <a:pt x="1053" y="1829"/>
                  </a:lnTo>
                  <a:lnTo>
                    <a:pt x="1051" y="1831"/>
                  </a:lnTo>
                  <a:lnTo>
                    <a:pt x="1047" y="1831"/>
                  </a:lnTo>
                  <a:lnTo>
                    <a:pt x="1042" y="1833"/>
                  </a:lnTo>
                  <a:lnTo>
                    <a:pt x="1015" y="1814"/>
                  </a:lnTo>
                  <a:lnTo>
                    <a:pt x="995" y="1791"/>
                  </a:lnTo>
                  <a:lnTo>
                    <a:pt x="980" y="1764"/>
                  </a:lnTo>
                  <a:lnTo>
                    <a:pt x="969" y="1733"/>
                  </a:lnTo>
                  <a:lnTo>
                    <a:pt x="960" y="1700"/>
                  </a:lnTo>
                  <a:lnTo>
                    <a:pt x="953" y="1665"/>
                  </a:lnTo>
                  <a:lnTo>
                    <a:pt x="947" y="1631"/>
                  </a:lnTo>
                  <a:lnTo>
                    <a:pt x="940" y="1596"/>
                  </a:lnTo>
                  <a:lnTo>
                    <a:pt x="931" y="1564"/>
                  </a:lnTo>
                  <a:lnTo>
                    <a:pt x="920" y="1533"/>
                  </a:lnTo>
                  <a:lnTo>
                    <a:pt x="904" y="1505"/>
                  </a:lnTo>
                  <a:lnTo>
                    <a:pt x="871" y="1500"/>
                  </a:lnTo>
                  <a:lnTo>
                    <a:pt x="840" y="1502"/>
                  </a:lnTo>
                  <a:lnTo>
                    <a:pt x="807" y="1505"/>
                  </a:lnTo>
                  <a:lnTo>
                    <a:pt x="798" y="1527"/>
                  </a:lnTo>
                  <a:lnTo>
                    <a:pt x="800" y="1549"/>
                  </a:lnTo>
                  <a:lnTo>
                    <a:pt x="807" y="1569"/>
                  </a:lnTo>
                  <a:lnTo>
                    <a:pt x="822" y="1587"/>
                  </a:lnTo>
                  <a:lnTo>
                    <a:pt x="849" y="1618"/>
                  </a:lnTo>
                  <a:lnTo>
                    <a:pt x="876" y="1649"/>
                  </a:lnTo>
                  <a:lnTo>
                    <a:pt x="902" y="1680"/>
                  </a:lnTo>
                  <a:lnTo>
                    <a:pt x="925" y="1716"/>
                  </a:lnTo>
                  <a:lnTo>
                    <a:pt x="945" y="1756"/>
                  </a:lnTo>
                  <a:lnTo>
                    <a:pt x="985" y="1920"/>
                  </a:lnTo>
                  <a:lnTo>
                    <a:pt x="989" y="1925"/>
                  </a:lnTo>
                  <a:lnTo>
                    <a:pt x="995" y="1929"/>
                  </a:lnTo>
                  <a:lnTo>
                    <a:pt x="1000" y="1933"/>
                  </a:lnTo>
                  <a:lnTo>
                    <a:pt x="1005" y="1934"/>
                  </a:lnTo>
                  <a:lnTo>
                    <a:pt x="1013" y="1938"/>
                  </a:lnTo>
                  <a:lnTo>
                    <a:pt x="1064" y="1925"/>
                  </a:lnTo>
                  <a:lnTo>
                    <a:pt x="1115" y="1913"/>
                  </a:lnTo>
                  <a:lnTo>
                    <a:pt x="1169" y="1900"/>
                  </a:lnTo>
                  <a:lnTo>
                    <a:pt x="1216" y="1894"/>
                  </a:lnTo>
                  <a:lnTo>
                    <a:pt x="1267" y="1893"/>
                  </a:lnTo>
                  <a:lnTo>
                    <a:pt x="1316" y="1891"/>
                  </a:lnTo>
                  <a:lnTo>
                    <a:pt x="1365" y="1889"/>
                  </a:lnTo>
                  <a:lnTo>
                    <a:pt x="1409" y="1884"/>
                  </a:lnTo>
                  <a:lnTo>
                    <a:pt x="1451" y="1874"/>
                  </a:lnTo>
                  <a:lnTo>
                    <a:pt x="1453" y="1836"/>
                  </a:lnTo>
                  <a:lnTo>
                    <a:pt x="1451" y="1796"/>
                  </a:lnTo>
                  <a:lnTo>
                    <a:pt x="1444" y="1754"/>
                  </a:lnTo>
                  <a:lnTo>
                    <a:pt x="1438" y="1709"/>
                  </a:lnTo>
                  <a:lnTo>
                    <a:pt x="1438" y="1662"/>
                  </a:lnTo>
                  <a:lnTo>
                    <a:pt x="1444" y="1611"/>
                  </a:lnTo>
                  <a:lnTo>
                    <a:pt x="1453" y="1582"/>
                  </a:lnTo>
                  <a:lnTo>
                    <a:pt x="1465" y="1551"/>
                  </a:lnTo>
                  <a:lnTo>
                    <a:pt x="1480" y="1520"/>
                  </a:lnTo>
                  <a:lnTo>
                    <a:pt x="1495" y="1487"/>
                  </a:lnTo>
                  <a:lnTo>
                    <a:pt x="1507" y="1456"/>
                  </a:lnTo>
                  <a:lnTo>
                    <a:pt x="1516" y="1424"/>
                  </a:lnTo>
                  <a:lnTo>
                    <a:pt x="1522" y="1393"/>
                  </a:lnTo>
                  <a:lnTo>
                    <a:pt x="1518" y="1364"/>
                  </a:lnTo>
                  <a:lnTo>
                    <a:pt x="1505" y="1344"/>
                  </a:lnTo>
                  <a:lnTo>
                    <a:pt x="1435" y="1336"/>
                  </a:lnTo>
                  <a:close/>
                  <a:moveTo>
                    <a:pt x="695" y="1220"/>
                  </a:moveTo>
                  <a:lnTo>
                    <a:pt x="675" y="1233"/>
                  </a:lnTo>
                  <a:lnTo>
                    <a:pt x="655" y="1244"/>
                  </a:lnTo>
                  <a:lnTo>
                    <a:pt x="638" y="1256"/>
                  </a:lnTo>
                  <a:lnTo>
                    <a:pt x="622" y="1271"/>
                  </a:lnTo>
                  <a:lnTo>
                    <a:pt x="611" y="1293"/>
                  </a:lnTo>
                  <a:lnTo>
                    <a:pt x="689" y="1353"/>
                  </a:lnTo>
                  <a:lnTo>
                    <a:pt x="745" y="1420"/>
                  </a:lnTo>
                  <a:lnTo>
                    <a:pt x="740" y="1478"/>
                  </a:lnTo>
                  <a:lnTo>
                    <a:pt x="762" y="1485"/>
                  </a:lnTo>
                  <a:lnTo>
                    <a:pt x="785" y="1484"/>
                  </a:lnTo>
                  <a:lnTo>
                    <a:pt x="807" y="1474"/>
                  </a:lnTo>
                  <a:lnTo>
                    <a:pt x="827" y="1462"/>
                  </a:lnTo>
                  <a:lnTo>
                    <a:pt x="844" y="1444"/>
                  </a:lnTo>
                  <a:lnTo>
                    <a:pt x="856" y="1427"/>
                  </a:lnTo>
                  <a:lnTo>
                    <a:pt x="844" y="1413"/>
                  </a:lnTo>
                  <a:lnTo>
                    <a:pt x="831" y="1405"/>
                  </a:lnTo>
                  <a:lnTo>
                    <a:pt x="816" y="1398"/>
                  </a:lnTo>
                  <a:lnTo>
                    <a:pt x="800" y="1393"/>
                  </a:lnTo>
                  <a:lnTo>
                    <a:pt x="784" y="1384"/>
                  </a:lnTo>
                  <a:lnTo>
                    <a:pt x="765" y="1365"/>
                  </a:lnTo>
                  <a:lnTo>
                    <a:pt x="751" y="1342"/>
                  </a:lnTo>
                  <a:lnTo>
                    <a:pt x="742" y="1316"/>
                  </a:lnTo>
                  <a:lnTo>
                    <a:pt x="736" y="1287"/>
                  </a:lnTo>
                  <a:lnTo>
                    <a:pt x="731" y="1258"/>
                  </a:lnTo>
                  <a:lnTo>
                    <a:pt x="725" y="1233"/>
                  </a:lnTo>
                  <a:lnTo>
                    <a:pt x="695" y="1220"/>
                  </a:lnTo>
                  <a:close/>
                  <a:moveTo>
                    <a:pt x="1940" y="1136"/>
                  </a:moveTo>
                  <a:lnTo>
                    <a:pt x="1925" y="1156"/>
                  </a:lnTo>
                  <a:lnTo>
                    <a:pt x="1915" y="1184"/>
                  </a:lnTo>
                  <a:lnTo>
                    <a:pt x="1909" y="1214"/>
                  </a:lnTo>
                  <a:lnTo>
                    <a:pt x="1905" y="1244"/>
                  </a:lnTo>
                  <a:lnTo>
                    <a:pt x="1904" y="1274"/>
                  </a:lnTo>
                  <a:lnTo>
                    <a:pt x="1905" y="1300"/>
                  </a:lnTo>
                  <a:lnTo>
                    <a:pt x="1925" y="1316"/>
                  </a:lnTo>
                  <a:lnTo>
                    <a:pt x="1964" y="1316"/>
                  </a:lnTo>
                  <a:lnTo>
                    <a:pt x="1978" y="1304"/>
                  </a:lnTo>
                  <a:lnTo>
                    <a:pt x="1987" y="1285"/>
                  </a:lnTo>
                  <a:lnTo>
                    <a:pt x="1991" y="1265"/>
                  </a:lnTo>
                  <a:lnTo>
                    <a:pt x="1991" y="1242"/>
                  </a:lnTo>
                  <a:lnTo>
                    <a:pt x="1987" y="1218"/>
                  </a:lnTo>
                  <a:lnTo>
                    <a:pt x="1984" y="1194"/>
                  </a:lnTo>
                  <a:lnTo>
                    <a:pt x="1978" y="1173"/>
                  </a:lnTo>
                  <a:lnTo>
                    <a:pt x="1973" y="1153"/>
                  </a:lnTo>
                  <a:lnTo>
                    <a:pt x="1940" y="1136"/>
                  </a:lnTo>
                  <a:close/>
                  <a:moveTo>
                    <a:pt x="887" y="1062"/>
                  </a:moveTo>
                  <a:lnTo>
                    <a:pt x="865" y="1078"/>
                  </a:lnTo>
                  <a:lnTo>
                    <a:pt x="853" y="1094"/>
                  </a:lnTo>
                  <a:lnTo>
                    <a:pt x="847" y="1109"/>
                  </a:lnTo>
                  <a:lnTo>
                    <a:pt x="849" y="1122"/>
                  </a:lnTo>
                  <a:lnTo>
                    <a:pt x="856" y="1136"/>
                  </a:lnTo>
                  <a:lnTo>
                    <a:pt x="865" y="1151"/>
                  </a:lnTo>
                  <a:lnTo>
                    <a:pt x="878" y="1165"/>
                  </a:lnTo>
                  <a:lnTo>
                    <a:pt x="893" y="1182"/>
                  </a:lnTo>
                  <a:lnTo>
                    <a:pt x="905" y="1200"/>
                  </a:lnTo>
                  <a:lnTo>
                    <a:pt x="916" y="1220"/>
                  </a:lnTo>
                  <a:lnTo>
                    <a:pt x="925" y="1240"/>
                  </a:lnTo>
                  <a:lnTo>
                    <a:pt x="927" y="1267"/>
                  </a:lnTo>
                  <a:lnTo>
                    <a:pt x="925" y="1293"/>
                  </a:lnTo>
                  <a:lnTo>
                    <a:pt x="920" y="1316"/>
                  </a:lnTo>
                  <a:lnTo>
                    <a:pt x="916" y="1338"/>
                  </a:lnTo>
                  <a:lnTo>
                    <a:pt x="916" y="1358"/>
                  </a:lnTo>
                  <a:lnTo>
                    <a:pt x="922" y="1376"/>
                  </a:lnTo>
                  <a:lnTo>
                    <a:pt x="925" y="1380"/>
                  </a:lnTo>
                  <a:lnTo>
                    <a:pt x="929" y="1384"/>
                  </a:lnTo>
                  <a:lnTo>
                    <a:pt x="933" y="1387"/>
                  </a:lnTo>
                  <a:lnTo>
                    <a:pt x="936" y="1389"/>
                  </a:lnTo>
                  <a:lnTo>
                    <a:pt x="940" y="1389"/>
                  </a:lnTo>
                  <a:lnTo>
                    <a:pt x="947" y="1391"/>
                  </a:lnTo>
                  <a:lnTo>
                    <a:pt x="971" y="1393"/>
                  </a:lnTo>
                  <a:lnTo>
                    <a:pt x="993" y="1387"/>
                  </a:lnTo>
                  <a:lnTo>
                    <a:pt x="1011" y="1374"/>
                  </a:lnTo>
                  <a:lnTo>
                    <a:pt x="1025" y="1358"/>
                  </a:lnTo>
                  <a:lnTo>
                    <a:pt x="1036" y="1340"/>
                  </a:lnTo>
                  <a:lnTo>
                    <a:pt x="1020" y="1318"/>
                  </a:lnTo>
                  <a:lnTo>
                    <a:pt x="1005" y="1300"/>
                  </a:lnTo>
                  <a:lnTo>
                    <a:pt x="989" y="1282"/>
                  </a:lnTo>
                  <a:lnTo>
                    <a:pt x="976" y="1260"/>
                  </a:lnTo>
                  <a:lnTo>
                    <a:pt x="964" y="1236"/>
                  </a:lnTo>
                  <a:lnTo>
                    <a:pt x="955" y="1204"/>
                  </a:lnTo>
                  <a:lnTo>
                    <a:pt x="951" y="1180"/>
                  </a:lnTo>
                  <a:lnTo>
                    <a:pt x="955" y="1158"/>
                  </a:lnTo>
                  <a:lnTo>
                    <a:pt x="958" y="1140"/>
                  </a:lnTo>
                  <a:lnTo>
                    <a:pt x="964" y="1122"/>
                  </a:lnTo>
                  <a:lnTo>
                    <a:pt x="965" y="1105"/>
                  </a:lnTo>
                  <a:lnTo>
                    <a:pt x="960" y="1087"/>
                  </a:lnTo>
                  <a:lnTo>
                    <a:pt x="949" y="1074"/>
                  </a:lnTo>
                  <a:lnTo>
                    <a:pt x="933" y="1065"/>
                  </a:lnTo>
                  <a:lnTo>
                    <a:pt x="913" y="1064"/>
                  </a:lnTo>
                  <a:lnTo>
                    <a:pt x="887" y="1062"/>
                  </a:lnTo>
                  <a:close/>
                  <a:moveTo>
                    <a:pt x="560" y="1009"/>
                  </a:moveTo>
                  <a:lnTo>
                    <a:pt x="544" y="1018"/>
                  </a:lnTo>
                  <a:lnTo>
                    <a:pt x="529" y="1027"/>
                  </a:lnTo>
                  <a:lnTo>
                    <a:pt x="516" y="1036"/>
                  </a:lnTo>
                  <a:lnTo>
                    <a:pt x="505" y="1051"/>
                  </a:lnTo>
                  <a:lnTo>
                    <a:pt x="591" y="1156"/>
                  </a:lnTo>
                  <a:lnTo>
                    <a:pt x="593" y="1171"/>
                  </a:lnTo>
                  <a:lnTo>
                    <a:pt x="593" y="1184"/>
                  </a:lnTo>
                  <a:lnTo>
                    <a:pt x="591" y="1196"/>
                  </a:lnTo>
                  <a:lnTo>
                    <a:pt x="589" y="1207"/>
                  </a:lnTo>
                  <a:lnTo>
                    <a:pt x="593" y="1220"/>
                  </a:lnTo>
                  <a:lnTo>
                    <a:pt x="656" y="1204"/>
                  </a:lnTo>
                  <a:lnTo>
                    <a:pt x="673" y="1173"/>
                  </a:lnTo>
                  <a:lnTo>
                    <a:pt x="647" y="1154"/>
                  </a:lnTo>
                  <a:lnTo>
                    <a:pt x="627" y="1136"/>
                  </a:lnTo>
                  <a:lnTo>
                    <a:pt x="615" y="1114"/>
                  </a:lnTo>
                  <a:lnTo>
                    <a:pt x="605" y="1091"/>
                  </a:lnTo>
                  <a:lnTo>
                    <a:pt x="600" y="1060"/>
                  </a:lnTo>
                  <a:lnTo>
                    <a:pt x="598" y="1022"/>
                  </a:lnTo>
                  <a:lnTo>
                    <a:pt x="585" y="1014"/>
                  </a:lnTo>
                  <a:lnTo>
                    <a:pt x="560" y="1009"/>
                  </a:lnTo>
                  <a:close/>
                  <a:moveTo>
                    <a:pt x="1445" y="969"/>
                  </a:moveTo>
                  <a:lnTo>
                    <a:pt x="1429" y="976"/>
                  </a:lnTo>
                  <a:lnTo>
                    <a:pt x="1416" y="980"/>
                  </a:lnTo>
                  <a:lnTo>
                    <a:pt x="1416" y="1016"/>
                  </a:lnTo>
                  <a:lnTo>
                    <a:pt x="1420" y="1045"/>
                  </a:lnTo>
                  <a:lnTo>
                    <a:pt x="1424" y="1073"/>
                  </a:lnTo>
                  <a:lnTo>
                    <a:pt x="1427" y="1096"/>
                  </a:lnTo>
                  <a:lnTo>
                    <a:pt x="1429" y="1118"/>
                  </a:lnTo>
                  <a:lnTo>
                    <a:pt x="1429" y="1142"/>
                  </a:lnTo>
                  <a:lnTo>
                    <a:pt x="1425" y="1165"/>
                  </a:lnTo>
                  <a:lnTo>
                    <a:pt x="1418" y="1191"/>
                  </a:lnTo>
                  <a:lnTo>
                    <a:pt x="1405" y="1220"/>
                  </a:lnTo>
                  <a:lnTo>
                    <a:pt x="1387" y="1253"/>
                  </a:lnTo>
                  <a:lnTo>
                    <a:pt x="1387" y="1276"/>
                  </a:lnTo>
                  <a:lnTo>
                    <a:pt x="1398" y="1285"/>
                  </a:lnTo>
                  <a:lnTo>
                    <a:pt x="1415" y="1294"/>
                  </a:lnTo>
                  <a:lnTo>
                    <a:pt x="1435" y="1302"/>
                  </a:lnTo>
                  <a:lnTo>
                    <a:pt x="1458" y="1305"/>
                  </a:lnTo>
                  <a:lnTo>
                    <a:pt x="1482" y="1309"/>
                  </a:lnTo>
                  <a:lnTo>
                    <a:pt x="1504" y="1309"/>
                  </a:lnTo>
                  <a:lnTo>
                    <a:pt x="1520" y="1305"/>
                  </a:lnTo>
                  <a:lnTo>
                    <a:pt x="1533" y="1296"/>
                  </a:lnTo>
                  <a:lnTo>
                    <a:pt x="1536" y="1282"/>
                  </a:lnTo>
                  <a:lnTo>
                    <a:pt x="1535" y="1265"/>
                  </a:lnTo>
                  <a:lnTo>
                    <a:pt x="1527" y="1249"/>
                  </a:lnTo>
                  <a:lnTo>
                    <a:pt x="1518" y="1231"/>
                  </a:lnTo>
                  <a:lnTo>
                    <a:pt x="1509" y="1213"/>
                  </a:lnTo>
                  <a:lnTo>
                    <a:pt x="1502" y="1196"/>
                  </a:lnTo>
                  <a:lnTo>
                    <a:pt x="1498" y="1180"/>
                  </a:lnTo>
                  <a:lnTo>
                    <a:pt x="1502" y="1160"/>
                  </a:lnTo>
                  <a:lnTo>
                    <a:pt x="1509" y="1136"/>
                  </a:lnTo>
                  <a:lnTo>
                    <a:pt x="1518" y="1111"/>
                  </a:lnTo>
                  <a:lnTo>
                    <a:pt x="1527" y="1087"/>
                  </a:lnTo>
                  <a:lnTo>
                    <a:pt x="1536" y="1062"/>
                  </a:lnTo>
                  <a:lnTo>
                    <a:pt x="1545" y="1040"/>
                  </a:lnTo>
                  <a:lnTo>
                    <a:pt x="1553" y="1022"/>
                  </a:lnTo>
                  <a:lnTo>
                    <a:pt x="1556" y="1009"/>
                  </a:lnTo>
                  <a:lnTo>
                    <a:pt x="1556" y="1002"/>
                  </a:lnTo>
                  <a:lnTo>
                    <a:pt x="1544" y="987"/>
                  </a:lnTo>
                  <a:lnTo>
                    <a:pt x="1524" y="978"/>
                  </a:lnTo>
                  <a:lnTo>
                    <a:pt x="1498" y="973"/>
                  </a:lnTo>
                  <a:lnTo>
                    <a:pt x="1471" y="971"/>
                  </a:lnTo>
                  <a:lnTo>
                    <a:pt x="1445" y="969"/>
                  </a:lnTo>
                  <a:close/>
                  <a:moveTo>
                    <a:pt x="1178" y="964"/>
                  </a:moveTo>
                  <a:lnTo>
                    <a:pt x="1127" y="976"/>
                  </a:lnTo>
                  <a:lnTo>
                    <a:pt x="1122" y="993"/>
                  </a:lnTo>
                  <a:lnTo>
                    <a:pt x="1122" y="1014"/>
                  </a:lnTo>
                  <a:lnTo>
                    <a:pt x="1125" y="1040"/>
                  </a:lnTo>
                  <a:lnTo>
                    <a:pt x="1133" y="1067"/>
                  </a:lnTo>
                  <a:lnTo>
                    <a:pt x="1142" y="1094"/>
                  </a:lnTo>
                  <a:lnTo>
                    <a:pt x="1149" y="1124"/>
                  </a:lnTo>
                  <a:lnTo>
                    <a:pt x="1156" y="1151"/>
                  </a:lnTo>
                  <a:lnTo>
                    <a:pt x="1162" y="1178"/>
                  </a:lnTo>
                  <a:lnTo>
                    <a:pt x="1162" y="1200"/>
                  </a:lnTo>
                  <a:lnTo>
                    <a:pt x="1160" y="1216"/>
                  </a:lnTo>
                  <a:lnTo>
                    <a:pt x="1153" y="1229"/>
                  </a:lnTo>
                  <a:lnTo>
                    <a:pt x="1144" y="1240"/>
                  </a:lnTo>
                  <a:lnTo>
                    <a:pt x="1135" y="1251"/>
                  </a:lnTo>
                  <a:lnTo>
                    <a:pt x="1127" y="1264"/>
                  </a:lnTo>
                  <a:lnTo>
                    <a:pt x="1125" y="1284"/>
                  </a:lnTo>
                  <a:lnTo>
                    <a:pt x="1144" y="1293"/>
                  </a:lnTo>
                  <a:lnTo>
                    <a:pt x="1165" y="1298"/>
                  </a:lnTo>
                  <a:lnTo>
                    <a:pt x="1191" y="1302"/>
                  </a:lnTo>
                  <a:lnTo>
                    <a:pt x="1216" y="1304"/>
                  </a:lnTo>
                  <a:lnTo>
                    <a:pt x="1240" y="1300"/>
                  </a:lnTo>
                  <a:lnTo>
                    <a:pt x="1260" y="1293"/>
                  </a:lnTo>
                  <a:lnTo>
                    <a:pt x="1273" y="1284"/>
                  </a:lnTo>
                  <a:lnTo>
                    <a:pt x="1269" y="1260"/>
                  </a:lnTo>
                  <a:lnTo>
                    <a:pt x="1262" y="1242"/>
                  </a:lnTo>
                  <a:lnTo>
                    <a:pt x="1253" y="1224"/>
                  </a:lnTo>
                  <a:lnTo>
                    <a:pt x="1242" y="1207"/>
                  </a:lnTo>
                  <a:lnTo>
                    <a:pt x="1233" y="1189"/>
                  </a:lnTo>
                  <a:lnTo>
                    <a:pt x="1227" y="1167"/>
                  </a:lnTo>
                  <a:lnTo>
                    <a:pt x="1222" y="1136"/>
                  </a:lnTo>
                  <a:lnTo>
                    <a:pt x="1224" y="1107"/>
                  </a:lnTo>
                  <a:lnTo>
                    <a:pt x="1229" y="1082"/>
                  </a:lnTo>
                  <a:lnTo>
                    <a:pt x="1238" y="1058"/>
                  </a:lnTo>
                  <a:lnTo>
                    <a:pt x="1247" y="1036"/>
                  </a:lnTo>
                  <a:lnTo>
                    <a:pt x="1258" y="1014"/>
                  </a:lnTo>
                  <a:lnTo>
                    <a:pt x="1265" y="993"/>
                  </a:lnTo>
                  <a:lnTo>
                    <a:pt x="1260" y="985"/>
                  </a:lnTo>
                  <a:lnTo>
                    <a:pt x="1178" y="964"/>
                  </a:lnTo>
                  <a:close/>
                  <a:moveTo>
                    <a:pt x="493" y="804"/>
                  </a:moveTo>
                  <a:lnTo>
                    <a:pt x="480" y="820"/>
                  </a:lnTo>
                  <a:lnTo>
                    <a:pt x="491" y="902"/>
                  </a:lnTo>
                  <a:lnTo>
                    <a:pt x="489" y="916"/>
                  </a:lnTo>
                  <a:lnTo>
                    <a:pt x="484" y="927"/>
                  </a:lnTo>
                  <a:lnTo>
                    <a:pt x="480" y="940"/>
                  </a:lnTo>
                  <a:lnTo>
                    <a:pt x="480" y="956"/>
                  </a:lnTo>
                  <a:lnTo>
                    <a:pt x="507" y="967"/>
                  </a:lnTo>
                  <a:lnTo>
                    <a:pt x="533" y="969"/>
                  </a:lnTo>
                  <a:lnTo>
                    <a:pt x="564" y="964"/>
                  </a:lnTo>
                  <a:lnTo>
                    <a:pt x="575" y="947"/>
                  </a:lnTo>
                  <a:lnTo>
                    <a:pt x="569" y="934"/>
                  </a:lnTo>
                  <a:lnTo>
                    <a:pt x="562" y="925"/>
                  </a:lnTo>
                  <a:lnTo>
                    <a:pt x="555" y="918"/>
                  </a:lnTo>
                  <a:lnTo>
                    <a:pt x="545" y="911"/>
                  </a:lnTo>
                  <a:lnTo>
                    <a:pt x="540" y="902"/>
                  </a:lnTo>
                  <a:lnTo>
                    <a:pt x="527" y="811"/>
                  </a:lnTo>
                  <a:lnTo>
                    <a:pt x="518" y="807"/>
                  </a:lnTo>
                  <a:lnTo>
                    <a:pt x="507" y="804"/>
                  </a:lnTo>
                  <a:lnTo>
                    <a:pt x="493" y="804"/>
                  </a:lnTo>
                  <a:close/>
                  <a:moveTo>
                    <a:pt x="822" y="798"/>
                  </a:moveTo>
                  <a:lnTo>
                    <a:pt x="765" y="814"/>
                  </a:lnTo>
                  <a:lnTo>
                    <a:pt x="758" y="820"/>
                  </a:lnTo>
                  <a:lnTo>
                    <a:pt x="764" y="847"/>
                  </a:lnTo>
                  <a:lnTo>
                    <a:pt x="773" y="871"/>
                  </a:lnTo>
                  <a:lnTo>
                    <a:pt x="782" y="894"/>
                  </a:lnTo>
                  <a:lnTo>
                    <a:pt x="791" y="916"/>
                  </a:lnTo>
                  <a:lnTo>
                    <a:pt x="798" y="938"/>
                  </a:lnTo>
                  <a:lnTo>
                    <a:pt x="804" y="962"/>
                  </a:lnTo>
                  <a:lnTo>
                    <a:pt x="804" y="987"/>
                  </a:lnTo>
                  <a:lnTo>
                    <a:pt x="796" y="1018"/>
                  </a:lnTo>
                  <a:lnTo>
                    <a:pt x="796" y="1022"/>
                  </a:lnTo>
                  <a:lnTo>
                    <a:pt x="824" y="1029"/>
                  </a:lnTo>
                  <a:lnTo>
                    <a:pt x="849" y="1025"/>
                  </a:lnTo>
                  <a:lnTo>
                    <a:pt x="875" y="1016"/>
                  </a:lnTo>
                  <a:lnTo>
                    <a:pt x="895" y="1005"/>
                  </a:lnTo>
                  <a:lnTo>
                    <a:pt x="895" y="998"/>
                  </a:lnTo>
                  <a:lnTo>
                    <a:pt x="876" y="971"/>
                  </a:lnTo>
                  <a:lnTo>
                    <a:pt x="864" y="949"/>
                  </a:lnTo>
                  <a:lnTo>
                    <a:pt x="855" y="927"/>
                  </a:lnTo>
                  <a:lnTo>
                    <a:pt x="851" y="905"/>
                  </a:lnTo>
                  <a:lnTo>
                    <a:pt x="851" y="880"/>
                  </a:lnTo>
                  <a:lnTo>
                    <a:pt x="851" y="849"/>
                  </a:lnTo>
                  <a:lnTo>
                    <a:pt x="853" y="811"/>
                  </a:lnTo>
                  <a:lnTo>
                    <a:pt x="822" y="798"/>
                  </a:lnTo>
                  <a:close/>
                  <a:moveTo>
                    <a:pt x="1515" y="644"/>
                  </a:moveTo>
                  <a:lnTo>
                    <a:pt x="1480" y="651"/>
                  </a:lnTo>
                  <a:lnTo>
                    <a:pt x="1475" y="669"/>
                  </a:lnTo>
                  <a:lnTo>
                    <a:pt x="1475" y="682"/>
                  </a:lnTo>
                  <a:lnTo>
                    <a:pt x="1478" y="696"/>
                  </a:lnTo>
                  <a:lnTo>
                    <a:pt x="1484" y="711"/>
                  </a:lnTo>
                  <a:lnTo>
                    <a:pt x="1491" y="751"/>
                  </a:lnTo>
                  <a:lnTo>
                    <a:pt x="1491" y="787"/>
                  </a:lnTo>
                  <a:lnTo>
                    <a:pt x="1485" y="822"/>
                  </a:lnTo>
                  <a:lnTo>
                    <a:pt x="1476" y="853"/>
                  </a:lnTo>
                  <a:lnTo>
                    <a:pt x="1462" y="880"/>
                  </a:lnTo>
                  <a:lnTo>
                    <a:pt x="1445" y="907"/>
                  </a:lnTo>
                  <a:lnTo>
                    <a:pt x="1445" y="927"/>
                  </a:lnTo>
                  <a:lnTo>
                    <a:pt x="1465" y="936"/>
                  </a:lnTo>
                  <a:lnTo>
                    <a:pt x="1489" y="942"/>
                  </a:lnTo>
                  <a:lnTo>
                    <a:pt x="1515" y="944"/>
                  </a:lnTo>
                  <a:lnTo>
                    <a:pt x="1540" y="940"/>
                  </a:lnTo>
                  <a:lnTo>
                    <a:pt x="1562" y="927"/>
                  </a:lnTo>
                  <a:lnTo>
                    <a:pt x="1533" y="840"/>
                  </a:lnTo>
                  <a:lnTo>
                    <a:pt x="1533" y="809"/>
                  </a:lnTo>
                  <a:lnTo>
                    <a:pt x="1538" y="778"/>
                  </a:lnTo>
                  <a:lnTo>
                    <a:pt x="1551" y="751"/>
                  </a:lnTo>
                  <a:lnTo>
                    <a:pt x="1564" y="724"/>
                  </a:lnTo>
                  <a:lnTo>
                    <a:pt x="1576" y="696"/>
                  </a:lnTo>
                  <a:lnTo>
                    <a:pt x="1587" y="673"/>
                  </a:lnTo>
                  <a:lnTo>
                    <a:pt x="1580" y="656"/>
                  </a:lnTo>
                  <a:lnTo>
                    <a:pt x="1515" y="644"/>
                  </a:lnTo>
                  <a:close/>
                  <a:moveTo>
                    <a:pt x="1107" y="622"/>
                  </a:moveTo>
                  <a:lnTo>
                    <a:pt x="1091" y="625"/>
                  </a:lnTo>
                  <a:lnTo>
                    <a:pt x="1064" y="656"/>
                  </a:lnTo>
                  <a:lnTo>
                    <a:pt x="1125" y="814"/>
                  </a:lnTo>
                  <a:lnTo>
                    <a:pt x="1129" y="840"/>
                  </a:lnTo>
                  <a:lnTo>
                    <a:pt x="1127" y="860"/>
                  </a:lnTo>
                  <a:lnTo>
                    <a:pt x="1122" y="874"/>
                  </a:lnTo>
                  <a:lnTo>
                    <a:pt x="1118" y="891"/>
                  </a:lnTo>
                  <a:lnTo>
                    <a:pt x="1116" y="907"/>
                  </a:lnTo>
                  <a:lnTo>
                    <a:pt x="1118" y="927"/>
                  </a:lnTo>
                  <a:lnTo>
                    <a:pt x="1142" y="927"/>
                  </a:lnTo>
                  <a:lnTo>
                    <a:pt x="1162" y="924"/>
                  </a:lnTo>
                  <a:lnTo>
                    <a:pt x="1180" y="920"/>
                  </a:lnTo>
                  <a:lnTo>
                    <a:pt x="1196" y="913"/>
                  </a:lnTo>
                  <a:lnTo>
                    <a:pt x="1218" y="907"/>
                  </a:lnTo>
                  <a:lnTo>
                    <a:pt x="1222" y="898"/>
                  </a:lnTo>
                  <a:lnTo>
                    <a:pt x="1225" y="887"/>
                  </a:lnTo>
                  <a:lnTo>
                    <a:pt x="1225" y="873"/>
                  </a:lnTo>
                  <a:lnTo>
                    <a:pt x="1202" y="842"/>
                  </a:lnTo>
                  <a:lnTo>
                    <a:pt x="1185" y="813"/>
                  </a:lnTo>
                  <a:lnTo>
                    <a:pt x="1175" y="784"/>
                  </a:lnTo>
                  <a:lnTo>
                    <a:pt x="1169" y="754"/>
                  </a:lnTo>
                  <a:lnTo>
                    <a:pt x="1169" y="722"/>
                  </a:lnTo>
                  <a:lnTo>
                    <a:pt x="1173" y="685"/>
                  </a:lnTo>
                  <a:lnTo>
                    <a:pt x="1182" y="644"/>
                  </a:lnTo>
                  <a:lnTo>
                    <a:pt x="1160" y="625"/>
                  </a:lnTo>
                  <a:lnTo>
                    <a:pt x="1107" y="622"/>
                  </a:lnTo>
                  <a:close/>
                  <a:moveTo>
                    <a:pt x="762" y="596"/>
                  </a:moveTo>
                  <a:lnTo>
                    <a:pt x="751" y="611"/>
                  </a:lnTo>
                  <a:lnTo>
                    <a:pt x="744" y="633"/>
                  </a:lnTo>
                  <a:lnTo>
                    <a:pt x="738" y="658"/>
                  </a:lnTo>
                  <a:lnTo>
                    <a:pt x="735" y="689"/>
                  </a:lnTo>
                  <a:lnTo>
                    <a:pt x="733" y="718"/>
                  </a:lnTo>
                  <a:lnTo>
                    <a:pt x="735" y="744"/>
                  </a:lnTo>
                  <a:lnTo>
                    <a:pt x="738" y="765"/>
                  </a:lnTo>
                  <a:lnTo>
                    <a:pt x="767" y="769"/>
                  </a:lnTo>
                  <a:lnTo>
                    <a:pt x="793" y="769"/>
                  </a:lnTo>
                  <a:lnTo>
                    <a:pt x="822" y="765"/>
                  </a:lnTo>
                  <a:lnTo>
                    <a:pt x="831" y="753"/>
                  </a:lnTo>
                  <a:lnTo>
                    <a:pt x="825" y="734"/>
                  </a:lnTo>
                  <a:lnTo>
                    <a:pt x="818" y="724"/>
                  </a:lnTo>
                  <a:lnTo>
                    <a:pt x="809" y="716"/>
                  </a:lnTo>
                  <a:lnTo>
                    <a:pt x="802" y="709"/>
                  </a:lnTo>
                  <a:lnTo>
                    <a:pt x="795" y="698"/>
                  </a:lnTo>
                  <a:lnTo>
                    <a:pt x="789" y="680"/>
                  </a:lnTo>
                  <a:lnTo>
                    <a:pt x="791" y="664"/>
                  </a:lnTo>
                  <a:lnTo>
                    <a:pt x="791" y="647"/>
                  </a:lnTo>
                  <a:lnTo>
                    <a:pt x="791" y="631"/>
                  </a:lnTo>
                  <a:lnTo>
                    <a:pt x="784" y="613"/>
                  </a:lnTo>
                  <a:lnTo>
                    <a:pt x="780" y="609"/>
                  </a:lnTo>
                  <a:lnTo>
                    <a:pt x="778" y="605"/>
                  </a:lnTo>
                  <a:lnTo>
                    <a:pt x="775" y="604"/>
                  </a:lnTo>
                  <a:lnTo>
                    <a:pt x="771" y="600"/>
                  </a:lnTo>
                  <a:lnTo>
                    <a:pt x="767" y="598"/>
                  </a:lnTo>
                  <a:lnTo>
                    <a:pt x="762" y="596"/>
                  </a:lnTo>
                  <a:close/>
                  <a:moveTo>
                    <a:pt x="1535" y="433"/>
                  </a:moveTo>
                  <a:lnTo>
                    <a:pt x="1524" y="447"/>
                  </a:lnTo>
                  <a:lnTo>
                    <a:pt x="1520" y="462"/>
                  </a:lnTo>
                  <a:lnTo>
                    <a:pt x="1518" y="476"/>
                  </a:lnTo>
                  <a:lnTo>
                    <a:pt x="1518" y="493"/>
                  </a:lnTo>
                  <a:lnTo>
                    <a:pt x="1516" y="511"/>
                  </a:lnTo>
                  <a:lnTo>
                    <a:pt x="1511" y="533"/>
                  </a:lnTo>
                  <a:lnTo>
                    <a:pt x="1476" y="574"/>
                  </a:lnTo>
                  <a:lnTo>
                    <a:pt x="1475" y="596"/>
                  </a:lnTo>
                  <a:lnTo>
                    <a:pt x="1500" y="607"/>
                  </a:lnTo>
                  <a:lnTo>
                    <a:pt x="1531" y="613"/>
                  </a:lnTo>
                  <a:lnTo>
                    <a:pt x="1564" y="609"/>
                  </a:lnTo>
                  <a:lnTo>
                    <a:pt x="1571" y="609"/>
                  </a:lnTo>
                  <a:lnTo>
                    <a:pt x="1578" y="593"/>
                  </a:lnTo>
                  <a:lnTo>
                    <a:pt x="1580" y="582"/>
                  </a:lnTo>
                  <a:lnTo>
                    <a:pt x="1576" y="573"/>
                  </a:lnTo>
                  <a:lnTo>
                    <a:pt x="1571" y="564"/>
                  </a:lnTo>
                  <a:lnTo>
                    <a:pt x="1564" y="554"/>
                  </a:lnTo>
                  <a:lnTo>
                    <a:pt x="1560" y="540"/>
                  </a:lnTo>
                  <a:lnTo>
                    <a:pt x="1569" y="447"/>
                  </a:lnTo>
                  <a:lnTo>
                    <a:pt x="1535" y="433"/>
                  </a:lnTo>
                  <a:close/>
                  <a:moveTo>
                    <a:pt x="1089" y="416"/>
                  </a:moveTo>
                  <a:lnTo>
                    <a:pt x="1080" y="420"/>
                  </a:lnTo>
                  <a:lnTo>
                    <a:pt x="1071" y="442"/>
                  </a:lnTo>
                  <a:lnTo>
                    <a:pt x="1067" y="465"/>
                  </a:lnTo>
                  <a:lnTo>
                    <a:pt x="1067" y="493"/>
                  </a:lnTo>
                  <a:lnTo>
                    <a:pt x="1065" y="518"/>
                  </a:lnTo>
                  <a:lnTo>
                    <a:pt x="1064" y="544"/>
                  </a:lnTo>
                  <a:lnTo>
                    <a:pt x="1058" y="567"/>
                  </a:lnTo>
                  <a:lnTo>
                    <a:pt x="1069" y="584"/>
                  </a:lnTo>
                  <a:lnTo>
                    <a:pt x="1082" y="596"/>
                  </a:lnTo>
                  <a:lnTo>
                    <a:pt x="1100" y="604"/>
                  </a:lnTo>
                  <a:lnTo>
                    <a:pt x="1120" y="604"/>
                  </a:lnTo>
                  <a:lnTo>
                    <a:pt x="1142" y="596"/>
                  </a:lnTo>
                  <a:lnTo>
                    <a:pt x="1149" y="593"/>
                  </a:lnTo>
                  <a:lnTo>
                    <a:pt x="1153" y="589"/>
                  </a:lnTo>
                  <a:lnTo>
                    <a:pt x="1156" y="585"/>
                  </a:lnTo>
                  <a:lnTo>
                    <a:pt x="1160" y="580"/>
                  </a:lnTo>
                  <a:lnTo>
                    <a:pt x="1164" y="574"/>
                  </a:lnTo>
                  <a:lnTo>
                    <a:pt x="1115" y="420"/>
                  </a:lnTo>
                  <a:lnTo>
                    <a:pt x="1089" y="416"/>
                  </a:lnTo>
                  <a:close/>
                  <a:moveTo>
                    <a:pt x="207" y="160"/>
                  </a:moveTo>
                  <a:lnTo>
                    <a:pt x="2276" y="160"/>
                  </a:lnTo>
                  <a:lnTo>
                    <a:pt x="2291" y="164"/>
                  </a:lnTo>
                  <a:lnTo>
                    <a:pt x="2304" y="173"/>
                  </a:lnTo>
                  <a:lnTo>
                    <a:pt x="2313" y="185"/>
                  </a:lnTo>
                  <a:lnTo>
                    <a:pt x="2316" y="200"/>
                  </a:lnTo>
                  <a:lnTo>
                    <a:pt x="2316" y="2829"/>
                  </a:lnTo>
                  <a:lnTo>
                    <a:pt x="2313" y="2844"/>
                  </a:lnTo>
                  <a:lnTo>
                    <a:pt x="2304" y="2856"/>
                  </a:lnTo>
                  <a:lnTo>
                    <a:pt x="2291" y="2865"/>
                  </a:lnTo>
                  <a:lnTo>
                    <a:pt x="2276" y="2869"/>
                  </a:lnTo>
                  <a:lnTo>
                    <a:pt x="207" y="2869"/>
                  </a:lnTo>
                  <a:lnTo>
                    <a:pt x="193" y="2865"/>
                  </a:lnTo>
                  <a:lnTo>
                    <a:pt x="180" y="2856"/>
                  </a:lnTo>
                  <a:lnTo>
                    <a:pt x="171" y="2844"/>
                  </a:lnTo>
                  <a:lnTo>
                    <a:pt x="167" y="2829"/>
                  </a:lnTo>
                  <a:lnTo>
                    <a:pt x="167" y="200"/>
                  </a:lnTo>
                  <a:lnTo>
                    <a:pt x="171" y="185"/>
                  </a:lnTo>
                  <a:lnTo>
                    <a:pt x="180" y="173"/>
                  </a:lnTo>
                  <a:lnTo>
                    <a:pt x="193" y="164"/>
                  </a:lnTo>
                  <a:lnTo>
                    <a:pt x="207" y="160"/>
                  </a:lnTo>
                  <a:close/>
                  <a:moveTo>
                    <a:pt x="131" y="89"/>
                  </a:moveTo>
                  <a:lnTo>
                    <a:pt x="116" y="93"/>
                  </a:lnTo>
                  <a:lnTo>
                    <a:pt x="104" y="102"/>
                  </a:lnTo>
                  <a:lnTo>
                    <a:pt x="95" y="114"/>
                  </a:lnTo>
                  <a:lnTo>
                    <a:pt x="91" y="129"/>
                  </a:lnTo>
                  <a:lnTo>
                    <a:pt x="91" y="2900"/>
                  </a:lnTo>
                  <a:lnTo>
                    <a:pt x="95" y="2914"/>
                  </a:lnTo>
                  <a:lnTo>
                    <a:pt x="104" y="2927"/>
                  </a:lnTo>
                  <a:lnTo>
                    <a:pt x="116" y="2936"/>
                  </a:lnTo>
                  <a:lnTo>
                    <a:pt x="131" y="2940"/>
                  </a:lnTo>
                  <a:lnTo>
                    <a:pt x="2353" y="2940"/>
                  </a:lnTo>
                  <a:lnTo>
                    <a:pt x="2367" y="2936"/>
                  </a:lnTo>
                  <a:lnTo>
                    <a:pt x="2380" y="2927"/>
                  </a:lnTo>
                  <a:lnTo>
                    <a:pt x="2389" y="2914"/>
                  </a:lnTo>
                  <a:lnTo>
                    <a:pt x="2393" y="2900"/>
                  </a:lnTo>
                  <a:lnTo>
                    <a:pt x="2393" y="129"/>
                  </a:lnTo>
                  <a:lnTo>
                    <a:pt x="2389" y="114"/>
                  </a:lnTo>
                  <a:lnTo>
                    <a:pt x="2380" y="102"/>
                  </a:lnTo>
                  <a:lnTo>
                    <a:pt x="2367" y="93"/>
                  </a:lnTo>
                  <a:lnTo>
                    <a:pt x="2353" y="89"/>
                  </a:lnTo>
                  <a:lnTo>
                    <a:pt x="131" y="89"/>
                  </a:lnTo>
                  <a:close/>
                  <a:moveTo>
                    <a:pt x="40" y="0"/>
                  </a:moveTo>
                  <a:lnTo>
                    <a:pt x="2447" y="0"/>
                  </a:lnTo>
                  <a:lnTo>
                    <a:pt x="2464" y="4"/>
                  </a:lnTo>
                  <a:lnTo>
                    <a:pt x="2476" y="13"/>
                  </a:lnTo>
                  <a:lnTo>
                    <a:pt x="2485" y="25"/>
                  </a:lnTo>
                  <a:lnTo>
                    <a:pt x="2487" y="40"/>
                  </a:lnTo>
                  <a:lnTo>
                    <a:pt x="2487" y="2984"/>
                  </a:lnTo>
                  <a:lnTo>
                    <a:pt x="2485" y="3000"/>
                  </a:lnTo>
                  <a:lnTo>
                    <a:pt x="2476" y="3013"/>
                  </a:lnTo>
                  <a:lnTo>
                    <a:pt x="2464" y="3022"/>
                  </a:lnTo>
                  <a:lnTo>
                    <a:pt x="2447" y="3024"/>
                  </a:lnTo>
                  <a:lnTo>
                    <a:pt x="40" y="3024"/>
                  </a:lnTo>
                  <a:lnTo>
                    <a:pt x="24" y="3022"/>
                  </a:lnTo>
                  <a:lnTo>
                    <a:pt x="11" y="3013"/>
                  </a:lnTo>
                  <a:lnTo>
                    <a:pt x="4" y="3000"/>
                  </a:lnTo>
                  <a:lnTo>
                    <a:pt x="0" y="2984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353E3CE-205E-4AFF-8203-D208A3706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676" y="1214411"/>
              <a:ext cx="280270" cy="313148"/>
            </a:xfrm>
            <a:custGeom>
              <a:avLst/>
              <a:gdLst>
                <a:gd name="T0" fmla="*/ 2069 w 3657"/>
                <a:gd name="T1" fmla="*/ 2744 h 4086"/>
                <a:gd name="T2" fmla="*/ 1988 w 3657"/>
                <a:gd name="T3" fmla="*/ 3306 h 4086"/>
                <a:gd name="T4" fmla="*/ 1926 w 3657"/>
                <a:gd name="T5" fmla="*/ 3584 h 4086"/>
                <a:gd name="T6" fmla="*/ 1591 w 3657"/>
                <a:gd name="T7" fmla="*/ 3678 h 4086"/>
                <a:gd name="T8" fmla="*/ 1193 w 3657"/>
                <a:gd name="T9" fmla="*/ 3775 h 4086"/>
                <a:gd name="T10" fmla="*/ 520 w 3657"/>
                <a:gd name="T11" fmla="*/ 4064 h 4086"/>
                <a:gd name="T12" fmla="*/ 226 w 3657"/>
                <a:gd name="T13" fmla="*/ 4068 h 4086"/>
                <a:gd name="T14" fmla="*/ 117 w 3657"/>
                <a:gd name="T15" fmla="*/ 3860 h 4086"/>
                <a:gd name="T16" fmla="*/ 160 w 3657"/>
                <a:gd name="T17" fmla="*/ 3584 h 4086"/>
                <a:gd name="T18" fmla="*/ 89 w 3657"/>
                <a:gd name="T19" fmla="*/ 3368 h 4086"/>
                <a:gd name="T20" fmla="*/ 477 w 3657"/>
                <a:gd name="T21" fmla="*/ 3340 h 4086"/>
                <a:gd name="T22" fmla="*/ 746 w 3657"/>
                <a:gd name="T23" fmla="*/ 3320 h 4086"/>
                <a:gd name="T24" fmla="*/ 1097 w 3657"/>
                <a:gd name="T25" fmla="*/ 3288 h 4086"/>
                <a:gd name="T26" fmla="*/ 1202 w 3657"/>
                <a:gd name="T27" fmla="*/ 3084 h 4086"/>
                <a:gd name="T28" fmla="*/ 1166 w 3657"/>
                <a:gd name="T29" fmla="*/ 2715 h 4086"/>
                <a:gd name="T30" fmla="*/ 1386 w 3657"/>
                <a:gd name="T31" fmla="*/ 2597 h 4086"/>
                <a:gd name="T32" fmla="*/ 1580 w 3657"/>
                <a:gd name="T33" fmla="*/ 2793 h 4086"/>
                <a:gd name="T34" fmla="*/ 1822 w 3657"/>
                <a:gd name="T35" fmla="*/ 2777 h 4086"/>
                <a:gd name="T36" fmla="*/ 413 w 3657"/>
                <a:gd name="T37" fmla="*/ 1677 h 4086"/>
                <a:gd name="T38" fmla="*/ 264 w 3657"/>
                <a:gd name="T39" fmla="*/ 1762 h 4086"/>
                <a:gd name="T40" fmla="*/ 337 w 3657"/>
                <a:gd name="T41" fmla="*/ 1973 h 4086"/>
                <a:gd name="T42" fmla="*/ 382 w 3657"/>
                <a:gd name="T43" fmla="*/ 2137 h 4086"/>
                <a:gd name="T44" fmla="*/ 422 w 3657"/>
                <a:gd name="T45" fmla="*/ 2282 h 4086"/>
                <a:gd name="T46" fmla="*/ 684 w 3657"/>
                <a:gd name="T47" fmla="*/ 2191 h 4086"/>
                <a:gd name="T48" fmla="*/ 766 w 3657"/>
                <a:gd name="T49" fmla="*/ 1906 h 4086"/>
                <a:gd name="T50" fmla="*/ 535 w 3657"/>
                <a:gd name="T51" fmla="*/ 1689 h 4086"/>
                <a:gd name="T52" fmla="*/ 2260 w 3657"/>
                <a:gd name="T53" fmla="*/ 28 h 4086"/>
                <a:gd name="T54" fmla="*/ 2949 w 3657"/>
                <a:gd name="T55" fmla="*/ 258 h 4086"/>
                <a:gd name="T56" fmla="*/ 3400 w 3657"/>
                <a:gd name="T57" fmla="*/ 766 h 4086"/>
                <a:gd name="T58" fmla="*/ 3646 w 3657"/>
                <a:gd name="T59" fmla="*/ 1468 h 4086"/>
                <a:gd name="T60" fmla="*/ 3557 w 3657"/>
                <a:gd name="T61" fmla="*/ 2180 h 4086"/>
                <a:gd name="T62" fmla="*/ 3113 w 3657"/>
                <a:gd name="T63" fmla="*/ 2711 h 4086"/>
                <a:gd name="T64" fmla="*/ 2695 w 3657"/>
                <a:gd name="T65" fmla="*/ 2897 h 4086"/>
                <a:gd name="T66" fmla="*/ 2440 w 3657"/>
                <a:gd name="T67" fmla="*/ 2840 h 4086"/>
                <a:gd name="T68" fmla="*/ 2269 w 3657"/>
                <a:gd name="T69" fmla="*/ 2600 h 4086"/>
                <a:gd name="T70" fmla="*/ 1911 w 3657"/>
                <a:gd name="T71" fmla="*/ 2473 h 4086"/>
                <a:gd name="T72" fmla="*/ 1382 w 3657"/>
                <a:gd name="T73" fmla="*/ 2513 h 4086"/>
                <a:gd name="T74" fmla="*/ 982 w 3657"/>
                <a:gd name="T75" fmla="*/ 2664 h 4086"/>
                <a:gd name="T76" fmla="*/ 689 w 3657"/>
                <a:gd name="T77" fmla="*/ 2731 h 4086"/>
                <a:gd name="T78" fmla="*/ 526 w 3657"/>
                <a:gd name="T79" fmla="*/ 2584 h 4086"/>
                <a:gd name="T80" fmla="*/ 437 w 3657"/>
                <a:gd name="T81" fmla="*/ 2433 h 4086"/>
                <a:gd name="T82" fmla="*/ 498 w 3657"/>
                <a:gd name="T83" fmla="*/ 2693 h 4086"/>
                <a:gd name="T84" fmla="*/ 729 w 3657"/>
                <a:gd name="T85" fmla="*/ 2806 h 4086"/>
                <a:gd name="T86" fmla="*/ 1017 w 3657"/>
                <a:gd name="T87" fmla="*/ 2728 h 4086"/>
                <a:gd name="T88" fmla="*/ 957 w 3657"/>
                <a:gd name="T89" fmla="*/ 3040 h 4086"/>
                <a:gd name="T90" fmla="*/ 657 w 3657"/>
                <a:gd name="T91" fmla="*/ 3080 h 4086"/>
                <a:gd name="T92" fmla="*/ 293 w 3657"/>
                <a:gd name="T93" fmla="*/ 3015 h 4086"/>
                <a:gd name="T94" fmla="*/ 60 w 3657"/>
                <a:gd name="T95" fmla="*/ 2966 h 4086"/>
                <a:gd name="T96" fmla="*/ 109 w 3657"/>
                <a:gd name="T97" fmla="*/ 2780 h 4086"/>
                <a:gd name="T98" fmla="*/ 244 w 3657"/>
                <a:gd name="T99" fmla="*/ 2578 h 4086"/>
                <a:gd name="T100" fmla="*/ 246 w 3657"/>
                <a:gd name="T101" fmla="*/ 2397 h 4086"/>
                <a:gd name="T102" fmla="*/ 58 w 3657"/>
                <a:gd name="T103" fmla="*/ 2204 h 4086"/>
                <a:gd name="T104" fmla="*/ 28 w 3657"/>
                <a:gd name="T105" fmla="*/ 2044 h 4086"/>
                <a:gd name="T106" fmla="*/ 200 w 3657"/>
                <a:gd name="T107" fmla="*/ 1904 h 4086"/>
                <a:gd name="T108" fmla="*/ 171 w 3657"/>
                <a:gd name="T109" fmla="*/ 1700 h 4086"/>
                <a:gd name="T110" fmla="*/ 173 w 3657"/>
                <a:gd name="T111" fmla="*/ 1388 h 4086"/>
                <a:gd name="T112" fmla="*/ 329 w 3657"/>
                <a:gd name="T113" fmla="*/ 820 h 4086"/>
                <a:gd name="T114" fmla="*/ 717 w 3657"/>
                <a:gd name="T115" fmla="*/ 360 h 4086"/>
                <a:gd name="T116" fmla="*/ 1566 w 3657"/>
                <a:gd name="T117" fmla="*/ 17 h 4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7" h="4086">
                  <a:moveTo>
                    <a:pt x="1329" y="2660"/>
                  </a:moveTo>
                  <a:lnTo>
                    <a:pt x="1326" y="2668"/>
                  </a:lnTo>
                  <a:lnTo>
                    <a:pt x="1333" y="2660"/>
                  </a:lnTo>
                  <a:lnTo>
                    <a:pt x="1329" y="2660"/>
                  </a:lnTo>
                  <a:close/>
                  <a:moveTo>
                    <a:pt x="1993" y="2577"/>
                  </a:moveTo>
                  <a:lnTo>
                    <a:pt x="2133" y="2617"/>
                  </a:lnTo>
                  <a:lnTo>
                    <a:pt x="2069" y="2744"/>
                  </a:lnTo>
                  <a:lnTo>
                    <a:pt x="1993" y="3008"/>
                  </a:lnTo>
                  <a:lnTo>
                    <a:pt x="1984" y="3058"/>
                  </a:lnTo>
                  <a:lnTo>
                    <a:pt x="1980" y="3109"/>
                  </a:lnTo>
                  <a:lnTo>
                    <a:pt x="1980" y="3160"/>
                  </a:lnTo>
                  <a:lnTo>
                    <a:pt x="1982" y="3209"/>
                  </a:lnTo>
                  <a:lnTo>
                    <a:pt x="1984" y="3258"/>
                  </a:lnTo>
                  <a:lnTo>
                    <a:pt x="1988" y="3306"/>
                  </a:lnTo>
                  <a:lnTo>
                    <a:pt x="1989" y="3353"/>
                  </a:lnTo>
                  <a:lnTo>
                    <a:pt x="1989" y="3397"/>
                  </a:lnTo>
                  <a:lnTo>
                    <a:pt x="1988" y="3440"/>
                  </a:lnTo>
                  <a:lnTo>
                    <a:pt x="1980" y="3480"/>
                  </a:lnTo>
                  <a:lnTo>
                    <a:pt x="1969" y="3518"/>
                  </a:lnTo>
                  <a:lnTo>
                    <a:pt x="1951" y="3553"/>
                  </a:lnTo>
                  <a:lnTo>
                    <a:pt x="1926" y="3584"/>
                  </a:lnTo>
                  <a:lnTo>
                    <a:pt x="1893" y="3613"/>
                  </a:lnTo>
                  <a:lnTo>
                    <a:pt x="1851" y="3635"/>
                  </a:lnTo>
                  <a:lnTo>
                    <a:pt x="1806" y="3653"/>
                  </a:lnTo>
                  <a:lnTo>
                    <a:pt x="1757" y="3664"/>
                  </a:lnTo>
                  <a:lnTo>
                    <a:pt x="1702" y="3671"/>
                  </a:lnTo>
                  <a:lnTo>
                    <a:pt x="1648" y="3675"/>
                  </a:lnTo>
                  <a:lnTo>
                    <a:pt x="1591" y="3678"/>
                  </a:lnTo>
                  <a:lnTo>
                    <a:pt x="1535" y="3682"/>
                  </a:lnTo>
                  <a:lnTo>
                    <a:pt x="1477" y="3686"/>
                  </a:lnTo>
                  <a:lnTo>
                    <a:pt x="1422" y="3691"/>
                  </a:lnTo>
                  <a:lnTo>
                    <a:pt x="1368" y="3702"/>
                  </a:lnTo>
                  <a:lnTo>
                    <a:pt x="1317" y="3717"/>
                  </a:lnTo>
                  <a:lnTo>
                    <a:pt x="1253" y="3742"/>
                  </a:lnTo>
                  <a:lnTo>
                    <a:pt x="1193" y="3775"/>
                  </a:lnTo>
                  <a:lnTo>
                    <a:pt x="1133" y="3811"/>
                  </a:lnTo>
                  <a:lnTo>
                    <a:pt x="1077" y="3849"/>
                  </a:lnTo>
                  <a:lnTo>
                    <a:pt x="1018" y="3888"/>
                  </a:lnTo>
                  <a:lnTo>
                    <a:pt x="962" y="3924"/>
                  </a:lnTo>
                  <a:lnTo>
                    <a:pt x="902" y="3957"/>
                  </a:lnTo>
                  <a:lnTo>
                    <a:pt x="840" y="3984"/>
                  </a:lnTo>
                  <a:lnTo>
                    <a:pt x="520" y="4064"/>
                  </a:lnTo>
                  <a:lnTo>
                    <a:pt x="482" y="4073"/>
                  </a:lnTo>
                  <a:lnTo>
                    <a:pt x="438" y="4080"/>
                  </a:lnTo>
                  <a:lnTo>
                    <a:pt x="395" y="4084"/>
                  </a:lnTo>
                  <a:lnTo>
                    <a:pt x="351" y="4086"/>
                  </a:lnTo>
                  <a:lnTo>
                    <a:pt x="308" y="4084"/>
                  </a:lnTo>
                  <a:lnTo>
                    <a:pt x="264" y="4078"/>
                  </a:lnTo>
                  <a:lnTo>
                    <a:pt x="226" y="4068"/>
                  </a:lnTo>
                  <a:lnTo>
                    <a:pt x="191" y="4053"/>
                  </a:lnTo>
                  <a:lnTo>
                    <a:pt x="160" y="4031"/>
                  </a:lnTo>
                  <a:lnTo>
                    <a:pt x="137" y="4004"/>
                  </a:lnTo>
                  <a:lnTo>
                    <a:pt x="122" y="3973"/>
                  </a:lnTo>
                  <a:lnTo>
                    <a:pt x="115" y="3938"/>
                  </a:lnTo>
                  <a:lnTo>
                    <a:pt x="113" y="3900"/>
                  </a:lnTo>
                  <a:lnTo>
                    <a:pt x="117" y="3860"/>
                  </a:lnTo>
                  <a:lnTo>
                    <a:pt x="124" y="3817"/>
                  </a:lnTo>
                  <a:lnTo>
                    <a:pt x="133" y="3775"/>
                  </a:lnTo>
                  <a:lnTo>
                    <a:pt x="142" y="3731"/>
                  </a:lnTo>
                  <a:lnTo>
                    <a:pt x="151" y="3691"/>
                  </a:lnTo>
                  <a:lnTo>
                    <a:pt x="158" y="3651"/>
                  </a:lnTo>
                  <a:lnTo>
                    <a:pt x="162" y="3617"/>
                  </a:lnTo>
                  <a:lnTo>
                    <a:pt x="160" y="3584"/>
                  </a:lnTo>
                  <a:lnTo>
                    <a:pt x="153" y="3551"/>
                  </a:lnTo>
                  <a:lnTo>
                    <a:pt x="140" y="3520"/>
                  </a:lnTo>
                  <a:lnTo>
                    <a:pt x="124" y="3489"/>
                  </a:lnTo>
                  <a:lnTo>
                    <a:pt x="108" y="3460"/>
                  </a:lnTo>
                  <a:lnTo>
                    <a:pt x="93" y="3429"/>
                  </a:lnTo>
                  <a:lnTo>
                    <a:pt x="88" y="3398"/>
                  </a:lnTo>
                  <a:lnTo>
                    <a:pt x="89" y="3368"/>
                  </a:lnTo>
                  <a:lnTo>
                    <a:pt x="142" y="3378"/>
                  </a:lnTo>
                  <a:lnTo>
                    <a:pt x="153" y="3340"/>
                  </a:lnTo>
                  <a:lnTo>
                    <a:pt x="277" y="3360"/>
                  </a:lnTo>
                  <a:lnTo>
                    <a:pt x="297" y="3406"/>
                  </a:lnTo>
                  <a:lnTo>
                    <a:pt x="337" y="3408"/>
                  </a:lnTo>
                  <a:lnTo>
                    <a:pt x="366" y="3348"/>
                  </a:lnTo>
                  <a:lnTo>
                    <a:pt x="477" y="3340"/>
                  </a:lnTo>
                  <a:lnTo>
                    <a:pt x="509" y="3404"/>
                  </a:lnTo>
                  <a:lnTo>
                    <a:pt x="535" y="3402"/>
                  </a:lnTo>
                  <a:lnTo>
                    <a:pt x="553" y="3340"/>
                  </a:lnTo>
                  <a:lnTo>
                    <a:pt x="686" y="3324"/>
                  </a:lnTo>
                  <a:lnTo>
                    <a:pt x="708" y="3378"/>
                  </a:lnTo>
                  <a:lnTo>
                    <a:pt x="720" y="3377"/>
                  </a:lnTo>
                  <a:lnTo>
                    <a:pt x="746" y="3320"/>
                  </a:lnTo>
                  <a:lnTo>
                    <a:pt x="849" y="3308"/>
                  </a:lnTo>
                  <a:lnTo>
                    <a:pt x="866" y="3346"/>
                  </a:lnTo>
                  <a:lnTo>
                    <a:pt x="924" y="3333"/>
                  </a:lnTo>
                  <a:lnTo>
                    <a:pt x="933" y="3288"/>
                  </a:lnTo>
                  <a:lnTo>
                    <a:pt x="1060" y="3268"/>
                  </a:lnTo>
                  <a:lnTo>
                    <a:pt x="1062" y="3298"/>
                  </a:lnTo>
                  <a:lnTo>
                    <a:pt x="1097" y="3288"/>
                  </a:lnTo>
                  <a:lnTo>
                    <a:pt x="1128" y="3273"/>
                  </a:lnTo>
                  <a:lnTo>
                    <a:pt x="1155" y="3258"/>
                  </a:lnTo>
                  <a:lnTo>
                    <a:pt x="1175" y="3238"/>
                  </a:lnTo>
                  <a:lnTo>
                    <a:pt x="1189" y="3217"/>
                  </a:lnTo>
                  <a:lnTo>
                    <a:pt x="1198" y="3177"/>
                  </a:lnTo>
                  <a:lnTo>
                    <a:pt x="1202" y="3133"/>
                  </a:lnTo>
                  <a:lnTo>
                    <a:pt x="1202" y="3084"/>
                  </a:lnTo>
                  <a:lnTo>
                    <a:pt x="1197" y="3031"/>
                  </a:lnTo>
                  <a:lnTo>
                    <a:pt x="1189" y="2978"/>
                  </a:lnTo>
                  <a:lnTo>
                    <a:pt x="1182" y="2922"/>
                  </a:lnTo>
                  <a:lnTo>
                    <a:pt x="1173" y="2868"/>
                  </a:lnTo>
                  <a:lnTo>
                    <a:pt x="1168" y="2813"/>
                  </a:lnTo>
                  <a:lnTo>
                    <a:pt x="1164" y="2762"/>
                  </a:lnTo>
                  <a:lnTo>
                    <a:pt x="1166" y="2715"/>
                  </a:lnTo>
                  <a:lnTo>
                    <a:pt x="1173" y="2671"/>
                  </a:lnTo>
                  <a:lnTo>
                    <a:pt x="1206" y="2664"/>
                  </a:lnTo>
                  <a:lnTo>
                    <a:pt x="1240" y="2651"/>
                  </a:lnTo>
                  <a:lnTo>
                    <a:pt x="1277" y="2637"/>
                  </a:lnTo>
                  <a:lnTo>
                    <a:pt x="1313" y="2620"/>
                  </a:lnTo>
                  <a:lnTo>
                    <a:pt x="1349" y="2608"/>
                  </a:lnTo>
                  <a:lnTo>
                    <a:pt x="1386" y="2597"/>
                  </a:lnTo>
                  <a:lnTo>
                    <a:pt x="1420" y="2591"/>
                  </a:lnTo>
                  <a:lnTo>
                    <a:pt x="1453" y="2591"/>
                  </a:lnTo>
                  <a:lnTo>
                    <a:pt x="1473" y="2649"/>
                  </a:lnTo>
                  <a:lnTo>
                    <a:pt x="1495" y="2697"/>
                  </a:lnTo>
                  <a:lnTo>
                    <a:pt x="1520" y="2737"/>
                  </a:lnTo>
                  <a:lnTo>
                    <a:pt x="1549" y="2768"/>
                  </a:lnTo>
                  <a:lnTo>
                    <a:pt x="1580" y="2793"/>
                  </a:lnTo>
                  <a:lnTo>
                    <a:pt x="1613" y="2809"/>
                  </a:lnTo>
                  <a:lnTo>
                    <a:pt x="1646" y="2818"/>
                  </a:lnTo>
                  <a:lnTo>
                    <a:pt x="1682" y="2822"/>
                  </a:lnTo>
                  <a:lnTo>
                    <a:pt x="1717" y="2818"/>
                  </a:lnTo>
                  <a:lnTo>
                    <a:pt x="1753" y="2809"/>
                  </a:lnTo>
                  <a:lnTo>
                    <a:pt x="1788" y="2795"/>
                  </a:lnTo>
                  <a:lnTo>
                    <a:pt x="1822" y="2777"/>
                  </a:lnTo>
                  <a:lnTo>
                    <a:pt x="1857" y="2751"/>
                  </a:lnTo>
                  <a:lnTo>
                    <a:pt x="1888" y="2724"/>
                  </a:lnTo>
                  <a:lnTo>
                    <a:pt x="1918" y="2691"/>
                  </a:lnTo>
                  <a:lnTo>
                    <a:pt x="1946" y="2657"/>
                  </a:lnTo>
                  <a:lnTo>
                    <a:pt x="1971" y="2617"/>
                  </a:lnTo>
                  <a:lnTo>
                    <a:pt x="1993" y="2577"/>
                  </a:lnTo>
                  <a:close/>
                  <a:moveTo>
                    <a:pt x="413" y="1677"/>
                  </a:moveTo>
                  <a:lnTo>
                    <a:pt x="389" y="1686"/>
                  </a:lnTo>
                  <a:lnTo>
                    <a:pt x="364" y="1693"/>
                  </a:lnTo>
                  <a:lnTo>
                    <a:pt x="338" y="1700"/>
                  </a:lnTo>
                  <a:lnTo>
                    <a:pt x="315" y="1709"/>
                  </a:lnTo>
                  <a:lnTo>
                    <a:pt x="293" y="1720"/>
                  </a:lnTo>
                  <a:lnTo>
                    <a:pt x="277" y="1737"/>
                  </a:lnTo>
                  <a:lnTo>
                    <a:pt x="264" y="1762"/>
                  </a:lnTo>
                  <a:lnTo>
                    <a:pt x="260" y="1789"/>
                  </a:lnTo>
                  <a:lnTo>
                    <a:pt x="264" y="1818"/>
                  </a:lnTo>
                  <a:lnTo>
                    <a:pt x="273" y="1849"/>
                  </a:lnTo>
                  <a:lnTo>
                    <a:pt x="286" y="1882"/>
                  </a:lnTo>
                  <a:lnTo>
                    <a:pt x="302" y="1913"/>
                  </a:lnTo>
                  <a:lnTo>
                    <a:pt x="318" y="1944"/>
                  </a:lnTo>
                  <a:lnTo>
                    <a:pt x="337" y="1973"/>
                  </a:lnTo>
                  <a:lnTo>
                    <a:pt x="351" y="2000"/>
                  </a:lnTo>
                  <a:lnTo>
                    <a:pt x="364" y="2024"/>
                  </a:lnTo>
                  <a:lnTo>
                    <a:pt x="373" y="2044"/>
                  </a:lnTo>
                  <a:lnTo>
                    <a:pt x="377" y="2064"/>
                  </a:lnTo>
                  <a:lnTo>
                    <a:pt x="380" y="2088"/>
                  </a:lnTo>
                  <a:lnTo>
                    <a:pt x="382" y="2111"/>
                  </a:lnTo>
                  <a:lnTo>
                    <a:pt x="382" y="2137"/>
                  </a:lnTo>
                  <a:lnTo>
                    <a:pt x="382" y="2162"/>
                  </a:lnTo>
                  <a:lnTo>
                    <a:pt x="384" y="2188"/>
                  </a:lnTo>
                  <a:lnTo>
                    <a:pt x="388" y="2211"/>
                  </a:lnTo>
                  <a:lnTo>
                    <a:pt x="391" y="2233"/>
                  </a:lnTo>
                  <a:lnTo>
                    <a:pt x="398" y="2253"/>
                  </a:lnTo>
                  <a:lnTo>
                    <a:pt x="409" y="2269"/>
                  </a:lnTo>
                  <a:lnTo>
                    <a:pt x="422" y="2282"/>
                  </a:lnTo>
                  <a:lnTo>
                    <a:pt x="440" y="2289"/>
                  </a:lnTo>
                  <a:lnTo>
                    <a:pt x="464" y="2291"/>
                  </a:lnTo>
                  <a:lnTo>
                    <a:pt x="493" y="2288"/>
                  </a:lnTo>
                  <a:lnTo>
                    <a:pt x="551" y="2271"/>
                  </a:lnTo>
                  <a:lnTo>
                    <a:pt x="602" y="2249"/>
                  </a:lnTo>
                  <a:lnTo>
                    <a:pt x="646" y="2222"/>
                  </a:lnTo>
                  <a:lnTo>
                    <a:pt x="684" y="2191"/>
                  </a:lnTo>
                  <a:lnTo>
                    <a:pt x="715" y="2155"/>
                  </a:lnTo>
                  <a:lnTo>
                    <a:pt x="740" y="2117"/>
                  </a:lnTo>
                  <a:lnTo>
                    <a:pt x="758" y="2075"/>
                  </a:lnTo>
                  <a:lnTo>
                    <a:pt x="769" y="2033"/>
                  </a:lnTo>
                  <a:lnTo>
                    <a:pt x="775" y="1991"/>
                  </a:lnTo>
                  <a:lnTo>
                    <a:pt x="773" y="1948"/>
                  </a:lnTo>
                  <a:lnTo>
                    <a:pt x="766" y="1906"/>
                  </a:lnTo>
                  <a:lnTo>
                    <a:pt x="751" y="1864"/>
                  </a:lnTo>
                  <a:lnTo>
                    <a:pt x="731" y="1826"/>
                  </a:lnTo>
                  <a:lnTo>
                    <a:pt x="704" y="1789"/>
                  </a:lnTo>
                  <a:lnTo>
                    <a:pt x="671" y="1757"/>
                  </a:lnTo>
                  <a:lnTo>
                    <a:pt x="633" y="1729"/>
                  </a:lnTo>
                  <a:lnTo>
                    <a:pt x="586" y="1706"/>
                  </a:lnTo>
                  <a:lnTo>
                    <a:pt x="535" y="1689"/>
                  </a:lnTo>
                  <a:lnTo>
                    <a:pt x="477" y="1678"/>
                  </a:lnTo>
                  <a:lnTo>
                    <a:pt x="413" y="1677"/>
                  </a:lnTo>
                  <a:close/>
                  <a:moveTo>
                    <a:pt x="1700" y="0"/>
                  </a:moveTo>
                  <a:lnTo>
                    <a:pt x="1855" y="0"/>
                  </a:lnTo>
                  <a:lnTo>
                    <a:pt x="1998" y="4"/>
                  </a:lnTo>
                  <a:lnTo>
                    <a:pt x="2135" y="13"/>
                  </a:lnTo>
                  <a:lnTo>
                    <a:pt x="2260" y="28"/>
                  </a:lnTo>
                  <a:lnTo>
                    <a:pt x="2380" y="46"/>
                  </a:lnTo>
                  <a:lnTo>
                    <a:pt x="2491" y="68"/>
                  </a:lnTo>
                  <a:lnTo>
                    <a:pt x="2595" y="97"/>
                  </a:lnTo>
                  <a:lnTo>
                    <a:pt x="2693" y="129"/>
                  </a:lnTo>
                  <a:lnTo>
                    <a:pt x="2784" y="168"/>
                  </a:lnTo>
                  <a:lnTo>
                    <a:pt x="2869" y="211"/>
                  </a:lnTo>
                  <a:lnTo>
                    <a:pt x="2949" y="258"/>
                  </a:lnTo>
                  <a:lnTo>
                    <a:pt x="3026" y="313"/>
                  </a:lnTo>
                  <a:lnTo>
                    <a:pt x="3097" y="375"/>
                  </a:lnTo>
                  <a:lnTo>
                    <a:pt x="3164" y="440"/>
                  </a:lnTo>
                  <a:lnTo>
                    <a:pt x="3228" y="513"/>
                  </a:lnTo>
                  <a:lnTo>
                    <a:pt x="3288" y="591"/>
                  </a:lnTo>
                  <a:lnTo>
                    <a:pt x="3344" y="675"/>
                  </a:lnTo>
                  <a:lnTo>
                    <a:pt x="3400" y="766"/>
                  </a:lnTo>
                  <a:lnTo>
                    <a:pt x="3453" y="864"/>
                  </a:lnTo>
                  <a:lnTo>
                    <a:pt x="3506" y="968"/>
                  </a:lnTo>
                  <a:lnTo>
                    <a:pt x="3546" y="1062"/>
                  </a:lnTo>
                  <a:lnTo>
                    <a:pt x="3580" y="1158"/>
                  </a:lnTo>
                  <a:lnTo>
                    <a:pt x="3608" y="1258"/>
                  </a:lnTo>
                  <a:lnTo>
                    <a:pt x="3631" y="1362"/>
                  </a:lnTo>
                  <a:lnTo>
                    <a:pt x="3646" y="1468"/>
                  </a:lnTo>
                  <a:lnTo>
                    <a:pt x="3655" y="1573"/>
                  </a:lnTo>
                  <a:lnTo>
                    <a:pt x="3657" y="1678"/>
                  </a:lnTo>
                  <a:lnTo>
                    <a:pt x="3651" y="1782"/>
                  </a:lnTo>
                  <a:lnTo>
                    <a:pt x="3638" y="1886"/>
                  </a:lnTo>
                  <a:lnTo>
                    <a:pt x="3618" y="1988"/>
                  </a:lnTo>
                  <a:lnTo>
                    <a:pt x="3591" y="2086"/>
                  </a:lnTo>
                  <a:lnTo>
                    <a:pt x="3557" y="2180"/>
                  </a:lnTo>
                  <a:lnTo>
                    <a:pt x="3515" y="2271"/>
                  </a:lnTo>
                  <a:lnTo>
                    <a:pt x="3466" y="2357"/>
                  </a:lnTo>
                  <a:lnTo>
                    <a:pt x="3408" y="2437"/>
                  </a:lnTo>
                  <a:lnTo>
                    <a:pt x="3342" y="2513"/>
                  </a:lnTo>
                  <a:lnTo>
                    <a:pt x="3271" y="2586"/>
                  </a:lnTo>
                  <a:lnTo>
                    <a:pt x="3195" y="2651"/>
                  </a:lnTo>
                  <a:lnTo>
                    <a:pt x="3113" y="2711"/>
                  </a:lnTo>
                  <a:lnTo>
                    <a:pt x="3024" y="2766"/>
                  </a:lnTo>
                  <a:lnTo>
                    <a:pt x="2931" y="2815"/>
                  </a:lnTo>
                  <a:lnTo>
                    <a:pt x="2833" y="2857"/>
                  </a:lnTo>
                  <a:lnTo>
                    <a:pt x="2806" y="2866"/>
                  </a:lnTo>
                  <a:lnTo>
                    <a:pt x="2771" y="2877"/>
                  </a:lnTo>
                  <a:lnTo>
                    <a:pt x="2735" y="2888"/>
                  </a:lnTo>
                  <a:lnTo>
                    <a:pt x="2695" y="2897"/>
                  </a:lnTo>
                  <a:lnTo>
                    <a:pt x="2653" y="2904"/>
                  </a:lnTo>
                  <a:lnTo>
                    <a:pt x="2613" y="2908"/>
                  </a:lnTo>
                  <a:lnTo>
                    <a:pt x="2573" y="2906"/>
                  </a:lnTo>
                  <a:lnTo>
                    <a:pt x="2535" y="2900"/>
                  </a:lnTo>
                  <a:lnTo>
                    <a:pt x="2500" y="2888"/>
                  </a:lnTo>
                  <a:lnTo>
                    <a:pt x="2469" y="2868"/>
                  </a:lnTo>
                  <a:lnTo>
                    <a:pt x="2440" y="2840"/>
                  </a:lnTo>
                  <a:lnTo>
                    <a:pt x="2415" y="2808"/>
                  </a:lnTo>
                  <a:lnTo>
                    <a:pt x="2389" y="2771"/>
                  </a:lnTo>
                  <a:lnTo>
                    <a:pt x="2368" y="2735"/>
                  </a:lnTo>
                  <a:lnTo>
                    <a:pt x="2346" y="2698"/>
                  </a:lnTo>
                  <a:lnTo>
                    <a:pt x="2324" y="2664"/>
                  </a:lnTo>
                  <a:lnTo>
                    <a:pt x="2300" y="2633"/>
                  </a:lnTo>
                  <a:lnTo>
                    <a:pt x="2269" y="2600"/>
                  </a:lnTo>
                  <a:lnTo>
                    <a:pt x="2229" y="2571"/>
                  </a:lnTo>
                  <a:lnTo>
                    <a:pt x="2184" y="2548"/>
                  </a:lnTo>
                  <a:lnTo>
                    <a:pt x="2133" y="2528"/>
                  </a:lnTo>
                  <a:lnTo>
                    <a:pt x="2080" y="2511"/>
                  </a:lnTo>
                  <a:lnTo>
                    <a:pt x="2024" y="2497"/>
                  </a:lnTo>
                  <a:lnTo>
                    <a:pt x="1968" y="2484"/>
                  </a:lnTo>
                  <a:lnTo>
                    <a:pt x="1911" y="2473"/>
                  </a:lnTo>
                  <a:lnTo>
                    <a:pt x="1857" y="2464"/>
                  </a:lnTo>
                  <a:lnTo>
                    <a:pt x="1780" y="2455"/>
                  </a:lnTo>
                  <a:lnTo>
                    <a:pt x="1702" y="2455"/>
                  </a:lnTo>
                  <a:lnTo>
                    <a:pt x="1622" y="2462"/>
                  </a:lnTo>
                  <a:lnTo>
                    <a:pt x="1542" y="2475"/>
                  </a:lnTo>
                  <a:lnTo>
                    <a:pt x="1460" y="2493"/>
                  </a:lnTo>
                  <a:lnTo>
                    <a:pt x="1382" y="2513"/>
                  </a:lnTo>
                  <a:lnTo>
                    <a:pt x="1306" y="2538"/>
                  </a:lnTo>
                  <a:lnTo>
                    <a:pt x="1233" y="2564"/>
                  </a:lnTo>
                  <a:lnTo>
                    <a:pt x="1166" y="2589"/>
                  </a:lnTo>
                  <a:lnTo>
                    <a:pt x="1102" y="2613"/>
                  </a:lnTo>
                  <a:lnTo>
                    <a:pt x="1046" y="2637"/>
                  </a:lnTo>
                  <a:lnTo>
                    <a:pt x="1017" y="2648"/>
                  </a:lnTo>
                  <a:lnTo>
                    <a:pt x="982" y="2664"/>
                  </a:lnTo>
                  <a:lnTo>
                    <a:pt x="944" y="2680"/>
                  </a:lnTo>
                  <a:lnTo>
                    <a:pt x="902" y="2697"/>
                  </a:lnTo>
                  <a:lnTo>
                    <a:pt x="858" y="2711"/>
                  </a:lnTo>
                  <a:lnTo>
                    <a:pt x="815" y="2724"/>
                  </a:lnTo>
                  <a:lnTo>
                    <a:pt x="769" y="2733"/>
                  </a:lnTo>
                  <a:lnTo>
                    <a:pt x="728" y="2737"/>
                  </a:lnTo>
                  <a:lnTo>
                    <a:pt x="689" y="2731"/>
                  </a:lnTo>
                  <a:lnTo>
                    <a:pt x="649" y="2720"/>
                  </a:lnTo>
                  <a:lnTo>
                    <a:pt x="617" y="2704"/>
                  </a:lnTo>
                  <a:lnTo>
                    <a:pt x="591" y="2686"/>
                  </a:lnTo>
                  <a:lnTo>
                    <a:pt x="569" y="2662"/>
                  </a:lnTo>
                  <a:lnTo>
                    <a:pt x="551" y="2638"/>
                  </a:lnTo>
                  <a:lnTo>
                    <a:pt x="537" y="2611"/>
                  </a:lnTo>
                  <a:lnTo>
                    <a:pt x="526" y="2584"/>
                  </a:lnTo>
                  <a:lnTo>
                    <a:pt x="515" y="2557"/>
                  </a:lnTo>
                  <a:lnTo>
                    <a:pt x="506" y="2531"/>
                  </a:lnTo>
                  <a:lnTo>
                    <a:pt x="495" y="2506"/>
                  </a:lnTo>
                  <a:lnTo>
                    <a:pt x="484" y="2482"/>
                  </a:lnTo>
                  <a:lnTo>
                    <a:pt x="471" y="2462"/>
                  </a:lnTo>
                  <a:lnTo>
                    <a:pt x="457" y="2446"/>
                  </a:lnTo>
                  <a:lnTo>
                    <a:pt x="437" y="2433"/>
                  </a:lnTo>
                  <a:lnTo>
                    <a:pt x="437" y="2451"/>
                  </a:lnTo>
                  <a:lnTo>
                    <a:pt x="448" y="2491"/>
                  </a:lnTo>
                  <a:lnTo>
                    <a:pt x="455" y="2533"/>
                  </a:lnTo>
                  <a:lnTo>
                    <a:pt x="464" y="2575"/>
                  </a:lnTo>
                  <a:lnTo>
                    <a:pt x="473" y="2617"/>
                  </a:lnTo>
                  <a:lnTo>
                    <a:pt x="484" y="2657"/>
                  </a:lnTo>
                  <a:lnTo>
                    <a:pt x="498" y="2693"/>
                  </a:lnTo>
                  <a:lnTo>
                    <a:pt x="517" y="2724"/>
                  </a:lnTo>
                  <a:lnTo>
                    <a:pt x="546" y="2755"/>
                  </a:lnTo>
                  <a:lnTo>
                    <a:pt x="578" y="2778"/>
                  </a:lnTo>
                  <a:lnTo>
                    <a:pt x="613" y="2795"/>
                  </a:lnTo>
                  <a:lnTo>
                    <a:pt x="649" y="2804"/>
                  </a:lnTo>
                  <a:lnTo>
                    <a:pt x="689" y="2808"/>
                  </a:lnTo>
                  <a:lnTo>
                    <a:pt x="729" y="2806"/>
                  </a:lnTo>
                  <a:lnTo>
                    <a:pt x="771" y="2800"/>
                  </a:lnTo>
                  <a:lnTo>
                    <a:pt x="813" y="2791"/>
                  </a:lnTo>
                  <a:lnTo>
                    <a:pt x="855" y="2780"/>
                  </a:lnTo>
                  <a:lnTo>
                    <a:pt x="898" y="2768"/>
                  </a:lnTo>
                  <a:lnTo>
                    <a:pt x="938" y="2753"/>
                  </a:lnTo>
                  <a:lnTo>
                    <a:pt x="978" y="2740"/>
                  </a:lnTo>
                  <a:lnTo>
                    <a:pt x="1017" y="2728"/>
                  </a:lnTo>
                  <a:lnTo>
                    <a:pt x="1051" y="2717"/>
                  </a:lnTo>
                  <a:lnTo>
                    <a:pt x="1086" y="2708"/>
                  </a:lnTo>
                  <a:lnTo>
                    <a:pt x="1089" y="2713"/>
                  </a:lnTo>
                  <a:lnTo>
                    <a:pt x="1097" y="2968"/>
                  </a:lnTo>
                  <a:lnTo>
                    <a:pt x="1089" y="2969"/>
                  </a:lnTo>
                  <a:lnTo>
                    <a:pt x="1060" y="3020"/>
                  </a:lnTo>
                  <a:lnTo>
                    <a:pt x="957" y="3040"/>
                  </a:lnTo>
                  <a:lnTo>
                    <a:pt x="928" y="2995"/>
                  </a:lnTo>
                  <a:lnTo>
                    <a:pt x="873" y="3002"/>
                  </a:lnTo>
                  <a:lnTo>
                    <a:pt x="857" y="3040"/>
                  </a:lnTo>
                  <a:lnTo>
                    <a:pt x="740" y="3064"/>
                  </a:lnTo>
                  <a:lnTo>
                    <a:pt x="726" y="3022"/>
                  </a:lnTo>
                  <a:lnTo>
                    <a:pt x="678" y="3026"/>
                  </a:lnTo>
                  <a:lnTo>
                    <a:pt x="657" y="3080"/>
                  </a:lnTo>
                  <a:lnTo>
                    <a:pt x="526" y="3077"/>
                  </a:lnTo>
                  <a:lnTo>
                    <a:pt x="518" y="3033"/>
                  </a:lnTo>
                  <a:lnTo>
                    <a:pt x="493" y="3033"/>
                  </a:lnTo>
                  <a:lnTo>
                    <a:pt x="473" y="3080"/>
                  </a:lnTo>
                  <a:lnTo>
                    <a:pt x="329" y="3071"/>
                  </a:lnTo>
                  <a:lnTo>
                    <a:pt x="340" y="3018"/>
                  </a:lnTo>
                  <a:lnTo>
                    <a:pt x="293" y="3015"/>
                  </a:lnTo>
                  <a:lnTo>
                    <a:pt x="277" y="3064"/>
                  </a:lnTo>
                  <a:lnTo>
                    <a:pt x="166" y="3037"/>
                  </a:lnTo>
                  <a:lnTo>
                    <a:pt x="164" y="3004"/>
                  </a:lnTo>
                  <a:lnTo>
                    <a:pt x="133" y="2998"/>
                  </a:lnTo>
                  <a:lnTo>
                    <a:pt x="104" y="2991"/>
                  </a:lnTo>
                  <a:lnTo>
                    <a:pt x="80" y="2980"/>
                  </a:lnTo>
                  <a:lnTo>
                    <a:pt x="60" y="2966"/>
                  </a:lnTo>
                  <a:lnTo>
                    <a:pt x="46" y="2948"/>
                  </a:lnTo>
                  <a:lnTo>
                    <a:pt x="40" y="2924"/>
                  </a:lnTo>
                  <a:lnTo>
                    <a:pt x="46" y="2897"/>
                  </a:lnTo>
                  <a:lnTo>
                    <a:pt x="57" y="2868"/>
                  </a:lnTo>
                  <a:lnTo>
                    <a:pt x="71" y="2838"/>
                  </a:lnTo>
                  <a:lnTo>
                    <a:pt x="89" y="2809"/>
                  </a:lnTo>
                  <a:lnTo>
                    <a:pt x="109" y="2780"/>
                  </a:lnTo>
                  <a:lnTo>
                    <a:pt x="128" y="2755"/>
                  </a:lnTo>
                  <a:lnTo>
                    <a:pt x="142" y="2731"/>
                  </a:lnTo>
                  <a:lnTo>
                    <a:pt x="153" y="2713"/>
                  </a:lnTo>
                  <a:lnTo>
                    <a:pt x="100" y="2657"/>
                  </a:lnTo>
                  <a:lnTo>
                    <a:pt x="106" y="2644"/>
                  </a:lnTo>
                  <a:lnTo>
                    <a:pt x="209" y="2600"/>
                  </a:lnTo>
                  <a:lnTo>
                    <a:pt x="244" y="2578"/>
                  </a:lnTo>
                  <a:lnTo>
                    <a:pt x="269" y="2555"/>
                  </a:lnTo>
                  <a:lnTo>
                    <a:pt x="284" y="2529"/>
                  </a:lnTo>
                  <a:lnTo>
                    <a:pt x="289" y="2506"/>
                  </a:lnTo>
                  <a:lnTo>
                    <a:pt x="288" y="2478"/>
                  </a:lnTo>
                  <a:lnTo>
                    <a:pt x="280" y="2451"/>
                  </a:lnTo>
                  <a:lnTo>
                    <a:pt x="266" y="2424"/>
                  </a:lnTo>
                  <a:lnTo>
                    <a:pt x="246" y="2397"/>
                  </a:lnTo>
                  <a:lnTo>
                    <a:pt x="222" y="2368"/>
                  </a:lnTo>
                  <a:lnTo>
                    <a:pt x="197" y="2340"/>
                  </a:lnTo>
                  <a:lnTo>
                    <a:pt x="169" y="2313"/>
                  </a:lnTo>
                  <a:lnTo>
                    <a:pt x="140" y="2284"/>
                  </a:lnTo>
                  <a:lnTo>
                    <a:pt x="111" y="2257"/>
                  </a:lnTo>
                  <a:lnTo>
                    <a:pt x="84" y="2229"/>
                  </a:lnTo>
                  <a:lnTo>
                    <a:pt x="58" y="2204"/>
                  </a:lnTo>
                  <a:lnTo>
                    <a:pt x="37" y="2178"/>
                  </a:lnTo>
                  <a:lnTo>
                    <a:pt x="18" y="2155"/>
                  </a:lnTo>
                  <a:lnTo>
                    <a:pt x="6" y="2131"/>
                  </a:lnTo>
                  <a:lnTo>
                    <a:pt x="0" y="2109"/>
                  </a:lnTo>
                  <a:lnTo>
                    <a:pt x="0" y="2088"/>
                  </a:lnTo>
                  <a:lnTo>
                    <a:pt x="11" y="2064"/>
                  </a:lnTo>
                  <a:lnTo>
                    <a:pt x="28" y="2044"/>
                  </a:lnTo>
                  <a:lnTo>
                    <a:pt x="48" y="2024"/>
                  </a:lnTo>
                  <a:lnTo>
                    <a:pt x="73" y="2006"/>
                  </a:lnTo>
                  <a:lnTo>
                    <a:pt x="100" y="1988"/>
                  </a:lnTo>
                  <a:lnTo>
                    <a:pt x="128" y="1969"/>
                  </a:lnTo>
                  <a:lnTo>
                    <a:pt x="155" y="1949"/>
                  </a:lnTo>
                  <a:lnTo>
                    <a:pt x="180" y="1928"/>
                  </a:lnTo>
                  <a:lnTo>
                    <a:pt x="200" y="1904"/>
                  </a:lnTo>
                  <a:lnTo>
                    <a:pt x="217" y="1877"/>
                  </a:lnTo>
                  <a:lnTo>
                    <a:pt x="226" y="1844"/>
                  </a:lnTo>
                  <a:lnTo>
                    <a:pt x="226" y="1811"/>
                  </a:lnTo>
                  <a:lnTo>
                    <a:pt x="218" y="1780"/>
                  </a:lnTo>
                  <a:lnTo>
                    <a:pt x="206" y="1753"/>
                  </a:lnTo>
                  <a:lnTo>
                    <a:pt x="189" y="1726"/>
                  </a:lnTo>
                  <a:lnTo>
                    <a:pt x="171" y="1700"/>
                  </a:lnTo>
                  <a:lnTo>
                    <a:pt x="151" y="1675"/>
                  </a:lnTo>
                  <a:lnTo>
                    <a:pt x="133" y="1648"/>
                  </a:lnTo>
                  <a:lnTo>
                    <a:pt x="117" y="1620"/>
                  </a:lnTo>
                  <a:lnTo>
                    <a:pt x="106" y="1591"/>
                  </a:lnTo>
                  <a:lnTo>
                    <a:pt x="102" y="1557"/>
                  </a:lnTo>
                  <a:lnTo>
                    <a:pt x="106" y="1520"/>
                  </a:lnTo>
                  <a:lnTo>
                    <a:pt x="173" y="1388"/>
                  </a:lnTo>
                  <a:lnTo>
                    <a:pt x="273" y="1144"/>
                  </a:lnTo>
                  <a:lnTo>
                    <a:pt x="286" y="1095"/>
                  </a:lnTo>
                  <a:lnTo>
                    <a:pt x="297" y="1040"/>
                  </a:lnTo>
                  <a:lnTo>
                    <a:pt x="302" y="984"/>
                  </a:lnTo>
                  <a:lnTo>
                    <a:pt x="309" y="928"/>
                  </a:lnTo>
                  <a:lnTo>
                    <a:pt x="318" y="873"/>
                  </a:lnTo>
                  <a:lnTo>
                    <a:pt x="329" y="820"/>
                  </a:lnTo>
                  <a:lnTo>
                    <a:pt x="346" y="771"/>
                  </a:lnTo>
                  <a:lnTo>
                    <a:pt x="384" y="697"/>
                  </a:lnTo>
                  <a:lnTo>
                    <a:pt x="433" y="622"/>
                  </a:lnTo>
                  <a:lnTo>
                    <a:pt x="493" y="551"/>
                  </a:lnTo>
                  <a:lnTo>
                    <a:pt x="560" y="484"/>
                  </a:lnTo>
                  <a:lnTo>
                    <a:pt x="635" y="420"/>
                  </a:lnTo>
                  <a:lnTo>
                    <a:pt x="717" y="360"/>
                  </a:lnTo>
                  <a:lnTo>
                    <a:pt x="802" y="304"/>
                  </a:lnTo>
                  <a:lnTo>
                    <a:pt x="889" y="251"/>
                  </a:lnTo>
                  <a:lnTo>
                    <a:pt x="978" y="206"/>
                  </a:lnTo>
                  <a:lnTo>
                    <a:pt x="1069" y="164"/>
                  </a:lnTo>
                  <a:lnTo>
                    <a:pt x="1158" y="129"/>
                  </a:lnTo>
                  <a:lnTo>
                    <a:pt x="1246" y="100"/>
                  </a:lnTo>
                  <a:lnTo>
                    <a:pt x="1566" y="17"/>
                  </a:lnTo>
                  <a:lnTo>
                    <a:pt x="170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6" name="Oval 1">
              <a:extLst>
                <a:ext uri="{FF2B5EF4-FFF2-40B4-BE49-F238E27FC236}">
                  <a16:creationId xmlns:a16="http://schemas.microsoft.com/office/drawing/2014/main" id="{DB428BF2-DE8E-467D-828E-A809E6080144}"/>
                </a:ext>
              </a:extLst>
            </p:cNvPr>
            <p:cNvSpPr/>
            <p:nvPr/>
          </p:nvSpPr>
          <p:spPr>
            <a:xfrm>
              <a:off x="4871289" y="2163115"/>
              <a:ext cx="284572" cy="306011"/>
            </a:xfrm>
            <a:custGeom>
              <a:avLst/>
              <a:gdLst/>
              <a:ahLst/>
              <a:cxnLst/>
              <a:rect l="l" t="t" r="r" b="b"/>
              <a:pathLst>
                <a:path w="4669637" h="5021437">
                  <a:moveTo>
                    <a:pt x="3221000" y="0"/>
                  </a:moveTo>
                  <a:cubicBezTo>
                    <a:pt x="3362423" y="0"/>
                    <a:pt x="3491529" y="52734"/>
                    <a:pt x="3588254" y="141276"/>
                  </a:cubicBezTo>
                  <a:cubicBezTo>
                    <a:pt x="3684978" y="52735"/>
                    <a:pt x="3814082" y="3"/>
                    <a:pt x="3955503" y="3"/>
                  </a:cubicBezTo>
                  <a:cubicBezTo>
                    <a:pt x="4262962" y="3"/>
                    <a:pt x="4512207" y="249248"/>
                    <a:pt x="4512207" y="556707"/>
                  </a:cubicBezTo>
                  <a:cubicBezTo>
                    <a:pt x="4512207" y="669790"/>
                    <a:pt x="4478490" y="774998"/>
                    <a:pt x="4420089" y="862515"/>
                  </a:cubicBezTo>
                  <a:cubicBezTo>
                    <a:pt x="4570580" y="961849"/>
                    <a:pt x="4669637" y="1132542"/>
                    <a:pt x="4669637" y="1326370"/>
                  </a:cubicBezTo>
                  <a:cubicBezTo>
                    <a:pt x="4669637" y="1487821"/>
                    <a:pt x="4600910" y="1633219"/>
                    <a:pt x="4490000" y="1733701"/>
                  </a:cubicBezTo>
                  <a:cubicBezTo>
                    <a:pt x="4600910" y="1834183"/>
                    <a:pt x="4669637" y="1979581"/>
                    <a:pt x="4669637" y="2141032"/>
                  </a:cubicBezTo>
                  <a:cubicBezTo>
                    <a:pt x="4669637" y="2302483"/>
                    <a:pt x="4600910" y="2447881"/>
                    <a:pt x="4490000" y="2548363"/>
                  </a:cubicBezTo>
                  <a:cubicBezTo>
                    <a:pt x="4600910" y="2648845"/>
                    <a:pt x="4669637" y="2794244"/>
                    <a:pt x="4669637" y="2955694"/>
                  </a:cubicBezTo>
                  <a:cubicBezTo>
                    <a:pt x="4669637" y="3224895"/>
                    <a:pt x="4478563" y="3449467"/>
                    <a:pt x="4224627" y="3501139"/>
                  </a:cubicBezTo>
                  <a:cubicBezTo>
                    <a:pt x="4173492" y="3755645"/>
                    <a:pt x="3948659" y="3947273"/>
                    <a:pt x="3679069" y="3947273"/>
                  </a:cubicBezTo>
                  <a:cubicBezTo>
                    <a:pt x="3559167" y="3947273"/>
                    <a:pt x="3448117" y="3909367"/>
                    <a:pt x="3357878" y="3844002"/>
                  </a:cubicBezTo>
                  <a:cubicBezTo>
                    <a:pt x="3259607" y="3937451"/>
                    <a:pt x="3126492" y="3993881"/>
                    <a:pt x="2980197" y="3993881"/>
                  </a:cubicBezTo>
                  <a:cubicBezTo>
                    <a:pt x="2931818" y="3993881"/>
                    <a:pt x="2884880" y="3987710"/>
                    <a:pt x="2841084" y="3972961"/>
                  </a:cubicBezTo>
                  <a:cubicBezTo>
                    <a:pt x="2832044" y="4069054"/>
                    <a:pt x="2794874" y="4156856"/>
                    <a:pt x="2737231" y="4227693"/>
                  </a:cubicBezTo>
                  <a:cubicBezTo>
                    <a:pt x="2806079" y="4310086"/>
                    <a:pt x="2846234" y="4416407"/>
                    <a:pt x="2846234" y="4532107"/>
                  </a:cubicBezTo>
                  <a:cubicBezTo>
                    <a:pt x="2846234" y="4802356"/>
                    <a:pt x="2627153" y="5021437"/>
                    <a:pt x="2356904" y="5021437"/>
                  </a:cubicBezTo>
                  <a:cubicBezTo>
                    <a:pt x="2086655" y="5021437"/>
                    <a:pt x="1867574" y="4802356"/>
                    <a:pt x="1867574" y="4532107"/>
                  </a:cubicBezTo>
                  <a:cubicBezTo>
                    <a:pt x="1867574" y="4416078"/>
                    <a:pt x="1907958" y="4309481"/>
                    <a:pt x="1977158" y="4226990"/>
                  </a:cubicBezTo>
                  <a:cubicBezTo>
                    <a:pt x="1907958" y="4144498"/>
                    <a:pt x="1867574" y="4037901"/>
                    <a:pt x="1867574" y="3921872"/>
                  </a:cubicBezTo>
                  <a:lnTo>
                    <a:pt x="1870634" y="3891520"/>
                  </a:lnTo>
                  <a:cubicBezTo>
                    <a:pt x="1824903" y="3813479"/>
                    <a:pt x="1800200" y="3722456"/>
                    <a:pt x="1800200" y="3625662"/>
                  </a:cubicBezTo>
                  <a:cubicBezTo>
                    <a:pt x="1800200" y="3318203"/>
                    <a:pt x="2049445" y="3068958"/>
                    <a:pt x="2356904" y="3068958"/>
                  </a:cubicBezTo>
                  <a:cubicBezTo>
                    <a:pt x="2420773" y="3068958"/>
                    <a:pt x="2482129" y="3079714"/>
                    <a:pt x="2538468" y="3101802"/>
                  </a:cubicBezTo>
                  <a:cubicBezTo>
                    <a:pt x="2638465" y="2966803"/>
                    <a:pt x="2799249" y="2880473"/>
                    <a:pt x="2980197" y="2880473"/>
                  </a:cubicBezTo>
                  <a:cubicBezTo>
                    <a:pt x="3100008" y="2880473"/>
                    <a:pt x="3210978" y="2918321"/>
                    <a:pt x="3301190" y="2983581"/>
                  </a:cubicBezTo>
                  <a:cubicBezTo>
                    <a:pt x="3373807" y="2914346"/>
                    <a:pt x="3465808" y="2865716"/>
                    <a:pt x="3567959" y="2845066"/>
                  </a:cubicBezTo>
                  <a:cubicBezTo>
                    <a:pt x="3590854" y="2728399"/>
                    <a:pt x="3651016" y="2625236"/>
                    <a:pt x="3735867" y="2548363"/>
                  </a:cubicBezTo>
                  <a:cubicBezTo>
                    <a:pt x="3624957" y="2447881"/>
                    <a:pt x="3556229" y="2302483"/>
                    <a:pt x="3556229" y="2141032"/>
                  </a:cubicBezTo>
                  <a:cubicBezTo>
                    <a:pt x="3556229" y="1979581"/>
                    <a:pt x="3624957" y="1834183"/>
                    <a:pt x="3735867" y="1733701"/>
                  </a:cubicBezTo>
                  <a:cubicBezTo>
                    <a:pt x="3624957" y="1633219"/>
                    <a:pt x="3556229" y="1487821"/>
                    <a:pt x="3556229" y="1326370"/>
                  </a:cubicBezTo>
                  <a:cubicBezTo>
                    <a:pt x="3556229" y="1213287"/>
                    <a:pt x="3589946" y="1108079"/>
                    <a:pt x="3648347" y="1020561"/>
                  </a:cubicBezTo>
                  <a:cubicBezTo>
                    <a:pt x="3626565" y="1006627"/>
                    <a:pt x="3606074" y="990873"/>
                    <a:pt x="3588250" y="972135"/>
                  </a:cubicBezTo>
                  <a:cubicBezTo>
                    <a:pt x="3491526" y="1060675"/>
                    <a:pt x="3362421" y="1113408"/>
                    <a:pt x="3221000" y="1113408"/>
                  </a:cubicBezTo>
                  <a:cubicBezTo>
                    <a:pt x="3065923" y="1113408"/>
                    <a:pt x="2925655" y="1049999"/>
                    <a:pt x="2824957" y="947451"/>
                  </a:cubicBezTo>
                  <a:cubicBezTo>
                    <a:pt x="2724258" y="1050000"/>
                    <a:pt x="2583990" y="1113409"/>
                    <a:pt x="2428912" y="1113409"/>
                  </a:cubicBezTo>
                  <a:cubicBezTo>
                    <a:pt x="2253449" y="1113409"/>
                    <a:pt x="2096946" y="1032234"/>
                    <a:pt x="1996865" y="903815"/>
                  </a:cubicBezTo>
                  <a:cubicBezTo>
                    <a:pt x="1896784" y="1032234"/>
                    <a:pt x="1740280" y="1113410"/>
                    <a:pt x="1564816" y="1113410"/>
                  </a:cubicBezTo>
                  <a:cubicBezTo>
                    <a:pt x="1377378" y="1113410"/>
                    <a:pt x="1211575" y="1020776"/>
                    <a:pt x="1111593" y="878151"/>
                  </a:cubicBezTo>
                  <a:cubicBezTo>
                    <a:pt x="1080053" y="927774"/>
                    <a:pt x="1038222" y="969598"/>
                    <a:pt x="990563" y="1003955"/>
                  </a:cubicBezTo>
                  <a:cubicBezTo>
                    <a:pt x="1068182" y="1097494"/>
                    <a:pt x="1113408" y="1217901"/>
                    <a:pt x="1113408" y="1348870"/>
                  </a:cubicBezTo>
                  <a:cubicBezTo>
                    <a:pt x="1113408" y="1503969"/>
                    <a:pt x="1049982" y="1644253"/>
                    <a:pt x="947405" y="1744951"/>
                  </a:cubicBezTo>
                  <a:cubicBezTo>
                    <a:pt x="1049982" y="1845649"/>
                    <a:pt x="1113408" y="1985934"/>
                    <a:pt x="1113408" y="2141033"/>
                  </a:cubicBezTo>
                  <a:cubicBezTo>
                    <a:pt x="1113408" y="2296132"/>
                    <a:pt x="1049982" y="2436417"/>
                    <a:pt x="947405" y="2537115"/>
                  </a:cubicBezTo>
                  <a:cubicBezTo>
                    <a:pt x="1049982" y="2637813"/>
                    <a:pt x="1113408" y="2778098"/>
                    <a:pt x="1113408" y="2933196"/>
                  </a:cubicBezTo>
                  <a:cubicBezTo>
                    <a:pt x="1113408" y="3160411"/>
                    <a:pt x="977287" y="3355833"/>
                    <a:pt x="781802" y="3441590"/>
                  </a:cubicBezTo>
                  <a:cubicBezTo>
                    <a:pt x="781802" y="3467025"/>
                    <a:pt x="781802" y="3492460"/>
                    <a:pt x="781802" y="3517895"/>
                  </a:cubicBezTo>
                  <a:cubicBezTo>
                    <a:pt x="781802" y="3642214"/>
                    <a:pt x="681021" y="3742995"/>
                    <a:pt x="556702" y="3742995"/>
                  </a:cubicBezTo>
                  <a:lnTo>
                    <a:pt x="556703" y="3742994"/>
                  </a:lnTo>
                  <a:cubicBezTo>
                    <a:pt x="432384" y="3742994"/>
                    <a:pt x="331603" y="3642213"/>
                    <a:pt x="331603" y="3517894"/>
                  </a:cubicBezTo>
                  <a:lnTo>
                    <a:pt x="331603" y="3441589"/>
                  </a:lnTo>
                  <a:cubicBezTo>
                    <a:pt x="136120" y="3355831"/>
                    <a:pt x="0" y="3160410"/>
                    <a:pt x="0" y="2933196"/>
                  </a:cubicBezTo>
                  <a:cubicBezTo>
                    <a:pt x="0" y="2778098"/>
                    <a:pt x="63426" y="2637813"/>
                    <a:pt x="166003" y="2537115"/>
                  </a:cubicBezTo>
                  <a:cubicBezTo>
                    <a:pt x="63426" y="2436417"/>
                    <a:pt x="0" y="2296132"/>
                    <a:pt x="0" y="2141033"/>
                  </a:cubicBezTo>
                  <a:cubicBezTo>
                    <a:pt x="0" y="1985934"/>
                    <a:pt x="63426" y="1845649"/>
                    <a:pt x="166003" y="1744951"/>
                  </a:cubicBezTo>
                  <a:cubicBezTo>
                    <a:pt x="63426" y="1644253"/>
                    <a:pt x="0" y="1503969"/>
                    <a:pt x="0" y="1348870"/>
                  </a:cubicBezTo>
                  <a:cubicBezTo>
                    <a:pt x="0" y="1164802"/>
                    <a:pt x="89333" y="1001598"/>
                    <a:pt x="228018" y="901622"/>
                  </a:cubicBezTo>
                  <a:cubicBezTo>
                    <a:pt x="150398" y="808082"/>
                    <a:pt x="105172" y="687676"/>
                    <a:pt x="105172" y="556707"/>
                  </a:cubicBezTo>
                  <a:cubicBezTo>
                    <a:pt x="105172" y="249248"/>
                    <a:pt x="354417" y="3"/>
                    <a:pt x="661876" y="3"/>
                  </a:cubicBezTo>
                  <a:cubicBezTo>
                    <a:pt x="848326" y="3"/>
                    <a:pt x="1013368" y="91662"/>
                    <a:pt x="1113346" y="233137"/>
                  </a:cubicBezTo>
                  <a:cubicBezTo>
                    <a:pt x="1213323" y="91662"/>
                    <a:pt x="1378365" y="2"/>
                    <a:pt x="1564816" y="2"/>
                  </a:cubicBezTo>
                  <a:cubicBezTo>
                    <a:pt x="1740279" y="2"/>
                    <a:pt x="1896783" y="81177"/>
                    <a:pt x="1996864" y="209596"/>
                  </a:cubicBezTo>
                  <a:cubicBezTo>
                    <a:pt x="2096945" y="81176"/>
                    <a:pt x="2253449" y="1"/>
                    <a:pt x="2428912" y="1"/>
                  </a:cubicBezTo>
                  <a:cubicBezTo>
                    <a:pt x="2583990" y="1"/>
                    <a:pt x="2724257" y="63410"/>
                    <a:pt x="2824956" y="165958"/>
                  </a:cubicBezTo>
                  <a:cubicBezTo>
                    <a:pt x="2925654" y="63409"/>
                    <a:pt x="3065922" y="0"/>
                    <a:pt x="3221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79ECA8C1-3918-45F7-8315-5AE90BA09262}"/>
                </a:ext>
              </a:extLst>
            </p:cNvPr>
            <p:cNvSpPr/>
            <p:nvPr/>
          </p:nvSpPr>
          <p:spPr>
            <a:xfrm>
              <a:off x="4246861" y="1796567"/>
              <a:ext cx="265718" cy="292583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24468334-0700-4872-BCFF-0EC8E421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431" y="1460681"/>
              <a:ext cx="217252" cy="281966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DEBC2FC6-AD39-486A-B898-66876F14E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10" y="2174359"/>
              <a:ext cx="309009" cy="316438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0C6CB339-0088-47B7-9FDA-8BC1D9573B32}"/>
                </a:ext>
              </a:extLst>
            </p:cNvPr>
            <p:cNvSpPr/>
            <p:nvPr/>
          </p:nvSpPr>
          <p:spPr>
            <a:xfrm>
              <a:off x="4487050" y="76423"/>
              <a:ext cx="278849" cy="277149"/>
            </a:xfrm>
            <a:custGeom>
              <a:avLst/>
              <a:gdLst/>
              <a:ahLst/>
              <a:cxnLst/>
              <a:rect l="l" t="t" r="r" b="b"/>
              <a:pathLst>
                <a:path w="3984740" h="3960440">
                  <a:moveTo>
                    <a:pt x="3524979" y="3362640"/>
                  </a:moveTo>
                  <a:cubicBezTo>
                    <a:pt x="3498469" y="3362640"/>
                    <a:pt x="3476978" y="3384131"/>
                    <a:pt x="3476978" y="3410641"/>
                  </a:cubicBezTo>
                  <a:lnTo>
                    <a:pt x="3476978" y="3602639"/>
                  </a:lnTo>
                  <a:cubicBezTo>
                    <a:pt x="3476978" y="3629149"/>
                    <a:pt x="3498469" y="3650640"/>
                    <a:pt x="3524979" y="3650640"/>
                  </a:cubicBezTo>
                  <a:lnTo>
                    <a:pt x="3716977" y="3650640"/>
                  </a:lnTo>
                  <a:cubicBezTo>
                    <a:pt x="3743487" y="3650640"/>
                    <a:pt x="3764978" y="3629149"/>
                    <a:pt x="3764978" y="3602639"/>
                  </a:cubicBezTo>
                  <a:lnTo>
                    <a:pt x="3764978" y="3410641"/>
                  </a:lnTo>
                  <a:cubicBezTo>
                    <a:pt x="3764978" y="3384131"/>
                    <a:pt x="3743487" y="3362640"/>
                    <a:pt x="3716977" y="3362640"/>
                  </a:cubicBezTo>
                  <a:close/>
                  <a:moveTo>
                    <a:pt x="650690" y="3362640"/>
                  </a:moveTo>
                  <a:cubicBezTo>
                    <a:pt x="624180" y="3362640"/>
                    <a:pt x="602689" y="3384131"/>
                    <a:pt x="602689" y="3410641"/>
                  </a:cubicBezTo>
                  <a:lnTo>
                    <a:pt x="602689" y="3602639"/>
                  </a:lnTo>
                  <a:cubicBezTo>
                    <a:pt x="602689" y="3629149"/>
                    <a:pt x="624180" y="3650640"/>
                    <a:pt x="650690" y="3650640"/>
                  </a:cubicBezTo>
                  <a:lnTo>
                    <a:pt x="842688" y="3650640"/>
                  </a:lnTo>
                  <a:cubicBezTo>
                    <a:pt x="869198" y="3650640"/>
                    <a:pt x="890689" y="3629149"/>
                    <a:pt x="890689" y="3602639"/>
                  </a:cubicBezTo>
                  <a:lnTo>
                    <a:pt x="890689" y="3410641"/>
                  </a:lnTo>
                  <a:cubicBezTo>
                    <a:pt x="890689" y="3384131"/>
                    <a:pt x="869198" y="3362640"/>
                    <a:pt x="842688" y="3362640"/>
                  </a:cubicBezTo>
                  <a:close/>
                  <a:moveTo>
                    <a:pt x="3086046" y="3362639"/>
                  </a:moveTo>
                  <a:cubicBezTo>
                    <a:pt x="3059536" y="3362639"/>
                    <a:pt x="3038045" y="3384130"/>
                    <a:pt x="3038045" y="3410640"/>
                  </a:cubicBezTo>
                  <a:lnTo>
                    <a:pt x="3038045" y="3602638"/>
                  </a:lnTo>
                  <a:cubicBezTo>
                    <a:pt x="3038045" y="3629148"/>
                    <a:pt x="3059536" y="3650639"/>
                    <a:pt x="3086046" y="3650639"/>
                  </a:cubicBezTo>
                  <a:lnTo>
                    <a:pt x="3278044" y="3650639"/>
                  </a:lnTo>
                  <a:cubicBezTo>
                    <a:pt x="3304554" y="3650639"/>
                    <a:pt x="3326045" y="3629148"/>
                    <a:pt x="3326045" y="3602638"/>
                  </a:cubicBezTo>
                  <a:lnTo>
                    <a:pt x="3326045" y="3410640"/>
                  </a:lnTo>
                  <a:cubicBezTo>
                    <a:pt x="3326045" y="3384130"/>
                    <a:pt x="3304554" y="3362639"/>
                    <a:pt x="3278044" y="3362639"/>
                  </a:cubicBezTo>
                  <a:close/>
                  <a:moveTo>
                    <a:pt x="211757" y="3362639"/>
                  </a:moveTo>
                  <a:cubicBezTo>
                    <a:pt x="185247" y="3362639"/>
                    <a:pt x="163756" y="3384130"/>
                    <a:pt x="163756" y="3410640"/>
                  </a:cubicBezTo>
                  <a:lnTo>
                    <a:pt x="163756" y="3602638"/>
                  </a:lnTo>
                  <a:cubicBezTo>
                    <a:pt x="163756" y="3629148"/>
                    <a:pt x="185247" y="3650639"/>
                    <a:pt x="211757" y="3650639"/>
                  </a:cubicBezTo>
                  <a:lnTo>
                    <a:pt x="403755" y="3650639"/>
                  </a:lnTo>
                  <a:cubicBezTo>
                    <a:pt x="430265" y="3650639"/>
                    <a:pt x="451756" y="3629148"/>
                    <a:pt x="451756" y="3602638"/>
                  </a:cubicBezTo>
                  <a:lnTo>
                    <a:pt x="451756" y="3410640"/>
                  </a:lnTo>
                  <a:cubicBezTo>
                    <a:pt x="451756" y="3384130"/>
                    <a:pt x="430265" y="3362639"/>
                    <a:pt x="403755" y="3362639"/>
                  </a:cubicBezTo>
                  <a:close/>
                  <a:moveTo>
                    <a:pt x="1716487" y="2922775"/>
                  </a:moveTo>
                  <a:lnTo>
                    <a:pt x="1716487" y="3786871"/>
                  </a:lnTo>
                  <a:lnTo>
                    <a:pt x="2220543" y="3786871"/>
                  </a:lnTo>
                  <a:lnTo>
                    <a:pt x="2220543" y="2922775"/>
                  </a:lnTo>
                  <a:close/>
                  <a:moveTo>
                    <a:pt x="3524979" y="2889857"/>
                  </a:moveTo>
                  <a:cubicBezTo>
                    <a:pt x="3498469" y="2889857"/>
                    <a:pt x="3476978" y="2911348"/>
                    <a:pt x="3476978" y="2937858"/>
                  </a:cubicBezTo>
                  <a:lnTo>
                    <a:pt x="3476978" y="3129856"/>
                  </a:lnTo>
                  <a:cubicBezTo>
                    <a:pt x="3476978" y="3156366"/>
                    <a:pt x="3498469" y="3177857"/>
                    <a:pt x="3524979" y="3177857"/>
                  </a:cubicBezTo>
                  <a:lnTo>
                    <a:pt x="3716977" y="3177857"/>
                  </a:lnTo>
                  <a:cubicBezTo>
                    <a:pt x="3743487" y="3177857"/>
                    <a:pt x="3764978" y="3156366"/>
                    <a:pt x="3764978" y="3129856"/>
                  </a:cubicBezTo>
                  <a:lnTo>
                    <a:pt x="3764978" y="2937858"/>
                  </a:lnTo>
                  <a:cubicBezTo>
                    <a:pt x="3764978" y="2911348"/>
                    <a:pt x="3743487" y="2889857"/>
                    <a:pt x="3716977" y="2889857"/>
                  </a:cubicBezTo>
                  <a:close/>
                  <a:moveTo>
                    <a:pt x="650690" y="2889857"/>
                  </a:moveTo>
                  <a:cubicBezTo>
                    <a:pt x="624180" y="2889857"/>
                    <a:pt x="602689" y="2911348"/>
                    <a:pt x="602689" y="2937858"/>
                  </a:cubicBezTo>
                  <a:lnTo>
                    <a:pt x="602689" y="3129856"/>
                  </a:lnTo>
                  <a:cubicBezTo>
                    <a:pt x="602689" y="3156366"/>
                    <a:pt x="624180" y="3177857"/>
                    <a:pt x="650690" y="3177857"/>
                  </a:cubicBezTo>
                  <a:lnTo>
                    <a:pt x="842688" y="3177857"/>
                  </a:lnTo>
                  <a:cubicBezTo>
                    <a:pt x="869198" y="3177857"/>
                    <a:pt x="890689" y="3156366"/>
                    <a:pt x="890689" y="3129856"/>
                  </a:cubicBezTo>
                  <a:lnTo>
                    <a:pt x="890689" y="2937858"/>
                  </a:lnTo>
                  <a:cubicBezTo>
                    <a:pt x="890689" y="2911348"/>
                    <a:pt x="869198" y="2889857"/>
                    <a:pt x="842688" y="2889857"/>
                  </a:cubicBezTo>
                  <a:close/>
                  <a:moveTo>
                    <a:pt x="3086046" y="2889856"/>
                  </a:moveTo>
                  <a:cubicBezTo>
                    <a:pt x="3059536" y="2889856"/>
                    <a:pt x="3038045" y="2911347"/>
                    <a:pt x="3038045" y="2937857"/>
                  </a:cubicBezTo>
                  <a:lnTo>
                    <a:pt x="3038045" y="3129855"/>
                  </a:lnTo>
                  <a:cubicBezTo>
                    <a:pt x="3038045" y="3156365"/>
                    <a:pt x="3059536" y="3177856"/>
                    <a:pt x="3086046" y="3177856"/>
                  </a:cubicBezTo>
                  <a:lnTo>
                    <a:pt x="3278044" y="3177856"/>
                  </a:lnTo>
                  <a:cubicBezTo>
                    <a:pt x="3304554" y="3177856"/>
                    <a:pt x="3326045" y="3156365"/>
                    <a:pt x="3326045" y="3129855"/>
                  </a:cubicBezTo>
                  <a:lnTo>
                    <a:pt x="3326045" y="2937857"/>
                  </a:lnTo>
                  <a:cubicBezTo>
                    <a:pt x="3326045" y="2911347"/>
                    <a:pt x="3304554" y="2889856"/>
                    <a:pt x="3278044" y="2889856"/>
                  </a:cubicBezTo>
                  <a:close/>
                  <a:moveTo>
                    <a:pt x="211757" y="2889856"/>
                  </a:moveTo>
                  <a:cubicBezTo>
                    <a:pt x="185247" y="2889856"/>
                    <a:pt x="163756" y="2911347"/>
                    <a:pt x="163756" y="2937857"/>
                  </a:cubicBezTo>
                  <a:lnTo>
                    <a:pt x="163756" y="3129855"/>
                  </a:lnTo>
                  <a:cubicBezTo>
                    <a:pt x="163756" y="3156365"/>
                    <a:pt x="185247" y="3177856"/>
                    <a:pt x="211757" y="3177856"/>
                  </a:cubicBezTo>
                  <a:lnTo>
                    <a:pt x="403755" y="3177856"/>
                  </a:lnTo>
                  <a:cubicBezTo>
                    <a:pt x="430265" y="3177856"/>
                    <a:pt x="451756" y="3156365"/>
                    <a:pt x="451756" y="3129855"/>
                  </a:cubicBezTo>
                  <a:lnTo>
                    <a:pt x="451756" y="2937857"/>
                  </a:lnTo>
                  <a:cubicBezTo>
                    <a:pt x="451756" y="2911347"/>
                    <a:pt x="430265" y="2889856"/>
                    <a:pt x="403755" y="2889856"/>
                  </a:cubicBezTo>
                  <a:close/>
                  <a:moveTo>
                    <a:pt x="3524979" y="2417074"/>
                  </a:moveTo>
                  <a:cubicBezTo>
                    <a:pt x="3498469" y="2417074"/>
                    <a:pt x="3476978" y="2438565"/>
                    <a:pt x="3476978" y="2465075"/>
                  </a:cubicBezTo>
                  <a:lnTo>
                    <a:pt x="3476978" y="2657073"/>
                  </a:lnTo>
                  <a:cubicBezTo>
                    <a:pt x="3476978" y="2683583"/>
                    <a:pt x="3498469" y="2705074"/>
                    <a:pt x="3524979" y="2705074"/>
                  </a:cubicBezTo>
                  <a:lnTo>
                    <a:pt x="3716977" y="2705074"/>
                  </a:lnTo>
                  <a:cubicBezTo>
                    <a:pt x="3743487" y="2705074"/>
                    <a:pt x="3764978" y="2683583"/>
                    <a:pt x="3764978" y="2657073"/>
                  </a:cubicBezTo>
                  <a:lnTo>
                    <a:pt x="3764978" y="2465075"/>
                  </a:lnTo>
                  <a:cubicBezTo>
                    <a:pt x="3764978" y="2438565"/>
                    <a:pt x="3743487" y="2417074"/>
                    <a:pt x="3716977" y="2417074"/>
                  </a:cubicBezTo>
                  <a:close/>
                  <a:moveTo>
                    <a:pt x="650690" y="2417074"/>
                  </a:moveTo>
                  <a:cubicBezTo>
                    <a:pt x="624180" y="2417074"/>
                    <a:pt x="602689" y="2438565"/>
                    <a:pt x="602689" y="2465075"/>
                  </a:cubicBezTo>
                  <a:lnTo>
                    <a:pt x="602689" y="2657073"/>
                  </a:lnTo>
                  <a:cubicBezTo>
                    <a:pt x="602689" y="2683583"/>
                    <a:pt x="624180" y="2705074"/>
                    <a:pt x="650690" y="2705074"/>
                  </a:cubicBezTo>
                  <a:lnTo>
                    <a:pt x="842688" y="2705074"/>
                  </a:lnTo>
                  <a:cubicBezTo>
                    <a:pt x="869198" y="2705074"/>
                    <a:pt x="890689" y="2683583"/>
                    <a:pt x="890689" y="2657073"/>
                  </a:cubicBezTo>
                  <a:lnTo>
                    <a:pt x="890689" y="2465075"/>
                  </a:lnTo>
                  <a:cubicBezTo>
                    <a:pt x="890689" y="2438565"/>
                    <a:pt x="869198" y="2417074"/>
                    <a:pt x="842688" y="2417074"/>
                  </a:cubicBezTo>
                  <a:close/>
                  <a:moveTo>
                    <a:pt x="3086046" y="2417073"/>
                  </a:moveTo>
                  <a:cubicBezTo>
                    <a:pt x="3059536" y="2417073"/>
                    <a:pt x="3038045" y="2438564"/>
                    <a:pt x="3038045" y="2465074"/>
                  </a:cubicBezTo>
                  <a:lnTo>
                    <a:pt x="3038045" y="2657072"/>
                  </a:lnTo>
                  <a:cubicBezTo>
                    <a:pt x="3038045" y="2683582"/>
                    <a:pt x="3059536" y="2705073"/>
                    <a:pt x="3086046" y="2705073"/>
                  </a:cubicBezTo>
                  <a:lnTo>
                    <a:pt x="3278044" y="2705073"/>
                  </a:lnTo>
                  <a:cubicBezTo>
                    <a:pt x="3304554" y="2705073"/>
                    <a:pt x="3326045" y="2683582"/>
                    <a:pt x="3326045" y="2657072"/>
                  </a:cubicBezTo>
                  <a:lnTo>
                    <a:pt x="3326045" y="2465074"/>
                  </a:lnTo>
                  <a:cubicBezTo>
                    <a:pt x="3326045" y="2438564"/>
                    <a:pt x="3304554" y="2417073"/>
                    <a:pt x="3278044" y="2417073"/>
                  </a:cubicBezTo>
                  <a:close/>
                  <a:moveTo>
                    <a:pt x="211757" y="2417073"/>
                  </a:moveTo>
                  <a:cubicBezTo>
                    <a:pt x="185247" y="2417073"/>
                    <a:pt x="163756" y="2438564"/>
                    <a:pt x="163756" y="2465074"/>
                  </a:cubicBezTo>
                  <a:lnTo>
                    <a:pt x="163756" y="2657072"/>
                  </a:lnTo>
                  <a:cubicBezTo>
                    <a:pt x="163756" y="2683582"/>
                    <a:pt x="185247" y="2705073"/>
                    <a:pt x="211757" y="2705073"/>
                  </a:cubicBezTo>
                  <a:lnTo>
                    <a:pt x="403755" y="2705073"/>
                  </a:lnTo>
                  <a:cubicBezTo>
                    <a:pt x="430265" y="2705073"/>
                    <a:pt x="451756" y="2683582"/>
                    <a:pt x="451756" y="2657072"/>
                  </a:cubicBezTo>
                  <a:lnTo>
                    <a:pt x="451756" y="2465074"/>
                  </a:lnTo>
                  <a:cubicBezTo>
                    <a:pt x="451756" y="2438564"/>
                    <a:pt x="430265" y="2417073"/>
                    <a:pt x="403755" y="2417073"/>
                  </a:cubicBezTo>
                  <a:close/>
                  <a:moveTo>
                    <a:pt x="1872516" y="2415464"/>
                  </a:moveTo>
                  <a:cubicBezTo>
                    <a:pt x="1846006" y="2415464"/>
                    <a:pt x="1824515" y="2436955"/>
                    <a:pt x="1824515" y="2463465"/>
                  </a:cubicBezTo>
                  <a:lnTo>
                    <a:pt x="1824515" y="2655463"/>
                  </a:lnTo>
                  <a:cubicBezTo>
                    <a:pt x="1824515" y="2681973"/>
                    <a:pt x="1846006" y="2703464"/>
                    <a:pt x="1872516" y="2703464"/>
                  </a:cubicBezTo>
                  <a:lnTo>
                    <a:pt x="2064514" y="2703464"/>
                  </a:lnTo>
                  <a:cubicBezTo>
                    <a:pt x="2091024" y="2703464"/>
                    <a:pt x="2112515" y="2681973"/>
                    <a:pt x="2112515" y="2655463"/>
                  </a:cubicBezTo>
                  <a:lnTo>
                    <a:pt x="2112515" y="2463465"/>
                  </a:lnTo>
                  <a:cubicBezTo>
                    <a:pt x="2112515" y="2436955"/>
                    <a:pt x="2091024" y="2415464"/>
                    <a:pt x="2064514" y="2415464"/>
                  </a:cubicBezTo>
                  <a:close/>
                  <a:moveTo>
                    <a:pt x="2324630" y="2415463"/>
                  </a:moveTo>
                  <a:cubicBezTo>
                    <a:pt x="2298120" y="2415463"/>
                    <a:pt x="2276629" y="2436954"/>
                    <a:pt x="2276629" y="2463464"/>
                  </a:cubicBezTo>
                  <a:lnTo>
                    <a:pt x="2276629" y="2655462"/>
                  </a:lnTo>
                  <a:cubicBezTo>
                    <a:pt x="2276629" y="2681972"/>
                    <a:pt x="2298120" y="2703463"/>
                    <a:pt x="2324630" y="2703463"/>
                  </a:cubicBezTo>
                  <a:lnTo>
                    <a:pt x="2516628" y="2703463"/>
                  </a:lnTo>
                  <a:cubicBezTo>
                    <a:pt x="2543138" y="2703463"/>
                    <a:pt x="2564629" y="2681972"/>
                    <a:pt x="2564629" y="2655462"/>
                  </a:cubicBezTo>
                  <a:lnTo>
                    <a:pt x="2564629" y="2463464"/>
                  </a:lnTo>
                  <a:cubicBezTo>
                    <a:pt x="2564629" y="2436954"/>
                    <a:pt x="2543138" y="2415463"/>
                    <a:pt x="2516628" y="2415463"/>
                  </a:cubicBezTo>
                  <a:close/>
                  <a:moveTo>
                    <a:pt x="1433583" y="2415463"/>
                  </a:moveTo>
                  <a:cubicBezTo>
                    <a:pt x="1407073" y="2415463"/>
                    <a:pt x="1385582" y="2436954"/>
                    <a:pt x="1385582" y="2463464"/>
                  </a:cubicBezTo>
                  <a:lnTo>
                    <a:pt x="1385582" y="2655462"/>
                  </a:lnTo>
                  <a:cubicBezTo>
                    <a:pt x="1385582" y="2681972"/>
                    <a:pt x="1407073" y="2703463"/>
                    <a:pt x="1433583" y="2703463"/>
                  </a:cubicBezTo>
                  <a:lnTo>
                    <a:pt x="1625581" y="2703463"/>
                  </a:lnTo>
                  <a:cubicBezTo>
                    <a:pt x="1652091" y="2703463"/>
                    <a:pt x="1673582" y="2681972"/>
                    <a:pt x="1673582" y="2655462"/>
                  </a:cubicBezTo>
                  <a:lnTo>
                    <a:pt x="1673582" y="2463464"/>
                  </a:lnTo>
                  <a:cubicBezTo>
                    <a:pt x="1673582" y="2436954"/>
                    <a:pt x="1652091" y="2415463"/>
                    <a:pt x="1625581" y="2415463"/>
                  </a:cubicBezTo>
                  <a:close/>
                  <a:moveTo>
                    <a:pt x="3524979" y="1944291"/>
                  </a:moveTo>
                  <a:cubicBezTo>
                    <a:pt x="3498469" y="1944291"/>
                    <a:pt x="3476978" y="1965782"/>
                    <a:pt x="3476978" y="1992292"/>
                  </a:cubicBezTo>
                  <a:lnTo>
                    <a:pt x="3476978" y="2184290"/>
                  </a:lnTo>
                  <a:cubicBezTo>
                    <a:pt x="3476978" y="2210800"/>
                    <a:pt x="3498469" y="2232291"/>
                    <a:pt x="3524979" y="2232291"/>
                  </a:cubicBezTo>
                  <a:lnTo>
                    <a:pt x="3716977" y="2232291"/>
                  </a:lnTo>
                  <a:cubicBezTo>
                    <a:pt x="3743487" y="2232291"/>
                    <a:pt x="3764978" y="2210800"/>
                    <a:pt x="3764978" y="2184290"/>
                  </a:cubicBezTo>
                  <a:lnTo>
                    <a:pt x="3764978" y="1992292"/>
                  </a:lnTo>
                  <a:cubicBezTo>
                    <a:pt x="3764978" y="1965782"/>
                    <a:pt x="3743487" y="1944291"/>
                    <a:pt x="3716977" y="1944291"/>
                  </a:cubicBezTo>
                  <a:close/>
                  <a:moveTo>
                    <a:pt x="650690" y="1944291"/>
                  </a:moveTo>
                  <a:cubicBezTo>
                    <a:pt x="624180" y="1944291"/>
                    <a:pt x="602689" y="1965782"/>
                    <a:pt x="602689" y="1992292"/>
                  </a:cubicBezTo>
                  <a:lnTo>
                    <a:pt x="602689" y="2184290"/>
                  </a:lnTo>
                  <a:cubicBezTo>
                    <a:pt x="602689" y="2210800"/>
                    <a:pt x="624180" y="2232291"/>
                    <a:pt x="650690" y="2232291"/>
                  </a:cubicBezTo>
                  <a:lnTo>
                    <a:pt x="842688" y="2232291"/>
                  </a:lnTo>
                  <a:cubicBezTo>
                    <a:pt x="869198" y="2232291"/>
                    <a:pt x="890689" y="2210800"/>
                    <a:pt x="890689" y="2184290"/>
                  </a:cubicBezTo>
                  <a:lnTo>
                    <a:pt x="890689" y="1992292"/>
                  </a:lnTo>
                  <a:cubicBezTo>
                    <a:pt x="890689" y="1965782"/>
                    <a:pt x="869198" y="1944291"/>
                    <a:pt x="842688" y="1944291"/>
                  </a:cubicBezTo>
                  <a:close/>
                  <a:moveTo>
                    <a:pt x="3086046" y="1944290"/>
                  </a:moveTo>
                  <a:cubicBezTo>
                    <a:pt x="3059536" y="1944290"/>
                    <a:pt x="3038045" y="1965781"/>
                    <a:pt x="3038045" y="1992291"/>
                  </a:cubicBezTo>
                  <a:lnTo>
                    <a:pt x="3038045" y="2184289"/>
                  </a:lnTo>
                  <a:cubicBezTo>
                    <a:pt x="3038045" y="2210799"/>
                    <a:pt x="3059536" y="2232290"/>
                    <a:pt x="3086046" y="2232290"/>
                  </a:cubicBezTo>
                  <a:lnTo>
                    <a:pt x="3278044" y="2232290"/>
                  </a:lnTo>
                  <a:cubicBezTo>
                    <a:pt x="3304554" y="2232290"/>
                    <a:pt x="3326045" y="2210799"/>
                    <a:pt x="3326045" y="2184289"/>
                  </a:cubicBezTo>
                  <a:lnTo>
                    <a:pt x="3326045" y="1992291"/>
                  </a:lnTo>
                  <a:cubicBezTo>
                    <a:pt x="3326045" y="1965781"/>
                    <a:pt x="3304554" y="1944290"/>
                    <a:pt x="3278044" y="1944290"/>
                  </a:cubicBezTo>
                  <a:close/>
                  <a:moveTo>
                    <a:pt x="211757" y="1944290"/>
                  </a:moveTo>
                  <a:cubicBezTo>
                    <a:pt x="185247" y="1944290"/>
                    <a:pt x="163756" y="1965781"/>
                    <a:pt x="163756" y="1992291"/>
                  </a:cubicBezTo>
                  <a:lnTo>
                    <a:pt x="163756" y="2184289"/>
                  </a:lnTo>
                  <a:cubicBezTo>
                    <a:pt x="163756" y="2210799"/>
                    <a:pt x="185247" y="2232290"/>
                    <a:pt x="211757" y="2232290"/>
                  </a:cubicBezTo>
                  <a:lnTo>
                    <a:pt x="403755" y="2232290"/>
                  </a:lnTo>
                  <a:cubicBezTo>
                    <a:pt x="430265" y="2232290"/>
                    <a:pt x="451756" y="2210799"/>
                    <a:pt x="451756" y="2184289"/>
                  </a:cubicBezTo>
                  <a:lnTo>
                    <a:pt x="451756" y="1992291"/>
                  </a:lnTo>
                  <a:cubicBezTo>
                    <a:pt x="451756" y="1965781"/>
                    <a:pt x="430265" y="1944290"/>
                    <a:pt x="403755" y="1944290"/>
                  </a:cubicBezTo>
                  <a:close/>
                  <a:moveTo>
                    <a:pt x="1872516" y="1944289"/>
                  </a:moveTo>
                  <a:cubicBezTo>
                    <a:pt x="1846006" y="1944289"/>
                    <a:pt x="1824515" y="1965780"/>
                    <a:pt x="1824515" y="1992290"/>
                  </a:cubicBezTo>
                  <a:lnTo>
                    <a:pt x="1824515" y="2184288"/>
                  </a:lnTo>
                  <a:cubicBezTo>
                    <a:pt x="1824515" y="2210798"/>
                    <a:pt x="1846006" y="2232289"/>
                    <a:pt x="1872516" y="2232289"/>
                  </a:cubicBezTo>
                  <a:lnTo>
                    <a:pt x="2064514" y="2232289"/>
                  </a:lnTo>
                  <a:cubicBezTo>
                    <a:pt x="2091024" y="2232289"/>
                    <a:pt x="2112515" y="2210798"/>
                    <a:pt x="2112515" y="2184288"/>
                  </a:cubicBezTo>
                  <a:lnTo>
                    <a:pt x="2112515" y="1992290"/>
                  </a:lnTo>
                  <a:cubicBezTo>
                    <a:pt x="2112515" y="1965780"/>
                    <a:pt x="2091024" y="1944289"/>
                    <a:pt x="2064514" y="1944289"/>
                  </a:cubicBezTo>
                  <a:close/>
                  <a:moveTo>
                    <a:pt x="2324630" y="1944288"/>
                  </a:moveTo>
                  <a:cubicBezTo>
                    <a:pt x="2298120" y="1944288"/>
                    <a:pt x="2276629" y="1965779"/>
                    <a:pt x="2276629" y="1992289"/>
                  </a:cubicBezTo>
                  <a:lnTo>
                    <a:pt x="2276629" y="2184287"/>
                  </a:lnTo>
                  <a:cubicBezTo>
                    <a:pt x="2276629" y="2210797"/>
                    <a:pt x="2298120" y="2232288"/>
                    <a:pt x="2324630" y="2232288"/>
                  </a:cubicBezTo>
                  <a:lnTo>
                    <a:pt x="2516628" y="2232288"/>
                  </a:lnTo>
                  <a:cubicBezTo>
                    <a:pt x="2543138" y="2232288"/>
                    <a:pt x="2564629" y="2210797"/>
                    <a:pt x="2564629" y="2184287"/>
                  </a:cubicBezTo>
                  <a:lnTo>
                    <a:pt x="2564629" y="1992289"/>
                  </a:lnTo>
                  <a:cubicBezTo>
                    <a:pt x="2564629" y="1965779"/>
                    <a:pt x="2543138" y="1944288"/>
                    <a:pt x="2516628" y="1944288"/>
                  </a:cubicBezTo>
                  <a:close/>
                  <a:moveTo>
                    <a:pt x="1433583" y="1944288"/>
                  </a:moveTo>
                  <a:cubicBezTo>
                    <a:pt x="1407073" y="1944288"/>
                    <a:pt x="1385582" y="1965779"/>
                    <a:pt x="1385582" y="1992289"/>
                  </a:cubicBezTo>
                  <a:lnTo>
                    <a:pt x="1385582" y="2184287"/>
                  </a:lnTo>
                  <a:cubicBezTo>
                    <a:pt x="1385582" y="2210797"/>
                    <a:pt x="1407073" y="2232288"/>
                    <a:pt x="1433583" y="2232288"/>
                  </a:cubicBezTo>
                  <a:lnTo>
                    <a:pt x="1625581" y="2232288"/>
                  </a:lnTo>
                  <a:cubicBezTo>
                    <a:pt x="1652091" y="2232288"/>
                    <a:pt x="1673582" y="2210797"/>
                    <a:pt x="1673582" y="2184287"/>
                  </a:cubicBezTo>
                  <a:lnTo>
                    <a:pt x="1673582" y="1992289"/>
                  </a:lnTo>
                  <a:cubicBezTo>
                    <a:pt x="1673582" y="1965779"/>
                    <a:pt x="1652091" y="1944288"/>
                    <a:pt x="1625581" y="1944288"/>
                  </a:cubicBezTo>
                  <a:close/>
                  <a:moveTo>
                    <a:pt x="3524979" y="1471508"/>
                  </a:moveTo>
                  <a:cubicBezTo>
                    <a:pt x="3498469" y="1471508"/>
                    <a:pt x="3476978" y="1492999"/>
                    <a:pt x="3476978" y="1519509"/>
                  </a:cubicBezTo>
                  <a:lnTo>
                    <a:pt x="3476978" y="1711507"/>
                  </a:lnTo>
                  <a:cubicBezTo>
                    <a:pt x="3476978" y="1738017"/>
                    <a:pt x="3498469" y="1759508"/>
                    <a:pt x="3524979" y="1759508"/>
                  </a:cubicBezTo>
                  <a:lnTo>
                    <a:pt x="3716977" y="1759508"/>
                  </a:lnTo>
                  <a:cubicBezTo>
                    <a:pt x="3743487" y="1759508"/>
                    <a:pt x="3764978" y="1738017"/>
                    <a:pt x="3764978" y="1711507"/>
                  </a:cubicBezTo>
                  <a:lnTo>
                    <a:pt x="3764978" y="1519509"/>
                  </a:lnTo>
                  <a:cubicBezTo>
                    <a:pt x="3764978" y="1492999"/>
                    <a:pt x="3743487" y="1471508"/>
                    <a:pt x="3716977" y="1471508"/>
                  </a:cubicBezTo>
                  <a:close/>
                  <a:moveTo>
                    <a:pt x="650690" y="1471508"/>
                  </a:moveTo>
                  <a:cubicBezTo>
                    <a:pt x="624180" y="1471508"/>
                    <a:pt x="602689" y="1492999"/>
                    <a:pt x="602689" y="1519509"/>
                  </a:cubicBezTo>
                  <a:lnTo>
                    <a:pt x="602689" y="1711507"/>
                  </a:lnTo>
                  <a:cubicBezTo>
                    <a:pt x="602689" y="1738017"/>
                    <a:pt x="624180" y="1759508"/>
                    <a:pt x="650690" y="1759508"/>
                  </a:cubicBezTo>
                  <a:lnTo>
                    <a:pt x="842688" y="1759508"/>
                  </a:lnTo>
                  <a:cubicBezTo>
                    <a:pt x="869198" y="1759508"/>
                    <a:pt x="890689" y="1738017"/>
                    <a:pt x="890689" y="1711507"/>
                  </a:cubicBezTo>
                  <a:lnTo>
                    <a:pt x="890689" y="1519509"/>
                  </a:lnTo>
                  <a:cubicBezTo>
                    <a:pt x="890689" y="1492999"/>
                    <a:pt x="869198" y="1471508"/>
                    <a:pt x="842688" y="1471508"/>
                  </a:cubicBezTo>
                  <a:close/>
                  <a:moveTo>
                    <a:pt x="3086046" y="1471507"/>
                  </a:moveTo>
                  <a:cubicBezTo>
                    <a:pt x="3059536" y="1471507"/>
                    <a:pt x="3038045" y="1492998"/>
                    <a:pt x="3038045" y="1519508"/>
                  </a:cubicBezTo>
                  <a:lnTo>
                    <a:pt x="3038045" y="1711506"/>
                  </a:lnTo>
                  <a:cubicBezTo>
                    <a:pt x="3038045" y="1738016"/>
                    <a:pt x="3059536" y="1759507"/>
                    <a:pt x="3086046" y="1759507"/>
                  </a:cubicBezTo>
                  <a:lnTo>
                    <a:pt x="3278044" y="1759507"/>
                  </a:lnTo>
                  <a:cubicBezTo>
                    <a:pt x="3304554" y="1759507"/>
                    <a:pt x="3326045" y="1738016"/>
                    <a:pt x="3326045" y="1711506"/>
                  </a:cubicBezTo>
                  <a:lnTo>
                    <a:pt x="3326045" y="1519508"/>
                  </a:lnTo>
                  <a:cubicBezTo>
                    <a:pt x="3326045" y="1492998"/>
                    <a:pt x="3304554" y="1471507"/>
                    <a:pt x="3278044" y="1471507"/>
                  </a:cubicBezTo>
                  <a:close/>
                  <a:moveTo>
                    <a:pt x="211757" y="1471507"/>
                  </a:moveTo>
                  <a:cubicBezTo>
                    <a:pt x="185247" y="1471507"/>
                    <a:pt x="163756" y="1492998"/>
                    <a:pt x="163756" y="1519508"/>
                  </a:cubicBezTo>
                  <a:lnTo>
                    <a:pt x="163756" y="1711506"/>
                  </a:lnTo>
                  <a:cubicBezTo>
                    <a:pt x="163756" y="1738016"/>
                    <a:pt x="185247" y="1759507"/>
                    <a:pt x="211757" y="1759507"/>
                  </a:cubicBezTo>
                  <a:lnTo>
                    <a:pt x="403755" y="1759507"/>
                  </a:lnTo>
                  <a:cubicBezTo>
                    <a:pt x="430265" y="1759507"/>
                    <a:pt x="451756" y="1738016"/>
                    <a:pt x="451756" y="1711506"/>
                  </a:cubicBezTo>
                  <a:lnTo>
                    <a:pt x="451756" y="1519508"/>
                  </a:lnTo>
                  <a:cubicBezTo>
                    <a:pt x="451756" y="1492998"/>
                    <a:pt x="430265" y="1471507"/>
                    <a:pt x="403755" y="1471507"/>
                  </a:cubicBezTo>
                  <a:close/>
                  <a:moveTo>
                    <a:pt x="1872516" y="1471506"/>
                  </a:moveTo>
                  <a:cubicBezTo>
                    <a:pt x="1846006" y="1471506"/>
                    <a:pt x="1824515" y="1492997"/>
                    <a:pt x="1824515" y="1519507"/>
                  </a:cubicBezTo>
                  <a:lnTo>
                    <a:pt x="1824515" y="1711505"/>
                  </a:lnTo>
                  <a:cubicBezTo>
                    <a:pt x="1824515" y="1738015"/>
                    <a:pt x="1846006" y="1759506"/>
                    <a:pt x="1872516" y="1759506"/>
                  </a:cubicBezTo>
                  <a:lnTo>
                    <a:pt x="2064514" y="1759506"/>
                  </a:lnTo>
                  <a:cubicBezTo>
                    <a:pt x="2091024" y="1759506"/>
                    <a:pt x="2112515" y="1738015"/>
                    <a:pt x="2112515" y="1711505"/>
                  </a:cubicBezTo>
                  <a:lnTo>
                    <a:pt x="2112515" y="1519507"/>
                  </a:lnTo>
                  <a:cubicBezTo>
                    <a:pt x="2112515" y="1492997"/>
                    <a:pt x="2091024" y="1471506"/>
                    <a:pt x="2064514" y="1471506"/>
                  </a:cubicBezTo>
                  <a:close/>
                  <a:moveTo>
                    <a:pt x="2324630" y="1471505"/>
                  </a:moveTo>
                  <a:cubicBezTo>
                    <a:pt x="2298120" y="1471505"/>
                    <a:pt x="2276629" y="1492996"/>
                    <a:pt x="2276629" y="1519506"/>
                  </a:cubicBezTo>
                  <a:lnTo>
                    <a:pt x="2276629" y="1711504"/>
                  </a:lnTo>
                  <a:cubicBezTo>
                    <a:pt x="2276629" y="1738014"/>
                    <a:pt x="2298120" y="1759505"/>
                    <a:pt x="2324630" y="1759505"/>
                  </a:cubicBezTo>
                  <a:lnTo>
                    <a:pt x="2516628" y="1759505"/>
                  </a:lnTo>
                  <a:cubicBezTo>
                    <a:pt x="2543138" y="1759505"/>
                    <a:pt x="2564629" y="1738014"/>
                    <a:pt x="2564629" y="1711504"/>
                  </a:cubicBezTo>
                  <a:lnTo>
                    <a:pt x="2564629" y="1519506"/>
                  </a:lnTo>
                  <a:cubicBezTo>
                    <a:pt x="2564629" y="1492996"/>
                    <a:pt x="2543138" y="1471505"/>
                    <a:pt x="2516628" y="1471505"/>
                  </a:cubicBezTo>
                  <a:close/>
                  <a:moveTo>
                    <a:pt x="1433583" y="1471505"/>
                  </a:moveTo>
                  <a:cubicBezTo>
                    <a:pt x="1407073" y="1471505"/>
                    <a:pt x="1385582" y="1492996"/>
                    <a:pt x="1385582" y="1519506"/>
                  </a:cubicBezTo>
                  <a:lnTo>
                    <a:pt x="1385582" y="1711504"/>
                  </a:lnTo>
                  <a:cubicBezTo>
                    <a:pt x="1385582" y="1738014"/>
                    <a:pt x="1407073" y="1759505"/>
                    <a:pt x="1433583" y="1759505"/>
                  </a:cubicBezTo>
                  <a:lnTo>
                    <a:pt x="1625581" y="1759505"/>
                  </a:lnTo>
                  <a:cubicBezTo>
                    <a:pt x="1652091" y="1759505"/>
                    <a:pt x="1673582" y="1738014"/>
                    <a:pt x="1673582" y="1711504"/>
                  </a:cubicBezTo>
                  <a:lnTo>
                    <a:pt x="1673582" y="1519506"/>
                  </a:lnTo>
                  <a:cubicBezTo>
                    <a:pt x="1673582" y="1492996"/>
                    <a:pt x="1652091" y="1471505"/>
                    <a:pt x="1625581" y="1471505"/>
                  </a:cubicBezTo>
                  <a:close/>
                  <a:moveTo>
                    <a:pt x="2832612" y="1192259"/>
                  </a:moveTo>
                  <a:lnTo>
                    <a:pt x="3984740" y="1192259"/>
                  </a:lnTo>
                  <a:lnTo>
                    <a:pt x="3984740" y="3960440"/>
                  </a:lnTo>
                  <a:lnTo>
                    <a:pt x="2832612" y="3960440"/>
                  </a:lnTo>
                  <a:close/>
                  <a:moveTo>
                    <a:pt x="0" y="1192259"/>
                  </a:moveTo>
                  <a:lnTo>
                    <a:pt x="1104420" y="1192259"/>
                  </a:lnTo>
                  <a:lnTo>
                    <a:pt x="1104420" y="3960440"/>
                  </a:lnTo>
                  <a:lnTo>
                    <a:pt x="0" y="3960440"/>
                  </a:lnTo>
                  <a:close/>
                  <a:moveTo>
                    <a:pt x="1819228" y="288032"/>
                  </a:moveTo>
                  <a:lnTo>
                    <a:pt x="1819228" y="590858"/>
                  </a:lnTo>
                  <a:lnTo>
                    <a:pt x="1516402" y="590858"/>
                  </a:lnTo>
                  <a:lnTo>
                    <a:pt x="1516402" y="889433"/>
                  </a:lnTo>
                  <a:lnTo>
                    <a:pt x="1819228" y="889433"/>
                  </a:lnTo>
                  <a:lnTo>
                    <a:pt x="1819228" y="1192259"/>
                  </a:lnTo>
                  <a:lnTo>
                    <a:pt x="2117803" y="1192259"/>
                  </a:lnTo>
                  <a:lnTo>
                    <a:pt x="2117803" y="889433"/>
                  </a:lnTo>
                  <a:lnTo>
                    <a:pt x="2420629" y="889433"/>
                  </a:lnTo>
                  <a:lnTo>
                    <a:pt x="2420629" y="590858"/>
                  </a:lnTo>
                  <a:lnTo>
                    <a:pt x="2117803" y="590858"/>
                  </a:lnTo>
                  <a:lnTo>
                    <a:pt x="2117803" y="288032"/>
                  </a:lnTo>
                  <a:close/>
                  <a:moveTo>
                    <a:pt x="1201775" y="0"/>
                  </a:moveTo>
                  <a:lnTo>
                    <a:pt x="2735258" y="0"/>
                  </a:lnTo>
                  <a:lnTo>
                    <a:pt x="2735258" y="3960440"/>
                  </a:lnTo>
                  <a:lnTo>
                    <a:pt x="1201775" y="3960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Round Same Side Corner Rectangle 3">
              <a:extLst>
                <a:ext uri="{FF2B5EF4-FFF2-40B4-BE49-F238E27FC236}">
                  <a16:creationId xmlns:a16="http://schemas.microsoft.com/office/drawing/2014/main" id="{B3835ED4-2E0A-44D4-835D-1AA5166E64F0}"/>
                </a:ext>
              </a:extLst>
            </p:cNvPr>
            <p:cNvSpPr/>
            <p:nvPr/>
          </p:nvSpPr>
          <p:spPr>
            <a:xfrm>
              <a:off x="4840369" y="1208505"/>
              <a:ext cx="313419" cy="205786"/>
            </a:xfrm>
            <a:custGeom>
              <a:avLst/>
              <a:gdLst/>
              <a:ahLst/>
              <a:cxnLst/>
              <a:rect l="l" t="t" r="r" b="b"/>
              <a:pathLst>
                <a:path w="3948136" h="2592287">
                  <a:moveTo>
                    <a:pt x="658036" y="1188131"/>
                  </a:moveTo>
                  <a:lnTo>
                    <a:pt x="1067865" y="1188131"/>
                  </a:lnTo>
                  <a:cubicBezTo>
                    <a:pt x="1127518" y="1188131"/>
                    <a:pt x="1175877" y="1236490"/>
                    <a:pt x="1175877" y="1296143"/>
                  </a:cubicBezTo>
                  <a:lnTo>
                    <a:pt x="1175877" y="1404155"/>
                  </a:lnTo>
                  <a:lnTo>
                    <a:pt x="550024" y="1404155"/>
                  </a:lnTo>
                  <a:lnTo>
                    <a:pt x="550024" y="1296143"/>
                  </a:lnTo>
                  <a:cubicBezTo>
                    <a:pt x="550024" y="1236490"/>
                    <a:pt x="598383" y="1188131"/>
                    <a:pt x="658036" y="1188131"/>
                  </a:cubicBezTo>
                  <a:close/>
                  <a:moveTo>
                    <a:pt x="1643930" y="756083"/>
                  </a:moveTo>
                  <a:lnTo>
                    <a:pt x="3084090" y="756083"/>
                  </a:lnTo>
                  <a:cubicBezTo>
                    <a:pt x="3263050" y="756083"/>
                    <a:pt x="3408126" y="901159"/>
                    <a:pt x="3408126" y="1080119"/>
                  </a:cubicBezTo>
                  <a:lnTo>
                    <a:pt x="3408126" y="1404155"/>
                  </a:lnTo>
                  <a:lnTo>
                    <a:pt x="1319894" y="1404155"/>
                  </a:lnTo>
                  <a:lnTo>
                    <a:pt x="1319894" y="1080119"/>
                  </a:lnTo>
                  <a:cubicBezTo>
                    <a:pt x="1319894" y="901159"/>
                    <a:pt x="1464970" y="756083"/>
                    <a:pt x="1643930" y="756083"/>
                  </a:cubicBezTo>
                  <a:close/>
                  <a:moveTo>
                    <a:pt x="869386" y="585928"/>
                  </a:moveTo>
                  <a:cubicBezTo>
                    <a:pt x="1011160" y="585928"/>
                    <a:pt x="1126090" y="700858"/>
                    <a:pt x="1126090" y="842632"/>
                  </a:cubicBezTo>
                  <a:cubicBezTo>
                    <a:pt x="1126090" y="984406"/>
                    <a:pt x="1011160" y="1099336"/>
                    <a:pt x="869386" y="1099336"/>
                  </a:cubicBezTo>
                  <a:cubicBezTo>
                    <a:pt x="727612" y="1099336"/>
                    <a:pt x="612682" y="984406"/>
                    <a:pt x="612682" y="842632"/>
                  </a:cubicBezTo>
                  <a:cubicBezTo>
                    <a:pt x="612682" y="700858"/>
                    <a:pt x="727612" y="585928"/>
                    <a:pt x="869386" y="585928"/>
                  </a:cubicBezTo>
                  <a:close/>
                  <a:moveTo>
                    <a:pt x="130829" y="0"/>
                  </a:moveTo>
                  <a:lnTo>
                    <a:pt x="337171" y="0"/>
                  </a:lnTo>
                  <a:cubicBezTo>
                    <a:pt x="409426" y="0"/>
                    <a:pt x="468000" y="58574"/>
                    <a:pt x="468000" y="130829"/>
                  </a:cubicBezTo>
                  <a:lnTo>
                    <a:pt x="468000" y="1512169"/>
                  </a:lnTo>
                  <a:lnTo>
                    <a:pt x="3480134" y="1512169"/>
                  </a:lnTo>
                  <a:lnTo>
                    <a:pt x="3480134" y="743121"/>
                  </a:lnTo>
                  <a:cubicBezTo>
                    <a:pt x="3480134" y="670866"/>
                    <a:pt x="3538708" y="612292"/>
                    <a:pt x="3610963" y="612292"/>
                  </a:cubicBezTo>
                  <a:lnTo>
                    <a:pt x="3817305" y="612292"/>
                  </a:lnTo>
                  <a:cubicBezTo>
                    <a:pt x="3889560" y="612292"/>
                    <a:pt x="3948134" y="670866"/>
                    <a:pt x="3948134" y="743121"/>
                  </a:cubicBezTo>
                  <a:lnTo>
                    <a:pt x="3948134" y="1512169"/>
                  </a:lnTo>
                  <a:lnTo>
                    <a:pt x="3948136" y="1512169"/>
                  </a:lnTo>
                  <a:lnTo>
                    <a:pt x="3948136" y="1980169"/>
                  </a:lnTo>
                  <a:lnTo>
                    <a:pt x="3948134" y="1980169"/>
                  </a:lnTo>
                  <a:lnTo>
                    <a:pt x="3948134" y="2592287"/>
                  </a:lnTo>
                  <a:lnTo>
                    <a:pt x="3480134" y="2592287"/>
                  </a:lnTo>
                  <a:lnTo>
                    <a:pt x="3480134" y="1980169"/>
                  </a:lnTo>
                  <a:lnTo>
                    <a:pt x="468000" y="1980169"/>
                  </a:lnTo>
                  <a:lnTo>
                    <a:pt x="468000" y="2592287"/>
                  </a:lnTo>
                  <a:lnTo>
                    <a:pt x="0" y="2592287"/>
                  </a:lnTo>
                  <a:lnTo>
                    <a:pt x="0" y="130829"/>
                  </a:lnTo>
                  <a:cubicBezTo>
                    <a:pt x="0" y="58574"/>
                    <a:pt x="58574" y="0"/>
                    <a:pt x="1308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Round Same Side Corner Rectangle 41">
              <a:extLst>
                <a:ext uri="{FF2B5EF4-FFF2-40B4-BE49-F238E27FC236}">
                  <a16:creationId xmlns:a16="http://schemas.microsoft.com/office/drawing/2014/main" id="{C2936C43-42B8-4D25-9766-6708D21409D9}"/>
                </a:ext>
              </a:extLst>
            </p:cNvPr>
            <p:cNvSpPr/>
            <p:nvPr/>
          </p:nvSpPr>
          <p:spPr>
            <a:xfrm rot="18900000">
              <a:off x="4931367" y="696684"/>
              <a:ext cx="326741" cy="325067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Donut 1">
              <a:extLst>
                <a:ext uri="{FF2B5EF4-FFF2-40B4-BE49-F238E27FC236}">
                  <a16:creationId xmlns:a16="http://schemas.microsoft.com/office/drawing/2014/main" id="{CDE97BF4-E18B-45A6-908F-D75428F5D446}"/>
                </a:ext>
              </a:extLst>
            </p:cNvPr>
            <p:cNvSpPr/>
            <p:nvPr/>
          </p:nvSpPr>
          <p:spPr>
            <a:xfrm>
              <a:off x="3783039" y="765645"/>
              <a:ext cx="279267" cy="309475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1">
              <a:extLst>
                <a:ext uri="{FF2B5EF4-FFF2-40B4-BE49-F238E27FC236}">
                  <a16:creationId xmlns:a16="http://schemas.microsoft.com/office/drawing/2014/main" id="{576E5C9E-F9C2-40D5-9140-4779AE1FCC17}"/>
                </a:ext>
              </a:extLst>
            </p:cNvPr>
            <p:cNvSpPr/>
            <p:nvPr/>
          </p:nvSpPr>
          <p:spPr>
            <a:xfrm>
              <a:off x="5193697" y="1768607"/>
              <a:ext cx="262796" cy="256174"/>
            </a:xfrm>
            <a:custGeom>
              <a:avLst/>
              <a:gdLst/>
              <a:ahLst/>
              <a:cxnLst/>
              <a:rect l="l" t="t" r="r" b="b"/>
              <a:pathLst>
                <a:path w="3578696" h="3488520">
                  <a:moveTo>
                    <a:pt x="936104" y="2084364"/>
                  </a:moveTo>
                  <a:cubicBezTo>
                    <a:pt x="677606" y="2084364"/>
                    <a:pt x="468052" y="2293918"/>
                    <a:pt x="468052" y="2552416"/>
                  </a:cubicBezTo>
                  <a:cubicBezTo>
                    <a:pt x="468052" y="2810914"/>
                    <a:pt x="677606" y="3020468"/>
                    <a:pt x="936104" y="3020468"/>
                  </a:cubicBezTo>
                  <a:cubicBezTo>
                    <a:pt x="1194602" y="3020468"/>
                    <a:pt x="1404156" y="2810914"/>
                    <a:pt x="1404156" y="2552416"/>
                  </a:cubicBezTo>
                  <a:cubicBezTo>
                    <a:pt x="1404156" y="2293918"/>
                    <a:pt x="1194602" y="2084364"/>
                    <a:pt x="936104" y="2084364"/>
                  </a:cubicBezTo>
                  <a:close/>
                  <a:moveTo>
                    <a:pt x="936104" y="1616312"/>
                  </a:moveTo>
                  <a:cubicBezTo>
                    <a:pt x="1453100" y="1616312"/>
                    <a:pt x="1872208" y="2035420"/>
                    <a:pt x="1872208" y="2552416"/>
                  </a:cubicBezTo>
                  <a:cubicBezTo>
                    <a:pt x="1872208" y="3069412"/>
                    <a:pt x="1453100" y="3488520"/>
                    <a:pt x="936104" y="3488520"/>
                  </a:cubicBezTo>
                  <a:cubicBezTo>
                    <a:pt x="419108" y="3488520"/>
                    <a:pt x="0" y="3069412"/>
                    <a:pt x="0" y="2552416"/>
                  </a:cubicBezTo>
                  <a:cubicBezTo>
                    <a:pt x="0" y="2035420"/>
                    <a:pt x="419108" y="1616312"/>
                    <a:pt x="936104" y="1616312"/>
                  </a:cubicBezTo>
                  <a:close/>
                  <a:moveTo>
                    <a:pt x="2034392" y="0"/>
                  </a:moveTo>
                  <a:lnTo>
                    <a:pt x="3578696" y="0"/>
                  </a:lnTo>
                  <a:lnTo>
                    <a:pt x="3578696" y="1544304"/>
                  </a:lnTo>
                  <a:lnTo>
                    <a:pt x="3002547" y="1544304"/>
                  </a:lnTo>
                  <a:lnTo>
                    <a:pt x="3002547" y="990027"/>
                  </a:lnTo>
                  <a:lnTo>
                    <a:pt x="1951220" y="2041355"/>
                  </a:lnTo>
                  <a:lnTo>
                    <a:pt x="1512167" y="1602301"/>
                  </a:lnTo>
                  <a:lnTo>
                    <a:pt x="2542690" y="571779"/>
                  </a:lnTo>
                  <a:lnTo>
                    <a:pt x="2034392" y="5717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5B675C56-CF23-42D9-B1A3-681751E56ED0}"/>
                </a:ext>
              </a:extLst>
            </p:cNvPr>
            <p:cNvSpPr/>
            <p:nvPr/>
          </p:nvSpPr>
          <p:spPr>
            <a:xfrm>
              <a:off x="4664106" y="1446924"/>
              <a:ext cx="196879" cy="277574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68D8D39D-18BE-4727-8A57-95FE0E6B4262}"/>
                </a:ext>
              </a:extLst>
            </p:cNvPr>
            <p:cNvSpPr/>
            <p:nvPr/>
          </p:nvSpPr>
          <p:spPr>
            <a:xfrm>
              <a:off x="4642667" y="1811576"/>
              <a:ext cx="176275" cy="277574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3">
              <a:extLst>
                <a:ext uri="{FF2B5EF4-FFF2-40B4-BE49-F238E27FC236}">
                  <a16:creationId xmlns:a16="http://schemas.microsoft.com/office/drawing/2014/main" id="{DD8CDFD5-5E8E-4349-AA21-B1F6444258E3}"/>
                </a:ext>
              </a:extLst>
            </p:cNvPr>
            <p:cNvSpPr/>
            <p:nvPr/>
          </p:nvSpPr>
          <p:spPr>
            <a:xfrm>
              <a:off x="5521965" y="903118"/>
              <a:ext cx="305387" cy="305387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6A33572-60C5-4F13-AD5F-B4D885E8C59B}"/>
                </a:ext>
              </a:extLst>
            </p:cNvPr>
            <p:cNvGrpSpPr/>
            <p:nvPr/>
          </p:nvGrpSpPr>
          <p:grpSpPr>
            <a:xfrm>
              <a:off x="3328507" y="857594"/>
              <a:ext cx="347999" cy="201330"/>
              <a:chOff x="2574555" y="3959226"/>
              <a:chExt cx="3941661" cy="2280393"/>
            </a:xfrm>
            <a:grpFill/>
          </p:grpSpPr>
          <p:sp>
            <p:nvSpPr>
              <p:cNvPr id="104" name="Donut 81">
                <a:extLst>
                  <a:ext uri="{FF2B5EF4-FFF2-40B4-BE49-F238E27FC236}">
                    <a16:creationId xmlns:a16="http://schemas.microsoft.com/office/drawing/2014/main" id="{FADD289E-CDA6-429A-8B2E-C58D6B6770C6}"/>
                  </a:ext>
                </a:extLst>
              </p:cNvPr>
              <p:cNvSpPr/>
              <p:nvPr/>
            </p:nvSpPr>
            <p:spPr>
              <a:xfrm>
                <a:off x="2627784" y="5591547"/>
                <a:ext cx="648072" cy="64807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Donut 82">
                <a:extLst>
                  <a:ext uri="{FF2B5EF4-FFF2-40B4-BE49-F238E27FC236}">
                    <a16:creationId xmlns:a16="http://schemas.microsoft.com/office/drawing/2014/main" id="{565ECEC2-0F66-4B50-A494-46F7775F73EF}"/>
                  </a:ext>
                </a:extLst>
              </p:cNvPr>
              <p:cNvSpPr/>
              <p:nvPr/>
            </p:nvSpPr>
            <p:spPr>
              <a:xfrm>
                <a:off x="5868144" y="5591547"/>
                <a:ext cx="648072" cy="64807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ounded Rectangle 83">
                <a:extLst>
                  <a:ext uri="{FF2B5EF4-FFF2-40B4-BE49-F238E27FC236}">
                    <a16:creationId xmlns:a16="http://schemas.microsoft.com/office/drawing/2014/main" id="{2C440336-B5EF-48AD-8FA3-9CFC82725273}"/>
                  </a:ext>
                </a:extLst>
              </p:cNvPr>
              <p:cNvSpPr/>
              <p:nvPr/>
            </p:nvSpPr>
            <p:spPr>
              <a:xfrm>
                <a:off x="2883221" y="5472334"/>
                <a:ext cx="162018" cy="420204"/>
              </a:xfrm>
              <a:prstGeom prst="roundRect">
                <a:avLst>
                  <a:gd name="adj" fmla="val 441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Rounded Rectangle 84">
                <a:extLst>
                  <a:ext uri="{FF2B5EF4-FFF2-40B4-BE49-F238E27FC236}">
                    <a16:creationId xmlns:a16="http://schemas.microsoft.com/office/drawing/2014/main" id="{D979A794-68FB-4CF7-B0CB-7FA8A283F69F}"/>
                  </a:ext>
                </a:extLst>
              </p:cNvPr>
              <p:cNvSpPr/>
              <p:nvPr/>
            </p:nvSpPr>
            <p:spPr>
              <a:xfrm>
                <a:off x="6112101" y="5473128"/>
                <a:ext cx="162018" cy="398351"/>
              </a:xfrm>
              <a:prstGeom prst="roundRect">
                <a:avLst>
                  <a:gd name="adj" fmla="val 441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8" name="Rounded Rectangle 85">
                <a:extLst>
                  <a:ext uri="{FF2B5EF4-FFF2-40B4-BE49-F238E27FC236}">
                    <a16:creationId xmlns:a16="http://schemas.microsoft.com/office/drawing/2014/main" id="{E9F32A2C-85A0-4AC4-B1E6-0D98D0F97282}"/>
                  </a:ext>
                </a:extLst>
              </p:cNvPr>
              <p:cNvSpPr/>
              <p:nvPr/>
            </p:nvSpPr>
            <p:spPr>
              <a:xfrm rot="18199600">
                <a:off x="3368262" y="3899876"/>
                <a:ext cx="288032" cy="1875445"/>
              </a:xfrm>
              <a:prstGeom prst="roundRect">
                <a:avLst>
                  <a:gd name="adj" fmla="val 360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ounded Rectangle 86">
                <a:extLst>
                  <a:ext uri="{FF2B5EF4-FFF2-40B4-BE49-F238E27FC236}">
                    <a16:creationId xmlns:a16="http://schemas.microsoft.com/office/drawing/2014/main" id="{B0C8B0CB-0F57-4602-931E-A115D2EB16F4}"/>
                  </a:ext>
                </a:extLst>
              </p:cNvPr>
              <p:cNvSpPr/>
              <p:nvPr/>
            </p:nvSpPr>
            <p:spPr>
              <a:xfrm>
                <a:off x="6156176" y="4765811"/>
                <a:ext cx="288032" cy="755600"/>
              </a:xfrm>
              <a:prstGeom prst="roundRect">
                <a:avLst>
                  <a:gd name="adj" fmla="val 360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0" name="Rounded Rectangle 87">
                <a:extLst>
                  <a:ext uri="{FF2B5EF4-FFF2-40B4-BE49-F238E27FC236}">
                    <a16:creationId xmlns:a16="http://schemas.microsoft.com/office/drawing/2014/main" id="{E0A09336-26A9-4477-8709-5349BC795596}"/>
                  </a:ext>
                </a:extLst>
              </p:cNvPr>
              <p:cNvSpPr/>
              <p:nvPr/>
            </p:nvSpPr>
            <p:spPr>
              <a:xfrm>
                <a:off x="2699792" y="5161371"/>
                <a:ext cx="3744416" cy="36004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ounded Rectangle 16">
                <a:extLst>
                  <a:ext uri="{FF2B5EF4-FFF2-40B4-BE49-F238E27FC236}">
                    <a16:creationId xmlns:a16="http://schemas.microsoft.com/office/drawing/2014/main" id="{26728996-5A0F-49E2-A0A0-40A16F9FCF77}"/>
                  </a:ext>
                </a:extLst>
              </p:cNvPr>
              <p:cNvSpPr/>
              <p:nvPr/>
            </p:nvSpPr>
            <p:spPr>
              <a:xfrm>
                <a:off x="4294882" y="4509120"/>
                <a:ext cx="1801319" cy="552747"/>
              </a:xfrm>
              <a:custGeom>
                <a:avLst/>
                <a:gdLst/>
                <a:ahLst/>
                <a:cxnLst/>
                <a:rect l="l" t="t" r="r" b="b"/>
                <a:pathLst>
                  <a:path w="1467163" h="377555">
                    <a:moveTo>
                      <a:pt x="115742" y="0"/>
                    </a:moveTo>
                    <a:lnTo>
                      <a:pt x="1351421" y="0"/>
                    </a:lnTo>
                    <a:cubicBezTo>
                      <a:pt x="1415344" y="0"/>
                      <a:pt x="1467163" y="51819"/>
                      <a:pt x="1467163" y="115742"/>
                    </a:cubicBezTo>
                    <a:lnTo>
                      <a:pt x="1467163" y="377555"/>
                    </a:lnTo>
                    <a:lnTo>
                      <a:pt x="0" y="377555"/>
                    </a:lnTo>
                    <a:lnTo>
                      <a:pt x="0" y="115742"/>
                    </a:lnTo>
                    <a:cubicBezTo>
                      <a:pt x="0" y="51819"/>
                      <a:pt x="51819" y="0"/>
                      <a:pt x="1157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FC72D19-F544-4626-B1E5-A722F676A9CE}"/>
                  </a:ext>
                </a:extLst>
              </p:cNvPr>
              <p:cNvSpPr/>
              <p:nvPr/>
            </p:nvSpPr>
            <p:spPr>
              <a:xfrm>
                <a:off x="3110319" y="3959226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ounded Rectangle 19">
                <a:extLst>
                  <a:ext uri="{FF2B5EF4-FFF2-40B4-BE49-F238E27FC236}">
                    <a16:creationId xmlns:a16="http://schemas.microsoft.com/office/drawing/2014/main" id="{C7A3968E-19BF-4932-93D9-FA5579389A2F}"/>
                  </a:ext>
                </a:extLst>
              </p:cNvPr>
              <p:cNvSpPr/>
              <p:nvPr/>
            </p:nvSpPr>
            <p:spPr>
              <a:xfrm rot="1961904">
                <a:off x="3453236" y="4426052"/>
                <a:ext cx="946970" cy="401316"/>
              </a:xfrm>
              <a:custGeom>
                <a:avLst/>
                <a:gdLst/>
                <a:ahLst/>
                <a:cxnLst/>
                <a:rect l="l" t="t" r="r" b="b"/>
                <a:pathLst>
                  <a:path w="946970" h="401316">
                    <a:moveTo>
                      <a:pt x="66114" y="94549"/>
                    </a:moveTo>
                    <a:cubicBezTo>
                      <a:pt x="80082" y="84288"/>
                      <a:pt x="96014" y="74649"/>
                      <a:pt x="113671" y="65740"/>
                    </a:cubicBezTo>
                    <a:cubicBezTo>
                      <a:pt x="137213" y="53862"/>
                      <a:pt x="163820" y="43284"/>
                      <a:pt x="192918" y="34269"/>
                    </a:cubicBezTo>
                    <a:cubicBezTo>
                      <a:pt x="262753" y="12633"/>
                      <a:pt x="346940" y="0"/>
                      <a:pt x="437561" y="0"/>
                    </a:cubicBezTo>
                    <a:lnTo>
                      <a:pt x="689345" y="0"/>
                    </a:lnTo>
                    <a:lnTo>
                      <a:pt x="946970" y="401316"/>
                    </a:lnTo>
                    <a:lnTo>
                      <a:pt x="437561" y="401315"/>
                    </a:lnTo>
                    <a:cubicBezTo>
                      <a:pt x="195904" y="401315"/>
                      <a:pt x="1" y="311478"/>
                      <a:pt x="0" y="200658"/>
                    </a:cubicBezTo>
                    <a:cubicBezTo>
                      <a:pt x="-1" y="161698"/>
                      <a:pt x="24212" y="125330"/>
                      <a:pt x="66114" y="945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C2D3BD3-EA1B-4CFD-BA00-5EB7B614F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011" y="263026"/>
              <a:ext cx="223709" cy="305860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910B4782-01FC-4490-9515-E82FE7717AE3}"/>
                </a:ext>
              </a:extLst>
            </p:cNvPr>
            <p:cNvSpPr/>
            <p:nvPr/>
          </p:nvSpPr>
          <p:spPr>
            <a:xfrm>
              <a:off x="4490582" y="1030315"/>
              <a:ext cx="296737" cy="296736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3">
              <a:extLst>
                <a:ext uri="{FF2B5EF4-FFF2-40B4-BE49-F238E27FC236}">
                  <a16:creationId xmlns:a16="http://schemas.microsoft.com/office/drawing/2014/main" id="{129FE0EB-2AB9-4CBD-827F-B5DD2E078374}"/>
                </a:ext>
              </a:extLst>
            </p:cNvPr>
            <p:cNvSpPr/>
            <p:nvPr/>
          </p:nvSpPr>
          <p:spPr>
            <a:xfrm rot="2542585">
              <a:off x="4516666" y="365237"/>
              <a:ext cx="186287" cy="354842"/>
            </a:xfrm>
            <a:custGeom>
              <a:avLst/>
              <a:gdLst/>
              <a:ahLst/>
              <a:cxnLst/>
              <a:rect l="l" t="t" r="r" b="b"/>
              <a:pathLst>
                <a:path w="2073250" h="3949150">
                  <a:moveTo>
                    <a:pt x="1279271" y="2220875"/>
                  </a:moveTo>
                  <a:lnTo>
                    <a:pt x="1285176" y="2794045"/>
                  </a:lnTo>
                  <a:lnTo>
                    <a:pt x="1962603" y="2794045"/>
                  </a:lnTo>
                  <a:lnTo>
                    <a:pt x="1962603" y="3261227"/>
                  </a:lnTo>
                  <a:lnTo>
                    <a:pt x="1289989" y="3261228"/>
                  </a:lnTo>
                  <a:lnTo>
                    <a:pt x="1297029" y="3944670"/>
                  </a:lnTo>
                  <a:lnTo>
                    <a:pt x="795159" y="3949150"/>
                  </a:lnTo>
                  <a:lnTo>
                    <a:pt x="788072" y="3261227"/>
                  </a:lnTo>
                  <a:lnTo>
                    <a:pt x="110647" y="3261227"/>
                  </a:lnTo>
                  <a:lnTo>
                    <a:pt x="110647" y="2794045"/>
                  </a:lnTo>
                  <a:lnTo>
                    <a:pt x="783259" y="2794045"/>
                  </a:lnTo>
                  <a:lnTo>
                    <a:pt x="777401" y="2225354"/>
                  </a:lnTo>
                  <a:close/>
                  <a:moveTo>
                    <a:pt x="1036626" y="518312"/>
                  </a:moveTo>
                  <a:cubicBezTo>
                    <a:pt x="750370" y="518312"/>
                    <a:pt x="518313" y="753722"/>
                    <a:pt x="518313" y="1044116"/>
                  </a:cubicBezTo>
                  <a:cubicBezTo>
                    <a:pt x="518313" y="1334510"/>
                    <a:pt x="750370" y="1569920"/>
                    <a:pt x="1036626" y="1569920"/>
                  </a:cubicBezTo>
                  <a:cubicBezTo>
                    <a:pt x="1322882" y="1569920"/>
                    <a:pt x="1554939" y="1334510"/>
                    <a:pt x="1554939" y="1044116"/>
                  </a:cubicBezTo>
                  <a:cubicBezTo>
                    <a:pt x="1554939" y="753722"/>
                    <a:pt x="1322882" y="518312"/>
                    <a:pt x="1036626" y="518312"/>
                  </a:cubicBezTo>
                  <a:close/>
                  <a:moveTo>
                    <a:pt x="1036625" y="0"/>
                  </a:moveTo>
                  <a:cubicBezTo>
                    <a:pt x="1609137" y="0"/>
                    <a:pt x="2073250" y="467467"/>
                    <a:pt x="2073250" y="1044116"/>
                  </a:cubicBezTo>
                  <a:cubicBezTo>
                    <a:pt x="2073250" y="1620765"/>
                    <a:pt x="1609137" y="2088232"/>
                    <a:pt x="1036625" y="2088232"/>
                  </a:cubicBezTo>
                  <a:cubicBezTo>
                    <a:pt x="464113" y="2088232"/>
                    <a:pt x="0" y="1620765"/>
                    <a:pt x="0" y="1044116"/>
                  </a:cubicBezTo>
                  <a:cubicBezTo>
                    <a:pt x="0" y="467467"/>
                    <a:pt x="464113" y="0"/>
                    <a:pt x="10366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8A0B81A-35CD-4D9C-8347-00BF75F739AC}"/>
                </a:ext>
              </a:extLst>
            </p:cNvPr>
            <p:cNvGrpSpPr/>
            <p:nvPr/>
          </p:nvGrpSpPr>
          <p:grpSpPr>
            <a:xfrm>
              <a:off x="3783054" y="1518900"/>
              <a:ext cx="323876" cy="330677"/>
              <a:chOff x="2062550" y="1001048"/>
              <a:chExt cx="5068291" cy="5174720"/>
            </a:xfrm>
            <a:grpFill/>
          </p:grpSpPr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9247D1C-08F5-45DF-B3D3-A55801AC5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053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CE9CF829-F567-46D8-B9EF-3249193E1C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872" y="2274221"/>
                <a:ext cx="1925638" cy="3692538"/>
              </a:xfrm>
              <a:custGeom>
                <a:avLst/>
                <a:gdLst>
                  <a:gd name="T0" fmla="*/ 673 w 1213"/>
                  <a:gd name="T1" fmla="*/ 1963 h 2416"/>
                  <a:gd name="T2" fmla="*/ 674 w 1213"/>
                  <a:gd name="T3" fmla="*/ 2032 h 2416"/>
                  <a:gd name="T4" fmla="*/ 682 w 1213"/>
                  <a:gd name="T5" fmla="*/ 2170 h 2416"/>
                  <a:gd name="T6" fmla="*/ 753 w 1213"/>
                  <a:gd name="T7" fmla="*/ 2340 h 2416"/>
                  <a:gd name="T8" fmla="*/ 724 w 1213"/>
                  <a:gd name="T9" fmla="*/ 2341 h 2416"/>
                  <a:gd name="T10" fmla="*/ 624 w 1213"/>
                  <a:gd name="T11" fmla="*/ 2161 h 2416"/>
                  <a:gd name="T12" fmla="*/ 622 w 1213"/>
                  <a:gd name="T13" fmla="*/ 2007 h 2416"/>
                  <a:gd name="T14" fmla="*/ 573 w 1213"/>
                  <a:gd name="T15" fmla="*/ 980 h 2416"/>
                  <a:gd name="T16" fmla="*/ 662 w 1213"/>
                  <a:gd name="T17" fmla="*/ 1029 h 2416"/>
                  <a:gd name="T18" fmla="*/ 604 w 1213"/>
                  <a:gd name="T19" fmla="*/ 1089 h 2416"/>
                  <a:gd name="T20" fmla="*/ 558 w 1213"/>
                  <a:gd name="T21" fmla="*/ 1212 h 2416"/>
                  <a:gd name="T22" fmla="*/ 640 w 1213"/>
                  <a:gd name="T23" fmla="*/ 1354 h 2416"/>
                  <a:gd name="T24" fmla="*/ 796 w 1213"/>
                  <a:gd name="T25" fmla="*/ 1463 h 2416"/>
                  <a:gd name="T26" fmla="*/ 936 w 1213"/>
                  <a:gd name="T27" fmla="*/ 1585 h 2416"/>
                  <a:gd name="T28" fmla="*/ 956 w 1213"/>
                  <a:gd name="T29" fmla="*/ 1714 h 2416"/>
                  <a:gd name="T30" fmla="*/ 887 w 1213"/>
                  <a:gd name="T31" fmla="*/ 1836 h 2416"/>
                  <a:gd name="T32" fmla="*/ 829 w 1213"/>
                  <a:gd name="T33" fmla="*/ 1869 h 2416"/>
                  <a:gd name="T34" fmla="*/ 816 w 1213"/>
                  <a:gd name="T35" fmla="*/ 1860 h 2416"/>
                  <a:gd name="T36" fmla="*/ 864 w 1213"/>
                  <a:gd name="T37" fmla="*/ 1736 h 2416"/>
                  <a:gd name="T38" fmla="*/ 831 w 1213"/>
                  <a:gd name="T39" fmla="*/ 1596 h 2416"/>
                  <a:gd name="T40" fmla="*/ 711 w 1213"/>
                  <a:gd name="T41" fmla="*/ 1509 h 2416"/>
                  <a:gd name="T42" fmla="*/ 589 w 1213"/>
                  <a:gd name="T43" fmla="*/ 1429 h 2416"/>
                  <a:gd name="T44" fmla="*/ 494 w 1213"/>
                  <a:gd name="T45" fmla="*/ 1314 h 2416"/>
                  <a:gd name="T46" fmla="*/ 449 w 1213"/>
                  <a:gd name="T47" fmla="*/ 1185 h 2416"/>
                  <a:gd name="T48" fmla="*/ 511 w 1213"/>
                  <a:gd name="T49" fmla="*/ 1043 h 2416"/>
                  <a:gd name="T50" fmla="*/ 418 w 1213"/>
                  <a:gd name="T51" fmla="*/ 1 h 2416"/>
                  <a:gd name="T52" fmla="*/ 544 w 1213"/>
                  <a:gd name="T53" fmla="*/ 38 h 2416"/>
                  <a:gd name="T54" fmla="*/ 585 w 1213"/>
                  <a:gd name="T55" fmla="*/ 129 h 2416"/>
                  <a:gd name="T56" fmla="*/ 524 w 1213"/>
                  <a:gd name="T57" fmla="*/ 170 h 2416"/>
                  <a:gd name="T58" fmla="*/ 407 w 1213"/>
                  <a:gd name="T59" fmla="*/ 160 h 2416"/>
                  <a:gd name="T60" fmla="*/ 278 w 1213"/>
                  <a:gd name="T61" fmla="*/ 116 h 2416"/>
                  <a:gd name="T62" fmla="*/ 154 w 1213"/>
                  <a:gd name="T63" fmla="*/ 101 h 2416"/>
                  <a:gd name="T64" fmla="*/ 105 w 1213"/>
                  <a:gd name="T65" fmla="*/ 174 h 2416"/>
                  <a:gd name="T66" fmla="*/ 205 w 1213"/>
                  <a:gd name="T67" fmla="*/ 270 h 2416"/>
                  <a:gd name="T68" fmla="*/ 398 w 1213"/>
                  <a:gd name="T69" fmla="*/ 327 h 2416"/>
                  <a:gd name="T70" fmla="*/ 631 w 1213"/>
                  <a:gd name="T71" fmla="*/ 360 h 2416"/>
                  <a:gd name="T72" fmla="*/ 858 w 1213"/>
                  <a:gd name="T73" fmla="*/ 387 h 2416"/>
                  <a:gd name="T74" fmla="*/ 1029 w 1213"/>
                  <a:gd name="T75" fmla="*/ 429 h 2416"/>
                  <a:gd name="T76" fmla="*/ 1133 w 1213"/>
                  <a:gd name="T77" fmla="*/ 494 h 2416"/>
                  <a:gd name="T78" fmla="*/ 1207 w 1213"/>
                  <a:gd name="T79" fmla="*/ 605 h 2416"/>
                  <a:gd name="T80" fmla="*/ 1180 w 1213"/>
                  <a:gd name="T81" fmla="*/ 743 h 2416"/>
                  <a:gd name="T82" fmla="*/ 1071 w 1213"/>
                  <a:gd name="T83" fmla="*/ 854 h 2416"/>
                  <a:gd name="T84" fmla="*/ 829 w 1213"/>
                  <a:gd name="T85" fmla="*/ 892 h 2416"/>
                  <a:gd name="T86" fmla="*/ 934 w 1213"/>
                  <a:gd name="T87" fmla="*/ 818 h 2416"/>
                  <a:gd name="T88" fmla="*/ 1009 w 1213"/>
                  <a:gd name="T89" fmla="*/ 772 h 2416"/>
                  <a:gd name="T90" fmla="*/ 1018 w 1213"/>
                  <a:gd name="T91" fmla="*/ 758 h 2416"/>
                  <a:gd name="T92" fmla="*/ 1044 w 1213"/>
                  <a:gd name="T93" fmla="*/ 723 h 2416"/>
                  <a:gd name="T94" fmla="*/ 1027 w 1213"/>
                  <a:gd name="T95" fmla="*/ 600 h 2416"/>
                  <a:gd name="T96" fmla="*/ 898 w 1213"/>
                  <a:gd name="T97" fmla="*/ 512 h 2416"/>
                  <a:gd name="T98" fmla="*/ 665 w 1213"/>
                  <a:gd name="T99" fmla="*/ 480 h 2416"/>
                  <a:gd name="T100" fmla="*/ 396 w 1213"/>
                  <a:gd name="T101" fmla="*/ 441 h 2416"/>
                  <a:gd name="T102" fmla="*/ 113 w 1213"/>
                  <a:gd name="T103" fmla="*/ 316 h 2416"/>
                  <a:gd name="T104" fmla="*/ 33 w 1213"/>
                  <a:gd name="T105" fmla="*/ 245 h 2416"/>
                  <a:gd name="T106" fmla="*/ 5 w 1213"/>
                  <a:gd name="T107" fmla="*/ 129 h 2416"/>
                  <a:gd name="T108" fmla="*/ 85 w 1213"/>
                  <a:gd name="T109" fmla="*/ 41 h 2416"/>
                  <a:gd name="T110" fmla="*/ 213 w 1213"/>
                  <a:gd name="T111" fmla="*/ 12 h 2416"/>
                  <a:gd name="T112" fmla="*/ 324 w 1213"/>
                  <a:gd name="T113" fmla="*/ 3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13" h="2416">
                    <a:moveTo>
                      <a:pt x="656" y="1932"/>
                    </a:moveTo>
                    <a:lnTo>
                      <a:pt x="673" y="1932"/>
                    </a:lnTo>
                    <a:lnTo>
                      <a:pt x="673" y="1940"/>
                    </a:lnTo>
                    <a:lnTo>
                      <a:pt x="673" y="1963"/>
                    </a:lnTo>
                    <a:lnTo>
                      <a:pt x="674" y="1981"/>
                    </a:lnTo>
                    <a:lnTo>
                      <a:pt x="674" y="1998"/>
                    </a:lnTo>
                    <a:lnTo>
                      <a:pt x="674" y="2014"/>
                    </a:lnTo>
                    <a:lnTo>
                      <a:pt x="674" y="2032"/>
                    </a:lnTo>
                    <a:lnTo>
                      <a:pt x="676" y="2054"/>
                    </a:lnTo>
                    <a:lnTo>
                      <a:pt x="676" y="2083"/>
                    </a:lnTo>
                    <a:lnTo>
                      <a:pt x="676" y="2120"/>
                    </a:lnTo>
                    <a:lnTo>
                      <a:pt x="682" y="2170"/>
                    </a:lnTo>
                    <a:lnTo>
                      <a:pt x="693" y="2216"/>
                    </a:lnTo>
                    <a:lnTo>
                      <a:pt x="709" y="2260"/>
                    </a:lnTo>
                    <a:lnTo>
                      <a:pt x="727" y="2300"/>
                    </a:lnTo>
                    <a:lnTo>
                      <a:pt x="753" y="2340"/>
                    </a:lnTo>
                    <a:lnTo>
                      <a:pt x="778" y="2378"/>
                    </a:lnTo>
                    <a:lnTo>
                      <a:pt x="805" y="2416"/>
                    </a:lnTo>
                    <a:lnTo>
                      <a:pt x="762" y="2381"/>
                    </a:lnTo>
                    <a:lnTo>
                      <a:pt x="724" y="2341"/>
                    </a:lnTo>
                    <a:lnTo>
                      <a:pt x="691" y="2298"/>
                    </a:lnTo>
                    <a:lnTo>
                      <a:pt x="664" y="2254"/>
                    </a:lnTo>
                    <a:lnTo>
                      <a:pt x="640" y="2207"/>
                    </a:lnTo>
                    <a:lnTo>
                      <a:pt x="624" y="2161"/>
                    </a:lnTo>
                    <a:lnTo>
                      <a:pt x="614" y="2116"/>
                    </a:lnTo>
                    <a:lnTo>
                      <a:pt x="609" y="2074"/>
                    </a:lnTo>
                    <a:lnTo>
                      <a:pt x="613" y="2036"/>
                    </a:lnTo>
                    <a:lnTo>
                      <a:pt x="622" y="2007"/>
                    </a:lnTo>
                    <a:lnTo>
                      <a:pt x="631" y="1980"/>
                    </a:lnTo>
                    <a:lnTo>
                      <a:pt x="644" y="1956"/>
                    </a:lnTo>
                    <a:lnTo>
                      <a:pt x="656" y="1932"/>
                    </a:lnTo>
                    <a:close/>
                    <a:moveTo>
                      <a:pt x="573" y="980"/>
                    </a:moveTo>
                    <a:lnTo>
                      <a:pt x="604" y="992"/>
                    </a:lnTo>
                    <a:lnTo>
                      <a:pt x="636" y="1007"/>
                    </a:lnTo>
                    <a:lnTo>
                      <a:pt x="665" y="1020"/>
                    </a:lnTo>
                    <a:lnTo>
                      <a:pt x="662" y="1029"/>
                    </a:lnTo>
                    <a:lnTo>
                      <a:pt x="660" y="1043"/>
                    </a:lnTo>
                    <a:lnTo>
                      <a:pt x="656" y="1052"/>
                    </a:lnTo>
                    <a:lnTo>
                      <a:pt x="629" y="1067"/>
                    </a:lnTo>
                    <a:lnTo>
                      <a:pt x="604" y="1089"/>
                    </a:lnTo>
                    <a:lnTo>
                      <a:pt x="584" y="1114"/>
                    </a:lnTo>
                    <a:lnTo>
                      <a:pt x="567" y="1145"/>
                    </a:lnTo>
                    <a:lnTo>
                      <a:pt x="560" y="1178"/>
                    </a:lnTo>
                    <a:lnTo>
                      <a:pt x="558" y="1212"/>
                    </a:lnTo>
                    <a:lnTo>
                      <a:pt x="565" y="1249"/>
                    </a:lnTo>
                    <a:lnTo>
                      <a:pt x="582" y="1285"/>
                    </a:lnTo>
                    <a:lnTo>
                      <a:pt x="609" y="1321"/>
                    </a:lnTo>
                    <a:lnTo>
                      <a:pt x="640" y="1354"/>
                    </a:lnTo>
                    <a:lnTo>
                      <a:pt x="676" y="1385"/>
                    </a:lnTo>
                    <a:lnTo>
                      <a:pt x="714" y="1410"/>
                    </a:lnTo>
                    <a:lnTo>
                      <a:pt x="754" y="1438"/>
                    </a:lnTo>
                    <a:lnTo>
                      <a:pt x="796" y="1463"/>
                    </a:lnTo>
                    <a:lnTo>
                      <a:pt x="834" y="1489"/>
                    </a:lnTo>
                    <a:lnTo>
                      <a:pt x="873" y="1518"/>
                    </a:lnTo>
                    <a:lnTo>
                      <a:pt x="907" y="1549"/>
                    </a:lnTo>
                    <a:lnTo>
                      <a:pt x="936" y="1585"/>
                    </a:lnTo>
                    <a:lnTo>
                      <a:pt x="953" y="1614"/>
                    </a:lnTo>
                    <a:lnTo>
                      <a:pt x="962" y="1647"/>
                    </a:lnTo>
                    <a:lnTo>
                      <a:pt x="962" y="1680"/>
                    </a:lnTo>
                    <a:lnTo>
                      <a:pt x="956" y="1714"/>
                    </a:lnTo>
                    <a:lnTo>
                      <a:pt x="945" y="1749"/>
                    </a:lnTo>
                    <a:lnTo>
                      <a:pt x="931" y="1781"/>
                    </a:lnTo>
                    <a:lnTo>
                      <a:pt x="911" y="1810"/>
                    </a:lnTo>
                    <a:lnTo>
                      <a:pt x="887" y="1836"/>
                    </a:lnTo>
                    <a:lnTo>
                      <a:pt x="862" y="1856"/>
                    </a:lnTo>
                    <a:lnTo>
                      <a:pt x="833" y="1872"/>
                    </a:lnTo>
                    <a:lnTo>
                      <a:pt x="833" y="1870"/>
                    </a:lnTo>
                    <a:lnTo>
                      <a:pt x="829" y="1869"/>
                    </a:lnTo>
                    <a:lnTo>
                      <a:pt x="825" y="1867"/>
                    </a:lnTo>
                    <a:lnTo>
                      <a:pt x="822" y="1863"/>
                    </a:lnTo>
                    <a:lnTo>
                      <a:pt x="818" y="1861"/>
                    </a:lnTo>
                    <a:lnTo>
                      <a:pt x="816" y="1860"/>
                    </a:lnTo>
                    <a:lnTo>
                      <a:pt x="816" y="1827"/>
                    </a:lnTo>
                    <a:lnTo>
                      <a:pt x="816" y="1792"/>
                    </a:lnTo>
                    <a:lnTo>
                      <a:pt x="844" y="1767"/>
                    </a:lnTo>
                    <a:lnTo>
                      <a:pt x="864" y="1736"/>
                    </a:lnTo>
                    <a:lnTo>
                      <a:pt x="882" y="1700"/>
                    </a:lnTo>
                    <a:lnTo>
                      <a:pt x="869" y="1660"/>
                    </a:lnTo>
                    <a:lnTo>
                      <a:pt x="853" y="1625"/>
                    </a:lnTo>
                    <a:lnTo>
                      <a:pt x="831" y="1596"/>
                    </a:lnTo>
                    <a:lnTo>
                      <a:pt x="804" y="1570"/>
                    </a:lnTo>
                    <a:lnTo>
                      <a:pt x="774" y="1547"/>
                    </a:lnTo>
                    <a:lnTo>
                      <a:pt x="744" y="1527"/>
                    </a:lnTo>
                    <a:lnTo>
                      <a:pt x="711" y="1509"/>
                    </a:lnTo>
                    <a:lnTo>
                      <a:pt x="678" y="1490"/>
                    </a:lnTo>
                    <a:lnTo>
                      <a:pt x="647" y="1470"/>
                    </a:lnTo>
                    <a:lnTo>
                      <a:pt x="616" y="1450"/>
                    </a:lnTo>
                    <a:lnTo>
                      <a:pt x="589" y="1429"/>
                    </a:lnTo>
                    <a:lnTo>
                      <a:pt x="560" y="1400"/>
                    </a:lnTo>
                    <a:lnTo>
                      <a:pt x="534" y="1369"/>
                    </a:lnTo>
                    <a:lnTo>
                      <a:pt x="509" y="1336"/>
                    </a:lnTo>
                    <a:lnTo>
                      <a:pt x="494" y="1314"/>
                    </a:lnTo>
                    <a:lnTo>
                      <a:pt x="478" y="1287"/>
                    </a:lnTo>
                    <a:lnTo>
                      <a:pt x="465" y="1254"/>
                    </a:lnTo>
                    <a:lnTo>
                      <a:pt x="454" y="1220"/>
                    </a:lnTo>
                    <a:lnTo>
                      <a:pt x="449" y="1185"/>
                    </a:lnTo>
                    <a:lnTo>
                      <a:pt x="453" y="1149"/>
                    </a:lnTo>
                    <a:lnTo>
                      <a:pt x="465" y="1112"/>
                    </a:lnTo>
                    <a:lnTo>
                      <a:pt x="485" y="1076"/>
                    </a:lnTo>
                    <a:lnTo>
                      <a:pt x="511" y="1043"/>
                    </a:lnTo>
                    <a:lnTo>
                      <a:pt x="538" y="1012"/>
                    </a:lnTo>
                    <a:lnTo>
                      <a:pt x="573" y="980"/>
                    </a:lnTo>
                    <a:close/>
                    <a:moveTo>
                      <a:pt x="380" y="0"/>
                    </a:moveTo>
                    <a:lnTo>
                      <a:pt x="418" y="1"/>
                    </a:lnTo>
                    <a:lnTo>
                      <a:pt x="454" y="7"/>
                    </a:lnTo>
                    <a:lnTo>
                      <a:pt x="487" y="14"/>
                    </a:lnTo>
                    <a:lnTo>
                      <a:pt x="518" y="23"/>
                    </a:lnTo>
                    <a:lnTo>
                      <a:pt x="544" y="38"/>
                    </a:lnTo>
                    <a:lnTo>
                      <a:pt x="564" y="54"/>
                    </a:lnTo>
                    <a:lnTo>
                      <a:pt x="578" y="74"/>
                    </a:lnTo>
                    <a:lnTo>
                      <a:pt x="585" y="100"/>
                    </a:lnTo>
                    <a:lnTo>
                      <a:pt x="585" y="129"/>
                    </a:lnTo>
                    <a:lnTo>
                      <a:pt x="576" y="138"/>
                    </a:lnTo>
                    <a:lnTo>
                      <a:pt x="562" y="150"/>
                    </a:lnTo>
                    <a:lnTo>
                      <a:pt x="545" y="161"/>
                    </a:lnTo>
                    <a:lnTo>
                      <a:pt x="524" y="170"/>
                    </a:lnTo>
                    <a:lnTo>
                      <a:pt x="496" y="176"/>
                    </a:lnTo>
                    <a:lnTo>
                      <a:pt x="467" y="176"/>
                    </a:lnTo>
                    <a:lnTo>
                      <a:pt x="433" y="169"/>
                    </a:lnTo>
                    <a:lnTo>
                      <a:pt x="407" y="160"/>
                    </a:lnTo>
                    <a:lnTo>
                      <a:pt x="378" y="149"/>
                    </a:lnTo>
                    <a:lnTo>
                      <a:pt x="345" y="138"/>
                    </a:lnTo>
                    <a:lnTo>
                      <a:pt x="313" y="127"/>
                    </a:lnTo>
                    <a:lnTo>
                      <a:pt x="278" y="116"/>
                    </a:lnTo>
                    <a:lnTo>
                      <a:pt x="245" y="109"/>
                    </a:lnTo>
                    <a:lnTo>
                      <a:pt x="213" y="103"/>
                    </a:lnTo>
                    <a:lnTo>
                      <a:pt x="182" y="100"/>
                    </a:lnTo>
                    <a:lnTo>
                      <a:pt x="154" y="101"/>
                    </a:lnTo>
                    <a:lnTo>
                      <a:pt x="133" y="109"/>
                    </a:lnTo>
                    <a:lnTo>
                      <a:pt x="114" y="121"/>
                    </a:lnTo>
                    <a:lnTo>
                      <a:pt x="102" y="140"/>
                    </a:lnTo>
                    <a:lnTo>
                      <a:pt x="105" y="174"/>
                    </a:lnTo>
                    <a:lnTo>
                      <a:pt x="120" y="203"/>
                    </a:lnTo>
                    <a:lnTo>
                      <a:pt x="142" y="229"/>
                    </a:lnTo>
                    <a:lnTo>
                      <a:pt x="171" y="250"/>
                    </a:lnTo>
                    <a:lnTo>
                      <a:pt x="205" y="270"/>
                    </a:lnTo>
                    <a:lnTo>
                      <a:pt x="247" y="289"/>
                    </a:lnTo>
                    <a:lnTo>
                      <a:pt x="293" y="303"/>
                    </a:lnTo>
                    <a:lnTo>
                      <a:pt x="344" y="316"/>
                    </a:lnTo>
                    <a:lnTo>
                      <a:pt x="398" y="327"/>
                    </a:lnTo>
                    <a:lnTo>
                      <a:pt x="454" y="336"/>
                    </a:lnTo>
                    <a:lnTo>
                      <a:pt x="513" y="345"/>
                    </a:lnTo>
                    <a:lnTo>
                      <a:pt x="571" y="352"/>
                    </a:lnTo>
                    <a:lnTo>
                      <a:pt x="631" y="360"/>
                    </a:lnTo>
                    <a:lnTo>
                      <a:pt x="691" y="365"/>
                    </a:lnTo>
                    <a:lnTo>
                      <a:pt x="749" y="372"/>
                    </a:lnTo>
                    <a:lnTo>
                      <a:pt x="805" y="380"/>
                    </a:lnTo>
                    <a:lnTo>
                      <a:pt x="858" y="387"/>
                    </a:lnTo>
                    <a:lnTo>
                      <a:pt x="907" y="394"/>
                    </a:lnTo>
                    <a:lnTo>
                      <a:pt x="954" y="405"/>
                    </a:lnTo>
                    <a:lnTo>
                      <a:pt x="994" y="416"/>
                    </a:lnTo>
                    <a:lnTo>
                      <a:pt x="1029" y="429"/>
                    </a:lnTo>
                    <a:lnTo>
                      <a:pt x="1053" y="440"/>
                    </a:lnTo>
                    <a:lnTo>
                      <a:pt x="1080" y="454"/>
                    </a:lnTo>
                    <a:lnTo>
                      <a:pt x="1105" y="472"/>
                    </a:lnTo>
                    <a:lnTo>
                      <a:pt x="1133" y="494"/>
                    </a:lnTo>
                    <a:lnTo>
                      <a:pt x="1156" y="518"/>
                    </a:lnTo>
                    <a:lnTo>
                      <a:pt x="1178" y="543"/>
                    </a:lnTo>
                    <a:lnTo>
                      <a:pt x="1196" y="572"/>
                    </a:lnTo>
                    <a:lnTo>
                      <a:pt x="1207" y="605"/>
                    </a:lnTo>
                    <a:lnTo>
                      <a:pt x="1213" y="638"/>
                    </a:lnTo>
                    <a:lnTo>
                      <a:pt x="1209" y="674"/>
                    </a:lnTo>
                    <a:lnTo>
                      <a:pt x="1196" y="712"/>
                    </a:lnTo>
                    <a:lnTo>
                      <a:pt x="1180" y="743"/>
                    </a:lnTo>
                    <a:lnTo>
                      <a:pt x="1162" y="770"/>
                    </a:lnTo>
                    <a:lnTo>
                      <a:pt x="1142" y="794"/>
                    </a:lnTo>
                    <a:lnTo>
                      <a:pt x="1116" y="816"/>
                    </a:lnTo>
                    <a:lnTo>
                      <a:pt x="1071" y="854"/>
                    </a:lnTo>
                    <a:lnTo>
                      <a:pt x="1024" y="887"/>
                    </a:lnTo>
                    <a:lnTo>
                      <a:pt x="976" y="914"/>
                    </a:lnTo>
                    <a:lnTo>
                      <a:pt x="925" y="940"/>
                    </a:lnTo>
                    <a:lnTo>
                      <a:pt x="829" y="892"/>
                    </a:lnTo>
                    <a:lnTo>
                      <a:pt x="829" y="872"/>
                    </a:lnTo>
                    <a:lnTo>
                      <a:pt x="862" y="852"/>
                    </a:lnTo>
                    <a:lnTo>
                      <a:pt x="896" y="836"/>
                    </a:lnTo>
                    <a:lnTo>
                      <a:pt x="934" y="818"/>
                    </a:lnTo>
                    <a:lnTo>
                      <a:pt x="973" y="800"/>
                    </a:lnTo>
                    <a:lnTo>
                      <a:pt x="1005" y="776"/>
                    </a:lnTo>
                    <a:lnTo>
                      <a:pt x="1007" y="774"/>
                    </a:lnTo>
                    <a:lnTo>
                      <a:pt x="1009" y="772"/>
                    </a:lnTo>
                    <a:lnTo>
                      <a:pt x="1011" y="769"/>
                    </a:lnTo>
                    <a:lnTo>
                      <a:pt x="1013" y="765"/>
                    </a:lnTo>
                    <a:lnTo>
                      <a:pt x="1016" y="761"/>
                    </a:lnTo>
                    <a:lnTo>
                      <a:pt x="1018" y="758"/>
                    </a:lnTo>
                    <a:lnTo>
                      <a:pt x="1020" y="758"/>
                    </a:lnTo>
                    <a:lnTo>
                      <a:pt x="1024" y="758"/>
                    </a:lnTo>
                    <a:lnTo>
                      <a:pt x="1025" y="760"/>
                    </a:lnTo>
                    <a:lnTo>
                      <a:pt x="1044" y="723"/>
                    </a:lnTo>
                    <a:lnTo>
                      <a:pt x="1053" y="689"/>
                    </a:lnTo>
                    <a:lnTo>
                      <a:pt x="1053" y="656"/>
                    </a:lnTo>
                    <a:lnTo>
                      <a:pt x="1044" y="627"/>
                    </a:lnTo>
                    <a:lnTo>
                      <a:pt x="1027" y="600"/>
                    </a:lnTo>
                    <a:lnTo>
                      <a:pt x="1005" y="574"/>
                    </a:lnTo>
                    <a:lnTo>
                      <a:pt x="978" y="552"/>
                    </a:lnTo>
                    <a:lnTo>
                      <a:pt x="945" y="532"/>
                    </a:lnTo>
                    <a:lnTo>
                      <a:pt x="898" y="512"/>
                    </a:lnTo>
                    <a:lnTo>
                      <a:pt x="845" y="498"/>
                    </a:lnTo>
                    <a:lnTo>
                      <a:pt x="787" y="490"/>
                    </a:lnTo>
                    <a:lnTo>
                      <a:pt x="727" y="483"/>
                    </a:lnTo>
                    <a:lnTo>
                      <a:pt x="665" y="480"/>
                    </a:lnTo>
                    <a:lnTo>
                      <a:pt x="604" y="474"/>
                    </a:lnTo>
                    <a:lnTo>
                      <a:pt x="542" y="469"/>
                    </a:lnTo>
                    <a:lnTo>
                      <a:pt x="482" y="460"/>
                    </a:lnTo>
                    <a:lnTo>
                      <a:pt x="396" y="441"/>
                    </a:lnTo>
                    <a:lnTo>
                      <a:pt x="318" y="420"/>
                    </a:lnTo>
                    <a:lnTo>
                      <a:pt x="244" y="392"/>
                    </a:lnTo>
                    <a:lnTo>
                      <a:pt x="176" y="360"/>
                    </a:lnTo>
                    <a:lnTo>
                      <a:pt x="113" y="316"/>
                    </a:lnTo>
                    <a:lnTo>
                      <a:pt x="94" y="301"/>
                    </a:lnTo>
                    <a:lnTo>
                      <a:pt x="74" y="285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6" y="221"/>
                    </a:lnTo>
                    <a:lnTo>
                      <a:pt x="5" y="194"/>
                    </a:lnTo>
                    <a:lnTo>
                      <a:pt x="0" y="163"/>
                    </a:lnTo>
                    <a:lnTo>
                      <a:pt x="5" y="129"/>
                    </a:lnTo>
                    <a:lnTo>
                      <a:pt x="16" y="100"/>
                    </a:lnTo>
                    <a:lnTo>
                      <a:pt x="34" y="76"/>
                    </a:lnTo>
                    <a:lnTo>
                      <a:pt x="58" y="58"/>
                    </a:lnTo>
                    <a:lnTo>
                      <a:pt x="85" y="41"/>
                    </a:lnTo>
                    <a:lnTo>
                      <a:pt x="114" y="30"/>
                    </a:lnTo>
                    <a:lnTo>
                      <a:pt x="147" y="23"/>
                    </a:lnTo>
                    <a:lnTo>
                      <a:pt x="180" y="18"/>
                    </a:lnTo>
                    <a:lnTo>
                      <a:pt x="213" y="12"/>
                    </a:lnTo>
                    <a:lnTo>
                      <a:pt x="245" y="10"/>
                    </a:lnTo>
                    <a:lnTo>
                      <a:pt x="274" y="9"/>
                    </a:lnTo>
                    <a:lnTo>
                      <a:pt x="302" y="7"/>
                    </a:lnTo>
                    <a:lnTo>
                      <a:pt x="324" y="3"/>
                    </a:lnTo>
                    <a:lnTo>
                      <a:pt x="342" y="0"/>
                    </a:lnTo>
                    <a:lnTo>
                      <a:pt x="3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1" name="Freeform 45">
                <a:extLst>
                  <a:ext uri="{FF2B5EF4-FFF2-40B4-BE49-F238E27FC236}">
                    <a16:creationId xmlns:a16="http://schemas.microsoft.com/office/drawing/2014/main" id="{B67451BB-5981-4E59-8281-9E256544C1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1671" y="2252358"/>
                <a:ext cx="1951038" cy="3489266"/>
              </a:xfrm>
              <a:custGeom>
                <a:avLst/>
                <a:gdLst>
                  <a:gd name="T0" fmla="*/ 391 w 1229"/>
                  <a:gd name="T1" fmla="*/ 1534 h 2283"/>
                  <a:gd name="T2" fmla="*/ 371 w 1229"/>
                  <a:gd name="T3" fmla="*/ 1636 h 2283"/>
                  <a:gd name="T4" fmla="*/ 353 w 1229"/>
                  <a:gd name="T5" fmla="*/ 1749 h 2283"/>
                  <a:gd name="T6" fmla="*/ 416 w 1229"/>
                  <a:gd name="T7" fmla="*/ 1823 h 2283"/>
                  <a:gd name="T8" fmla="*/ 511 w 1229"/>
                  <a:gd name="T9" fmla="*/ 1894 h 2283"/>
                  <a:gd name="T10" fmla="*/ 586 w 1229"/>
                  <a:gd name="T11" fmla="*/ 1992 h 2283"/>
                  <a:gd name="T12" fmla="*/ 596 w 1229"/>
                  <a:gd name="T13" fmla="*/ 2154 h 2283"/>
                  <a:gd name="T14" fmla="*/ 535 w 1229"/>
                  <a:gd name="T15" fmla="*/ 2283 h 2283"/>
                  <a:gd name="T16" fmla="*/ 536 w 1229"/>
                  <a:gd name="T17" fmla="*/ 2091 h 2283"/>
                  <a:gd name="T18" fmla="*/ 480 w 1229"/>
                  <a:gd name="T19" fmla="*/ 1969 h 2283"/>
                  <a:gd name="T20" fmla="*/ 369 w 1229"/>
                  <a:gd name="T21" fmla="*/ 1874 h 2283"/>
                  <a:gd name="T22" fmla="*/ 269 w 1229"/>
                  <a:gd name="T23" fmla="*/ 1763 h 2283"/>
                  <a:gd name="T24" fmla="*/ 260 w 1229"/>
                  <a:gd name="T25" fmla="*/ 1627 h 2283"/>
                  <a:gd name="T26" fmla="*/ 351 w 1229"/>
                  <a:gd name="T27" fmla="*/ 1516 h 2283"/>
                  <a:gd name="T28" fmla="*/ 276 w 1229"/>
                  <a:gd name="T29" fmla="*/ 518 h 2283"/>
                  <a:gd name="T30" fmla="*/ 255 w 1229"/>
                  <a:gd name="T31" fmla="*/ 541 h 2283"/>
                  <a:gd name="T32" fmla="*/ 156 w 1229"/>
                  <a:gd name="T33" fmla="*/ 660 h 2283"/>
                  <a:gd name="T34" fmla="*/ 207 w 1229"/>
                  <a:gd name="T35" fmla="*/ 787 h 2283"/>
                  <a:gd name="T36" fmla="*/ 362 w 1229"/>
                  <a:gd name="T37" fmla="*/ 876 h 2283"/>
                  <a:gd name="T38" fmla="*/ 540 w 1229"/>
                  <a:gd name="T39" fmla="*/ 941 h 2283"/>
                  <a:gd name="T40" fmla="*/ 691 w 1229"/>
                  <a:gd name="T41" fmla="*/ 1034 h 2283"/>
                  <a:gd name="T42" fmla="*/ 760 w 1229"/>
                  <a:gd name="T43" fmla="*/ 1185 h 2283"/>
                  <a:gd name="T44" fmla="*/ 715 w 1229"/>
                  <a:gd name="T45" fmla="*/ 1332 h 2283"/>
                  <a:gd name="T46" fmla="*/ 627 w 1229"/>
                  <a:gd name="T47" fmla="*/ 1440 h 2283"/>
                  <a:gd name="T48" fmla="*/ 567 w 1229"/>
                  <a:gd name="T49" fmla="*/ 1460 h 2283"/>
                  <a:gd name="T50" fmla="*/ 582 w 1229"/>
                  <a:gd name="T51" fmla="*/ 1354 h 2283"/>
                  <a:gd name="T52" fmla="*/ 651 w 1229"/>
                  <a:gd name="T53" fmla="*/ 1223 h 2283"/>
                  <a:gd name="T54" fmla="*/ 596 w 1229"/>
                  <a:gd name="T55" fmla="*/ 1092 h 2283"/>
                  <a:gd name="T56" fmla="*/ 433 w 1229"/>
                  <a:gd name="T57" fmla="*/ 1007 h 2283"/>
                  <a:gd name="T58" fmla="*/ 273 w 1229"/>
                  <a:gd name="T59" fmla="*/ 940 h 2283"/>
                  <a:gd name="T60" fmla="*/ 111 w 1229"/>
                  <a:gd name="T61" fmla="*/ 841 h 2283"/>
                  <a:gd name="T62" fmla="*/ 11 w 1229"/>
                  <a:gd name="T63" fmla="*/ 718 h 2283"/>
                  <a:gd name="T64" fmla="*/ 26 w 1229"/>
                  <a:gd name="T65" fmla="*/ 571 h 2283"/>
                  <a:gd name="T66" fmla="*/ 864 w 1229"/>
                  <a:gd name="T67" fmla="*/ 1 h 2283"/>
                  <a:gd name="T68" fmla="*/ 1056 w 1229"/>
                  <a:gd name="T69" fmla="*/ 31 h 2283"/>
                  <a:gd name="T70" fmla="*/ 1206 w 1229"/>
                  <a:gd name="T71" fmla="*/ 101 h 2283"/>
                  <a:gd name="T72" fmla="*/ 1215 w 1229"/>
                  <a:gd name="T73" fmla="*/ 218 h 2283"/>
                  <a:gd name="T74" fmla="*/ 1135 w 1229"/>
                  <a:gd name="T75" fmla="*/ 311 h 2283"/>
                  <a:gd name="T76" fmla="*/ 1046 w 1229"/>
                  <a:gd name="T77" fmla="*/ 369 h 2283"/>
                  <a:gd name="T78" fmla="*/ 902 w 1229"/>
                  <a:gd name="T79" fmla="*/ 432 h 2283"/>
                  <a:gd name="T80" fmla="*/ 735 w 1229"/>
                  <a:gd name="T81" fmla="*/ 396 h 2283"/>
                  <a:gd name="T82" fmla="*/ 624 w 1229"/>
                  <a:gd name="T83" fmla="*/ 360 h 2283"/>
                  <a:gd name="T84" fmla="*/ 816 w 1229"/>
                  <a:gd name="T85" fmla="*/ 340 h 2283"/>
                  <a:gd name="T86" fmla="*/ 1020 w 1229"/>
                  <a:gd name="T87" fmla="*/ 280 h 2283"/>
                  <a:gd name="T88" fmla="*/ 1126 w 1229"/>
                  <a:gd name="T89" fmla="*/ 192 h 2283"/>
                  <a:gd name="T90" fmla="*/ 1107 w 1229"/>
                  <a:gd name="T91" fmla="*/ 127 h 2283"/>
                  <a:gd name="T92" fmla="*/ 1004 w 1229"/>
                  <a:gd name="T93" fmla="*/ 114 h 2283"/>
                  <a:gd name="T94" fmla="*/ 891 w 1229"/>
                  <a:gd name="T95" fmla="*/ 131 h 2283"/>
                  <a:gd name="T96" fmla="*/ 778 w 1229"/>
                  <a:gd name="T97" fmla="*/ 174 h 2283"/>
                  <a:gd name="T98" fmla="*/ 655 w 1229"/>
                  <a:gd name="T99" fmla="*/ 165 h 2283"/>
                  <a:gd name="T100" fmla="*/ 633 w 1229"/>
                  <a:gd name="T101" fmla="*/ 98 h 2283"/>
                  <a:gd name="T102" fmla="*/ 738 w 1229"/>
                  <a:gd name="T103" fmla="*/ 11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29" h="2283">
                    <a:moveTo>
                      <a:pt x="351" y="1516"/>
                    </a:moveTo>
                    <a:lnTo>
                      <a:pt x="367" y="1521"/>
                    </a:lnTo>
                    <a:lnTo>
                      <a:pt x="382" y="1527"/>
                    </a:lnTo>
                    <a:lnTo>
                      <a:pt x="391" y="1534"/>
                    </a:lnTo>
                    <a:lnTo>
                      <a:pt x="396" y="1551"/>
                    </a:lnTo>
                    <a:lnTo>
                      <a:pt x="396" y="1572"/>
                    </a:lnTo>
                    <a:lnTo>
                      <a:pt x="395" y="1600"/>
                    </a:lnTo>
                    <a:lnTo>
                      <a:pt x="371" y="1636"/>
                    </a:lnTo>
                    <a:lnTo>
                      <a:pt x="356" y="1669"/>
                    </a:lnTo>
                    <a:lnTo>
                      <a:pt x="349" y="1698"/>
                    </a:lnTo>
                    <a:lnTo>
                      <a:pt x="347" y="1725"/>
                    </a:lnTo>
                    <a:lnTo>
                      <a:pt x="353" y="1749"/>
                    </a:lnTo>
                    <a:lnTo>
                      <a:pt x="364" y="1769"/>
                    </a:lnTo>
                    <a:lnTo>
                      <a:pt x="378" y="1789"/>
                    </a:lnTo>
                    <a:lnTo>
                      <a:pt x="396" y="1807"/>
                    </a:lnTo>
                    <a:lnTo>
                      <a:pt x="416" y="1823"/>
                    </a:lnTo>
                    <a:lnTo>
                      <a:pt x="440" y="1841"/>
                    </a:lnTo>
                    <a:lnTo>
                      <a:pt x="464" y="1858"/>
                    </a:lnTo>
                    <a:lnTo>
                      <a:pt x="487" y="1876"/>
                    </a:lnTo>
                    <a:lnTo>
                      <a:pt x="511" y="1894"/>
                    </a:lnTo>
                    <a:lnTo>
                      <a:pt x="535" y="1914"/>
                    </a:lnTo>
                    <a:lnTo>
                      <a:pt x="555" y="1934"/>
                    </a:lnTo>
                    <a:lnTo>
                      <a:pt x="571" y="1960"/>
                    </a:lnTo>
                    <a:lnTo>
                      <a:pt x="586" y="1992"/>
                    </a:lnTo>
                    <a:lnTo>
                      <a:pt x="596" y="2031"/>
                    </a:lnTo>
                    <a:lnTo>
                      <a:pt x="602" y="2071"/>
                    </a:lnTo>
                    <a:lnTo>
                      <a:pt x="602" y="2112"/>
                    </a:lnTo>
                    <a:lnTo>
                      <a:pt x="596" y="2154"/>
                    </a:lnTo>
                    <a:lnTo>
                      <a:pt x="587" y="2194"/>
                    </a:lnTo>
                    <a:lnTo>
                      <a:pt x="575" y="2231"/>
                    </a:lnTo>
                    <a:lnTo>
                      <a:pt x="556" y="2260"/>
                    </a:lnTo>
                    <a:lnTo>
                      <a:pt x="535" y="2283"/>
                    </a:lnTo>
                    <a:lnTo>
                      <a:pt x="536" y="2231"/>
                    </a:lnTo>
                    <a:lnTo>
                      <a:pt x="538" y="2180"/>
                    </a:lnTo>
                    <a:lnTo>
                      <a:pt x="540" y="2134"/>
                    </a:lnTo>
                    <a:lnTo>
                      <a:pt x="536" y="2091"/>
                    </a:lnTo>
                    <a:lnTo>
                      <a:pt x="529" y="2049"/>
                    </a:lnTo>
                    <a:lnTo>
                      <a:pt x="515" y="2011"/>
                    </a:lnTo>
                    <a:lnTo>
                      <a:pt x="500" y="1991"/>
                    </a:lnTo>
                    <a:lnTo>
                      <a:pt x="480" y="1969"/>
                    </a:lnTo>
                    <a:lnTo>
                      <a:pt x="456" y="1947"/>
                    </a:lnTo>
                    <a:lnTo>
                      <a:pt x="429" y="1923"/>
                    </a:lnTo>
                    <a:lnTo>
                      <a:pt x="400" y="1900"/>
                    </a:lnTo>
                    <a:lnTo>
                      <a:pt x="369" y="1874"/>
                    </a:lnTo>
                    <a:lnTo>
                      <a:pt x="340" y="1849"/>
                    </a:lnTo>
                    <a:lnTo>
                      <a:pt x="313" y="1821"/>
                    </a:lnTo>
                    <a:lnTo>
                      <a:pt x="289" y="1794"/>
                    </a:lnTo>
                    <a:lnTo>
                      <a:pt x="269" y="1763"/>
                    </a:lnTo>
                    <a:lnTo>
                      <a:pt x="255" y="1732"/>
                    </a:lnTo>
                    <a:lnTo>
                      <a:pt x="247" y="1700"/>
                    </a:lnTo>
                    <a:lnTo>
                      <a:pt x="249" y="1663"/>
                    </a:lnTo>
                    <a:lnTo>
                      <a:pt x="260" y="1627"/>
                    </a:lnTo>
                    <a:lnTo>
                      <a:pt x="284" y="1587"/>
                    </a:lnTo>
                    <a:lnTo>
                      <a:pt x="304" y="1561"/>
                    </a:lnTo>
                    <a:lnTo>
                      <a:pt x="327" y="1538"/>
                    </a:lnTo>
                    <a:lnTo>
                      <a:pt x="351" y="1516"/>
                    </a:lnTo>
                    <a:close/>
                    <a:moveTo>
                      <a:pt x="95" y="491"/>
                    </a:moveTo>
                    <a:lnTo>
                      <a:pt x="264" y="516"/>
                    </a:lnTo>
                    <a:lnTo>
                      <a:pt x="267" y="518"/>
                    </a:lnTo>
                    <a:lnTo>
                      <a:pt x="276" y="518"/>
                    </a:lnTo>
                    <a:lnTo>
                      <a:pt x="289" y="516"/>
                    </a:lnTo>
                    <a:lnTo>
                      <a:pt x="298" y="516"/>
                    </a:lnTo>
                    <a:lnTo>
                      <a:pt x="304" y="520"/>
                    </a:lnTo>
                    <a:lnTo>
                      <a:pt x="255" y="541"/>
                    </a:lnTo>
                    <a:lnTo>
                      <a:pt x="216" y="569"/>
                    </a:lnTo>
                    <a:lnTo>
                      <a:pt x="187" y="596"/>
                    </a:lnTo>
                    <a:lnTo>
                      <a:pt x="167" y="627"/>
                    </a:lnTo>
                    <a:lnTo>
                      <a:pt x="156" y="660"/>
                    </a:lnTo>
                    <a:lnTo>
                      <a:pt x="155" y="692"/>
                    </a:lnTo>
                    <a:lnTo>
                      <a:pt x="162" y="723"/>
                    </a:lnTo>
                    <a:lnTo>
                      <a:pt x="180" y="756"/>
                    </a:lnTo>
                    <a:lnTo>
                      <a:pt x="207" y="787"/>
                    </a:lnTo>
                    <a:lnTo>
                      <a:pt x="242" y="814"/>
                    </a:lnTo>
                    <a:lnTo>
                      <a:pt x="278" y="838"/>
                    </a:lnTo>
                    <a:lnTo>
                      <a:pt x="320" y="858"/>
                    </a:lnTo>
                    <a:lnTo>
                      <a:pt x="362" y="876"/>
                    </a:lnTo>
                    <a:lnTo>
                      <a:pt x="406" y="892"/>
                    </a:lnTo>
                    <a:lnTo>
                      <a:pt x="451" y="909"/>
                    </a:lnTo>
                    <a:lnTo>
                      <a:pt x="496" y="925"/>
                    </a:lnTo>
                    <a:lnTo>
                      <a:pt x="540" y="941"/>
                    </a:lnTo>
                    <a:lnTo>
                      <a:pt x="582" y="960"/>
                    </a:lnTo>
                    <a:lnTo>
                      <a:pt x="622" y="981"/>
                    </a:lnTo>
                    <a:lnTo>
                      <a:pt x="658" y="1005"/>
                    </a:lnTo>
                    <a:lnTo>
                      <a:pt x="691" y="1034"/>
                    </a:lnTo>
                    <a:lnTo>
                      <a:pt x="720" y="1069"/>
                    </a:lnTo>
                    <a:lnTo>
                      <a:pt x="744" y="1107"/>
                    </a:lnTo>
                    <a:lnTo>
                      <a:pt x="756" y="1145"/>
                    </a:lnTo>
                    <a:lnTo>
                      <a:pt x="760" y="1185"/>
                    </a:lnTo>
                    <a:lnTo>
                      <a:pt x="758" y="1223"/>
                    </a:lnTo>
                    <a:lnTo>
                      <a:pt x="749" y="1261"/>
                    </a:lnTo>
                    <a:lnTo>
                      <a:pt x="735" y="1298"/>
                    </a:lnTo>
                    <a:lnTo>
                      <a:pt x="715" y="1332"/>
                    </a:lnTo>
                    <a:lnTo>
                      <a:pt x="695" y="1365"/>
                    </a:lnTo>
                    <a:lnTo>
                      <a:pt x="671" y="1394"/>
                    </a:lnTo>
                    <a:lnTo>
                      <a:pt x="649" y="1418"/>
                    </a:lnTo>
                    <a:lnTo>
                      <a:pt x="627" y="1440"/>
                    </a:lnTo>
                    <a:lnTo>
                      <a:pt x="607" y="1454"/>
                    </a:lnTo>
                    <a:lnTo>
                      <a:pt x="591" y="1463"/>
                    </a:lnTo>
                    <a:lnTo>
                      <a:pt x="578" y="1467"/>
                    </a:lnTo>
                    <a:lnTo>
                      <a:pt x="567" y="1460"/>
                    </a:lnTo>
                    <a:lnTo>
                      <a:pt x="555" y="1451"/>
                    </a:lnTo>
                    <a:lnTo>
                      <a:pt x="544" y="1443"/>
                    </a:lnTo>
                    <a:lnTo>
                      <a:pt x="547" y="1383"/>
                    </a:lnTo>
                    <a:lnTo>
                      <a:pt x="582" y="1354"/>
                    </a:lnTo>
                    <a:lnTo>
                      <a:pt x="611" y="1323"/>
                    </a:lnTo>
                    <a:lnTo>
                      <a:pt x="633" y="1291"/>
                    </a:lnTo>
                    <a:lnTo>
                      <a:pt x="646" y="1258"/>
                    </a:lnTo>
                    <a:lnTo>
                      <a:pt x="651" y="1223"/>
                    </a:lnTo>
                    <a:lnTo>
                      <a:pt x="649" y="1189"/>
                    </a:lnTo>
                    <a:lnTo>
                      <a:pt x="640" y="1154"/>
                    </a:lnTo>
                    <a:lnTo>
                      <a:pt x="622" y="1121"/>
                    </a:lnTo>
                    <a:lnTo>
                      <a:pt x="596" y="1092"/>
                    </a:lnTo>
                    <a:lnTo>
                      <a:pt x="562" y="1063"/>
                    </a:lnTo>
                    <a:lnTo>
                      <a:pt x="518" y="1040"/>
                    </a:lnTo>
                    <a:lnTo>
                      <a:pt x="467" y="1020"/>
                    </a:lnTo>
                    <a:lnTo>
                      <a:pt x="433" y="1007"/>
                    </a:lnTo>
                    <a:lnTo>
                      <a:pt x="396" y="994"/>
                    </a:lnTo>
                    <a:lnTo>
                      <a:pt x="356" y="978"/>
                    </a:lnTo>
                    <a:lnTo>
                      <a:pt x="315" y="960"/>
                    </a:lnTo>
                    <a:lnTo>
                      <a:pt x="273" y="940"/>
                    </a:lnTo>
                    <a:lnTo>
                      <a:pt x="229" y="918"/>
                    </a:lnTo>
                    <a:lnTo>
                      <a:pt x="187" y="894"/>
                    </a:lnTo>
                    <a:lnTo>
                      <a:pt x="149" y="869"/>
                    </a:lnTo>
                    <a:lnTo>
                      <a:pt x="111" y="841"/>
                    </a:lnTo>
                    <a:lnTo>
                      <a:pt x="78" y="812"/>
                    </a:lnTo>
                    <a:lnTo>
                      <a:pt x="51" y="783"/>
                    </a:lnTo>
                    <a:lnTo>
                      <a:pt x="27" y="751"/>
                    </a:lnTo>
                    <a:lnTo>
                      <a:pt x="11" y="718"/>
                    </a:lnTo>
                    <a:lnTo>
                      <a:pt x="2" y="683"/>
                    </a:lnTo>
                    <a:lnTo>
                      <a:pt x="0" y="647"/>
                    </a:lnTo>
                    <a:lnTo>
                      <a:pt x="7" y="609"/>
                    </a:lnTo>
                    <a:lnTo>
                      <a:pt x="26" y="571"/>
                    </a:lnTo>
                    <a:lnTo>
                      <a:pt x="55" y="532"/>
                    </a:lnTo>
                    <a:lnTo>
                      <a:pt x="95" y="491"/>
                    </a:lnTo>
                    <a:close/>
                    <a:moveTo>
                      <a:pt x="822" y="0"/>
                    </a:moveTo>
                    <a:lnTo>
                      <a:pt x="864" y="1"/>
                    </a:lnTo>
                    <a:lnTo>
                      <a:pt x="909" y="5"/>
                    </a:lnTo>
                    <a:lnTo>
                      <a:pt x="958" y="11"/>
                    </a:lnTo>
                    <a:lnTo>
                      <a:pt x="1007" y="18"/>
                    </a:lnTo>
                    <a:lnTo>
                      <a:pt x="1056" y="31"/>
                    </a:lnTo>
                    <a:lnTo>
                      <a:pt x="1102" y="43"/>
                    </a:lnTo>
                    <a:lnTo>
                      <a:pt x="1144" y="60"/>
                    </a:lnTo>
                    <a:lnTo>
                      <a:pt x="1178" y="80"/>
                    </a:lnTo>
                    <a:lnTo>
                      <a:pt x="1206" y="101"/>
                    </a:lnTo>
                    <a:lnTo>
                      <a:pt x="1224" y="127"/>
                    </a:lnTo>
                    <a:lnTo>
                      <a:pt x="1229" y="158"/>
                    </a:lnTo>
                    <a:lnTo>
                      <a:pt x="1226" y="189"/>
                    </a:lnTo>
                    <a:lnTo>
                      <a:pt x="1215" y="218"/>
                    </a:lnTo>
                    <a:lnTo>
                      <a:pt x="1198" y="245"/>
                    </a:lnTo>
                    <a:lnTo>
                      <a:pt x="1176" y="271"/>
                    </a:lnTo>
                    <a:lnTo>
                      <a:pt x="1156" y="292"/>
                    </a:lnTo>
                    <a:lnTo>
                      <a:pt x="1135" y="311"/>
                    </a:lnTo>
                    <a:lnTo>
                      <a:pt x="1118" y="325"/>
                    </a:lnTo>
                    <a:lnTo>
                      <a:pt x="1100" y="336"/>
                    </a:lnTo>
                    <a:lnTo>
                      <a:pt x="1076" y="351"/>
                    </a:lnTo>
                    <a:lnTo>
                      <a:pt x="1046" y="369"/>
                    </a:lnTo>
                    <a:lnTo>
                      <a:pt x="1011" y="385"/>
                    </a:lnTo>
                    <a:lnTo>
                      <a:pt x="975" y="403"/>
                    </a:lnTo>
                    <a:lnTo>
                      <a:pt x="936" y="420"/>
                    </a:lnTo>
                    <a:lnTo>
                      <a:pt x="902" y="432"/>
                    </a:lnTo>
                    <a:lnTo>
                      <a:pt x="867" y="443"/>
                    </a:lnTo>
                    <a:lnTo>
                      <a:pt x="838" y="447"/>
                    </a:lnTo>
                    <a:lnTo>
                      <a:pt x="787" y="421"/>
                    </a:lnTo>
                    <a:lnTo>
                      <a:pt x="735" y="396"/>
                    </a:lnTo>
                    <a:lnTo>
                      <a:pt x="711" y="387"/>
                    </a:lnTo>
                    <a:lnTo>
                      <a:pt x="678" y="378"/>
                    </a:lnTo>
                    <a:lnTo>
                      <a:pt x="647" y="369"/>
                    </a:lnTo>
                    <a:lnTo>
                      <a:pt x="624" y="360"/>
                    </a:lnTo>
                    <a:lnTo>
                      <a:pt x="664" y="358"/>
                    </a:lnTo>
                    <a:lnTo>
                      <a:pt x="711" y="354"/>
                    </a:lnTo>
                    <a:lnTo>
                      <a:pt x="762" y="349"/>
                    </a:lnTo>
                    <a:lnTo>
                      <a:pt x="816" y="340"/>
                    </a:lnTo>
                    <a:lnTo>
                      <a:pt x="871" y="327"/>
                    </a:lnTo>
                    <a:lnTo>
                      <a:pt x="924" y="314"/>
                    </a:lnTo>
                    <a:lnTo>
                      <a:pt x="975" y="298"/>
                    </a:lnTo>
                    <a:lnTo>
                      <a:pt x="1020" y="280"/>
                    </a:lnTo>
                    <a:lnTo>
                      <a:pt x="1060" y="260"/>
                    </a:lnTo>
                    <a:lnTo>
                      <a:pt x="1091" y="238"/>
                    </a:lnTo>
                    <a:lnTo>
                      <a:pt x="1111" y="214"/>
                    </a:lnTo>
                    <a:lnTo>
                      <a:pt x="1126" y="192"/>
                    </a:lnTo>
                    <a:lnTo>
                      <a:pt x="1131" y="172"/>
                    </a:lnTo>
                    <a:lnTo>
                      <a:pt x="1129" y="154"/>
                    </a:lnTo>
                    <a:lnTo>
                      <a:pt x="1120" y="138"/>
                    </a:lnTo>
                    <a:lnTo>
                      <a:pt x="1107" y="127"/>
                    </a:lnTo>
                    <a:lnTo>
                      <a:pt x="1089" y="120"/>
                    </a:lnTo>
                    <a:lnTo>
                      <a:pt x="1066" y="114"/>
                    </a:lnTo>
                    <a:lnTo>
                      <a:pt x="1036" y="112"/>
                    </a:lnTo>
                    <a:lnTo>
                      <a:pt x="1004" y="114"/>
                    </a:lnTo>
                    <a:lnTo>
                      <a:pt x="969" y="116"/>
                    </a:lnTo>
                    <a:lnTo>
                      <a:pt x="938" y="120"/>
                    </a:lnTo>
                    <a:lnTo>
                      <a:pt x="911" y="125"/>
                    </a:lnTo>
                    <a:lnTo>
                      <a:pt x="891" y="131"/>
                    </a:lnTo>
                    <a:lnTo>
                      <a:pt x="878" y="134"/>
                    </a:lnTo>
                    <a:lnTo>
                      <a:pt x="847" y="154"/>
                    </a:lnTo>
                    <a:lnTo>
                      <a:pt x="813" y="167"/>
                    </a:lnTo>
                    <a:lnTo>
                      <a:pt x="778" y="174"/>
                    </a:lnTo>
                    <a:lnTo>
                      <a:pt x="742" y="178"/>
                    </a:lnTo>
                    <a:lnTo>
                      <a:pt x="709" y="178"/>
                    </a:lnTo>
                    <a:lnTo>
                      <a:pt x="680" y="172"/>
                    </a:lnTo>
                    <a:lnTo>
                      <a:pt x="655" y="165"/>
                    </a:lnTo>
                    <a:lnTo>
                      <a:pt x="636" y="152"/>
                    </a:lnTo>
                    <a:lnTo>
                      <a:pt x="627" y="140"/>
                    </a:lnTo>
                    <a:lnTo>
                      <a:pt x="626" y="120"/>
                    </a:lnTo>
                    <a:lnTo>
                      <a:pt x="633" y="98"/>
                    </a:lnTo>
                    <a:lnTo>
                      <a:pt x="647" y="74"/>
                    </a:lnTo>
                    <a:lnTo>
                      <a:pt x="669" y="51"/>
                    </a:lnTo>
                    <a:lnTo>
                      <a:pt x="700" y="29"/>
                    </a:lnTo>
                    <a:lnTo>
                      <a:pt x="738" y="11"/>
                    </a:lnTo>
                    <a:lnTo>
                      <a:pt x="758" y="5"/>
                    </a:lnTo>
                    <a:lnTo>
                      <a:pt x="786" y="1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2" name="Freeform 18">
                <a:extLst>
                  <a:ext uri="{FF2B5EF4-FFF2-40B4-BE49-F238E27FC236}">
                    <a16:creationId xmlns:a16="http://schemas.microsoft.com/office/drawing/2014/main" id="{09DA8786-5055-4671-A0FC-598D50E4E0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2550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03" name="Freeform 54">
                <a:extLst>
                  <a:ext uri="{FF2B5EF4-FFF2-40B4-BE49-F238E27FC236}">
                    <a16:creationId xmlns:a16="http://schemas.microsoft.com/office/drawing/2014/main" id="{18661146-DB45-4087-B9BE-A33CA78193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6556" y="1001048"/>
                <a:ext cx="460794" cy="5174720"/>
              </a:xfrm>
              <a:custGeom>
                <a:avLst/>
                <a:gdLst>
                  <a:gd name="T0" fmla="*/ 147 w 300"/>
                  <a:gd name="T1" fmla="*/ 3238 h 3369"/>
                  <a:gd name="T2" fmla="*/ 184 w 300"/>
                  <a:gd name="T3" fmla="*/ 3277 h 3369"/>
                  <a:gd name="T4" fmla="*/ 180 w 300"/>
                  <a:gd name="T5" fmla="*/ 3309 h 3369"/>
                  <a:gd name="T6" fmla="*/ 167 w 300"/>
                  <a:gd name="T7" fmla="*/ 3360 h 3369"/>
                  <a:gd name="T8" fmla="*/ 136 w 300"/>
                  <a:gd name="T9" fmla="*/ 3340 h 3369"/>
                  <a:gd name="T10" fmla="*/ 124 w 300"/>
                  <a:gd name="T11" fmla="*/ 3251 h 3369"/>
                  <a:gd name="T12" fmla="*/ 142 w 300"/>
                  <a:gd name="T13" fmla="*/ 2813 h 3369"/>
                  <a:gd name="T14" fmla="*/ 184 w 300"/>
                  <a:gd name="T15" fmla="*/ 2884 h 3369"/>
                  <a:gd name="T16" fmla="*/ 195 w 300"/>
                  <a:gd name="T17" fmla="*/ 2986 h 3369"/>
                  <a:gd name="T18" fmla="*/ 191 w 300"/>
                  <a:gd name="T19" fmla="*/ 3087 h 3369"/>
                  <a:gd name="T20" fmla="*/ 184 w 300"/>
                  <a:gd name="T21" fmla="*/ 3140 h 3369"/>
                  <a:gd name="T22" fmla="*/ 156 w 300"/>
                  <a:gd name="T23" fmla="*/ 3082 h 3369"/>
                  <a:gd name="T24" fmla="*/ 120 w 300"/>
                  <a:gd name="T25" fmla="*/ 2986 h 3369"/>
                  <a:gd name="T26" fmla="*/ 120 w 300"/>
                  <a:gd name="T27" fmla="*/ 2857 h 3369"/>
                  <a:gd name="T28" fmla="*/ 124 w 300"/>
                  <a:gd name="T29" fmla="*/ 2386 h 3369"/>
                  <a:gd name="T30" fmla="*/ 196 w 300"/>
                  <a:gd name="T31" fmla="*/ 2449 h 3369"/>
                  <a:gd name="T32" fmla="*/ 193 w 300"/>
                  <a:gd name="T33" fmla="*/ 2666 h 3369"/>
                  <a:gd name="T34" fmla="*/ 182 w 300"/>
                  <a:gd name="T35" fmla="*/ 2658 h 3369"/>
                  <a:gd name="T36" fmla="*/ 171 w 300"/>
                  <a:gd name="T37" fmla="*/ 2649 h 3369"/>
                  <a:gd name="T38" fmla="*/ 136 w 300"/>
                  <a:gd name="T39" fmla="*/ 2626 h 3369"/>
                  <a:gd name="T40" fmla="*/ 113 w 300"/>
                  <a:gd name="T41" fmla="*/ 1866 h 3369"/>
                  <a:gd name="T42" fmla="*/ 200 w 300"/>
                  <a:gd name="T43" fmla="*/ 1931 h 3369"/>
                  <a:gd name="T44" fmla="*/ 200 w 300"/>
                  <a:gd name="T45" fmla="*/ 2067 h 3369"/>
                  <a:gd name="T46" fmla="*/ 198 w 300"/>
                  <a:gd name="T47" fmla="*/ 2215 h 3369"/>
                  <a:gd name="T48" fmla="*/ 138 w 300"/>
                  <a:gd name="T49" fmla="*/ 2213 h 3369"/>
                  <a:gd name="T50" fmla="*/ 113 w 300"/>
                  <a:gd name="T51" fmla="*/ 1866 h 3369"/>
                  <a:gd name="T52" fmla="*/ 204 w 300"/>
                  <a:gd name="T53" fmla="*/ 1709 h 3369"/>
                  <a:gd name="T54" fmla="*/ 144 w 300"/>
                  <a:gd name="T55" fmla="*/ 1693 h 3369"/>
                  <a:gd name="T56" fmla="*/ 104 w 300"/>
                  <a:gd name="T57" fmla="*/ 1357 h 3369"/>
                  <a:gd name="T58" fmla="*/ 224 w 300"/>
                  <a:gd name="T59" fmla="*/ 20 h 3369"/>
                  <a:gd name="T60" fmla="*/ 287 w 300"/>
                  <a:gd name="T61" fmla="*/ 89 h 3369"/>
                  <a:gd name="T62" fmla="*/ 298 w 300"/>
                  <a:gd name="T63" fmla="*/ 173 h 3369"/>
                  <a:gd name="T64" fmla="*/ 260 w 300"/>
                  <a:gd name="T65" fmla="*/ 242 h 3369"/>
                  <a:gd name="T66" fmla="*/ 222 w 300"/>
                  <a:gd name="T67" fmla="*/ 377 h 3369"/>
                  <a:gd name="T68" fmla="*/ 218 w 300"/>
                  <a:gd name="T69" fmla="*/ 640 h 3369"/>
                  <a:gd name="T70" fmla="*/ 216 w 300"/>
                  <a:gd name="T71" fmla="*/ 880 h 3369"/>
                  <a:gd name="T72" fmla="*/ 213 w 300"/>
                  <a:gd name="T73" fmla="*/ 1166 h 3369"/>
                  <a:gd name="T74" fmla="*/ 96 w 300"/>
                  <a:gd name="T75" fmla="*/ 958 h 3369"/>
                  <a:gd name="T76" fmla="*/ 87 w 300"/>
                  <a:gd name="T77" fmla="*/ 637 h 3369"/>
                  <a:gd name="T78" fmla="*/ 82 w 300"/>
                  <a:gd name="T79" fmla="*/ 380 h 3369"/>
                  <a:gd name="T80" fmla="*/ 31 w 300"/>
                  <a:gd name="T81" fmla="*/ 237 h 3369"/>
                  <a:gd name="T82" fmla="*/ 0 w 300"/>
                  <a:gd name="T83" fmla="*/ 155 h 3369"/>
                  <a:gd name="T84" fmla="*/ 18 w 300"/>
                  <a:gd name="T85" fmla="*/ 73 h 3369"/>
                  <a:gd name="T86" fmla="*/ 85 w 300"/>
                  <a:gd name="T87" fmla="*/ 15 h 3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369">
                    <a:moveTo>
                      <a:pt x="127" y="3220"/>
                    </a:moveTo>
                    <a:lnTo>
                      <a:pt x="136" y="3227"/>
                    </a:lnTo>
                    <a:lnTo>
                      <a:pt x="147" y="3238"/>
                    </a:lnTo>
                    <a:lnTo>
                      <a:pt x="160" y="3251"/>
                    </a:lnTo>
                    <a:lnTo>
                      <a:pt x="173" y="3266"/>
                    </a:lnTo>
                    <a:lnTo>
                      <a:pt x="184" y="3277"/>
                    </a:lnTo>
                    <a:lnTo>
                      <a:pt x="182" y="3282"/>
                    </a:lnTo>
                    <a:lnTo>
                      <a:pt x="182" y="3293"/>
                    </a:lnTo>
                    <a:lnTo>
                      <a:pt x="180" y="3309"/>
                    </a:lnTo>
                    <a:lnTo>
                      <a:pt x="178" y="3327"/>
                    </a:lnTo>
                    <a:lnTo>
                      <a:pt x="175" y="3346"/>
                    </a:lnTo>
                    <a:lnTo>
                      <a:pt x="167" y="3360"/>
                    </a:lnTo>
                    <a:lnTo>
                      <a:pt x="156" y="3369"/>
                    </a:lnTo>
                    <a:lnTo>
                      <a:pt x="147" y="3358"/>
                    </a:lnTo>
                    <a:lnTo>
                      <a:pt x="136" y="3340"/>
                    </a:lnTo>
                    <a:lnTo>
                      <a:pt x="129" y="3313"/>
                    </a:lnTo>
                    <a:lnTo>
                      <a:pt x="125" y="3282"/>
                    </a:lnTo>
                    <a:lnTo>
                      <a:pt x="124" y="3251"/>
                    </a:lnTo>
                    <a:lnTo>
                      <a:pt x="127" y="3220"/>
                    </a:lnTo>
                    <a:close/>
                    <a:moveTo>
                      <a:pt x="120" y="2800"/>
                    </a:moveTo>
                    <a:lnTo>
                      <a:pt x="142" y="2813"/>
                    </a:lnTo>
                    <a:lnTo>
                      <a:pt x="160" y="2833"/>
                    </a:lnTo>
                    <a:lnTo>
                      <a:pt x="173" y="2857"/>
                    </a:lnTo>
                    <a:lnTo>
                      <a:pt x="184" y="2884"/>
                    </a:lnTo>
                    <a:lnTo>
                      <a:pt x="189" y="2917"/>
                    </a:lnTo>
                    <a:lnTo>
                      <a:pt x="193" y="2949"/>
                    </a:lnTo>
                    <a:lnTo>
                      <a:pt x="195" y="2986"/>
                    </a:lnTo>
                    <a:lnTo>
                      <a:pt x="195" y="3020"/>
                    </a:lnTo>
                    <a:lnTo>
                      <a:pt x="195" y="3055"/>
                    </a:lnTo>
                    <a:lnTo>
                      <a:pt x="191" y="3087"/>
                    </a:lnTo>
                    <a:lnTo>
                      <a:pt x="189" y="3118"/>
                    </a:lnTo>
                    <a:lnTo>
                      <a:pt x="187" y="3146"/>
                    </a:lnTo>
                    <a:lnTo>
                      <a:pt x="184" y="3140"/>
                    </a:lnTo>
                    <a:lnTo>
                      <a:pt x="176" y="3127"/>
                    </a:lnTo>
                    <a:lnTo>
                      <a:pt x="167" y="3107"/>
                    </a:lnTo>
                    <a:lnTo>
                      <a:pt x="156" y="3082"/>
                    </a:lnTo>
                    <a:lnTo>
                      <a:pt x="144" y="3053"/>
                    </a:lnTo>
                    <a:lnTo>
                      <a:pt x="131" y="3020"/>
                    </a:lnTo>
                    <a:lnTo>
                      <a:pt x="120" y="2986"/>
                    </a:lnTo>
                    <a:lnTo>
                      <a:pt x="120" y="2944"/>
                    </a:lnTo>
                    <a:lnTo>
                      <a:pt x="120" y="2904"/>
                    </a:lnTo>
                    <a:lnTo>
                      <a:pt x="120" y="2857"/>
                    </a:lnTo>
                    <a:lnTo>
                      <a:pt x="120" y="2800"/>
                    </a:lnTo>
                    <a:close/>
                    <a:moveTo>
                      <a:pt x="116" y="2386"/>
                    </a:moveTo>
                    <a:lnTo>
                      <a:pt x="124" y="2386"/>
                    </a:lnTo>
                    <a:lnTo>
                      <a:pt x="151" y="2407"/>
                    </a:lnTo>
                    <a:lnTo>
                      <a:pt x="176" y="2427"/>
                    </a:lnTo>
                    <a:lnTo>
                      <a:pt x="196" y="2449"/>
                    </a:lnTo>
                    <a:lnTo>
                      <a:pt x="195" y="2520"/>
                    </a:lnTo>
                    <a:lnTo>
                      <a:pt x="193" y="2593"/>
                    </a:lnTo>
                    <a:lnTo>
                      <a:pt x="193" y="2666"/>
                    </a:lnTo>
                    <a:lnTo>
                      <a:pt x="189" y="2664"/>
                    </a:lnTo>
                    <a:lnTo>
                      <a:pt x="185" y="2662"/>
                    </a:lnTo>
                    <a:lnTo>
                      <a:pt x="182" y="2658"/>
                    </a:lnTo>
                    <a:lnTo>
                      <a:pt x="178" y="2655"/>
                    </a:lnTo>
                    <a:lnTo>
                      <a:pt x="175" y="2653"/>
                    </a:lnTo>
                    <a:lnTo>
                      <a:pt x="171" y="2649"/>
                    </a:lnTo>
                    <a:lnTo>
                      <a:pt x="167" y="2649"/>
                    </a:lnTo>
                    <a:lnTo>
                      <a:pt x="151" y="2637"/>
                    </a:lnTo>
                    <a:lnTo>
                      <a:pt x="136" y="2626"/>
                    </a:lnTo>
                    <a:lnTo>
                      <a:pt x="120" y="2613"/>
                    </a:lnTo>
                    <a:lnTo>
                      <a:pt x="116" y="2386"/>
                    </a:lnTo>
                    <a:close/>
                    <a:moveTo>
                      <a:pt x="113" y="1866"/>
                    </a:moveTo>
                    <a:lnTo>
                      <a:pt x="156" y="1884"/>
                    </a:lnTo>
                    <a:lnTo>
                      <a:pt x="200" y="1902"/>
                    </a:lnTo>
                    <a:lnTo>
                      <a:pt x="200" y="1931"/>
                    </a:lnTo>
                    <a:lnTo>
                      <a:pt x="200" y="1971"/>
                    </a:lnTo>
                    <a:lnTo>
                      <a:pt x="202" y="2018"/>
                    </a:lnTo>
                    <a:lnTo>
                      <a:pt x="200" y="2067"/>
                    </a:lnTo>
                    <a:lnTo>
                      <a:pt x="200" y="2118"/>
                    </a:lnTo>
                    <a:lnTo>
                      <a:pt x="200" y="2169"/>
                    </a:lnTo>
                    <a:lnTo>
                      <a:pt x="198" y="2215"/>
                    </a:lnTo>
                    <a:lnTo>
                      <a:pt x="196" y="2253"/>
                    </a:lnTo>
                    <a:lnTo>
                      <a:pt x="169" y="2233"/>
                    </a:lnTo>
                    <a:lnTo>
                      <a:pt x="138" y="2213"/>
                    </a:lnTo>
                    <a:lnTo>
                      <a:pt x="113" y="2193"/>
                    </a:lnTo>
                    <a:lnTo>
                      <a:pt x="113" y="2029"/>
                    </a:lnTo>
                    <a:lnTo>
                      <a:pt x="113" y="1866"/>
                    </a:lnTo>
                    <a:close/>
                    <a:moveTo>
                      <a:pt x="104" y="1357"/>
                    </a:moveTo>
                    <a:lnTo>
                      <a:pt x="207" y="1362"/>
                    </a:lnTo>
                    <a:lnTo>
                      <a:pt x="204" y="1709"/>
                    </a:lnTo>
                    <a:lnTo>
                      <a:pt x="180" y="1706"/>
                    </a:lnTo>
                    <a:lnTo>
                      <a:pt x="160" y="1700"/>
                    </a:lnTo>
                    <a:lnTo>
                      <a:pt x="144" y="1693"/>
                    </a:lnTo>
                    <a:lnTo>
                      <a:pt x="127" y="1684"/>
                    </a:lnTo>
                    <a:lnTo>
                      <a:pt x="107" y="1677"/>
                    </a:lnTo>
                    <a:lnTo>
                      <a:pt x="104" y="1357"/>
                    </a:lnTo>
                    <a:close/>
                    <a:moveTo>
                      <a:pt x="156" y="0"/>
                    </a:moveTo>
                    <a:lnTo>
                      <a:pt x="193" y="7"/>
                    </a:lnTo>
                    <a:lnTo>
                      <a:pt x="224" y="20"/>
                    </a:lnTo>
                    <a:lnTo>
                      <a:pt x="251" y="38"/>
                    </a:lnTo>
                    <a:lnTo>
                      <a:pt x="271" y="62"/>
                    </a:lnTo>
                    <a:lnTo>
                      <a:pt x="287" y="89"/>
                    </a:lnTo>
                    <a:lnTo>
                      <a:pt x="296" y="120"/>
                    </a:lnTo>
                    <a:lnTo>
                      <a:pt x="300" y="153"/>
                    </a:lnTo>
                    <a:lnTo>
                      <a:pt x="298" y="173"/>
                    </a:lnTo>
                    <a:lnTo>
                      <a:pt x="289" y="197"/>
                    </a:lnTo>
                    <a:lnTo>
                      <a:pt x="276" y="220"/>
                    </a:lnTo>
                    <a:lnTo>
                      <a:pt x="260" y="242"/>
                    </a:lnTo>
                    <a:lnTo>
                      <a:pt x="244" y="260"/>
                    </a:lnTo>
                    <a:lnTo>
                      <a:pt x="224" y="273"/>
                    </a:lnTo>
                    <a:lnTo>
                      <a:pt x="222" y="377"/>
                    </a:lnTo>
                    <a:lnTo>
                      <a:pt x="222" y="471"/>
                    </a:lnTo>
                    <a:lnTo>
                      <a:pt x="220" y="557"/>
                    </a:lnTo>
                    <a:lnTo>
                      <a:pt x="218" y="640"/>
                    </a:lnTo>
                    <a:lnTo>
                      <a:pt x="218" y="718"/>
                    </a:lnTo>
                    <a:lnTo>
                      <a:pt x="216" y="798"/>
                    </a:lnTo>
                    <a:lnTo>
                      <a:pt x="216" y="880"/>
                    </a:lnTo>
                    <a:lnTo>
                      <a:pt x="215" y="967"/>
                    </a:lnTo>
                    <a:lnTo>
                      <a:pt x="213" y="1062"/>
                    </a:lnTo>
                    <a:lnTo>
                      <a:pt x="213" y="1166"/>
                    </a:lnTo>
                    <a:lnTo>
                      <a:pt x="100" y="1153"/>
                    </a:lnTo>
                    <a:lnTo>
                      <a:pt x="98" y="1051"/>
                    </a:lnTo>
                    <a:lnTo>
                      <a:pt x="96" y="958"/>
                    </a:lnTo>
                    <a:lnTo>
                      <a:pt x="95" y="873"/>
                    </a:lnTo>
                    <a:lnTo>
                      <a:pt x="93" y="793"/>
                    </a:lnTo>
                    <a:lnTo>
                      <a:pt x="87" y="637"/>
                    </a:lnTo>
                    <a:lnTo>
                      <a:pt x="85" y="557"/>
                    </a:lnTo>
                    <a:lnTo>
                      <a:pt x="84" y="471"/>
                    </a:lnTo>
                    <a:lnTo>
                      <a:pt x="82" y="380"/>
                    </a:lnTo>
                    <a:lnTo>
                      <a:pt x="80" y="277"/>
                    </a:lnTo>
                    <a:lnTo>
                      <a:pt x="53" y="258"/>
                    </a:lnTo>
                    <a:lnTo>
                      <a:pt x="31" y="237"/>
                    </a:lnTo>
                    <a:lnTo>
                      <a:pt x="16" y="211"/>
                    </a:lnTo>
                    <a:lnTo>
                      <a:pt x="5" y="184"/>
                    </a:lnTo>
                    <a:lnTo>
                      <a:pt x="0" y="155"/>
                    </a:lnTo>
                    <a:lnTo>
                      <a:pt x="0" y="127"/>
                    </a:lnTo>
                    <a:lnTo>
                      <a:pt x="7" y="98"/>
                    </a:lnTo>
                    <a:lnTo>
                      <a:pt x="18" y="73"/>
                    </a:lnTo>
                    <a:lnTo>
                      <a:pt x="35" y="49"/>
                    </a:lnTo>
                    <a:lnTo>
                      <a:pt x="56" y="29"/>
                    </a:lnTo>
                    <a:lnTo>
                      <a:pt x="85" y="15"/>
                    </a:lnTo>
                    <a:lnTo>
                      <a:pt x="118" y="4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63" name="Rounded Rectangle 8">
              <a:extLst>
                <a:ext uri="{FF2B5EF4-FFF2-40B4-BE49-F238E27FC236}">
                  <a16:creationId xmlns:a16="http://schemas.microsoft.com/office/drawing/2014/main" id="{EF5593A6-8F09-4B6E-BE80-D21110C0F421}"/>
                </a:ext>
              </a:extLst>
            </p:cNvPr>
            <p:cNvSpPr/>
            <p:nvPr/>
          </p:nvSpPr>
          <p:spPr>
            <a:xfrm>
              <a:off x="3485700" y="593822"/>
              <a:ext cx="262075" cy="1977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Heart 3">
              <a:extLst>
                <a:ext uri="{FF2B5EF4-FFF2-40B4-BE49-F238E27FC236}">
                  <a16:creationId xmlns:a16="http://schemas.microsoft.com/office/drawing/2014/main" id="{167E0CEA-EEFF-4A6A-A19A-766EA594E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5107" y="324353"/>
              <a:ext cx="262046" cy="237147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1C44852C-9FF0-4597-8BD2-55801C76E5DD}"/>
                </a:ext>
              </a:extLst>
            </p:cNvPr>
            <p:cNvSpPr/>
            <p:nvPr/>
          </p:nvSpPr>
          <p:spPr>
            <a:xfrm rot="7840081">
              <a:off x="5210693" y="1474854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64E3390A-4ADC-4775-872E-48485F561909}"/>
                </a:ext>
              </a:extLst>
            </p:cNvPr>
            <p:cNvSpPr/>
            <p:nvPr/>
          </p:nvSpPr>
          <p:spPr>
            <a:xfrm>
              <a:off x="4864288" y="443057"/>
              <a:ext cx="254332" cy="236887"/>
            </a:xfrm>
            <a:custGeom>
              <a:avLst/>
              <a:gdLst/>
              <a:ahLst/>
              <a:cxnLst/>
              <a:rect l="l" t="t" r="r" b="b"/>
              <a:pathLst>
                <a:path w="3990386" h="3716676">
                  <a:moveTo>
                    <a:pt x="815328" y="1024655"/>
                  </a:moveTo>
                  <a:lnTo>
                    <a:pt x="975083" y="1399035"/>
                  </a:lnTo>
                  <a:cubicBezTo>
                    <a:pt x="638627" y="1560898"/>
                    <a:pt x="407005" y="1905230"/>
                    <a:pt x="407005" y="2303661"/>
                  </a:cubicBezTo>
                  <a:cubicBezTo>
                    <a:pt x="407005" y="2859265"/>
                    <a:pt x="857411" y="3309671"/>
                    <a:pt x="1413015" y="3309671"/>
                  </a:cubicBezTo>
                  <a:cubicBezTo>
                    <a:pt x="1777624" y="3309671"/>
                    <a:pt x="2096929" y="3115704"/>
                    <a:pt x="2272372" y="2824721"/>
                  </a:cubicBezTo>
                  <a:lnTo>
                    <a:pt x="2725584" y="2824721"/>
                  </a:lnTo>
                  <a:cubicBezTo>
                    <a:pt x="2519172" y="3347435"/>
                    <a:pt x="2009214" y="3716676"/>
                    <a:pt x="1413015" y="3716676"/>
                  </a:cubicBezTo>
                  <a:cubicBezTo>
                    <a:pt x="632628" y="3716676"/>
                    <a:pt x="0" y="3084048"/>
                    <a:pt x="0" y="2303661"/>
                  </a:cubicBezTo>
                  <a:cubicBezTo>
                    <a:pt x="0" y="1737153"/>
                    <a:pt x="333381" y="1248511"/>
                    <a:pt x="815328" y="1024655"/>
                  </a:cubicBezTo>
                  <a:close/>
                  <a:moveTo>
                    <a:pt x="502561" y="298804"/>
                  </a:moveTo>
                  <a:lnTo>
                    <a:pt x="1108331" y="298804"/>
                  </a:lnTo>
                  <a:cubicBezTo>
                    <a:pt x="1136581" y="298804"/>
                    <a:pt x="1160045" y="319300"/>
                    <a:pt x="1163560" y="346422"/>
                  </a:cubicBezTo>
                  <a:cubicBezTo>
                    <a:pt x="1171623" y="350536"/>
                    <a:pt x="1176285" y="357879"/>
                    <a:pt x="1179664" y="366134"/>
                  </a:cubicBezTo>
                  <a:lnTo>
                    <a:pt x="1939668" y="2222669"/>
                  </a:lnTo>
                  <a:lnTo>
                    <a:pt x="3154304" y="2222669"/>
                  </a:lnTo>
                  <a:cubicBezTo>
                    <a:pt x="3181037" y="2222669"/>
                    <a:pt x="3204555" y="2236435"/>
                    <a:pt x="3216981" y="2258032"/>
                  </a:cubicBezTo>
                  <a:cubicBezTo>
                    <a:pt x="3225669" y="2266039"/>
                    <a:pt x="3231809" y="2276658"/>
                    <a:pt x="3235199" y="2288786"/>
                  </a:cubicBezTo>
                  <a:lnTo>
                    <a:pt x="3393107" y="2853741"/>
                  </a:lnTo>
                  <a:lnTo>
                    <a:pt x="3952285" y="2853741"/>
                  </a:lnTo>
                  <a:cubicBezTo>
                    <a:pt x="3973328" y="2853741"/>
                    <a:pt x="3990386" y="2870799"/>
                    <a:pt x="3990386" y="2891842"/>
                  </a:cubicBezTo>
                  <a:lnTo>
                    <a:pt x="3990386" y="3044241"/>
                  </a:lnTo>
                  <a:cubicBezTo>
                    <a:pt x="3990386" y="3065284"/>
                    <a:pt x="3973328" y="3082342"/>
                    <a:pt x="3952285" y="3082342"/>
                  </a:cubicBezTo>
                  <a:lnTo>
                    <a:pt x="3061939" y="3082342"/>
                  </a:lnTo>
                  <a:lnTo>
                    <a:pt x="3049108" y="3077027"/>
                  </a:lnTo>
                  <a:cubicBezTo>
                    <a:pt x="3012205" y="3083408"/>
                    <a:pt x="2976158" y="3060440"/>
                    <a:pt x="2965797" y="3023373"/>
                  </a:cubicBezTo>
                  <a:lnTo>
                    <a:pt x="2869786" y="2679869"/>
                  </a:lnTo>
                  <a:lnTo>
                    <a:pt x="1692884" y="2679869"/>
                  </a:lnTo>
                  <a:cubicBezTo>
                    <a:pt x="1669732" y="2679869"/>
                    <a:pt x="1648992" y="2669544"/>
                    <a:pt x="1635703" y="2652658"/>
                  </a:cubicBezTo>
                  <a:cubicBezTo>
                    <a:pt x="1623506" y="2645708"/>
                    <a:pt x="1614192" y="2634403"/>
                    <a:pt x="1608508" y="2620517"/>
                  </a:cubicBezTo>
                  <a:lnTo>
                    <a:pt x="798458" y="641730"/>
                  </a:lnTo>
                  <a:lnTo>
                    <a:pt x="502561" y="641730"/>
                  </a:lnTo>
                  <a:cubicBezTo>
                    <a:pt x="470995" y="641730"/>
                    <a:pt x="445406" y="616141"/>
                    <a:pt x="445406" y="584575"/>
                  </a:cubicBezTo>
                  <a:lnTo>
                    <a:pt x="445406" y="355959"/>
                  </a:lnTo>
                  <a:cubicBezTo>
                    <a:pt x="445406" y="324393"/>
                    <a:pt x="470995" y="298804"/>
                    <a:pt x="502561" y="298804"/>
                  </a:cubicBezTo>
                  <a:close/>
                  <a:moveTo>
                    <a:pt x="1644556" y="0"/>
                  </a:moveTo>
                  <a:cubicBezTo>
                    <a:pt x="1843401" y="0"/>
                    <a:pt x="2004596" y="161195"/>
                    <a:pt x="2004596" y="360040"/>
                  </a:cubicBezTo>
                  <a:cubicBezTo>
                    <a:pt x="2004596" y="473964"/>
                    <a:pt x="1951684" y="575530"/>
                    <a:pt x="1868092" y="640247"/>
                  </a:cubicBezTo>
                  <a:lnTo>
                    <a:pt x="1878646" y="636314"/>
                  </a:lnTo>
                  <a:cubicBezTo>
                    <a:pt x="1967954" y="603039"/>
                    <a:pt x="2067327" y="648462"/>
                    <a:pt x="2100603" y="737770"/>
                  </a:cubicBezTo>
                  <a:lnTo>
                    <a:pt x="2442797" y="1656185"/>
                  </a:lnTo>
                  <a:lnTo>
                    <a:pt x="3426891" y="1656185"/>
                  </a:lnTo>
                  <a:cubicBezTo>
                    <a:pt x="3470661" y="1656185"/>
                    <a:pt x="3509987" y="1675215"/>
                    <a:pt x="3536031" y="1706361"/>
                  </a:cubicBezTo>
                  <a:cubicBezTo>
                    <a:pt x="3559761" y="1719045"/>
                    <a:pt x="3578086" y="1741351"/>
                    <a:pt x="3585374" y="1769449"/>
                  </a:cubicBezTo>
                  <a:lnTo>
                    <a:pt x="3754795" y="2422620"/>
                  </a:lnTo>
                  <a:lnTo>
                    <a:pt x="3892220" y="2422620"/>
                  </a:lnTo>
                  <a:cubicBezTo>
                    <a:pt x="3946434" y="2422620"/>
                    <a:pt x="3990384" y="2466570"/>
                    <a:pt x="3990384" y="2520784"/>
                  </a:cubicBezTo>
                  <a:lnTo>
                    <a:pt x="3990384" y="2652151"/>
                  </a:lnTo>
                  <a:cubicBezTo>
                    <a:pt x="3990384" y="2706365"/>
                    <a:pt x="3946434" y="2750315"/>
                    <a:pt x="3892220" y="2750315"/>
                  </a:cubicBezTo>
                  <a:lnTo>
                    <a:pt x="3636525" y="2750315"/>
                  </a:lnTo>
                  <a:lnTo>
                    <a:pt x="3609239" y="2744806"/>
                  </a:lnTo>
                  <a:lnTo>
                    <a:pt x="3593280" y="2748946"/>
                  </a:lnTo>
                  <a:cubicBezTo>
                    <a:pt x="3538803" y="2763076"/>
                    <a:pt x="3483185" y="2730369"/>
                    <a:pt x="3469055" y="2675892"/>
                  </a:cubicBezTo>
                  <a:lnTo>
                    <a:pt x="3332515" y="2149490"/>
                  </a:lnTo>
                  <a:lnTo>
                    <a:pt x="2128309" y="2149490"/>
                  </a:lnTo>
                  <a:cubicBezTo>
                    <a:pt x="2066906" y="2149490"/>
                    <a:pt x="2014250" y="2112039"/>
                    <a:pt x="1992038" y="2058691"/>
                  </a:cubicBezTo>
                  <a:cubicBezTo>
                    <a:pt x="1977002" y="2042985"/>
                    <a:pt x="1965065" y="2023929"/>
                    <a:pt x="1957006" y="2002298"/>
                  </a:cubicBezTo>
                  <a:lnTo>
                    <a:pt x="1560791" y="938900"/>
                  </a:lnTo>
                  <a:cubicBezTo>
                    <a:pt x="1527867" y="850534"/>
                    <a:pt x="1571988" y="752315"/>
                    <a:pt x="1659645" y="718559"/>
                  </a:cubicBezTo>
                  <a:cubicBezTo>
                    <a:pt x="1654675" y="719975"/>
                    <a:pt x="1649628" y="720080"/>
                    <a:pt x="1644556" y="720080"/>
                  </a:cubicBezTo>
                  <a:cubicBezTo>
                    <a:pt x="1445711" y="720080"/>
                    <a:pt x="1284516" y="558885"/>
                    <a:pt x="1284516" y="360040"/>
                  </a:cubicBezTo>
                  <a:cubicBezTo>
                    <a:pt x="1284516" y="161195"/>
                    <a:pt x="1445711" y="0"/>
                    <a:pt x="16445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BF795900-5699-420B-8153-5C145E5BC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094" y="1043782"/>
              <a:ext cx="271140" cy="292344"/>
            </a:xfrm>
            <a:custGeom>
              <a:avLst/>
              <a:gdLst>
                <a:gd name="T0" fmla="*/ 1409 w 3363"/>
                <a:gd name="T1" fmla="*/ 1886 h 3626"/>
                <a:gd name="T2" fmla="*/ 1554 w 3363"/>
                <a:gd name="T3" fmla="*/ 2044 h 3626"/>
                <a:gd name="T4" fmla="*/ 972 w 3363"/>
                <a:gd name="T5" fmla="*/ 2917 h 3626"/>
                <a:gd name="T6" fmla="*/ 852 w 3363"/>
                <a:gd name="T7" fmla="*/ 3126 h 3626"/>
                <a:gd name="T8" fmla="*/ 820 w 3363"/>
                <a:gd name="T9" fmla="*/ 3247 h 3626"/>
                <a:gd name="T10" fmla="*/ 836 w 3363"/>
                <a:gd name="T11" fmla="*/ 3317 h 3626"/>
                <a:gd name="T12" fmla="*/ 850 w 3363"/>
                <a:gd name="T13" fmla="*/ 3389 h 3626"/>
                <a:gd name="T14" fmla="*/ 829 w 3363"/>
                <a:gd name="T15" fmla="*/ 3475 h 3626"/>
                <a:gd name="T16" fmla="*/ 761 w 3363"/>
                <a:gd name="T17" fmla="*/ 3557 h 3626"/>
                <a:gd name="T18" fmla="*/ 656 w 3363"/>
                <a:gd name="T19" fmla="*/ 3607 h 3626"/>
                <a:gd name="T20" fmla="*/ 538 w 3363"/>
                <a:gd name="T21" fmla="*/ 3626 h 3626"/>
                <a:gd name="T22" fmla="*/ 436 w 3363"/>
                <a:gd name="T23" fmla="*/ 3602 h 3626"/>
                <a:gd name="T24" fmla="*/ 374 w 3363"/>
                <a:gd name="T25" fmla="*/ 3520 h 3626"/>
                <a:gd name="T26" fmla="*/ 358 w 3363"/>
                <a:gd name="T27" fmla="*/ 3413 h 3626"/>
                <a:gd name="T28" fmla="*/ 361 w 3363"/>
                <a:gd name="T29" fmla="*/ 3322 h 3626"/>
                <a:gd name="T30" fmla="*/ 338 w 3363"/>
                <a:gd name="T31" fmla="*/ 3238 h 3626"/>
                <a:gd name="T32" fmla="*/ 278 w 3363"/>
                <a:gd name="T33" fmla="*/ 3184 h 3626"/>
                <a:gd name="T34" fmla="*/ 198 w 3363"/>
                <a:gd name="T35" fmla="*/ 3138 h 3626"/>
                <a:gd name="T36" fmla="*/ 112 w 3363"/>
                <a:gd name="T37" fmla="*/ 3095 h 3626"/>
                <a:gd name="T38" fmla="*/ 41 w 3363"/>
                <a:gd name="T39" fmla="*/ 3040 h 3626"/>
                <a:gd name="T40" fmla="*/ 1 w 3363"/>
                <a:gd name="T41" fmla="*/ 2964 h 3626"/>
                <a:gd name="T42" fmla="*/ 12 w 3363"/>
                <a:gd name="T43" fmla="*/ 2855 h 3626"/>
                <a:gd name="T44" fmla="*/ 74 w 3363"/>
                <a:gd name="T45" fmla="*/ 2747 h 3626"/>
                <a:gd name="T46" fmla="*/ 170 w 3363"/>
                <a:gd name="T47" fmla="*/ 2702 h 3626"/>
                <a:gd name="T48" fmla="*/ 289 w 3363"/>
                <a:gd name="T49" fmla="*/ 2684 h 3626"/>
                <a:gd name="T50" fmla="*/ 412 w 3363"/>
                <a:gd name="T51" fmla="*/ 2660 h 3626"/>
                <a:gd name="T52" fmla="*/ 585 w 3363"/>
                <a:gd name="T53" fmla="*/ 2573 h 3626"/>
                <a:gd name="T54" fmla="*/ 760 w 3363"/>
                <a:gd name="T55" fmla="*/ 2437 h 3626"/>
                <a:gd name="T56" fmla="*/ 941 w 3363"/>
                <a:gd name="T57" fmla="*/ 2282 h 3626"/>
                <a:gd name="T58" fmla="*/ 1136 w 3363"/>
                <a:gd name="T59" fmla="*/ 2066 h 3626"/>
                <a:gd name="T60" fmla="*/ 1316 w 3363"/>
                <a:gd name="T61" fmla="*/ 1831 h 3626"/>
                <a:gd name="T62" fmla="*/ 2690 w 3363"/>
                <a:gd name="T63" fmla="*/ 9 h 3626"/>
                <a:gd name="T64" fmla="*/ 2761 w 3363"/>
                <a:gd name="T65" fmla="*/ 57 h 3626"/>
                <a:gd name="T66" fmla="*/ 2796 w 3363"/>
                <a:gd name="T67" fmla="*/ 138 h 3626"/>
                <a:gd name="T68" fmla="*/ 2814 w 3363"/>
                <a:gd name="T69" fmla="*/ 249 h 3626"/>
                <a:gd name="T70" fmla="*/ 2905 w 3363"/>
                <a:gd name="T71" fmla="*/ 282 h 3626"/>
                <a:gd name="T72" fmla="*/ 2990 w 3363"/>
                <a:gd name="T73" fmla="*/ 238 h 3626"/>
                <a:gd name="T74" fmla="*/ 3081 w 3363"/>
                <a:gd name="T75" fmla="*/ 184 h 3626"/>
                <a:gd name="T76" fmla="*/ 3200 w 3363"/>
                <a:gd name="T77" fmla="*/ 189 h 3626"/>
                <a:gd name="T78" fmla="*/ 3296 w 3363"/>
                <a:gd name="T79" fmla="*/ 255 h 3626"/>
                <a:gd name="T80" fmla="*/ 3354 w 3363"/>
                <a:gd name="T81" fmla="*/ 366 h 3626"/>
                <a:gd name="T82" fmla="*/ 3356 w 3363"/>
                <a:gd name="T83" fmla="*/ 526 h 3626"/>
                <a:gd name="T84" fmla="*/ 3301 w 3363"/>
                <a:gd name="T85" fmla="*/ 624 h 3626"/>
                <a:gd name="T86" fmla="*/ 3205 w 3363"/>
                <a:gd name="T87" fmla="*/ 680 h 3626"/>
                <a:gd name="T88" fmla="*/ 3094 w 3363"/>
                <a:gd name="T89" fmla="*/ 689 h 3626"/>
                <a:gd name="T90" fmla="*/ 2994 w 3363"/>
                <a:gd name="T91" fmla="*/ 644 h 3626"/>
                <a:gd name="T92" fmla="*/ 2883 w 3363"/>
                <a:gd name="T93" fmla="*/ 575 h 3626"/>
                <a:gd name="T94" fmla="*/ 2712 w 3363"/>
                <a:gd name="T95" fmla="*/ 607 h 3626"/>
                <a:gd name="T96" fmla="*/ 2570 w 3363"/>
                <a:gd name="T97" fmla="*/ 695 h 3626"/>
                <a:gd name="T98" fmla="*/ 2454 w 3363"/>
                <a:gd name="T99" fmla="*/ 815 h 3626"/>
                <a:gd name="T100" fmla="*/ 2354 w 3363"/>
                <a:gd name="T101" fmla="*/ 949 h 3626"/>
                <a:gd name="T102" fmla="*/ 2267 w 3363"/>
                <a:gd name="T103" fmla="*/ 1073 h 3626"/>
                <a:gd name="T104" fmla="*/ 1698 w 3363"/>
                <a:gd name="T105" fmla="*/ 1762 h 3626"/>
                <a:gd name="T106" fmla="*/ 1465 w 3363"/>
                <a:gd name="T107" fmla="*/ 1769 h 3626"/>
                <a:gd name="T108" fmla="*/ 1625 w 3363"/>
                <a:gd name="T109" fmla="*/ 1426 h 3626"/>
                <a:gd name="T110" fmla="*/ 1823 w 3363"/>
                <a:gd name="T111" fmla="*/ 1177 h 3626"/>
                <a:gd name="T112" fmla="*/ 2390 w 3363"/>
                <a:gd name="T113" fmla="*/ 369 h 3626"/>
                <a:gd name="T114" fmla="*/ 2416 w 3363"/>
                <a:gd name="T115" fmla="*/ 304 h 3626"/>
                <a:gd name="T116" fmla="*/ 2405 w 3363"/>
                <a:gd name="T117" fmla="*/ 231 h 3626"/>
                <a:gd name="T118" fmla="*/ 2400 w 3363"/>
                <a:gd name="T119" fmla="*/ 157 h 3626"/>
                <a:gd name="T120" fmla="*/ 2440 w 3363"/>
                <a:gd name="T121" fmla="*/ 82 h 3626"/>
                <a:gd name="T122" fmla="*/ 2610 w 3363"/>
                <a:gd name="T123" fmla="*/ 0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63" h="3626">
                  <a:moveTo>
                    <a:pt x="1316" y="1831"/>
                  </a:moveTo>
                  <a:lnTo>
                    <a:pt x="1345" y="1926"/>
                  </a:lnTo>
                  <a:lnTo>
                    <a:pt x="1409" y="1886"/>
                  </a:lnTo>
                  <a:lnTo>
                    <a:pt x="1429" y="1946"/>
                  </a:lnTo>
                  <a:lnTo>
                    <a:pt x="1552" y="1929"/>
                  </a:lnTo>
                  <a:lnTo>
                    <a:pt x="1554" y="2044"/>
                  </a:lnTo>
                  <a:lnTo>
                    <a:pt x="1283" y="2446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16" y="1831"/>
                  </a:lnTo>
                  <a:close/>
                  <a:moveTo>
                    <a:pt x="2610" y="0"/>
                  </a:moveTo>
                  <a:lnTo>
                    <a:pt x="2654" y="2"/>
                  </a:lnTo>
                  <a:lnTo>
                    <a:pt x="2690" y="9"/>
                  </a:lnTo>
                  <a:lnTo>
                    <a:pt x="2720" y="20"/>
                  </a:lnTo>
                  <a:lnTo>
                    <a:pt x="2743" y="37"/>
                  </a:lnTo>
                  <a:lnTo>
                    <a:pt x="2761" y="57"/>
                  </a:lnTo>
                  <a:lnTo>
                    <a:pt x="2776" y="80"/>
                  </a:lnTo>
                  <a:lnTo>
                    <a:pt x="2787" y="107"/>
                  </a:lnTo>
                  <a:lnTo>
                    <a:pt x="2796" y="138"/>
                  </a:lnTo>
                  <a:lnTo>
                    <a:pt x="2803" y="173"/>
                  </a:lnTo>
                  <a:lnTo>
                    <a:pt x="2809" y="209"/>
                  </a:lnTo>
                  <a:lnTo>
                    <a:pt x="2814" y="249"/>
                  </a:lnTo>
                  <a:lnTo>
                    <a:pt x="2841" y="266"/>
                  </a:lnTo>
                  <a:lnTo>
                    <a:pt x="2872" y="278"/>
                  </a:lnTo>
                  <a:lnTo>
                    <a:pt x="2905" y="282"/>
                  </a:lnTo>
                  <a:lnTo>
                    <a:pt x="2940" y="278"/>
                  </a:lnTo>
                  <a:lnTo>
                    <a:pt x="2976" y="266"/>
                  </a:lnTo>
                  <a:lnTo>
                    <a:pt x="2990" y="238"/>
                  </a:lnTo>
                  <a:lnTo>
                    <a:pt x="3016" y="215"/>
                  </a:lnTo>
                  <a:lnTo>
                    <a:pt x="3047" y="197"/>
                  </a:lnTo>
                  <a:lnTo>
                    <a:pt x="3081" y="184"/>
                  </a:lnTo>
                  <a:lnTo>
                    <a:pt x="3120" y="177"/>
                  </a:lnTo>
                  <a:lnTo>
                    <a:pt x="3160" y="178"/>
                  </a:lnTo>
                  <a:lnTo>
                    <a:pt x="3200" y="189"/>
                  </a:lnTo>
                  <a:lnTo>
                    <a:pt x="3234" y="206"/>
                  </a:lnTo>
                  <a:lnTo>
                    <a:pt x="3267" y="227"/>
                  </a:lnTo>
                  <a:lnTo>
                    <a:pt x="3296" y="255"/>
                  </a:lnTo>
                  <a:lnTo>
                    <a:pt x="3320" y="287"/>
                  </a:lnTo>
                  <a:lnTo>
                    <a:pt x="3340" y="324"/>
                  </a:lnTo>
                  <a:lnTo>
                    <a:pt x="3354" y="366"/>
                  </a:lnTo>
                  <a:lnTo>
                    <a:pt x="3361" y="415"/>
                  </a:lnTo>
                  <a:lnTo>
                    <a:pt x="3363" y="467"/>
                  </a:lnTo>
                  <a:lnTo>
                    <a:pt x="3356" y="526"/>
                  </a:lnTo>
                  <a:lnTo>
                    <a:pt x="3343" y="562"/>
                  </a:lnTo>
                  <a:lnTo>
                    <a:pt x="3325" y="597"/>
                  </a:lnTo>
                  <a:lnTo>
                    <a:pt x="3301" y="624"/>
                  </a:lnTo>
                  <a:lnTo>
                    <a:pt x="3272" y="647"/>
                  </a:lnTo>
                  <a:lnTo>
                    <a:pt x="3241" y="667"/>
                  </a:lnTo>
                  <a:lnTo>
                    <a:pt x="3205" y="680"/>
                  </a:lnTo>
                  <a:lnTo>
                    <a:pt x="3169" y="689"/>
                  </a:lnTo>
                  <a:lnTo>
                    <a:pt x="3132" y="693"/>
                  </a:lnTo>
                  <a:lnTo>
                    <a:pt x="3094" y="689"/>
                  </a:lnTo>
                  <a:lnTo>
                    <a:pt x="3058" y="680"/>
                  </a:lnTo>
                  <a:lnTo>
                    <a:pt x="3025" y="666"/>
                  </a:lnTo>
                  <a:lnTo>
                    <a:pt x="2994" y="644"/>
                  </a:lnTo>
                  <a:lnTo>
                    <a:pt x="2969" y="617"/>
                  </a:lnTo>
                  <a:lnTo>
                    <a:pt x="2947" y="582"/>
                  </a:lnTo>
                  <a:lnTo>
                    <a:pt x="2883" y="575"/>
                  </a:lnTo>
                  <a:lnTo>
                    <a:pt x="2821" y="578"/>
                  </a:lnTo>
                  <a:lnTo>
                    <a:pt x="2765" y="589"/>
                  </a:lnTo>
                  <a:lnTo>
                    <a:pt x="2712" y="607"/>
                  </a:lnTo>
                  <a:lnTo>
                    <a:pt x="2661" y="631"/>
                  </a:lnTo>
                  <a:lnTo>
                    <a:pt x="2614" y="660"/>
                  </a:lnTo>
                  <a:lnTo>
                    <a:pt x="2570" y="695"/>
                  </a:lnTo>
                  <a:lnTo>
                    <a:pt x="2529" y="731"/>
                  </a:lnTo>
                  <a:lnTo>
                    <a:pt x="2490" y="773"/>
                  </a:lnTo>
                  <a:lnTo>
                    <a:pt x="2454" y="815"/>
                  </a:lnTo>
                  <a:lnTo>
                    <a:pt x="2420" y="858"/>
                  </a:lnTo>
                  <a:lnTo>
                    <a:pt x="2385" y="904"/>
                  </a:lnTo>
                  <a:lnTo>
                    <a:pt x="2354" y="949"/>
                  </a:lnTo>
                  <a:lnTo>
                    <a:pt x="2325" y="993"/>
                  </a:lnTo>
                  <a:lnTo>
                    <a:pt x="2296" y="1035"/>
                  </a:lnTo>
                  <a:lnTo>
                    <a:pt x="2267" y="1073"/>
                  </a:lnTo>
                  <a:lnTo>
                    <a:pt x="2060" y="1326"/>
                  </a:lnTo>
                  <a:lnTo>
                    <a:pt x="1692" y="1844"/>
                  </a:lnTo>
                  <a:lnTo>
                    <a:pt x="1698" y="1762"/>
                  </a:lnTo>
                  <a:lnTo>
                    <a:pt x="1565" y="1793"/>
                  </a:lnTo>
                  <a:lnTo>
                    <a:pt x="1541" y="1713"/>
                  </a:lnTo>
                  <a:lnTo>
                    <a:pt x="1465" y="1769"/>
                  </a:lnTo>
                  <a:lnTo>
                    <a:pt x="1441" y="1669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89" y="1338"/>
                  </a:lnTo>
                  <a:lnTo>
                    <a:pt x="1756" y="1257"/>
                  </a:lnTo>
                  <a:lnTo>
                    <a:pt x="1823" y="1177"/>
                  </a:lnTo>
                  <a:lnTo>
                    <a:pt x="1890" y="1093"/>
                  </a:lnTo>
                  <a:lnTo>
                    <a:pt x="2183" y="689"/>
                  </a:lnTo>
                  <a:lnTo>
                    <a:pt x="2390" y="369"/>
                  </a:lnTo>
                  <a:lnTo>
                    <a:pt x="2405" y="349"/>
                  </a:lnTo>
                  <a:lnTo>
                    <a:pt x="2412" y="327"/>
                  </a:lnTo>
                  <a:lnTo>
                    <a:pt x="2416" y="304"/>
                  </a:lnTo>
                  <a:lnTo>
                    <a:pt x="2414" y="280"/>
                  </a:lnTo>
                  <a:lnTo>
                    <a:pt x="2410" y="257"/>
                  </a:lnTo>
                  <a:lnTo>
                    <a:pt x="2405" y="231"/>
                  </a:lnTo>
                  <a:lnTo>
                    <a:pt x="2401" y="207"/>
                  </a:lnTo>
                  <a:lnTo>
                    <a:pt x="2400" y="182"/>
                  </a:lnTo>
                  <a:lnTo>
                    <a:pt x="2400" y="157"/>
                  </a:lnTo>
                  <a:lnTo>
                    <a:pt x="2407" y="131"/>
                  </a:lnTo>
                  <a:lnTo>
                    <a:pt x="2420" y="106"/>
                  </a:lnTo>
                  <a:lnTo>
                    <a:pt x="2440" y="82"/>
                  </a:lnTo>
                  <a:lnTo>
                    <a:pt x="2470" y="57"/>
                  </a:lnTo>
                  <a:lnTo>
                    <a:pt x="2510" y="33"/>
                  </a:lnTo>
                  <a:lnTo>
                    <a:pt x="261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317581A-FE2F-4ED7-A5DF-1A78B14A2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187" y="519003"/>
              <a:ext cx="267185" cy="286545"/>
            </a:xfrm>
            <a:custGeom>
              <a:avLst/>
              <a:gdLst>
                <a:gd name="T0" fmla="*/ 2709 w 3381"/>
                <a:gd name="T1" fmla="*/ 9 h 3626"/>
                <a:gd name="T2" fmla="*/ 2780 w 3381"/>
                <a:gd name="T3" fmla="*/ 57 h 3626"/>
                <a:gd name="T4" fmla="*/ 2814 w 3381"/>
                <a:gd name="T5" fmla="*/ 138 h 3626"/>
                <a:gd name="T6" fmla="*/ 2832 w 3381"/>
                <a:gd name="T7" fmla="*/ 249 h 3626"/>
                <a:gd name="T8" fmla="*/ 2923 w 3381"/>
                <a:gd name="T9" fmla="*/ 282 h 3626"/>
                <a:gd name="T10" fmla="*/ 3009 w 3381"/>
                <a:gd name="T11" fmla="*/ 238 h 3626"/>
                <a:gd name="T12" fmla="*/ 3100 w 3381"/>
                <a:gd name="T13" fmla="*/ 184 h 3626"/>
                <a:gd name="T14" fmla="*/ 3218 w 3381"/>
                <a:gd name="T15" fmla="*/ 189 h 3626"/>
                <a:gd name="T16" fmla="*/ 3314 w 3381"/>
                <a:gd name="T17" fmla="*/ 255 h 3626"/>
                <a:gd name="T18" fmla="*/ 3372 w 3381"/>
                <a:gd name="T19" fmla="*/ 366 h 3626"/>
                <a:gd name="T20" fmla="*/ 3372 w 3381"/>
                <a:gd name="T21" fmla="*/ 526 h 3626"/>
                <a:gd name="T22" fmla="*/ 3320 w 3381"/>
                <a:gd name="T23" fmla="*/ 624 h 3626"/>
                <a:gd name="T24" fmla="*/ 3223 w 3381"/>
                <a:gd name="T25" fmla="*/ 680 h 3626"/>
                <a:gd name="T26" fmla="*/ 3112 w 3381"/>
                <a:gd name="T27" fmla="*/ 689 h 3626"/>
                <a:gd name="T28" fmla="*/ 3012 w 3381"/>
                <a:gd name="T29" fmla="*/ 644 h 3626"/>
                <a:gd name="T30" fmla="*/ 2901 w 3381"/>
                <a:gd name="T31" fmla="*/ 575 h 3626"/>
                <a:gd name="T32" fmla="*/ 2730 w 3381"/>
                <a:gd name="T33" fmla="*/ 607 h 3626"/>
                <a:gd name="T34" fmla="*/ 2589 w 3381"/>
                <a:gd name="T35" fmla="*/ 695 h 3626"/>
                <a:gd name="T36" fmla="*/ 2472 w 3381"/>
                <a:gd name="T37" fmla="*/ 815 h 3626"/>
                <a:gd name="T38" fmla="*/ 2372 w 3381"/>
                <a:gd name="T39" fmla="*/ 949 h 3626"/>
                <a:gd name="T40" fmla="*/ 2285 w 3381"/>
                <a:gd name="T41" fmla="*/ 1073 h 3626"/>
                <a:gd name="T42" fmla="*/ 1645 w 3381"/>
                <a:gd name="T43" fmla="*/ 1931 h 3626"/>
                <a:gd name="T44" fmla="*/ 1012 w 3381"/>
                <a:gd name="T45" fmla="*/ 2853 h 3626"/>
                <a:gd name="T46" fmla="*/ 887 w 3381"/>
                <a:gd name="T47" fmla="*/ 3053 h 3626"/>
                <a:gd name="T48" fmla="*/ 820 w 3381"/>
                <a:gd name="T49" fmla="*/ 3224 h 3626"/>
                <a:gd name="T50" fmla="*/ 829 w 3381"/>
                <a:gd name="T51" fmla="*/ 3295 h 3626"/>
                <a:gd name="T52" fmla="*/ 847 w 3381"/>
                <a:gd name="T53" fmla="*/ 3364 h 3626"/>
                <a:gd name="T54" fmla="*/ 841 w 3381"/>
                <a:gd name="T55" fmla="*/ 3444 h 3626"/>
                <a:gd name="T56" fmla="*/ 789 w 3381"/>
                <a:gd name="T57" fmla="*/ 3533 h 3626"/>
                <a:gd name="T58" fmla="*/ 694 w 3381"/>
                <a:gd name="T59" fmla="*/ 3593 h 3626"/>
                <a:gd name="T60" fmla="*/ 576 w 3381"/>
                <a:gd name="T61" fmla="*/ 3624 h 3626"/>
                <a:gd name="T62" fmla="*/ 467 w 3381"/>
                <a:gd name="T63" fmla="*/ 3615 h 3626"/>
                <a:gd name="T64" fmla="*/ 392 w 3381"/>
                <a:gd name="T65" fmla="*/ 3560 h 3626"/>
                <a:gd name="T66" fmla="*/ 358 w 3381"/>
                <a:gd name="T67" fmla="*/ 3446 h 3626"/>
                <a:gd name="T68" fmla="*/ 361 w 3381"/>
                <a:gd name="T69" fmla="*/ 3351 h 3626"/>
                <a:gd name="T70" fmla="*/ 349 w 3381"/>
                <a:gd name="T71" fmla="*/ 3262 h 3626"/>
                <a:gd name="T72" fmla="*/ 301 w 3381"/>
                <a:gd name="T73" fmla="*/ 3200 h 3626"/>
                <a:gd name="T74" fmla="*/ 225 w 3381"/>
                <a:gd name="T75" fmla="*/ 3153 h 3626"/>
                <a:gd name="T76" fmla="*/ 140 w 3381"/>
                <a:gd name="T77" fmla="*/ 3111 h 3626"/>
                <a:gd name="T78" fmla="*/ 61 w 3381"/>
                <a:gd name="T79" fmla="*/ 3060 h 3626"/>
                <a:gd name="T80" fmla="*/ 10 w 3381"/>
                <a:gd name="T81" fmla="*/ 2991 h 3626"/>
                <a:gd name="T82" fmla="*/ 1 w 3381"/>
                <a:gd name="T83" fmla="*/ 2895 h 3626"/>
                <a:gd name="T84" fmla="*/ 49 w 3381"/>
                <a:gd name="T85" fmla="*/ 2775 h 3626"/>
                <a:gd name="T86" fmla="*/ 134 w 3381"/>
                <a:gd name="T87" fmla="*/ 2713 h 3626"/>
                <a:gd name="T88" fmla="*/ 247 w 3381"/>
                <a:gd name="T89" fmla="*/ 2689 h 3626"/>
                <a:gd name="T90" fmla="*/ 372 w 3381"/>
                <a:gd name="T91" fmla="*/ 2671 h 3626"/>
                <a:gd name="T92" fmla="*/ 527 w 3381"/>
                <a:gd name="T93" fmla="*/ 2609 h 3626"/>
                <a:gd name="T94" fmla="*/ 701 w 3381"/>
                <a:gd name="T95" fmla="*/ 2484 h 3626"/>
                <a:gd name="T96" fmla="*/ 869 w 3381"/>
                <a:gd name="T97" fmla="*/ 2346 h 3626"/>
                <a:gd name="T98" fmla="*/ 1074 w 3381"/>
                <a:gd name="T99" fmla="*/ 2142 h 3626"/>
                <a:gd name="T100" fmla="*/ 1252 w 3381"/>
                <a:gd name="T101" fmla="*/ 1913 h 3626"/>
                <a:gd name="T102" fmla="*/ 1534 w 3381"/>
                <a:gd name="T103" fmla="*/ 1549 h 3626"/>
                <a:gd name="T104" fmla="*/ 1736 w 3381"/>
                <a:gd name="T105" fmla="*/ 1289 h 3626"/>
                <a:gd name="T106" fmla="*/ 1909 w 3381"/>
                <a:gd name="T107" fmla="*/ 1093 h 3626"/>
                <a:gd name="T108" fmla="*/ 2423 w 3381"/>
                <a:gd name="T109" fmla="*/ 349 h 3626"/>
                <a:gd name="T110" fmla="*/ 2432 w 3381"/>
                <a:gd name="T111" fmla="*/ 280 h 3626"/>
                <a:gd name="T112" fmla="*/ 2420 w 3381"/>
                <a:gd name="T113" fmla="*/ 207 h 3626"/>
                <a:gd name="T114" fmla="*/ 2425 w 3381"/>
                <a:gd name="T115" fmla="*/ 131 h 3626"/>
                <a:gd name="T116" fmla="*/ 2489 w 3381"/>
                <a:gd name="T117" fmla="*/ 57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81" h="3626">
                  <a:moveTo>
                    <a:pt x="2629" y="0"/>
                  </a:moveTo>
                  <a:lnTo>
                    <a:pt x="2672" y="2"/>
                  </a:lnTo>
                  <a:lnTo>
                    <a:pt x="2709" y="9"/>
                  </a:lnTo>
                  <a:lnTo>
                    <a:pt x="2738" y="20"/>
                  </a:lnTo>
                  <a:lnTo>
                    <a:pt x="2761" y="37"/>
                  </a:lnTo>
                  <a:lnTo>
                    <a:pt x="2780" y="57"/>
                  </a:lnTo>
                  <a:lnTo>
                    <a:pt x="2794" y="80"/>
                  </a:lnTo>
                  <a:lnTo>
                    <a:pt x="2805" y="107"/>
                  </a:lnTo>
                  <a:lnTo>
                    <a:pt x="2814" y="138"/>
                  </a:lnTo>
                  <a:lnTo>
                    <a:pt x="2821" y="173"/>
                  </a:lnTo>
                  <a:lnTo>
                    <a:pt x="2827" y="209"/>
                  </a:lnTo>
                  <a:lnTo>
                    <a:pt x="2832" y="249"/>
                  </a:lnTo>
                  <a:lnTo>
                    <a:pt x="2860" y="266"/>
                  </a:lnTo>
                  <a:lnTo>
                    <a:pt x="2890" y="278"/>
                  </a:lnTo>
                  <a:lnTo>
                    <a:pt x="2923" y="282"/>
                  </a:lnTo>
                  <a:lnTo>
                    <a:pt x="2958" y="278"/>
                  </a:lnTo>
                  <a:lnTo>
                    <a:pt x="2992" y="266"/>
                  </a:lnTo>
                  <a:lnTo>
                    <a:pt x="3009" y="238"/>
                  </a:lnTo>
                  <a:lnTo>
                    <a:pt x="3034" y="215"/>
                  </a:lnTo>
                  <a:lnTo>
                    <a:pt x="3063" y="197"/>
                  </a:lnTo>
                  <a:lnTo>
                    <a:pt x="3100" y="184"/>
                  </a:lnTo>
                  <a:lnTo>
                    <a:pt x="3138" y="177"/>
                  </a:lnTo>
                  <a:lnTo>
                    <a:pt x="3178" y="178"/>
                  </a:lnTo>
                  <a:lnTo>
                    <a:pt x="3218" y="189"/>
                  </a:lnTo>
                  <a:lnTo>
                    <a:pt x="3252" y="206"/>
                  </a:lnTo>
                  <a:lnTo>
                    <a:pt x="3285" y="227"/>
                  </a:lnTo>
                  <a:lnTo>
                    <a:pt x="3314" y="255"/>
                  </a:lnTo>
                  <a:lnTo>
                    <a:pt x="3338" y="287"/>
                  </a:lnTo>
                  <a:lnTo>
                    <a:pt x="3358" y="324"/>
                  </a:lnTo>
                  <a:lnTo>
                    <a:pt x="3372" y="366"/>
                  </a:lnTo>
                  <a:lnTo>
                    <a:pt x="3380" y="415"/>
                  </a:lnTo>
                  <a:lnTo>
                    <a:pt x="3381" y="467"/>
                  </a:lnTo>
                  <a:lnTo>
                    <a:pt x="3372" y="526"/>
                  </a:lnTo>
                  <a:lnTo>
                    <a:pt x="3361" y="562"/>
                  </a:lnTo>
                  <a:lnTo>
                    <a:pt x="3343" y="597"/>
                  </a:lnTo>
                  <a:lnTo>
                    <a:pt x="3320" y="624"/>
                  </a:lnTo>
                  <a:lnTo>
                    <a:pt x="3290" y="647"/>
                  </a:lnTo>
                  <a:lnTo>
                    <a:pt x="3260" y="667"/>
                  </a:lnTo>
                  <a:lnTo>
                    <a:pt x="3223" y="680"/>
                  </a:lnTo>
                  <a:lnTo>
                    <a:pt x="3187" y="689"/>
                  </a:lnTo>
                  <a:lnTo>
                    <a:pt x="3149" y="693"/>
                  </a:lnTo>
                  <a:lnTo>
                    <a:pt x="3112" y="689"/>
                  </a:lnTo>
                  <a:lnTo>
                    <a:pt x="3076" y="680"/>
                  </a:lnTo>
                  <a:lnTo>
                    <a:pt x="3043" y="666"/>
                  </a:lnTo>
                  <a:lnTo>
                    <a:pt x="3012" y="644"/>
                  </a:lnTo>
                  <a:lnTo>
                    <a:pt x="2987" y="617"/>
                  </a:lnTo>
                  <a:lnTo>
                    <a:pt x="2965" y="582"/>
                  </a:lnTo>
                  <a:lnTo>
                    <a:pt x="2901" y="575"/>
                  </a:lnTo>
                  <a:lnTo>
                    <a:pt x="2840" y="578"/>
                  </a:lnTo>
                  <a:lnTo>
                    <a:pt x="2783" y="589"/>
                  </a:lnTo>
                  <a:lnTo>
                    <a:pt x="2730" y="607"/>
                  </a:lnTo>
                  <a:lnTo>
                    <a:pt x="2680" y="631"/>
                  </a:lnTo>
                  <a:lnTo>
                    <a:pt x="2632" y="660"/>
                  </a:lnTo>
                  <a:lnTo>
                    <a:pt x="2589" y="695"/>
                  </a:lnTo>
                  <a:lnTo>
                    <a:pt x="2547" y="731"/>
                  </a:lnTo>
                  <a:lnTo>
                    <a:pt x="2509" y="773"/>
                  </a:lnTo>
                  <a:lnTo>
                    <a:pt x="2472" y="815"/>
                  </a:lnTo>
                  <a:lnTo>
                    <a:pt x="2438" y="858"/>
                  </a:lnTo>
                  <a:lnTo>
                    <a:pt x="2403" y="904"/>
                  </a:lnTo>
                  <a:lnTo>
                    <a:pt x="2372" y="949"/>
                  </a:lnTo>
                  <a:lnTo>
                    <a:pt x="2341" y="993"/>
                  </a:lnTo>
                  <a:lnTo>
                    <a:pt x="2312" y="1035"/>
                  </a:lnTo>
                  <a:lnTo>
                    <a:pt x="2285" y="1073"/>
                  </a:lnTo>
                  <a:lnTo>
                    <a:pt x="2078" y="1326"/>
                  </a:lnTo>
                  <a:lnTo>
                    <a:pt x="1861" y="1627"/>
                  </a:lnTo>
                  <a:lnTo>
                    <a:pt x="1645" y="1931"/>
                  </a:lnTo>
                  <a:lnTo>
                    <a:pt x="1430" y="2235"/>
                  </a:lnTo>
                  <a:lnTo>
                    <a:pt x="1220" y="2542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47" y="1791"/>
                  </a:lnTo>
                  <a:lnTo>
                    <a:pt x="1440" y="1671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78" y="1355"/>
                  </a:lnTo>
                  <a:lnTo>
                    <a:pt x="1736" y="1289"/>
                  </a:lnTo>
                  <a:lnTo>
                    <a:pt x="1796" y="1226"/>
                  </a:lnTo>
                  <a:lnTo>
                    <a:pt x="1854" y="1160"/>
                  </a:lnTo>
                  <a:lnTo>
                    <a:pt x="1909" y="1093"/>
                  </a:lnTo>
                  <a:lnTo>
                    <a:pt x="2201" y="689"/>
                  </a:lnTo>
                  <a:lnTo>
                    <a:pt x="2409" y="369"/>
                  </a:lnTo>
                  <a:lnTo>
                    <a:pt x="2423" y="349"/>
                  </a:lnTo>
                  <a:lnTo>
                    <a:pt x="2430" y="327"/>
                  </a:lnTo>
                  <a:lnTo>
                    <a:pt x="2432" y="304"/>
                  </a:lnTo>
                  <a:lnTo>
                    <a:pt x="2432" y="280"/>
                  </a:lnTo>
                  <a:lnTo>
                    <a:pt x="2429" y="257"/>
                  </a:lnTo>
                  <a:lnTo>
                    <a:pt x="2423" y="231"/>
                  </a:lnTo>
                  <a:lnTo>
                    <a:pt x="2420" y="207"/>
                  </a:lnTo>
                  <a:lnTo>
                    <a:pt x="2416" y="182"/>
                  </a:lnTo>
                  <a:lnTo>
                    <a:pt x="2418" y="157"/>
                  </a:lnTo>
                  <a:lnTo>
                    <a:pt x="2425" y="131"/>
                  </a:lnTo>
                  <a:lnTo>
                    <a:pt x="2438" y="106"/>
                  </a:lnTo>
                  <a:lnTo>
                    <a:pt x="2458" y="82"/>
                  </a:lnTo>
                  <a:lnTo>
                    <a:pt x="2489" y="57"/>
                  </a:lnTo>
                  <a:lnTo>
                    <a:pt x="2529" y="33"/>
                  </a:lnTo>
                  <a:lnTo>
                    <a:pt x="262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29664B63-09B9-421A-B63A-3B19FF44CED1}"/>
                </a:ext>
              </a:extLst>
            </p:cNvPr>
            <p:cNvSpPr/>
            <p:nvPr/>
          </p:nvSpPr>
          <p:spPr>
            <a:xfrm>
              <a:off x="5235611" y="1064229"/>
              <a:ext cx="251451" cy="251451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Chord 1">
              <a:extLst>
                <a:ext uri="{FF2B5EF4-FFF2-40B4-BE49-F238E27FC236}">
                  <a16:creationId xmlns:a16="http://schemas.microsoft.com/office/drawing/2014/main" id="{61FD7A6D-B3B9-481F-A989-A366A6F0C873}"/>
                </a:ext>
              </a:extLst>
            </p:cNvPr>
            <p:cNvSpPr/>
            <p:nvPr/>
          </p:nvSpPr>
          <p:spPr>
            <a:xfrm rot="16200000">
              <a:off x="5434155" y="1230709"/>
              <a:ext cx="272228" cy="2725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Round Same Side Corner Rectangle 5">
              <a:extLst>
                <a:ext uri="{FF2B5EF4-FFF2-40B4-BE49-F238E27FC236}">
                  <a16:creationId xmlns:a16="http://schemas.microsoft.com/office/drawing/2014/main" id="{862B80CD-0DAD-4A16-98FF-73F104E772D7}"/>
                </a:ext>
              </a:extLst>
            </p:cNvPr>
            <p:cNvSpPr/>
            <p:nvPr/>
          </p:nvSpPr>
          <p:spPr>
            <a:xfrm>
              <a:off x="3262532" y="335827"/>
              <a:ext cx="305482" cy="214459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Parallelogram 8">
              <a:extLst>
                <a:ext uri="{FF2B5EF4-FFF2-40B4-BE49-F238E27FC236}">
                  <a16:creationId xmlns:a16="http://schemas.microsoft.com/office/drawing/2014/main" id="{29C7349D-3DF5-4396-8A71-A073040AAEED}"/>
                </a:ext>
              </a:extLst>
            </p:cNvPr>
            <p:cNvSpPr/>
            <p:nvPr/>
          </p:nvSpPr>
          <p:spPr>
            <a:xfrm>
              <a:off x="4863131" y="1826407"/>
              <a:ext cx="330566" cy="201637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CDDD1EB-FF7C-45FB-94B8-81D15122F022}"/>
                </a:ext>
              </a:extLst>
            </p:cNvPr>
            <p:cNvSpPr>
              <a:spLocks noEditPoints="1"/>
            </p:cNvSpPr>
            <p:nvPr/>
          </p:nvSpPr>
          <p:spPr bwMode="auto">
            <a:xfrm rot="21253676">
              <a:off x="3149259" y="539297"/>
              <a:ext cx="226547" cy="281295"/>
            </a:xfrm>
            <a:custGeom>
              <a:avLst/>
              <a:gdLst>
                <a:gd name="T0" fmla="*/ 284 w 1949"/>
                <a:gd name="T1" fmla="*/ 218 h 2420"/>
                <a:gd name="T2" fmla="*/ 313 w 1949"/>
                <a:gd name="T3" fmla="*/ 242 h 2420"/>
                <a:gd name="T4" fmla="*/ 313 w 1949"/>
                <a:gd name="T5" fmla="*/ 258 h 2420"/>
                <a:gd name="T6" fmla="*/ 171 w 1949"/>
                <a:gd name="T7" fmla="*/ 423 h 2420"/>
                <a:gd name="T8" fmla="*/ 362 w 1949"/>
                <a:gd name="T9" fmla="*/ 309 h 2420"/>
                <a:gd name="T10" fmla="*/ 398 w 1949"/>
                <a:gd name="T11" fmla="*/ 349 h 2420"/>
                <a:gd name="T12" fmla="*/ 286 w 1949"/>
                <a:gd name="T13" fmla="*/ 469 h 2420"/>
                <a:gd name="T14" fmla="*/ 262 w 1949"/>
                <a:gd name="T15" fmla="*/ 531 h 2420"/>
                <a:gd name="T16" fmla="*/ 273 w 1949"/>
                <a:gd name="T17" fmla="*/ 532 h 2420"/>
                <a:gd name="T18" fmla="*/ 482 w 1949"/>
                <a:gd name="T19" fmla="*/ 438 h 2420"/>
                <a:gd name="T20" fmla="*/ 337 w 1949"/>
                <a:gd name="T21" fmla="*/ 616 h 2420"/>
                <a:gd name="T22" fmla="*/ 351 w 1949"/>
                <a:gd name="T23" fmla="*/ 629 h 2420"/>
                <a:gd name="T24" fmla="*/ 449 w 1949"/>
                <a:gd name="T25" fmla="*/ 560 h 2420"/>
                <a:gd name="T26" fmla="*/ 533 w 1949"/>
                <a:gd name="T27" fmla="*/ 516 h 2420"/>
                <a:gd name="T28" fmla="*/ 546 w 1949"/>
                <a:gd name="T29" fmla="*/ 565 h 2420"/>
                <a:gd name="T30" fmla="*/ 469 w 1949"/>
                <a:gd name="T31" fmla="*/ 642 h 2420"/>
                <a:gd name="T32" fmla="*/ 422 w 1949"/>
                <a:gd name="T33" fmla="*/ 712 h 2420"/>
                <a:gd name="T34" fmla="*/ 606 w 1949"/>
                <a:gd name="T35" fmla="*/ 598 h 2420"/>
                <a:gd name="T36" fmla="*/ 626 w 1949"/>
                <a:gd name="T37" fmla="*/ 598 h 2420"/>
                <a:gd name="T38" fmla="*/ 646 w 1949"/>
                <a:gd name="T39" fmla="*/ 614 h 2420"/>
                <a:gd name="T40" fmla="*/ 653 w 1949"/>
                <a:gd name="T41" fmla="*/ 638 h 2420"/>
                <a:gd name="T42" fmla="*/ 609 w 1949"/>
                <a:gd name="T43" fmla="*/ 702 h 2420"/>
                <a:gd name="T44" fmla="*/ 506 w 1949"/>
                <a:gd name="T45" fmla="*/ 791 h 2420"/>
                <a:gd name="T46" fmla="*/ 633 w 1949"/>
                <a:gd name="T47" fmla="*/ 872 h 2420"/>
                <a:gd name="T48" fmla="*/ 1162 w 1949"/>
                <a:gd name="T49" fmla="*/ 1307 h 2420"/>
                <a:gd name="T50" fmla="*/ 1709 w 1949"/>
                <a:gd name="T51" fmla="*/ 1996 h 2420"/>
                <a:gd name="T52" fmla="*/ 1944 w 1949"/>
                <a:gd name="T53" fmla="*/ 2387 h 2420"/>
                <a:gd name="T54" fmla="*/ 1884 w 1949"/>
                <a:gd name="T55" fmla="*/ 2420 h 2420"/>
                <a:gd name="T56" fmla="*/ 1515 w 1949"/>
                <a:gd name="T57" fmla="*/ 1932 h 2420"/>
                <a:gd name="T58" fmla="*/ 1037 w 1949"/>
                <a:gd name="T59" fmla="*/ 1343 h 2420"/>
                <a:gd name="T60" fmla="*/ 617 w 1949"/>
                <a:gd name="T61" fmla="*/ 1000 h 2420"/>
                <a:gd name="T62" fmla="*/ 391 w 1949"/>
                <a:gd name="T63" fmla="*/ 863 h 2420"/>
                <a:gd name="T64" fmla="*/ 257 w 1949"/>
                <a:gd name="T65" fmla="*/ 707 h 2420"/>
                <a:gd name="T66" fmla="*/ 118 w 1949"/>
                <a:gd name="T67" fmla="*/ 552 h 2420"/>
                <a:gd name="T68" fmla="*/ 20 w 1949"/>
                <a:gd name="T69" fmla="*/ 447 h 2420"/>
                <a:gd name="T70" fmla="*/ 7 w 1949"/>
                <a:gd name="T71" fmla="*/ 371 h 2420"/>
                <a:gd name="T72" fmla="*/ 75 w 1949"/>
                <a:gd name="T73" fmla="*/ 327 h 2420"/>
                <a:gd name="T74" fmla="*/ 115 w 1949"/>
                <a:gd name="T75" fmla="*/ 338 h 2420"/>
                <a:gd name="T76" fmla="*/ 555 w 1949"/>
                <a:gd name="T77" fmla="*/ 3 h 2420"/>
                <a:gd name="T78" fmla="*/ 529 w 1949"/>
                <a:gd name="T79" fmla="*/ 36 h 2420"/>
                <a:gd name="T80" fmla="*/ 560 w 1949"/>
                <a:gd name="T81" fmla="*/ 132 h 2420"/>
                <a:gd name="T82" fmla="*/ 660 w 1949"/>
                <a:gd name="T83" fmla="*/ 220 h 2420"/>
                <a:gd name="T84" fmla="*/ 780 w 1949"/>
                <a:gd name="T85" fmla="*/ 300 h 2420"/>
                <a:gd name="T86" fmla="*/ 855 w 1949"/>
                <a:gd name="T87" fmla="*/ 411 h 2420"/>
                <a:gd name="T88" fmla="*/ 822 w 1949"/>
                <a:gd name="T89" fmla="*/ 540 h 2420"/>
                <a:gd name="T90" fmla="*/ 709 w 1949"/>
                <a:gd name="T91" fmla="*/ 560 h 2420"/>
                <a:gd name="T92" fmla="*/ 597 w 1949"/>
                <a:gd name="T93" fmla="*/ 483 h 2420"/>
                <a:gd name="T94" fmla="*/ 462 w 1949"/>
                <a:gd name="T95" fmla="*/ 349 h 2420"/>
                <a:gd name="T96" fmla="*/ 360 w 1949"/>
                <a:gd name="T97" fmla="*/ 194 h 2420"/>
                <a:gd name="T98" fmla="*/ 358 w 1949"/>
                <a:gd name="T99" fmla="*/ 87 h 2420"/>
                <a:gd name="T100" fmla="*/ 427 w 1949"/>
                <a:gd name="T101" fmla="*/ 14 h 2420"/>
                <a:gd name="T102" fmla="*/ 533 w 1949"/>
                <a:gd name="T103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9" h="2420">
                  <a:moveTo>
                    <a:pt x="262" y="214"/>
                  </a:moveTo>
                  <a:lnTo>
                    <a:pt x="267" y="214"/>
                  </a:lnTo>
                  <a:lnTo>
                    <a:pt x="277" y="216"/>
                  </a:lnTo>
                  <a:lnTo>
                    <a:pt x="284" y="218"/>
                  </a:lnTo>
                  <a:lnTo>
                    <a:pt x="289" y="218"/>
                  </a:lnTo>
                  <a:lnTo>
                    <a:pt x="302" y="225"/>
                  </a:lnTo>
                  <a:lnTo>
                    <a:pt x="309" y="234"/>
                  </a:lnTo>
                  <a:lnTo>
                    <a:pt x="313" y="242"/>
                  </a:lnTo>
                  <a:lnTo>
                    <a:pt x="315" y="247"/>
                  </a:lnTo>
                  <a:lnTo>
                    <a:pt x="315" y="251"/>
                  </a:lnTo>
                  <a:lnTo>
                    <a:pt x="315" y="252"/>
                  </a:lnTo>
                  <a:lnTo>
                    <a:pt x="313" y="258"/>
                  </a:lnTo>
                  <a:lnTo>
                    <a:pt x="311" y="263"/>
                  </a:lnTo>
                  <a:lnTo>
                    <a:pt x="309" y="271"/>
                  </a:lnTo>
                  <a:lnTo>
                    <a:pt x="166" y="405"/>
                  </a:lnTo>
                  <a:lnTo>
                    <a:pt x="171" y="423"/>
                  </a:lnTo>
                  <a:lnTo>
                    <a:pt x="180" y="434"/>
                  </a:lnTo>
                  <a:lnTo>
                    <a:pt x="198" y="438"/>
                  </a:lnTo>
                  <a:lnTo>
                    <a:pt x="349" y="311"/>
                  </a:lnTo>
                  <a:lnTo>
                    <a:pt x="362" y="309"/>
                  </a:lnTo>
                  <a:lnTo>
                    <a:pt x="375" y="314"/>
                  </a:lnTo>
                  <a:lnTo>
                    <a:pt x="386" y="322"/>
                  </a:lnTo>
                  <a:lnTo>
                    <a:pt x="395" y="336"/>
                  </a:lnTo>
                  <a:lnTo>
                    <a:pt x="398" y="349"/>
                  </a:lnTo>
                  <a:lnTo>
                    <a:pt x="398" y="362"/>
                  </a:lnTo>
                  <a:lnTo>
                    <a:pt x="362" y="400"/>
                  </a:lnTo>
                  <a:lnTo>
                    <a:pt x="324" y="434"/>
                  </a:lnTo>
                  <a:lnTo>
                    <a:pt x="286" y="469"/>
                  </a:lnTo>
                  <a:lnTo>
                    <a:pt x="249" y="507"/>
                  </a:lnTo>
                  <a:lnTo>
                    <a:pt x="255" y="525"/>
                  </a:lnTo>
                  <a:lnTo>
                    <a:pt x="258" y="529"/>
                  </a:lnTo>
                  <a:lnTo>
                    <a:pt x="262" y="531"/>
                  </a:lnTo>
                  <a:lnTo>
                    <a:pt x="264" y="532"/>
                  </a:lnTo>
                  <a:lnTo>
                    <a:pt x="267" y="534"/>
                  </a:lnTo>
                  <a:lnTo>
                    <a:pt x="269" y="534"/>
                  </a:lnTo>
                  <a:lnTo>
                    <a:pt x="273" y="532"/>
                  </a:lnTo>
                  <a:lnTo>
                    <a:pt x="278" y="531"/>
                  </a:lnTo>
                  <a:lnTo>
                    <a:pt x="438" y="405"/>
                  </a:lnTo>
                  <a:lnTo>
                    <a:pt x="469" y="418"/>
                  </a:lnTo>
                  <a:lnTo>
                    <a:pt x="482" y="438"/>
                  </a:lnTo>
                  <a:lnTo>
                    <a:pt x="482" y="465"/>
                  </a:lnTo>
                  <a:lnTo>
                    <a:pt x="335" y="602"/>
                  </a:lnTo>
                  <a:lnTo>
                    <a:pt x="335" y="611"/>
                  </a:lnTo>
                  <a:lnTo>
                    <a:pt x="337" y="616"/>
                  </a:lnTo>
                  <a:lnTo>
                    <a:pt x="338" y="622"/>
                  </a:lnTo>
                  <a:lnTo>
                    <a:pt x="342" y="623"/>
                  </a:lnTo>
                  <a:lnTo>
                    <a:pt x="347" y="625"/>
                  </a:lnTo>
                  <a:lnTo>
                    <a:pt x="351" y="629"/>
                  </a:lnTo>
                  <a:lnTo>
                    <a:pt x="358" y="631"/>
                  </a:lnTo>
                  <a:lnTo>
                    <a:pt x="387" y="612"/>
                  </a:lnTo>
                  <a:lnTo>
                    <a:pt x="417" y="587"/>
                  </a:lnTo>
                  <a:lnTo>
                    <a:pt x="449" y="560"/>
                  </a:lnTo>
                  <a:lnTo>
                    <a:pt x="480" y="532"/>
                  </a:lnTo>
                  <a:lnTo>
                    <a:pt x="515" y="511"/>
                  </a:lnTo>
                  <a:lnTo>
                    <a:pt x="524" y="512"/>
                  </a:lnTo>
                  <a:lnTo>
                    <a:pt x="533" y="516"/>
                  </a:lnTo>
                  <a:lnTo>
                    <a:pt x="542" y="522"/>
                  </a:lnTo>
                  <a:lnTo>
                    <a:pt x="549" y="534"/>
                  </a:lnTo>
                  <a:lnTo>
                    <a:pt x="553" y="549"/>
                  </a:lnTo>
                  <a:lnTo>
                    <a:pt x="546" y="565"/>
                  </a:lnTo>
                  <a:lnTo>
                    <a:pt x="531" y="583"/>
                  </a:lnTo>
                  <a:lnTo>
                    <a:pt x="513" y="602"/>
                  </a:lnTo>
                  <a:lnTo>
                    <a:pt x="491" y="622"/>
                  </a:lnTo>
                  <a:lnTo>
                    <a:pt x="469" y="642"/>
                  </a:lnTo>
                  <a:lnTo>
                    <a:pt x="447" y="660"/>
                  </a:lnTo>
                  <a:lnTo>
                    <a:pt x="429" y="680"/>
                  </a:lnTo>
                  <a:lnTo>
                    <a:pt x="418" y="698"/>
                  </a:lnTo>
                  <a:lnTo>
                    <a:pt x="422" y="712"/>
                  </a:lnTo>
                  <a:lnTo>
                    <a:pt x="427" y="722"/>
                  </a:lnTo>
                  <a:lnTo>
                    <a:pt x="437" y="727"/>
                  </a:lnTo>
                  <a:lnTo>
                    <a:pt x="449" y="727"/>
                  </a:lnTo>
                  <a:lnTo>
                    <a:pt x="606" y="598"/>
                  </a:lnTo>
                  <a:lnTo>
                    <a:pt x="611" y="598"/>
                  </a:lnTo>
                  <a:lnTo>
                    <a:pt x="617" y="598"/>
                  </a:lnTo>
                  <a:lnTo>
                    <a:pt x="622" y="598"/>
                  </a:lnTo>
                  <a:lnTo>
                    <a:pt x="626" y="598"/>
                  </a:lnTo>
                  <a:lnTo>
                    <a:pt x="633" y="602"/>
                  </a:lnTo>
                  <a:lnTo>
                    <a:pt x="638" y="605"/>
                  </a:lnTo>
                  <a:lnTo>
                    <a:pt x="642" y="609"/>
                  </a:lnTo>
                  <a:lnTo>
                    <a:pt x="646" y="614"/>
                  </a:lnTo>
                  <a:lnTo>
                    <a:pt x="649" y="620"/>
                  </a:lnTo>
                  <a:lnTo>
                    <a:pt x="655" y="625"/>
                  </a:lnTo>
                  <a:lnTo>
                    <a:pt x="653" y="631"/>
                  </a:lnTo>
                  <a:lnTo>
                    <a:pt x="653" y="638"/>
                  </a:lnTo>
                  <a:lnTo>
                    <a:pt x="651" y="645"/>
                  </a:lnTo>
                  <a:lnTo>
                    <a:pt x="649" y="651"/>
                  </a:lnTo>
                  <a:lnTo>
                    <a:pt x="633" y="678"/>
                  </a:lnTo>
                  <a:lnTo>
                    <a:pt x="609" y="702"/>
                  </a:lnTo>
                  <a:lnTo>
                    <a:pt x="582" y="723"/>
                  </a:lnTo>
                  <a:lnTo>
                    <a:pt x="555" y="743"/>
                  </a:lnTo>
                  <a:lnTo>
                    <a:pt x="527" y="765"/>
                  </a:lnTo>
                  <a:lnTo>
                    <a:pt x="506" y="791"/>
                  </a:lnTo>
                  <a:lnTo>
                    <a:pt x="506" y="803"/>
                  </a:lnTo>
                  <a:lnTo>
                    <a:pt x="511" y="814"/>
                  </a:lnTo>
                  <a:lnTo>
                    <a:pt x="522" y="822"/>
                  </a:lnTo>
                  <a:lnTo>
                    <a:pt x="633" y="872"/>
                  </a:lnTo>
                  <a:lnTo>
                    <a:pt x="746" y="927"/>
                  </a:lnTo>
                  <a:lnTo>
                    <a:pt x="862" y="987"/>
                  </a:lnTo>
                  <a:lnTo>
                    <a:pt x="1013" y="1143"/>
                  </a:lnTo>
                  <a:lnTo>
                    <a:pt x="1162" y="1307"/>
                  </a:lnTo>
                  <a:lnTo>
                    <a:pt x="1306" y="1476"/>
                  </a:lnTo>
                  <a:lnTo>
                    <a:pt x="1446" y="1649"/>
                  </a:lnTo>
                  <a:lnTo>
                    <a:pt x="1580" y="1823"/>
                  </a:lnTo>
                  <a:lnTo>
                    <a:pt x="1709" y="1996"/>
                  </a:lnTo>
                  <a:lnTo>
                    <a:pt x="1833" y="2169"/>
                  </a:lnTo>
                  <a:lnTo>
                    <a:pt x="1949" y="2338"/>
                  </a:lnTo>
                  <a:lnTo>
                    <a:pt x="1949" y="2367"/>
                  </a:lnTo>
                  <a:lnTo>
                    <a:pt x="1944" y="2387"/>
                  </a:lnTo>
                  <a:lnTo>
                    <a:pt x="1931" y="2403"/>
                  </a:lnTo>
                  <a:lnTo>
                    <a:pt x="1915" y="2414"/>
                  </a:lnTo>
                  <a:lnTo>
                    <a:pt x="1898" y="2420"/>
                  </a:lnTo>
                  <a:lnTo>
                    <a:pt x="1884" y="2420"/>
                  </a:lnTo>
                  <a:lnTo>
                    <a:pt x="1866" y="2418"/>
                  </a:lnTo>
                  <a:lnTo>
                    <a:pt x="1747" y="2252"/>
                  </a:lnTo>
                  <a:lnTo>
                    <a:pt x="1629" y="2091"/>
                  </a:lnTo>
                  <a:lnTo>
                    <a:pt x="1515" y="1932"/>
                  </a:lnTo>
                  <a:lnTo>
                    <a:pt x="1398" y="1778"/>
                  </a:lnTo>
                  <a:lnTo>
                    <a:pt x="1280" y="1629"/>
                  </a:lnTo>
                  <a:lnTo>
                    <a:pt x="1160" y="1483"/>
                  </a:lnTo>
                  <a:lnTo>
                    <a:pt x="1037" y="1343"/>
                  </a:lnTo>
                  <a:lnTo>
                    <a:pt x="906" y="1207"/>
                  </a:lnTo>
                  <a:lnTo>
                    <a:pt x="769" y="1078"/>
                  </a:lnTo>
                  <a:lnTo>
                    <a:pt x="693" y="1038"/>
                  </a:lnTo>
                  <a:lnTo>
                    <a:pt x="617" y="1000"/>
                  </a:lnTo>
                  <a:lnTo>
                    <a:pt x="535" y="963"/>
                  </a:lnTo>
                  <a:lnTo>
                    <a:pt x="446" y="927"/>
                  </a:lnTo>
                  <a:lnTo>
                    <a:pt x="420" y="896"/>
                  </a:lnTo>
                  <a:lnTo>
                    <a:pt x="391" y="863"/>
                  </a:lnTo>
                  <a:lnTo>
                    <a:pt x="360" y="827"/>
                  </a:lnTo>
                  <a:lnTo>
                    <a:pt x="327" y="789"/>
                  </a:lnTo>
                  <a:lnTo>
                    <a:pt x="291" y="749"/>
                  </a:lnTo>
                  <a:lnTo>
                    <a:pt x="257" y="707"/>
                  </a:lnTo>
                  <a:lnTo>
                    <a:pt x="220" y="667"/>
                  </a:lnTo>
                  <a:lnTo>
                    <a:pt x="184" y="627"/>
                  </a:lnTo>
                  <a:lnTo>
                    <a:pt x="151" y="589"/>
                  </a:lnTo>
                  <a:lnTo>
                    <a:pt x="118" y="552"/>
                  </a:lnTo>
                  <a:lnTo>
                    <a:pt x="87" y="520"/>
                  </a:lnTo>
                  <a:lnTo>
                    <a:pt x="62" y="491"/>
                  </a:lnTo>
                  <a:lnTo>
                    <a:pt x="38" y="465"/>
                  </a:lnTo>
                  <a:lnTo>
                    <a:pt x="20" y="447"/>
                  </a:lnTo>
                  <a:lnTo>
                    <a:pt x="6" y="434"/>
                  </a:lnTo>
                  <a:lnTo>
                    <a:pt x="0" y="414"/>
                  </a:lnTo>
                  <a:lnTo>
                    <a:pt x="0" y="392"/>
                  </a:lnTo>
                  <a:lnTo>
                    <a:pt x="7" y="371"/>
                  </a:lnTo>
                  <a:lnTo>
                    <a:pt x="26" y="347"/>
                  </a:lnTo>
                  <a:lnTo>
                    <a:pt x="47" y="334"/>
                  </a:lnTo>
                  <a:lnTo>
                    <a:pt x="62" y="329"/>
                  </a:lnTo>
                  <a:lnTo>
                    <a:pt x="75" y="327"/>
                  </a:lnTo>
                  <a:lnTo>
                    <a:pt x="86" y="329"/>
                  </a:lnTo>
                  <a:lnTo>
                    <a:pt x="95" y="332"/>
                  </a:lnTo>
                  <a:lnTo>
                    <a:pt x="104" y="336"/>
                  </a:lnTo>
                  <a:lnTo>
                    <a:pt x="115" y="338"/>
                  </a:lnTo>
                  <a:lnTo>
                    <a:pt x="262" y="214"/>
                  </a:lnTo>
                  <a:close/>
                  <a:moveTo>
                    <a:pt x="533" y="0"/>
                  </a:moveTo>
                  <a:lnTo>
                    <a:pt x="546" y="2"/>
                  </a:lnTo>
                  <a:lnTo>
                    <a:pt x="555" y="3"/>
                  </a:lnTo>
                  <a:lnTo>
                    <a:pt x="558" y="7"/>
                  </a:lnTo>
                  <a:lnTo>
                    <a:pt x="544" y="12"/>
                  </a:lnTo>
                  <a:lnTo>
                    <a:pt x="535" y="22"/>
                  </a:lnTo>
                  <a:lnTo>
                    <a:pt x="529" y="36"/>
                  </a:lnTo>
                  <a:lnTo>
                    <a:pt x="529" y="54"/>
                  </a:lnTo>
                  <a:lnTo>
                    <a:pt x="535" y="78"/>
                  </a:lnTo>
                  <a:lnTo>
                    <a:pt x="546" y="105"/>
                  </a:lnTo>
                  <a:lnTo>
                    <a:pt x="560" y="132"/>
                  </a:lnTo>
                  <a:lnTo>
                    <a:pt x="580" y="158"/>
                  </a:lnTo>
                  <a:lnTo>
                    <a:pt x="604" y="180"/>
                  </a:lnTo>
                  <a:lnTo>
                    <a:pt x="631" y="200"/>
                  </a:lnTo>
                  <a:lnTo>
                    <a:pt x="660" y="220"/>
                  </a:lnTo>
                  <a:lnTo>
                    <a:pt x="691" y="238"/>
                  </a:lnTo>
                  <a:lnTo>
                    <a:pt x="722" y="258"/>
                  </a:lnTo>
                  <a:lnTo>
                    <a:pt x="751" y="278"/>
                  </a:lnTo>
                  <a:lnTo>
                    <a:pt x="780" y="300"/>
                  </a:lnTo>
                  <a:lnTo>
                    <a:pt x="804" y="323"/>
                  </a:lnTo>
                  <a:lnTo>
                    <a:pt x="826" y="349"/>
                  </a:lnTo>
                  <a:lnTo>
                    <a:pt x="842" y="378"/>
                  </a:lnTo>
                  <a:lnTo>
                    <a:pt x="855" y="411"/>
                  </a:lnTo>
                  <a:lnTo>
                    <a:pt x="858" y="447"/>
                  </a:lnTo>
                  <a:lnTo>
                    <a:pt x="855" y="489"/>
                  </a:lnTo>
                  <a:lnTo>
                    <a:pt x="844" y="516"/>
                  </a:lnTo>
                  <a:lnTo>
                    <a:pt x="822" y="540"/>
                  </a:lnTo>
                  <a:lnTo>
                    <a:pt x="795" y="556"/>
                  </a:lnTo>
                  <a:lnTo>
                    <a:pt x="762" y="565"/>
                  </a:lnTo>
                  <a:lnTo>
                    <a:pt x="727" y="565"/>
                  </a:lnTo>
                  <a:lnTo>
                    <a:pt x="709" y="560"/>
                  </a:lnTo>
                  <a:lnTo>
                    <a:pt x="686" y="549"/>
                  </a:lnTo>
                  <a:lnTo>
                    <a:pt x="660" y="532"/>
                  </a:lnTo>
                  <a:lnTo>
                    <a:pt x="629" y="511"/>
                  </a:lnTo>
                  <a:lnTo>
                    <a:pt x="597" y="483"/>
                  </a:lnTo>
                  <a:lnTo>
                    <a:pt x="564" y="454"/>
                  </a:lnTo>
                  <a:lnTo>
                    <a:pt x="529" y="422"/>
                  </a:lnTo>
                  <a:lnTo>
                    <a:pt x="495" y="385"/>
                  </a:lnTo>
                  <a:lnTo>
                    <a:pt x="462" y="349"/>
                  </a:lnTo>
                  <a:lnTo>
                    <a:pt x="431" y="311"/>
                  </a:lnTo>
                  <a:lnTo>
                    <a:pt x="404" y="271"/>
                  </a:lnTo>
                  <a:lnTo>
                    <a:pt x="380" y="232"/>
                  </a:lnTo>
                  <a:lnTo>
                    <a:pt x="360" y="194"/>
                  </a:lnTo>
                  <a:lnTo>
                    <a:pt x="353" y="171"/>
                  </a:lnTo>
                  <a:lnTo>
                    <a:pt x="349" y="143"/>
                  </a:lnTo>
                  <a:lnTo>
                    <a:pt x="351" y="114"/>
                  </a:lnTo>
                  <a:lnTo>
                    <a:pt x="358" y="87"/>
                  </a:lnTo>
                  <a:lnTo>
                    <a:pt x="369" y="62"/>
                  </a:lnTo>
                  <a:lnTo>
                    <a:pt x="386" y="42"/>
                  </a:lnTo>
                  <a:lnTo>
                    <a:pt x="406" y="27"/>
                  </a:lnTo>
                  <a:lnTo>
                    <a:pt x="427" y="14"/>
                  </a:lnTo>
                  <a:lnTo>
                    <a:pt x="457" y="5"/>
                  </a:lnTo>
                  <a:lnTo>
                    <a:pt x="487" y="0"/>
                  </a:lnTo>
                  <a:lnTo>
                    <a:pt x="518" y="2"/>
                  </a:lnTo>
                  <a:lnTo>
                    <a:pt x="5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82DF6D3-EB9A-4699-99BE-8F1F5DDD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96" y="464392"/>
              <a:ext cx="272557" cy="272111"/>
            </a:xfrm>
            <a:custGeom>
              <a:avLst/>
              <a:gdLst/>
              <a:ahLst/>
              <a:cxnLst/>
              <a:rect l="l" t="t" r="r" b="b"/>
              <a:pathLst>
                <a:path w="3788345" h="3782142">
                  <a:moveTo>
                    <a:pt x="3559909" y="1946081"/>
                  </a:moveTo>
                  <a:lnTo>
                    <a:pt x="3571003" y="1946081"/>
                  </a:lnTo>
                  <a:lnTo>
                    <a:pt x="3598234" y="1951628"/>
                  </a:lnTo>
                  <a:lnTo>
                    <a:pt x="3623952" y="1957680"/>
                  </a:lnTo>
                  <a:lnTo>
                    <a:pt x="3648661" y="1965244"/>
                  </a:lnTo>
                  <a:lnTo>
                    <a:pt x="3671858" y="1975329"/>
                  </a:lnTo>
                  <a:lnTo>
                    <a:pt x="3692029" y="1986927"/>
                  </a:lnTo>
                  <a:lnTo>
                    <a:pt x="3710183" y="2001047"/>
                  </a:lnTo>
                  <a:lnTo>
                    <a:pt x="3725815" y="2018192"/>
                  </a:lnTo>
                  <a:lnTo>
                    <a:pt x="3746995" y="2049457"/>
                  </a:lnTo>
                  <a:lnTo>
                    <a:pt x="3763636" y="2082739"/>
                  </a:lnTo>
                  <a:lnTo>
                    <a:pt x="3775234" y="2116526"/>
                  </a:lnTo>
                  <a:lnTo>
                    <a:pt x="3783807" y="2151321"/>
                  </a:lnTo>
                  <a:lnTo>
                    <a:pt x="3787337" y="2187124"/>
                  </a:lnTo>
                  <a:lnTo>
                    <a:pt x="3788345" y="2223936"/>
                  </a:lnTo>
                  <a:lnTo>
                    <a:pt x="3785320" y="2259235"/>
                  </a:lnTo>
                  <a:lnTo>
                    <a:pt x="3779772" y="2296047"/>
                  </a:lnTo>
                  <a:lnTo>
                    <a:pt x="3772713" y="2331851"/>
                  </a:lnTo>
                  <a:lnTo>
                    <a:pt x="3762627" y="2367654"/>
                  </a:lnTo>
                  <a:lnTo>
                    <a:pt x="3750525" y="2402449"/>
                  </a:lnTo>
                  <a:lnTo>
                    <a:pt x="3736909" y="2436235"/>
                  </a:lnTo>
                  <a:lnTo>
                    <a:pt x="3722285" y="2468509"/>
                  </a:lnTo>
                  <a:lnTo>
                    <a:pt x="3706653" y="2499774"/>
                  </a:lnTo>
                  <a:lnTo>
                    <a:pt x="3691020" y="2529022"/>
                  </a:lnTo>
                  <a:lnTo>
                    <a:pt x="3674379" y="2555748"/>
                  </a:lnTo>
                  <a:lnTo>
                    <a:pt x="3657234" y="2580458"/>
                  </a:lnTo>
                  <a:lnTo>
                    <a:pt x="3641602" y="2603150"/>
                  </a:lnTo>
                  <a:lnTo>
                    <a:pt x="3617396" y="2630885"/>
                  </a:lnTo>
                  <a:lnTo>
                    <a:pt x="3591174" y="2657612"/>
                  </a:lnTo>
                  <a:lnTo>
                    <a:pt x="3560918" y="2682321"/>
                  </a:lnTo>
                  <a:lnTo>
                    <a:pt x="3527636" y="2704005"/>
                  </a:lnTo>
                  <a:lnTo>
                    <a:pt x="3491832" y="2723167"/>
                  </a:lnTo>
                  <a:lnTo>
                    <a:pt x="3454516" y="2738800"/>
                  </a:lnTo>
                  <a:lnTo>
                    <a:pt x="3415183" y="2750902"/>
                  </a:lnTo>
                  <a:lnTo>
                    <a:pt x="3395012" y="2753424"/>
                  </a:lnTo>
                  <a:lnTo>
                    <a:pt x="3373832" y="2754432"/>
                  </a:lnTo>
                  <a:lnTo>
                    <a:pt x="3352653" y="2754432"/>
                  </a:lnTo>
                  <a:lnTo>
                    <a:pt x="3329960" y="2752919"/>
                  </a:lnTo>
                  <a:lnTo>
                    <a:pt x="3307772" y="2751911"/>
                  </a:lnTo>
                  <a:lnTo>
                    <a:pt x="3284576" y="2750902"/>
                  </a:lnTo>
                  <a:lnTo>
                    <a:pt x="3263900" y="2751911"/>
                  </a:lnTo>
                  <a:lnTo>
                    <a:pt x="3242721" y="2754432"/>
                  </a:lnTo>
                  <a:lnTo>
                    <a:pt x="3223559" y="2759979"/>
                  </a:lnTo>
                  <a:lnTo>
                    <a:pt x="3204900" y="2768552"/>
                  </a:lnTo>
                  <a:lnTo>
                    <a:pt x="3189268" y="2781159"/>
                  </a:lnTo>
                  <a:lnTo>
                    <a:pt x="3172123" y="2800321"/>
                  </a:lnTo>
                  <a:lnTo>
                    <a:pt x="3156490" y="2823518"/>
                  </a:lnTo>
                  <a:lnTo>
                    <a:pt x="3142875" y="2847219"/>
                  </a:lnTo>
                  <a:lnTo>
                    <a:pt x="3129764" y="2870919"/>
                  </a:lnTo>
                  <a:lnTo>
                    <a:pt x="3117157" y="2895629"/>
                  </a:lnTo>
                  <a:lnTo>
                    <a:pt x="3097994" y="2927902"/>
                  </a:lnTo>
                  <a:lnTo>
                    <a:pt x="3078328" y="2961689"/>
                  </a:lnTo>
                  <a:lnTo>
                    <a:pt x="3058157" y="2995475"/>
                  </a:lnTo>
                  <a:lnTo>
                    <a:pt x="3037482" y="3028757"/>
                  </a:lnTo>
                  <a:lnTo>
                    <a:pt x="3015294" y="3061535"/>
                  </a:lnTo>
                  <a:lnTo>
                    <a:pt x="2991593" y="3092800"/>
                  </a:lnTo>
                  <a:lnTo>
                    <a:pt x="2966883" y="3122048"/>
                  </a:lnTo>
                  <a:lnTo>
                    <a:pt x="2940157" y="3147766"/>
                  </a:lnTo>
                  <a:lnTo>
                    <a:pt x="2910909" y="3169954"/>
                  </a:lnTo>
                  <a:lnTo>
                    <a:pt x="2867541" y="3196680"/>
                  </a:lnTo>
                  <a:lnTo>
                    <a:pt x="2820140" y="3221390"/>
                  </a:lnTo>
                  <a:lnTo>
                    <a:pt x="2768704" y="3241561"/>
                  </a:lnTo>
                  <a:lnTo>
                    <a:pt x="2715251" y="3257193"/>
                  </a:lnTo>
                  <a:lnTo>
                    <a:pt x="2688020" y="3261732"/>
                  </a:lnTo>
                  <a:lnTo>
                    <a:pt x="2659276" y="3266270"/>
                  </a:lnTo>
                  <a:lnTo>
                    <a:pt x="2630028" y="3268791"/>
                  </a:lnTo>
                  <a:lnTo>
                    <a:pt x="2600781" y="3272826"/>
                  </a:lnTo>
                  <a:lnTo>
                    <a:pt x="2572541" y="3276356"/>
                  </a:lnTo>
                  <a:lnTo>
                    <a:pt x="2544806" y="3280894"/>
                  </a:lnTo>
                  <a:lnTo>
                    <a:pt x="2518080" y="3287450"/>
                  </a:lnTo>
                  <a:lnTo>
                    <a:pt x="2493370" y="3295518"/>
                  </a:lnTo>
                  <a:lnTo>
                    <a:pt x="2470678" y="3306612"/>
                  </a:lnTo>
                  <a:lnTo>
                    <a:pt x="2451516" y="3321236"/>
                  </a:lnTo>
                  <a:lnTo>
                    <a:pt x="2434875" y="3339390"/>
                  </a:lnTo>
                  <a:lnTo>
                    <a:pt x="2421259" y="3359561"/>
                  </a:lnTo>
                  <a:lnTo>
                    <a:pt x="2411174" y="3382757"/>
                  </a:lnTo>
                  <a:lnTo>
                    <a:pt x="2402097" y="3407467"/>
                  </a:lnTo>
                  <a:lnTo>
                    <a:pt x="2394533" y="3433185"/>
                  </a:lnTo>
                  <a:lnTo>
                    <a:pt x="2386464" y="3460416"/>
                  </a:lnTo>
                  <a:lnTo>
                    <a:pt x="2377892" y="3489159"/>
                  </a:lnTo>
                  <a:lnTo>
                    <a:pt x="2370832" y="3517398"/>
                  </a:lnTo>
                  <a:lnTo>
                    <a:pt x="2362259" y="3545638"/>
                  </a:lnTo>
                  <a:lnTo>
                    <a:pt x="2354191" y="3574381"/>
                  </a:lnTo>
                  <a:lnTo>
                    <a:pt x="2344105" y="3602621"/>
                  </a:lnTo>
                  <a:lnTo>
                    <a:pt x="2334020" y="3630356"/>
                  </a:lnTo>
                  <a:lnTo>
                    <a:pt x="2322926" y="3656074"/>
                  </a:lnTo>
                  <a:lnTo>
                    <a:pt x="2310319" y="3680783"/>
                  </a:lnTo>
                  <a:lnTo>
                    <a:pt x="2295695" y="3702467"/>
                  </a:lnTo>
                  <a:lnTo>
                    <a:pt x="2279054" y="3723646"/>
                  </a:lnTo>
                  <a:lnTo>
                    <a:pt x="2259892" y="3741800"/>
                  </a:lnTo>
                  <a:lnTo>
                    <a:pt x="2238712" y="3756929"/>
                  </a:lnTo>
                  <a:lnTo>
                    <a:pt x="2215011" y="3769535"/>
                  </a:lnTo>
                  <a:lnTo>
                    <a:pt x="2190806" y="3777099"/>
                  </a:lnTo>
                  <a:lnTo>
                    <a:pt x="2165088" y="3780629"/>
                  </a:lnTo>
                  <a:lnTo>
                    <a:pt x="2138866" y="3782142"/>
                  </a:lnTo>
                  <a:lnTo>
                    <a:pt x="2111131" y="3781638"/>
                  </a:lnTo>
                  <a:lnTo>
                    <a:pt x="2082892" y="3779621"/>
                  </a:lnTo>
                  <a:lnTo>
                    <a:pt x="2054148" y="3776091"/>
                  </a:lnTo>
                  <a:lnTo>
                    <a:pt x="2025909" y="3772057"/>
                  </a:lnTo>
                  <a:lnTo>
                    <a:pt x="1997669" y="3768527"/>
                  </a:lnTo>
                  <a:lnTo>
                    <a:pt x="1970943" y="3766005"/>
                  </a:lnTo>
                  <a:lnTo>
                    <a:pt x="1944216" y="3764997"/>
                  </a:lnTo>
                  <a:lnTo>
                    <a:pt x="1947242" y="3756929"/>
                  </a:lnTo>
                  <a:lnTo>
                    <a:pt x="1975481" y="3756929"/>
                  </a:lnTo>
                  <a:lnTo>
                    <a:pt x="2005738" y="3756929"/>
                  </a:lnTo>
                  <a:lnTo>
                    <a:pt x="2037003" y="3755920"/>
                  </a:lnTo>
                  <a:lnTo>
                    <a:pt x="2067259" y="3753903"/>
                  </a:lnTo>
                  <a:lnTo>
                    <a:pt x="2097515" y="3751382"/>
                  </a:lnTo>
                  <a:lnTo>
                    <a:pt x="2125755" y="3747347"/>
                  </a:lnTo>
                  <a:lnTo>
                    <a:pt x="2152481" y="3741800"/>
                  </a:lnTo>
                  <a:lnTo>
                    <a:pt x="2177191" y="3733732"/>
                  </a:lnTo>
                  <a:lnTo>
                    <a:pt x="2199379" y="3724655"/>
                  </a:lnTo>
                  <a:lnTo>
                    <a:pt x="2216524" y="3712552"/>
                  </a:lnTo>
                  <a:lnTo>
                    <a:pt x="2230644" y="3697928"/>
                  </a:lnTo>
                  <a:lnTo>
                    <a:pt x="2242242" y="3680783"/>
                  </a:lnTo>
                  <a:lnTo>
                    <a:pt x="2253336" y="3658595"/>
                  </a:lnTo>
                  <a:lnTo>
                    <a:pt x="2262413" y="3633886"/>
                  </a:lnTo>
                  <a:lnTo>
                    <a:pt x="2270986" y="3605646"/>
                  </a:lnTo>
                  <a:lnTo>
                    <a:pt x="2278045" y="3575894"/>
                  </a:lnTo>
                  <a:lnTo>
                    <a:pt x="2284601" y="3545134"/>
                  </a:lnTo>
                  <a:lnTo>
                    <a:pt x="2291157" y="3512860"/>
                  </a:lnTo>
                  <a:lnTo>
                    <a:pt x="2297208" y="3479578"/>
                  </a:lnTo>
                  <a:lnTo>
                    <a:pt x="2303763" y="3447809"/>
                  </a:lnTo>
                  <a:lnTo>
                    <a:pt x="2310319" y="3414527"/>
                  </a:lnTo>
                  <a:lnTo>
                    <a:pt x="2317379" y="3383766"/>
                  </a:lnTo>
                  <a:lnTo>
                    <a:pt x="2324943" y="3353509"/>
                  </a:lnTo>
                  <a:lnTo>
                    <a:pt x="2333011" y="3325774"/>
                  </a:lnTo>
                  <a:lnTo>
                    <a:pt x="2343097" y="3300056"/>
                  </a:lnTo>
                  <a:lnTo>
                    <a:pt x="2354191" y="3277868"/>
                  </a:lnTo>
                  <a:lnTo>
                    <a:pt x="2366293" y="3258706"/>
                  </a:lnTo>
                  <a:lnTo>
                    <a:pt x="2385456" y="3238535"/>
                  </a:lnTo>
                  <a:lnTo>
                    <a:pt x="2406635" y="3221390"/>
                  </a:lnTo>
                  <a:lnTo>
                    <a:pt x="2430336" y="3206766"/>
                  </a:lnTo>
                  <a:lnTo>
                    <a:pt x="2456054" y="3193655"/>
                  </a:lnTo>
                  <a:lnTo>
                    <a:pt x="2483285" y="3183569"/>
                  </a:lnTo>
                  <a:lnTo>
                    <a:pt x="2512028" y="3174492"/>
                  </a:lnTo>
                  <a:lnTo>
                    <a:pt x="2542285" y="3166928"/>
                  </a:lnTo>
                  <a:lnTo>
                    <a:pt x="2573550" y="3159868"/>
                  </a:lnTo>
                  <a:lnTo>
                    <a:pt x="2604311" y="3152304"/>
                  </a:lnTo>
                  <a:lnTo>
                    <a:pt x="2635575" y="3146253"/>
                  </a:lnTo>
                  <a:lnTo>
                    <a:pt x="2667849" y="3138689"/>
                  </a:lnTo>
                  <a:lnTo>
                    <a:pt x="2699114" y="3130620"/>
                  </a:lnTo>
                  <a:lnTo>
                    <a:pt x="2729370" y="3121543"/>
                  </a:lnTo>
                  <a:lnTo>
                    <a:pt x="2758618" y="3111458"/>
                  </a:lnTo>
                  <a:lnTo>
                    <a:pt x="2786858" y="3098347"/>
                  </a:lnTo>
                  <a:lnTo>
                    <a:pt x="2813584" y="3083723"/>
                  </a:lnTo>
                  <a:lnTo>
                    <a:pt x="2838294" y="3065569"/>
                  </a:lnTo>
                  <a:lnTo>
                    <a:pt x="2860482" y="3045398"/>
                  </a:lnTo>
                  <a:lnTo>
                    <a:pt x="2880653" y="3020689"/>
                  </a:lnTo>
                  <a:lnTo>
                    <a:pt x="2906370" y="2980851"/>
                  </a:lnTo>
                  <a:lnTo>
                    <a:pt x="2929063" y="2938996"/>
                  </a:lnTo>
                  <a:lnTo>
                    <a:pt x="2950242" y="2894620"/>
                  </a:lnTo>
                  <a:lnTo>
                    <a:pt x="2970413" y="2849236"/>
                  </a:lnTo>
                  <a:lnTo>
                    <a:pt x="2988567" y="2803347"/>
                  </a:lnTo>
                  <a:lnTo>
                    <a:pt x="3007225" y="2756449"/>
                  </a:lnTo>
                  <a:lnTo>
                    <a:pt x="3026388" y="2709552"/>
                  </a:lnTo>
                  <a:lnTo>
                    <a:pt x="3032439" y="2692911"/>
                  </a:lnTo>
                  <a:lnTo>
                    <a:pt x="3041012" y="2673748"/>
                  </a:lnTo>
                  <a:lnTo>
                    <a:pt x="3048071" y="2652569"/>
                  </a:lnTo>
                  <a:lnTo>
                    <a:pt x="3053618" y="2629877"/>
                  </a:lnTo>
                  <a:lnTo>
                    <a:pt x="3055635" y="2606176"/>
                  </a:lnTo>
                  <a:lnTo>
                    <a:pt x="3053618" y="2582979"/>
                  </a:lnTo>
                  <a:lnTo>
                    <a:pt x="3052106" y="2576928"/>
                  </a:lnTo>
                  <a:lnTo>
                    <a:pt x="3048071" y="2566842"/>
                  </a:lnTo>
                  <a:lnTo>
                    <a:pt x="3042524" y="2553731"/>
                  </a:lnTo>
                  <a:lnTo>
                    <a:pt x="3036473" y="2537090"/>
                  </a:lnTo>
                  <a:lnTo>
                    <a:pt x="3028909" y="2517928"/>
                  </a:lnTo>
                  <a:lnTo>
                    <a:pt x="3022353" y="2494227"/>
                  </a:lnTo>
                  <a:lnTo>
                    <a:pt x="3017815" y="2467500"/>
                  </a:lnTo>
                  <a:lnTo>
                    <a:pt x="3013276" y="2438252"/>
                  </a:lnTo>
                  <a:lnTo>
                    <a:pt x="3014285" y="2441782"/>
                  </a:lnTo>
                  <a:lnTo>
                    <a:pt x="3015294" y="2441782"/>
                  </a:lnTo>
                  <a:lnTo>
                    <a:pt x="3015294" y="2437244"/>
                  </a:lnTo>
                  <a:lnTo>
                    <a:pt x="3015294" y="2430184"/>
                  </a:lnTo>
                  <a:lnTo>
                    <a:pt x="3016302" y="2419090"/>
                  </a:lnTo>
                  <a:lnTo>
                    <a:pt x="3017311" y="2404466"/>
                  </a:lnTo>
                  <a:lnTo>
                    <a:pt x="3018823" y="2387825"/>
                  </a:lnTo>
                  <a:lnTo>
                    <a:pt x="3021849" y="2368663"/>
                  </a:lnTo>
                  <a:lnTo>
                    <a:pt x="3026388" y="2346475"/>
                  </a:lnTo>
                  <a:lnTo>
                    <a:pt x="3032439" y="2323782"/>
                  </a:lnTo>
                  <a:lnTo>
                    <a:pt x="3040003" y="2299073"/>
                  </a:lnTo>
                  <a:lnTo>
                    <a:pt x="3050088" y="2272346"/>
                  </a:lnTo>
                  <a:lnTo>
                    <a:pt x="3062191" y="2244611"/>
                  </a:lnTo>
                  <a:lnTo>
                    <a:pt x="3076815" y="2217381"/>
                  </a:lnTo>
                  <a:lnTo>
                    <a:pt x="3093960" y="2188637"/>
                  </a:lnTo>
                  <a:lnTo>
                    <a:pt x="3114131" y="2160398"/>
                  </a:lnTo>
                  <a:lnTo>
                    <a:pt x="3138336" y="2132158"/>
                  </a:lnTo>
                  <a:lnTo>
                    <a:pt x="3165567" y="2104423"/>
                  </a:lnTo>
                  <a:lnTo>
                    <a:pt x="3195824" y="2077192"/>
                  </a:lnTo>
                  <a:lnTo>
                    <a:pt x="3231627" y="2051474"/>
                  </a:lnTo>
                  <a:lnTo>
                    <a:pt x="3269952" y="2026765"/>
                  </a:lnTo>
                  <a:lnTo>
                    <a:pt x="3314328" y="2003568"/>
                  </a:lnTo>
                  <a:lnTo>
                    <a:pt x="3426781" y="1959697"/>
                  </a:lnTo>
                  <a:lnTo>
                    <a:pt x="3438883" y="1957680"/>
                  </a:lnTo>
                  <a:lnTo>
                    <a:pt x="3453507" y="1956167"/>
                  </a:lnTo>
                  <a:lnTo>
                    <a:pt x="3471157" y="1954150"/>
                  </a:lnTo>
                  <a:lnTo>
                    <a:pt x="3490319" y="1951628"/>
                  </a:lnTo>
                  <a:lnTo>
                    <a:pt x="3509482" y="1949611"/>
                  </a:lnTo>
                  <a:lnTo>
                    <a:pt x="3528644" y="1947594"/>
                  </a:lnTo>
                  <a:lnTo>
                    <a:pt x="3546294" y="1946586"/>
                  </a:lnTo>
                  <a:close/>
                  <a:moveTo>
                    <a:pt x="3271797" y="76200"/>
                  </a:moveTo>
                  <a:lnTo>
                    <a:pt x="3292421" y="76200"/>
                  </a:lnTo>
                  <a:lnTo>
                    <a:pt x="3343044" y="86512"/>
                  </a:lnTo>
                  <a:lnTo>
                    <a:pt x="3390855" y="97762"/>
                  </a:lnTo>
                  <a:lnTo>
                    <a:pt x="3436791" y="111824"/>
                  </a:lnTo>
                  <a:lnTo>
                    <a:pt x="3479914" y="130573"/>
                  </a:lnTo>
                  <a:lnTo>
                    <a:pt x="3517412" y="152135"/>
                  </a:lnTo>
                  <a:lnTo>
                    <a:pt x="3551161" y="178384"/>
                  </a:lnTo>
                  <a:lnTo>
                    <a:pt x="3580223" y="210257"/>
                  </a:lnTo>
                  <a:lnTo>
                    <a:pt x="3619596" y="268380"/>
                  </a:lnTo>
                  <a:lnTo>
                    <a:pt x="3650532" y="330253"/>
                  </a:lnTo>
                  <a:lnTo>
                    <a:pt x="3672094" y="393063"/>
                  </a:lnTo>
                  <a:lnTo>
                    <a:pt x="3688031" y="457748"/>
                  </a:lnTo>
                  <a:lnTo>
                    <a:pt x="3694593" y="524308"/>
                  </a:lnTo>
                  <a:lnTo>
                    <a:pt x="3696468" y="592743"/>
                  </a:lnTo>
                  <a:lnTo>
                    <a:pt x="3690843" y="658365"/>
                  </a:lnTo>
                  <a:lnTo>
                    <a:pt x="3680531" y="726800"/>
                  </a:lnTo>
                  <a:lnTo>
                    <a:pt x="3667407" y="793360"/>
                  </a:lnTo>
                  <a:lnTo>
                    <a:pt x="3648657" y="859920"/>
                  </a:lnTo>
                  <a:lnTo>
                    <a:pt x="3626158" y="924605"/>
                  </a:lnTo>
                  <a:lnTo>
                    <a:pt x="3600847" y="987415"/>
                  </a:lnTo>
                  <a:lnTo>
                    <a:pt x="3573660" y="1047413"/>
                  </a:lnTo>
                  <a:lnTo>
                    <a:pt x="3544599" y="1105535"/>
                  </a:lnTo>
                  <a:lnTo>
                    <a:pt x="3515538" y="1159908"/>
                  </a:lnTo>
                  <a:lnTo>
                    <a:pt x="3484601" y="1209594"/>
                  </a:lnTo>
                  <a:lnTo>
                    <a:pt x="3452727" y="1255530"/>
                  </a:lnTo>
                  <a:lnTo>
                    <a:pt x="3423666" y="1297716"/>
                  </a:lnTo>
                  <a:lnTo>
                    <a:pt x="3378668" y="1349276"/>
                  </a:lnTo>
                  <a:lnTo>
                    <a:pt x="3329920" y="1398962"/>
                  </a:lnTo>
                  <a:lnTo>
                    <a:pt x="3273672" y="1444897"/>
                  </a:lnTo>
                  <a:lnTo>
                    <a:pt x="3211799" y="1485208"/>
                  </a:lnTo>
                  <a:lnTo>
                    <a:pt x="3145239" y="1520832"/>
                  </a:lnTo>
                  <a:lnTo>
                    <a:pt x="3075867" y="1549893"/>
                  </a:lnTo>
                  <a:lnTo>
                    <a:pt x="3002745" y="1572393"/>
                  </a:lnTo>
                  <a:lnTo>
                    <a:pt x="2965246" y="1577080"/>
                  </a:lnTo>
                  <a:lnTo>
                    <a:pt x="2925873" y="1578955"/>
                  </a:lnTo>
                  <a:lnTo>
                    <a:pt x="2886499" y="1578955"/>
                  </a:lnTo>
                  <a:lnTo>
                    <a:pt x="2844313" y="1576142"/>
                  </a:lnTo>
                  <a:lnTo>
                    <a:pt x="2803065" y="1574267"/>
                  </a:lnTo>
                  <a:lnTo>
                    <a:pt x="2759942" y="1572393"/>
                  </a:lnTo>
                  <a:lnTo>
                    <a:pt x="2721506" y="1574267"/>
                  </a:lnTo>
                  <a:lnTo>
                    <a:pt x="2682132" y="1578955"/>
                  </a:lnTo>
                  <a:lnTo>
                    <a:pt x="2646509" y="1589267"/>
                  </a:lnTo>
                  <a:lnTo>
                    <a:pt x="2611822" y="1605204"/>
                  </a:lnTo>
                  <a:lnTo>
                    <a:pt x="2582761" y="1628640"/>
                  </a:lnTo>
                  <a:lnTo>
                    <a:pt x="2550887" y="1664264"/>
                  </a:lnTo>
                  <a:lnTo>
                    <a:pt x="2521826" y="1707387"/>
                  </a:lnTo>
                  <a:lnTo>
                    <a:pt x="2496514" y="1751448"/>
                  </a:lnTo>
                  <a:lnTo>
                    <a:pt x="2472140" y="1795509"/>
                  </a:lnTo>
                  <a:lnTo>
                    <a:pt x="2448704" y="1841445"/>
                  </a:lnTo>
                  <a:lnTo>
                    <a:pt x="2413080" y="1901442"/>
                  </a:lnTo>
                  <a:lnTo>
                    <a:pt x="2376519" y="1964252"/>
                  </a:lnTo>
                  <a:lnTo>
                    <a:pt x="2339021" y="2027062"/>
                  </a:lnTo>
                  <a:lnTo>
                    <a:pt x="2300585" y="2088935"/>
                  </a:lnTo>
                  <a:lnTo>
                    <a:pt x="2259336" y="2149870"/>
                  </a:lnTo>
                  <a:lnTo>
                    <a:pt x="2215275" y="2207993"/>
                  </a:lnTo>
                  <a:lnTo>
                    <a:pt x="2169340" y="2262366"/>
                  </a:lnTo>
                  <a:lnTo>
                    <a:pt x="2119654" y="2310177"/>
                  </a:lnTo>
                  <a:lnTo>
                    <a:pt x="2065281" y="2351425"/>
                  </a:lnTo>
                  <a:lnTo>
                    <a:pt x="1984659" y="2401111"/>
                  </a:lnTo>
                  <a:lnTo>
                    <a:pt x="1896538" y="2447046"/>
                  </a:lnTo>
                  <a:lnTo>
                    <a:pt x="1800916" y="2484545"/>
                  </a:lnTo>
                  <a:lnTo>
                    <a:pt x="1701545" y="2513606"/>
                  </a:lnTo>
                  <a:lnTo>
                    <a:pt x="1650922" y="2522043"/>
                  </a:lnTo>
                  <a:lnTo>
                    <a:pt x="1597487" y="2530481"/>
                  </a:lnTo>
                  <a:lnTo>
                    <a:pt x="1543114" y="2535168"/>
                  </a:lnTo>
                  <a:lnTo>
                    <a:pt x="1488741" y="2542668"/>
                  </a:lnTo>
                  <a:lnTo>
                    <a:pt x="1436243" y="2549230"/>
                  </a:lnTo>
                  <a:lnTo>
                    <a:pt x="1384683" y="2557667"/>
                  </a:lnTo>
                  <a:lnTo>
                    <a:pt x="1334997" y="2569854"/>
                  </a:lnTo>
                  <a:lnTo>
                    <a:pt x="1289061" y="2584853"/>
                  </a:lnTo>
                  <a:lnTo>
                    <a:pt x="1246875" y="2605478"/>
                  </a:lnTo>
                  <a:lnTo>
                    <a:pt x="1211252" y="2632664"/>
                  </a:lnTo>
                  <a:lnTo>
                    <a:pt x="1180315" y="2666413"/>
                  </a:lnTo>
                  <a:lnTo>
                    <a:pt x="1155004" y="2703911"/>
                  </a:lnTo>
                  <a:lnTo>
                    <a:pt x="1136255" y="2747035"/>
                  </a:lnTo>
                  <a:lnTo>
                    <a:pt x="1119380" y="2792970"/>
                  </a:lnTo>
                  <a:lnTo>
                    <a:pt x="1105318" y="2840781"/>
                  </a:lnTo>
                  <a:lnTo>
                    <a:pt x="1090319" y="2891404"/>
                  </a:lnTo>
                  <a:lnTo>
                    <a:pt x="1074382" y="2944840"/>
                  </a:lnTo>
                  <a:lnTo>
                    <a:pt x="1061257" y="2997338"/>
                  </a:lnTo>
                  <a:lnTo>
                    <a:pt x="1045321" y="3049836"/>
                  </a:lnTo>
                  <a:lnTo>
                    <a:pt x="1030321" y="3103271"/>
                  </a:lnTo>
                  <a:lnTo>
                    <a:pt x="1011572" y="3155769"/>
                  </a:lnTo>
                  <a:lnTo>
                    <a:pt x="992823" y="3207329"/>
                  </a:lnTo>
                  <a:lnTo>
                    <a:pt x="972198" y="3255140"/>
                  </a:lnTo>
                  <a:lnTo>
                    <a:pt x="948762" y="3301076"/>
                  </a:lnTo>
                  <a:lnTo>
                    <a:pt x="921575" y="3341387"/>
                  </a:lnTo>
                  <a:lnTo>
                    <a:pt x="890639" y="3380760"/>
                  </a:lnTo>
                  <a:lnTo>
                    <a:pt x="855015" y="3414509"/>
                  </a:lnTo>
                  <a:lnTo>
                    <a:pt x="815642" y="3442633"/>
                  </a:lnTo>
                  <a:lnTo>
                    <a:pt x="771581" y="3466069"/>
                  </a:lnTo>
                  <a:lnTo>
                    <a:pt x="726583" y="3480131"/>
                  </a:lnTo>
                  <a:lnTo>
                    <a:pt x="678772" y="3486694"/>
                  </a:lnTo>
                  <a:lnTo>
                    <a:pt x="630024" y="3489506"/>
                  </a:lnTo>
                  <a:lnTo>
                    <a:pt x="578464" y="3488569"/>
                  </a:lnTo>
                  <a:lnTo>
                    <a:pt x="525966" y="3484819"/>
                  </a:lnTo>
                  <a:lnTo>
                    <a:pt x="472530" y="3478256"/>
                  </a:lnTo>
                  <a:lnTo>
                    <a:pt x="420032" y="3470757"/>
                  </a:lnTo>
                  <a:lnTo>
                    <a:pt x="367534" y="3464195"/>
                  </a:lnTo>
                  <a:lnTo>
                    <a:pt x="317849" y="3459507"/>
                  </a:lnTo>
                  <a:lnTo>
                    <a:pt x="268163" y="3457632"/>
                  </a:lnTo>
                  <a:lnTo>
                    <a:pt x="273788" y="3442633"/>
                  </a:lnTo>
                  <a:lnTo>
                    <a:pt x="326286" y="3442633"/>
                  </a:lnTo>
                  <a:lnTo>
                    <a:pt x="382534" y="3442633"/>
                  </a:lnTo>
                  <a:lnTo>
                    <a:pt x="440656" y="3440758"/>
                  </a:lnTo>
                  <a:lnTo>
                    <a:pt x="496904" y="3437008"/>
                  </a:lnTo>
                  <a:lnTo>
                    <a:pt x="553152" y="3432321"/>
                  </a:lnTo>
                  <a:lnTo>
                    <a:pt x="605650" y="3424821"/>
                  </a:lnTo>
                  <a:lnTo>
                    <a:pt x="655336" y="3414509"/>
                  </a:lnTo>
                  <a:lnTo>
                    <a:pt x="701271" y="3399510"/>
                  </a:lnTo>
                  <a:lnTo>
                    <a:pt x="742520" y="3382635"/>
                  </a:lnTo>
                  <a:lnTo>
                    <a:pt x="774394" y="3360136"/>
                  </a:lnTo>
                  <a:lnTo>
                    <a:pt x="800643" y="3332950"/>
                  </a:lnTo>
                  <a:lnTo>
                    <a:pt x="822204" y="3301076"/>
                  </a:lnTo>
                  <a:lnTo>
                    <a:pt x="842828" y="3259827"/>
                  </a:lnTo>
                  <a:lnTo>
                    <a:pt x="859703" y="3213892"/>
                  </a:lnTo>
                  <a:lnTo>
                    <a:pt x="875640" y="3161394"/>
                  </a:lnTo>
                  <a:lnTo>
                    <a:pt x="888764" y="3106083"/>
                  </a:lnTo>
                  <a:lnTo>
                    <a:pt x="900951" y="3048898"/>
                  </a:lnTo>
                  <a:lnTo>
                    <a:pt x="913138" y="2988900"/>
                  </a:lnTo>
                  <a:lnTo>
                    <a:pt x="924388" y="2927028"/>
                  </a:lnTo>
                  <a:lnTo>
                    <a:pt x="936575" y="2867968"/>
                  </a:lnTo>
                  <a:lnTo>
                    <a:pt x="948762" y="2806095"/>
                  </a:lnTo>
                  <a:lnTo>
                    <a:pt x="961886" y="2748910"/>
                  </a:lnTo>
                  <a:lnTo>
                    <a:pt x="975948" y="2692662"/>
                  </a:lnTo>
                  <a:lnTo>
                    <a:pt x="990948" y="2641101"/>
                  </a:lnTo>
                  <a:lnTo>
                    <a:pt x="1009697" y="2593291"/>
                  </a:lnTo>
                  <a:lnTo>
                    <a:pt x="1030321" y="2552042"/>
                  </a:lnTo>
                  <a:lnTo>
                    <a:pt x="1052820" y="2516419"/>
                  </a:lnTo>
                  <a:lnTo>
                    <a:pt x="1088444" y="2478920"/>
                  </a:lnTo>
                  <a:lnTo>
                    <a:pt x="1127817" y="2447046"/>
                  </a:lnTo>
                  <a:lnTo>
                    <a:pt x="1171878" y="2419860"/>
                  </a:lnTo>
                  <a:lnTo>
                    <a:pt x="1219689" y="2395486"/>
                  </a:lnTo>
                  <a:lnTo>
                    <a:pt x="1270312" y="2376736"/>
                  </a:lnTo>
                  <a:lnTo>
                    <a:pt x="1323747" y="2359862"/>
                  </a:lnTo>
                  <a:lnTo>
                    <a:pt x="1379995" y="2345800"/>
                  </a:lnTo>
                  <a:lnTo>
                    <a:pt x="1438118" y="2332676"/>
                  </a:lnTo>
                  <a:lnTo>
                    <a:pt x="1495303" y="2318614"/>
                  </a:lnTo>
                  <a:lnTo>
                    <a:pt x="1553426" y="2307364"/>
                  </a:lnTo>
                  <a:lnTo>
                    <a:pt x="1613424" y="2293302"/>
                  </a:lnTo>
                  <a:lnTo>
                    <a:pt x="1671546" y="2278303"/>
                  </a:lnTo>
                  <a:lnTo>
                    <a:pt x="1727794" y="2261428"/>
                  </a:lnTo>
                  <a:lnTo>
                    <a:pt x="1782167" y="2242679"/>
                  </a:lnTo>
                  <a:lnTo>
                    <a:pt x="1834665" y="2218305"/>
                  </a:lnTo>
                  <a:lnTo>
                    <a:pt x="1884351" y="2191119"/>
                  </a:lnTo>
                  <a:lnTo>
                    <a:pt x="1930286" y="2157370"/>
                  </a:lnTo>
                  <a:lnTo>
                    <a:pt x="1971535" y="2119871"/>
                  </a:lnTo>
                  <a:lnTo>
                    <a:pt x="2009033" y="2073936"/>
                  </a:lnTo>
                  <a:lnTo>
                    <a:pt x="2056844" y="1999876"/>
                  </a:lnTo>
                  <a:lnTo>
                    <a:pt x="2099030" y="1922067"/>
                  </a:lnTo>
                  <a:lnTo>
                    <a:pt x="2138403" y="1839570"/>
                  </a:lnTo>
                  <a:lnTo>
                    <a:pt x="2175902" y="1755198"/>
                  </a:lnTo>
                  <a:lnTo>
                    <a:pt x="2209651" y="1669889"/>
                  </a:lnTo>
                  <a:lnTo>
                    <a:pt x="2244337" y="1582705"/>
                  </a:lnTo>
                  <a:lnTo>
                    <a:pt x="2279960" y="1495520"/>
                  </a:lnTo>
                  <a:lnTo>
                    <a:pt x="2291210" y="1464584"/>
                  </a:lnTo>
                  <a:lnTo>
                    <a:pt x="2307147" y="1428961"/>
                  </a:lnTo>
                  <a:lnTo>
                    <a:pt x="2320271" y="1389587"/>
                  </a:lnTo>
                  <a:lnTo>
                    <a:pt x="2330583" y="1347401"/>
                  </a:lnTo>
                  <a:lnTo>
                    <a:pt x="2334333" y="1303340"/>
                  </a:lnTo>
                  <a:lnTo>
                    <a:pt x="2330583" y="1260217"/>
                  </a:lnTo>
                  <a:lnTo>
                    <a:pt x="2327771" y="1248967"/>
                  </a:lnTo>
                  <a:lnTo>
                    <a:pt x="2320271" y="1230218"/>
                  </a:lnTo>
                  <a:lnTo>
                    <a:pt x="2309959" y="1205844"/>
                  </a:lnTo>
                  <a:lnTo>
                    <a:pt x="2298710" y="1174908"/>
                  </a:lnTo>
                  <a:lnTo>
                    <a:pt x="2284648" y="1139284"/>
                  </a:lnTo>
                  <a:lnTo>
                    <a:pt x="2272461" y="1095223"/>
                  </a:lnTo>
                  <a:lnTo>
                    <a:pt x="2264024" y="1045538"/>
                  </a:lnTo>
                  <a:lnTo>
                    <a:pt x="2255586" y="991165"/>
                  </a:lnTo>
                  <a:lnTo>
                    <a:pt x="2257461" y="997727"/>
                  </a:lnTo>
                  <a:lnTo>
                    <a:pt x="2259336" y="997727"/>
                  </a:lnTo>
                  <a:lnTo>
                    <a:pt x="2259336" y="989290"/>
                  </a:lnTo>
                  <a:lnTo>
                    <a:pt x="2259336" y="976165"/>
                  </a:lnTo>
                  <a:lnTo>
                    <a:pt x="2261211" y="955541"/>
                  </a:lnTo>
                  <a:lnTo>
                    <a:pt x="2263086" y="928355"/>
                  </a:lnTo>
                  <a:lnTo>
                    <a:pt x="2265898" y="897419"/>
                  </a:lnTo>
                  <a:lnTo>
                    <a:pt x="2271523" y="861795"/>
                  </a:lnTo>
                  <a:lnTo>
                    <a:pt x="2279960" y="820546"/>
                  </a:lnTo>
                  <a:lnTo>
                    <a:pt x="2291210" y="778361"/>
                  </a:lnTo>
                  <a:lnTo>
                    <a:pt x="2305272" y="732425"/>
                  </a:lnTo>
                  <a:lnTo>
                    <a:pt x="2324021" y="682739"/>
                  </a:lnTo>
                  <a:lnTo>
                    <a:pt x="2346520" y="631179"/>
                  </a:lnTo>
                  <a:lnTo>
                    <a:pt x="2373707" y="580556"/>
                  </a:lnTo>
                  <a:lnTo>
                    <a:pt x="2405580" y="527120"/>
                  </a:lnTo>
                  <a:lnTo>
                    <a:pt x="2443079" y="474622"/>
                  </a:lnTo>
                  <a:lnTo>
                    <a:pt x="2488077" y="422124"/>
                  </a:lnTo>
                  <a:lnTo>
                    <a:pt x="2538700" y="370564"/>
                  </a:lnTo>
                  <a:lnTo>
                    <a:pt x="2594948" y="319941"/>
                  </a:lnTo>
                  <a:lnTo>
                    <a:pt x="2661508" y="272130"/>
                  </a:lnTo>
                  <a:lnTo>
                    <a:pt x="2732755" y="226194"/>
                  </a:lnTo>
                  <a:lnTo>
                    <a:pt x="2815252" y="183071"/>
                  </a:lnTo>
                  <a:lnTo>
                    <a:pt x="3024307" y="101512"/>
                  </a:lnTo>
                  <a:lnTo>
                    <a:pt x="3046806" y="97762"/>
                  </a:lnTo>
                  <a:lnTo>
                    <a:pt x="3073992" y="94949"/>
                  </a:lnTo>
                  <a:lnTo>
                    <a:pt x="3106803" y="91200"/>
                  </a:lnTo>
                  <a:lnTo>
                    <a:pt x="3142427" y="86512"/>
                  </a:lnTo>
                  <a:lnTo>
                    <a:pt x="3178051" y="82762"/>
                  </a:lnTo>
                  <a:lnTo>
                    <a:pt x="3213674" y="79013"/>
                  </a:lnTo>
                  <a:lnTo>
                    <a:pt x="3246485" y="77138"/>
                  </a:lnTo>
                  <a:close/>
                  <a:moveTo>
                    <a:pt x="1863056" y="0"/>
                  </a:moveTo>
                  <a:lnTo>
                    <a:pt x="1875848" y="0"/>
                  </a:lnTo>
                  <a:lnTo>
                    <a:pt x="1907248" y="6396"/>
                  </a:lnTo>
                  <a:lnTo>
                    <a:pt x="1936903" y="13374"/>
                  </a:lnTo>
                  <a:lnTo>
                    <a:pt x="1965396" y="22096"/>
                  </a:lnTo>
                  <a:lnTo>
                    <a:pt x="1992144" y="33726"/>
                  </a:lnTo>
                  <a:lnTo>
                    <a:pt x="2015403" y="47100"/>
                  </a:lnTo>
                  <a:lnTo>
                    <a:pt x="2036336" y="63381"/>
                  </a:lnTo>
                  <a:lnTo>
                    <a:pt x="2054362" y="83152"/>
                  </a:lnTo>
                  <a:lnTo>
                    <a:pt x="2078784" y="119203"/>
                  </a:lnTo>
                  <a:lnTo>
                    <a:pt x="2097973" y="157581"/>
                  </a:lnTo>
                  <a:lnTo>
                    <a:pt x="2111347" y="196540"/>
                  </a:lnTo>
                  <a:lnTo>
                    <a:pt x="2121232" y="236662"/>
                  </a:lnTo>
                  <a:lnTo>
                    <a:pt x="2125302" y="277947"/>
                  </a:lnTo>
                  <a:lnTo>
                    <a:pt x="2126465" y="320395"/>
                  </a:lnTo>
                  <a:lnTo>
                    <a:pt x="2122976" y="361098"/>
                  </a:lnTo>
                  <a:lnTo>
                    <a:pt x="2116580" y="403546"/>
                  </a:lnTo>
                  <a:lnTo>
                    <a:pt x="2108439" y="444831"/>
                  </a:lnTo>
                  <a:lnTo>
                    <a:pt x="2096810" y="486116"/>
                  </a:lnTo>
                  <a:lnTo>
                    <a:pt x="2082854" y="526238"/>
                  </a:lnTo>
                  <a:lnTo>
                    <a:pt x="2067154" y="565197"/>
                  </a:lnTo>
                  <a:lnTo>
                    <a:pt x="2050291" y="602412"/>
                  </a:lnTo>
                  <a:lnTo>
                    <a:pt x="2032266" y="638463"/>
                  </a:lnTo>
                  <a:lnTo>
                    <a:pt x="2014240" y="672189"/>
                  </a:lnTo>
                  <a:lnTo>
                    <a:pt x="1995051" y="703007"/>
                  </a:lnTo>
                  <a:lnTo>
                    <a:pt x="1975281" y="731500"/>
                  </a:lnTo>
                  <a:lnTo>
                    <a:pt x="1957255" y="757666"/>
                  </a:lnTo>
                  <a:lnTo>
                    <a:pt x="1929344" y="789647"/>
                  </a:lnTo>
                  <a:lnTo>
                    <a:pt x="1899107" y="820466"/>
                  </a:lnTo>
                  <a:lnTo>
                    <a:pt x="1864219" y="848958"/>
                  </a:lnTo>
                  <a:lnTo>
                    <a:pt x="1825841" y="873962"/>
                  </a:lnTo>
                  <a:lnTo>
                    <a:pt x="1784556" y="896058"/>
                  </a:lnTo>
                  <a:lnTo>
                    <a:pt x="1741527" y="914084"/>
                  </a:lnTo>
                  <a:lnTo>
                    <a:pt x="1696171" y="928039"/>
                  </a:lnTo>
                  <a:lnTo>
                    <a:pt x="1672912" y="930947"/>
                  </a:lnTo>
                  <a:lnTo>
                    <a:pt x="1648490" y="932110"/>
                  </a:lnTo>
                  <a:lnTo>
                    <a:pt x="1624068" y="932110"/>
                  </a:lnTo>
                  <a:lnTo>
                    <a:pt x="1597902" y="930365"/>
                  </a:lnTo>
                  <a:lnTo>
                    <a:pt x="1572317" y="929202"/>
                  </a:lnTo>
                  <a:lnTo>
                    <a:pt x="1545569" y="928039"/>
                  </a:lnTo>
                  <a:lnTo>
                    <a:pt x="1521728" y="929202"/>
                  </a:lnTo>
                  <a:lnTo>
                    <a:pt x="1497306" y="932110"/>
                  </a:lnTo>
                  <a:lnTo>
                    <a:pt x="1475210" y="938506"/>
                  </a:lnTo>
                  <a:lnTo>
                    <a:pt x="1453695" y="948391"/>
                  </a:lnTo>
                  <a:lnTo>
                    <a:pt x="1435669" y="962928"/>
                  </a:lnTo>
                  <a:lnTo>
                    <a:pt x="1415899" y="985024"/>
                  </a:lnTo>
                  <a:lnTo>
                    <a:pt x="1397873" y="1011772"/>
                  </a:lnTo>
                  <a:lnTo>
                    <a:pt x="1382173" y="1039102"/>
                  </a:lnTo>
                  <a:lnTo>
                    <a:pt x="1367055" y="1066431"/>
                  </a:lnTo>
                  <a:lnTo>
                    <a:pt x="1352518" y="1094924"/>
                  </a:lnTo>
                  <a:lnTo>
                    <a:pt x="1330422" y="1132138"/>
                  </a:lnTo>
                  <a:lnTo>
                    <a:pt x="1307744" y="1171097"/>
                  </a:lnTo>
                  <a:lnTo>
                    <a:pt x="1284485" y="1210056"/>
                  </a:lnTo>
                  <a:lnTo>
                    <a:pt x="1260644" y="1248434"/>
                  </a:lnTo>
                  <a:lnTo>
                    <a:pt x="1235059" y="1286230"/>
                  </a:lnTo>
                  <a:lnTo>
                    <a:pt x="1207730" y="1322281"/>
                  </a:lnTo>
                  <a:lnTo>
                    <a:pt x="1179238" y="1356007"/>
                  </a:lnTo>
                  <a:lnTo>
                    <a:pt x="1148419" y="1385663"/>
                  </a:lnTo>
                  <a:lnTo>
                    <a:pt x="1114693" y="1411248"/>
                  </a:lnTo>
                  <a:lnTo>
                    <a:pt x="1064686" y="1442066"/>
                  </a:lnTo>
                  <a:lnTo>
                    <a:pt x="1010027" y="1470558"/>
                  </a:lnTo>
                  <a:lnTo>
                    <a:pt x="950717" y="1493818"/>
                  </a:lnTo>
                  <a:lnTo>
                    <a:pt x="889080" y="1511843"/>
                  </a:lnTo>
                  <a:lnTo>
                    <a:pt x="857680" y="1517077"/>
                  </a:lnTo>
                  <a:lnTo>
                    <a:pt x="824536" y="1522310"/>
                  </a:lnTo>
                  <a:lnTo>
                    <a:pt x="790810" y="1525217"/>
                  </a:lnTo>
                  <a:lnTo>
                    <a:pt x="757084" y="1529869"/>
                  </a:lnTo>
                  <a:lnTo>
                    <a:pt x="724522" y="1533940"/>
                  </a:lnTo>
                  <a:lnTo>
                    <a:pt x="692540" y="1539173"/>
                  </a:lnTo>
                  <a:lnTo>
                    <a:pt x="661722" y="1546732"/>
                  </a:lnTo>
                  <a:lnTo>
                    <a:pt x="633230" y="1556036"/>
                  </a:lnTo>
                  <a:lnTo>
                    <a:pt x="607063" y="1568828"/>
                  </a:lnTo>
                  <a:lnTo>
                    <a:pt x="584967" y="1585691"/>
                  </a:lnTo>
                  <a:lnTo>
                    <a:pt x="565778" y="1606624"/>
                  </a:lnTo>
                  <a:lnTo>
                    <a:pt x="550078" y="1629883"/>
                  </a:lnTo>
                  <a:lnTo>
                    <a:pt x="538449" y="1656631"/>
                  </a:lnTo>
                  <a:lnTo>
                    <a:pt x="527982" y="1685124"/>
                  </a:lnTo>
                  <a:lnTo>
                    <a:pt x="519260" y="1714779"/>
                  </a:lnTo>
                  <a:lnTo>
                    <a:pt x="509956" y="1746179"/>
                  </a:lnTo>
                  <a:lnTo>
                    <a:pt x="500071" y="1779323"/>
                  </a:lnTo>
                  <a:lnTo>
                    <a:pt x="491931" y="1811886"/>
                  </a:lnTo>
                  <a:lnTo>
                    <a:pt x="482045" y="1844449"/>
                  </a:lnTo>
                  <a:lnTo>
                    <a:pt x="472742" y="1877593"/>
                  </a:lnTo>
                  <a:lnTo>
                    <a:pt x="461112" y="1910156"/>
                  </a:lnTo>
                  <a:lnTo>
                    <a:pt x="449483" y="1942137"/>
                  </a:lnTo>
                  <a:lnTo>
                    <a:pt x="436690" y="1971793"/>
                  </a:lnTo>
                  <a:lnTo>
                    <a:pt x="422153" y="2000285"/>
                  </a:lnTo>
                  <a:lnTo>
                    <a:pt x="405290" y="2025289"/>
                  </a:lnTo>
                  <a:lnTo>
                    <a:pt x="386102" y="2049711"/>
                  </a:lnTo>
                  <a:lnTo>
                    <a:pt x="364005" y="2070644"/>
                  </a:lnTo>
                  <a:lnTo>
                    <a:pt x="339583" y="2088088"/>
                  </a:lnTo>
                  <a:lnTo>
                    <a:pt x="312254" y="2102625"/>
                  </a:lnTo>
                  <a:lnTo>
                    <a:pt x="284343" y="2111347"/>
                  </a:lnTo>
                  <a:lnTo>
                    <a:pt x="254687" y="2115418"/>
                  </a:lnTo>
                  <a:lnTo>
                    <a:pt x="224450" y="2117162"/>
                  </a:lnTo>
                  <a:lnTo>
                    <a:pt x="192469" y="2116581"/>
                  </a:lnTo>
                  <a:lnTo>
                    <a:pt x="159906" y="2114255"/>
                  </a:lnTo>
                  <a:lnTo>
                    <a:pt x="126762" y="2110184"/>
                  </a:lnTo>
                  <a:lnTo>
                    <a:pt x="94199" y="2105533"/>
                  </a:lnTo>
                  <a:lnTo>
                    <a:pt x="61637" y="2101462"/>
                  </a:lnTo>
                  <a:lnTo>
                    <a:pt x="30818" y="2098555"/>
                  </a:lnTo>
                  <a:lnTo>
                    <a:pt x="0" y="2097392"/>
                  </a:lnTo>
                  <a:lnTo>
                    <a:pt x="3489" y="2088088"/>
                  </a:lnTo>
                  <a:lnTo>
                    <a:pt x="36052" y="2088088"/>
                  </a:lnTo>
                  <a:lnTo>
                    <a:pt x="70940" y="2088088"/>
                  </a:lnTo>
                  <a:lnTo>
                    <a:pt x="106992" y="2086925"/>
                  </a:lnTo>
                  <a:lnTo>
                    <a:pt x="141880" y="2084599"/>
                  </a:lnTo>
                  <a:lnTo>
                    <a:pt x="176769" y="2081692"/>
                  </a:lnTo>
                  <a:lnTo>
                    <a:pt x="209332" y="2077040"/>
                  </a:lnTo>
                  <a:lnTo>
                    <a:pt x="240150" y="2070644"/>
                  </a:lnTo>
                  <a:lnTo>
                    <a:pt x="268643" y="2061340"/>
                  </a:lnTo>
                  <a:lnTo>
                    <a:pt x="294228" y="2050874"/>
                  </a:lnTo>
                  <a:lnTo>
                    <a:pt x="313998" y="2036918"/>
                  </a:lnTo>
                  <a:lnTo>
                    <a:pt x="330280" y="2020055"/>
                  </a:lnTo>
                  <a:lnTo>
                    <a:pt x="343654" y="2000285"/>
                  </a:lnTo>
                  <a:lnTo>
                    <a:pt x="356446" y="1974700"/>
                  </a:lnTo>
                  <a:lnTo>
                    <a:pt x="366913" y="1946208"/>
                  </a:lnTo>
                  <a:lnTo>
                    <a:pt x="376798" y="1913645"/>
                  </a:lnTo>
                  <a:lnTo>
                    <a:pt x="384939" y="1879338"/>
                  </a:lnTo>
                  <a:lnTo>
                    <a:pt x="392498" y="1843867"/>
                  </a:lnTo>
                  <a:lnTo>
                    <a:pt x="400057" y="1806653"/>
                  </a:lnTo>
                  <a:lnTo>
                    <a:pt x="407035" y="1768275"/>
                  </a:lnTo>
                  <a:lnTo>
                    <a:pt x="414594" y="1731642"/>
                  </a:lnTo>
                  <a:lnTo>
                    <a:pt x="422153" y="1693265"/>
                  </a:lnTo>
                  <a:lnTo>
                    <a:pt x="430294" y="1657794"/>
                  </a:lnTo>
                  <a:lnTo>
                    <a:pt x="439016" y="1622906"/>
                  </a:lnTo>
                  <a:lnTo>
                    <a:pt x="448320" y="1590924"/>
                  </a:lnTo>
                  <a:lnTo>
                    <a:pt x="459949" y="1561269"/>
                  </a:lnTo>
                  <a:lnTo>
                    <a:pt x="472742" y="1535684"/>
                  </a:lnTo>
                  <a:lnTo>
                    <a:pt x="486697" y="1513588"/>
                  </a:lnTo>
                  <a:lnTo>
                    <a:pt x="508793" y="1490329"/>
                  </a:lnTo>
                  <a:lnTo>
                    <a:pt x="533215" y="1470558"/>
                  </a:lnTo>
                  <a:lnTo>
                    <a:pt x="560545" y="1453696"/>
                  </a:lnTo>
                  <a:lnTo>
                    <a:pt x="590200" y="1438577"/>
                  </a:lnTo>
                  <a:lnTo>
                    <a:pt x="621600" y="1426948"/>
                  </a:lnTo>
                  <a:lnTo>
                    <a:pt x="654744" y="1416481"/>
                  </a:lnTo>
                  <a:lnTo>
                    <a:pt x="689633" y="1407759"/>
                  </a:lnTo>
                  <a:lnTo>
                    <a:pt x="725685" y="1399618"/>
                  </a:lnTo>
                  <a:lnTo>
                    <a:pt x="761155" y="1390896"/>
                  </a:lnTo>
                  <a:lnTo>
                    <a:pt x="797206" y="1383918"/>
                  </a:lnTo>
                  <a:lnTo>
                    <a:pt x="834421" y="1375196"/>
                  </a:lnTo>
                  <a:lnTo>
                    <a:pt x="870473" y="1365892"/>
                  </a:lnTo>
                  <a:lnTo>
                    <a:pt x="905361" y="1355426"/>
                  </a:lnTo>
                  <a:lnTo>
                    <a:pt x="939087" y="1343796"/>
                  </a:lnTo>
                  <a:lnTo>
                    <a:pt x="971650" y="1328678"/>
                  </a:lnTo>
                  <a:lnTo>
                    <a:pt x="1002468" y="1311815"/>
                  </a:lnTo>
                  <a:lnTo>
                    <a:pt x="1030961" y="1290882"/>
                  </a:lnTo>
                  <a:lnTo>
                    <a:pt x="1056546" y="1267623"/>
                  </a:lnTo>
                  <a:lnTo>
                    <a:pt x="1079805" y="1239130"/>
                  </a:lnTo>
                  <a:lnTo>
                    <a:pt x="1109460" y="1193193"/>
                  </a:lnTo>
                  <a:lnTo>
                    <a:pt x="1135627" y="1144931"/>
                  </a:lnTo>
                  <a:lnTo>
                    <a:pt x="1160049" y="1093761"/>
                  </a:lnTo>
                  <a:lnTo>
                    <a:pt x="1183308" y="1041428"/>
                  </a:lnTo>
                  <a:lnTo>
                    <a:pt x="1204241" y="988513"/>
                  </a:lnTo>
                  <a:lnTo>
                    <a:pt x="1225756" y="934436"/>
                  </a:lnTo>
                  <a:lnTo>
                    <a:pt x="1247852" y="880358"/>
                  </a:lnTo>
                  <a:lnTo>
                    <a:pt x="1254830" y="861169"/>
                  </a:lnTo>
                  <a:lnTo>
                    <a:pt x="1264715" y="839073"/>
                  </a:lnTo>
                  <a:lnTo>
                    <a:pt x="1272855" y="814651"/>
                  </a:lnTo>
                  <a:lnTo>
                    <a:pt x="1279252" y="788485"/>
                  </a:lnTo>
                  <a:lnTo>
                    <a:pt x="1281578" y="761155"/>
                  </a:lnTo>
                  <a:lnTo>
                    <a:pt x="1279252" y="734407"/>
                  </a:lnTo>
                  <a:lnTo>
                    <a:pt x="1277507" y="727429"/>
                  </a:lnTo>
                  <a:lnTo>
                    <a:pt x="1272855" y="715800"/>
                  </a:lnTo>
                  <a:lnTo>
                    <a:pt x="1266459" y="700681"/>
                  </a:lnTo>
                  <a:lnTo>
                    <a:pt x="1259481" y="681493"/>
                  </a:lnTo>
                  <a:lnTo>
                    <a:pt x="1250759" y="659396"/>
                  </a:lnTo>
                  <a:lnTo>
                    <a:pt x="1243200" y="632067"/>
                  </a:lnTo>
                  <a:lnTo>
                    <a:pt x="1237967" y="601249"/>
                  </a:lnTo>
                  <a:lnTo>
                    <a:pt x="1232733" y="567523"/>
                  </a:lnTo>
                  <a:lnTo>
                    <a:pt x="1233896" y="571593"/>
                  </a:lnTo>
                  <a:lnTo>
                    <a:pt x="1235059" y="571593"/>
                  </a:lnTo>
                  <a:lnTo>
                    <a:pt x="1235059" y="566360"/>
                  </a:lnTo>
                  <a:lnTo>
                    <a:pt x="1235059" y="558219"/>
                  </a:lnTo>
                  <a:lnTo>
                    <a:pt x="1236222" y="545427"/>
                  </a:lnTo>
                  <a:lnTo>
                    <a:pt x="1237385" y="528564"/>
                  </a:lnTo>
                  <a:lnTo>
                    <a:pt x="1239130" y="509375"/>
                  </a:lnTo>
                  <a:lnTo>
                    <a:pt x="1242619" y="487279"/>
                  </a:lnTo>
                  <a:lnTo>
                    <a:pt x="1247852" y="461694"/>
                  </a:lnTo>
                  <a:lnTo>
                    <a:pt x="1254830" y="435527"/>
                  </a:lnTo>
                  <a:lnTo>
                    <a:pt x="1263552" y="407035"/>
                  </a:lnTo>
                  <a:lnTo>
                    <a:pt x="1275181" y="376217"/>
                  </a:lnTo>
                  <a:lnTo>
                    <a:pt x="1289137" y="344235"/>
                  </a:lnTo>
                  <a:lnTo>
                    <a:pt x="1306000" y="312835"/>
                  </a:lnTo>
                  <a:lnTo>
                    <a:pt x="1325770" y="279691"/>
                  </a:lnTo>
                  <a:lnTo>
                    <a:pt x="1349029" y="247128"/>
                  </a:lnTo>
                  <a:lnTo>
                    <a:pt x="1376940" y="214566"/>
                  </a:lnTo>
                  <a:lnTo>
                    <a:pt x="1408340" y="182584"/>
                  </a:lnTo>
                  <a:lnTo>
                    <a:pt x="1443228" y="151184"/>
                  </a:lnTo>
                  <a:lnTo>
                    <a:pt x="1484513" y="121529"/>
                  </a:lnTo>
                  <a:lnTo>
                    <a:pt x="1528706" y="93037"/>
                  </a:lnTo>
                  <a:lnTo>
                    <a:pt x="1579876" y="66288"/>
                  </a:lnTo>
                  <a:lnTo>
                    <a:pt x="1709545" y="15700"/>
                  </a:lnTo>
                  <a:lnTo>
                    <a:pt x="1723501" y="13374"/>
                  </a:lnTo>
                  <a:lnTo>
                    <a:pt x="1740364" y="11629"/>
                  </a:lnTo>
                  <a:lnTo>
                    <a:pt x="1760715" y="9304"/>
                  </a:lnTo>
                  <a:lnTo>
                    <a:pt x="1782812" y="6396"/>
                  </a:lnTo>
                  <a:lnTo>
                    <a:pt x="1804908" y="4070"/>
                  </a:lnTo>
                  <a:lnTo>
                    <a:pt x="1827004" y="1744"/>
                  </a:lnTo>
                  <a:lnTo>
                    <a:pt x="1847356" y="5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Oval 12287">
              <a:extLst>
                <a:ext uri="{FF2B5EF4-FFF2-40B4-BE49-F238E27FC236}">
                  <a16:creationId xmlns:a16="http://schemas.microsoft.com/office/drawing/2014/main" id="{F834D082-1635-45E3-9A6E-E35325D1E66C}"/>
                </a:ext>
              </a:extLst>
            </p:cNvPr>
            <p:cNvSpPr/>
            <p:nvPr/>
          </p:nvSpPr>
          <p:spPr>
            <a:xfrm>
              <a:off x="3843077" y="415956"/>
              <a:ext cx="282062" cy="281027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9BB92E4-90ED-4BFD-AB58-779C7C0DB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312" y="708937"/>
              <a:ext cx="277876" cy="316802"/>
            </a:xfrm>
            <a:custGeom>
              <a:avLst/>
              <a:gdLst>
                <a:gd name="T0" fmla="*/ 1764 w 2942"/>
                <a:gd name="T1" fmla="*/ 10 h 3247"/>
                <a:gd name="T2" fmla="*/ 2091 w 2942"/>
                <a:gd name="T3" fmla="*/ 74 h 3247"/>
                <a:gd name="T4" fmla="*/ 2365 w 2942"/>
                <a:gd name="T5" fmla="*/ 192 h 3247"/>
                <a:gd name="T6" fmla="*/ 2591 w 2942"/>
                <a:gd name="T7" fmla="*/ 361 h 3247"/>
                <a:gd name="T8" fmla="*/ 2765 w 2942"/>
                <a:gd name="T9" fmla="*/ 576 h 3247"/>
                <a:gd name="T10" fmla="*/ 2873 w 2942"/>
                <a:gd name="T11" fmla="*/ 798 h 3247"/>
                <a:gd name="T12" fmla="*/ 2933 w 2942"/>
                <a:gd name="T13" fmla="*/ 1060 h 3247"/>
                <a:gd name="T14" fmla="*/ 2936 w 2942"/>
                <a:gd name="T15" fmla="*/ 1345 h 3247"/>
                <a:gd name="T16" fmla="*/ 2873 w 2942"/>
                <a:gd name="T17" fmla="*/ 1607 h 3247"/>
                <a:gd name="T18" fmla="*/ 2753 w 2942"/>
                <a:gd name="T19" fmla="*/ 1812 h 3247"/>
                <a:gd name="T20" fmla="*/ 2611 w 2942"/>
                <a:gd name="T21" fmla="*/ 1998 h 3247"/>
                <a:gd name="T22" fmla="*/ 2509 w 2942"/>
                <a:gd name="T23" fmla="*/ 2167 h 3247"/>
                <a:gd name="T24" fmla="*/ 2471 w 2942"/>
                <a:gd name="T25" fmla="*/ 2323 h 3247"/>
                <a:gd name="T26" fmla="*/ 2485 w 2942"/>
                <a:gd name="T27" fmla="*/ 2452 h 3247"/>
                <a:gd name="T28" fmla="*/ 2522 w 2942"/>
                <a:gd name="T29" fmla="*/ 2603 h 3247"/>
                <a:gd name="T30" fmla="*/ 2562 w 2942"/>
                <a:gd name="T31" fmla="*/ 2729 h 3247"/>
                <a:gd name="T32" fmla="*/ 2604 w 2942"/>
                <a:gd name="T33" fmla="*/ 2845 h 3247"/>
                <a:gd name="T34" fmla="*/ 2654 w 2942"/>
                <a:gd name="T35" fmla="*/ 3007 h 3247"/>
                <a:gd name="T36" fmla="*/ 2336 w 2942"/>
                <a:gd name="T37" fmla="*/ 3154 h 3247"/>
                <a:gd name="T38" fmla="*/ 1874 w 2942"/>
                <a:gd name="T39" fmla="*/ 3240 h 3247"/>
                <a:gd name="T40" fmla="*/ 1449 w 2942"/>
                <a:gd name="T41" fmla="*/ 3232 h 3247"/>
                <a:gd name="T42" fmla="*/ 1300 w 2942"/>
                <a:gd name="T43" fmla="*/ 3138 h 3247"/>
                <a:gd name="T44" fmla="*/ 1274 w 2942"/>
                <a:gd name="T45" fmla="*/ 2990 h 3247"/>
                <a:gd name="T46" fmla="*/ 1240 w 2942"/>
                <a:gd name="T47" fmla="*/ 2832 h 3247"/>
                <a:gd name="T48" fmla="*/ 1194 w 2942"/>
                <a:gd name="T49" fmla="*/ 2703 h 3247"/>
                <a:gd name="T50" fmla="*/ 1134 w 2942"/>
                <a:gd name="T51" fmla="*/ 2647 h 3247"/>
                <a:gd name="T52" fmla="*/ 1051 w 2942"/>
                <a:gd name="T53" fmla="*/ 2649 h 3247"/>
                <a:gd name="T54" fmla="*/ 974 w 2942"/>
                <a:gd name="T55" fmla="*/ 2670 h 3247"/>
                <a:gd name="T56" fmla="*/ 864 w 2942"/>
                <a:gd name="T57" fmla="*/ 2703 h 3247"/>
                <a:gd name="T58" fmla="*/ 693 w 2942"/>
                <a:gd name="T59" fmla="*/ 2727 h 3247"/>
                <a:gd name="T60" fmla="*/ 525 w 2942"/>
                <a:gd name="T61" fmla="*/ 2716 h 3247"/>
                <a:gd name="T62" fmla="*/ 438 w 2942"/>
                <a:gd name="T63" fmla="*/ 2681 h 3247"/>
                <a:gd name="T64" fmla="*/ 367 w 2942"/>
                <a:gd name="T65" fmla="*/ 2618 h 3247"/>
                <a:gd name="T66" fmla="*/ 338 w 2942"/>
                <a:gd name="T67" fmla="*/ 2520 h 3247"/>
                <a:gd name="T68" fmla="*/ 354 w 2942"/>
                <a:gd name="T69" fmla="*/ 2421 h 3247"/>
                <a:gd name="T70" fmla="*/ 365 w 2942"/>
                <a:gd name="T71" fmla="*/ 2325 h 3247"/>
                <a:gd name="T72" fmla="*/ 331 w 2942"/>
                <a:gd name="T73" fmla="*/ 2265 h 3247"/>
                <a:gd name="T74" fmla="*/ 278 w 2942"/>
                <a:gd name="T75" fmla="*/ 2232 h 3247"/>
                <a:gd name="T76" fmla="*/ 249 w 2942"/>
                <a:gd name="T77" fmla="*/ 2180 h 3247"/>
                <a:gd name="T78" fmla="*/ 267 w 2942"/>
                <a:gd name="T79" fmla="*/ 2125 h 3247"/>
                <a:gd name="T80" fmla="*/ 224 w 2942"/>
                <a:gd name="T81" fmla="*/ 2069 h 3247"/>
                <a:gd name="T82" fmla="*/ 214 w 2942"/>
                <a:gd name="T83" fmla="*/ 2007 h 3247"/>
                <a:gd name="T84" fmla="*/ 245 w 2942"/>
                <a:gd name="T85" fmla="*/ 1941 h 3247"/>
                <a:gd name="T86" fmla="*/ 273 w 2942"/>
                <a:gd name="T87" fmla="*/ 1872 h 3247"/>
                <a:gd name="T88" fmla="*/ 194 w 2942"/>
                <a:gd name="T89" fmla="*/ 1827 h 3247"/>
                <a:gd name="T90" fmla="*/ 96 w 2942"/>
                <a:gd name="T91" fmla="*/ 1794 h 3247"/>
                <a:gd name="T92" fmla="*/ 18 w 2942"/>
                <a:gd name="T93" fmla="*/ 1747 h 3247"/>
                <a:gd name="T94" fmla="*/ 4 w 2942"/>
                <a:gd name="T95" fmla="*/ 1674 h 3247"/>
                <a:gd name="T96" fmla="*/ 44 w 2942"/>
                <a:gd name="T97" fmla="*/ 1616 h 3247"/>
                <a:gd name="T98" fmla="*/ 111 w 2942"/>
                <a:gd name="T99" fmla="*/ 1545 h 3247"/>
                <a:gd name="T100" fmla="*/ 229 w 2942"/>
                <a:gd name="T101" fmla="*/ 1421 h 3247"/>
                <a:gd name="T102" fmla="*/ 325 w 2942"/>
                <a:gd name="T103" fmla="*/ 1276 h 3247"/>
                <a:gd name="T104" fmla="*/ 345 w 2942"/>
                <a:gd name="T105" fmla="*/ 1143 h 3247"/>
                <a:gd name="T106" fmla="*/ 344 w 2942"/>
                <a:gd name="T107" fmla="*/ 992 h 3247"/>
                <a:gd name="T108" fmla="*/ 440 w 2942"/>
                <a:gd name="T109" fmla="*/ 621 h 3247"/>
                <a:gd name="T110" fmla="*/ 587 w 2942"/>
                <a:gd name="T111" fmla="*/ 401 h 3247"/>
                <a:gd name="T112" fmla="*/ 789 w 2942"/>
                <a:gd name="T113" fmla="*/ 227 h 3247"/>
                <a:gd name="T114" fmla="*/ 1031 w 2942"/>
                <a:gd name="T115" fmla="*/ 103 h 3247"/>
                <a:gd name="T116" fmla="*/ 1516 w 2942"/>
                <a:gd name="T117" fmla="*/ 0 h 3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42" h="3247">
                  <a:moveTo>
                    <a:pt x="1516" y="0"/>
                  </a:moveTo>
                  <a:lnTo>
                    <a:pt x="1644" y="1"/>
                  </a:lnTo>
                  <a:lnTo>
                    <a:pt x="1764" y="10"/>
                  </a:lnTo>
                  <a:lnTo>
                    <a:pt x="1878" y="25"/>
                  </a:lnTo>
                  <a:lnTo>
                    <a:pt x="1987" y="47"/>
                  </a:lnTo>
                  <a:lnTo>
                    <a:pt x="2091" y="74"/>
                  </a:lnTo>
                  <a:lnTo>
                    <a:pt x="2187" y="109"/>
                  </a:lnTo>
                  <a:lnTo>
                    <a:pt x="2280" y="147"/>
                  </a:lnTo>
                  <a:lnTo>
                    <a:pt x="2365" y="192"/>
                  </a:lnTo>
                  <a:lnTo>
                    <a:pt x="2445" y="243"/>
                  </a:lnTo>
                  <a:lnTo>
                    <a:pt x="2522" y="300"/>
                  </a:lnTo>
                  <a:lnTo>
                    <a:pt x="2591" y="361"/>
                  </a:lnTo>
                  <a:lnTo>
                    <a:pt x="2654" y="429"/>
                  </a:lnTo>
                  <a:lnTo>
                    <a:pt x="2713" y="500"/>
                  </a:lnTo>
                  <a:lnTo>
                    <a:pt x="2765" y="576"/>
                  </a:lnTo>
                  <a:lnTo>
                    <a:pt x="2813" y="656"/>
                  </a:lnTo>
                  <a:lnTo>
                    <a:pt x="2845" y="723"/>
                  </a:lnTo>
                  <a:lnTo>
                    <a:pt x="2873" y="798"/>
                  </a:lnTo>
                  <a:lnTo>
                    <a:pt x="2898" y="880"/>
                  </a:lnTo>
                  <a:lnTo>
                    <a:pt x="2918" y="969"/>
                  </a:lnTo>
                  <a:lnTo>
                    <a:pt x="2933" y="1060"/>
                  </a:lnTo>
                  <a:lnTo>
                    <a:pt x="2940" y="1154"/>
                  </a:lnTo>
                  <a:lnTo>
                    <a:pt x="2942" y="1250"/>
                  </a:lnTo>
                  <a:lnTo>
                    <a:pt x="2936" y="1345"/>
                  </a:lnTo>
                  <a:lnTo>
                    <a:pt x="2924" y="1438"/>
                  </a:lnTo>
                  <a:lnTo>
                    <a:pt x="2902" y="1529"/>
                  </a:lnTo>
                  <a:lnTo>
                    <a:pt x="2873" y="1607"/>
                  </a:lnTo>
                  <a:lnTo>
                    <a:pt x="2838" y="1680"/>
                  </a:lnTo>
                  <a:lnTo>
                    <a:pt x="2796" y="1747"/>
                  </a:lnTo>
                  <a:lnTo>
                    <a:pt x="2753" y="1812"/>
                  </a:lnTo>
                  <a:lnTo>
                    <a:pt x="2705" y="1876"/>
                  </a:lnTo>
                  <a:lnTo>
                    <a:pt x="2658" y="1936"/>
                  </a:lnTo>
                  <a:lnTo>
                    <a:pt x="2611" y="1998"/>
                  </a:lnTo>
                  <a:lnTo>
                    <a:pt x="2565" y="2060"/>
                  </a:lnTo>
                  <a:lnTo>
                    <a:pt x="2534" y="2110"/>
                  </a:lnTo>
                  <a:lnTo>
                    <a:pt x="2509" y="2167"/>
                  </a:lnTo>
                  <a:lnTo>
                    <a:pt x="2489" y="2227"/>
                  </a:lnTo>
                  <a:lnTo>
                    <a:pt x="2473" y="2292"/>
                  </a:lnTo>
                  <a:lnTo>
                    <a:pt x="2471" y="2323"/>
                  </a:lnTo>
                  <a:lnTo>
                    <a:pt x="2473" y="2360"/>
                  </a:lnTo>
                  <a:lnTo>
                    <a:pt x="2478" y="2405"/>
                  </a:lnTo>
                  <a:lnTo>
                    <a:pt x="2485" y="2452"/>
                  </a:lnTo>
                  <a:lnTo>
                    <a:pt x="2496" y="2503"/>
                  </a:lnTo>
                  <a:lnTo>
                    <a:pt x="2509" y="2554"/>
                  </a:lnTo>
                  <a:lnTo>
                    <a:pt x="2522" y="2603"/>
                  </a:lnTo>
                  <a:lnTo>
                    <a:pt x="2536" y="2650"/>
                  </a:lnTo>
                  <a:lnTo>
                    <a:pt x="2549" y="2692"/>
                  </a:lnTo>
                  <a:lnTo>
                    <a:pt x="2562" y="2729"/>
                  </a:lnTo>
                  <a:lnTo>
                    <a:pt x="2573" y="2756"/>
                  </a:lnTo>
                  <a:lnTo>
                    <a:pt x="2589" y="2796"/>
                  </a:lnTo>
                  <a:lnTo>
                    <a:pt x="2604" y="2845"/>
                  </a:lnTo>
                  <a:lnTo>
                    <a:pt x="2620" y="2900"/>
                  </a:lnTo>
                  <a:lnTo>
                    <a:pt x="2636" y="2956"/>
                  </a:lnTo>
                  <a:lnTo>
                    <a:pt x="2654" y="3007"/>
                  </a:lnTo>
                  <a:lnTo>
                    <a:pt x="2673" y="3052"/>
                  </a:lnTo>
                  <a:lnTo>
                    <a:pt x="2502" y="3107"/>
                  </a:lnTo>
                  <a:lnTo>
                    <a:pt x="2336" y="3154"/>
                  </a:lnTo>
                  <a:lnTo>
                    <a:pt x="2178" y="3192"/>
                  </a:lnTo>
                  <a:lnTo>
                    <a:pt x="2024" y="3220"/>
                  </a:lnTo>
                  <a:lnTo>
                    <a:pt x="1874" y="3240"/>
                  </a:lnTo>
                  <a:lnTo>
                    <a:pt x="1729" y="3247"/>
                  </a:lnTo>
                  <a:lnTo>
                    <a:pt x="1587" y="3245"/>
                  </a:lnTo>
                  <a:lnTo>
                    <a:pt x="1449" y="3232"/>
                  </a:lnTo>
                  <a:lnTo>
                    <a:pt x="1313" y="3209"/>
                  </a:lnTo>
                  <a:lnTo>
                    <a:pt x="1307" y="3176"/>
                  </a:lnTo>
                  <a:lnTo>
                    <a:pt x="1300" y="3138"/>
                  </a:lnTo>
                  <a:lnTo>
                    <a:pt x="1291" y="3092"/>
                  </a:lnTo>
                  <a:lnTo>
                    <a:pt x="1284" y="3043"/>
                  </a:lnTo>
                  <a:lnTo>
                    <a:pt x="1274" y="2990"/>
                  </a:lnTo>
                  <a:lnTo>
                    <a:pt x="1264" y="2936"/>
                  </a:lnTo>
                  <a:lnTo>
                    <a:pt x="1253" y="2883"/>
                  </a:lnTo>
                  <a:lnTo>
                    <a:pt x="1240" y="2832"/>
                  </a:lnTo>
                  <a:lnTo>
                    <a:pt x="1227" y="2783"/>
                  </a:lnTo>
                  <a:lnTo>
                    <a:pt x="1211" y="2740"/>
                  </a:lnTo>
                  <a:lnTo>
                    <a:pt x="1194" y="2703"/>
                  </a:lnTo>
                  <a:lnTo>
                    <a:pt x="1176" y="2674"/>
                  </a:lnTo>
                  <a:lnTo>
                    <a:pt x="1156" y="2656"/>
                  </a:lnTo>
                  <a:lnTo>
                    <a:pt x="1134" y="2647"/>
                  </a:lnTo>
                  <a:lnTo>
                    <a:pt x="1109" y="2643"/>
                  </a:lnTo>
                  <a:lnTo>
                    <a:pt x="1080" y="2645"/>
                  </a:lnTo>
                  <a:lnTo>
                    <a:pt x="1051" y="2649"/>
                  </a:lnTo>
                  <a:lnTo>
                    <a:pt x="1024" y="2656"/>
                  </a:lnTo>
                  <a:lnTo>
                    <a:pt x="998" y="2663"/>
                  </a:lnTo>
                  <a:lnTo>
                    <a:pt x="974" y="2670"/>
                  </a:lnTo>
                  <a:lnTo>
                    <a:pt x="956" y="2676"/>
                  </a:lnTo>
                  <a:lnTo>
                    <a:pt x="913" y="2690"/>
                  </a:lnTo>
                  <a:lnTo>
                    <a:pt x="864" y="2703"/>
                  </a:lnTo>
                  <a:lnTo>
                    <a:pt x="809" y="2714"/>
                  </a:lnTo>
                  <a:lnTo>
                    <a:pt x="751" y="2721"/>
                  </a:lnTo>
                  <a:lnTo>
                    <a:pt x="693" y="2727"/>
                  </a:lnTo>
                  <a:lnTo>
                    <a:pt x="634" y="2729"/>
                  </a:lnTo>
                  <a:lnTo>
                    <a:pt x="578" y="2725"/>
                  </a:lnTo>
                  <a:lnTo>
                    <a:pt x="525" y="2716"/>
                  </a:lnTo>
                  <a:lnTo>
                    <a:pt x="496" y="2709"/>
                  </a:lnTo>
                  <a:lnTo>
                    <a:pt x="467" y="2696"/>
                  </a:lnTo>
                  <a:lnTo>
                    <a:pt x="438" y="2681"/>
                  </a:lnTo>
                  <a:lnTo>
                    <a:pt x="413" y="2663"/>
                  </a:lnTo>
                  <a:lnTo>
                    <a:pt x="387" y="2641"/>
                  </a:lnTo>
                  <a:lnTo>
                    <a:pt x="367" y="2618"/>
                  </a:lnTo>
                  <a:lnTo>
                    <a:pt x="353" y="2589"/>
                  </a:lnTo>
                  <a:lnTo>
                    <a:pt x="342" y="2556"/>
                  </a:lnTo>
                  <a:lnTo>
                    <a:pt x="338" y="2520"/>
                  </a:lnTo>
                  <a:lnTo>
                    <a:pt x="342" y="2480"/>
                  </a:lnTo>
                  <a:lnTo>
                    <a:pt x="347" y="2452"/>
                  </a:lnTo>
                  <a:lnTo>
                    <a:pt x="354" y="2421"/>
                  </a:lnTo>
                  <a:lnTo>
                    <a:pt x="362" y="2389"/>
                  </a:lnTo>
                  <a:lnTo>
                    <a:pt x="365" y="2358"/>
                  </a:lnTo>
                  <a:lnTo>
                    <a:pt x="365" y="2325"/>
                  </a:lnTo>
                  <a:lnTo>
                    <a:pt x="356" y="2296"/>
                  </a:lnTo>
                  <a:lnTo>
                    <a:pt x="347" y="2280"/>
                  </a:lnTo>
                  <a:lnTo>
                    <a:pt x="331" y="2265"/>
                  </a:lnTo>
                  <a:lnTo>
                    <a:pt x="314" y="2254"/>
                  </a:lnTo>
                  <a:lnTo>
                    <a:pt x="296" y="2245"/>
                  </a:lnTo>
                  <a:lnTo>
                    <a:pt x="278" y="2232"/>
                  </a:lnTo>
                  <a:lnTo>
                    <a:pt x="264" y="2218"/>
                  </a:lnTo>
                  <a:lnTo>
                    <a:pt x="253" y="2200"/>
                  </a:lnTo>
                  <a:lnTo>
                    <a:pt x="249" y="2180"/>
                  </a:lnTo>
                  <a:lnTo>
                    <a:pt x="251" y="2160"/>
                  </a:lnTo>
                  <a:lnTo>
                    <a:pt x="258" y="2141"/>
                  </a:lnTo>
                  <a:lnTo>
                    <a:pt x="267" y="2125"/>
                  </a:lnTo>
                  <a:lnTo>
                    <a:pt x="273" y="2109"/>
                  </a:lnTo>
                  <a:lnTo>
                    <a:pt x="244" y="2089"/>
                  </a:lnTo>
                  <a:lnTo>
                    <a:pt x="224" y="2069"/>
                  </a:lnTo>
                  <a:lnTo>
                    <a:pt x="213" y="2049"/>
                  </a:lnTo>
                  <a:lnTo>
                    <a:pt x="211" y="2027"/>
                  </a:lnTo>
                  <a:lnTo>
                    <a:pt x="214" y="2007"/>
                  </a:lnTo>
                  <a:lnTo>
                    <a:pt x="222" y="1985"/>
                  </a:lnTo>
                  <a:lnTo>
                    <a:pt x="233" y="1963"/>
                  </a:lnTo>
                  <a:lnTo>
                    <a:pt x="245" y="1941"/>
                  </a:lnTo>
                  <a:lnTo>
                    <a:pt x="256" y="1918"/>
                  </a:lnTo>
                  <a:lnTo>
                    <a:pt x="267" y="1896"/>
                  </a:lnTo>
                  <a:lnTo>
                    <a:pt x="273" y="1872"/>
                  </a:lnTo>
                  <a:lnTo>
                    <a:pt x="253" y="1854"/>
                  </a:lnTo>
                  <a:lnTo>
                    <a:pt x="225" y="1840"/>
                  </a:lnTo>
                  <a:lnTo>
                    <a:pt x="194" y="1827"/>
                  </a:lnTo>
                  <a:lnTo>
                    <a:pt x="162" y="1816"/>
                  </a:lnTo>
                  <a:lnTo>
                    <a:pt x="129" y="1805"/>
                  </a:lnTo>
                  <a:lnTo>
                    <a:pt x="96" y="1794"/>
                  </a:lnTo>
                  <a:lnTo>
                    <a:pt x="65" y="1781"/>
                  </a:lnTo>
                  <a:lnTo>
                    <a:pt x="40" y="1767"/>
                  </a:lnTo>
                  <a:lnTo>
                    <a:pt x="18" y="1747"/>
                  </a:lnTo>
                  <a:lnTo>
                    <a:pt x="5" y="1723"/>
                  </a:lnTo>
                  <a:lnTo>
                    <a:pt x="0" y="1698"/>
                  </a:lnTo>
                  <a:lnTo>
                    <a:pt x="4" y="1674"/>
                  </a:lnTo>
                  <a:lnTo>
                    <a:pt x="13" y="1652"/>
                  </a:lnTo>
                  <a:lnTo>
                    <a:pt x="27" y="1634"/>
                  </a:lnTo>
                  <a:lnTo>
                    <a:pt x="44" y="1616"/>
                  </a:lnTo>
                  <a:lnTo>
                    <a:pt x="60" y="1601"/>
                  </a:lnTo>
                  <a:lnTo>
                    <a:pt x="73" y="1589"/>
                  </a:lnTo>
                  <a:lnTo>
                    <a:pt x="111" y="1545"/>
                  </a:lnTo>
                  <a:lnTo>
                    <a:pt x="151" y="1505"/>
                  </a:lnTo>
                  <a:lnTo>
                    <a:pt x="191" y="1465"/>
                  </a:lnTo>
                  <a:lnTo>
                    <a:pt x="229" y="1421"/>
                  </a:lnTo>
                  <a:lnTo>
                    <a:pt x="265" y="1378"/>
                  </a:lnTo>
                  <a:lnTo>
                    <a:pt x="298" y="1329"/>
                  </a:lnTo>
                  <a:lnTo>
                    <a:pt x="325" y="1276"/>
                  </a:lnTo>
                  <a:lnTo>
                    <a:pt x="340" y="1232"/>
                  </a:lnTo>
                  <a:lnTo>
                    <a:pt x="345" y="1189"/>
                  </a:lnTo>
                  <a:lnTo>
                    <a:pt x="345" y="1143"/>
                  </a:lnTo>
                  <a:lnTo>
                    <a:pt x="344" y="1094"/>
                  </a:lnTo>
                  <a:lnTo>
                    <a:pt x="342" y="1045"/>
                  </a:lnTo>
                  <a:lnTo>
                    <a:pt x="344" y="992"/>
                  </a:lnTo>
                  <a:lnTo>
                    <a:pt x="349" y="936"/>
                  </a:lnTo>
                  <a:lnTo>
                    <a:pt x="405" y="705"/>
                  </a:lnTo>
                  <a:lnTo>
                    <a:pt x="440" y="621"/>
                  </a:lnTo>
                  <a:lnTo>
                    <a:pt x="482" y="543"/>
                  </a:lnTo>
                  <a:lnTo>
                    <a:pt x="531" y="470"/>
                  </a:lnTo>
                  <a:lnTo>
                    <a:pt x="587" y="401"/>
                  </a:lnTo>
                  <a:lnTo>
                    <a:pt x="649" y="338"/>
                  </a:lnTo>
                  <a:lnTo>
                    <a:pt x="716" y="280"/>
                  </a:lnTo>
                  <a:lnTo>
                    <a:pt x="789" y="227"/>
                  </a:lnTo>
                  <a:lnTo>
                    <a:pt x="865" y="180"/>
                  </a:lnTo>
                  <a:lnTo>
                    <a:pt x="947" y="138"/>
                  </a:lnTo>
                  <a:lnTo>
                    <a:pt x="1031" y="103"/>
                  </a:lnTo>
                  <a:lnTo>
                    <a:pt x="1116" y="72"/>
                  </a:lnTo>
                  <a:lnTo>
                    <a:pt x="1402" y="9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52065CAB-75BC-40D2-A68B-35021869F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92" y="48540"/>
              <a:ext cx="213534" cy="300406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991EF8DE-B88E-4041-A9F2-DDB30F4A3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3258" y="43425"/>
              <a:ext cx="273901" cy="333043"/>
            </a:xfrm>
            <a:custGeom>
              <a:avLst/>
              <a:gdLst>
                <a:gd name="T0" fmla="*/ 1033 w 2487"/>
                <a:gd name="T1" fmla="*/ 2647 h 3024"/>
                <a:gd name="T2" fmla="*/ 1169 w 2487"/>
                <a:gd name="T3" fmla="*/ 2318 h 3024"/>
                <a:gd name="T4" fmla="*/ 1260 w 2487"/>
                <a:gd name="T5" fmla="*/ 2242 h 3024"/>
                <a:gd name="T6" fmla="*/ 1367 w 2487"/>
                <a:gd name="T7" fmla="*/ 2700 h 3024"/>
                <a:gd name="T8" fmla="*/ 1462 w 2487"/>
                <a:gd name="T9" fmla="*/ 2265 h 3024"/>
                <a:gd name="T10" fmla="*/ 1118 w 2487"/>
                <a:gd name="T11" fmla="*/ 1982 h 3024"/>
                <a:gd name="T12" fmla="*/ 1140 w 2487"/>
                <a:gd name="T13" fmla="*/ 2189 h 3024"/>
                <a:gd name="T14" fmla="*/ 1475 w 2487"/>
                <a:gd name="T15" fmla="*/ 2080 h 3024"/>
                <a:gd name="T16" fmla="*/ 1698 w 2487"/>
                <a:gd name="T17" fmla="*/ 1654 h 3024"/>
                <a:gd name="T18" fmla="*/ 1509 w 2487"/>
                <a:gd name="T19" fmla="*/ 1891 h 3024"/>
                <a:gd name="T20" fmla="*/ 1675 w 2487"/>
                <a:gd name="T21" fmla="*/ 1876 h 3024"/>
                <a:gd name="T22" fmla="*/ 1787 w 2487"/>
                <a:gd name="T23" fmla="*/ 1649 h 3024"/>
                <a:gd name="T24" fmla="*/ 1784 w 2487"/>
                <a:gd name="T25" fmla="*/ 1573 h 3024"/>
                <a:gd name="T26" fmla="*/ 1896 w 2487"/>
                <a:gd name="T27" fmla="*/ 1634 h 3024"/>
                <a:gd name="T28" fmla="*/ 1971 w 2487"/>
                <a:gd name="T29" fmla="*/ 1433 h 3024"/>
                <a:gd name="T30" fmla="*/ 1380 w 2487"/>
                <a:gd name="T31" fmla="*/ 1365 h 3024"/>
                <a:gd name="T32" fmla="*/ 1335 w 2487"/>
                <a:gd name="T33" fmla="*/ 1805 h 3024"/>
                <a:gd name="T34" fmla="*/ 1289 w 2487"/>
                <a:gd name="T35" fmla="*/ 1393 h 3024"/>
                <a:gd name="T36" fmla="*/ 1171 w 2487"/>
                <a:gd name="T37" fmla="*/ 1469 h 3024"/>
                <a:gd name="T38" fmla="*/ 1149 w 2487"/>
                <a:gd name="T39" fmla="*/ 1791 h 3024"/>
                <a:gd name="T40" fmla="*/ 1038 w 2487"/>
                <a:gd name="T41" fmla="*/ 1416 h 3024"/>
                <a:gd name="T42" fmla="*/ 1033 w 2487"/>
                <a:gd name="T43" fmla="*/ 1638 h 3024"/>
                <a:gd name="T44" fmla="*/ 1047 w 2487"/>
                <a:gd name="T45" fmla="*/ 1831 h 3024"/>
                <a:gd name="T46" fmla="*/ 904 w 2487"/>
                <a:gd name="T47" fmla="*/ 1505 h 3024"/>
                <a:gd name="T48" fmla="*/ 945 w 2487"/>
                <a:gd name="T49" fmla="*/ 1756 h 3024"/>
                <a:gd name="T50" fmla="*/ 1316 w 2487"/>
                <a:gd name="T51" fmla="*/ 1891 h 3024"/>
                <a:gd name="T52" fmla="*/ 1480 w 2487"/>
                <a:gd name="T53" fmla="*/ 1520 h 3024"/>
                <a:gd name="T54" fmla="*/ 622 w 2487"/>
                <a:gd name="T55" fmla="*/ 1271 h 3024"/>
                <a:gd name="T56" fmla="*/ 831 w 2487"/>
                <a:gd name="T57" fmla="*/ 1405 h 3024"/>
                <a:gd name="T58" fmla="*/ 1925 w 2487"/>
                <a:gd name="T59" fmla="*/ 1156 h 3024"/>
                <a:gd name="T60" fmla="*/ 1987 w 2487"/>
                <a:gd name="T61" fmla="*/ 1218 h 3024"/>
                <a:gd name="T62" fmla="*/ 878 w 2487"/>
                <a:gd name="T63" fmla="*/ 1165 h 3024"/>
                <a:gd name="T64" fmla="*/ 929 w 2487"/>
                <a:gd name="T65" fmla="*/ 1384 h 3024"/>
                <a:gd name="T66" fmla="*/ 989 w 2487"/>
                <a:gd name="T67" fmla="*/ 1282 h 3024"/>
                <a:gd name="T68" fmla="*/ 913 w 2487"/>
                <a:gd name="T69" fmla="*/ 1064 h 3024"/>
                <a:gd name="T70" fmla="*/ 593 w 2487"/>
                <a:gd name="T71" fmla="*/ 1220 h 3024"/>
                <a:gd name="T72" fmla="*/ 1429 w 2487"/>
                <a:gd name="T73" fmla="*/ 976 h 3024"/>
                <a:gd name="T74" fmla="*/ 1387 w 2487"/>
                <a:gd name="T75" fmla="*/ 1276 h 3024"/>
                <a:gd name="T76" fmla="*/ 1518 w 2487"/>
                <a:gd name="T77" fmla="*/ 1231 h 3024"/>
                <a:gd name="T78" fmla="*/ 1556 w 2487"/>
                <a:gd name="T79" fmla="*/ 1002 h 3024"/>
                <a:gd name="T80" fmla="*/ 1142 w 2487"/>
                <a:gd name="T81" fmla="*/ 1094 h 3024"/>
                <a:gd name="T82" fmla="*/ 1165 w 2487"/>
                <a:gd name="T83" fmla="*/ 1298 h 3024"/>
                <a:gd name="T84" fmla="*/ 1222 w 2487"/>
                <a:gd name="T85" fmla="*/ 1136 h 3024"/>
                <a:gd name="T86" fmla="*/ 489 w 2487"/>
                <a:gd name="T87" fmla="*/ 916 h 3024"/>
                <a:gd name="T88" fmla="*/ 540 w 2487"/>
                <a:gd name="T89" fmla="*/ 902 h 3024"/>
                <a:gd name="T90" fmla="*/ 798 w 2487"/>
                <a:gd name="T91" fmla="*/ 938 h 3024"/>
                <a:gd name="T92" fmla="*/ 855 w 2487"/>
                <a:gd name="T93" fmla="*/ 927 h 3024"/>
                <a:gd name="T94" fmla="*/ 1491 w 2487"/>
                <a:gd name="T95" fmla="*/ 751 h 3024"/>
                <a:gd name="T96" fmla="*/ 1533 w 2487"/>
                <a:gd name="T97" fmla="*/ 840 h 3024"/>
                <a:gd name="T98" fmla="*/ 1125 w 2487"/>
                <a:gd name="T99" fmla="*/ 814 h 3024"/>
                <a:gd name="T100" fmla="*/ 1222 w 2487"/>
                <a:gd name="T101" fmla="*/ 898 h 3024"/>
                <a:gd name="T102" fmla="*/ 762 w 2487"/>
                <a:gd name="T103" fmla="*/ 596 h 3024"/>
                <a:gd name="T104" fmla="*/ 825 w 2487"/>
                <a:gd name="T105" fmla="*/ 734 h 3024"/>
                <a:gd name="T106" fmla="*/ 775 w 2487"/>
                <a:gd name="T107" fmla="*/ 604 h 3024"/>
                <a:gd name="T108" fmla="*/ 1475 w 2487"/>
                <a:gd name="T109" fmla="*/ 596 h 3024"/>
                <a:gd name="T110" fmla="*/ 1535 w 2487"/>
                <a:gd name="T111" fmla="*/ 433 h 3024"/>
                <a:gd name="T112" fmla="*/ 1120 w 2487"/>
                <a:gd name="T113" fmla="*/ 604 h 3024"/>
                <a:gd name="T114" fmla="*/ 2304 w 2487"/>
                <a:gd name="T115" fmla="*/ 173 h 3024"/>
                <a:gd name="T116" fmla="*/ 167 w 2487"/>
                <a:gd name="T117" fmla="*/ 2829 h 3024"/>
                <a:gd name="T118" fmla="*/ 95 w 2487"/>
                <a:gd name="T119" fmla="*/ 2914 h 3024"/>
                <a:gd name="T120" fmla="*/ 2367 w 2487"/>
                <a:gd name="T121" fmla="*/ 93 h 3024"/>
                <a:gd name="T122" fmla="*/ 2464 w 2487"/>
                <a:gd name="T123" fmla="*/ 3022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024">
                  <a:moveTo>
                    <a:pt x="1073" y="2245"/>
                  </a:moveTo>
                  <a:lnTo>
                    <a:pt x="1058" y="2260"/>
                  </a:lnTo>
                  <a:lnTo>
                    <a:pt x="1047" y="2285"/>
                  </a:lnTo>
                  <a:lnTo>
                    <a:pt x="1038" y="2316"/>
                  </a:lnTo>
                  <a:lnTo>
                    <a:pt x="1031" y="2353"/>
                  </a:lnTo>
                  <a:lnTo>
                    <a:pt x="1027" y="2394"/>
                  </a:lnTo>
                  <a:lnTo>
                    <a:pt x="1025" y="2438"/>
                  </a:lnTo>
                  <a:lnTo>
                    <a:pt x="1025" y="2484"/>
                  </a:lnTo>
                  <a:lnTo>
                    <a:pt x="1025" y="2527"/>
                  </a:lnTo>
                  <a:lnTo>
                    <a:pt x="1027" y="2571"/>
                  </a:lnTo>
                  <a:lnTo>
                    <a:pt x="1031" y="2611"/>
                  </a:lnTo>
                  <a:lnTo>
                    <a:pt x="1033" y="2647"/>
                  </a:lnTo>
                  <a:lnTo>
                    <a:pt x="1035" y="2676"/>
                  </a:lnTo>
                  <a:lnTo>
                    <a:pt x="1036" y="2698"/>
                  </a:lnTo>
                  <a:lnTo>
                    <a:pt x="1149" y="2702"/>
                  </a:lnTo>
                  <a:lnTo>
                    <a:pt x="1153" y="2671"/>
                  </a:lnTo>
                  <a:lnTo>
                    <a:pt x="1160" y="2634"/>
                  </a:lnTo>
                  <a:lnTo>
                    <a:pt x="1165" y="2593"/>
                  </a:lnTo>
                  <a:lnTo>
                    <a:pt x="1171" y="2547"/>
                  </a:lnTo>
                  <a:lnTo>
                    <a:pt x="1175" y="2500"/>
                  </a:lnTo>
                  <a:lnTo>
                    <a:pt x="1176" y="2451"/>
                  </a:lnTo>
                  <a:lnTo>
                    <a:pt x="1178" y="2404"/>
                  </a:lnTo>
                  <a:lnTo>
                    <a:pt x="1175" y="2360"/>
                  </a:lnTo>
                  <a:lnTo>
                    <a:pt x="1169" y="2318"/>
                  </a:lnTo>
                  <a:lnTo>
                    <a:pt x="1160" y="2284"/>
                  </a:lnTo>
                  <a:lnTo>
                    <a:pt x="1147" y="2256"/>
                  </a:lnTo>
                  <a:lnTo>
                    <a:pt x="1131" y="2253"/>
                  </a:lnTo>
                  <a:lnTo>
                    <a:pt x="1115" y="2249"/>
                  </a:lnTo>
                  <a:lnTo>
                    <a:pt x="1096" y="2245"/>
                  </a:lnTo>
                  <a:lnTo>
                    <a:pt x="1073" y="2245"/>
                  </a:lnTo>
                  <a:close/>
                  <a:moveTo>
                    <a:pt x="1398" y="2191"/>
                  </a:moveTo>
                  <a:lnTo>
                    <a:pt x="1371" y="2202"/>
                  </a:lnTo>
                  <a:lnTo>
                    <a:pt x="1342" y="2211"/>
                  </a:lnTo>
                  <a:lnTo>
                    <a:pt x="1313" y="2220"/>
                  </a:lnTo>
                  <a:lnTo>
                    <a:pt x="1285" y="2229"/>
                  </a:lnTo>
                  <a:lnTo>
                    <a:pt x="1260" y="2242"/>
                  </a:lnTo>
                  <a:lnTo>
                    <a:pt x="1240" y="2260"/>
                  </a:lnTo>
                  <a:lnTo>
                    <a:pt x="1235" y="2298"/>
                  </a:lnTo>
                  <a:lnTo>
                    <a:pt x="1236" y="2338"/>
                  </a:lnTo>
                  <a:lnTo>
                    <a:pt x="1242" y="2382"/>
                  </a:lnTo>
                  <a:lnTo>
                    <a:pt x="1253" y="2427"/>
                  </a:lnTo>
                  <a:lnTo>
                    <a:pt x="1267" y="2473"/>
                  </a:lnTo>
                  <a:lnTo>
                    <a:pt x="1285" y="2518"/>
                  </a:lnTo>
                  <a:lnTo>
                    <a:pt x="1302" y="2562"/>
                  </a:lnTo>
                  <a:lnTo>
                    <a:pt x="1322" y="2604"/>
                  </a:lnTo>
                  <a:lnTo>
                    <a:pt x="1338" y="2640"/>
                  </a:lnTo>
                  <a:lnTo>
                    <a:pt x="1355" y="2673"/>
                  </a:lnTo>
                  <a:lnTo>
                    <a:pt x="1367" y="2700"/>
                  </a:lnTo>
                  <a:lnTo>
                    <a:pt x="1467" y="2689"/>
                  </a:lnTo>
                  <a:lnTo>
                    <a:pt x="1469" y="2678"/>
                  </a:lnTo>
                  <a:lnTo>
                    <a:pt x="1471" y="2656"/>
                  </a:lnTo>
                  <a:lnTo>
                    <a:pt x="1471" y="2625"/>
                  </a:lnTo>
                  <a:lnTo>
                    <a:pt x="1473" y="2587"/>
                  </a:lnTo>
                  <a:lnTo>
                    <a:pt x="1473" y="2544"/>
                  </a:lnTo>
                  <a:lnTo>
                    <a:pt x="1473" y="2496"/>
                  </a:lnTo>
                  <a:lnTo>
                    <a:pt x="1471" y="2447"/>
                  </a:lnTo>
                  <a:lnTo>
                    <a:pt x="1471" y="2396"/>
                  </a:lnTo>
                  <a:lnTo>
                    <a:pt x="1469" y="2349"/>
                  </a:lnTo>
                  <a:lnTo>
                    <a:pt x="1465" y="2305"/>
                  </a:lnTo>
                  <a:lnTo>
                    <a:pt x="1462" y="2265"/>
                  </a:lnTo>
                  <a:lnTo>
                    <a:pt x="1458" y="2234"/>
                  </a:lnTo>
                  <a:lnTo>
                    <a:pt x="1453" y="2213"/>
                  </a:lnTo>
                  <a:lnTo>
                    <a:pt x="1447" y="2202"/>
                  </a:lnTo>
                  <a:lnTo>
                    <a:pt x="1435" y="2194"/>
                  </a:lnTo>
                  <a:lnTo>
                    <a:pt x="1418" y="2191"/>
                  </a:lnTo>
                  <a:lnTo>
                    <a:pt x="1398" y="2191"/>
                  </a:lnTo>
                  <a:close/>
                  <a:moveTo>
                    <a:pt x="1282" y="1953"/>
                  </a:moveTo>
                  <a:lnTo>
                    <a:pt x="1231" y="1954"/>
                  </a:lnTo>
                  <a:lnTo>
                    <a:pt x="1205" y="1960"/>
                  </a:lnTo>
                  <a:lnTo>
                    <a:pt x="1176" y="1965"/>
                  </a:lnTo>
                  <a:lnTo>
                    <a:pt x="1147" y="1973"/>
                  </a:lnTo>
                  <a:lnTo>
                    <a:pt x="1118" y="1982"/>
                  </a:lnTo>
                  <a:lnTo>
                    <a:pt x="1089" y="1993"/>
                  </a:lnTo>
                  <a:lnTo>
                    <a:pt x="1064" y="2005"/>
                  </a:lnTo>
                  <a:lnTo>
                    <a:pt x="1040" y="2020"/>
                  </a:lnTo>
                  <a:lnTo>
                    <a:pt x="1020" y="2040"/>
                  </a:lnTo>
                  <a:lnTo>
                    <a:pt x="1005" y="2062"/>
                  </a:lnTo>
                  <a:lnTo>
                    <a:pt x="995" y="2089"/>
                  </a:lnTo>
                  <a:lnTo>
                    <a:pt x="993" y="2120"/>
                  </a:lnTo>
                  <a:lnTo>
                    <a:pt x="1011" y="2144"/>
                  </a:lnTo>
                  <a:lnTo>
                    <a:pt x="1036" y="2162"/>
                  </a:lnTo>
                  <a:lnTo>
                    <a:pt x="1067" y="2174"/>
                  </a:lnTo>
                  <a:lnTo>
                    <a:pt x="1102" y="2184"/>
                  </a:lnTo>
                  <a:lnTo>
                    <a:pt x="1140" y="2189"/>
                  </a:lnTo>
                  <a:lnTo>
                    <a:pt x="1180" y="2189"/>
                  </a:lnTo>
                  <a:lnTo>
                    <a:pt x="1220" y="2187"/>
                  </a:lnTo>
                  <a:lnTo>
                    <a:pt x="1262" y="2182"/>
                  </a:lnTo>
                  <a:lnTo>
                    <a:pt x="1302" y="2174"/>
                  </a:lnTo>
                  <a:lnTo>
                    <a:pt x="1338" y="2165"/>
                  </a:lnTo>
                  <a:lnTo>
                    <a:pt x="1371" y="2153"/>
                  </a:lnTo>
                  <a:lnTo>
                    <a:pt x="1400" y="2140"/>
                  </a:lnTo>
                  <a:lnTo>
                    <a:pt x="1415" y="2133"/>
                  </a:lnTo>
                  <a:lnTo>
                    <a:pt x="1431" y="2122"/>
                  </a:lnTo>
                  <a:lnTo>
                    <a:pt x="1447" y="2111"/>
                  </a:lnTo>
                  <a:lnTo>
                    <a:pt x="1462" y="2096"/>
                  </a:lnTo>
                  <a:lnTo>
                    <a:pt x="1475" y="2080"/>
                  </a:lnTo>
                  <a:lnTo>
                    <a:pt x="1480" y="2064"/>
                  </a:lnTo>
                  <a:lnTo>
                    <a:pt x="1480" y="2045"/>
                  </a:lnTo>
                  <a:lnTo>
                    <a:pt x="1473" y="2024"/>
                  </a:lnTo>
                  <a:lnTo>
                    <a:pt x="1456" y="2002"/>
                  </a:lnTo>
                  <a:lnTo>
                    <a:pt x="1433" y="1982"/>
                  </a:lnTo>
                  <a:lnTo>
                    <a:pt x="1404" y="1969"/>
                  </a:lnTo>
                  <a:lnTo>
                    <a:pt x="1369" y="1958"/>
                  </a:lnTo>
                  <a:lnTo>
                    <a:pt x="1327" y="1953"/>
                  </a:lnTo>
                  <a:lnTo>
                    <a:pt x="1282" y="1953"/>
                  </a:lnTo>
                  <a:close/>
                  <a:moveTo>
                    <a:pt x="1727" y="1634"/>
                  </a:moveTo>
                  <a:lnTo>
                    <a:pt x="1711" y="1642"/>
                  </a:lnTo>
                  <a:lnTo>
                    <a:pt x="1698" y="1654"/>
                  </a:lnTo>
                  <a:lnTo>
                    <a:pt x="1693" y="1669"/>
                  </a:lnTo>
                  <a:lnTo>
                    <a:pt x="1695" y="1685"/>
                  </a:lnTo>
                  <a:lnTo>
                    <a:pt x="1696" y="1702"/>
                  </a:lnTo>
                  <a:lnTo>
                    <a:pt x="1693" y="1722"/>
                  </a:lnTo>
                  <a:lnTo>
                    <a:pt x="1680" y="1747"/>
                  </a:lnTo>
                  <a:lnTo>
                    <a:pt x="1662" y="1774"/>
                  </a:lnTo>
                  <a:lnTo>
                    <a:pt x="1636" y="1802"/>
                  </a:lnTo>
                  <a:lnTo>
                    <a:pt x="1605" y="1829"/>
                  </a:lnTo>
                  <a:lnTo>
                    <a:pt x="1575" y="1853"/>
                  </a:lnTo>
                  <a:lnTo>
                    <a:pt x="1544" y="1869"/>
                  </a:lnTo>
                  <a:lnTo>
                    <a:pt x="1515" y="1880"/>
                  </a:lnTo>
                  <a:lnTo>
                    <a:pt x="1509" y="1891"/>
                  </a:lnTo>
                  <a:lnTo>
                    <a:pt x="1505" y="1900"/>
                  </a:lnTo>
                  <a:lnTo>
                    <a:pt x="1504" y="1909"/>
                  </a:lnTo>
                  <a:lnTo>
                    <a:pt x="1507" y="1922"/>
                  </a:lnTo>
                  <a:lnTo>
                    <a:pt x="1524" y="1949"/>
                  </a:lnTo>
                  <a:lnTo>
                    <a:pt x="1549" y="1971"/>
                  </a:lnTo>
                  <a:lnTo>
                    <a:pt x="1580" y="1985"/>
                  </a:lnTo>
                  <a:lnTo>
                    <a:pt x="1616" y="1989"/>
                  </a:lnTo>
                  <a:lnTo>
                    <a:pt x="1629" y="1971"/>
                  </a:lnTo>
                  <a:lnTo>
                    <a:pt x="1635" y="1953"/>
                  </a:lnTo>
                  <a:lnTo>
                    <a:pt x="1638" y="1933"/>
                  </a:lnTo>
                  <a:lnTo>
                    <a:pt x="1647" y="1911"/>
                  </a:lnTo>
                  <a:lnTo>
                    <a:pt x="1675" y="1876"/>
                  </a:lnTo>
                  <a:lnTo>
                    <a:pt x="1698" y="1844"/>
                  </a:lnTo>
                  <a:lnTo>
                    <a:pt x="1722" y="1811"/>
                  </a:lnTo>
                  <a:lnTo>
                    <a:pt x="1749" y="1776"/>
                  </a:lnTo>
                  <a:lnTo>
                    <a:pt x="1765" y="1764"/>
                  </a:lnTo>
                  <a:lnTo>
                    <a:pt x="1784" y="1754"/>
                  </a:lnTo>
                  <a:lnTo>
                    <a:pt x="1804" y="1747"/>
                  </a:lnTo>
                  <a:lnTo>
                    <a:pt x="1822" y="1738"/>
                  </a:lnTo>
                  <a:lnTo>
                    <a:pt x="1838" y="1725"/>
                  </a:lnTo>
                  <a:lnTo>
                    <a:pt x="1842" y="1707"/>
                  </a:lnTo>
                  <a:lnTo>
                    <a:pt x="1829" y="1684"/>
                  </a:lnTo>
                  <a:lnTo>
                    <a:pt x="1811" y="1665"/>
                  </a:lnTo>
                  <a:lnTo>
                    <a:pt x="1787" y="1649"/>
                  </a:lnTo>
                  <a:lnTo>
                    <a:pt x="1760" y="1638"/>
                  </a:lnTo>
                  <a:lnTo>
                    <a:pt x="1727" y="1634"/>
                  </a:lnTo>
                  <a:close/>
                  <a:moveTo>
                    <a:pt x="1887" y="1344"/>
                  </a:moveTo>
                  <a:lnTo>
                    <a:pt x="1869" y="1358"/>
                  </a:lnTo>
                  <a:lnTo>
                    <a:pt x="1860" y="1373"/>
                  </a:lnTo>
                  <a:lnTo>
                    <a:pt x="1860" y="1387"/>
                  </a:lnTo>
                  <a:lnTo>
                    <a:pt x="1867" y="1405"/>
                  </a:lnTo>
                  <a:lnTo>
                    <a:pt x="1880" y="1424"/>
                  </a:lnTo>
                  <a:lnTo>
                    <a:pt x="1825" y="1549"/>
                  </a:lnTo>
                  <a:lnTo>
                    <a:pt x="1815" y="1558"/>
                  </a:lnTo>
                  <a:lnTo>
                    <a:pt x="1798" y="1565"/>
                  </a:lnTo>
                  <a:lnTo>
                    <a:pt x="1784" y="1573"/>
                  </a:lnTo>
                  <a:lnTo>
                    <a:pt x="1771" y="1584"/>
                  </a:lnTo>
                  <a:lnTo>
                    <a:pt x="1765" y="1594"/>
                  </a:lnTo>
                  <a:lnTo>
                    <a:pt x="1780" y="1609"/>
                  </a:lnTo>
                  <a:lnTo>
                    <a:pt x="1798" y="1622"/>
                  </a:lnTo>
                  <a:lnTo>
                    <a:pt x="1820" y="1633"/>
                  </a:lnTo>
                  <a:lnTo>
                    <a:pt x="1842" y="1642"/>
                  </a:lnTo>
                  <a:lnTo>
                    <a:pt x="1867" y="1644"/>
                  </a:lnTo>
                  <a:lnTo>
                    <a:pt x="1891" y="1638"/>
                  </a:lnTo>
                  <a:lnTo>
                    <a:pt x="1893" y="1636"/>
                  </a:lnTo>
                  <a:lnTo>
                    <a:pt x="1895" y="1634"/>
                  </a:lnTo>
                  <a:lnTo>
                    <a:pt x="1895" y="1634"/>
                  </a:lnTo>
                  <a:lnTo>
                    <a:pt x="1896" y="1634"/>
                  </a:lnTo>
                  <a:lnTo>
                    <a:pt x="1896" y="1634"/>
                  </a:lnTo>
                  <a:lnTo>
                    <a:pt x="1896" y="1633"/>
                  </a:lnTo>
                  <a:lnTo>
                    <a:pt x="1898" y="1629"/>
                  </a:lnTo>
                  <a:lnTo>
                    <a:pt x="1902" y="1613"/>
                  </a:lnTo>
                  <a:lnTo>
                    <a:pt x="1900" y="1598"/>
                  </a:lnTo>
                  <a:lnTo>
                    <a:pt x="1896" y="1585"/>
                  </a:lnTo>
                  <a:lnTo>
                    <a:pt x="1893" y="1571"/>
                  </a:lnTo>
                  <a:lnTo>
                    <a:pt x="1893" y="1556"/>
                  </a:lnTo>
                  <a:lnTo>
                    <a:pt x="1933" y="1462"/>
                  </a:lnTo>
                  <a:lnTo>
                    <a:pt x="1944" y="1449"/>
                  </a:lnTo>
                  <a:lnTo>
                    <a:pt x="1956" y="1440"/>
                  </a:lnTo>
                  <a:lnTo>
                    <a:pt x="1971" y="1433"/>
                  </a:lnTo>
                  <a:lnTo>
                    <a:pt x="1985" y="1425"/>
                  </a:lnTo>
                  <a:lnTo>
                    <a:pt x="1998" y="1414"/>
                  </a:lnTo>
                  <a:lnTo>
                    <a:pt x="2007" y="1400"/>
                  </a:lnTo>
                  <a:lnTo>
                    <a:pt x="2013" y="1387"/>
                  </a:lnTo>
                  <a:lnTo>
                    <a:pt x="1991" y="1371"/>
                  </a:lnTo>
                  <a:lnTo>
                    <a:pt x="1971" y="1360"/>
                  </a:lnTo>
                  <a:lnTo>
                    <a:pt x="1947" y="1351"/>
                  </a:lnTo>
                  <a:lnTo>
                    <a:pt x="1918" y="1345"/>
                  </a:lnTo>
                  <a:lnTo>
                    <a:pt x="1887" y="1344"/>
                  </a:lnTo>
                  <a:close/>
                  <a:moveTo>
                    <a:pt x="1435" y="1336"/>
                  </a:moveTo>
                  <a:lnTo>
                    <a:pt x="1396" y="1353"/>
                  </a:lnTo>
                  <a:lnTo>
                    <a:pt x="1380" y="1365"/>
                  </a:lnTo>
                  <a:lnTo>
                    <a:pt x="1369" y="1384"/>
                  </a:lnTo>
                  <a:lnTo>
                    <a:pt x="1365" y="1407"/>
                  </a:lnTo>
                  <a:lnTo>
                    <a:pt x="1369" y="1434"/>
                  </a:lnTo>
                  <a:lnTo>
                    <a:pt x="1380" y="1484"/>
                  </a:lnTo>
                  <a:lnTo>
                    <a:pt x="1385" y="1527"/>
                  </a:lnTo>
                  <a:lnTo>
                    <a:pt x="1385" y="1567"/>
                  </a:lnTo>
                  <a:lnTo>
                    <a:pt x="1382" y="1605"/>
                  </a:lnTo>
                  <a:lnTo>
                    <a:pt x="1375" y="1644"/>
                  </a:lnTo>
                  <a:lnTo>
                    <a:pt x="1365" y="1680"/>
                  </a:lnTo>
                  <a:lnTo>
                    <a:pt x="1356" y="1720"/>
                  </a:lnTo>
                  <a:lnTo>
                    <a:pt x="1345" y="1762"/>
                  </a:lnTo>
                  <a:lnTo>
                    <a:pt x="1335" y="1805"/>
                  </a:lnTo>
                  <a:lnTo>
                    <a:pt x="1315" y="1818"/>
                  </a:lnTo>
                  <a:lnTo>
                    <a:pt x="1289" y="1784"/>
                  </a:lnTo>
                  <a:lnTo>
                    <a:pt x="1275" y="1747"/>
                  </a:lnTo>
                  <a:lnTo>
                    <a:pt x="1265" y="1709"/>
                  </a:lnTo>
                  <a:lnTo>
                    <a:pt x="1264" y="1669"/>
                  </a:lnTo>
                  <a:lnTo>
                    <a:pt x="1265" y="1627"/>
                  </a:lnTo>
                  <a:lnTo>
                    <a:pt x="1271" y="1585"/>
                  </a:lnTo>
                  <a:lnTo>
                    <a:pt x="1276" y="1544"/>
                  </a:lnTo>
                  <a:lnTo>
                    <a:pt x="1284" y="1504"/>
                  </a:lnTo>
                  <a:lnTo>
                    <a:pt x="1289" y="1465"/>
                  </a:lnTo>
                  <a:lnTo>
                    <a:pt x="1291" y="1427"/>
                  </a:lnTo>
                  <a:lnTo>
                    <a:pt x="1289" y="1393"/>
                  </a:lnTo>
                  <a:lnTo>
                    <a:pt x="1282" y="1360"/>
                  </a:lnTo>
                  <a:lnTo>
                    <a:pt x="1264" y="1351"/>
                  </a:lnTo>
                  <a:lnTo>
                    <a:pt x="1240" y="1345"/>
                  </a:lnTo>
                  <a:lnTo>
                    <a:pt x="1216" y="1344"/>
                  </a:lnTo>
                  <a:lnTo>
                    <a:pt x="1191" y="1347"/>
                  </a:lnTo>
                  <a:lnTo>
                    <a:pt x="1169" y="1356"/>
                  </a:lnTo>
                  <a:lnTo>
                    <a:pt x="1149" y="1371"/>
                  </a:lnTo>
                  <a:lnTo>
                    <a:pt x="1135" y="1391"/>
                  </a:lnTo>
                  <a:lnTo>
                    <a:pt x="1138" y="1418"/>
                  </a:lnTo>
                  <a:lnTo>
                    <a:pt x="1147" y="1440"/>
                  </a:lnTo>
                  <a:lnTo>
                    <a:pt x="1158" y="1454"/>
                  </a:lnTo>
                  <a:lnTo>
                    <a:pt x="1171" y="1469"/>
                  </a:lnTo>
                  <a:lnTo>
                    <a:pt x="1184" y="1484"/>
                  </a:lnTo>
                  <a:lnTo>
                    <a:pt x="1193" y="1502"/>
                  </a:lnTo>
                  <a:lnTo>
                    <a:pt x="1204" y="1534"/>
                  </a:lnTo>
                  <a:lnTo>
                    <a:pt x="1211" y="1574"/>
                  </a:lnTo>
                  <a:lnTo>
                    <a:pt x="1213" y="1616"/>
                  </a:lnTo>
                  <a:lnTo>
                    <a:pt x="1211" y="1660"/>
                  </a:lnTo>
                  <a:lnTo>
                    <a:pt x="1207" y="1704"/>
                  </a:lnTo>
                  <a:lnTo>
                    <a:pt x="1202" y="1744"/>
                  </a:lnTo>
                  <a:lnTo>
                    <a:pt x="1195" y="1780"/>
                  </a:lnTo>
                  <a:lnTo>
                    <a:pt x="1185" y="1809"/>
                  </a:lnTo>
                  <a:lnTo>
                    <a:pt x="1178" y="1813"/>
                  </a:lnTo>
                  <a:lnTo>
                    <a:pt x="1149" y="1791"/>
                  </a:lnTo>
                  <a:lnTo>
                    <a:pt x="1127" y="1764"/>
                  </a:lnTo>
                  <a:lnTo>
                    <a:pt x="1111" y="1734"/>
                  </a:lnTo>
                  <a:lnTo>
                    <a:pt x="1102" y="1700"/>
                  </a:lnTo>
                  <a:lnTo>
                    <a:pt x="1095" y="1665"/>
                  </a:lnTo>
                  <a:lnTo>
                    <a:pt x="1091" y="1627"/>
                  </a:lnTo>
                  <a:lnTo>
                    <a:pt x="1089" y="1587"/>
                  </a:lnTo>
                  <a:lnTo>
                    <a:pt x="1087" y="1547"/>
                  </a:lnTo>
                  <a:lnTo>
                    <a:pt x="1085" y="1507"/>
                  </a:lnTo>
                  <a:lnTo>
                    <a:pt x="1082" y="1467"/>
                  </a:lnTo>
                  <a:lnTo>
                    <a:pt x="1075" y="1427"/>
                  </a:lnTo>
                  <a:lnTo>
                    <a:pt x="1058" y="1420"/>
                  </a:lnTo>
                  <a:lnTo>
                    <a:pt x="1038" y="1416"/>
                  </a:lnTo>
                  <a:lnTo>
                    <a:pt x="1015" y="1420"/>
                  </a:lnTo>
                  <a:lnTo>
                    <a:pt x="991" y="1425"/>
                  </a:lnTo>
                  <a:lnTo>
                    <a:pt x="969" y="1434"/>
                  </a:lnTo>
                  <a:lnTo>
                    <a:pt x="953" y="1444"/>
                  </a:lnTo>
                  <a:lnTo>
                    <a:pt x="947" y="1453"/>
                  </a:lnTo>
                  <a:lnTo>
                    <a:pt x="947" y="1469"/>
                  </a:lnTo>
                  <a:lnTo>
                    <a:pt x="955" y="1491"/>
                  </a:lnTo>
                  <a:lnTo>
                    <a:pt x="965" y="1514"/>
                  </a:lnTo>
                  <a:lnTo>
                    <a:pt x="980" y="1544"/>
                  </a:lnTo>
                  <a:lnTo>
                    <a:pt x="998" y="1573"/>
                  </a:lnTo>
                  <a:lnTo>
                    <a:pt x="1016" y="1605"/>
                  </a:lnTo>
                  <a:lnTo>
                    <a:pt x="1033" y="1638"/>
                  </a:lnTo>
                  <a:lnTo>
                    <a:pt x="1049" y="1673"/>
                  </a:lnTo>
                  <a:lnTo>
                    <a:pt x="1062" y="1705"/>
                  </a:lnTo>
                  <a:lnTo>
                    <a:pt x="1071" y="1738"/>
                  </a:lnTo>
                  <a:lnTo>
                    <a:pt x="1075" y="1769"/>
                  </a:lnTo>
                  <a:lnTo>
                    <a:pt x="1073" y="1796"/>
                  </a:lnTo>
                  <a:lnTo>
                    <a:pt x="1062" y="1822"/>
                  </a:lnTo>
                  <a:lnTo>
                    <a:pt x="1058" y="1825"/>
                  </a:lnTo>
                  <a:lnTo>
                    <a:pt x="1056" y="1827"/>
                  </a:lnTo>
                  <a:lnTo>
                    <a:pt x="1055" y="1829"/>
                  </a:lnTo>
                  <a:lnTo>
                    <a:pt x="1053" y="1829"/>
                  </a:lnTo>
                  <a:lnTo>
                    <a:pt x="1051" y="1831"/>
                  </a:lnTo>
                  <a:lnTo>
                    <a:pt x="1047" y="1831"/>
                  </a:lnTo>
                  <a:lnTo>
                    <a:pt x="1042" y="1833"/>
                  </a:lnTo>
                  <a:lnTo>
                    <a:pt x="1015" y="1814"/>
                  </a:lnTo>
                  <a:lnTo>
                    <a:pt x="995" y="1791"/>
                  </a:lnTo>
                  <a:lnTo>
                    <a:pt x="980" y="1764"/>
                  </a:lnTo>
                  <a:lnTo>
                    <a:pt x="969" y="1733"/>
                  </a:lnTo>
                  <a:lnTo>
                    <a:pt x="960" y="1700"/>
                  </a:lnTo>
                  <a:lnTo>
                    <a:pt x="953" y="1665"/>
                  </a:lnTo>
                  <a:lnTo>
                    <a:pt x="947" y="1631"/>
                  </a:lnTo>
                  <a:lnTo>
                    <a:pt x="940" y="1596"/>
                  </a:lnTo>
                  <a:lnTo>
                    <a:pt x="931" y="1564"/>
                  </a:lnTo>
                  <a:lnTo>
                    <a:pt x="920" y="1533"/>
                  </a:lnTo>
                  <a:lnTo>
                    <a:pt x="904" y="1505"/>
                  </a:lnTo>
                  <a:lnTo>
                    <a:pt x="871" y="1500"/>
                  </a:lnTo>
                  <a:lnTo>
                    <a:pt x="840" y="1502"/>
                  </a:lnTo>
                  <a:lnTo>
                    <a:pt x="807" y="1505"/>
                  </a:lnTo>
                  <a:lnTo>
                    <a:pt x="798" y="1527"/>
                  </a:lnTo>
                  <a:lnTo>
                    <a:pt x="800" y="1549"/>
                  </a:lnTo>
                  <a:lnTo>
                    <a:pt x="807" y="1569"/>
                  </a:lnTo>
                  <a:lnTo>
                    <a:pt x="822" y="1587"/>
                  </a:lnTo>
                  <a:lnTo>
                    <a:pt x="849" y="1618"/>
                  </a:lnTo>
                  <a:lnTo>
                    <a:pt x="876" y="1649"/>
                  </a:lnTo>
                  <a:lnTo>
                    <a:pt x="902" y="1680"/>
                  </a:lnTo>
                  <a:lnTo>
                    <a:pt x="925" y="1716"/>
                  </a:lnTo>
                  <a:lnTo>
                    <a:pt x="945" y="1756"/>
                  </a:lnTo>
                  <a:lnTo>
                    <a:pt x="985" y="1920"/>
                  </a:lnTo>
                  <a:lnTo>
                    <a:pt x="989" y="1925"/>
                  </a:lnTo>
                  <a:lnTo>
                    <a:pt x="995" y="1929"/>
                  </a:lnTo>
                  <a:lnTo>
                    <a:pt x="1000" y="1933"/>
                  </a:lnTo>
                  <a:lnTo>
                    <a:pt x="1005" y="1934"/>
                  </a:lnTo>
                  <a:lnTo>
                    <a:pt x="1013" y="1938"/>
                  </a:lnTo>
                  <a:lnTo>
                    <a:pt x="1064" y="1925"/>
                  </a:lnTo>
                  <a:lnTo>
                    <a:pt x="1115" y="1913"/>
                  </a:lnTo>
                  <a:lnTo>
                    <a:pt x="1169" y="1900"/>
                  </a:lnTo>
                  <a:lnTo>
                    <a:pt x="1216" y="1894"/>
                  </a:lnTo>
                  <a:lnTo>
                    <a:pt x="1267" y="1893"/>
                  </a:lnTo>
                  <a:lnTo>
                    <a:pt x="1316" y="1891"/>
                  </a:lnTo>
                  <a:lnTo>
                    <a:pt x="1365" y="1889"/>
                  </a:lnTo>
                  <a:lnTo>
                    <a:pt x="1409" y="1884"/>
                  </a:lnTo>
                  <a:lnTo>
                    <a:pt x="1451" y="1874"/>
                  </a:lnTo>
                  <a:lnTo>
                    <a:pt x="1453" y="1836"/>
                  </a:lnTo>
                  <a:lnTo>
                    <a:pt x="1451" y="1796"/>
                  </a:lnTo>
                  <a:lnTo>
                    <a:pt x="1444" y="1754"/>
                  </a:lnTo>
                  <a:lnTo>
                    <a:pt x="1438" y="1709"/>
                  </a:lnTo>
                  <a:lnTo>
                    <a:pt x="1438" y="1662"/>
                  </a:lnTo>
                  <a:lnTo>
                    <a:pt x="1444" y="1611"/>
                  </a:lnTo>
                  <a:lnTo>
                    <a:pt x="1453" y="1582"/>
                  </a:lnTo>
                  <a:lnTo>
                    <a:pt x="1465" y="1551"/>
                  </a:lnTo>
                  <a:lnTo>
                    <a:pt x="1480" y="1520"/>
                  </a:lnTo>
                  <a:lnTo>
                    <a:pt x="1495" y="1487"/>
                  </a:lnTo>
                  <a:lnTo>
                    <a:pt x="1507" y="1456"/>
                  </a:lnTo>
                  <a:lnTo>
                    <a:pt x="1516" y="1424"/>
                  </a:lnTo>
                  <a:lnTo>
                    <a:pt x="1522" y="1393"/>
                  </a:lnTo>
                  <a:lnTo>
                    <a:pt x="1518" y="1364"/>
                  </a:lnTo>
                  <a:lnTo>
                    <a:pt x="1505" y="1344"/>
                  </a:lnTo>
                  <a:lnTo>
                    <a:pt x="1435" y="1336"/>
                  </a:lnTo>
                  <a:close/>
                  <a:moveTo>
                    <a:pt x="695" y="1220"/>
                  </a:moveTo>
                  <a:lnTo>
                    <a:pt x="675" y="1233"/>
                  </a:lnTo>
                  <a:lnTo>
                    <a:pt x="655" y="1244"/>
                  </a:lnTo>
                  <a:lnTo>
                    <a:pt x="638" y="1256"/>
                  </a:lnTo>
                  <a:lnTo>
                    <a:pt x="622" y="1271"/>
                  </a:lnTo>
                  <a:lnTo>
                    <a:pt x="611" y="1293"/>
                  </a:lnTo>
                  <a:lnTo>
                    <a:pt x="689" y="1353"/>
                  </a:lnTo>
                  <a:lnTo>
                    <a:pt x="745" y="1420"/>
                  </a:lnTo>
                  <a:lnTo>
                    <a:pt x="740" y="1478"/>
                  </a:lnTo>
                  <a:lnTo>
                    <a:pt x="762" y="1485"/>
                  </a:lnTo>
                  <a:lnTo>
                    <a:pt x="785" y="1484"/>
                  </a:lnTo>
                  <a:lnTo>
                    <a:pt x="807" y="1474"/>
                  </a:lnTo>
                  <a:lnTo>
                    <a:pt x="827" y="1462"/>
                  </a:lnTo>
                  <a:lnTo>
                    <a:pt x="844" y="1444"/>
                  </a:lnTo>
                  <a:lnTo>
                    <a:pt x="856" y="1427"/>
                  </a:lnTo>
                  <a:lnTo>
                    <a:pt x="844" y="1413"/>
                  </a:lnTo>
                  <a:lnTo>
                    <a:pt x="831" y="1405"/>
                  </a:lnTo>
                  <a:lnTo>
                    <a:pt x="816" y="1398"/>
                  </a:lnTo>
                  <a:lnTo>
                    <a:pt x="800" y="1393"/>
                  </a:lnTo>
                  <a:lnTo>
                    <a:pt x="784" y="1384"/>
                  </a:lnTo>
                  <a:lnTo>
                    <a:pt x="765" y="1365"/>
                  </a:lnTo>
                  <a:lnTo>
                    <a:pt x="751" y="1342"/>
                  </a:lnTo>
                  <a:lnTo>
                    <a:pt x="742" y="1316"/>
                  </a:lnTo>
                  <a:lnTo>
                    <a:pt x="736" y="1287"/>
                  </a:lnTo>
                  <a:lnTo>
                    <a:pt x="731" y="1258"/>
                  </a:lnTo>
                  <a:lnTo>
                    <a:pt x="725" y="1233"/>
                  </a:lnTo>
                  <a:lnTo>
                    <a:pt x="695" y="1220"/>
                  </a:lnTo>
                  <a:close/>
                  <a:moveTo>
                    <a:pt x="1940" y="1136"/>
                  </a:moveTo>
                  <a:lnTo>
                    <a:pt x="1925" y="1156"/>
                  </a:lnTo>
                  <a:lnTo>
                    <a:pt x="1915" y="1184"/>
                  </a:lnTo>
                  <a:lnTo>
                    <a:pt x="1909" y="1214"/>
                  </a:lnTo>
                  <a:lnTo>
                    <a:pt x="1905" y="1244"/>
                  </a:lnTo>
                  <a:lnTo>
                    <a:pt x="1904" y="1274"/>
                  </a:lnTo>
                  <a:lnTo>
                    <a:pt x="1905" y="1300"/>
                  </a:lnTo>
                  <a:lnTo>
                    <a:pt x="1925" y="1316"/>
                  </a:lnTo>
                  <a:lnTo>
                    <a:pt x="1964" y="1316"/>
                  </a:lnTo>
                  <a:lnTo>
                    <a:pt x="1978" y="1304"/>
                  </a:lnTo>
                  <a:lnTo>
                    <a:pt x="1987" y="1285"/>
                  </a:lnTo>
                  <a:lnTo>
                    <a:pt x="1991" y="1265"/>
                  </a:lnTo>
                  <a:lnTo>
                    <a:pt x="1991" y="1242"/>
                  </a:lnTo>
                  <a:lnTo>
                    <a:pt x="1987" y="1218"/>
                  </a:lnTo>
                  <a:lnTo>
                    <a:pt x="1984" y="1194"/>
                  </a:lnTo>
                  <a:lnTo>
                    <a:pt x="1978" y="1173"/>
                  </a:lnTo>
                  <a:lnTo>
                    <a:pt x="1973" y="1153"/>
                  </a:lnTo>
                  <a:lnTo>
                    <a:pt x="1940" y="1136"/>
                  </a:lnTo>
                  <a:close/>
                  <a:moveTo>
                    <a:pt x="887" y="1062"/>
                  </a:moveTo>
                  <a:lnTo>
                    <a:pt x="865" y="1078"/>
                  </a:lnTo>
                  <a:lnTo>
                    <a:pt x="853" y="1094"/>
                  </a:lnTo>
                  <a:lnTo>
                    <a:pt x="847" y="1109"/>
                  </a:lnTo>
                  <a:lnTo>
                    <a:pt x="849" y="1122"/>
                  </a:lnTo>
                  <a:lnTo>
                    <a:pt x="856" y="1136"/>
                  </a:lnTo>
                  <a:lnTo>
                    <a:pt x="865" y="1151"/>
                  </a:lnTo>
                  <a:lnTo>
                    <a:pt x="878" y="1165"/>
                  </a:lnTo>
                  <a:lnTo>
                    <a:pt x="893" y="1182"/>
                  </a:lnTo>
                  <a:lnTo>
                    <a:pt x="905" y="1200"/>
                  </a:lnTo>
                  <a:lnTo>
                    <a:pt x="916" y="1220"/>
                  </a:lnTo>
                  <a:lnTo>
                    <a:pt x="925" y="1240"/>
                  </a:lnTo>
                  <a:lnTo>
                    <a:pt x="927" y="1267"/>
                  </a:lnTo>
                  <a:lnTo>
                    <a:pt x="925" y="1293"/>
                  </a:lnTo>
                  <a:lnTo>
                    <a:pt x="920" y="1316"/>
                  </a:lnTo>
                  <a:lnTo>
                    <a:pt x="916" y="1338"/>
                  </a:lnTo>
                  <a:lnTo>
                    <a:pt x="916" y="1358"/>
                  </a:lnTo>
                  <a:lnTo>
                    <a:pt x="922" y="1376"/>
                  </a:lnTo>
                  <a:lnTo>
                    <a:pt x="925" y="1380"/>
                  </a:lnTo>
                  <a:lnTo>
                    <a:pt x="929" y="1384"/>
                  </a:lnTo>
                  <a:lnTo>
                    <a:pt x="933" y="1387"/>
                  </a:lnTo>
                  <a:lnTo>
                    <a:pt x="936" y="1389"/>
                  </a:lnTo>
                  <a:lnTo>
                    <a:pt x="940" y="1389"/>
                  </a:lnTo>
                  <a:lnTo>
                    <a:pt x="947" y="1391"/>
                  </a:lnTo>
                  <a:lnTo>
                    <a:pt x="971" y="1393"/>
                  </a:lnTo>
                  <a:lnTo>
                    <a:pt x="993" y="1387"/>
                  </a:lnTo>
                  <a:lnTo>
                    <a:pt x="1011" y="1374"/>
                  </a:lnTo>
                  <a:lnTo>
                    <a:pt x="1025" y="1358"/>
                  </a:lnTo>
                  <a:lnTo>
                    <a:pt x="1036" y="1340"/>
                  </a:lnTo>
                  <a:lnTo>
                    <a:pt x="1020" y="1318"/>
                  </a:lnTo>
                  <a:lnTo>
                    <a:pt x="1005" y="1300"/>
                  </a:lnTo>
                  <a:lnTo>
                    <a:pt x="989" y="1282"/>
                  </a:lnTo>
                  <a:lnTo>
                    <a:pt x="976" y="1260"/>
                  </a:lnTo>
                  <a:lnTo>
                    <a:pt x="964" y="1236"/>
                  </a:lnTo>
                  <a:lnTo>
                    <a:pt x="955" y="1204"/>
                  </a:lnTo>
                  <a:lnTo>
                    <a:pt x="951" y="1180"/>
                  </a:lnTo>
                  <a:lnTo>
                    <a:pt x="955" y="1158"/>
                  </a:lnTo>
                  <a:lnTo>
                    <a:pt x="958" y="1140"/>
                  </a:lnTo>
                  <a:lnTo>
                    <a:pt x="964" y="1122"/>
                  </a:lnTo>
                  <a:lnTo>
                    <a:pt x="965" y="1105"/>
                  </a:lnTo>
                  <a:lnTo>
                    <a:pt x="960" y="1087"/>
                  </a:lnTo>
                  <a:lnTo>
                    <a:pt x="949" y="1074"/>
                  </a:lnTo>
                  <a:lnTo>
                    <a:pt x="933" y="1065"/>
                  </a:lnTo>
                  <a:lnTo>
                    <a:pt x="913" y="1064"/>
                  </a:lnTo>
                  <a:lnTo>
                    <a:pt x="887" y="1062"/>
                  </a:lnTo>
                  <a:close/>
                  <a:moveTo>
                    <a:pt x="560" y="1009"/>
                  </a:moveTo>
                  <a:lnTo>
                    <a:pt x="544" y="1018"/>
                  </a:lnTo>
                  <a:lnTo>
                    <a:pt x="529" y="1027"/>
                  </a:lnTo>
                  <a:lnTo>
                    <a:pt x="516" y="1036"/>
                  </a:lnTo>
                  <a:lnTo>
                    <a:pt x="505" y="1051"/>
                  </a:lnTo>
                  <a:lnTo>
                    <a:pt x="591" y="1156"/>
                  </a:lnTo>
                  <a:lnTo>
                    <a:pt x="593" y="1171"/>
                  </a:lnTo>
                  <a:lnTo>
                    <a:pt x="593" y="1184"/>
                  </a:lnTo>
                  <a:lnTo>
                    <a:pt x="591" y="1196"/>
                  </a:lnTo>
                  <a:lnTo>
                    <a:pt x="589" y="1207"/>
                  </a:lnTo>
                  <a:lnTo>
                    <a:pt x="593" y="1220"/>
                  </a:lnTo>
                  <a:lnTo>
                    <a:pt x="656" y="1204"/>
                  </a:lnTo>
                  <a:lnTo>
                    <a:pt x="673" y="1173"/>
                  </a:lnTo>
                  <a:lnTo>
                    <a:pt x="647" y="1154"/>
                  </a:lnTo>
                  <a:lnTo>
                    <a:pt x="627" y="1136"/>
                  </a:lnTo>
                  <a:lnTo>
                    <a:pt x="615" y="1114"/>
                  </a:lnTo>
                  <a:lnTo>
                    <a:pt x="605" y="1091"/>
                  </a:lnTo>
                  <a:lnTo>
                    <a:pt x="600" y="1060"/>
                  </a:lnTo>
                  <a:lnTo>
                    <a:pt x="598" y="1022"/>
                  </a:lnTo>
                  <a:lnTo>
                    <a:pt x="585" y="1014"/>
                  </a:lnTo>
                  <a:lnTo>
                    <a:pt x="560" y="1009"/>
                  </a:lnTo>
                  <a:close/>
                  <a:moveTo>
                    <a:pt x="1445" y="969"/>
                  </a:moveTo>
                  <a:lnTo>
                    <a:pt x="1429" y="976"/>
                  </a:lnTo>
                  <a:lnTo>
                    <a:pt x="1416" y="980"/>
                  </a:lnTo>
                  <a:lnTo>
                    <a:pt x="1416" y="1016"/>
                  </a:lnTo>
                  <a:lnTo>
                    <a:pt x="1420" y="1045"/>
                  </a:lnTo>
                  <a:lnTo>
                    <a:pt x="1424" y="1073"/>
                  </a:lnTo>
                  <a:lnTo>
                    <a:pt x="1427" y="1096"/>
                  </a:lnTo>
                  <a:lnTo>
                    <a:pt x="1429" y="1118"/>
                  </a:lnTo>
                  <a:lnTo>
                    <a:pt x="1429" y="1142"/>
                  </a:lnTo>
                  <a:lnTo>
                    <a:pt x="1425" y="1165"/>
                  </a:lnTo>
                  <a:lnTo>
                    <a:pt x="1418" y="1191"/>
                  </a:lnTo>
                  <a:lnTo>
                    <a:pt x="1405" y="1220"/>
                  </a:lnTo>
                  <a:lnTo>
                    <a:pt x="1387" y="1253"/>
                  </a:lnTo>
                  <a:lnTo>
                    <a:pt x="1387" y="1276"/>
                  </a:lnTo>
                  <a:lnTo>
                    <a:pt x="1398" y="1285"/>
                  </a:lnTo>
                  <a:lnTo>
                    <a:pt x="1415" y="1294"/>
                  </a:lnTo>
                  <a:lnTo>
                    <a:pt x="1435" y="1302"/>
                  </a:lnTo>
                  <a:lnTo>
                    <a:pt x="1458" y="1305"/>
                  </a:lnTo>
                  <a:lnTo>
                    <a:pt x="1482" y="1309"/>
                  </a:lnTo>
                  <a:lnTo>
                    <a:pt x="1504" y="1309"/>
                  </a:lnTo>
                  <a:lnTo>
                    <a:pt x="1520" y="1305"/>
                  </a:lnTo>
                  <a:lnTo>
                    <a:pt x="1533" y="1296"/>
                  </a:lnTo>
                  <a:lnTo>
                    <a:pt x="1536" y="1282"/>
                  </a:lnTo>
                  <a:lnTo>
                    <a:pt x="1535" y="1265"/>
                  </a:lnTo>
                  <a:lnTo>
                    <a:pt x="1527" y="1249"/>
                  </a:lnTo>
                  <a:lnTo>
                    <a:pt x="1518" y="1231"/>
                  </a:lnTo>
                  <a:lnTo>
                    <a:pt x="1509" y="1213"/>
                  </a:lnTo>
                  <a:lnTo>
                    <a:pt x="1502" y="1196"/>
                  </a:lnTo>
                  <a:lnTo>
                    <a:pt x="1498" y="1180"/>
                  </a:lnTo>
                  <a:lnTo>
                    <a:pt x="1502" y="1160"/>
                  </a:lnTo>
                  <a:lnTo>
                    <a:pt x="1509" y="1136"/>
                  </a:lnTo>
                  <a:lnTo>
                    <a:pt x="1518" y="1111"/>
                  </a:lnTo>
                  <a:lnTo>
                    <a:pt x="1527" y="1087"/>
                  </a:lnTo>
                  <a:lnTo>
                    <a:pt x="1536" y="1062"/>
                  </a:lnTo>
                  <a:lnTo>
                    <a:pt x="1545" y="1040"/>
                  </a:lnTo>
                  <a:lnTo>
                    <a:pt x="1553" y="1022"/>
                  </a:lnTo>
                  <a:lnTo>
                    <a:pt x="1556" y="1009"/>
                  </a:lnTo>
                  <a:lnTo>
                    <a:pt x="1556" y="1002"/>
                  </a:lnTo>
                  <a:lnTo>
                    <a:pt x="1544" y="987"/>
                  </a:lnTo>
                  <a:lnTo>
                    <a:pt x="1524" y="978"/>
                  </a:lnTo>
                  <a:lnTo>
                    <a:pt x="1498" y="973"/>
                  </a:lnTo>
                  <a:lnTo>
                    <a:pt x="1471" y="971"/>
                  </a:lnTo>
                  <a:lnTo>
                    <a:pt x="1445" y="969"/>
                  </a:lnTo>
                  <a:close/>
                  <a:moveTo>
                    <a:pt x="1178" y="964"/>
                  </a:moveTo>
                  <a:lnTo>
                    <a:pt x="1127" y="976"/>
                  </a:lnTo>
                  <a:lnTo>
                    <a:pt x="1122" y="993"/>
                  </a:lnTo>
                  <a:lnTo>
                    <a:pt x="1122" y="1014"/>
                  </a:lnTo>
                  <a:lnTo>
                    <a:pt x="1125" y="1040"/>
                  </a:lnTo>
                  <a:lnTo>
                    <a:pt x="1133" y="1067"/>
                  </a:lnTo>
                  <a:lnTo>
                    <a:pt x="1142" y="1094"/>
                  </a:lnTo>
                  <a:lnTo>
                    <a:pt x="1149" y="1124"/>
                  </a:lnTo>
                  <a:lnTo>
                    <a:pt x="1156" y="1151"/>
                  </a:lnTo>
                  <a:lnTo>
                    <a:pt x="1162" y="1178"/>
                  </a:lnTo>
                  <a:lnTo>
                    <a:pt x="1162" y="1200"/>
                  </a:lnTo>
                  <a:lnTo>
                    <a:pt x="1160" y="1216"/>
                  </a:lnTo>
                  <a:lnTo>
                    <a:pt x="1153" y="1229"/>
                  </a:lnTo>
                  <a:lnTo>
                    <a:pt x="1144" y="1240"/>
                  </a:lnTo>
                  <a:lnTo>
                    <a:pt x="1135" y="1251"/>
                  </a:lnTo>
                  <a:lnTo>
                    <a:pt x="1127" y="1264"/>
                  </a:lnTo>
                  <a:lnTo>
                    <a:pt x="1125" y="1284"/>
                  </a:lnTo>
                  <a:lnTo>
                    <a:pt x="1144" y="1293"/>
                  </a:lnTo>
                  <a:lnTo>
                    <a:pt x="1165" y="1298"/>
                  </a:lnTo>
                  <a:lnTo>
                    <a:pt x="1191" y="1302"/>
                  </a:lnTo>
                  <a:lnTo>
                    <a:pt x="1216" y="1304"/>
                  </a:lnTo>
                  <a:lnTo>
                    <a:pt x="1240" y="1300"/>
                  </a:lnTo>
                  <a:lnTo>
                    <a:pt x="1260" y="1293"/>
                  </a:lnTo>
                  <a:lnTo>
                    <a:pt x="1273" y="1284"/>
                  </a:lnTo>
                  <a:lnTo>
                    <a:pt x="1269" y="1260"/>
                  </a:lnTo>
                  <a:lnTo>
                    <a:pt x="1262" y="1242"/>
                  </a:lnTo>
                  <a:lnTo>
                    <a:pt x="1253" y="1224"/>
                  </a:lnTo>
                  <a:lnTo>
                    <a:pt x="1242" y="1207"/>
                  </a:lnTo>
                  <a:lnTo>
                    <a:pt x="1233" y="1189"/>
                  </a:lnTo>
                  <a:lnTo>
                    <a:pt x="1227" y="1167"/>
                  </a:lnTo>
                  <a:lnTo>
                    <a:pt x="1222" y="1136"/>
                  </a:lnTo>
                  <a:lnTo>
                    <a:pt x="1224" y="1107"/>
                  </a:lnTo>
                  <a:lnTo>
                    <a:pt x="1229" y="1082"/>
                  </a:lnTo>
                  <a:lnTo>
                    <a:pt x="1238" y="1058"/>
                  </a:lnTo>
                  <a:lnTo>
                    <a:pt x="1247" y="1036"/>
                  </a:lnTo>
                  <a:lnTo>
                    <a:pt x="1258" y="1014"/>
                  </a:lnTo>
                  <a:lnTo>
                    <a:pt x="1265" y="993"/>
                  </a:lnTo>
                  <a:lnTo>
                    <a:pt x="1260" y="985"/>
                  </a:lnTo>
                  <a:lnTo>
                    <a:pt x="1178" y="964"/>
                  </a:lnTo>
                  <a:close/>
                  <a:moveTo>
                    <a:pt x="493" y="804"/>
                  </a:moveTo>
                  <a:lnTo>
                    <a:pt x="480" y="820"/>
                  </a:lnTo>
                  <a:lnTo>
                    <a:pt x="491" y="902"/>
                  </a:lnTo>
                  <a:lnTo>
                    <a:pt x="489" y="916"/>
                  </a:lnTo>
                  <a:lnTo>
                    <a:pt x="484" y="927"/>
                  </a:lnTo>
                  <a:lnTo>
                    <a:pt x="480" y="940"/>
                  </a:lnTo>
                  <a:lnTo>
                    <a:pt x="480" y="956"/>
                  </a:lnTo>
                  <a:lnTo>
                    <a:pt x="507" y="967"/>
                  </a:lnTo>
                  <a:lnTo>
                    <a:pt x="533" y="969"/>
                  </a:lnTo>
                  <a:lnTo>
                    <a:pt x="564" y="964"/>
                  </a:lnTo>
                  <a:lnTo>
                    <a:pt x="575" y="947"/>
                  </a:lnTo>
                  <a:lnTo>
                    <a:pt x="569" y="934"/>
                  </a:lnTo>
                  <a:lnTo>
                    <a:pt x="562" y="925"/>
                  </a:lnTo>
                  <a:lnTo>
                    <a:pt x="555" y="918"/>
                  </a:lnTo>
                  <a:lnTo>
                    <a:pt x="545" y="911"/>
                  </a:lnTo>
                  <a:lnTo>
                    <a:pt x="540" y="902"/>
                  </a:lnTo>
                  <a:lnTo>
                    <a:pt x="527" y="811"/>
                  </a:lnTo>
                  <a:lnTo>
                    <a:pt x="518" y="807"/>
                  </a:lnTo>
                  <a:lnTo>
                    <a:pt x="507" y="804"/>
                  </a:lnTo>
                  <a:lnTo>
                    <a:pt x="493" y="804"/>
                  </a:lnTo>
                  <a:close/>
                  <a:moveTo>
                    <a:pt x="822" y="798"/>
                  </a:moveTo>
                  <a:lnTo>
                    <a:pt x="765" y="814"/>
                  </a:lnTo>
                  <a:lnTo>
                    <a:pt x="758" y="820"/>
                  </a:lnTo>
                  <a:lnTo>
                    <a:pt x="764" y="847"/>
                  </a:lnTo>
                  <a:lnTo>
                    <a:pt x="773" y="871"/>
                  </a:lnTo>
                  <a:lnTo>
                    <a:pt x="782" y="894"/>
                  </a:lnTo>
                  <a:lnTo>
                    <a:pt x="791" y="916"/>
                  </a:lnTo>
                  <a:lnTo>
                    <a:pt x="798" y="938"/>
                  </a:lnTo>
                  <a:lnTo>
                    <a:pt x="804" y="962"/>
                  </a:lnTo>
                  <a:lnTo>
                    <a:pt x="804" y="987"/>
                  </a:lnTo>
                  <a:lnTo>
                    <a:pt x="796" y="1018"/>
                  </a:lnTo>
                  <a:lnTo>
                    <a:pt x="796" y="1022"/>
                  </a:lnTo>
                  <a:lnTo>
                    <a:pt x="824" y="1029"/>
                  </a:lnTo>
                  <a:lnTo>
                    <a:pt x="849" y="1025"/>
                  </a:lnTo>
                  <a:lnTo>
                    <a:pt x="875" y="1016"/>
                  </a:lnTo>
                  <a:lnTo>
                    <a:pt x="895" y="1005"/>
                  </a:lnTo>
                  <a:lnTo>
                    <a:pt x="895" y="998"/>
                  </a:lnTo>
                  <a:lnTo>
                    <a:pt x="876" y="971"/>
                  </a:lnTo>
                  <a:lnTo>
                    <a:pt x="864" y="949"/>
                  </a:lnTo>
                  <a:lnTo>
                    <a:pt x="855" y="927"/>
                  </a:lnTo>
                  <a:lnTo>
                    <a:pt x="851" y="905"/>
                  </a:lnTo>
                  <a:lnTo>
                    <a:pt x="851" y="880"/>
                  </a:lnTo>
                  <a:lnTo>
                    <a:pt x="851" y="849"/>
                  </a:lnTo>
                  <a:lnTo>
                    <a:pt x="853" y="811"/>
                  </a:lnTo>
                  <a:lnTo>
                    <a:pt x="822" y="798"/>
                  </a:lnTo>
                  <a:close/>
                  <a:moveTo>
                    <a:pt x="1515" y="644"/>
                  </a:moveTo>
                  <a:lnTo>
                    <a:pt x="1480" y="651"/>
                  </a:lnTo>
                  <a:lnTo>
                    <a:pt x="1475" y="669"/>
                  </a:lnTo>
                  <a:lnTo>
                    <a:pt x="1475" y="682"/>
                  </a:lnTo>
                  <a:lnTo>
                    <a:pt x="1478" y="696"/>
                  </a:lnTo>
                  <a:lnTo>
                    <a:pt x="1484" y="711"/>
                  </a:lnTo>
                  <a:lnTo>
                    <a:pt x="1491" y="751"/>
                  </a:lnTo>
                  <a:lnTo>
                    <a:pt x="1491" y="787"/>
                  </a:lnTo>
                  <a:lnTo>
                    <a:pt x="1485" y="822"/>
                  </a:lnTo>
                  <a:lnTo>
                    <a:pt x="1476" y="853"/>
                  </a:lnTo>
                  <a:lnTo>
                    <a:pt x="1462" y="880"/>
                  </a:lnTo>
                  <a:lnTo>
                    <a:pt x="1445" y="907"/>
                  </a:lnTo>
                  <a:lnTo>
                    <a:pt x="1445" y="927"/>
                  </a:lnTo>
                  <a:lnTo>
                    <a:pt x="1465" y="936"/>
                  </a:lnTo>
                  <a:lnTo>
                    <a:pt x="1489" y="942"/>
                  </a:lnTo>
                  <a:lnTo>
                    <a:pt x="1515" y="944"/>
                  </a:lnTo>
                  <a:lnTo>
                    <a:pt x="1540" y="940"/>
                  </a:lnTo>
                  <a:lnTo>
                    <a:pt x="1562" y="927"/>
                  </a:lnTo>
                  <a:lnTo>
                    <a:pt x="1533" y="840"/>
                  </a:lnTo>
                  <a:lnTo>
                    <a:pt x="1533" y="809"/>
                  </a:lnTo>
                  <a:lnTo>
                    <a:pt x="1538" y="778"/>
                  </a:lnTo>
                  <a:lnTo>
                    <a:pt x="1551" y="751"/>
                  </a:lnTo>
                  <a:lnTo>
                    <a:pt x="1564" y="724"/>
                  </a:lnTo>
                  <a:lnTo>
                    <a:pt x="1576" y="696"/>
                  </a:lnTo>
                  <a:lnTo>
                    <a:pt x="1587" y="673"/>
                  </a:lnTo>
                  <a:lnTo>
                    <a:pt x="1580" y="656"/>
                  </a:lnTo>
                  <a:lnTo>
                    <a:pt x="1515" y="644"/>
                  </a:lnTo>
                  <a:close/>
                  <a:moveTo>
                    <a:pt x="1107" y="622"/>
                  </a:moveTo>
                  <a:lnTo>
                    <a:pt x="1091" y="625"/>
                  </a:lnTo>
                  <a:lnTo>
                    <a:pt x="1064" y="656"/>
                  </a:lnTo>
                  <a:lnTo>
                    <a:pt x="1125" y="814"/>
                  </a:lnTo>
                  <a:lnTo>
                    <a:pt x="1129" y="840"/>
                  </a:lnTo>
                  <a:lnTo>
                    <a:pt x="1127" y="860"/>
                  </a:lnTo>
                  <a:lnTo>
                    <a:pt x="1122" y="874"/>
                  </a:lnTo>
                  <a:lnTo>
                    <a:pt x="1118" y="891"/>
                  </a:lnTo>
                  <a:lnTo>
                    <a:pt x="1116" y="907"/>
                  </a:lnTo>
                  <a:lnTo>
                    <a:pt x="1118" y="927"/>
                  </a:lnTo>
                  <a:lnTo>
                    <a:pt x="1142" y="927"/>
                  </a:lnTo>
                  <a:lnTo>
                    <a:pt x="1162" y="924"/>
                  </a:lnTo>
                  <a:lnTo>
                    <a:pt x="1180" y="920"/>
                  </a:lnTo>
                  <a:lnTo>
                    <a:pt x="1196" y="913"/>
                  </a:lnTo>
                  <a:lnTo>
                    <a:pt x="1218" y="907"/>
                  </a:lnTo>
                  <a:lnTo>
                    <a:pt x="1222" y="898"/>
                  </a:lnTo>
                  <a:lnTo>
                    <a:pt x="1225" y="887"/>
                  </a:lnTo>
                  <a:lnTo>
                    <a:pt x="1225" y="873"/>
                  </a:lnTo>
                  <a:lnTo>
                    <a:pt x="1202" y="842"/>
                  </a:lnTo>
                  <a:lnTo>
                    <a:pt x="1185" y="813"/>
                  </a:lnTo>
                  <a:lnTo>
                    <a:pt x="1175" y="784"/>
                  </a:lnTo>
                  <a:lnTo>
                    <a:pt x="1169" y="754"/>
                  </a:lnTo>
                  <a:lnTo>
                    <a:pt x="1169" y="722"/>
                  </a:lnTo>
                  <a:lnTo>
                    <a:pt x="1173" y="685"/>
                  </a:lnTo>
                  <a:lnTo>
                    <a:pt x="1182" y="644"/>
                  </a:lnTo>
                  <a:lnTo>
                    <a:pt x="1160" y="625"/>
                  </a:lnTo>
                  <a:lnTo>
                    <a:pt x="1107" y="622"/>
                  </a:lnTo>
                  <a:close/>
                  <a:moveTo>
                    <a:pt x="762" y="596"/>
                  </a:moveTo>
                  <a:lnTo>
                    <a:pt x="751" y="611"/>
                  </a:lnTo>
                  <a:lnTo>
                    <a:pt x="744" y="633"/>
                  </a:lnTo>
                  <a:lnTo>
                    <a:pt x="738" y="658"/>
                  </a:lnTo>
                  <a:lnTo>
                    <a:pt x="735" y="689"/>
                  </a:lnTo>
                  <a:lnTo>
                    <a:pt x="733" y="718"/>
                  </a:lnTo>
                  <a:lnTo>
                    <a:pt x="735" y="744"/>
                  </a:lnTo>
                  <a:lnTo>
                    <a:pt x="738" y="765"/>
                  </a:lnTo>
                  <a:lnTo>
                    <a:pt x="767" y="769"/>
                  </a:lnTo>
                  <a:lnTo>
                    <a:pt x="793" y="769"/>
                  </a:lnTo>
                  <a:lnTo>
                    <a:pt x="822" y="765"/>
                  </a:lnTo>
                  <a:lnTo>
                    <a:pt x="831" y="753"/>
                  </a:lnTo>
                  <a:lnTo>
                    <a:pt x="825" y="734"/>
                  </a:lnTo>
                  <a:lnTo>
                    <a:pt x="818" y="724"/>
                  </a:lnTo>
                  <a:lnTo>
                    <a:pt x="809" y="716"/>
                  </a:lnTo>
                  <a:lnTo>
                    <a:pt x="802" y="709"/>
                  </a:lnTo>
                  <a:lnTo>
                    <a:pt x="795" y="698"/>
                  </a:lnTo>
                  <a:lnTo>
                    <a:pt x="789" y="680"/>
                  </a:lnTo>
                  <a:lnTo>
                    <a:pt x="791" y="664"/>
                  </a:lnTo>
                  <a:lnTo>
                    <a:pt x="791" y="647"/>
                  </a:lnTo>
                  <a:lnTo>
                    <a:pt x="791" y="631"/>
                  </a:lnTo>
                  <a:lnTo>
                    <a:pt x="784" y="613"/>
                  </a:lnTo>
                  <a:lnTo>
                    <a:pt x="780" y="609"/>
                  </a:lnTo>
                  <a:lnTo>
                    <a:pt x="778" y="605"/>
                  </a:lnTo>
                  <a:lnTo>
                    <a:pt x="775" y="604"/>
                  </a:lnTo>
                  <a:lnTo>
                    <a:pt x="771" y="600"/>
                  </a:lnTo>
                  <a:lnTo>
                    <a:pt x="767" y="598"/>
                  </a:lnTo>
                  <a:lnTo>
                    <a:pt x="762" y="596"/>
                  </a:lnTo>
                  <a:close/>
                  <a:moveTo>
                    <a:pt x="1535" y="433"/>
                  </a:moveTo>
                  <a:lnTo>
                    <a:pt x="1524" y="447"/>
                  </a:lnTo>
                  <a:lnTo>
                    <a:pt x="1520" y="462"/>
                  </a:lnTo>
                  <a:lnTo>
                    <a:pt x="1518" y="476"/>
                  </a:lnTo>
                  <a:lnTo>
                    <a:pt x="1518" y="493"/>
                  </a:lnTo>
                  <a:lnTo>
                    <a:pt x="1516" y="511"/>
                  </a:lnTo>
                  <a:lnTo>
                    <a:pt x="1511" y="533"/>
                  </a:lnTo>
                  <a:lnTo>
                    <a:pt x="1476" y="574"/>
                  </a:lnTo>
                  <a:lnTo>
                    <a:pt x="1475" y="596"/>
                  </a:lnTo>
                  <a:lnTo>
                    <a:pt x="1500" y="607"/>
                  </a:lnTo>
                  <a:lnTo>
                    <a:pt x="1531" y="613"/>
                  </a:lnTo>
                  <a:lnTo>
                    <a:pt x="1564" y="609"/>
                  </a:lnTo>
                  <a:lnTo>
                    <a:pt x="1571" y="609"/>
                  </a:lnTo>
                  <a:lnTo>
                    <a:pt x="1578" y="593"/>
                  </a:lnTo>
                  <a:lnTo>
                    <a:pt x="1580" y="582"/>
                  </a:lnTo>
                  <a:lnTo>
                    <a:pt x="1576" y="573"/>
                  </a:lnTo>
                  <a:lnTo>
                    <a:pt x="1571" y="564"/>
                  </a:lnTo>
                  <a:lnTo>
                    <a:pt x="1564" y="554"/>
                  </a:lnTo>
                  <a:lnTo>
                    <a:pt x="1560" y="540"/>
                  </a:lnTo>
                  <a:lnTo>
                    <a:pt x="1569" y="447"/>
                  </a:lnTo>
                  <a:lnTo>
                    <a:pt x="1535" y="433"/>
                  </a:lnTo>
                  <a:close/>
                  <a:moveTo>
                    <a:pt x="1089" y="416"/>
                  </a:moveTo>
                  <a:lnTo>
                    <a:pt x="1080" y="420"/>
                  </a:lnTo>
                  <a:lnTo>
                    <a:pt x="1071" y="442"/>
                  </a:lnTo>
                  <a:lnTo>
                    <a:pt x="1067" y="465"/>
                  </a:lnTo>
                  <a:lnTo>
                    <a:pt x="1067" y="493"/>
                  </a:lnTo>
                  <a:lnTo>
                    <a:pt x="1065" y="518"/>
                  </a:lnTo>
                  <a:lnTo>
                    <a:pt x="1064" y="544"/>
                  </a:lnTo>
                  <a:lnTo>
                    <a:pt x="1058" y="567"/>
                  </a:lnTo>
                  <a:lnTo>
                    <a:pt x="1069" y="584"/>
                  </a:lnTo>
                  <a:lnTo>
                    <a:pt x="1082" y="596"/>
                  </a:lnTo>
                  <a:lnTo>
                    <a:pt x="1100" y="604"/>
                  </a:lnTo>
                  <a:lnTo>
                    <a:pt x="1120" y="604"/>
                  </a:lnTo>
                  <a:lnTo>
                    <a:pt x="1142" y="596"/>
                  </a:lnTo>
                  <a:lnTo>
                    <a:pt x="1149" y="593"/>
                  </a:lnTo>
                  <a:lnTo>
                    <a:pt x="1153" y="589"/>
                  </a:lnTo>
                  <a:lnTo>
                    <a:pt x="1156" y="585"/>
                  </a:lnTo>
                  <a:lnTo>
                    <a:pt x="1160" y="580"/>
                  </a:lnTo>
                  <a:lnTo>
                    <a:pt x="1164" y="574"/>
                  </a:lnTo>
                  <a:lnTo>
                    <a:pt x="1115" y="420"/>
                  </a:lnTo>
                  <a:lnTo>
                    <a:pt x="1089" y="416"/>
                  </a:lnTo>
                  <a:close/>
                  <a:moveTo>
                    <a:pt x="207" y="160"/>
                  </a:moveTo>
                  <a:lnTo>
                    <a:pt x="2276" y="160"/>
                  </a:lnTo>
                  <a:lnTo>
                    <a:pt x="2291" y="164"/>
                  </a:lnTo>
                  <a:lnTo>
                    <a:pt x="2304" y="173"/>
                  </a:lnTo>
                  <a:lnTo>
                    <a:pt x="2313" y="185"/>
                  </a:lnTo>
                  <a:lnTo>
                    <a:pt x="2316" y="200"/>
                  </a:lnTo>
                  <a:lnTo>
                    <a:pt x="2316" y="2829"/>
                  </a:lnTo>
                  <a:lnTo>
                    <a:pt x="2313" y="2844"/>
                  </a:lnTo>
                  <a:lnTo>
                    <a:pt x="2304" y="2856"/>
                  </a:lnTo>
                  <a:lnTo>
                    <a:pt x="2291" y="2865"/>
                  </a:lnTo>
                  <a:lnTo>
                    <a:pt x="2276" y="2869"/>
                  </a:lnTo>
                  <a:lnTo>
                    <a:pt x="207" y="2869"/>
                  </a:lnTo>
                  <a:lnTo>
                    <a:pt x="193" y="2865"/>
                  </a:lnTo>
                  <a:lnTo>
                    <a:pt x="180" y="2856"/>
                  </a:lnTo>
                  <a:lnTo>
                    <a:pt x="171" y="2844"/>
                  </a:lnTo>
                  <a:lnTo>
                    <a:pt x="167" y="2829"/>
                  </a:lnTo>
                  <a:lnTo>
                    <a:pt x="167" y="200"/>
                  </a:lnTo>
                  <a:lnTo>
                    <a:pt x="171" y="185"/>
                  </a:lnTo>
                  <a:lnTo>
                    <a:pt x="180" y="173"/>
                  </a:lnTo>
                  <a:lnTo>
                    <a:pt x="193" y="164"/>
                  </a:lnTo>
                  <a:lnTo>
                    <a:pt x="207" y="160"/>
                  </a:lnTo>
                  <a:close/>
                  <a:moveTo>
                    <a:pt x="131" y="89"/>
                  </a:moveTo>
                  <a:lnTo>
                    <a:pt x="116" y="93"/>
                  </a:lnTo>
                  <a:lnTo>
                    <a:pt x="104" y="102"/>
                  </a:lnTo>
                  <a:lnTo>
                    <a:pt x="95" y="114"/>
                  </a:lnTo>
                  <a:lnTo>
                    <a:pt x="91" y="129"/>
                  </a:lnTo>
                  <a:lnTo>
                    <a:pt x="91" y="2900"/>
                  </a:lnTo>
                  <a:lnTo>
                    <a:pt x="95" y="2914"/>
                  </a:lnTo>
                  <a:lnTo>
                    <a:pt x="104" y="2927"/>
                  </a:lnTo>
                  <a:lnTo>
                    <a:pt x="116" y="2936"/>
                  </a:lnTo>
                  <a:lnTo>
                    <a:pt x="131" y="2940"/>
                  </a:lnTo>
                  <a:lnTo>
                    <a:pt x="2353" y="2940"/>
                  </a:lnTo>
                  <a:lnTo>
                    <a:pt x="2367" y="2936"/>
                  </a:lnTo>
                  <a:lnTo>
                    <a:pt x="2380" y="2927"/>
                  </a:lnTo>
                  <a:lnTo>
                    <a:pt x="2389" y="2914"/>
                  </a:lnTo>
                  <a:lnTo>
                    <a:pt x="2393" y="2900"/>
                  </a:lnTo>
                  <a:lnTo>
                    <a:pt x="2393" y="129"/>
                  </a:lnTo>
                  <a:lnTo>
                    <a:pt x="2389" y="114"/>
                  </a:lnTo>
                  <a:lnTo>
                    <a:pt x="2380" y="102"/>
                  </a:lnTo>
                  <a:lnTo>
                    <a:pt x="2367" y="93"/>
                  </a:lnTo>
                  <a:lnTo>
                    <a:pt x="2353" y="89"/>
                  </a:lnTo>
                  <a:lnTo>
                    <a:pt x="131" y="89"/>
                  </a:lnTo>
                  <a:close/>
                  <a:moveTo>
                    <a:pt x="40" y="0"/>
                  </a:moveTo>
                  <a:lnTo>
                    <a:pt x="2447" y="0"/>
                  </a:lnTo>
                  <a:lnTo>
                    <a:pt x="2464" y="4"/>
                  </a:lnTo>
                  <a:lnTo>
                    <a:pt x="2476" y="13"/>
                  </a:lnTo>
                  <a:lnTo>
                    <a:pt x="2485" y="25"/>
                  </a:lnTo>
                  <a:lnTo>
                    <a:pt x="2487" y="40"/>
                  </a:lnTo>
                  <a:lnTo>
                    <a:pt x="2487" y="2984"/>
                  </a:lnTo>
                  <a:lnTo>
                    <a:pt x="2485" y="3000"/>
                  </a:lnTo>
                  <a:lnTo>
                    <a:pt x="2476" y="3013"/>
                  </a:lnTo>
                  <a:lnTo>
                    <a:pt x="2464" y="3022"/>
                  </a:lnTo>
                  <a:lnTo>
                    <a:pt x="2447" y="3024"/>
                  </a:lnTo>
                  <a:lnTo>
                    <a:pt x="40" y="3024"/>
                  </a:lnTo>
                  <a:lnTo>
                    <a:pt x="24" y="3022"/>
                  </a:lnTo>
                  <a:lnTo>
                    <a:pt x="11" y="3013"/>
                  </a:lnTo>
                  <a:lnTo>
                    <a:pt x="4" y="3000"/>
                  </a:lnTo>
                  <a:lnTo>
                    <a:pt x="0" y="2984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1" y="13"/>
                  </a:lnTo>
                  <a:lnTo>
                    <a:pt x="24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4A20A06-AB68-4716-91B2-1736592B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764" y="147954"/>
              <a:ext cx="309009" cy="316438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Rounded Rectangle 3">
              <a:extLst>
                <a:ext uri="{FF2B5EF4-FFF2-40B4-BE49-F238E27FC236}">
                  <a16:creationId xmlns:a16="http://schemas.microsoft.com/office/drawing/2014/main" id="{926FED7B-05FA-42DD-8B4D-AF12927CE0F1}"/>
                </a:ext>
              </a:extLst>
            </p:cNvPr>
            <p:cNvSpPr/>
            <p:nvPr/>
          </p:nvSpPr>
          <p:spPr>
            <a:xfrm>
              <a:off x="5325086" y="675294"/>
              <a:ext cx="196879" cy="277574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3">
              <a:extLst>
                <a:ext uri="{FF2B5EF4-FFF2-40B4-BE49-F238E27FC236}">
                  <a16:creationId xmlns:a16="http://schemas.microsoft.com/office/drawing/2014/main" id="{26691123-32CB-45F6-B786-8E43E3CE4574}"/>
                </a:ext>
              </a:extLst>
            </p:cNvPr>
            <p:cNvSpPr/>
            <p:nvPr/>
          </p:nvSpPr>
          <p:spPr>
            <a:xfrm>
              <a:off x="6107312" y="43425"/>
              <a:ext cx="305387" cy="305387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23985B5-80E5-4F5A-B8B2-4A5FFD351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115" y="14216"/>
              <a:ext cx="286470" cy="291957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5573D18-625D-4FB0-BB4D-7E468C39A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0997" y="166898"/>
              <a:ext cx="295509" cy="149725"/>
            </a:xfrm>
            <a:custGeom>
              <a:avLst/>
              <a:gdLst>
                <a:gd name="T0" fmla="*/ 1865 w 3600"/>
                <a:gd name="T1" fmla="*/ 593 h 1824"/>
                <a:gd name="T2" fmla="*/ 1911 w 3600"/>
                <a:gd name="T3" fmla="*/ 800 h 1824"/>
                <a:gd name="T4" fmla="*/ 2124 w 3600"/>
                <a:gd name="T5" fmla="*/ 800 h 1824"/>
                <a:gd name="T6" fmla="*/ 2171 w 3600"/>
                <a:gd name="T7" fmla="*/ 593 h 1824"/>
                <a:gd name="T8" fmla="*/ 1800 w 3600"/>
                <a:gd name="T9" fmla="*/ 406 h 1824"/>
                <a:gd name="T10" fmla="*/ 2184 w 3600"/>
                <a:gd name="T11" fmla="*/ 580 h 1824"/>
                <a:gd name="T12" fmla="*/ 2302 w 3600"/>
                <a:gd name="T13" fmla="*/ 987 h 1824"/>
                <a:gd name="T14" fmla="*/ 2076 w 3600"/>
                <a:gd name="T15" fmla="*/ 1338 h 1824"/>
                <a:gd name="T16" fmla="*/ 1653 w 3600"/>
                <a:gd name="T17" fmla="*/ 1400 h 1824"/>
                <a:gd name="T18" fmla="*/ 1340 w 3600"/>
                <a:gd name="T19" fmla="*/ 1127 h 1824"/>
                <a:gd name="T20" fmla="*/ 1340 w 3600"/>
                <a:gd name="T21" fmla="*/ 698 h 1824"/>
                <a:gd name="T22" fmla="*/ 1653 w 3600"/>
                <a:gd name="T23" fmla="*/ 427 h 1824"/>
                <a:gd name="T24" fmla="*/ 2513 w 3600"/>
                <a:gd name="T25" fmla="*/ 437 h 1824"/>
                <a:gd name="T26" fmla="*/ 2645 w 3600"/>
                <a:gd name="T27" fmla="*/ 847 h 1824"/>
                <a:gd name="T28" fmla="*/ 2575 w 3600"/>
                <a:gd name="T29" fmla="*/ 1255 h 1824"/>
                <a:gd name="T30" fmla="*/ 2402 w 3600"/>
                <a:gd name="T31" fmla="*/ 1507 h 1824"/>
                <a:gd name="T32" fmla="*/ 2780 w 3600"/>
                <a:gd name="T33" fmla="*/ 1369 h 1824"/>
                <a:gd name="T34" fmla="*/ 3244 w 3600"/>
                <a:gd name="T35" fmla="*/ 1060 h 1824"/>
                <a:gd name="T36" fmla="*/ 3382 w 3600"/>
                <a:gd name="T37" fmla="*/ 927 h 1824"/>
                <a:gd name="T38" fmla="*/ 3329 w 3600"/>
                <a:gd name="T39" fmla="*/ 831 h 1824"/>
                <a:gd name="T40" fmla="*/ 3160 w 3600"/>
                <a:gd name="T41" fmla="*/ 686 h 1824"/>
                <a:gd name="T42" fmla="*/ 2580 w 3600"/>
                <a:gd name="T43" fmla="*/ 335 h 1824"/>
                <a:gd name="T44" fmla="*/ 636 w 3600"/>
                <a:gd name="T45" fmla="*/ 540 h 1824"/>
                <a:gd name="T46" fmla="*/ 293 w 3600"/>
                <a:gd name="T47" fmla="*/ 800 h 1824"/>
                <a:gd name="T48" fmla="*/ 209 w 3600"/>
                <a:gd name="T49" fmla="*/ 884 h 1824"/>
                <a:gd name="T50" fmla="*/ 271 w 3600"/>
                <a:gd name="T51" fmla="*/ 1004 h 1824"/>
                <a:gd name="T52" fmla="*/ 404 w 3600"/>
                <a:gd name="T53" fmla="*/ 1109 h 1824"/>
                <a:gd name="T54" fmla="*/ 767 w 3600"/>
                <a:gd name="T55" fmla="*/ 1357 h 1824"/>
                <a:gd name="T56" fmla="*/ 1240 w 3600"/>
                <a:gd name="T57" fmla="*/ 1562 h 1824"/>
                <a:gd name="T58" fmla="*/ 1015 w 3600"/>
                <a:gd name="T59" fmla="*/ 1227 h 1824"/>
                <a:gd name="T60" fmla="*/ 951 w 3600"/>
                <a:gd name="T61" fmla="*/ 802 h 1824"/>
                <a:gd name="T62" fmla="*/ 1115 w 3600"/>
                <a:gd name="T63" fmla="*/ 395 h 1824"/>
                <a:gd name="T64" fmla="*/ 1567 w 3600"/>
                <a:gd name="T65" fmla="*/ 249 h 1824"/>
                <a:gd name="T66" fmla="*/ 1225 w 3600"/>
                <a:gd name="T67" fmla="*/ 507 h 1824"/>
                <a:gd name="T68" fmla="*/ 1104 w 3600"/>
                <a:gd name="T69" fmla="*/ 947 h 1824"/>
                <a:gd name="T70" fmla="*/ 1289 w 3600"/>
                <a:gd name="T71" fmla="*/ 1384 h 1824"/>
                <a:gd name="T72" fmla="*/ 1689 w 3600"/>
                <a:gd name="T73" fmla="*/ 1607 h 1824"/>
                <a:gd name="T74" fmla="*/ 2176 w 3600"/>
                <a:gd name="T75" fmla="*/ 1491 h 1824"/>
                <a:gd name="T76" fmla="*/ 2465 w 3600"/>
                <a:gd name="T77" fmla="*/ 1113 h 1824"/>
                <a:gd name="T78" fmla="*/ 2433 w 3600"/>
                <a:gd name="T79" fmla="*/ 633 h 1824"/>
                <a:gd name="T80" fmla="*/ 2144 w 3600"/>
                <a:gd name="T81" fmla="*/ 304 h 1824"/>
                <a:gd name="T82" fmla="*/ 1733 w 3600"/>
                <a:gd name="T83" fmla="*/ 213 h 1824"/>
                <a:gd name="T84" fmla="*/ 2087 w 3600"/>
                <a:gd name="T85" fmla="*/ 18 h 1824"/>
                <a:gd name="T86" fmla="*/ 2680 w 3600"/>
                <a:gd name="T87" fmla="*/ 215 h 1824"/>
                <a:gd name="T88" fmla="*/ 3331 w 3600"/>
                <a:gd name="T89" fmla="*/ 615 h 1824"/>
                <a:gd name="T90" fmla="*/ 3584 w 3600"/>
                <a:gd name="T91" fmla="*/ 855 h 1824"/>
                <a:gd name="T92" fmla="*/ 3542 w 3600"/>
                <a:gd name="T93" fmla="*/ 1015 h 1824"/>
                <a:gd name="T94" fmla="*/ 3236 w 3600"/>
                <a:gd name="T95" fmla="*/ 1273 h 1824"/>
                <a:gd name="T96" fmla="*/ 2613 w 3600"/>
                <a:gd name="T97" fmla="*/ 1638 h 1824"/>
                <a:gd name="T98" fmla="*/ 1844 w 3600"/>
                <a:gd name="T99" fmla="*/ 1824 h 1824"/>
                <a:gd name="T100" fmla="*/ 1113 w 3600"/>
                <a:gd name="T101" fmla="*/ 1693 h 1824"/>
                <a:gd name="T102" fmla="*/ 533 w 3600"/>
                <a:gd name="T103" fmla="*/ 1397 h 1824"/>
                <a:gd name="T104" fmla="*/ 58 w 3600"/>
                <a:gd name="T105" fmla="*/ 1020 h 1824"/>
                <a:gd name="T106" fmla="*/ 24 w 3600"/>
                <a:gd name="T107" fmla="*/ 851 h 1824"/>
                <a:gd name="T108" fmla="*/ 191 w 3600"/>
                <a:gd name="T109" fmla="*/ 677 h 1824"/>
                <a:gd name="T110" fmla="*/ 431 w 3600"/>
                <a:gd name="T111" fmla="*/ 491 h 1824"/>
                <a:gd name="T112" fmla="*/ 1047 w 3600"/>
                <a:gd name="T113" fmla="*/ 149 h 1824"/>
                <a:gd name="T114" fmla="*/ 1464 w 3600"/>
                <a:gd name="T115" fmla="*/ 24 h 1824"/>
                <a:gd name="T116" fmla="*/ 1624 w 3600"/>
                <a:gd name="T117" fmla="*/ 6 h 1824"/>
                <a:gd name="T118" fmla="*/ 1747 w 3600"/>
                <a:gd name="T119" fmla="*/ 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00" h="1824">
                  <a:moveTo>
                    <a:pt x="2018" y="497"/>
                  </a:moveTo>
                  <a:lnTo>
                    <a:pt x="1978" y="502"/>
                  </a:lnTo>
                  <a:lnTo>
                    <a:pt x="1944" y="515"/>
                  </a:lnTo>
                  <a:lnTo>
                    <a:pt x="1911" y="535"/>
                  </a:lnTo>
                  <a:lnTo>
                    <a:pt x="1885" y="560"/>
                  </a:lnTo>
                  <a:lnTo>
                    <a:pt x="1865" y="593"/>
                  </a:lnTo>
                  <a:lnTo>
                    <a:pt x="1853" y="627"/>
                  </a:lnTo>
                  <a:lnTo>
                    <a:pt x="1847" y="667"/>
                  </a:lnTo>
                  <a:lnTo>
                    <a:pt x="1853" y="706"/>
                  </a:lnTo>
                  <a:lnTo>
                    <a:pt x="1865" y="742"/>
                  </a:lnTo>
                  <a:lnTo>
                    <a:pt x="1885" y="773"/>
                  </a:lnTo>
                  <a:lnTo>
                    <a:pt x="1911" y="800"/>
                  </a:lnTo>
                  <a:lnTo>
                    <a:pt x="1944" y="820"/>
                  </a:lnTo>
                  <a:lnTo>
                    <a:pt x="1978" y="833"/>
                  </a:lnTo>
                  <a:lnTo>
                    <a:pt x="2018" y="837"/>
                  </a:lnTo>
                  <a:lnTo>
                    <a:pt x="2056" y="833"/>
                  </a:lnTo>
                  <a:lnTo>
                    <a:pt x="2093" y="820"/>
                  </a:lnTo>
                  <a:lnTo>
                    <a:pt x="2124" y="800"/>
                  </a:lnTo>
                  <a:lnTo>
                    <a:pt x="2151" y="773"/>
                  </a:lnTo>
                  <a:lnTo>
                    <a:pt x="2171" y="742"/>
                  </a:lnTo>
                  <a:lnTo>
                    <a:pt x="2184" y="706"/>
                  </a:lnTo>
                  <a:lnTo>
                    <a:pt x="2187" y="667"/>
                  </a:lnTo>
                  <a:lnTo>
                    <a:pt x="2184" y="627"/>
                  </a:lnTo>
                  <a:lnTo>
                    <a:pt x="2171" y="593"/>
                  </a:lnTo>
                  <a:lnTo>
                    <a:pt x="2151" y="560"/>
                  </a:lnTo>
                  <a:lnTo>
                    <a:pt x="2124" y="535"/>
                  </a:lnTo>
                  <a:lnTo>
                    <a:pt x="2093" y="515"/>
                  </a:lnTo>
                  <a:lnTo>
                    <a:pt x="2056" y="502"/>
                  </a:lnTo>
                  <a:lnTo>
                    <a:pt x="2018" y="497"/>
                  </a:lnTo>
                  <a:close/>
                  <a:moveTo>
                    <a:pt x="1800" y="406"/>
                  </a:moveTo>
                  <a:lnTo>
                    <a:pt x="1875" y="411"/>
                  </a:lnTo>
                  <a:lnTo>
                    <a:pt x="1947" y="427"/>
                  </a:lnTo>
                  <a:lnTo>
                    <a:pt x="2015" y="453"/>
                  </a:lnTo>
                  <a:lnTo>
                    <a:pt x="2076" y="487"/>
                  </a:lnTo>
                  <a:lnTo>
                    <a:pt x="2133" y="529"/>
                  </a:lnTo>
                  <a:lnTo>
                    <a:pt x="2184" y="580"/>
                  </a:lnTo>
                  <a:lnTo>
                    <a:pt x="2225" y="637"/>
                  </a:lnTo>
                  <a:lnTo>
                    <a:pt x="2260" y="698"/>
                  </a:lnTo>
                  <a:lnTo>
                    <a:pt x="2287" y="766"/>
                  </a:lnTo>
                  <a:lnTo>
                    <a:pt x="2302" y="838"/>
                  </a:lnTo>
                  <a:lnTo>
                    <a:pt x="2307" y="913"/>
                  </a:lnTo>
                  <a:lnTo>
                    <a:pt x="2302" y="987"/>
                  </a:lnTo>
                  <a:lnTo>
                    <a:pt x="2287" y="1060"/>
                  </a:lnTo>
                  <a:lnTo>
                    <a:pt x="2260" y="1127"/>
                  </a:lnTo>
                  <a:lnTo>
                    <a:pt x="2225" y="1189"/>
                  </a:lnTo>
                  <a:lnTo>
                    <a:pt x="2184" y="1246"/>
                  </a:lnTo>
                  <a:lnTo>
                    <a:pt x="2133" y="1297"/>
                  </a:lnTo>
                  <a:lnTo>
                    <a:pt x="2076" y="1338"/>
                  </a:lnTo>
                  <a:lnTo>
                    <a:pt x="2015" y="1375"/>
                  </a:lnTo>
                  <a:lnTo>
                    <a:pt x="1947" y="1400"/>
                  </a:lnTo>
                  <a:lnTo>
                    <a:pt x="1875" y="1415"/>
                  </a:lnTo>
                  <a:lnTo>
                    <a:pt x="1800" y="1422"/>
                  </a:lnTo>
                  <a:lnTo>
                    <a:pt x="1725" y="1415"/>
                  </a:lnTo>
                  <a:lnTo>
                    <a:pt x="1653" y="1400"/>
                  </a:lnTo>
                  <a:lnTo>
                    <a:pt x="1585" y="1375"/>
                  </a:lnTo>
                  <a:lnTo>
                    <a:pt x="1524" y="1338"/>
                  </a:lnTo>
                  <a:lnTo>
                    <a:pt x="1467" y="1297"/>
                  </a:lnTo>
                  <a:lnTo>
                    <a:pt x="1416" y="1246"/>
                  </a:lnTo>
                  <a:lnTo>
                    <a:pt x="1375" y="1189"/>
                  </a:lnTo>
                  <a:lnTo>
                    <a:pt x="1340" y="1127"/>
                  </a:lnTo>
                  <a:lnTo>
                    <a:pt x="1313" y="1060"/>
                  </a:lnTo>
                  <a:lnTo>
                    <a:pt x="1298" y="987"/>
                  </a:lnTo>
                  <a:lnTo>
                    <a:pt x="1293" y="913"/>
                  </a:lnTo>
                  <a:lnTo>
                    <a:pt x="1298" y="838"/>
                  </a:lnTo>
                  <a:lnTo>
                    <a:pt x="1313" y="766"/>
                  </a:lnTo>
                  <a:lnTo>
                    <a:pt x="1340" y="698"/>
                  </a:lnTo>
                  <a:lnTo>
                    <a:pt x="1375" y="637"/>
                  </a:lnTo>
                  <a:lnTo>
                    <a:pt x="1416" y="580"/>
                  </a:lnTo>
                  <a:lnTo>
                    <a:pt x="1467" y="529"/>
                  </a:lnTo>
                  <a:lnTo>
                    <a:pt x="1524" y="487"/>
                  </a:lnTo>
                  <a:lnTo>
                    <a:pt x="1585" y="453"/>
                  </a:lnTo>
                  <a:lnTo>
                    <a:pt x="1653" y="427"/>
                  </a:lnTo>
                  <a:lnTo>
                    <a:pt x="1725" y="411"/>
                  </a:lnTo>
                  <a:lnTo>
                    <a:pt x="1800" y="406"/>
                  </a:lnTo>
                  <a:close/>
                  <a:moveTo>
                    <a:pt x="2356" y="257"/>
                  </a:moveTo>
                  <a:lnTo>
                    <a:pt x="2444" y="349"/>
                  </a:lnTo>
                  <a:lnTo>
                    <a:pt x="2478" y="391"/>
                  </a:lnTo>
                  <a:lnTo>
                    <a:pt x="2513" y="437"/>
                  </a:lnTo>
                  <a:lnTo>
                    <a:pt x="2545" y="484"/>
                  </a:lnTo>
                  <a:lnTo>
                    <a:pt x="2575" y="533"/>
                  </a:lnTo>
                  <a:lnTo>
                    <a:pt x="2596" y="586"/>
                  </a:lnTo>
                  <a:lnTo>
                    <a:pt x="2622" y="677"/>
                  </a:lnTo>
                  <a:lnTo>
                    <a:pt x="2638" y="764"/>
                  </a:lnTo>
                  <a:lnTo>
                    <a:pt x="2645" y="847"/>
                  </a:lnTo>
                  <a:lnTo>
                    <a:pt x="2647" y="926"/>
                  </a:lnTo>
                  <a:lnTo>
                    <a:pt x="2644" y="1000"/>
                  </a:lnTo>
                  <a:lnTo>
                    <a:pt x="2633" y="1071"/>
                  </a:lnTo>
                  <a:lnTo>
                    <a:pt x="2616" y="1137"/>
                  </a:lnTo>
                  <a:lnTo>
                    <a:pt x="2598" y="1197"/>
                  </a:lnTo>
                  <a:lnTo>
                    <a:pt x="2575" y="1255"/>
                  </a:lnTo>
                  <a:lnTo>
                    <a:pt x="2549" y="1307"/>
                  </a:lnTo>
                  <a:lnTo>
                    <a:pt x="2520" y="1355"/>
                  </a:lnTo>
                  <a:lnTo>
                    <a:pt x="2491" y="1400"/>
                  </a:lnTo>
                  <a:lnTo>
                    <a:pt x="2460" y="1440"/>
                  </a:lnTo>
                  <a:lnTo>
                    <a:pt x="2431" y="1475"/>
                  </a:lnTo>
                  <a:lnTo>
                    <a:pt x="2402" y="1507"/>
                  </a:lnTo>
                  <a:lnTo>
                    <a:pt x="2373" y="1535"/>
                  </a:lnTo>
                  <a:lnTo>
                    <a:pt x="2347" y="1558"/>
                  </a:lnTo>
                  <a:lnTo>
                    <a:pt x="2324" y="1577"/>
                  </a:lnTo>
                  <a:lnTo>
                    <a:pt x="2482" y="1515"/>
                  </a:lnTo>
                  <a:lnTo>
                    <a:pt x="2633" y="1446"/>
                  </a:lnTo>
                  <a:lnTo>
                    <a:pt x="2780" y="1369"/>
                  </a:lnTo>
                  <a:lnTo>
                    <a:pt x="2920" y="1286"/>
                  </a:lnTo>
                  <a:lnTo>
                    <a:pt x="3053" y="1200"/>
                  </a:lnTo>
                  <a:lnTo>
                    <a:pt x="3180" y="1109"/>
                  </a:lnTo>
                  <a:lnTo>
                    <a:pt x="3198" y="1097"/>
                  </a:lnTo>
                  <a:lnTo>
                    <a:pt x="3220" y="1078"/>
                  </a:lnTo>
                  <a:lnTo>
                    <a:pt x="3244" y="1060"/>
                  </a:lnTo>
                  <a:lnTo>
                    <a:pt x="3271" y="1038"/>
                  </a:lnTo>
                  <a:lnTo>
                    <a:pt x="3296" y="1015"/>
                  </a:lnTo>
                  <a:lnTo>
                    <a:pt x="3322" y="993"/>
                  </a:lnTo>
                  <a:lnTo>
                    <a:pt x="3345" y="969"/>
                  </a:lnTo>
                  <a:lnTo>
                    <a:pt x="3365" y="947"/>
                  </a:lnTo>
                  <a:lnTo>
                    <a:pt x="3382" y="927"/>
                  </a:lnTo>
                  <a:lnTo>
                    <a:pt x="3391" y="909"/>
                  </a:lnTo>
                  <a:lnTo>
                    <a:pt x="3393" y="897"/>
                  </a:lnTo>
                  <a:lnTo>
                    <a:pt x="3385" y="886"/>
                  </a:lnTo>
                  <a:lnTo>
                    <a:pt x="3371" y="871"/>
                  </a:lnTo>
                  <a:lnTo>
                    <a:pt x="3353" y="853"/>
                  </a:lnTo>
                  <a:lnTo>
                    <a:pt x="3329" y="831"/>
                  </a:lnTo>
                  <a:lnTo>
                    <a:pt x="3304" y="807"/>
                  </a:lnTo>
                  <a:lnTo>
                    <a:pt x="3275" y="782"/>
                  </a:lnTo>
                  <a:lnTo>
                    <a:pt x="3245" y="757"/>
                  </a:lnTo>
                  <a:lnTo>
                    <a:pt x="3216" y="733"/>
                  </a:lnTo>
                  <a:lnTo>
                    <a:pt x="3187" y="707"/>
                  </a:lnTo>
                  <a:lnTo>
                    <a:pt x="3160" y="686"/>
                  </a:lnTo>
                  <a:lnTo>
                    <a:pt x="3071" y="622"/>
                  </a:lnTo>
                  <a:lnTo>
                    <a:pt x="2980" y="560"/>
                  </a:lnTo>
                  <a:lnTo>
                    <a:pt x="2885" y="498"/>
                  </a:lnTo>
                  <a:lnTo>
                    <a:pt x="2787" y="438"/>
                  </a:lnTo>
                  <a:lnTo>
                    <a:pt x="2685" y="384"/>
                  </a:lnTo>
                  <a:lnTo>
                    <a:pt x="2580" y="335"/>
                  </a:lnTo>
                  <a:lnTo>
                    <a:pt x="2469" y="291"/>
                  </a:lnTo>
                  <a:lnTo>
                    <a:pt x="2356" y="257"/>
                  </a:lnTo>
                  <a:close/>
                  <a:moveTo>
                    <a:pt x="1224" y="257"/>
                  </a:moveTo>
                  <a:lnTo>
                    <a:pt x="1016" y="337"/>
                  </a:lnTo>
                  <a:lnTo>
                    <a:pt x="716" y="493"/>
                  </a:lnTo>
                  <a:lnTo>
                    <a:pt x="636" y="540"/>
                  </a:lnTo>
                  <a:lnTo>
                    <a:pt x="558" y="593"/>
                  </a:lnTo>
                  <a:lnTo>
                    <a:pt x="484" y="649"/>
                  </a:lnTo>
                  <a:lnTo>
                    <a:pt x="409" y="706"/>
                  </a:lnTo>
                  <a:lnTo>
                    <a:pt x="336" y="760"/>
                  </a:lnTo>
                  <a:lnTo>
                    <a:pt x="313" y="782"/>
                  </a:lnTo>
                  <a:lnTo>
                    <a:pt x="293" y="800"/>
                  </a:lnTo>
                  <a:lnTo>
                    <a:pt x="276" y="815"/>
                  </a:lnTo>
                  <a:lnTo>
                    <a:pt x="258" y="831"/>
                  </a:lnTo>
                  <a:lnTo>
                    <a:pt x="240" y="847"/>
                  </a:lnTo>
                  <a:lnTo>
                    <a:pt x="216" y="869"/>
                  </a:lnTo>
                  <a:lnTo>
                    <a:pt x="215" y="875"/>
                  </a:lnTo>
                  <a:lnTo>
                    <a:pt x="209" y="884"/>
                  </a:lnTo>
                  <a:lnTo>
                    <a:pt x="205" y="897"/>
                  </a:lnTo>
                  <a:lnTo>
                    <a:pt x="202" y="913"/>
                  </a:lnTo>
                  <a:lnTo>
                    <a:pt x="202" y="929"/>
                  </a:lnTo>
                  <a:lnTo>
                    <a:pt x="207" y="946"/>
                  </a:lnTo>
                  <a:lnTo>
                    <a:pt x="242" y="977"/>
                  </a:lnTo>
                  <a:lnTo>
                    <a:pt x="271" y="1004"/>
                  </a:lnTo>
                  <a:lnTo>
                    <a:pt x="296" y="1026"/>
                  </a:lnTo>
                  <a:lnTo>
                    <a:pt x="320" y="1044"/>
                  </a:lnTo>
                  <a:lnTo>
                    <a:pt x="340" y="1060"/>
                  </a:lnTo>
                  <a:lnTo>
                    <a:pt x="360" y="1077"/>
                  </a:lnTo>
                  <a:lnTo>
                    <a:pt x="382" y="1093"/>
                  </a:lnTo>
                  <a:lnTo>
                    <a:pt x="404" y="1109"/>
                  </a:lnTo>
                  <a:lnTo>
                    <a:pt x="427" y="1129"/>
                  </a:lnTo>
                  <a:lnTo>
                    <a:pt x="484" y="1169"/>
                  </a:lnTo>
                  <a:lnTo>
                    <a:pt x="547" y="1215"/>
                  </a:lnTo>
                  <a:lnTo>
                    <a:pt x="616" y="1262"/>
                  </a:lnTo>
                  <a:lnTo>
                    <a:pt x="689" y="1309"/>
                  </a:lnTo>
                  <a:lnTo>
                    <a:pt x="767" y="1357"/>
                  </a:lnTo>
                  <a:lnTo>
                    <a:pt x="845" y="1404"/>
                  </a:lnTo>
                  <a:lnTo>
                    <a:pt x="927" y="1446"/>
                  </a:lnTo>
                  <a:lnTo>
                    <a:pt x="1007" y="1486"/>
                  </a:lnTo>
                  <a:lnTo>
                    <a:pt x="1087" y="1518"/>
                  </a:lnTo>
                  <a:lnTo>
                    <a:pt x="1165" y="1544"/>
                  </a:lnTo>
                  <a:lnTo>
                    <a:pt x="1240" y="1562"/>
                  </a:lnTo>
                  <a:lnTo>
                    <a:pt x="1196" y="1507"/>
                  </a:lnTo>
                  <a:lnTo>
                    <a:pt x="1155" y="1453"/>
                  </a:lnTo>
                  <a:lnTo>
                    <a:pt x="1115" y="1398"/>
                  </a:lnTo>
                  <a:lnTo>
                    <a:pt x="1078" y="1344"/>
                  </a:lnTo>
                  <a:lnTo>
                    <a:pt x="1044" y="1286"/>
                  </a:lnTo>
                  <a:lnTo>
                    <a:pt x="1015" y="1227"/>
                  </a:lnTo>
                  <a:lnTo>
                    <a:pt x="991" y="1166"/>
                  </a:lnTo>
                  <a:lnTo>
                    <a:pt x="971" y="1100"/>
                  </a:lnTo>
                  <a:lnTo>
                    <a:pt x="956" y="1031"/>
                  </a:lnTo>
                  <a:lnTo>
                    <a:pt x="947" y="960"/>
                  </a:lnTo>
                  <a:lnTo>
                    <a:pt x="945" y="884"/>
                  </a:lnTo>
                  <a:lnTo>
                    <a:pt x="951" y="802"/>
                  </a:lnTo>
                  <a:lnTo>
                    <a:pt x="964" y="717"/>
                  </a:lnTo>
                  <a:lnTo>
                    <a:pt x="984" y="626"/>
                  </a:lnTo>
                  <a:lnTo>
                    <a:pt x="1005" y="562"/>
                  </a:lnTo>
                  <a:lnTo>
                    <a:pt x="1036" y="502"/>
                  </a:lnTo>
                  <a:lnTo>
                    <a:pt x="1073" y="446"/>
                  </a:lnTo>
                  <a:lnTo>
                    <a:pt x="1115" y="395"/>
                  </a:lnTo>
                  <a:lnTo>
                    <a:pt x="1158" y="344"/>
                  </a:lnTo>
                  <a:lnTo>
                    <a:pt x="1200" y="298"/>
                  </a:lnTo>
                  <a:lnTo>
                    <a:pt x="1240" y="257"/>
                  </a:lnTo>
                  <a:lnTo>
                    <a:pt x="1224" y="257"/>
                  </a:lnTo>
                  <a:close/>
                  <a:moveTo>
                    <a:pt x="1733" y="213"/>
                  </a:moveTo>
                  <a:lnTo>
                    <a:pt x="1567" y="249"/>
                  </a:lnTo>
                  <a:lnTo>
                    <a:pt x="1500" y="278"/>
                  </a:lnTo>
                  <a:lnTo>
                    <a:pt x="1436" y="313"/>
                  </a:lnTo>
                  <a:lnTo>
                    <a:pt x="1376" y="355"/>
                  </a:lnTo>
                  <a:lnTo>
                    <a:pt x="1322" y="400"/>
                  </a:lnTo>
                  <a:lnTo>
                    <a:pt x="1271" y="451"/>
                  </a:lnTo>
                  <a:lnTo>
                    <a:pt x="1225" y="507"/>
                  </a:lnTo>
                  <a:lnTo>
                    <a:pt x="1185" y="567"/>
                  </a:lnTo>
                  <a:lnTo>
                    <a:pt x="1155" y="635"/>
                  </a:lnTo>
                  <a:lnTo>
                    <a:pt x="1127" y="706"/>
                  </a:lnTo>
                  <a:lnTo>
                    <a:pt x="1109" y="786"/>
                  </a:lnTo>
                  <a:lnTo>
                    <a:pt x="1102" y="867"/>
                  </a:lnTo>
                  <a:lnTo>
                    <a:pt x="1104" y="947"/>
                  </a:lnTo>
                  <a:lnTo>
                    <a:pt x="1115" y="1027"/>
                  </a:lnTo>
                  <a:lnTo>
                    <a:pt x="1135" y="1106"/>
                  </a:lnTo>
                  <a:lnTo>
                    <a:pt x="1162" y="1182"/>
                  </a:lnTo>
                  <a:lnTo>
                    <a:pt x="1198" y="1253"/>
                  </a:lnTo>
                  <a:lnTo>
                    <a:pt x="1240" y="1320"/>
                  </a:lnTo>
                  <a:lnTo>
                    <a:pt x="1289" y="1384"/>
                  </a:lnTo>
                  <a:lnTo>
                    <a:pt x="1345" y="1440"/>
                  </a:lnTo>
                  <a:lnTo>
                    <a:pt x="1405" y="1489"/>
                  </a:lnTo>
                  <a:lnTo>
                    <a:pt x="1471" y="1533"/>
                  </a:lnTo>
                  <a:lnTo>
                    <a:pt x="1540" y="1567"/>
                  </a:lnTo>
                  <a:lnTo>
                    <a:pt x="1613" y="1591"/>
                  </a:lnTo>
                  <a:lnTo>
                    <a:pt x="1689" y="1607"/>
                  </a:lnTo>
                  <a:lnTo>
                    <a:pt x="1767" y="1611"/>
                  </a:lnTo>
                  <a:lnTo>
                    <a:pt x="1847" y="1606"/>
                  </a:lnTo>
                  <a:lnTo>
                    <a:pt x="1940" y="1586"/>
                  </a:lnTo>
                  <a:lnTo>
                    <a:pt x="2025" y="1562"/>
                  </a:lnTo>
                  <a:lnTo>
                    <a:pt x="2104" y="1529"/>
                  </a:lnTo>
                  <a:lnTo>
                    <a:pt x="2176" y="1491"/>
                  </a:lnTo>
                  <a:lnTo>
                    <a:pt x="2240" y="1446"/>
                  </a:lnTo>
                  <a:lnTo>
                    <a:pt x="2298" y="1393"/>
                  </a:lnTo>
                  <a:lnTo>
                    <a:pt x="2349" y="1335"/>
                  </a:lnTo>
                  <a:lnTo>
                    <a:pt x="2393" y="1269"/>
                  </a:lnTo>
                  <a:lnTo>
                    <a:pt x="2433" y="1197"/>
                  </a:lnTo>
                  <a:lnTo>
                    <a:pt x="2465" y="1113"/>
                  </a:lnTo>
                  <a:lnTo>
                    <a:pt x="2485" y="1029"/>
                  </a:lnTo>
                  <a:lnTo>
                    <a:pt x="2495" y="946"/>
                  </a:lnTo>
                  <a:lnTo>
                    <a:pt x="2493" y="864"/>
                  </a:lnTo>
                  <a:lnTo>
                    <a:pt x="2482" y="784"/>
                  </a:lnTo>
                  <a:lnTo>
                    <a:pt x="2462" y="707"/>
                  </a:lnTo>
                  <a:lnTo>
                    <a:pt x="2433" y="633"/>
                  </a:lnTo>
                  <a:lnTo>
                    <a:pt x="2396" y="564"/>
                  </a:lnTo>
                  <a:lnTo>
                    <a:pt x="2355" y="500"/>
                  </a:lnTo>
                  <a:lnTo>
                    <a:pt x="2307" y="440"/>
                  </a:lnTo>
                  <a:lnTo>
                    <a:pt x="2256" y="387"/>
                  </a:lnTo>
                  <a:lnTo>
                    <a:pt x="2202" y="342"/>
                  </a:lnTo>
                  <a:lnTo>
                    <a:pt x="2144" y="304"/>
                  </a:lnTo>
                  <a:lnTo>
                    <a:pt x="2084" y="273"/>
                  </a:lnTo>
                  <a:lnTo>
                    <a:pt x="2024" y="251"/>
                  </a:lnTo>
                  <a:lnTo>
                    <a:pt x="1958" y="233"/>
                  </a:lnTo>
                  <a:lnTo>
                    <a:pt x="1891" y="222"/>
                  </a:lnTo>
                  <a:lnTo>
                    <a:pt x="1815" y="215"/>
                  </a:lnTo>
                  <a:lnTo>
                    <a:pt x="1733" y="213"/>
                  </a:lnTo>
                  <a:close/>
                  <a:moveTo>
                    <a:pt x="1796" y="0"/>
                  </a:moveTo>
                  <a:lnTo>
                    <a:pt x="1849" y="2"/>
                  </a:lnTo>
                  <a:lnTo>
                    <a:pt x="1907" y="4"/>
                  </a:lnTo>
                  <a:lnTo>
                    <a:pt x="1965" y="7"/>
                  </a:lnTo>
                  <a:lnTo>
                    <a:pt x="2027" y="11"/>
                  </a:lnTo>
                  <a:lnTo>
                    <a:pt x="2087" y="18"/>
                  </a:lnTo>
                  <a:lnTo>
                    <a:pt x="2147" y="27"/>
                  </a:lnTo>
                  <a:lnTo>
                    <a:pt x="2204" y="38"/>
                  </a:lnTo>
                  <a:lnTo>
                    <a:pt x="2256" y="53"/>
                  </a:lnTo>
                  <a:lnTo>
                    <a:pt x="2405" y="102"/>
                  </a:lnTo>
                  <a:lnTo>
                    <a:pt x="2545" y="157"/>
                  </a:lnTo>
                  <a:lnTo>
                    <a:pt x="2680" y="215"/>
                  </a:lnTo>
                  <a:lnTo>
                    <a:pt x="2809" y="277"/>
                  </a:lnTo>
                  <a:lnTo>
                    <a:pt x="2933" y="346"/>
                  </a:lnTo>
                  <a:lnTo>
                    <a:pt x="3051" y="417"/>
                  </a:lnTo>
                  <a:lnTo>
                    <a:pt x="3167" y="495"/>
                  </a:lnTo>
                  <a:lnTo>
                    <a:pt x="3280" y="577"/>
                  </a:lnTo>
                  <a:lnTo>
                    <a:pt x="3331" y="615"/>
                  </a:lnTo>
                  <a:lnTo>
                    <a:pt x="3382" y="653"/>
                  </a:lnTo>
                  <a:lnTo>
                    <a:pt x="3431" y="691"/>
                  </a:lnTo>
                  <a:lnTo>
                    <a:pt x="3480" y="733"/>
                  </a:lnTo>
                  <a:lnTo>
                    <a:pt x="3524" y="777"/>
                  </a:lnTo>
                  <a:lnTo>
                    <a:pt x="3564" y="826"/>
                  </a:lnTo>
                  <a:lnTo>
                    <a:pt x="3584" y="855"/>
                  </a:lnTo>
                  <a:lnTo>
                    <a:pt x="3596" y="882"/>
                  </a:lnTo>
                  <a:lnTo>
                    <a:pt x="3600" y="913"/>
                  </a:lnTo>
                  <a:lnTo>
                    <a:pt x="3596" y="944"/>
                  </a:lnTo>
                  <a:lnTo>
                    <a:pt x="3584" y="977"/>
                  </a:lnTo>
                  <a:lnTo>
                    <a:pt x="3562" y="998"/>
                  </a:lnTo>
                  <a:lnTo>
                    <a:pt x="3542" y="1015"/>
                  </a:lnTo>
                  <a:lnTo>
                    <a:pt x="3525" y="1031"/>
                  </a:lnTo>
                  <a:lnTo>
                    <a:pt x="3507" y="1047"/>
                  </a:lnTo>
                  <a:lnTo>
                    <a:pt x="3484" y="1069"/>
                  </a:lnTo>
                  <a:lnTo>
                    <a:pt x="3402" y="1137"/>
                  </a:lnTo>
                  <a:lnTo>
                    <a:pt x="3320" y="1206"/>
                  </a:lnTo>
                  <a:lnTo>
                    <a:pt x="3236" y="1273"/>
                  </a:lnTo>
                  <a:lnTo>
                    <a:pt x="3147" y="1337"/>
                  </a:lnTo>
                  <a:lnTo>
                    <a:pt x="3047" y="1404"/>
                  </a:lnTo>
                  <a:lnTo>
                    <a:pt x="2944" y="1467"/>
                  </a:lnTo>
                  <a:lnTo>
                    <a:pt x="2838" y="1527"/>
                  </a:lnTo>
                  <a:lnTo>
                    <a:pt x="2727" y="1586"/>
                  </a:lnTo>
                  <a:lnTo>
                    <a:pt x="2613" y="1638"/>
                  </a:lnTo>
                  <a:lnTo>
                    <a:pt x="2495" y="1687"/>
                  </a:lnTo>
                  <a:lnTo>
                    <a:pt x="2371" y="1731"/>
                  </a:lnTo>
                  <a:lnTo>
                    <a:pt x="2240" y="1769"/>
                  </a:lnTo>
                  <a:lnTo>
                    <a:pt x="2107" y="1798"/>
                  </a:lnTo>
                  <a:lnTo>
                    <a:pt x="1975" y="1817"/>
                  </a:lnTo>
                  <a:lnTo>
                    <a:pt x="1844" y="1824"/>
                  </a:lnTo>
                  <a:lnTo>
                    <a:pt x="1715" y="1822"/>
                  </a:lnTo>
                  <a:lnTo>
                    <a:pt x="1589" y="1809"/>
                  </a:lnTo>
                  <a:lnTo>
                    <a:pt x="1465" y="1791"/>
                  </a:lnTo>
                  <a:lnTo>
                    <a:pt x="1344" y="1764"/>
                  </a:lnTo>
                  <a:lnTo>
                    <a:pt x="1225" y="1731"/>
                  </a:lnTo>
                  <a:lnTo>
                    <a:pt x="1113" y="1693"/>
                  </a:lnTo>
                  <a:lnTo>
                    <a:pt x="1002" y="1649"/>
                  </a:lnTo>
                  <a:lnTo>
                    <a:pt x="896" y="1604"/>
                  </a:lnTo>
                  <a:lnTo>
                    <a:pt x="798" y="1553"/>
                  </a:lnTo>
                  <a:lnTo>
                    <a:pt x="704" y="1502"/>
                  </a:lnTo>
                  <a:lnTo>
                    <a:pt x="615" y="1449"/>
                  </a:lnTo>
                  <a:lnTo>
                    <a:pt x="533" y="1397"/>
                  </a:lnTo>
                  <a:lnTo>
                    <a:pt x="422" y="1320"/>
                  </a:lnTo>
                  <a:lnTo>
                    <a:pt x="316" y="1238"/>
                  </a:lnTo>
                  <a:lnTo>
                    <a:pt x="215" y="1157"/>
                  </a:lnTo>
                  <a:lnTo>
                    <a:pt x="113" y="1073"/>
                  </a:lnTo>
                  <a:lnTo>
                    <a:pt x="85" y="1049"/>
                  </a:lnTo>
                  <a:lnTo>
                    <a:pt x="58" y="1020"/>
                  </a:lnTo>
                  <a:lnTo>
                    <a:pt x="33" y="989"/>
                  </a:lnTo>
                  <a:lnTo>
                    <a:pt x="13" y="953"/>
                  </a:lnTo>
                  <a:lnTo>
                    <a:pt x="0" y="917"/>
                  </a:lnTo>
                  <a:lnTo>
                    <a:pt x="0" y="898"/>
                  </a:lnTo>
                  <a:lnTo>
                    <a:pt x="9" y="875"/>
                  </a:lnTo>
                  <a:lnTo>
                    <a:pt x="24" y="851"/>
                  </a:lnTo>
                  <a:lnTo>
                    <a:pt x="45" y="822"/>
                  </a:lnTo>
                  <a:lnTo>
                    <a:pt x="69" y="793"/>
                  </a:lnTo>
                  <a:lnTo>
                    <a:pt x="98" y="764"/>
                  </a:lnTo>
                  <a:lnTo>
                    <a:pt x="129" y="735"/>
                  </a:lnTo>
                  <a:lnTo>
                    <a:pt x="160" y="704"/>
                  </a:lnTo>
                  <a:lnTo>
                    <a:pt x="191" y="677"/>
                  </a:lnTo>
                  <a:lnTo>
                    <a:pt x="222" y="649"/>
                  </a:lnTo>
                  <a:lnTo>
                    <a:pt x="251" y="626"/>
                  </a:lnTo>
                  <a:lnTo>
                    <a:pt x="276" y="606"/>
                  </a:lnTo>
                  <a:lnTo>
                    <a:pt x="296" y="589"/>
                  </a:lnTo>
                  <a:lnTo>
                    <a:pt x="313" y="577"/>
                  </a:lnTo>
                  <a:lnTo>
                    <a:pt x="431" y="491"/>
                  </a:lnTo>
                  <a:lnTo>
                    <a:pt x="545" y="415"/>
                  </a:lnTo>
                  <a:lnTo>
                    <a:pt x="655" y="346"/>
                  </a:lnTo>
                  <a:lnTo>
                    <a:pt x="760" y="286"/>
                  </a:lnTo>
                  <a:lnTo>
                    <a:pt x="860" y="233"/>
                  </a:lnTo>
                  <a:lnTo>
                    <a:pt x="956" y="187"/>
                  </a:lnTo>
                  <a:lnTo>
                    <a:pt x="1047" y="149"/>
                  </a:lnTo>
                  <a:lnTo>
                    <a:pt x="1131" y="117"/>
                  </a:lnTo>
                  <a:lnTo>
                    <a:pt x="1211" y="89"/>
                  </a:lnTo>
                  <a:lnTo>
                    <a:pt x="1284" y="66"/>
                  </a:lnTo>
                  <a:lnTo>
                    <a:pt x="1351" y="49"/>
                  </a:lnTo>
                  <a:lnTo>
                    <a:pt x="1411" y="35"/>
                  </a:lnTo>
                  <a:lnTo>
                    <a:pt x="1464" y="24"/>
                  </a:lnTo>
                  <a:lnTo>
                    <a:pt x="1509" y="17"/>
                  </a:lnTo>
                  <a:lnTo>
                    <a:pt x="1547" y="11"/>
                  </a:lnTo>
                  <a:lnTo>
                    <a:pt x="1580" y="7"/>
                  </a:lnTo>
                  <a:lnTo>
                    <a:pt x="1602" y="6"/>
                  </a:lnTo>
                  <a:lnTo>
                    <a:pt x="1618" y="6"/>
                  </a:lnTo>
                  <a:lnTo>
                    <a:pt x="1624" y="6"/>
                  </a:lnTo>
                  <a:lnTo>
                    <a:pt x="1618" y="6"/>
                  </a:lnTo>
                  <a:lnTo>
                    <a:pt x="1624" y="6"/>
                  </a:lnTo>
                  <a:lnTo>
                    <a:pt x="1642" y="4"/>
                  </a:lnTo>
                  <a:lnTo>
                    <a:pt x="1669" y="2"/>
                  </a:lnTo>
                  <a:lnTo>
                    <a:pt x="1704" y="2"/>
                  </a:lnTo>
                  <a:lnTo>
                    <a:pt x="1747" y="0"/>
                  </a:lnTo>
                  <a:lnTo>
                    <a:pt x="17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5D5C6A2F-396D-4A03-BAC9-8C68979DCB9A}"/>
                </a:ext>
              </a:extLst>
            </p:cNvPr>
            <p:cNvSpPr/>
            <p:nvPr/>
          </p:nvSpPr>
          <p:spPr>
            <a:xfrm>
              <a:off x="3725628" y="94418"/>
              <a:ext cx="284572" cy="306011"/>
            </a:xfrm>
            <a:custGeom>
              <a:avLst/>
              <a:gdLst/>
              <a:ahLst/>
              <a:cxnLst/>
              <a:rect l="l" t="t" r="r" b="b"/>
              <a:pathLst>
                <a:path w="4669637" h="5021437">
                  <a:moveTo>
                    <a:pt x="3221000" y="0"/>
                  </a:moveTo>
                  <a:cubicBezTo>
                    <a:pt x="3362423" y="0"/>
                    <a:pt x="3491529" y="52734"/>
                    <a:pt x="3588254" y="141276"/>
                  </a:cubicBezTo>
                  <a:cubicBezTo>
                    <a:pt x="3684978" y="52735"/>
                    <a:pt x="3814082" y="3"/>
                    <a:pt x="3955503" y="3"/>
                  </a:cubicBezTo>
                  <a:cubicBezTo>
                    <a:pt x="4262962" y="3"/>
                    <a:pt x="4512207" y="249248"/>
                    <a:pt x="4512207" y="556707"/>
                  </a:cubicBezTo>
                  <a:cubicBezTo>
                    <a:pt x="4512207" y="669790"/>
                    <a:pt x="4478490" y="774998"/>
                    <a:pt x="4420089" y="862515"/>
                  </a:cubicBezTo>
                  <a:cubicBezTo>
                    <a:pt x="4570580" y="961849"/>
                    <a:pt x="4669637" y="1132542"/>
                    <a:pt x="4669637" y="1326370"/>
                  </a:cubicBezTo>
                  <a:cubicBezTo>
                    <a:pt x="4669637" y="1487821"/>
                    <a:pt x="4600910" y="1633219"/>
                    <a:pt x="4490000" y="1733701"/>
                  </a:cubicBezTo>
                  <a:cubicBezTo>
                    <a:pt x="4600910" y="1834183"/>
                    <a:pt x="4669637" y="1979581"/>
                    <a:pt x="4669637" y="2141032"/>
                  </a:cubicBezTo>
                  <a:cubicBezTo>
                    <a:pt x="4669637" y="2302483"/>
                    <a:pt x="4600910" y="2447881"/>
                    <a:pt x="4490000" y="2548363"/>
                  </a:cubicBezTo>
                  <a:cubicBezTo>
                    <a:pt x="4600910" y="2648845"/>
                    <a:pt x="4669637" y="2794244"/>
                    <a:pt x="4669637" y="2955694"/>
                  </a:cubicBezTo>
                  <a:cubicBezTo>
                    <a:pt x="4669637" y="3224895"/>
                    <a:pt x="4478563" y="3449467"/>
                    <a:pt x="4224627" y="3501139"/>
                  </a:cubicBezTo>
                  <a:cubicBezTo>
                    <a:pt x="4173492" y="3755645"/>
                    <a:pt x="3948659" y="3947273"/>
                    <a:pt x="3679069" y="3947273"/>
                  </a:cubicBezTo>
                  <a:cubicBezTo>
                    <a:pt x="3559167" y="3947273"/>
                    <a:pt x="3448117" y="3909367"/>
                    <a:pt x="3357878" y="3844002"/>
                  </a:cubicBezTo>
                  <a:cubicBezTo>
                    <a:pt x="3259607" y="3937451"/>
                    <a:pt x="3126492" y="3993881"/>
                    <a:pt x="2980197" y="3993881"/>
                  </a:cubicBezTo>
                  <a:cubicBezTo>
                    <a:pt x="2931818" y="3993881"/>
                    <a:pt x="2884880" y="3987710"/>
                    <a:pt x="2841084" y="3972961"/>
                  </a:cubicBezTo>
                  <a:cubicBezTo>
                    <a:pt x="2832044" y="4069054"/>
                    <a:pt x="2794874" y="4156856"/>
                    <a:pt x="2737231" y="4227693"/>
                  </a:cubicBezTo>
                  <a:cubicBezTo>
                    <a:pt x="2806079" y="4310086"/>
                    <a:pt x="2846234" y="4416407"/>
                    <a:pt x="2846234" y="4532107"/>
                  </a:cubicBezTo>
                  <a:cubicBezTo>
                    <a:pt x="2846234" y="4802356"/>
                    <a:pt x="2627153" y="5021437"/>
                    <a:pt x="2356904" y="5021437"/>
                  </a:cubicBezTo>
                  <a:cubicBezTo>
                    <a:pt x="2086655" y="5021437"/>
                    <a:pt x="1867574" y="4802356"/>
                    <a:pt x="1867574" y="4532107"/>
                  </a:cubicBezTo>
                  <a:cubicBezTo>
                    <a:pt x="1867574" y="4416078"/>
                    <a:pt x="1907958" y="4309481"/>
                    <a:pt x="1977158" y="4226990"/>
                  </a:cubicBezTo>
                  <a:cubicBezTo>
                    <a:pt x="1907958" y="4144498"/>
                    <a:pt x="1867574" y="4037901"/>
                    <a:pt x="1867574" y="3921872"/>
                  </a:cubicBezTo>
                  <a:lnTo>
                    <a:pt x="1870634" y="3891520"/>
                  </a:lnTo>
                  <a:cubicBezTo>
                    <a:pt x="1824903" y="3813479"/>
                    <a:pt x="1800200" y="3722456"/>
                    <a:pt x="1800200" y="3625662"/>
                  </a:cubicBezTo>
                  <a:cubicBezTo>
                    <a:pt x="1800200" y="3318203"/>
                    <a:pt x="2049445" y="3068958"/>
                    <a:pt x="2356904" y="3068958"/>
                  </a:cubicBezTo>
                  <a:cubicBezTo>
                    <a:pt x="2420773" y="3068958"/>
                    <a:pt x="2482129" y="3079714"/>
                    <a:pt x="2538468" y="3101802"/>
                  </a:cubicBezTo>
                  <a:cubicBezTo>
                    <a:pt x="2638465" y="2966803"/>
                    <a:pt x="2799249" y="2880473"/>
                    <a:pt x="2980197" y="2880473"/>
                  </a:cubicBezTo>
                  <a:cubicBezTo>
                    <a:pt x="3100008" y="2880473"/>
                    <a:pt x="3210978" y="2918321"/>
                    <a:pt x="3301190" y="2983581"/>
                  </a:cubicBezTo>
                  <a:cubicBezTo>
                    <a:pt x="3373807" y="2914346"/>
                    <a:pt x="3465808" y="2865716"/>
                    <a:pt x="3567959" y="2845066"/>
                  </a:cubicBezTo>
                  <a:cubicBezTo>
                    <a:pt x="3590854" y="2728399"/>
                    <a:pt x="3651016" y="2625236"/>
                    <a:pt x="3735867" y="2548363"/>
                  </a:cubicBezTo>
                  <a:cubicBezTo>
                    <a:pt x="3624957" y="2447881"/>
                    <a:pt x="3556229" y="2302483"/>
                    <a:pt x="3556229" y="2141032"/>
                  </a:cubicBezTo>
                  <a:cubicBezTo>
                    <a:pt x="3556229" y="1979581"/>
                    <a:pt x="3624957" y="1834183"/>
                    <a:pt x="3735867" y="1733701"/>
                  </a:cubicBezTo>
                  <a:cubicBezTo>
                    <a:pt x="3624957" y="1633219"/>
                    <a:pt x="3556229" y="1487821"/>
                    <a:pt x="3556229" y="1326370"/>
                  </a:cubicBezTo>
                  <a:cubicBezTo>
                    <a:pt x="3556229" y="1213287"/>
                    <a:pt x="3589946" y="1108079"/>
                    <a:pt x="3648347" y="1020561"/>
                  </a:cubicBezTo>
                  <a:cubicBezTo>
                    <a:pt x="3626565" y="1006627"/>
                    <a:pt x="3606074" y="990873"/>
                    <a:pt x="3588250" y="972135"/>
                  </a:cubicBezTo>
                  <a:cubicBezTo>
                    <a:pt x="3491526" y="1060675"/>
                    <a:pt x="3362421" y="1113408"/>
                    <a:pt x="3221000" y="1113408"/>
                  </a:cubicBezTo>
                  <a:cubicBezTo>
                    <a:pt x="3065923" y="1113408"/>
                    <a:pt x="2925655" y="1049999"/>
                    <a:pt x="2824957" y="947451"/>
                  </a:cubicBezTo>
                  <a:cubicBezTo>
                    <a:pt x="2724258" y="1050000"/>
                    <a:pt x="2583990" y="1113409"/>
                    <a:pt x="2428912" y="1113409"/>
                  </a:cubicBezTo>
                  <a:cubicBezTo>
                    <a:pt x="2253449" y="1113409"/>
                    <a:pt x="2096946" y="1032234"/>
                    <a:pt x="1996865" y="903815"/>
                  </a:cubicBezTo>
                  <a:cubicBezTo>
                    <a:pt x="1896784" y="1032234"/>
                    <a:pt x="1740280" y="1113410"/>
                    <a:pt x="1564816" y="1113410"/>
                  </a:cubicBezTo>
                  <a:cubicBezTo>
                    <a:pt x="1377378" y="1113410"/>
                    <a:pt x="1211575" y="1020776"/>
                    <a:pt x="1111593" y="878151"/>
                  </a:cubicBezTo>
                  <a:cubicBezTo>
                    <a:pt x="1080053" y="927774"/>
                    <a:pt x="1038222" y="969598"/>
                    <a:pt x="990563" y="1003955"/>
                  </a:cubicBezTo>
                  <a:cubicBezTo>
                    <a:pt x="1068182" y="1097494"/>
                    <a:pt x="1113408" y="1217901"/>
                    <a:pt x="1113408" y="1348870"/>
                  </a:cubicBezTo>
                  <a:cubicBezTo>
                    <a:pt x="1113408" y="1503969"/>
                    <a:pt x="1049982" y="1644253"/>
                    <a:pt x="947405" y="1744951"/>
                  </a:cubicBezTo>
                  <a:cubicBezTo>
                    <a:pt x="1049982" y="1845649"/>
                    <a:pt x="1113408" y="1985934"/>
                    <a:pt x="1113408" y="2141033"/>
                  </a:cubicBezTo>
                  <a:cubicBezTo>
                    <a:pt x="1113408" y="2296132"/>
                    <a:pt x="1049982" y="2436417"/>
                    <a:pt x="947405" y="2537115"/>
                  </a:cubicBezTo>
                  <a:cubicBezTo>
                    <a:pt x="1049982" y="2637813"/>
                    <a:pt x="1113408" y="2778098"/>
                    <a:pt x="1113408" y="2933196"/>
                  </a:cubicBezTo>
                  <a:cubicBezTo>
                    <a:pt x="1113408" y="3160411"/>
                    <a:pt x="977287" y="3355833"/>
                    <a:pt x="781802" y="3441590"/>
                  </a:cubicBezTo>
                  <a:cubicBezTo>
                    <a:pt x="781802" y="3467025"/>
                    <a:pt x="781802" y="3492460"/>
                    <a:pt x="781802" y="3517895"/>
                  </a:cubicBezTo>
                  <a:cubicBezTo>
                    <a:pt x="781802" y="3642214"/>
                    <a:pt x="681021" y="3742995"/>
                    <a:pt x="556702" y="3742995"/>
                  </a:cubicBezTo>
                  <a:lnTo>
                    <a:pt x="556703" y="3742994"/>
                  </a:lnTo>
                  <a:cubicBezTo>
                    <a:pt x="432384" y="3742994"/>
                    <a:pt x="331603" y="3642213"/>
                    <a:pt x="331603" y="3517894"/>
                  </a:cubicBezTo>
                  <a:lnTo>
                    <a:pt x="331603" y="3441589"/>
                  </a:lnTo>
                  <a:cubicBezTo>
                    <a:pt x="136120" y="3355831"/>
                    <a:pt x="0" y="3160410"/>
                    <a:pt x="0" y="2933196"/>
                  </a:cubicBezTo>
                  <a:cubicBezTo>
                    <a:pt x="0" y="2778098"/>
                    <a:pt x="63426" y="2637813"/>
                    <a:pt x="166003" y="2537115"/>
                  </a:cubicBezTo>
                  <a:cubicBezTo>
                    <a:pt x="63426" y="2436417"/>
                    <a:pt x="0" y="2296132"/>
                    <a:pt x="0" y="2141033"/>
                  </a:cubicBezTo>
                  <a:cubicBezTo>
                    <a:pt x="0" y="1985934"/>
                    <a:pt x="63426" y="1845649"/>
                    <a:pt x="166003" y="1744951"/>
                  </a:cubicBezTo>
                  <a:cubicBezTo>
                    <a:pt x="63426" y="1644253"/>
                    <a:pt x="0" y="1503969"/>
                    <a:pt x="0" y="1348870"/>
                  </a:cubicBezTo>
                  <a:cubicBezTo>
                    <a:pt x="0" y="1164802"/>
                    <a:pt x="89333" y="1001598"/>
                    <a:pt x="228018" y="901622"/>
                  </a:cubicBezTo>
                  <a:cubicBezTo>
                    <a:pt x="150398" y="808082"/>
                    <a:pt x="105172" y="687676"/>
                    <a:pt x="105172" y="556707"/>
                  </a:cubicBezTo>
                  <a:cubicBezTo>
                    <a:pt x="105172" y="249248"/>
                    <a:pt x="354417" y="3"/>
                    <a:pt x="661876" y="3"/>
                  </a:cubicBezTo>
                  <a:cubicBezTo>
                    <a:pt x="848326" y="3"/>
                    <a:pt x="1013368" y="91662"/>
                    <a:pt x="1113346" y="233137"/>
                  </a:cubicBezTo>
                  <a:cubicBezTo>
                    <a:pt x="1213323" y="91662"/>
                    <a:pt x="1378365" y="2"/>
                    <a:pt x="1564816" y="2"/>
                  </a:cubicBezTo>
                  <a:cubicBezTo>
                    <a:pt x="1740279" y="2"/>
                    <a:pt x="1896783" y="81177"/>
                    <a:pt x="1996864" y="209596"/>
                  </a:cubicBezTo>
                  <a:cubicBezTo>
                    <a:pt x="2096945" y="81176"/>
                    <a:pt x="2253449" y="1"/>
                    <a:pt x="2428912" y="1"/>
                  </a:cubicBezTo>
                  <a:cubicBezTo>
                    <a:pt x="2583990" y="1"/>
                    <a:pt x="2724257" y="63410"/>
                    <a:pt x="2824956" y="165958"/>
                  </a:cubicBezTo>
                  <a:cubicBezTo>
                    <a:pt x="2925654" y="63409"/>
                    <a:pt x="3065922" y="0"/>
                    <a:pt x="3221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5FE7030-8F72-4935-9126-EDB88D74B4F4}"/>
                </a:ext>
              </a:extLst>
            </p:cNvPr>
            <p:cNvGrpSpPr/>
            <p:nvPr/>
          </p:nvGrpSpPr>
          <p:grpSpPr>
            <a:xfrm>
              <a:off x="3100246" y="76423"/>
              <a:ext cx="323876" cy="330677"/>
              <a:chOff x="2062550" y="1001048"/>
              <a:chExt cx="5068291" cy="5174720"/>
            </a:xfrm>
            <a:grpFill/>
          </p:grpSpPr>
          <p:sp>
            <p:nvSpPr>
              <p:cNvPr id="94" name="Freeform 18">
                <a:extLst>
                  <a:ext uri="{FF2B5EF4-FFF2-40B4-BE49-F238E27FC236}">
                    <a16:creationId xmlns:a16="http://schemas.microsoft.com/office/drawing/2014/main" id="{BF0130B1-1DB4-4DCE-BA50-A6D983547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053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5" name="Freeform 27">
                <a:extLst>
                  <a:ext uri="{FF2B5EF4-FFF2-40B4-BE49-F238E27FC236}">
                    <a16:creationId xmlns:a16="http://schemas.microsoft.com/office/drawing/2014/main" id="{128C298D-42DD-454C-9129-1F0DE52DAF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872" y="2274221"/>
                <a:ext cx="1925638" cy="3692538"/>
              </a:xfrm>
              <a:custGeom>
                <a:avLst/>
                <a:gdLst>
                  <a:gd name="T0" fmla="*/ 673 w 1213"/>
                  <a:gd name="T1" fmla="*/ 1963 h 2416"/>
                  <a:gd name="T2" fmla="*/ 674 w 1213"/>
                  <a:gd name="T3" fmla="*/ 2032 h 2416"/>
                  <a:gd name="T4" fmla="*/ 682 w 1213"/>
                  <a:gd name="T5" fmla="*/ 2170 h 2416"/>
                  <a:gd name="T6" fmla="*/ 753 w 1213"/>
                  <a:gd name="T7" fmla="*/ 2340 h 2416"/>
                  <a:gd name="T8" fmla="*/ 724 w 1213"/>
                  <a:gd name="T9" fmla="*/ 2341 h 2416"/>
                  <a:gd name="T10" fmla="*/ 624 w 1213"/>
                  <a:gd name="T11" fmla="*/ 2161 h 2416"/>
                  <a:gd name="T12" fmla="*/ 622 w 1213"/>
                  <a:gd name="T13" fmla="*/ 2007 h 2416"/>
                  <a:gd name="T14" fmla="*/ 573 w 1213"/>
                  <a:gd name="T15" fmla="*/ 980 h 2416"/>
                  <a:gd name="T16" fmla="*/ 662 w 1213"/>
                  <a:gd name="T17" fmla="*/ 1029 h 2416"/>
                  <a:gd name="T18" fmla="*/ 604 w 1213"/>
                  <a:gd name="T19" fmla="*/ 1089 h 2416"/>
                  <a:gd name="T20" fmla="*/ 558 w 1213"/>
                  <a:gd name="T21" fmla="*/ 1212 h 2416"/>
                  <a:gd name="T22" fmla="*/ 640 w 1213"/>
                  <a:gd name="T23" fmla="*/ 1354 h 2416"/>
                  <a:gd name="T24" fmla="*/ 796 w 1213"/>
                  <a:gd name="T25" fmla="*/ 1463 h 2416"/>
                  <a:gd name="T26" fmla="*/ 936 w 1213"/>
                  <a:gd name="T27" fmla="*/ 1585 h 2416"/>
                  <a:gd name="T28" fmla="*/ 956 w 1213"/>
                  <a:gd name="T29" fmla="*/ 1714 h 2416"/>
                  <a:gd name="T30" fmla="*/ 887 w 1213"/>
                  <a:gd name="T31" fmla="*/ 1836 h 2416"/>
                  <a:gd name="T32" fmla="*/ 829 w 1213"/>
                  <a:gd name="T33" fmla="*/ 1869 h 2416"/>
                  <a:gd name="T34" fmla="*/ 816 w 1213"/>
                  <a:gd name="T35" fmla="*/ 1860 h 2416"/>
                  <a:gd name="T36" fmla="*/ 864 w 1213"/>
                  <a:gd name="T37" fmla="*/ 1736 h 2416"/>
                  <a:gd name="T38" fmla="*/ 831 w 1213"/>
                  <a:gd name="T39" fmla="*/ 1596 h 2416"/>
                  <a:gd name="T40" fmla="*/ 711 w 1213"/>
                  <a:gd name="T41" fmla="*/ 1509 h 2416"/>
                  <a:gd name="T42" fmla="*/ 589 w 1213"/>
                  <a:gd name="T43" fmla="*/ 1429 h 2416"/>
                  <a:gd name="T44" fmla="*/ 494 w 1213"/>
                  <a:gd name="T45" fmla="*/ 1314 h 2416"/>
                  <a:gd name="T46" fmla="*/ 449 w 1213"/>
                  <a:gd name="T47" fmla="*/ 1185 h 2416"/>
                  <a:gd name="T48" fmla="*/ 511 w 1213"/>
                  <a:gd name="T49" fmla="*/ 1043 h 2416"/>
                  <a:gd name="T50" fmla="*/ 418 w 1213"/>
                  <a:gd name="T51" fmla="*/ 1 h 2416"/>
                  <a:gd name="T52" fmla="*/ 544 w 1213"/>
                  <a:gd name="T53" fmla="*/ 38 h 2416"/>
                  <a:gd name="T54" fmla="*/ 585 w 1213"/>
                  <a:gd name="T55" fmla="*/ 129 h 2416"/>
                  <a:gd name="T56" fmla="*/ 524 w 1213"/>
                  <a:gd name="T57" fmla="*/ 170 h 2416"/>
                  <a:gd name="T58" fmla="*/ 407 w 1213"/>
                  <a:gd name="T59" fmla="*/ 160 h 2416"/>
                  <a:gd name="T60" fmla="*/ 278 w 1213"/>
                  <a:gd name="T61" fmla="*/ 116 h 2416"/>
                  <a:gd name="T62" fmla="*/ 154 w 1213"/>
                  <a:gd name="T63" fmla="*/ 101 h 2416"/>
                  <a:gd name="T64" fmla="*/ 105 w 1213"/>
                  <a:gd name="T65" fmla="*/ 174 h 2416"/>
                  <a:gd name="T66" fmla="*/ 205 w 1213"/>
                  <a:gd name="T67" fmla="*/ 270 h 2416"/>
                  <a:gd name="T68" fmla="*/ 398 w 1213"/>
                  <a:gd name="T69" fmla="*/ 327 h 2416"/>
                  <a:gd name="T70" fmla="*/ 631 w 1213"/>
                  <a:gd name="T71" fmla="*/ 360 h 2416"/>
                  <a:gd name="T72" fmla="*/ 858 w 1213"/>
                  <a:gd name="T73" fmla="*/ 387 h 2416"/>
                  <a:gd name="T74" fmla="*/ 1029 w 1213"/>
                  <a:gd name="T75" fmla="*/ 429 h 2416"/>
                  <a:gd name="T76" fmla="*/ 1133 w 1213"/>
                  <a:gd name="T77" fmla="*/ 494 h 2416"/>
                  <a:gd name="T78" fmla="*/ 1207 w 1213"/>
                  <a:gd name="T79" fmla="*/ 605 h 2416"/>
                  <a:gd name="T80" fmla="*/ 1180 w 1213"/>
                  <a:gd name="T81" fmla="*/ 743 h 2416"/>
                  <a:gd name="T82" fmla="*/ 1071 w 1213"/>
                  <a:gd name="T83" fmla="*/ 854 h 2416"/>
                  <a:gd name="T84" fmla="*/ 829 w 1213"/>
                  <a:gd name="T85" fmla="*/ 892 h 2416"/>
                  <a:gd name="T86" fmla="*/ 934 w 1213"/>
                  <a:gd name="T87" fmla="*/ 818 h 2416"/>
                  <a:gd name="T88" fmla="*/ 1009 w 1213"/>
                  <a:gd name="T89" fmla="*/ 772 h 2416"/>
                  <a:gd name="T90" fmla="*/ 1018 w 1213"/>
                  <a:gd name="T91" fmla="*/ 758 h 2416"/>
                  <a:gd name="T92" fmla="*/ 1044 w 1213"/>
                  <a:gd name="T93" fmla="*/ 723 h 2416"/>
                  <a:gd name="T94" fmla="*/ 1027 w 1213"/>
                  <a:gd name="T95" fmla="*/ 600 h 2416"/>
                  <a:gd name="T96" fmla="*/ 898 w 1213"/>
                  <a:gd name="T97" fmla="*/ 512 h 2416"/>
                  <a:gd name="T98" fmla="*/ 665 w 1213"/>
                  <a:gd name="T99" fmla="*/ 480 h 2416"/>
                  <a:gd name="T100" fmla="*/ 396 w 1213"/>
                  <a:gd name="T101" fmla="*/ 441 h 2416"/>
                  <a:gd name="T102" fmla="*/ 113 w 1213"/>
                  <a:gd name="T103" fmla="*/ 316 h 2416"/>
                  <a:gd name="T104" fmla="*/ 33 w 1213"/>
                  <a:gd name="T105" fmla="*/ 245 h 2416"/>
                  <a:gd name="T106" fmla="*/ 5 w 1213"/>
                  <a:gd name="T107" fmla="*/ 129 h 2416"/>
                  <a:gd name="T108" fmla="*/ 85 w 1213"/>
                  <a:gd name="T109" fmla="*/ 41 h 2416"/>
                  <a:gd name="T110" fmla="*/ 213 w 1213"/>
                  <a:gd name="T111" fmla="*/ 12 h 2416"/>
                  <a:gd name="T112" fmla="*/ 324 w 1213"/>
                  <a:gd name="T113" fmla="*/ 3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13" h="2416">
                    <a:moveTo>
                      <a:pt x="656" y="1932"/>
                    </a:moveTo>
                    <a:lnTo>
                      <a:pt x="673" y="1932"/>
                    </a:lnTo>
                    <a:lnTo>
                      <a:pt x="673" y="1940"/>
                    </a:lnTo>
                    <a:lnTo>
                      <a:pt x="673" y="1963"/>
                    </a:lnTo>
                    <a:lnTo>
                      <a:pt x="674" y="1981"/>
                    </a:lnTo>
                    <a:lnTo>
                      <a:pt x="674" y="1998"/>
                    </a:lnTo>
                    <a:lnTo>
                      <a:pt x="674" y="2014"/>
                    </a:lnTo>
                    <a:lnTo>
                      <a:pt x="674" y="2032"/>
                    </a:lnTo>
                    <a:lnTo>
                      <a:pt x="676" y="2054"/>
                    </a:lnTo>
                    <a:lnTo>
                      <a:pt x="676" y="2083"/>
                    </a:lnTo>
                    <a:lnTo>
                      <a:pt x="676" y="2120"/>
                    </a:lnTo>
                    <a:lnTo>
                      <a:pt x="682" y="2170"/>
                    </a:lnTo>
                    <a:lnTo>
                      <a:pt x="693" y="2216"/>
                    </a:lnTo>
                    <a:lnTo>
                      <a:pt x="709" y="2260"/>
                    </a:lnTo>
                    <a:lnTo>
                      <a:pt x="727" y="2300"/>
                    </a:lnTo>
                    <a:lnTo>
                      <a:pt x="753" y="2340"/>
                    </a:lnTo>
                    <a:lnTo>
                      <a:pt x="778" y="2378"/>
                    </a:lnTo>
                    <a:lnTo>
                      <a:pt x="805" y="2416"/>
                    </a:lnTo>
                    <a:lnTo>
                      <a:pt x="762" y="2381"/>
                    </a:lnTo>
                    <a:lnTo>
                      <a:pt x="724" y="2341"/>
                    </a:lnTo>
                    <a:lnTo>
                      <a:pt x="691" y="2298"/>
                    </a:lnTo>
                    <a:lnTo>
                      <a:pt x="664" y="2254"/>
                    </a:lnTo>
                    <a:lnTo>
                      <a:pt x="640" y="2207"/>
                    </a:lnTo>
                    <a:lnTo>
                      <a:pt x="624" y="2161"/>
                    </a:lnTo>
                    <a:lnTo>
                      <a:pt x="614" y="2116"/>
                    </a:lnTo>
                    <a:lnTo>
                      <a:pt x="609" y="2074"/>
                    </a:lnTo>
                    <a:lnTo>
                      <a:pt x="613" y="2036"/>
                    </a:lnTo>
                    <a:lnTo>
                      <a:pt x="622" y="2007"/>
                    </a:lnTo>
                    <a:lnTo>
                      <a:pt x="631" y="1980"/>
                    </a:lnTo>
                    <a:lnTo>
                      <a:pt x="644" y="1956"/>
                    </a:lnTo>
                    <a:lnTo>
                      <a:pt x="656" y="1932"/>
                    </a:lnTo>
                    <a:close/>
                    <a:moveTo>
                      <a:pt x="573" y="980"/>
                    </a:moveTo>
                    <a:lnTo>
                      <a:pt x="604" y="992"/>
                    </a:lnTo>
                    <a:lnTo>
                      <a:pt x="636" y="1007"/>
                    </a:lnTo>
                    <a:lnTo>
                      <a:pt x="665" y="1020"/>
                    </a:lnTo>
                    <a:lnTo>
                      <a:pt x="662" y="1029"/>
                    </a:lnTo>
                    <a:lnTo>
                      <a:pt x="660" y="1043"/>
                    </a:lnTo>
                    <a:lnTo>
                      <a:pt x="656" y="1052"/>
                    </a:lnTo>
                    <a:lnTo>
                      <a:pt x="629" y="1067"/>
                    </a:lnTo>
                    <a:lnTo>
                      <a:pt x="604" y="1089"/>
                    </a:lnTo>
                    <a:lnTo>
                      <a:pt x="584" y="1114"/>
                    </a:lnTo>
                    <a:lnTo>
                      <a:pt x="567" y="1145"/>
                    </a:lnTo>
                    <a:lnTo>
                      <a:pt x="560" y="1178"/>
                    </a:lnTo>
                    <a:lnTo>
                      <a:pt x="558" y="1212"/>
                    </a:lnTo>
                    <a:lnTo>
                      <a:pt x="565" y="1249"/>
                    </a:lnTo>
                    <a:lnTo>
                      <a:pt x="582" y="1285"/>
                    </a:lnTo>
                    <a:lnTo>
                      <a:pt x="609" y="1321"/>
                    </a:lnTo>
                    <a:lnTo>
                      <a:pt x="640" y="1354"/>
                    </a:lnTo>
                    <a:lnTo>
                      <a:pt x="676" y="1385"/>
                    </a:lnTo>
                    <a:lnTo>
                      <a:pt x="714" y="1410"/>
                    </a:lnTo>
                    <a:lnTo>
                      <a:pt x="754" y="1438"/>
                    </a:lnTo>
                    <a:lnTo>
                      <a:pt x="796" y="1463"/>
                    </a:lnTo>
                    <a:lnTo>
                      <a:pt x="834" y="1489"/>
                    </a:lnTo>
                    <a:lnTo>
                      <a:pt x="873" y="1518"/>
                    </a:lnTo>
                    <a:lnTo>
                      <a:pt x="907" y="1549"/>
                    </a:lnTo>
                    <a:lnTo>
                      <a:pt x="936" y="1585"/>
                    </a:lnTo>
                    <a:lnTo>
                      <a:pt x="953" y="1614"/>
                    </a:lnTo>
                    <a:lnTo>
                      <a:pt x="962" y="1647"/>
                    </a:lnTo>
                    <a:lnTo>
                      <a:pt x="962" y="1680"/>
                    </a:lnTo>
                    <a:lnTo>
                      <a:pt x="956" y="1714"/>
                    </a:lnTo>
                    <a:lnTo>
                      <a:pt x="945" y="1749"/>
                    </a:lnTo>
                    <a:lnTo>
                      <a:pt x="931" y="1781"/>
                    </a:lnTo>
                    <a:lnTo>
                      <a:pt x="911" y="1810"/>
                    </a:lnTo>
                    <a:lnTo>
                      <a:pt x="887" y="1836"/>
                    </a:lnTo>
                    <a:lnTo>
                      <a:pt x="862" y="1856"/>
                    </a:lnTo>
                    <a:lnTo>
                      <a:pt x="833" y="1872"/>
                    </a:lnTo>
                    <a:lnTo>
                      <a:pt x="833" y="1870"/>
                    </a:lnTo>
                    <a:lnTo>
                      <a:pt x="829" y="1869"/>
                    </a:lnTo>
                    <a:lnTo>
                      <a:pt x="825" y="1867"/>
                    </a:lnTo>
                    <a:lnTo>
                      <a:pt x="822" y="1863"/>
                    </a:lnTo>
                    <a:lnTo>
                      <a:pt x="818" y="1861"/>
                    </a:lnTo>
                    <a:lnTo>
                      <a:pt x="816" y="1860"/>
                    </a:lnTo>
                    <a:lnTo>
                      <a:pt x="816" y="1827"/>
                    </a:lnTo>
                    <a:lnTo>
                      <a:pt x="816" y="1792"/>
                    </a:lnTo>
                    <a:lnTo>
                      <a:pt x="844" y="1767"/>
                    </a:lnTo>
                    <a:lnTo>
                      <a:pt x="864" y="1736"/>
                    </a:lnTo>
                    <a:lnTo>
                      <a:pt x="882" y="1700"/>
                    </a:lnTo>
                    <a:lnTo>
                      <a:pt x="869" y="1660"/>
                    </a:lnTo>
                    <a:lnTo>
                      <a:pt x="853" y="1625"/>
                    </a:lnTo>
                    <a:lnTo>
                      <a:pt x="831" y="1596"/>
                    </a:lnTo>
                    <a:lnTo>
                      <a:pt x="804" y="1570"/>
                    </a:lnTo>
                    <a:lnTo>
                      <a:pt x="774" y="1547"/>
                    </a:lnTo>
                    <a:lnTo>
                      <a:pt x="744" y="1527"/>
                    </a:lnTo>
                    <a:lnTo>
                      <a:pt x="711" y="1509"/>
                    </a:lnTo>
                    <a:lnTo>
                      <a:pt x="678" y="1490"/>
                    </a:lnTo>
                    <a:lnTo>
                      <a:pt x="647" y="1470"/>
                    </a:lnTo>
                    <a:lnTo>
                      <a:pt x="616" y="1450"/>
                    </a:lnTo>
                    <a:lnTo>
                      <a:pt x="589" y="1429"/>
                    </a:lnTo>
                    <a:lnTo>
                      <a:pt x="560" y="1400"/>
                    </a:lnTo>
                    <a:lnTo>
                      <a:pt x="534" y="1369"/>
                    </a:lnTo>
                    <a:lnTo>
                      <a:pt x="509" y="1336"/>
                    </a:lnTo>
                    <a:lnTo>
                      <a:pt x="494" y="1314"/>
                    </a:lnTo>
                    <a:lnTo>
                      <a:pt x="478" y="1287"/>
                    </a:lnTo>
                    <a:lnTo>
                      <a:pt x="465" y="1254"/>
                    </a:lnTo>
                    <a:lnTo>
                      <a:pt x="454" y="1220"/>
                    </a:lnTo>
                    <a:lnTo>
                      <a:pt x="449" y="1185"/>
                    </a:lnTo>
                    <a:lnTo>
                      <a:pt x="453" y="1149"/>
                    </a:lnTo>
                    <a:lnTo>
                      <a:pt x="465" y="1112"/>
                    </a:lnTo>
                    <a:lnTo>
                      <a:pt x="485" y="1076"/>
                    </a:lnTo>
                    <a:lnTo>
                      <a:pt x="511" y="1043"/>
                    </a:lnTo>
                    <a:lnTo>
                      <a:pt x="538" y="1012"/>
                    </a:lnTo>
                    <a:lnTo>
                      <a:pt x="573" y="980"/>
                    </a:lnTo>
                    <a:close/>
                    <a:moveTo>
                      <a:pt x="380" y="0"/>
                    </a:moveTo>
                    <a:lnTo>
                      <a:pt x="418" y="1"/>
                    </a:lnTo>
                    <a:lnTo>
                      <a:pt x="454" y="7"/>
                    </a:lnTo>
                    <a:lnTo>
                      <a:pt x="487" y="14"/>
                    </a:lnTo>
                    <a:lnTo>
                      <a:pt x="518" y="23"/>
                    </a:lnTo>
                    <a:lnTo>
                      <a:pt x="544" y="38"/>
                    </a:lnTo>
                    <a:lnTo>
                      <a:pt x="564" y="54"/>
                    </a:lnTo>
                    <a:lnTo>
                      <a:pt x="578" y="74"/>
                    </a:lnTo>
                    <a:lnTo>
                      <a:pt x="585" y="100"/>
                    </a:lnTo>
                    <a:lnTo>
                      <a:pt x="585" y="129"/>
                    </a:lnTo>
                    <a:lnTo>
                      <a:pt x="576" y="138"/>
                    </a:lnTo>
                    <a:lnTo>
                      <a:pt x="562" y="150"/>
                    </a:lnTo>
                    <a:lnTo>
                      <a:pt x="545" y="161"/>
                    </a:lnTo>
                    <a:lnTo>
                      <a:pt x="524" y="170"/>
                    </a:lnTo>
                    <a:lnTo>
                      <a:pt x="496" y="176"/>
                    </a:lnTo>
                    <a:lnTo>
                      <a:pt x="467" y="176"/>
                    </a:lnTo>
                    <a:lnTo>
                      <a:pt x="433" y="169"/>
                    </a:lnTo>
                    <a:lnTo>
                      <a:pt x="407" y="160"/>
                    </a:lnTo>
                    <a:lnTo>
                      <a:pt x="378" y="149"/>
                    </a:lnTo>
                    <a:lnTo>
                      <a:pt x="345" y="138"/>
                    </a:lnTo>
                    <a:lnTo>
                      <a:pt x="313" y="127"/>
                    </a:lnTo>
                    <a:lnTo>
                      <a:pt x="278" y="116"/>
                    </a:lnTo>
                    <a:lnTo>
                      <a:pt x="245" y="109"/>
                    </a:lnTo>
                    <a:lnTo>
                      <a:pt x="213" y="103"/>
                    </a:lnTo>
                    <a:lnTo>
                      <a:pt x="182" y="100"/>
                    </a:lnTo>
                    <a:lnTo>
                      <a:pt x="154" y="101"/>
                    </a:lnTo>
                    <a:lnTo>
                      <a:pt x="133" y="109"/>
                    </a:lnTo>
                    <a:lnTo>
                      <a:pt x="114" y="121"/>
                    </a:lnTo>
                    <a:lnTo>
                      <a:pt x="102" y="140"/>
                    </a:lnTo>
                    <a:lnTo>
                      <a:pt x="105" y="174"/>
                    </a:lnTo>
                    <a:lnTo>
                      <a:pt x="120" y="203"/>
                    </a:lnTo>
                    <a:lnTo>
                      <a:pt x="142" y="229"/>
                    </a:lnTo>
                    <a:lnTo>
                      <a:pt x="171" y="250"/>
                    </a:lnTo>
                    <a:lnTo>
                      <a:pt x="205" y="270"/>
                    </a:lnTo>
                    <a:lnTo>
                      <a:pt x="247" y="289"/>
                    </a:lnTo>
                    <a:lnTo>
                      <a:pt x="293" y="303"/>
                    </a:lnTo>
                    <a:lnTo>
                      <a:pt x="344" y="316"/>
                    </a:lnTo>
                    <a:lnTo>
                      <a:pt x="398" y="327"/>
                    </a:lnTo>
                    <a:lnTo>
                      <a:pt x="454" y="336"/>
                    </a:lnTo>
                    <a:lnTo>
                      <a:pt x="513" y="345"/>
                    </a:lnTo>
                    <a:lnTo>
                      <a:pt x="571" y="352"/>
                    </a:lnTo>
                    <a:lnTo>
                      <a:pt x="631" y="360"/>
                    </a:lnTo>
                    <a:lnTo>
                      <a:pt x="691" y="365"/>
                    </a:lnTo>
                    <a:lnTo>
                      <a:pt x="749" y="372"/>
                    </a:lnTo>
                    <a:lnTo>
                      <a:pt x="805" y="380"/>
                    </a:lnTo>
                    <a:lnTo>
                      <a:pt x="858" y="387"/>
                    </a:lnTo>
                    <a:lnTo>
                      <a:pt x="907" y="394"/>
                    </a:lnTo>
                    <a:lnTo>
                      <a:pt x="954" y="405"/>
                    </a:lnTo>
                    <a:lnTo>
                      <a:pt x="994" y="416"/>
                    </a:lnTo>
                    <a:lnTo>
                      <a:pt x="1029" y="429"/>
                    </a:lnTo>
                    <a:lnTo>
                      <a:pt x="1053" y="440"/>
                    </a:lnTo>
                    <a:lnTo>
                      <a:pt x="1080" y="454"/>
                    </a:lnTo>
                    <a:lnTo>
                      <a:pt x="1105" y="472"/>
                    </a:lnTo>
                    <a:lnTo>
                      <a:pt x="1133" y="494"/>
                    </a:lnTo>
                    <a:lnTo>
                      <a:pt x="1156" y="518"/>
                    </a:lnTo>
                    <a:lnTo>
                      <a:pt x="1178" y="543"/>
                    </a:lnTo>
                    <a:lnTo>
                      <a:pt x="1196" y="572"/>
                    </a:lnTo>
                    <a:lnTo>
                      <a:pt x="1207" y="605"/>
                    </a:lnTo>
                    <a:lnTo>
                      <a:pt x="1213" y="638"/>
                    </a:lnTo>
                    <a:lnTo>
                      <a:pt x="1209" y="674"/>
                    </a:lnTo>
                    <a:lnTo>
                      <a:pt x="1196" y="712"/>
                    </a:lnTo>
                    <a:lnTo>
                      <a:pt x="1180" y="743"/>
                    </a:lnTo>
                    <a:lnTo>
                      <a:pt x="1162" y="770"/>
                    </a:lnTo>
                    <a:lnTo>
                      <a:pt x="1142" y="794"/>
                    </a:lnTo>
                    <a:lnTo>
                      <a:pt x="1116" y="816"/>
                    </a:lnTo>
                    <a:lnTo>
                      <a:pt x="1071" y="854"/>
                    </a:lnTo>
                    <a:lnTo>
                      <a:pt x="1024" y="887"/>
                    </a:lnTo>
                    <a:lnTo>
                      <a:pt x="976" y="914"/>
                    </a:lnTo>
                    <a:lnTo>
                      <a:pt x="925" y="940"/>
                    </a:lnTo>
                    <a:lnTo>
                      <a:pt x="829" y="892"/>
                    </a:lnTo>
                    <a:lnTo>
                      <a:pt x="829" y="872"/>
                    </a:lnTo>
                    <a:lnTo>
                      <a:pt x="862" y="852"/>
                    </a:lnTo>
                    <a:lnTo>
                      <a:pt x="896" y="836"/>
                    </a:lnTo>
                    <a:lnTo>
                      <a:pt x="934" y="818"/>
                    </a:lnTo>
                    <a:lnTo>
                      <a:pt x="973" y="800"/>
                    </a:lnTo>
                    <a:lnTo>
                      <a:pt x="1005" y="776"/>
                    </a:lnTo>
                    <a:lnTo>
                      <a:pt x="1007" y="774"/>
                    </a:lnTo>
                    <a:lnTo>
                      <a:pt x="1009" y="772"/>
                    </a:lnTo>
                    <a:lnTo>
                      <a:pt x="1011" y="769"/>
                    </a:lnTo>
                    <a:lnTo>
                      <a:pt x="1013" y="765"/>
                    </a:lnTo>
                    <a:lnTo>
                      <a:pt x="1016" y="761"/>
                    </a:lnTo>
                    <a:lnTo>
                      <a:pt x="1018" y="758"/>
                    </a:lnTo>
                    <a:lnTo>
                      <a:pt x="1020" y="758"/>
                    </a:lnTo>
                    <a:lnTo>
                      <a:pt x="1024" y="758"/>
                    </a:lnTo>
                    <a:lnTo>
                      <a:pt x="1025" y="760"/>
                    </a:lnTo>
                    <a:lnTo>
                      <a:pt x="1044" y="723"/>
                    </a:lnTo>
                    <a:lnTo>
                      <a:pt x="1053" y="689"/>
                    </a:lnTo>
                    <a:lnTo>
                      <a:pt x="1053" y="656"/>
                    </a:lnTo>
                    <a:lnTo>
                      <a:pt x="1044" y="627"/>
                    </a:lnTo>
                    <a:lnTo>
                      <a:pt x="1027" y="600"/>
                    </a:lnTo>
                    <a:lnTo>
                      <a:pt x="1005" y="574"/>
                    </a:lnTo>
                    <a:lnTo>
                      <a:pt x="978" y="552"/>
                    </a:lnTo>
                    <a:lnTo>
                      <a:pt x="945" y="532"/>
                    </a:lnTo>
                    <a:lnTo>
                      <a:pt x="898" y="512"/>
                    </a:lnTo>
                    <a:lnTo>
                      <a:pt x="845" y="498"/>
                    </a:lnTo>
                    <a:lnTo>
                      <a:pt x="787" y="490"/>
                    </a:lnTo>
                    <a:lnTo>
                      <a:pt x="727" y="483"/>
                    </a:lnTo>
                    <a:lnTo>
                      <a:pt x="665" y="480"/>
                    </a:lnTo>
                    <a:lnTo>
                      <a:pt x="604" y="474"/>
                    </a:lnTo>
                    <a:lnTo>
                      <a:pt x="542" y="469"/>
                    </a:lnTo>
                    <a:lnTo>
                      <a:pt x="482" y="460"/>
                    </a:lnTo>
                    <a:lnTo>
                      <a:pt x="396" y="441"/>
                    </a:lnTo>
                    <a:lnTo>
                      <a:pt x="318" y="420"/>
                    </a:lnTo>
                    <a:lnTo>
                      <a:pt x="244" y="392"/>
                    </a:lnTo>
                    <a:lnTo>
                      <a:pt x="176" y="360"/>
                    </a:lnTo>
                    <a:lnTo>
                      <a:pt x="113" y="316"/>
                    </a:lnTo>
                    <a:lnTo>
                      <a:pt x="94" y="301"/>
                    </a:lnTo>
                    <a:lnTo>
                      <a:pt x="74" y="285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6" y="221"/>
                    </a:lnTo>
                    <a:lnTo>
                      <a:pt x="5" y="194"/>
                    </a:lnTo>
                    <a:lnTo>
                      <a:pt x="0" y="163"/>
                    </a:lnTo>
                    <a:lnTo>
                      <a:pt x="5" y="129"/>
                    </a:lnTo>
                    <a:lnTo>
                      <a:pt x="16" y="100"/>
                    </a:lnTo>
                    <a:lnTo>
                      <a:pt x="34" y="76"/>
                    </a:lnTo>
                    <a:lnTo>
                      <a:pt x="58" y="58"/>
                    </a:lnTo>
                    <a:lnTo>
                      <a:pt x="85" y="41"/>
                    </a:lnTo>
                    <a:lnTo>
                      <a:pt x="114" y="30"/>
                    </a:lnTo>
                    <a:lnTo>
                      <a:pt x="147" y="23"/>
                    </a:lnTo>
                    <a:lnTo>
                      <a:pt x="180" y="18"/>
                    </a:lnTo>
                    <a:lnTo>
                      <a:pt x="213" y="12"/>
                    </a:lnTo>
                    <a:lnTo>
                      <a:pt x="245" y="10"/>
                    </a:lnTo>
                    <a:lnTo>
                      <a:pt x="274" y="9"/>
                    </a:lnTo>
                    <a:lnTo>
                      <a:pt x="302" y="7"/>
                    </a:lnTo>
                    <a:lnTo>
                      <a:pt x="324" y="3"/>
                    </a:lnTo>
                    <a:lnTo>
                      <a:pt x="342" y="0"/>
                    </a:lnTo>
                    <a:lnTo>
                      <a:pt x="3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6" name="Freeform 45">
                <a:extLst>
                  <a:ext uri="{FF2B5EF4-FFF2-40B4-BE49-F238E27FC236}">
                    <a16:creationId xmlns:a16="http://schemas.microsoft.com/office/drawing/2014/main" id="{7F770A3B-8E72-47CD-9D37-E372CAC335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1671" y="2252358"/>
                <a:ext cx="1951038" cy="3489266"/>
              </a:xfrm>
              <a:custGeom>
                <a:avLst/>
                <a:gdLst>
                  <a:gd name="T0" fmla="*/ 391 w 1229"/>
                  <a:gd name="T1" fmla="*/ 1534 h 2283"/>
                  <a:gd name="T2" fmla="*/ 371 w 1229"/>
                  <a:gd name="T3" fmla="*/ 1636 h 2283"/>
                  <a:gd name="T4" fmla="*/ 353 w 1229"/>
                  <a:gd name="T5" fmla="*/ 1749 h 2283"/>
                  <a:gd name="T6" fmla="*/ 416 w 1229"/>
                  <a:gd name="T7" fmla="*/ 1823 h 2283"/>
                  <a:gd name="T8" fmla="*/ 511 w 1229"/>
                  <a:gd name="T9" fmla="*/ 1894 h 2283"/>
                  <a:gd name="T10" fmla="*/ 586 w 1229"/>
                  <a:gd name="T11" fmla="*/ 1992 h 2283"/>
                  <a:gd name="T12" fmla="*/ 596 w 1229"/>
                  <a:gd name="T13" fmla="*/ 2154 h 2283"/>
                  <a:gd name="T14" fmla="*/ 535 w 1229"/>
                  <a:gd name="T15" fmla="*/ 2283 h 2283"/>
                  <a:gd name="T16" fmla="*/ 536 w 1229"/>
                  <a:gd name="T17" fmla="*/ 2091 h 2283"/>
                  <a:gd name="T18" fmla="*/ 480 w 1229"/>
                  <a:gd name="T19" fmla="*/ 1969 h 2283"/>
                  <a:gd name="T20" fmla="*/ 369 w 1229"/>
                  <a:gd name="T21" fmla="*/ 1874 h 2283"/>
                  <a:gd name="T22" fmla="*/ 269 w 1229"/>
                  <a:gd name="T23" fmla="*/ 1763 h 2283"/>
                  <a:gd name="T24" fmla="*/ 260 w 1229"/>
                  <a:gd name="T25" fmla="*/ 1627 h 2283"/>
                  <a:gd name="T26" fmla="*/ 351 w 1229"/>
                  <a:gd name="T27" fmla="*/ 1516 h 2283"/>
                  <a:gd name="T28" fmla="*/ 276 w 1229"/>
                  <a:gd name="T29" fmla="*/ 518 h 2283"/>
                  <a:gd name="T30" fmla="*/ 255 w 1229"/>
                  <a:gd name="T31" fmla="*/ 541 h 2283"/>
                  <a:gd name="T32" fmla="*/ 156 w 1229"/>
                  <a:gd name="T33" fmla="*/ 660 h 2283"/>
                  <a:gd name="T34" fmla="*/ 207 w 1229"/>
                  <a:gd name="T35" fmla="*/ 787 h 2283"/>
                  <a:gd name="T36" fmla="*/ 362 w 1229"/>
                  <a:gd name="T37" fmla="*/ 876 h 2283"/>
                  <a:gd name="T38" fmla="*/ 540 w 1229"/>
                  <a:gd name="T39" fmla="*/ 941 h 2283"/>
                  <a:gd name="T40" fmla="*/ 691 w 1229"/>
                  <a:gd name="T41" fmla="*/ 1034 h 2283"/>
                  <a:gd name="T42" fmla="*/ 760 w 1229"/>
                  <a:gd name="T43" fmla="*/ 1185 h 2283"/>
                  <a:gd name="T44" fmla="*/ 715 w 1229"/>
                  <a:gd name="T45" fmla="*/ 1332 h 2283"/>
                  <a:gd name="T46" fmla="*/ 627 w 1229"/>
                  <a:gd name="T47" fmla="*/ 1440 h 2283"/>
                  <a:gd name="T48" fmla="*/ 567 w 1229"/>
                  <a:gd name="T49" fmla="*/ 1460 h 2283"/>
                  <a:gd name="T50" fmla="*/ 582 w 1229"/>
                  <a:gd name="T51" fmla="*/ 1354 h 2283"/>
                  <a:gd name="T52" fmla="*/ 651 w 1229"/>
                  <a:gd name="T53" fmla="*/ 1223 h 2283"/>
                  <a:gd name="T54" fmla="*/ 596 w 1229"/>
                  <a:gd name="T55" fmla="*/ 1092 h 2283"/>
                  <a:gd name="T56" fmla="*/ 433 w 1229"/>
                  <a:gd name="T57" fmla="*/ 1007 h 2283"/>
                  <a:gd name="T58" fmla="*/ 273 w 1229"/>
                  <a:gd name="T59" fmla="*/ 940 h 2283"/>
                  <a:gd name="T60" fmla="*/ 111 w 1229"/>
                  <a:gd name="T61" fmla="*/ 841 h 2283"/>
                  <a:gd name="T62" fmla="*/ 11 w 1229"/>
                  <a:gd name="T63" fmla="*/ 718 h 2283"/>
                  <a:gd name="T64" fmla="*/ 26 w 1229"/>
                  <a:gd name="T65" fmla="*/ 571 h 2283"/>
                  <a:gd name="T66" fmla="*/ 864 w 1229"/>
                  <a:gd name="T67" fmla="*/ 1 h 2283"/>
                  <a:gd name="T68" fmla="*/ 1056 w 1229"/>
                  <a:gd name="T69" fmla="*/ 31 h 2283"/>
                  <a:gd name="T70" fmla="*/ 1206 w 1229"/>
                  <a:gd name="T71" fmla="*/ 101 h 2283"/>
                  <a:gd name="T72" fmla="*/ 1215 w 1229"/>
                  <a:gd name="T73" fmla="*/ 218 h 2283"/>
                  <a:gd name="T74" fmla="*/ 1135 w 1229"/>
                  <a:gd name="T75" fmla="*/ 311 h 2283"/>
                  <a:gd name="T76" fmla="*/ 1046 w 1229"/>
                  <a:gd name="T77" fmla="*/ 369 h 2283"/>
                  <a:gd name="T78" fmla="*/ 902 w 1229"/>
                  <a:gd name="T79" fmla="*/ 432 h 2283"/>
                  <a:gd name="T80" fmla="*/ 735 w 1229"/>
                  <a:gd name="T81" fmla="*/ 396 h 2283"/>
                  <a:gd name="T82" fmla="*/ 624 w 1229"/>
                  <a:gd name="T83" fmla="*/ 360 h 2283"/>
                  <a:gd name="T84" fmla="*/ 816 w 1229"/>
                  <a:gd name="T85" fmla="*/ 340 h 2283"/>
                  <a:gd name="T86" fmla="*/ 1020 w 1229"/>
                  <a:gd name="T87" fmla="*/ 280 h 2283"/>
                  <a:gd name="T88" fmla="*/ 1126 w 1229"/>
                  <a:gd name="T89" fmla="*/ 192 h 2283"/>
                  <a:gd name="T90" fmla="*/ 1107 w 1229"/>
                  <a:gd name="T91" fmla="*/ 127 h 2283"/>
                  <a:gd name="T92" fmla="*/ 1004 w 1229"/>
                  <a:gd name="T93" fmla="*/ 114 h 2283"/>
                  <a:gd name="T94" fmla="*/ 891 w 1229"/>
                  <a:gd name="T95" fmla="*/ 131 h 2283"/>
                  <a:gd name="T96" fmla="*/ 778 w 1229"/>
                  <a:gd name="T97" fmla="*/ 174 h 2283"/>
                  <a:gd name="T98" fmla="*/ 655 w 1229"/>
                  <a:gd name="T99" fmla="*/ 165 h 2283"/>
                  <a:gd name="T100" fmla="*/ 633 w 1229"/>
                  <a:gd name="T101" fmla="*/ 98 h 2283"/>
                  <a:gd name="T102" fmla="*/ 738 w 1229"/>
                  <a:gd name="T103" fmla="*/ 11 h 2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29" h="2283">
                    <a:moveTo>
                      <a:pt x="351" y="1516"/>
                    </a:moveTo>
                    <a:lnTo>
                      <a:pt x="367" y="1521"/>
                    </a:lnTo>
                    <a:lnTo>
                      <a:pt x="382" y="1527"/>
                    </a:lnTo>
                    <a:lnTo>
                      <a:pt x="391" y="1534"/>
                    </a:lnTo>
                    <a:lnTo>
                      <a:pt x="396" y="1551"/>
                    </a:lnTo>
                    <a:lnTo>
                      <a:pt x="396" y="1572"/>
                    </a:lnTo>
                    <a:lnTo>
                      <a:pt x="395" y="1600"/>
                    </a:lnTo>
                    <a:lnTo>
                      <a:pt x="371" y="1636"/>
                    </a:lnTo>
                    <a:lnTo>
                      <a:pt x="356" y="1669"/>
                    </a:lnTo>
                    <a:lnTo>
                      <a:pt x="349" y="1698"/>
                    </a:lnTo>
                    <a:lnTo>
                      <a:pt x="347" y="1725"/>
                    </a:lnTo>
                    <a:lnTo>
                      <a:pt x="353" y="1749"/>
                    </a:lnTo>
                    <a:lnTo>
                      <a:pt x="364" y="1769"/>
                    </a:lnTo>
                    <a:lnTo>
                      <a:pt x="378" y="1789"/>
                    </a:lnTo>
                    <a:lnTo>
                      <a:pt x="396" y="1807"/>
                    </a:lnTo>
                    <a:lnTo>
                      <a:pt x="416" y="1823"/>
                    </a:lnTo>
                    <a:lnTo>
                      <a:pt x="440" y="1841"/>
                    </a:lnTo>
                    <a:lnTo>
                      <a:pt x="464" y="1858"/>
                    </a:lnTo>
                    <a:lnTo>
                      <a:pt x="487" y="1876"/>
                    </a:lnTo>
                    <a:lnTo>
                      <a:pt x="511" y="1894"/>
                    </a:lnTo>
                    <a:lnTo>
                      <a:pt x="535" y="1914"/>
                    </a:lnTo>
                    <a:lnTo>
                      <a:pt x="555" y="1934"/>
                    </a:lnTo>
                    <a:lnTo>
                      <a:pt x="571" y="1960"/>
                    </a:lnTo>
                    <a:lnTo>
                      <a:pt x="586" y="1992"/>
                    </a:lnTo>
                    <a:lnTo>
                      <a:pt x="596" y="2031"/>
                    </a:lnTo>
                    <a:lnTo>
                      <a:pt x="602" y="2071"/>
                    </a:lnTo>
                    <a:lnTo>
                      <a:pt x="602" y="2112"/>
                    </a:lnTo>
                    <a:lnTo>
                      <a:pt x="596" y="2154"/>
                    </a:lnTo>
                    <a:lnTo>
                      <a:pt x="587" y="2194"/>
                    </a:lnTo>
                    <a:lnTo>
                      <a:pt x="575" y="2231"/>
                    </a:lnTo>
                    <a:lnTo>
                      <a:pt x="556" y="2260"/>
                    </a:lnTo>
                    <a:lnTo>
                      <a:pt x="535" y="2283"/>
                    </a:lnTo>
                    <a:lnTo>
                      <a:pt x="536" y="2231"/>
                    </a:lnTo>
                    <a:lnTo>
                      <a:pt x="538" y="2180"/>
                    </a:lnTo>
                    <a:lnTo>
                      <a:pt x="540" y="2134"/>
                    </a:lnTo>
                    <a:lnTo>
                      <a:pt x="536" y="2091"/>
                    </a:lnTo>
                    <a:lnTo>
                      <a:pt x="529" y="2049"/>
                    </a:lnTo>
                    <a:lnTo>
                      <a:pt x="515" y="2011"/>
                    </a:lnTo>
                    <a:lnTo>
                      <a:pt x="500" y="1991"/>
                    </a:lnTo>
                    <a:lnTo>
                      <a:pt x="480" y="1969"/>
                    </a:lnTo>
                    <a:lnTo>
                      <a:pt x="456" y="1947"/>
                    </a:lnTo>
                    <a:lnTo>
                      <a:pt x="429" y="1923"/>
                    </a:lnTo>
                    <a:lnTo>
                      <a:pt x="400" y="1900"/>
                    </a:lnTo>
                    <a:lnTo>
                      <a:pt x="369" y="1874"/>
                    </a:lnTo>
                    <a:lnTo>
                      <a:pt x="340" y="1849"/>
                    </a:lnTo>
                    <a:lnTo>
                      <a:pt x="313" y="1821"/>
                    </a:lnTo>
                    <a:lnTo>
                      <a:pt x="289" y="1794"/>
                    </a:lnTo>
                    <a:lnTo>
                      <a:pt x="269" y="1763"/>
                    </a:lnTo>
                    <a:lnTo>
                      <a:pt x="255" y="1732"/>
                    </a:lnTo>
                    <a:lnTo>
                      <a:pt x="247" y="1700"/>
                    </a:lnTo>
                    <a:lnTo>
                      <a:pt x="249" y="1663"/>
                    </a:lnTo>
                    <a:lnTo>
                      <a:pt x="260" y="1627"/>
                    </a:lnTo>
                    <a:lnTo>
                      <a:pt x="284" y="1587"/>
                    </a:lnTo>
                    <a:lnTo>
                      <a:pt x="304" y="1561"/>
                    </a:lnTo>
                    <a:lnTo>
                      <a:pt x="327" y="1538"/>
                    </a:lnTo>
                    <a:lnTo>
                      <a:pt x="351" y="1516"/>
                    </a:lnTo>
                    <a:close/>
                    <a:moveTo>
                      <a:pt x="95" y="491"/>
                    </a:moveTo>
                    <a:lnTo>
                      <a:pt x="264" y="516"/>
                    </a:lnTo>
                    <a:lnTo>
                      <a:pt x="267" y="518"/>
                    </a:lnTo>
                    <a:lnTo>
                      <a:pt x="276" y="518"/>
                    </a:lnTo>
                    <a:lnTo>
                      <a:pt x="289" y="516"/>
                    </a:lnTo>
                    <a:lnTo>
                      <a:pt x="298" y="516"/>
                    </a:lnTo>
                    <a:lnTo>
                      <a:pt x="304" y="520"/>
                    </a:lnTo>
                    <a:lnTo>
                      <a:pt x="255" y="541"/>
                    </a:lnTo>
                    <a:lnTo>
                      <a:pt x="216" y="569"/>
                    </a:lnTo>
                    <a:lnTo>
                      <a:pt x="187" y="596"/>
                    </a:lnTo>
                    <a:lnTo>
                      <a:pt x="167" y="627"/>
                    </a:lnTo>
                    <a:lnTo>
                      <a:pt x="156" y="660"/>
                    </a:lnTo>
                    <a:lnTo>
                      <a:pt x="155" y="692"/>
                    </a:lnTo>
                    <a:lnTo>
                      <a:pt x="162" y="723"/>
                    </a:lnTo>
                    <a:lnTo>
                      <a:pt x="180" y="756"/>
                    </a:lnTo>
                    <a:lnTo>
                      <a:pt x="207" y="787"/>
                    </a:lnTo>
                    <a:lnTo>
                      <a:pt x="242" y="814"/>
                    </a:lnTo>
                    <a:lnTo>
                      <a:pt x="278" y="838"/>
                    </a:lnTo>
                    <a:lnTo>
                      <a:pt x="320" y="858"/>
                    </a:lnTo>
                    <a:lnTo>
                      <a:pt x="362" y="876"/>
                    </a:lnTo>
                    <a:lnTo>
                      <a:pt x="406" y="892"/>
                    </a:lnTo>
                    <a:lnTo>
                      <a:pt x="451" y="909"/>
                    </a:lnTo>
                    <a:lnTo>
                      <a:pt x="496" y="925"/>
                    </a:lnTo>
                    <a:lnTo>
                      <a:pt x="540" y="941"/>
                    </a:lnTo>
                    <a:lnTo>
                      <a:pt x="582" y="960"/>
                    </a:lnTo>
                    <a:lnTo>
                      <a:pt x="622" y="981"/>
                    </a:lnTo>
                    <a:lnTo>
                      <a:pt x="658" y="1005"/>
                    </a:lnTo>
                    <a:lnTo>
                      <a:pt x="691" y="1034"/>
                    </a:lnTo>
                    <a:lnTo>
                      <a:pt x="720" y="1069"/>
                    </a:lnTo>
                    <a:lnTo>
                      <a:pt x="744" y="1107"/>
                    </a:lnTo>
                    <a:lnTo>
                      <a:pt x="756" y="1145"/>
                    </a:lnTo>
                    <a:lnTo>
                      <a:pt x="760" y="1185"/>
                    </a:lnTo>
                    <a:lnTo>
                      <a:pt x="758" y="1223"/>
                    </a:lnTo>
                    <a:lnTo>
                      <a:pt x="749" y="1261"/>
                    </a:lnTo>
                    <a:lnTo>
                      <a:pt x="735" y="1298"/>
                    </a:lnTo>
                    <a:lnTo>
                      <a:pt x="715" y="1332"/>
                    </a:lnTo>
                    <a:lnTo>
                      <a:pt x="695" y="1365"/>
                    </a:lnTo>
                    <a:lnTo>
                      <a:pt x="671" y="1394"/>
                    </a:lnTo>
                    <a:lnTo>
                      <a:pt x="649" y="1418"/>
                    </a:lnTo>
                    <a:lnTo>
                      <a:pt x="627" y="1440"/>
                    </a:lnTo>
                    <a:lnTo>
                      <a:pt x="607" y="1454"/>
                    </a:lnTo>
                    <a:lnTo>
                      <a:pt x="591" y="1463"/>
                    </a:lnTo>
                    <a:lnTo>
                      <a:pt x="578" y="1467"/>
                    </a:lnTo>
                    <a:lnTo>
                      <a:pt x="567" y="1460"/>
                    </a:lnTo>
                    <a:lnTo>
                      <a:pt x="555" y="1451"/>
                    </a:lnTo>
                    <a:lnTo>
                      <a:pt x="544" y="1443"/>
                    </a:lnTo>
                    <a:lnTo>
                      <a:pt x="547" y="1383"/>
                    </a:lnTo>
                    <a:lnTo>
                      <a:pt x="582" y="1354"/>
                    </a:lnTo>
                    <a:lnTo>
                      <a:pt x="611" y="1323"/>
                    </a:lnTo>
                    <a:lnTo>
                      <a:pt x="633" y="1291"/>
                    </a:lnTo>
                    <a:lnTo>
                      <a:pt x="646" y="1258"/>
                    </a:lnTo>
                    <a:lnTo>
                      <a:pt x="651" y="1223"/>
                    </a:lnTo>
                    <a:lnTo>
                      <a:pt x="649" y="1189"/>
                    </a:lnTo>
                    <a:lnTo>
                      <a:pt x="640" y="1154"/>
                    </a:lnTo>
                    <a:lnTo>
                      <a:pt x="622" y="1121"/>
                    </a:lnTo>
                    <a:lnTo>
                      <a:pt x="596" y="1092"/>
                    </a:lnTo>
                    <a:lnTo>
                      <a:pt x="562" y="1063"/>
                    </a:lnTo>
                    <a:lnTo>
                      <a:pt x="518" y="1040"/>
                    </a:lnTo>
                    <a:lnTo>
                      <a:pt x="467" y="1020"/>
                    </a:lnTo>
                    <a:lnTo>
                      <a:pt x="433" y="1007"/>
                    </a:lnTo>
                    <a:lnTo>
                      <a:pt x="396" y="994"/>
                    </a:lnTo>
                    <a:lnTo>
                      <a:pt x="356" y="978"/>
                    </a:lnTo>
                    <a:lnTo>
                      <a:pt x="315" y="960"/>
                    </a:lnTo>
                    <a:lnTo>
                      <a:pt x="273" y="940"/>
                    </a:lnTo>
                    <a:lnTo>
                      <a:pt x="229" y="918"/>
                    </a:lnTo>
                    <a:lnTo>
                      <a:pt x="187" y="894"/>
                    </a:lnTo>
                    <a:lnTo>
                      <a:pt x="149" y="869"/>
                    </a:lnTo>
                    <a:lnTo>
                      <a:pt x="111" y="841"/>
                    </a:lnTo>
                    <a:lnTo>
                      <a:pt x="78" y="812"/>
                    </a:lnTo>
                    <a:lnTo>
                      <a:pt x="51" y="783"/>
                    </a:lnTo>
                    <a:lnTo>
                      <a:pt x="27" y="751"/>
                    </a:lnTo>
                    <a:lnTo>
                      <a:pt x="11" y="718"/>
                    </a:lnTo>
                    <a:lnTo>
                      <a:pt x="2" y="683"/>
                    </a:lnTo>
                    <a:lnTo>
                      <a:pt x="0" y="647"/>
                    </a:lnTo>
                    <a:lnTo>
                      <a:pt x="7" y="609"/>
                    </a:lnTo>
                    <a:lnTo>
                      <a:pt x="26" y="571"/>
                    </a:lnTo>
                    <a:lnTo>
                      <a:pt x="55" y="532"/>
                    </a:lnTo>
                    <a:lnTo>
                      <a:pt x="95" y="491"/>
                    </a:lnTo>
                    <a:close/>
                    <a:moveTo>
                      <a:pt x="822" y="0"/>
                    </a:moveTo>
                    <a:lnTo>
                      <a:pt x="864" y="1"/>
                    </a:lnTo>
                    <a:lnTo>
                      <a:pt x="909" y="5"/>
                    </a:lnTo>
                    <a:lnTo>
                      <a:pt x="958" y="11"/>
                    </a:lnTo>
                    <a:lnTo>
                      <a:pt x="1007" y="18"/>
                    </a:lnTo>
                    <a:lnTo>
                      <a:pt x="1056" y="31"/>
                    </a:lnTo>
                    <a:lnTo>
                      <a:pt x="1102" y="43"/>
                    </a:lnTo>
                    <a:lnTo>
                      <a:pt x="1144" y="60"/>
                    </a:lnTo>
                    <a:lnTo>
                      <a:pt x="1178" y="80"/>
                    </a:lnTo>
                    <a:lnTo>
                      <a:pt x="1206" y="101"/>
                    </a:lnTo>
                    <a:lnTo>
                      <a:pt x="1224" y="127"/>
                    </a:lnTo>
                    <a:lnTo>
                      <a:pt x="1229" y="158"/>
                    </a:lnTo>
                    <a:lnTo>
                      <a:pt x="1226" y="189"/>
                    </a:lnTo>
                    <a:lnTo>
                      <a:pt x="1215" y="218"/>
                    </a:lnTo>
                    <a:lnTo>
                      <a:pt x="1198" y="245"/>
                    </a:lnTo>
                    <a:lnTo>
                      <a:pt x="1176" y="271"/>
                    </a:lnTo>
                    <a:lnTo>
                      <a:pt x="1156" y="292"/>
                    </a:lnTo>
                    <a:lnTo>
                      <a:pt x="1135" y="311"/>
                    </a:lnTo>
                    <a:lnTo>
                      <a:pt x="1118" y="325"/>
                    </a:lnTo>
                    <a:lnTo>
                      <a:pt x="1100" y="336"/>
                    </a:lnTo>
                    <a:lnTo>
                      <a:pt x="1076" y="351"/>
                    </a:lnTo>
                    <a:lnTo>
                      <a:pt x="1046" y="369"/>
                    </a:lnTo>
                    <a:lnTo>
                      <a:pt x="1011" y="385"/>
                    </a:lnTo>
                    <a:lnTo>
                      <a:pt x="975" y="403"/>
                    </a:lnTo>
                    <a:lnTo>
                      <a:pt x="936" y="420"/>
                    </a:lnTo>
                    <a:lnTo>
                      <a:pt x="902" y="432"/>
                    </a:lnTo>
                    <a:lnTo>
                      <a:pt x="867" y="443"/>
                    </a:lnTo>
                    <a:lnTo>
                      <a:pt x="838" y="447"/>
                    </a:lnTo>
                    <a:lnTo>
                      <a:pt x="787" y="421"/>
                    </a:lnTo>
                    <a:lnTo>
                      <a:pt x="735" y="396"/>
                    </a:lnTo>
                    <a:lnTo>
                      <a:pt x="711" y="387"/>
                    </a:lnTo>
                    <a:lnTo>
                      <a:pt x="678" y="378"/>
                    </a:lnTo>
                    <a:lnTo>
                      <a:pt x="647" y="369"/>
                    </a:lnTo>
                    <a:lnTo>
                      <a:pt x="624" y="360"/>
                    </a:lnTo>
                    <a:lnTo>
                      <a:pt x="664" y="358"/>
                    </a:lnTo>
                    <a:lnTo>
                      <a:pt x="711" y="354"/>
                    </a:lnTo>
                    <a:lnTo>
                      <a:pt x="762" y="349"/>
                    </a:lnTo>
                    <a:lnTo>
                      <a:pt x="816" y="340"/>
                    </a:lnTo>
                    <a:lnTo>
                      <a:pt x="871" y="327"/>
                    </a:lnTo>
                    <a:lnTo>
                      <a:pt x="924" y="314"/>
                    </a:lnTo>
                    <a:lnTo>
                      <a:pt x="975" y="298"/>
                    </a:lnTo>
                    <a:lnTo>
                      <a:pt x="1020" y="280"/>
                    </a:lnTo>
                    <a:lnTo>
                      <a:pt x="1060" y="260"/>
                    </a:lnTo>
                    <a:lnTo>
                      <a:pt x="1091" y="238"/>
                    </a:lnTo>
                    <a:lnTo>
                      <a:pt x="1111" y="214"/>
                    </a:lnTo>
                    <a:lnTo>
                      <a:pt x="1126" y="192"/>
                    </a:lnTo>
                    <a:lnTo>
                      <a:pt x="1131" y="172"/>
                    </a:lnTo>
                    <a:lnTo>
                      <a:pt x="1129" y="154"/>
                    </a:lnTo>
                    <a:lnTo>
                      <a:pt x="1120" y="138"/>
                    </a:lnTo>
                    <a:lnTo>
                      <a:pt x="1107" y="127"/>
                    </a:lnTo>
                    <a:lnTo>
                      <a:pt x="1089" y="120"/>
                    </a:lnTo>
                    <a:lnTo>
                      <a:pt x="1066" y="114"/>
                    </a:lnTo>
                    <a:lnTo>
                      <a:pt x="1036" y="112"/>
                    </a:lnTo>
                    <a:lnTo>
                      <a:pt x="1004" y="114"/>
                    </a:lnTo>
                    <a:lnTo>
                      <a:pt x="969" y="116"/>
                    </a:lnTo>
                    <a:lnTo>
                      <a:pt x="938" y="120"/>
                    </a:lnTo>
                    <a:lnTo>
                      <a:pt x="911" y="125"/>
                    </a:lnTo>
                    <a:lnTo>
                      <a:pt x="891" y="131"/>
                    </a:lnTo>
                    <a:lnTo>
                      <a:pt x="878" y="134"/>
                    </a:lnTo>
                    <a:lnTo>
                      <a:pt x="847" y="154"/>
                    </a:lnTo>
                    <a:lnTo>
                      <a:pt x="813" y="167"/>
                    </a:lnTo>
                    <a:lnTo>
                      <a:pt x="778" y="174"/>
                    </a:lnTo>
                    <a:lnTo>
                      <a:pt x="742" y="178"/>
                    </a:lnTo>
                    <a:lnTo>
                      <a:pt x="709" y="178"/>
                    </a:lnTo>
                    <a:lnTo>
                      <a:pt x="680" y="172"/>
                    </a:lnTo>
                    <a:lnTo>
                      <a:pt x="655" y="165"/>
                    </a:lnTo>
                    <a:lnTo>
                      <a:pt x="636" y="152"/>
                    </a:lnTo>
                    <a:lnTo>
                      <a:pt x="627" y="140"/>
                    </a:lnTo>
                    <a:lnTo>
                      <a:pt x="626" y="120"/>
                    </a:lnTo>
                    <a:lnTo>
                      <a:pt x="633" y="98"/>
                    </a:lnTo>
                    <a:lnTo>
                      <a:pt x="647" y="74"/>
                    </a:lnTo>
                    <a:lnTo>
                      <a:pt x="669" y="51"/>
                    </a:lnTo>
                    <a:lnTo>
                      <a:pt x="700" y="29"/>
                    </a:lnTo>
                    <a:lnTo>
                      <a:pt x="738" y="11"/>
                    </a:lnTo>
                    <a:lnTo>
                      <a:pt x="758" y="5"/>
                    </a:lnTo>
                    <a:lnTo>
                      <a:pt x="786" y="1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6ECB69C1-D825-49B3-9786-DAC4CDF0F5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2550" y="1142826"/>
                <a:ext cx="2363788" cy="985838"/>
              </a:xfrm>
              <a:custGeom>
                <a:avLst/>
                <a:gdLst>
                  <a:gd name="T0" fmla="*/ 548 w 1489"/>
                  <a:gd name="T1" fmla="*/ 1 h 621"/>
                  <a:gd name="T2" fmla="*/ 640 w 1489"/>
                  <a:gd name="T3" fmla="*/ 16 h 621"/>
                  <a:gd name="T4" fmla="*/ 722 w 1489"/>
                  <a:gd name="T5" fmla="*/ 51 h 621"/>
                  <a:gd name="T6" fmla="*/ 786 w 1489"/>
                  <a:gd name="T7" fmla="*/ 80 h 621"/>
                  <a:gd name="T8" fmla="*/ 842 w 1489"/>
                  <a:gd name="T9" fmla="*/ 101 h 621"/>
                  <a:gd name="T10" fmla="*/ 900 w 1489"/>
                  <a:gd name="T11" fmla="*/ 123 h 621"/>
                  <a:gd name="T12" fmla="*/ 973 w 1489"/>
                  <a:gd name="T13" fmla="*/ 151 h 621"/>
                  <a:gd name="T14" fmla="*/ 1064 w 1489"/>
                  <a:gd name="T15" fmla="*/ 180 h 621"/>
                  <a:gd name="T16" fmla="*/ 1171 w 1489"/>
                  <a:gd name="T17" fmla="*/ 192 h 621"/>
                  <a:gd name="T18" fmla="*/ 1286 w 1489"/>
                  <a:gd name="T19" fmla="*/ 192 h 621"/>
                  <a:gd name="T20" fmla="*/ 1389 w 1489"/>
                  <a:gd name="T21" fmla="*/ 181 h 621"/>
                  <a:gd name="T22" fmla="*/ 1464 w 1489"/>
                  <a:gd name="T23" fmla="*/ 167 h 621"/>
                  <a:gd name="T24" fmla="*/ 1486 w 1489"/>
                  <a:gd name="T25" fmla="*/ 174 h 621"/>
                  <a:gd name="T26" fmla="*/ 1489 w 1489"/>
                  <a:gd name="T27" fmla="*/ 192 h 621"/>
                  <a:gd name="T28" fmla="*/ 1469 w 1489"/>
                  <a:gd name="T29" fmla="*/ 227 h 621"/>
                  <a:gd name="T30" fmla="*/ 1433 w 1489"/>
                  <a:gd name="T31" fmla="*/ 272 h 621"/>
                  <a:gd name="T32" fmla="*/ 1377 w 1489"/>
                  <a:gd name="T33" fmla="*/ 311 h 621"/>
                  <a:gd name="T34" fmla="*/ 1293 w 1489"/>
                  <a:gd name="T35" fmla="*/ 341 h 621"/>
                  <a:gd name="T36" fmla="*/ 1177 w 1489"/>
                  <a:gd name="T37" fmla="*/ 360 h 621"/>
                  <a:gd name="T38" fmla="*/ 1171 w 1489"/>
                  <a:gd name="T39" fmla="*/ 387 h 621"/>
                  <a:gd name="T40" fmla="*/ 1155 w 1489"/>
                  <a:gd name="T41" fmla="*/ 409 h 621"/>
                  <a:gd name="T42" fmla="*/ 1122 w 1489"/>
                  <a:gd name="T43" fmla="*/ 423 h 621"/>
                  <a:gd name="T44" fmla="*/ 1069 w 1489"/>
                  <a:gd name="T45" fmla="*/ 429 h 621"/>
                  <a:gd name="T46" fmla="*/ 993 w 1489"/>
                  <a:gd name="T47" fmla="*/ 418 h 621"/>
                  <a:gd name="T48" fmla="*/ 944 w 1489"/>
                  <a:gd name="T49" fmla="*/ 414 h 621"/>
                  <a:gd name="T50" fmla="*/ 944 w 1489"/>
                  <a:gd name="T51" fmla="*/ 431 h 621"/>
                  <a:gd name="T52" fmla="*/ 942 w 1489"/>
                  <a:gd name="T53" fmla="*/ 449 h 621"/>
                  <a:gd name="T54" fmla="*/ 933 w 1489"/>
                  <a:gd name="T55" fmla="*/ 465 h 621"/>
                  <a:gd name="T56" fmla="*/ 909 w 1489"/>
                  <a:gd name="T57" fmla="*/ 480 h 621"/>
                  <a:gd name="T58" fmla="*/ 864 w 1489"/>
                  <a:gd name="T59" fmla="*/ 485 h 621"/>
                  <a:gd name="T60" fmla="*/ 795 w 1489"/>
                  <a:gd name="T61" fmla="*/ 480 h 621"/>
                  <a:gd name="T62" fmla="*/ 733 w 1489"/>
                  <a:gd name="T63" fmla="*/ 505 h 621"/>
                  <a:gd name="T64" fmla="*/ 697 w 1489"/>
                  <a:gd name="T65" fmla="*/ 545 h 621"/>
                  <a:gd name="T66" fmla="*/ 655 w 1489"/>
                  <a:gd name="T67" fmla="*/ 560 h 621"/>
                  <a:gd name="T68" fmla="*/ 611 w 1489"/>
                  <a:gd name="T69" fmla="*/ 556 h 621"/>
                  <a:gd name="T70" fmla="*/ 569 w 1489"/>
                  <a:gd name="T71" fmla="*/ 545 h 621"/>
                  <a:gd name="T72" fmla="*/ 533 w 1489"/>
                  <a:gd name="T73" fmla="*/ 536 h 621"/>
                  <a:gd name="T74" fmla="*/ 499 w 1489"/>
                  <a:gd name="T75" fmla="*/ 565 h 621"/>
                  <a:gd name="T76" fmla="*/ 455 w 1489"/>
                  <a:gd name="T77" fmla="*/ 596 h 621"/>
                  <a:gd name="T78" fmla="*/ 402 w 1489"/>
                  <a:gd name="T79" fmla="*/ 603 h 621"/>
                  <a:gd name="T80" fmla="*/ 348 w 1489"/>
                  <a:gd name="T81" fmla="*/ 592 h 621"/>
                  <a:gd name="T82" fmla="*/ 297 w 1489"/>
                  <a:gd name="T83" fmla="*/ 576 h 621"/>
                  <a:gd name="T84" fmla="*/ 257 w 1489"/>
                  <a:gd name="T85" fmla="*/ 563 h 621"/>
                  <a:gd name="T86" fmla="*/ 199 w 1489"/>
                  <a:gd name="T87" fmla="*/ 612 h 621"/>
                  <a:gd name="T88" fmla="*/ 137 w 1489"/>
                  <a:gd name="T89" fmla="*/ 621 h 621"/>
                  <a:gd name="T90" fmla="*/ 71 w 1489"/>
                  <a:gd name="T91" fmla="*/ 605 h 621"/>
                  <a:gd name="T92" fmla="*/ 0 w 1489"/>
                  <a:gd name="T93" fmla="*/ 576 h 621"/>
                  <a:gd name="T94" fmla="*/ 42 w 1489"/>
                  <a:gd name="T95" fmla="*/ 269 h 621"/>
                  <a:gd name="T96" fmla="*/ 106 w 1489"/>
                  <a:gd name="T97" fmla="*/ 238 h 621"/>
                  <a:gd name="T98" fmla="*/ 159 w 1489"/>
                  <a:gd name="T99" fmla="*/ 191 h 621"/>
                  <a:gd name="T100" fmla="*/ 208 w 1489"/>
                  <a:gd name="T101" fmla="*/ 132 h 621"/>
                  <a:gd name="T102" fmla="*/ 262 w 1489"/>
                  <a:gd name="T103" fmla="*/ 76 h 621"/>
                  <a:gd name="T104" fmla="*/ 333 w 1489"/>
                  <a:gd name="T105" fmla="*/ 31 h 621"/>
                  <a:gd name="T106" fmla="*/ 411 w 1489"/>
                  <a:gd name="T107" fmla="*/ 7 h 621"/>
                  <a:gd name="T108" fmla="*/ 499 w 1489"/>
                  <a:gd name="T109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9" h="621">
                    <a:moveTo>
                      <a:pt x="499" y="0"/>
                    </a:moveTo>
                    <a:lnTo>
                      <a:pt x="548" y="1"/>
                    </a:lnTo>
                    <a:lnTo>
                      <a:pt x="595" y="7"/>
                    </a:lnTo>
                    <a:lnTo>
                      <a:pt x="640" y="16"/>
                    </a:lnTo>
                    <a:lnTo>
                      <a:pt x="682" y="32"/>
                    </a:lnTo>
                    <a:lnTo>
                      <a:pt x="722" y="51"/>
                    </a:lnTo>
                    <a:lnTo>
                      <a:pt x="757" y="67"/>
                    </a:lnTo>
                    <a:lnTo>
                      <a:pt x="786" y="80"/>
                    </a:lnTo>
                    <a:lnTo>
                      <a:pt x="815" y="91"/>
                    </a:lnTo>
                    <a:lnTo>
                      <a:pt x="842" y="101"/>
                    </a:lnTo>
                    <a:lnTo>
                      <a:pt x="869" y="112"/>
                    </a:lnTo>
                    <a:lnTo>
                      <a:pt x="900" y="123"/>
                    </a:lnTo>
                    <a:lnTo>
                      <a:pt x="933" y="136"/>
                    </a:lnTo>
                    <a:lnTo>
                      <a:pt x="973" y="151"/>
                    </a:lnTo>
                    <a:lnTo>
                      <a:pt x="1020" y="167"/>
                    </a:lnTo>
                    <a:lnTo>
                      <a:pt x="1064" y="180"/>
                    </a:lnTo>
                    <a:lnTo>
                      <a:pt x="1115" y="189"/>
                    </a:lnTo>
                    <a:lnTo>
                      <a:pt x="1171" y="192"/>
                    </a:lnTo>
                    <a:lnTo>
                      <a:pt x="1228" y="194"/>
                    </a:lnTo>
                    <a:lnTo>
                      <a:pt x="1286" y="192"/>
                    </a:lnTo>
                    <a:lnTo>
                      <a:pt x="1340" y="189"/>
                    </a:lnTo>
                    <a:lnTo>
                      <a:pt x="1389" y="181"/>
                    </a:lnTo>
                    <a:lnTo>
                      <a:pt x="1431" y="174"/>
                    </a:lnTo>
                    <a:lnTo>
                      <a:pt x="1464" y="167"/>
                    </a:lnTo>
                    <a:lnTo>
                      <a:pt x="1479" y="169"/>
                    </a:lnTo>
                    <a:lnTo>
                      <a:pt x="1486" y="174"/>
                    </a:lnTo>
                    <a:lnTo>
                      <a:pt x="1489" y="181"/>
                    </a:lnTo>
                    <a:lnTo>
                      <a:pt x="1489" y="192"/>
                    </a:lnTo>
                    <a:lnTo>
                      <a:pt x="1484" y="203"/>
                    </a:lnTo>
                    <a:lnTo>
                      <a:pt x="1469" y="227"/>
                    </a:lnTo>
                    <a:lnTo>
                      <a:pt x="1453" y="251"/>
                    </a:lnTo>
                    <a:lnTo>
                      <a:pt x="1433" y="272"/>
                    </a:lnTo>
                    <a:lnTo>
                      <a:pt x="1408" y="292"/>
                    </a:lnTo>
                    <a:lnTo>
                      <a:pt x="1377" y="311"/>
                    </a:lnTo>
                    <a:lnTo>
                      <a:pt x="1339" y="327"/>
                    </a:lnTo>
                    <a:lnTo>
                      <a:pt x="1293" y="341"/>
                    </a:lnTo>
                    <a:lnTo>
                      <a:pt x="1239" y="352"/>
                    </a:lnTo>
                    <a:lnTo>
                      <a:pt x="1177" y="360"/>
                    </a:lnTo>
                    <a:lnTo>
                      <a:pt x="1175" y="372"/>
                    </a:lnTo>
                    <a:lnTo>
                      <a:pt x="1171" y="387"/>
                    </a:lnTo>
                    <a:lnTo>
                      <a:pt x="1166" y="398"/>
                    </a:lnTo>
                    <a:lnTo>
                      <a:pt x="1155" y="409"/>
                    </a:lnTo>
                    <a:lnTo>
                      <a:pt x="1140" y="418"/>
                    </a:lnTo>
                    <a:lnTo>
                      <a:pt x="1122" y="423"/>
                    </a:lnTo>
                    <a:lnTo>
                      <a:pt x="1099" y="429"/>
                    </a:lnTo>
                    <a:lnTo>
                      <a:pt x="1069" y="429"/>
                    </a:lnTo>
                    <a:lnTo>
                      <a:pt x="1035" y="425"/>
                    </a:lnTo>
                    <a:lnTo>
                      <a:pt x="993" y="418"/>
                    </a:lnTo>
                    <a:lnTo>
                      <a:pt x="944" y="407"/>
                    </a:lnTo>
                    <a:lnTo>
                      <a:pt x="944" y="414"/>
                    </a:lnTo>
                    <a:lnTo>
                      <a:pt x="944" y="421"/>
                    </a:lnTo>
                    <a:lnTo>
                      <a:pt x="944" y="431"/>
                    </a:lnTo>
                    <a:lnTo>
                      <a:pt x="944" y="440"/>
                    </a:lnTo>
                    <a:lnTo>
                      <a:pt x="942" y="449"/>
                    </a:lnTo>
                    <a:lnTo>
                      <a:pt x="939" y="458"/>
                    </a:lnTo>
                    <a:lnTo>
                      <a:pt x="933" y="465"/>
                    </a:lnTo>
                    <a:lnTo>
                      <a:pt x="922" y="474"/>
                    </a:lnTo>
                    <a:lnTo>
                      <a:pt x="909" y="480"/>
                    </a:lnTo>
                    <a:lnTo>
                      <a:pt x="889" y="483"/>
                    </a:lnTo>
                    <a:lnTo>
                      <a:pt x="864" y="485"/>
                    </a:lnTo>
                    <a:lnTo>
                      <a:pt x="833" y="483"/>
                    </a:lnTo>
                    <a:lnTo>
                      <a:pt x="795" y="480"/>
                    </a:lnTo>
                    <a:lnTo>
                      <a:pt x="748" y="471"/>
                    </a:lnTo>
                    <a:lnTo>
                      <a:pt x="733" y="505"/>
                    </a:lnTo>
                    <a:lnTo>
                      <a:pt x="715" y="529"/>
                    </a:lnTo>
                    <a:lnTo>
                      <a:pt x="697" y="545"/>
                    </a:lnTo>
                    <a:lnTo>
                      <a:pt x="677" y="554"/>
                    </a:lnTo>
                    <a:lnTo>
                      <a:pt x="655" y="560"/>
                    </a:lnTo>
                    <a:lnTo>
                      <a:pt x="633" y="560"/>
                    </a:lnTo>
                    <a:lnTo>
                      <a:pt x="611" y="556"/>
                    </a:lnTo>
                    <a:lnTo>
                      <a:pt x="591" y="551"/>
                    </a:lnTo>
                    <a:lnTo>
                      <a:pt x="569" y="545"/>
                    </a:lnTo>
                    <a:lnTo>
                      <a:pt x="549" y="540"/>
                    </a:lnTo>
                    <a:lnTo>
                      <a:pt x="533" y="536"/>
                    </a:lnTo>
                    <a:lnTo>
                      <a:pt x="517" y="534"/>
                    </a:lnTo>
                    <a:lnTo>
                      <a:pt x="499" y="565"/>
                    </a:lnTo>
                    <a:lnTo>
                      <a:pt x="479" y="585"/>
                    </a:lnTo>
                    <a:lnTo>
                      <a:pt x="455" y="596"/>
                    </a:lnTo>
                    <a:lnTo>
                      <a:pt x="429" y="601"/>
                    </a:lnTo>
                    <a:lnTo>
                      <a:pt x="402" y="603"/>
                    </a:lnTo>
                    <a:lnTo>
                      <a:pt x="375" y="600"/>
                    </a:lnTo>
                    <a:lnTo>
                      <a:pt x="348" y="592"/>
                    </a:lnTo>
                    <a:lnTo>
                      <a:pt x="322" y="585"/>
                    </a:lnTo>
                    <a:lnTo>
                      <a:pt x="297" y="576"/>
                    </a:lnTo>
                    <a:lnTo>
                      <a:pt x="275" y="569"/>
                    </a:lnTo>
                    <a:lnTo>
                      <a:pt x="257" y="563"/>
                    </a:lnTo>
                    <a:lnTo>
                      <a:pt x="228" y="592"/>
                    </a:lnTo>
                    <a:lnTo>
                      <a:pt x="199" y="612"/>
                    </a:lnTo>
                    <a:lnTo>
                      <a:pt x="168" y="620"/>
                    </a:lnTo>
                    <a:lnTo>
                      <a:pt x="137" y="621"/>
                    </a:lnTo>
                    <a:lnTo>
                      <a:pt x="104" y="614"/>
                    </a:lnTo>
                    <a:lnTo>
                      <a:pt x="71" y="605"/>
                    </a:lnTo>
                    <a:lnTo>
                      <a:pt x="37" y="591"/>
                    </a:lnTo>
                    <a:lnTo>
                      <a:pt x="0" y="576"/>
                    </a:lnTo>
                    <a:lnTo>
                      <a:pt x="4" y="274"/>
                    </a:lnTo>
                    <a:lnTo>
                      <a:pt x="42" y="269"/>
                    </a:lnTo>
                    <a:lnTo>
                      <a:pt x="77" y="256"/>
                    </a:lnTo>
                    <a:lnTo>
                      <a:pt x="106" y="238"/>
                    </a:lnTo>
                    <a:lnTo>
                      <a:pt x="133" y="216"/>
                    </a:lnTo>
                    <a:lnTo>
                      <a:pt x="159" y="191"/>
                    </a:lnTo>
                    <a:lnTo>
                      <a:pt x="182" y="161"/>
                    </a:lnTo>
                    <a:lnTo>
                      <a:pt x="208" y="132"/>
                    </a:lnTo>
                    <a:lnTo>
                      <a:pt x="233" y="103"/>
                    </a:lnTo>
                    <a:lnTo>
                      <a:pt x="262" y="76"/>
                    </a:lnTo>
                    <a:lnTo>
                      <a:pt x="295" y="52"/>
                    </a:lnTo>
                    <a:lnTo>
                      <a:pt x="333" y="31"/>
                    </a:lnTo>
                    <a:lnTo>
                      <a:pt x="377" y="16"/>
                    </a:lnTo>
                    <a:lnTo>
                      <a:pt x="411" y="7"/>
                    </a:lnTo>
                    <a:lnTo>
                      <a:pt x="453" y="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98" name="Freeform 54">
                <a:extLst>
                  <a:ext uri="{FF2B5EF4-FFF2-40B4-BE49-F238E27FC236}">
                    <a16:creationId xmlns:a16="http://schemas.microsoft.com/office/drawing/2014/main" id="{C03A5604-D7B1-457F-B824-FF3C0BA24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6556" y="1001048"/>
                <a:ext cx="460794" cy="5174720"/>
              </a:xfrm>
              <a:custGeom>
                <a:avLst/>
                <a:gdLst>
                  <a:gd name="T0" fmla="*/ 147 w 300"/>
                  <a:gd name="T1" fmla="*/ 3238 h 3369"/>
                  <a:gd name="T2" fmla="*/ 184 w 300"/>
                  <a:gd name="T3" fmla="*/ 3277 h 3369"/>
                  <a:gd name="T4" fmla="*/ 180 w 300"/>
                  <a:gd name="T5" fmla="*/ 3309 h 3369"/>
                  <a:gd name="T6" fmla="*/ 167 w 300"/>
                  <a:gd name="T7" fmla="*/ 3360 h 3369"/>
                  <a:gd name="T8" fmla="*/ 136 w 300"/>
                  <a:gd name="T9" fmla="*/ 3340 h 3369"/>
                  <a:gd name="T10" fmla="*/ 124 w 300"/>
                  <a:gd name="T11" fmla="*/ 3251 h 3369"/>
                  <a:gd name="T12" fmla="*/ 142 w 300"/>
                  <a:gd name="T13" fmla="*/ 2813 h 3369"/>
                  <a:gd name="T14" fmla="*/ 184 w 300"/>
                  <a:gd name="T15" fmla="*/ 2884 h 3369"/>
                  <a:gd name="T16" fmla="*/ 195 w 300"/>
                  <a:gd name="T17" fmla="*/ 2986 h 3369"/>
                  <a:gd name="T18" fmla="*/ 191 w 300"/>
                  <a:gd name="T19" fmla="*/ 3087 h 3369"/>
                  <a:gd name="T20" fmla="*/ 184 w 300"/>
                  <a:gd name="T21" fmla="*/ 3140 h 3369"/>
                  <a:gd name="T22" fmla="*/ 156 w 300"/>
                  <a:gd name="T23" fmla="*/ 3082 h 3369"/>
                  <a:gd name="T24" fmla="*/ 120 w 300"/>
                  <a:gd name="T25" fmla="*/ 2986 h 3369"/>
                  <a:gd name="T26" fmla="*/ 120 w 300"/>
                  <a:gd name="T27" fmla="*/ 2857 h 3369"/>
                  <a:gd name="T28" fmla="*/ 124 w 300"/>
                  <a:gd name="T29" fmla="*/ 2386 h 3369"/>
                  <a:gd name="T30" fmla="*/ 196 w 300"/>
                  <a:gd name="T31" fmla="*/ 2449 h 3369"/>
                  <a:gd name="T32" fmla="*/ 193 w 300"/>
                  <a:gd name="T33" fmla="*/ 2666 h 3369"/>
                  <a:gd name="T34" fmla="*/ 182 w 300"/>
                  <a:gd name="T35" fmla="*/ 2658 h 3369"/>
                  <a:gd name="T36" fmla="*/ 171 w 300"/>
                  <a:gd name="T37" fmla="*/ 2649 h 3369"/>
                  <a:gd name="T38" fmla="*/ 136 w 300"/>
                  <a:gd name="T39" fmla="*/ 2626 h 3369"/>
                  <a:gd name="T40" fmla="*/ 113 w 300"/>
                  <a:gd name="T41" fmla="*/ 1866 h 3369"/>
                  <a:gd name="T42" fmla="*/ 200 w 300"/>
                  <a:gd name="T43" fmla="*/ 1931 h 3369"/>
                  <a:gd name="T44" fmla="*/ 200 w 300"/>
                  <a:gd name="T45" fmla="*/ 2067 h 3369"/>
                  <a:gd name="T46" fmla="*/ 198 w 300"/>
                  <a:gd name="T47" fmla="*/ 2215 h 3369"/>
                  <a:gd name="T48" fmla="*/ 138 w 300"/>
                  <a:gd name="T49" fmla="*/ 2213 h 3369"/>
                  <a:gd name="T50" fmla="*/ 113 w 300"/>
                  <a:gd name="T51" fmla="*/ 1866 h 3369"/>
                  <a:gd name="T52" fmla="*/ 204 w 300"/>
                  <a:gd name="T53" fmla="*/ 1709 h 3369"/>
                  <a:gd name="T54" fmla="*/ 144 w 300"/>
                  <a:gd name="T55" fmla="*/ 1693 h 3369"/>
                  <a:gd name="T56" fmla="*/ 104 w 300"/>
                  <a:gd name="T57" fmla="*/ 1357 h 3369"/>
                  <a:gd name="T58" fmla="*/ 224 w 300"/>
                  <a:gd name="T59" fmla="*/ 20 h 3369"/>
                  <a:gd name="T60" fmla="*/ 287 w 300"/>
                  <a:gd name="T61" fmla="*/ 89 h 3369"/>
                  <a:gd name="T62" fmla="*/ 298 w 300"/>
                  <a:gd name="T63" fmla="*/ 173 h 3369"/>
                  <a:gd name="T64" fmla="*/ 260 w 300"/>
                  <a:gd name="T65" fmla="*/ 242 h 3369"/>
                  <a:gd name="T66" fmla="*/ 222 w 300"/>
                  <a:gd name="T67" fmla="*/ 377 h 3369"/>
                  <a:gd name="T68" fmla="*/ 218 w 300"/>
                  <a:gd name="T69" fmla="*/ 640 h 3369"/>
                  <a:gd name="T70" fmla="*/ 216 w 300"/>
                  <a:gd name="T71" fmla="*/ 880 h 3369"/>
                  <a:gd name="T72" fmla="*/ 213 w 300"/>
                  <a:gd name="T73" fmla="*/ 1166 h 3369"/>
                  <a:gd name="T74" fmla="*/ 96 w 300"/>
                  <a:gd name="T75" fmla="*/ 958 h 3369"/>
                  <a:gd name="T76" fmla="*/ 87 w 300"/>
                  <a:gd name="T77" fmla="*/ 637 h 3369"/>
                  <a:gd name="T78" fmla="*/ 82 w 300"/>
                  <a:gd name="T79" fmla="*/ 380 h 3369"/>
                  <a:gd name="T80" fmla="*/ 31 w 300"/>
                  <a:gd name="T81" fmla="*/ 237 h 3369"/>
                  <a:gd name="T82" fmla="*/ 0 w 300"/>
                  <a:gd name="T83" fmla="*/ 155 h 3369"/>
                  <a:gd name="T84" fmla="*/ 18 w 300"/>
                  <a:gd name="T85" fmla="*/ 73 h 3369"/>
                  <a:gd name="T86" fmla="*/ 85 w 300"/>
                  <a:gd name="T87" fmla="*/ 15 h 3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369">
                    <a:moveTo>
                      <a:pt x="127" y="3220"/>
                    </a:moveTo>
                    <a:lnTo>
                      <a:pt x="136" y="3227"/>
                    </a:lnTo>
                    <a:lnTo>
                      <a:pt x="147" y="3238"/>
                    </a:lnTo>
                    <a:lnTo>
                      <a:pt x="160" y="3251"/>
                    </a:lnTo>
                    <a:lnTo>
                      <a:pt x="173" y="3266"/>
                    </a:lnTo>
                    <a:lnTo>
                      <a:pt x="184" y="3277"/>
                    </a:lnTo>
                    <a:lnTo>
                      <a:pt x="182" y="3282"/>
                    </a:lnTo>
                    <a:lnTo>
                      <a:pt x="182" y="3293"/>
                    </a:lnTo>
                    <a:lnTo>
                      <a:pt x="180" y="3309"/>
                    </a:lnTo>
                    <a:lnTo>
                      <a:pt x="178" y="3327"/>
                    </a:lnTo>
                    <a:lnTo>
                      <a:pt x="175" y="3346"/>
                    </a:lnTo>
                    <a:lnTo>
                      <a:pt x="167" y="3360"/>
                    </a:lnTo>
                    <a:lnTo>
                      <a:pt x="156" y="3369"/>
                    </a:lnTo>
                    <a:lnTo>
                      <a:pt x="147" y="3358"/>
                    </a:lnTo>
                    <a:lnTo>
                      <a:pt x="136" y="3340"/>
                    </a:lnTo>
                    <a:lnTo>
                      <a:pt x="129" y="3313"/>
                    </a:lnTo>
                    <a:lnTo>
                      <a:pt x="125" y="3282"/>
                    </a:lnTo>
                    <a:lnTo>
                      <a:pt x="124" y="3251"/>
                    </a:lnTo>
                    <a:lnTo>
                      <a:pt x="127" y="3220"/>
                    </a:lnTo>
                    <a:close/>
                    <a:moveTo>
                      <a:pt x="120" y="2800"/>
                    </a:moveTo>
                    <a:lnTo>
                      <a:pt x="142" y="2813"/>
                    </a:lnTo>
                    <a:lnTo>
                      <a:pt x="160" y="2833"/>
                    </a:lnTo>
                    <a:lnTo>
                      <a:pt x="173" y="2857"/>
                    </a:lnTo>
                    <a:lnTo>
                      <a:pt x="184" y="2884"/>
                    </a:lnTo>
                    <a:lnTo>
                      <a:pt x="189" y="2917"/>
                    </a:lnTo>
                    <a:lnTo>
                      <a:pt x="193" y="2949"/>
                    </a:lnTo>
                    <a:lnTo>
                      <a:pt x="195" y="2986"/>
                    </a:lnTo>
                    <a:lnTo>
                      <a:pt x="195" y="3020"/>
                    </a:lnTo>
                    <a:lnTo>
                      <a:pt x="195" y="3055"/>
                    </a:lnTo>
                    <a:lnTo>
                      <a:pt x="191" y="3087"/>
                    </a:lnTo>
                    <a:lnTo>
                      <a:pt x="189" y="3118"/>
                    </a:lnTo>
                    <a:lnTo>
                      <a:pt x="187" y="3146"/>
                    </a:lnTo>
                    <a:lnTo>
                      <a:pt x="184" y="3140"/>
                    </a:lnTo>
                    <a:lnTo>
                      <a:pt x="176" y="3127"/>
                    </a:lnTo>
                    <a:lnTo>
                      <a:pt x="167" y="3107"/>
                    </a:lnTo>
                    <a:lnTo>
                      <a:pt x="156" y="3082"/>
                    </a:lnTo>
                    <a:lnTo>
                      <a:pt x="144" y="3053"/>
                    </a:lnTo>
                    <a:lnTo>
                      <a:pt x="131" y="3020"/>
                    </a:lnTo>
                    <a:lnTo>
                      <a:pt x="120" y="2986"/>
                    </a:lnTo>
                    <a:lnTo>
                      <a:pt x="120" y="2944"/>
                    </a:lnTo>
                    <a:lnTo>
                      <a:pt x="120" y="2904"/>
                    </a:lnTo>
                    <a:lnTo>
                      <a:pt x="120" y="2857"/>
                    </a:lnTo>
                    <a:lnTo>
                      <a:pt x="120" y="2800"/>
                    </a:lnTo>
                    <a:close/>
                    <a:moveTo>
                      <a:pt x="116" y="2386"/>
                    </a:moveTo>
                    <a:lnTo>
                      <a:pt x="124" y="2386"/>
                    </a:lnTo>
                    <a:lnTo>
                      <a:pt x="151" y="2407"/>
                    </a:lnTo>
                    <a:lnTo>
                      <a:pt x="176" y="2427"/>
                    </a:lnTo>
                    <a:lnTo>
                      <a:pt x="196" y="2449"/>
                    </a:lnTo>
                    <a:lnTo>
                      <a:pt x="195" y="2520"/>
                    </a:lnTo>
                    <a:lnTo>
                      <a:pt x="193" y="2593"/>
                    </a:lnTo>
                    <a:lnTo>
                      <a:pt x="193" y="2666"/>
                    </a:lnTo>
                    <a:lnTo>
                      <a:pt x="189" y="2664"/>
                    </a:lnTo>
                    <a:lnTo>
                      <a:pt x="185" y="2662"/>
                    </a:lnTo>
                    <a:lnTo>
                      <a:pt x="182" y="2658"/>
                    </a:lnTo>
                    <a:lnTo>
                      <a:pt x="178" y="2655"/>
                    </a:lnTo>
                    <a:lnTo>
                      <a:pt x="175" y="2653"/>
                    </a:lnTo>
                    <a:lnTo>
                      <a:pt x="171" y="2649"/>
                    </a:lnTo>
                    <a:lnTo>
                      <a:pt x="167" y="2649"/>
                    </a:lnTo>
                    <a:lnTo>
                      <a:pt x="151" y="2637"/>
                    </a:lnTo>
                    <a:lnTo>
                      <a:pt x="136" y="2626"/>
                    </a:lnTo>
                    <a:lnTo>
                      <a:pt x="120" y="2613"/>
                    </a:lnTo>
                    <a:lnTo>
                      <a:pt x="116" y="2386"/>
                    </a:lnTo>
                    <a:close/>
                    <a:moveTo>
                      <a:pt x="113" y="1866"/>
                    </a:moveTo>
                    <a:lnTo>
                      <a:pt x="156" y="1884"/>
                    </a:lnTo>
                    <a:lnTo>
                      <a:pt x="200" y="1902"/>
                    </a:lnTo>
                    <a:lnTo>
                      <a:pt x="200" y="1931"/>
                    </a:lnTo>
                    <a:lnTo>
                      <a:pt x="200" y="1971"/>
                    </a:lnTo>
                    <a:lnTo>
                      <a:pt x="202" y="2018"/>
                    </a:lnTo>
                    <a:lnTo>
                      <a:pt x="200" y="2067"/>
                    </a:lnTo>
                    <a:lnTo>
                      <a:pt x="200" y="2118"/>
                    </a:lnTo>
                    <a:lnTo>
                      <a:pt x="200" y="2169"/>
                    </a:lnTo>
                    <a:lnTo>
                      <a:pt x="198" y="2215"/>
                    </a:lnTo>
                    <a:lnTo>
                      <a:pt x="196" y="2253"/>
                    </a:lnTo>
                    <a:lnTo>
                      <a:pt x="169" y="2233"/>
                    </a:lnTo>
                    <a:lnTo>
                      <a:pt x="138" y="2213"/>
                    </a:lnTo>
                    <a:lnTo>
                      <a:pt x="113" y="2193"/>
                    </a:lnTo>
                    <a:lnTo>
                      <a:pt x="113" y="2029"/>
                    </a:lnTo>
                    <a:lnTo>
                      <a:pt x="113" y="1866"/>
                    </a:lnTo>
                    <a:close/>
                    <a:moveTo>
                      <a:pt x="104" y="1357"/>
                    </a:moveTo>
                    <a:lnTo>
                      <a:pt x="207" y="1362"/>
                    </a:lnTo>
                    <a:lnTo>
                      <a:pt x="204" y="1709"/>
                    </a:lnTo>
                    <a:lnTo>
                      <a:pt x="180" y="1706"/>
                    </a:lnTo>
                    <a:lnTo>
                      <a:pt x="160" y="1700"/>
                    </a:lnTo>
                    <a:lnTo>
                      <a:pt x="144" y="1693"/>
                    </a:lnTo>
                    <a:lnTo>
                      <a:pt x="127" y="1684"/>
                    </a:lnTo>
                    <a:lnTo>
                      <a:pt x="107" y="1677"/>
                    </a:lnTo>
                    <a:lnTo>
                      <a:pt x="104" y="1357"/>
                    </a:lnTo>
                    <a:close/>
                    <a:moveTo>
                      <a:pt x="156" y="0"/>
                    </a:moveTo>
                    <a:lnTo>
                      <a:pt x="193" y="7"/>
                    </a:lnTo>
                    <a:lnTo>
                      <a:pt x="224" y="20"/>
                    </a:lnTo>
                    <a:lnTo>
                      <a:pt x="251" y="38"/>
                    </a:lnTo>
                    <a:lnTo>
                      <a:pt x="271" y="62"/>
                    </a:lnTo>
                    <a:lnTo>
                      <a:pt x="287" y="89"/>
                    </a:lnTo>
                    <a:lnTo>
                      <a:pt x="296" y="120"/>
                    </a:lnTo>
                    <a:lnTo>
                      <a:pt x="300" y="153"/>
                    </a:lnTo>
                    <a:lnTo>
                      <a:pt x="298" y="173"/>
                    </a:lnTo>
                    <a:lnTo>
                      <a:pt x="289" y="197"/>
                    </a:lnTo>
                    <a:lnTo>
                      <a:pt x="276" y="220"/>
                    </a:lnTo>
                    <a:lnTo>
                      <a:pt x="260" y="242"/>
                    </a:lnTo>
                    <a:lnTo>
                      <a:pt x="244" y="260"/>
                    </a:lnTo>
                    <a:lnTo>
                      <a:pt x="224" y="273"/>
                    </a:lnTo>
                    <a:lnTo>
                      <a:pt x="222" y="377"/>
                    </a:lnTo>
                    <a:lnTo>
                      <a:pt x="222" y="471"/>
                    </a:lnTo>
                    <a:lnTo>
                      <a:pt x="220" y="557"/>
                    </a:lnTo>
                    <a:lnTo>
                      <a:pt x="218" y="640"/>
                    </a:lnTo>
                    <a:lnTo>
                      <a:pt x="218" y="718"/>
                    </a:lnTo>
                    <a:lnTo>
                      <a:pt x="216" y="798"/>
                    </a:lnTo>
                    <a:lnTo>
                      <a:pt x="216" y="880"/>
                    </a:lnTo>
                    <a:lnTo>
                      <a:pt x="215" y="967"/>
                    </a:lnTo>
                    <a:lnTo>
                      <a:pt x="213" y="1062"/>
                    </a:lnTo>
                    <a:lnTo>
                      <a:pt x="213" y="1166"/>
                    </a:lnTo>
                    <a:lnTo>
                      <a:pt x="100" y="1153"/>
                    </a:lnTo>
                    <a:lnTo>
                      <a:pt x="98" y="1051"/>
                    </a:lnTo>
                    <a:lnTo>
                      <a:pt x="96" y="958"/>
                    </a:lnTo>
                    <a:lnTo>
                      <a:pt x="95" y="873"/>
                    </a:lnTo>
                    <a:lnTo>
                      <a:pt x="93" y="793"/>
                    </a:lnTo>
                    <a:lnTo>
                      <a:pt x="87" y="637"/>
                    </a:lnTo>
                    <a:lnTo>
                      <a:pt x="85" y="557"/>
                    </a:lnTo>
                    <a:lnTo>
                      <a:pt x="84" y="471"/>
                    </a:lnTo>
                    <a:lnTo>
                      <a:pt x="82" y="380"/>
                    </a:lnTo>
                    <a:lnTo>
                      <a:pt x="80" y="277"/>
                    </a:lnTo>
                    <a:lnTo>
                      <a:pt x="53" y="258"/>
                    </a:lnTo>
                    <a:lnTo>
                      <a:pt x="31" y="237"/>
                    </a:lnTo>
                    <a:lnTo>
                      <a:pt x="16" y="211"/>
                    </a:lnTo>
                    <a:lnTo>
                      <a:pt x="5" y="184"/>
                    </a:lnTo>
                    <a:lnTo>
                      <a:pt x="0" y="155"/>
                    </a:lnTo>
                    <a:lnTo>
                      <a:pt x="0" y="127"/>
                    </a:lnTo>
                    <a:lnTo>
                      <a:pt x="7" y="98"/>
                    </a:lnTo>
                    <a:lnTo>
                      <a:pt x="18" y="73"/>
                    </a:lnTo>
                    <a:lnTo>
                      <a:pt x="35" y="49"/>
                    </a:lnTo>
                    <a:lnTo>
                      <a:pt x="56" y="29"/>
                    </a:lnTo>
                    <a:lnTo>
                      <a:pt x="85" y="15"/>
                    </a:lnTo>
                    <a:lnTo>
                      <a:pt x="118" y="4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86" name="Oval 19">
              <a:extLst>
                <a:ext uri="{FF2B5EF4-FFF2-40B4-BE49-F238E27FC236}">
                  <a16:creationId xmlns:a16="http://schemas.microsoft.com/office/drawing/2014/main" id="{C7375531-F86A-4D1A-9B4F-9B7767347969}"/>
                </a:ext>
              </a:extLst>
            </p:cNvPr>
            <p:cNvSpPr/>
            <p:nvPr/>
          </p:nvSpPr>
          <p:spPr>
            <a:xfrm rot="7840081">
              <a:off x="5220968" y="21654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ound Same Side Corner Rectangle 3">
              <a:extLst>
                <a:ext uri="{FF2B5EF4-FFF2-40B4-BE49-F238E27FC236}">
                  <a16:creationId xmlns:a16="http://schemas.microsoft.com/office/drawing/2014/main" id="{74977F66-66AB-4681-8579-CB275BDE1343}"/>
                </a:ext>
              </a:extLst>
            </p:cNvPr>
            <p:cNvSpPr/>
            <p:nvPr/>
          </p:nvSpPr>
          <p:spPr>
            <a:xfrm>
              <a:off x="4099789" y="53492"/>
              <a:ext cx="313419" cy="205786"/>
            </a:xfrm>
            <a:custGeom>
              <a:avLst/>
              <a:gdLst/>
              <a:ahLst/>
              <a:cxnLst/>
              <a:rect l="l" t="t" r="r" b="b"/>
              <a:pathLst>
                <a:path w="3948136" h="2592287">
                  <a:moveTo>
                    <a:pt x="658036" y="1188131"/>
                  </a:moveTo>
                  <a:lnTo>
                    <a:pt x="1067865" y="1188131"/>
                  </a:lnTo>
                  <a:cubicBezTo>
                    <a:pt x="1127518" y="1188131"/>
                    <a:pt x="1175877" y="1236490"/>
                    <a:pt x="1175877" y="1296143"/>
                  </a:cubicBezTo>
                  <a:lnTo>
                    <a:pt x="1175877" y="1404155"/>
                  </a:lnTo>
                  <a:lnTo>
                    <a:pt x="550024" y="1404155"/>
                  </a:lnTo>
                  <a:lnTo>
                    <a:pt x="550024" y="1296143"/>
                  </a:lnTo>
                  <a:cubicBezTo>
                    <a:pt x="550024" y="1236490"/>
                    <a:pt x="598383" y="1188131"/>
                    <a:pt x="658036" y="1188131"/>
                  </a:cubicBezTo>
                  <a:close/>
                  <a:moveTo>
                    <a:pt x="1643930" y="756083"/>
                  </a:moveTo>
                  <a:lnTo>
                    <a:pt x="3084090" y="756083"/>
                  </a:lnTo>
                  <a:cubicBezTo>
                    <a:pt x="3263050" y="756083"/>
                    <a:pt x="3408126" y="901159"/>
                    <a:pt x="3408126" y="1080119"/>
                  </a:cubicBezTo>
                  <a:lnTo>
                    <a:pt x="3408126" y="1404155"/>
                  </a:lnTo>
                  <a:lnTo>
                    <a:pt x="1319894" y="1404155"/>
                  </a:lnTo>
                  <a:lnTo>
                    <a:pt x="1319894" y="1080119"/>
                  </a:lnTo>
                  <a:cubicBezTo>
                    <a:pt x="1319894" y="901159"/>
                    <a:pt x="1464970" y="756083"/>
                    <a:pt x="1643930" y="756083"/>
                  </a:cubicBezTo>
                  <a:close/>
                  <a:moveTo>
                    <a:pt x="869386" y="585928"/>
                  </a:moveTo>
                  <a:cubicBezTo>
                    <a:pt x="1011160" y="585928"/>
                    <a:pt x="1126090" y="700858"/>
                    <a:pt x="1126090" y="842632"/>
                  </a:cubicBezTo>
                  <a:cubicBezTo>
                    <a:pt x="1126090" y="984406"/>
                    <a:pt x="1011160" y="1099336"/>
                    <a:pt x="869386" y="1099336"/>
                  </a:cubicBezTo>
                  <a:cubicBezTo>
                    <a:pt x="727612" y="1099336"/>
                    <a:pt x="612682" y="984406"/>
                    <a:pt x="612682" y="842632"/>
                  </a:cubicBezTo>
                  <a:cubicBezTo>
                    <a:pt x="612682" y="700858"/>
                    <a:pt x="727612" y="585928"/>
                    <a:pt x="869386" y="585928"/>
                  </a:cubicBezTo>
                  <a:close/>
                  <a:moveTo>
                    <a:pt x="130829" y="0"/>
                  </a:moveTo>
                  <a:lnTo>
                    <a:pt x="337171" y="0"/>
                  </a:lnTo>
                  <a:cubicBezTo>
                    <a:pt x="409426" y="0"/>
                    <a:pt x="468000" y="58574"/>
                    <a:pt x="468000" y="130829"/>
                  </a:cubicBezTo>
                  <a:lnTo>
                    <a:pt x="468000" y="1512169"/>
                  </a:lnTo>
                  <a:lnTo>
                    <a:pt x="3480134" y="1512169"/>
                  </a:lnTo>
                  <a:lnTo>
                    <a:pt x="3480134" y="743121"/>
                  </a:lnTo>
                  <a:cubicBezTo>
                    <a:pt x="3480134" y="670866"/>
                    <a:pt x="3538708" y="612292"/>
                    <a:pt x="3610963" y="612292"/>
                  </a:cubicBezTo>
                  <a:lnTo>
                    <a:pt x="3817305" y="612292"/>
                  </a:lnTo>
                  <a:cubicBezTo>
                    <a:pt x="3889560" y="612292"/>
                    <a:pt x="3948134" y="670866"/>
                    <a:pt x="3948134" y="743121"/>
                  </a:cubicBezTo>
                  <a:lnTo>
                    <a:pt x="3948134" y="1512169"/>
                  </a:lnTo>
                  <a:lnTo>
                    <a:pt x="3948136" y="1512169"/>
                  </a:lnTo>
                  <a:lnTo>
                    <a:pt x="3948136" y="1980169"/>
                  </a:lnTo>
                  <a:lnTo>
                    <a:pt x="3948134" y="1980169"/>
                  </a:lnTo>
                  <a:lnTo>
                    <a:pt x="3948134" y="2592287"/>
                  </a:lnTo>
                  <a:lnTo>
                    <a:pt x="3480134" y="2592287"/>
                  </a:lnTo>
                  <a:lnTo>
                    <a:pt x="3480134" y="1980169"/>
                  </a:lnTo>
                  <a:lnTo>
                    <a:pt x="468000" y="1980169"/>
                  </a:lnTo>
                  <a:lnTo>
                    <a:pt x="468000" y="2592287"/>
                  </a:lnTo>
                  <a:lnTo>
                    <a:pt x="0" y="2592287"/>
                  </a:lnTo>
                  <a:lnTo>
                    <a:pt x="0" y="130829"/>
                  </a:lnTo>
                  <a:cubicBezTo>
                    <a:pt x="0" y="58574"/>
                    <a:pt x="58574" y="0"/>
                    <a:pt x="1308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CBB4D6DF-9648-4CA9-961E-66717844E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6172" y="550811"/>
              <a:ext cx="271140" cy="292344"/>
            </a:xfrm>
            <a:custGeom>
              <a:avLst/>
              <a:gdLst>
                <a:gd name="T0" fmla="*/ 1409 w 3363"/>
                <a:gd name="T1" fmla="*/ 1886 h 3626"/>
                <a:gd name="T2" fmla="*/ 1554 w 3363"/>
                <a:gd name="T3" fmla="*/ 2044 h 3626"/>
                <a:gd name="T4" fmla="*/ 972 w 3363"/>
                <a:gd name="T5" fmla="*/ 2917 h 3626"/>
                <a:gd name="T6" fmla="*/ 852 w 3363"/>
                <a:gd name="T7" fmla="*/ 3126 h 3626"/>
                <a:gd name="T8" fmla="*/ 820 w 3363"/>
                <a:gd name="T9" fmla="*/ 3247 h 3626"/>
                <a:gd name="T10" fmla="*/ 836 w 3363"/>
                <a:gd name="T11" fmla="*/ 3317 h 3626"/>
                <a:gd name="T12" fmla="*/ 850 w 3363"/>
                <a:gd name="T13" fmla="*/ 3389 h 3626"/>
                <a:gd name="T14" fmla="*/ 829 w 3363"/>
                <a:gd name="T15" fmla="*/ 3475 h 3626"/>
                <a:gd name="T16" fmla="*/ 761 w 3363"/>
                <a:gd name="T17" fmla="*/ 3557 h 3626"/>
                <a:gd name="T18" fmla="*/ 656 w 3363"/>
                <a:gd name="T19" fmla="*/ 3607 h 3626"/>
                <a:gd name="T20" fmla="*/ 538 w 3363"/>
                <a:gd name="T21" fmla="*/ 3626 h 3626"/>
                <a:gd name="T22" fmla="*/ 436 w 3363"/>
                <a:gd name="T23" fmla="*/ 3602 h 3626"/>
                <a:gd name="T24" fmla="*/ 374 w 3363"/>
                <a:gd name="T25" fmla="*/ 3520 h 3626"/>
                <a:gd name="T26" fmla="*/ 358 w 3363"/>
                <a:gd name="T27" fmla="*/ 3413 h 3626"/>
                <a:gd name="T28" fmla="*/ 361 w 3363"/>
                <a:gd name="T29" fmla="*/ 3322 h 3626"/>
                <a:gd name="T30" fmla="*/ 338 w 3363"/>
                <a:gd name="T31" fmla="*/ 3238 h 3626"/>
                <a:gd name="T32" fmla="*/ 278 w 3363"/>
                <a:gd name="T33" fmla="*/ 3184 h 3626"/>
                <a:gd name="T34" fmla="*/ 198 w 3363"/>
                <a:gd name="T35" fmla="*/ 3138 h 3626"/>
                <a:gd name="T36" fmla="*/ 112 w 3363"/>
                <a:gd name="T37" fmla="*/ 3095 h 3626"/>
                <a:gd name="T38" fmla="*/ 41 w 3363"/>
                <a:gd name="T39" fmla="*/ 3040 h 3626"/>
                <a:gd name="T40" fmla="*/ 1 w 3363"/>
                <a:gd name="T41" fmla="*/ 2964 h 3626"/>
                <a:gd name="T42" fmla="*/ 12 w 3363"/>
                <a:gd name="T43" fmla="*/ 2855 h 3626"/>
                <a:gd name="T44" fmla="*/ 74 w 3363"/>
                <a:gd name="T45" fmla="*/ 2747 h 3626"/>
                <a:gd name="T46" fmla="*/ 170 w 3363"/>
                <a:gd name="T47" fmla="*/ 2702 h 3626"/>
                <a:gd name="T48" fmla="*/ 289 w 3363"/>
                <a:gd name="T49" fmla="*/ 2684 h 3626"/>
                <a:gd name="T50" fmla="*/ 412 w 3363"/>
                <a:gd name="T51" fmla="*/ 2660 h 3626"/>
                <a:gd name="T52" fmla="*/ 585 w 3363"/>
                <a:gd name="T53" fmla="*/ 2573 h 3626"/>
                <a:gd name="T54" fmla="*/ 760 w 3363"/>
                <a:gd name="T55" fmla="*/ 2437 h 3626"/>
                <a:gd name="T56" fmla="*/ 941 w 3363"/>
                <a:gd name="T57" fmla="*/ 2282 h 3626"/>
                <a:gd name="T58" fmla="*/ 1136 w 3363"/>
                <a:gd name="T59" fmla="*/ 2066 h 3626"/>
                <a:gd name="T60" fmla="*/ 1316 w 3363"/>
                <a:gd name="T61" fmla="*/ 1831 h 3626"/>
                <a:gd name="T62" fmla="*/ 2690 w 3363"/>
                <a:gd name="T63" fmla="*/ 9 h 3626"/>
                <a:gd name="T64" fmla="*/ 2761 w 3363"/>
                <a:gd name="T65" fmla="*/ 57 h 3626"/>
                <a:gd name="T66" fmla="*/ 2796 w 3363"/>
                <a:gd name="T67" fmla="*/ 138 h 3626"/>
                <a:gd name="T68" fmla="*/ 2814 w 3363"/>
                <a:gd name="T69" fmla="*/ 249 h 3626"/>
                <a:gd name="T70" fmla="*/ 2905 w 3363"/>
                <a:gd name="T71" fmla="*/ 282 h 3626"/>
                <a:gd name="T72" fmla="*/ 2990 w 3363"/>
                <a:gd name="T73" fmla="*/ 238 h 3626"/>
                <a:gd name="T74" fmla="*/ 3081 w 3363"/>
                <a:gd name="T75" fmla="*/ 184 h 3626"/>
                <a:gd name="T76" fmla="*/ 3200 w 3363"/>
                <a:gd name="T77" fmla="*/ 189 h 3626"/>
                <a:gd name="T78" fmla="*/ 3296 w 3363"/>
                <a:gd name="T79" fmla="*/ 255 h 3626"/>
                <a:gd name="T80" fmla="*/ 3354 w 3363"/>
                <a:gd name="T81" fmla="*/ 366 h 3626"/>
                <a:gd name="T82" fmla="*/ 3356 w 3363"/>
                <a:gd name="T83" fmla="*/ 526 h 3626"/>
                <a:gd name="T84" fmla="*/ 3301 w 3363"/>
                <a:gd name="T85" fmla="*/ 624 h 3626"/>
                <a:gd name="T86" fmla="*/ 3205 w 3363"/>
                <a:gd name="T87" fmla="*/ 680 h 3626"/>
                <a:gd name="T88" fmla="*/ 3094 w 3363"/>
                <a:gd name="T89" fmla="*/ 689 h 3626"/>
                <a:gd name="T90" fmla="*/ 2994 w 3363"/>
                <a:gd name="T91" fmla="*/ 644 h 3626"/>
                <a:gd name="T92" fmla="*/ 2883 w 3363"/>
                <a:gd name="T93" fmla="*/ 575 h 3626"/>
                <a:gd name="T94" fmla="*/ 2712 w 3363"/>
                <a:gd name="T95" fmla="*/ 607 h 3626"/>
                <a:gd name="T96" fmla="*/ 2570 w 3363"/>
                <a:gd name="T97" fmla="*/ 695 h 3626"/>
                <a:gd name="T98" fmla="*/ 2454 w 3363"/>
                <a:gd name="T99" fmla="*/ 815 h 3626"/>
                <a:gd name="T100" fmla="*/ 2354 w 3363"/>
                <a:gd name="T101" fmla="*/ 949 h 3626"/>
                <a:gd name="T102" fmla="*/ 2267 w 3363"/>
                <a:gd name="T103" fmla="*/ 1073 h 3626"/>
                <a:gd name="T104" fmla="*/ 1698 w 3363"/>
                <a:gd name="T105" fmla="*/ 1762 h 3626"/>
                <a:gd name="T106" fmla="*/ 1465 w 3363"/>
                <a:gd name="T107" fmla="*/ 1769 h 3626"/>
                <a:gd name="T108" fmla="*/ 1625 w 3363"/>
                <a:gd name="T109" fmla="*/ 1426 h 3626"/>
                <a:gd name="T110" fmla="*/ 1823 w 3363"/>
                <a:gd name="T111" fmla="*/ 1177 h 3626"/>
                <a:gd name="T112" fmla="*/ 2390 w 3363"/>
                <a:gd name="T113" fmla="*/ 369 h 3626"/>
                <a:gd name="T114" fmla="*/ 2416 w 3363"/>
                <a:gd name="T115" fmla="*/ 304 h 3626"/>
                <a:gd name="T116" fmla="*/ 2405 w 3363"/>
                <a:gd name="T117" fmla="*/ 231 h 3626"/>
                <a:gd name="T118" fmla="*/ 2400 w 3363"/>
                <a:gd name="T119" fmla="*/ 157 h 3626"/>
                <a:gd name="T120" fmla="*/ 2440 w 3363"/>
                <a:gd name="T121" fmla="*/ 82 h 3626"/>
                <a:gd name="T122" fmla="*/ 2610 w 3363"/>
                <a:gd name="T123" fmla="*/ 0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63" h="3626">
                  <a:moveTo>
                    <a:pt x="1316" y="1831"/>
                  </a:moveTo>
                  <a:lnTo>
                    <a:pt x="1345" y="1926"/>
                  </a:lnTo>
                  <a:lnTo>
                    <a:pt x="1409" y="1886"/>
                  </a:lnTo>
                  <a:lnTo>
                    <a:pt x="1429" y="1946"/>
                  </a:lnTo>
                  <a:lnTo>
                    <a:pt x="1552" y="1929"/>
                  </a:lnTo>
                  <a:lnTo>
                    <a:pt x="1554" y="2044"/>
                  </a:lnTo>
                  <a:lnTo>
                    <a:pt x="1283" y="2446"/>
                  </a:lnTo>
                  <a:lnTo>
                    <a:pt x="1012" y="2853"/>
                  </a:lnTo>
                  <a:lnTo>
                    <a:pt x="972" y="2917"/>
                  </a:lnTo>
                  <a:lnTo>
                    <a:pt x="929" y="2984"/>
                  </a:lnTo>
                  <a:lnTo>
                    <a:pt x="887" y="3053"/>
                  </a:lnTo>
                  <a:lnTo>
                    <a:pt x="852" y="3126"/>
                  </a:lnTo>
                  <a:lnTo>
                    <a:pt x="825" y="3197"/>
                  </a:lnTo>
                  <a:lnTo>
                    <a:pt x="820" y="3224"/>
                  </a:lnTo>
                  <a:lnTo>
                    <a:pt x="820" y="3247"/>
                  </a:lnTo>
                  <a:lnTo>
                    <a:pt x="823" y="3271"/>
                  </a:lnTo>
                  <a:lnTo>
                    <a:pt x="829" y="3295"/>
                  </a:lnTo>
                  <a:lnTo>
                    <a:pt x="836" y="3317"/>
                  </a:lnTo>
                  <a:lnTo>
                    <a:pt x="841" y="3340"/>
                  </a:lnTo>
                  <a:lnTo>
                    <a:pt x="847" y="3364"/>
                  </a:lnTo>
                  <a:lnTo>
                    <a:pt x="850" y="3389"/>
                  </a:lnTo>
                  <a:lnTo>
                    <a:pt x="849" y="3415"/>
                  </a:lnTo>
                  <a:lnTo>
                    <a:pt x="841" y="3444"/>
                  </a:lnTo>
                  <a:lnTo>
                    <a:pt x="829" y="3475"/>
                  </a:lnTo>
                  <a:lnTo>
                    <a:pt x="809" y="3509"/>
                  </a:lnTo>
                  <a:lnTo>
                    <a:pt x="789" y="3533"/>
                  </a:lnTo>
                  <a:lnTo>
                    <a:pt x="761" y="3557"/>
                  </a:lnTo>
                  <a:lnTo>
                    <a:pt x="729" y="3577"/>
                  </a:lnTo>
                  <a:lnTo>
                    <a:pt x="694" y="3593"/>
                  </a:lnTo>
                  <a:lnTo>
                    <a:pt x="656" y="3607"/>
                  </a:lnTo>
                  <a:lnTo>
                    <a:pt x="616" y="3617"/>
                  </a:lnTo>
                  <a:lnTo>
                    <a:pt x="576" y="3624"/>
                  </a:lnTo>
                  <a:lnTo>
                    <a:pt x="538" y="3626"/>
                  </a:lnTo>
                  <a:lnTo>
                    <a:pt x="501" y="3622"/>
                  </a:lnTo>
                  <a:lnTo>
                    <a:pt x="467" y="3615"/>
                  </a:lnTo>
                  <a:lnTo>
                    <a:pt x="436" y="3602"/>
                  </a:lnTo>
                  <a:lnTo>
                    <a:pt x="412" y="3586"/>
                  </a:lnTo>
                  <a:lnTo>
                    <a:pt x="392" y="3560"/>
                  </a:lnTo>
                  <a:lnTo>
                    <a:pt x="374" y="3520"/>
                  </a:lnTo>
                  <a:lnTo>
                    <a:pt x="363" y="3482"/>
                  </a:lnTo>
                  <a:lnTo>
                    <a:pt x="358" y="3446"/>
                  </a:lnTo>
                  <a:lnTo>
                    <a:pt x="358" y="3413"/>
                  </a:lnTo>
                  <a:lnTo>
                    <a:pt x="358" y="3382"/>
                  </a:lnTo>
                  <a:lnTo>
                    <a:pt x="361" y="3351"/>
                  </a:lnTo>
                  <a:lnTo>
                    <a:pt x="361" y="3322"/>
                  </a:lnTo>
                  <a:lnTo>
                    <a:pt x="358" y="3291"/>
                  </a:lnTo>
                  <a:lnTo>
                    <a:pt x="349" y="3262"/>
                  </a:lnTo>
                  <a:lnTo>
                    <a:pt x="338" y="3238"/>
                  </a:lnTo>
                  <a:lnTo>
                    <a:pt x="321" y="3218"/>
                  </a:lnTo>
                  <a:lnTo>
                    <a:pt x="301" y="3200"/>
                  </a:lnTo>
                  <a:lnTo>
                    <a:pt x="278" y="3184"/>
                  </a:lnTo>
                  <a:lnTo>
                    <a:pt x="252" y="3167"/>
                  </a:lnTo>
                  <a:lnTo>
                    <a:pt x="225" y="3153"/>
                  </a:lnTo>
                  <a:lnTo>
                    <a:pt x="198" y="3138"/>
                  </a:lnTo>
                  <a:lnTo>
                    <a:pt x="169" y="3126"/>
                  </a:lnTo>
                  <a:lnTo>
                    <a:pt x="140" y="3111"/>
                  </a:lnTo>
                  <a:lnTo>
                    <a:pt x="112" y="3095"/>
                  </a:lnTo>
                  <a:lnTo>
                    <a:pt x="87" y="3078"/>
                  </a:lnTo>
                  <a:lnTo>
                    <a:pt x="61" y="3060"/>
                  </a:lnTo>
                  <a:lnTo>
                    <a:pt x="41" y="3040"/>
                  </a:lnTo>
                  <a:lnTo>
                    <a:pt x="23" y="3017"/>
                  </a:lnTo>
                  <a:lnTo>
                    <a:pt x="10" y="2991"/>
                  </a:lnTo>
                  <a:lnTo>
                    <a:pt x="1" y="2964"/>
                  </a:lnTo>
                  <a:lnTo>
                    <a:pt x="0" y="2931"/>
                  </a:lnTo>
                  <a:lnTo>
                    <a:pt x="1" y="2895"/>
                  </a:lnTo>
                  <a:lnTo>
                    <a:pt x="12" y="2855"/>
                  </a:lnTo>
                  <a:lnTo>
                    <a:pt x="29" y="2809"/>
                  </a:lnTo>
                  <a:lnTo>
                    <a:pt x="49" y="2775"/>
                  </a:lnTo>
                  <a:lnTo>
                    <a:pt x="74" y="2747"/>
                  </a:lnTo>
                  <a:lnTo>
                    <a:pt x="101" y="2727"/>
                  </a:lnTo>
                  <a:lnTo>
                    <a:pt x="134" y="2713"/>
                  </a:lnTo>
                  <a:lnTo>
                    <a:pt x="170" y="2702"/>
                  </a:lnTo>
                  <a:lnTo>
                    <a:pt x="209" y="2695"/>
                  </a:lnTo>
                  <a:lnTo>
                    <a:pt x="247" y="2689"/>
                  </a:lnTo>
                  <a:lnTo>
                    <a:pt x="289" y="2684"/>
                  </a:lnTo>
                  <a:lnTo>
                    <a:pt x="330" y="2678"/>
                  </a:lnTo>
                  <a:lnTo>
                    <a:pt x="372" y="2671"/>
                  </a:lnTo>
                  <a:lnTo>
                    <a:pt x="412" y="2660"/>
                  </a:lnTo>
                  <a:lnTo>
                    <a:pt x="469" y="2640"/>
                  </a:lnTo>
                  <a:lnTo>
                    <a:pt x="527" y="2609"/>
                  </a:lnTo>
                  <a:lnTo>
                    <a:pt x="585" y="2573"/>
                  </a:lnTo>
                  <a:lnTo>
                    <a:pt x="643" y="2529"/>
                  </a:lnTo>
                  <a:lnTo>
                    <a:pt x="701" y="2484"/>
                  </a:lnTo>
                  <a:lnTo>
                    <a:pt x="760" y="2437"/>
                  </a:lnTo>
                  <a:lnTo>
                    <a:pt x="816" y="2389"/>
                  </a:lnTo>
                  <a:lnTo>
                    <a:pt x="869" y="2346"/>
                  </a:lnTo>
                  <a:lnTo>
                    <a:pt x="941" y="2282"/>
                  </a:lnTo>
                  <a:lnTo>
                    <a:pt x="1009" y="2215"/>
                  </a:lnTo>
                  <a:lnTo>
                    <a:pt x="1074" y="2142"/>
                  </a:lnTo>
                  <a:lnTo>
                    <a:pt x="1136" y="2066"/>
                  </a:lnTo>
                  <a:lnTo>
                    <a:pt x="1196" y="1989"/>
                  </a:lnTo>
                  <a:lnTo>
                    <a:pt x="1252" y="1913"/>
                  </a:lnTo>
                  <a:lnTo>
                    <a:pt x="1316" y="1831"/>
                  </a:lnTo>
                  <a:close/>
                  <a:moveTo>
                    <a:pt x="2610" y="0"/>
                  </a:moveTo>
                  <a:lnTo>
                    <a:pt x="2654" y="2"/>
                  </a:lnTo>
                  <a:lnTo>
                    <a:pt x="2690" y="9"/>
                  </a:lnTo>
                  <a:lnTo>
                    <a:pt x="2720" y="20"/>
                  </a:lnTo>
                  <a:lnTo>
                    <a:pt x="2743" y="37"/>
                  </a:lnTo>
                  <a:lnTo>
                    <a:pt x="2761" y="57"/>
                  </a:lnTo>
                  <a:lnTo>
                    <a:pt x="2776" y="80"/>
                  </a:lnTo>
                  <a:lnTo>
                    <a:pt x="2787" y="107"/>
                  </a:lnTo>
                  <a:lnTo>
                    <a:pt x="2796" y="138"/>
                  </a:lnTo>
                  <a:lnTo>
                    <a:pt x="2803" y="173"/>
                  </a:lnTo>
                  <a:lnTo>
                    <a:pt x="2809" y="209"/>
                  </a:lnTo>
                  <a:lnTo>
                    <a:pt x="2814" y="249"/>
                  </a:lnTo>
                  <a:lnTo>
                    <a:pt x="2841" y="266"/>
                  </a:lnTo>
                  <a:lnTo>
                    <a:pt x="2872" y="278"/>
                  </a:lnTo>
                  <a:lnTo>
                    <a:pt x="2905" y="282"/>
                  </a:lnTo>
                  <a:lnTo>
                    <a:pt x="2940" y="278"/>
                  </a:lnTo>
                  <a:lnTo>
                    <a:pt x="2976" y="266"/>
                  </a:lnTo>
                  <a:lnTo>
                    <a:pt x="2990" y="238"/>
                  </a:lnTo>
                  <a:lnTo>
                    <a:pt x="3016" y="215"/>
                  </a:lnTo>
                  <a:lnTo>
                    <a:pt x="3047" y="197"/>
                  </a:lnTo>
                  <a:lnTo>
                    <a:pt x="3081" y="184"/>
                  </a:lnTo>
                  <a:lnTo>
                    <a:pt x="3120" y="177"/>
                  </a:lnTo>
                  <a:lnTo>
                    <a:pt x="3160" y="178"/>
                  </a:lnTo>
                  <a:lnTo>
                    <a:pt x="3200" y="189"/>
                  </a:lnTo>
                  <a:lnTo>
                    <a:pt x="3234" y="206"/>
                  </a:lnTo>
                  <a:lnTo>
                    <a:pt x="3267" y="227"/>
                  </a:lnTo>
                  <a:lnTo>
                    <a:pt x="3296" y="255"/>
                  </a:lnTo>
                  <a:lnTo>
                    <a:pt x="3320" y="287"/>
                  </a:lnTo>
                  <a:lnTo>
                    <a:pt x="3340" y="324"/>
                  </a:lnTo>
                  <a:lnTo>
                    <a:pt x="3354" y="366"/>
                  </a:lnTo>
                  <a:lnTo>
                    <a:pt x="3361" y="415"/>
                  </a:lnTo>
                  <a:lnTo>
                    <a:pt x="3363" y="467"/>
                  </a:lnTo>
                  <a:lnTo>
                    <a:pt x="3356" y="526"/>
                  </a:lnTo>
                  <a:lnTo>
                    <a:pt x="3343" y="562"/>
                  </a:lnTo>
                  <a:lnTo>
                    <a:pt x="3325" y="597"/>
                  </a:lnTo>
                  <a:lnTo>
                    <a:pt x="3301" y="624"/>
                  </a:lnTo>
                  <a:lnTo>
                    <a:pt x="3272" y="647"/>
                  </a:lnTo>
                  <a:lnTo>
                    <a:pt x="3241" y="667"/>
                  </a:lnTo>
                  <a:lnTo>
                    <a:pt x="3205" y="680"/>
                  </a:lnTo>
                  <a:lnTo>
                    <a:pt x="3169" y="689"/>
                  </a:lnTo>
                  <a:lnTo>
                    <a:pt x="3132" y="693"/>
                  </a:lnTo>
                  <a:lnTo>
                    <a:pt x="3094" y="689"/>
                  </a:lnTo>
                  <a:lnTo>
                    <a:pt x="3058" y="680"/>
                  </a:lnTo>
                  <a:lnTo>
                    <a:pt x="3025" y="666"/>
                  </a:lnTo>
                  <a:lnTo>
                    <a:pt x="2994" y="644"/>
                  </a:lnTo>
                  <a:lnTo>
                    <a:pt x="2969" y="617"/>
                  </a:lnTo>
                  <a:lnTo>
                    <a:pt x="2947" y="582"/>
                  </a:lnTo>
                  <a:lnTo>
                    <a:pt x="2883" y="575"/>
                  </a:lnTo>
                  <a:lnTo>
                    <a:pt x="2821" y="578"/>
                  </a:lnTo>
                  <a:lnTo>
                    <a:pt x="2765" y="589"/>
                  </a:lnTo>
                  <a:lnTo>
                    <a:pt x="2712" y="607"/>
                  </a:lnTo>
                  <a:lnTo>
                    <a:pt x="2661" y="631"/>
                  </a:lnTo>
                  <a:lnTo>
                    <a:pt x="2614" y="660"/>
                  </a:lnTo>
                  <a:lnTo>
                    <a:pt x="2570" y="695"/>
                  </a:lnTo>
                  <a:lnTo>
                    <a:pt x="2529" y="731"/>
                  </a:lnTo>
                  <a:lnTo>
                    <a:pt x="2490" y="773"/>
                  </a:lnTo>
                  <a:lnTo>
                    <a:pt x="2454" y="815"/>
                  </a:lnTo>
                  <a:lnTo>
                    <a:pt x="2420" y="858"/>
                  </a:lnTo>
                  <a:lnTo>
                    <a:pt x="2385" y="904"/>
                  </a:lnTo>
                  <a:lnTo>
                    <a:pt x="2354" y="949"/>
                  </a:lnTo>
                  <a:lnTo>
                    <a:pt x="2325" y="993"/>
                  </a:lnTo>
                  <a:lnTo>
                    <a:pt x="2296" y="1035"/>
                  </a:lnTo>
                  <a:lnTo>
                    <a:pt x="2267" y="1073"/>
                  </a:lnTo>
                  <a:lnTo>
                    <a:pt x="2060" y="1326"/>
                  </a:lnTo>
                  <a:lnTo>
                    <a:pt x="1692" y="1844"/>
                  </a:lnTo>
                  <a:lnTo>
                    <a:pt x="1698" y="1762"/>
                  </a:lnTo>
                  <a:lnTo>
                    <a:pt x="1565" y="1793"/>
                  </a:lnTo>
                  <a:lnTo>
                    <a:pt x="1541" y="1713"/>
                  </a:lnTo>
                  <a:lnTo>
                    <a:pt x="1465" y="1769"/>
                  </a:lnTo>
                  <a:lnTo>
                    <a:pt x="1441" y="1669"/>
                  </a:lnTo>
                  <a:lnTo>
                    <a:pt x="1534" y="1549"/>
                  </a:lnTo>
                  <a:lnTo>
                    <a:pt x="1625" y="1426"/>
                  </a:lnTo>
                  <a:lnTo>
                    <a:pt x="1689" y="1338"/>
                  </a:lnTo>
                  <a:lnTo>
                    <a:pt x="1756" y="1257"/>
                  </a:lnTo>
                  <a:lnTo>
                    <a:pt x="1823" y="1177"/>
                  </a:lnTo>
                  <a:lnTo>
                    <a:pt x="1890" y="1093"/>
                  </a:lnTo>
                  <a:lnTo>
                    <a:pt x="2183" y="689"/>
                  </a:lnTo>
                  <a:lnTo>
                    <a:pt x="2390" y="369"/>
                  </a:lnTo>
                  <a:lnTo>
                    <a:pt x="2405" y="349"/>
                  </a:lnTo>
                  <a:lnTo>
                    <a:pt x="2412" y="327"/>
                  </a:lnTo>
                  <a:lnTo>
                    <a:pt x="2416" y="304"/>
                  </a:lnTo>
                  <a:lnTo>
                    <a:pt x="2414" y="280"/>
                  </a:lnTo>
                  <a:lnTo>
                    <a:pt x="2410" y="257"/>
                  </a:lnTo>
                  <a:lnTo>
                    <a:pt x="2405" y="231"/>
                  </a:lnTo>
                  <a:lnTo>
                    <a:pt x="2401" y="207"/>
                  </a:lnTo>
                  <a:lnTo>
                    <a:pt x="2400" y="182"/>
                  </a:lnTo>
                  <a:lnTo>
                    <a:pt x="2400" y="157"/>
                  </a:lnTo>
                  <a:lnTo>
                    <a:pt x="2407" y="131"/>
                  </a:lnTo>
                  <a:lnTo>
                    <a:pt x="2420" y="106"/>
                  </a:lnTo>
                  <a:lnTo>
                    <a:pt x="2440" y="82"/>
                  </a:lnTo>
                  <a:lnTo>
                    <a:pt x="2470" y="57"/>
                  </a:lnTo>
                  <a:lnTo>
                    <a:pt x="2510" y="33"/>
                  </a:lnTo>
                  <a:lnTo>
                    <a:pt x="261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9" name="Oval 19">
              <a:extLst>
                <a:ext uri="{FF2B5EF4-FFF2-40B4-BE49-F238E27FC236}">
                  <a16:creationId xmlns:a16="http://schemas.microsoft.com/office/drawing/2014/main" id="{B9C37C1B-F8A9-48AD-ABA4-C1BD4BDD0F95}"/>
                </a:ext>
              </a:extLst>
            </p:cNvPr>
            <p:cNvSpPr/>
            <p:nvPr/>
          </p:nvSpPr>
          <p:spPr>
            <a:xfrm rot="7840081">
              <a:off x="3586804" y="1467179"/>
              <a:ext cx="262540" cy="223955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Oval 12287">
              <a:extLst>
                <a:ext uri="{FF2B5EF4-FFF2-40B4-BE49-F238E27FC236}">
                  <a16:creationId xmlns:a16="http://schemas.microsoft.com/office/drawing/2014/main" id="{A377721E-E48C-4A19-81A9-72DB12437466}"/>
                </a:ext>
              </a:extLst>
            </p:cNvPr>
            <p:cNvSpPr/>
            <p:nvPr/>
          </p:nvSpPr>
          <p:spPr>
            <a:xfrm>
              <a:off x="4229581" y="2162779"/>
              <a:ext cx="282062" cy="281027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Parallelogram 8">
              <a:extLst>
                <a:ext uri="{FF2B5EF4-FFF2-40B4-BE49-F238E27FC236}">
                  <a16:creationId xmlns:a16="http://schemas.microsoft.com/office/drawing/2014/main" id="{1AFB9642-ECF9-4FE5-9B03-243282BF3D7A}"/>
                </a:ext>
              </a:extLst>
            </p:cNvPr>
            <p:cNvSpPr/>
            <p:nvPr/>
          </p:nvSpPr>
          <p:spPr>
            <a:xfrm>
              <a:off x="4912032" y="1041811"/>
              <a:ext cx="273280" cy="166694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Parallelogram 8">
              <a:extLst>
                <a:ext uri="{FF2B5EF4-FFF2-40B4-BE49-F238E27FC236}">
                  <a16:creationId xmlns:a16="http://schemas.microsoft.com/office/drawing/2014/main" id="{18375353-3718-44BC-9FA2-A26491B2C1C0}"/>
                </a:ext>
              </a:extLst>
            </p:cNvPr>
            <p:cNvSpPr/>
            <p:nvPr/>
          </p:nvSpPr>
          <p:spPr>
            <a:xfrm>
              <a:off x="4118225" y="1037486"/>
              <a:ext cx="273280" cy="166694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Rounded Rectangle 8">
              <a:extLst>
                <a:ext uri="{FF2B5EF4-FFF2-40B4-BE49-F238E27FC236}">
                  <a16:creationId xmlns:a16="http://schemas.microsoft.com/office/drawing/2014/main" id="{F21F4706-2269-4A6F-B3ED-D504FA6B9FA1}"/>
                </a:ext>
              </a:extLst>
            </p:cNvPr>
            <p:cNvSpPr/>
            <p:nvPr/>
          </p:nvSpPr>
          <p:spPr>
            <a:xfrm>
              <a:off x="3935401" y="1256727"/>
              <a:ext cx="262075" cy="1977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AFBAC7B-E17A-446C-B760-72494A5F2EC1}"/>
              </a:ext>
            </a:extLst>
          </p:cNvPr>
          <p:cNvSpPr/>
          <p:nvPr/>
        </p:nvSpPr>
        <p:spPr>
          <a:xfrm>
            <a:off x="5629928" y="6221558"/>
            <a:ext cx="948541" cy="310325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E9696DE-A1A5-4801-8BBF-5F4A015810BD}"/>
              </a:ext>
            </a:extLst>
          </p:cNvPr>
          <p:cNvGrpSpPr/>
          <p:nvPr/>
        </p:nvGrpSpPr>
        <p:grpSpPr>
          <a:xfrm>
            <a:off x="922134" y="4592408"/>
            <a:ext cx="3555810" cy="1477328"/>
            <a:chOff x="5375474" y="2822446"/>
            <a:chExt cx="3312368" cy="147732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0B3F7C7-3A3D-4A1D-AE3D-569DBEB95ADB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5C33F92-21EB-4230-BB75-A3D84D74144F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62E8FD-9232-4A9D-9A13-3A3EE5D7D0CA}"/>
              </a:ext>
            </a:extLst>
          </p:cNvPr>
          <p:cNvGrpSpPr/>
          <p:nvPr/>
        </p:nvGrpSpPr>
        <p:grpSpPr>
          <a:xfrm>
            <a:off x="7710689" y="1837340"/>
            <a:ext cx="3606423" cy="1477328"/>
            <a:chOff x="5375474" y="2822446"/>
            <a:chExt cx="3312368" cy="147732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8D1460-80B6-497C-B4B9-F1CD970BECDB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B334FBB-6A7D-4890-8ED0-C0D0D9B4472B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64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7">
            <a:extLst>
              <a:ext uri="{FF2B5EF4-FFF2-40B4-BE49-F238E27FC236}">
                <a16:creationId xmlns:a16="http://schemas.microsoft.com/office/drawing/2014/main" id="{8604B045-6D8B-4EB4-BEE4-6C566FF4E527}"/>
              </a:ext>
            </a:extLst>
          </p:cNvPr>
          <p:cNvSpPr/>
          <p:nvPr/>
        </p:nvSpPr>
        <p:spPr>
          <a:xfrm flipV="1">
            <a:off x="1146225" y="1966265"/>
            <a:ext cx="7903879" cy="2008900"/>
          </a:xfrm>
          <a:custGeom>
            <a:avLst/>
            <a:gdLst/>
            <a:ahLst/>
            <a:cxnLst/>
            <a:rect l="l" t="t" r="r" b="b"/>
            <a:pathLst>
              <a:path w="7903879" h="2008900">
                <a:moveTo>
                  <a:pt x="1008112" y="0"/>
                </a:moveTo>
                <a:cubicBezTo>
                  <a:pt x="1562433" y="0"/>
                  <a:pt x="2012259" y="447393"/>
                  <a:pt x="2015854" y="1000788"/>
                </a:cubicBezTo>
                <a:lnTo>
                  <a:pt x="2017300" y="1000788"/>
                </a:lnTo>
                <a:cubicBezTo>
                  <a:pt x="2017300" y="1527632"/>
                  <a:pt x="2444392" y="1954724"/>
                  <a:pt x="2971236" y="1954724"/>
                </a:cubicBezTo>
                <a:cubicBezTo>
                  <a:pt x="3495636" y="1954724"/>
                  <a:pt x="3921207" y="1531586"/>
                  <a:pt x="3924802" y="1008112"/>
                </a:cubicBezTo>
                <a:lnTo>
                  <a:pt x="3924531" y="1008112"/>
                </a:lnTo>
                <a:cubicBezTo>
                  <a:pt x="3924531" y="451347"/>
                  <a:pt x="4375878" y="0"/>
                  <a:pt x="4932643" y="0"/>
                </a:cubicBezTo>
                <a:cubicBezTo>
                  <a:pt x="5486964" y="0"/>
                  <a:pt x="5936790" y="447393"/>
                  <a:pt x="5940385" y="1000788"/>
                </a:cubicBezTo>
                <a:lnTo>
                  <a:pt x="5941831" y="1000788"/>
                </a:lnTo>
                <a:cubicBezTo>
                  <a:pt x="5941831" y="1527632"/>
                  <a:pt x="6368923" y="1954724"/>
                  <a:pt x="6895767" y="1954724"/>
                </a:cubicBezTo>
                <a:cubicBezTo>
                  <a:pt x="7422611" y="1954724"/>
                  <a:pt x="7849703" y="1527632"/>
                  <a:pt x="7849703" y="1000788"/>
                </a:cubicBezTo>
                <a:lnTo>
                  <a:pt x="7903879" y="1000788"/>
                </a:lnTo>
                <a:cubicBezTo>
                  <a:pt x="7903879" y="1557553"/>
                  <a:pt x="7452532" y="2008900"/>
                  <a:pt x="6895767" y="2008900"/>
                </a:cubicBezTo>
                <a:cubicBezTo>
                  <a:pt x="6341446" y="2008900"/>
                  <a:pt x="5891620" y="1561507"/>
                  <a:pt x="5888025" y="1008112"/>
                </a:cubicBezTo>
                <a:lnTo>
                  <a:pt x="5886579" y="1008112"/>
                </a:lnTo>
                <a:cubicBezTo>
                  <a:pt x="5886579" y="481268"/>
                  <a:pt x="5459487" y="54176"/>
                  <a:pt x="4932643" y="54176"/>
                </a:cubicBezTo>
                <a:cubicBezTo>
                  <a:pt x="4408244" y="54176"/>
                  <a:pt x="3982672" y="477314"/>
                  <a:pt x="3979077" y="1000788"/>
                </a:cubicBezTo>
                <a:lnTo>
                  <a:pt x="3979348" y="1000788"/>
                </a:lnTo>
                <a:cubicBezTo>
                  <a:pt x="3979348" y="1557553"/>
                  <a:pt x="3528001" y="2008900"/>
                  <a:pt x="2971236" y="2008900"/>
                </a:cubicBezTo>
                <a:cubicBezTo>
                  <a:pt x="2416915" y="2008900"/>
                  <a:pt x="1967089" y="1561507"/>
                  <a:pt x="1963494" y="1008112"/>
                </a:cubicBezTo>
                <a:lnTo>
                  <a:pt x="1962048" y="1008112"/>
                </a:lnTo>
                <a:cubicBezTo>
                  <a:pt x="1962048" y="481268"/>
                  <a:pt x="1534956" y="54176"/>
                  <a:pt x="1008112" y="54176"/>
                </a:cubicBezTo>
                <a:cubicBezTo>
                  <a:pt x="481268" y="54176"/>
                  <a:pt x="54176" y="481268"/>
                  <a:pt x="54176" y="1008112"/>
                </a:cubicBezTo>
                <a:lnTo>
                  <a:pt x="0" y="1008112"/>
                </a:lnTo>
                <a:cubicBezTo>
                  <a:pt x="0" y="451347"/>
                  <a:pt x="451347" y="0"/>
                  <a:pt x="1008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27349D-DAD3-49F5-A898-B02E568A7036}"/>
              </a:ext>
            </a:extLst>
          </p:cNvPr>
          <p:cNvSpPr/>
          <p:nvPr/>
        </p:nvSpPr>
        <p:spPr>
          <a:xfrm>
            <a:off x="1697904" y="2542488"/>
            <a:ext cx="866378" cy="866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6A043E-D640-4CA5-9163-E3FCB60F376B}"/>
              </a:ext>
            </a:extLst>
          </p:cNvPr>
          <p:cNvSpPr/>
          <p:nvPr/>
        </p:nvSpPr>
        <p:spPr>
          <a:xfrm>
            <a:off x="3663998" y="2542488"/>
            <a:ext cx="866378" cy="866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41D47-7471-4AD8-876E-1B5D9478CC91}"/>
              </a:ext>
            </a:extLst>
          </p:cNvPr>
          <p:cNvSpPr/>
          <p:nvPr/>
        </p:nvSpPr>
        <p:spPr>
          <a:xfrm>
            <a:off x="5630092" y="2542488"/>
            <a:ext cx="866378" cy="866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DFD35C-355D-400A-8D67-9CBF7A7C5A02}"/>
              </a:ext>
            </a:extLst>
          </p:cNvPr>
          <p:cNvSpPr/>
          <p:nvPr/>
        </p:nvSpPr>
        <p:spPr>
          <a:xfrm>
            <a:off x="7596186" y="2542488"/>
            <a:ext cx="866378" cy="866378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096ED6-F319-4112-A48D-C9D12A836AE5}"/>
              </a:ext>
            </a:extLst>
          </p:cNvPr>
          <p:cNvGrpSpPr/>
          <p:nvPr/>
        </p:nvGrpSpPr>
        <p:grpSpPr>
          <a:xfrm>
            <a:off x="1346703" y="4416979"/>
            <a:ext cx="1625933" cy="1674760"/>
            <a:chOff x="575693" y="4105536"/>
            <a:chExt cx="1625933" cy="1674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8D48B-0CBD-4EBD-B8D4-126640DC7CCF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DA8169-79FB-4514-BAA6-D04D652A2737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5F6446-7ED6-48EF-9C42-896436125397}"/>
              </a:ext>
            </a:extLst>
          </p:cNvPr>
          <p:cNvGrpSpPr/>
          <p:nvPr/>
        </p:nvGrpSpPr>
        <p:grpSpPr>
          <a:xfrm>
            <a:off x="3316267" y="4416979"/>
            <a:ext cx="1625933" cy="1674760"/>
            <a:chOff x="575693" y="4105536"/>
            <a:chExt cx="1625933" cy="16747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3A612C-9A21-413F-AB10-BED6CB75A252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24225-80E4-4376-B118-7B60F751374A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76FEA-917E-42C8-B367-ABAFF7B016B2}"/>
              </a:ext>
            </a:extLst>
          </p:cNvPr>
          <p:cNvGrpSpPr/>
          <p:nvPr/>
        </p:nvGrpSpPr>
        <p:grpSpPr>
          <a:xfrm>
            <a:off x="5285831" y="4416979"/>
            <a:ext cx="1625933" cy="1674760"/>
            <a:chOff x="575693" y="4105536"/>
            <a:chExt cx="1625933" cy="16747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D2D7B5-9339-40BA-8BB4-377F47BB48C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A537BE-852C-46E4-A875-3CBB8BC9B10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F65FD6-83F5-40F3-B3DD-853FC11ADBFB}"/>
              </a:ext>
            </a:extLst>
          </p:cNvPr>
          <p:cNvGrpSpPr/>
          <p:nvPr/>
        </p:nvGrpSpPr>
        <p:grpSpPr>
          <a:xfrm>
            <a:off x="7255395" y="4416979"/>
            <a:ext cx="1625933" cy="1674760"/>
            <a:chOff x="575693" y="4105536"/>
            <a:chExt cx="1625933" cy="1674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A9AF34-D962-430F-8D98-1ACD75B5B2A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3FA32D-731E-4333-A09E-6C607CB89772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막힌 원호 3">
            <a:extLst>
              <a:ext uri="{FF2B5EF4-FFF2-40B4-BE49-F238E27FC236}">
                <a16:creationId xmlns:a16="http://schemas.microsoft.com/office/drawing/2014/main" id="{6917349C-3AD1-4CD8-8283-8236531EA490}"/>
              </a:ext>
            </a:extLst>
          </p:cNvPr>
          <p:cNvSpPr/>
          <p:nvPr/>
        </p:nvSpPr>
        <p:spPr>
          <a:xfrm>
            <a:off x="1147577" y="196626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막힌 원호 38">
            <a:extLst>
              <a:ext uri="{FF2B5EF4-FFF2-40B4-BE49-F238E27FC236}">
                <a16:creationId xmlns:a16="http://schemas.microsoft.com/office/drawing/2014/main" id="{2DB1BEE9-8154-400E-A00E-5CDC0DC74E01}"/>
              </a:ext>
            </a:extLst>
          </p:cNvPr>
          <p:cNvSpPr/>
          <p:nvPr/>
        </p:nvSpPr>
        <p:spPr>
          <a:xfrm rot="10800000">
            <a:off x="3112770" y="196626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막힌 원호 39">
            <a:extLst>
              <a:ext uri="{FF2B5EF4-FFF2-40B4-BE49-F238E27FC236}">
                <a16:creationId xmlns:a16="http://schemas.microsoft.com/office/drawing/2014/main" id="{82DD56FA-74F1-4734-A321-C5568529127D}"/>
              </a:ext>
            </a:extLst>
          </p:cNvPr>
          <p:cNvSpPr/>
          <p:nvPr/>
        </p:nvSpPr>
        <p:spPr>
          <a:xfrm>
            <a:off x="5077963" y="196626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막힌 원호 40">
            <a:extLst>
              <a:ext uri="{FF2B5EF4-FFF2-40B4-BE49-F238E27FC236}">
                <a16:creationId xmlns:a16="http://schemas.microsoft.com/office/drawing/2014/main" id="{594581A7-0D53-4187-9591-A629F8F9F725}"/>
              </a:ext>
            </a:extLst>
          </p:cNvPr>
          <p:cNvSpPr/>
          <p:nvPr/>
        </p:nvSpPr>
        <p:spPr>
          <a:xfrm rot="10800000">
            <a:off x="7043155" y="196626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B8BA1C-7283-4C3B-A13B-88CDA3C75843}"/>
              </a:ext>
            </a:extLst>
          </p:cNvPr>
          <p:cNvGrpSpPr/>
          <p:nvPr/>
        </p:nvGrpSpPr>
        <p:grpSpPr>
          <a:xfrm>
            <a:off x="7929833" y="3800822"/>
            <a:ext cx="288032" cy="288032"/>
            <a:chOff x="1475656" y="1654935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43F7DE-2B66-48CA-8BCA-64764AED910E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91FD99CE-1834-4A24-B9D5-971083F1CC04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D31522-63CF-44C5-9C0B-08A70E3AC086}"/>
              </a:ext>
            </a:extLst>
          </p:cNvPr>
          <p:cNvGrpSpPr/>
          <p:nvPr/>
        </p:nvGrpSpPr>
        <p:grpSpPr>
          <a:xfrm>
            <a:off x="1987077" y="1850824"/>
            <a:ext cx="288032" cy="288032"/>
            <a:chOff x="1475656" y="1654935"/>
            <a:chExt cx="288032" cy="2880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DBAB17-2111-45AC-95CC-5437F07487C4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lowchart: Extract 28">
              <a:extLst>
                <a:ext uri="{FF2B5EF4-FFF2-40B4-BE49-F238E27FC236}">
                  <a16:creationId xmlns:a16="http://schemas.microsoft.com/office/drawing/2014/main" id="{7D11DCF8-0058-40F9-BBB6-D4DC383AE0F8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9A8222-DD7A-4331-B6CB-61D0ECCB019F}"/>
              </a:ext>
            </a:extLst>
          </p:cNvPr>
          <p:cNvGrpSpPr/>
          <p:nvPr/>
        </p:nvGrpSpPr>
        <p:grpSpPr>
          <a:xfrm>
            <a:off x="3988443" y="3793049"/>
            <a:ext cx="288032" cy="288032"/>
            <a:chOff x="1475656" y="1654935"/>
            <a:chExt cx="288032" cy="2880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183DCB-8464-4BA0-A319-9143DE6D7C7F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Flowchart: Extract 31">
              <a:extLst>
                <a:ext uri="{FF2B5EF4-FFF2-40B4-BE49-F238E27FC236}">
                  <a16:creationId xmlns:a16="http://schemas.microsoft.com/office/drawing/2014/main" id="{201A4961-41B3-470B-B139-03CD386099CD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96EAAF-A1B8-4E8F-A89B-3D7A9D775808}"/>
              </a:ext>
            </a:extLst>
          </p:cNvPr>
          <p:cNvGrpSpPr/>
          <p:nvPr/>
        </p:nvGrpSpPr>
        <p:grpSpPr>
          <a:xfrm>
            <a:off x="5928466" y="1860349"/>
            <a:ext cx="288032" cy="288032"/>
            <a:chOff x="1475656" y="1654935"/>
            <a:chExt cx="288032" cy="2880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C290DD-E5A1-4053-90C4-119AD2A747BD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Flowchart: Extract 34">
              <a:extLst>
                <a:ext uri="{FF2B5EF4-FFF2-40B4-BE49-F238E27FC236}">
                  <a16:creationId xmlns:a16="http://schemas.microsoft.com/office/drawing/2014/main" id="{BCBDB0FD-4A65-4BBD-9124-96945B1926C9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61">
            <a:extLst>
              <a:ext uri="{FF2B5EF4-FFF2-40B4-BE49-F238E27FC236}">
                <a16:creationId xmlns:a16="http://schemas.microsoft.com/office/drawing/2014/main" id="{1A1D5901-B748-405D-B751-BAC58398DD1E}"/>
              </a:ext>
            </a:extLst>
          </p:cNvPr>
          <p:cNvSpPr/>
          <p:nvPr/>
        </p:nvSpPr>
        <p:spPr>
          <a:xfrm>
            <a:off x="9550524" y="2542488"/>
            <a:ext cx="866378" cy="8663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69">
            <a:extLst>
              <a:ext uri="{FF2B5EF4-FFF2-40B4-BE49-F238E27FC236}">
                <a16:creationId xmlns:a16="http://schemas.microsoft.com/office/drawing/2014/main" id="{0461461E-F04D-4BDD-9980-1DEEC82CE7AD}"/>
              </a:ext>
            </a:extLst>
          </p:cNvPr>
          <p:cNvGrpSpPr/>
          <p:nvPr/>
        </p:nvGrpSpPr>
        <p:grpSpPr>
          <a:xfrm>
            <a:off x="9224959" y="4416979"/>
            <a:ext cx="1625933" cy="1674760"/>
            <a:chOff x="575693" y="4105536"/>
            <a:chExt cx="1625933" cy="16747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D54DE8-A236-4A3F-8D25-BD3EC3EC68D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70CEE9-F14D-4BAE-B069-F910A4FAE518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막힌 원호 46">
            <a:extLst>
              <a:ext uri="{FF2B5EF4-FFF2-40B4-BE49-F238E27FC236}">
                <a16:creationId xmlns:a16="http://schemas.microsoft.com/office/drawing/2014/main" id="{C66BEE02-206A-4343-ADEB-BEDD2E76D0AF}"/>
              </a:ext>
            </a:extLst>
          </p:cNvPr>
          <p:cNvSpPr/>
          <p:nvPr/>
        </p:nvSpPr>
        <p:spPr>
          <a:xfrm>
            <a:off x="8998395" y="196626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8A7FFEF2-16F5-4EB3-98AB-4C5AF940E2A1}"/>
              </a:ext>
            </a:extLst>
          </p:cNvPr>
          <p:cNvGrpSpPr/>
          <p:nvPr/>
        </p:nvGrpSpPr>
        <p:grpSpPr>
          <a:xfrm>
            <a:off x="9848898" y="1860349"/>
            <a:ext cx="288032" cy="288032"/>
            <a:chOff x="1475656" y="1654935"/>
            <a:chExt cx="288032" cy="288032"/>
          </a:xfrm>
        </p:grpSpPr>
        <p:sp>
          <p:nvSpPr>
            <p:cNvPr id="42" name="Oval 55">
              <a:extLst>
                <a:ext uri="{FF2B5EF4-FFF2-40B4-BE49-F238E27FC236}">
                  <a16:creationId xmlns:a16="http://schemas.microsoft.com/office/drawing/2014/main" id="{2891E552-BA8D-4E8F-B40B-F65EECC8B8DC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Flowchart: Extract 56">
              <a:extLst>
                <a:ext uri="{FF2B5EF4-FFF2-40B4-BE49-F238E27FC236}">
                  <a16:creationId xmlns:a16="http://schemas.microsoft.com/office/drawing/2014/main" id="{901FE8F5-E607-4626-81AC-46E9F08402EF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51">
            <a:extLst>
              <a:ext uri="{FF2B5EF4-FFF2-40B4-BE49-F238E27FC236}">
                <a16:creationId xmlns:a16="http://schemas.microsoft.com/office/drawing/2014/main" id="{E014B678-DF23-4447-80F4-FC3CAC374FD1}"/>
              </a:ext>
            </a:extLst>
          </p:cNvPr>
          <p:cNvSpPr/>
          <p:nvPr/>
        </p:nvSpPr>
        <p:spPr>
          <a:xfrm>
            <a:off x="1980032" y="284242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5F0D0034-C47A-44B2-A1E2-AAD483BED333}"/>
              </a:ext>
            </a:extLst>
          </p:cNvPr>
          <p:cNvSpPr/>
          <p:nvPr/>
        </p:nvSpPr>
        <p:spPr>
          <a:xfrm>
            <a:off x="3939112" y="2812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854C850-1D8F-4E5E-8320-6CF3C545BC52}"/>
              </a:ext>
            </a:extLst>
          </p:cNvPr>
          <p:cNvSpPr/>
          <p:nvPr/>
        </p:nvSpPr>
        <p:spPr>
          <a:xfrm rot="18805991">
            <a:off x="5875166" y="278759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62723B55-A643-4D47-AA36-A01F18B1C0B3}"/>
              </a:ext>
            </a:extLst>
          </p:cNvPr>
          <p:cNvSpPr/>
          <p:nvPr/>
        </p:nvSpPr>
        <p:spPr>
          <a:xfrm>
            <a:off x="7843200" y="28205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DFCF6954-DA03-4328-A44E-E034133E4773}"/>
              </a:ext>
            </a:extLst>
          </p:cNvPr>
          <p:cNvSpPr/>
          <p:nvPr/>
        </p:nvSpPr>
        <p:spPr>
          <a:xfrm>
            <a:off x="9826351" y="281294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5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D314D8A1-257A-4FE7-ACB7-A3D9AA1BEE60}"/>
              </a:ext>
            </a:extLst>
          </p:cNvPr>
          <p:cNvGrpSpPr/>
          <p:nvPr/>
        </p:nvGrpSpPr>
        <p:grpSpPr>
          <a:xfrm>
            <a:off x="946528" y="1795044"/>
            <a:ext cx="10308374" cy="4243818"/>
            <a:chOff x="946528" y="1545254"/>
            <a:chExt cx="10308374" cy="47433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EE2A40F-DCB8-4A31-9855-31C8EC7EBA1A}"/>
                </a:ext>
              </a:extLst>
            </p:cNvPr>
            <p:cNvSpPr/>
            <p:nvPr/>
          </p:nvSpPr>
          <p:spPr>
            <a:xfrm>
              <a:off x="946528" y="1545254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32">
              <a:extLst>
                <a:ext uri="{FF2B5EF4-FFF2-40B4-BE49-F238E27FC236}">
                  <a16:creationId xmlns:a16="http://schemas.microsoft.com/office/drawing/2014/main" id="{F549FEBC-34BE-4460-B029-31A6271D0593}"/>
                </a:ext>
              </a:extLst>
            </p:cNvPr>
            <p:cNvSpPr/>
            <p:nvPr/>
          </p:nvSpPr>
          <p:spPr>
            <a:xfrm>
              <a:off x="6146916" y="1545254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4">
              <a:extLst>
                <a:ext uri="{FF2B5EF4-FFF2-40B4-BE49-F238E27FC236}">
                  <a16:creationId xmlns:a16="http://schemas.microsoft.com/office/drawing/2014/main" id="{958E184B-2CFD-4E38-A784-26BC96D2F454}"/>
                </a:ext>
              </a:extLst>
            </p:cNvPr>
            <p:cNvSpPr/>
            <p:nvPr/>
          </p:nvSpPr>
          <p:spPr>
            <a:xfrm>
              <a:off x="946528" y="3967723"/>
              <a:ext cx="509172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0">
              <a:extLst>
                <a:ext uri="{FF2B5EF4-FFF2-40B4-BE49-F238E27FC236}">
                  <a16:creationId xmlns:a16="http://schemas.microsoft.com/office/drawing/2014/main" id="{5974FF9C-FA05-4CDF-97A3-3A0066AA3EBC}"/>
                </a:ext>
              </a:extLst>
            </p:cNvPr>
            <p:cNvSpPr/>
            <p:nvPr/>
          </p:nvSpPr>
          <p:spPr>
            <a:xfrm>
              <a:off x="6146916" y="3967723"/>
              <a:ext cx="5107986" cy="2320927"/>
            </a:xfrm>
            <a:prstGeom prst="roundRect">
              <a:avLst>
                <a:gd name="adj" fmla="val 12588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Block Arc 7">
            <a:extLst>
              <a:ext uri="{FF2B5EF4-FFF2-40B4-BE49-F238E27FC236}">
                <a16:creationId xmlns:a16="http://schemas.microsoft.com/office/drawing/2014/main" id="{017934C3-482B-43A1-9F4E-F70FFCE74F3C}"/>
              </a:ext>
            </a:extLst>
          </p:cNvPr>
          <p:cNvSpPr/>
          <p:nvPr/>
        </p:nvSpPr>
        <p:spPr>
          <a:xfrm rot="5400000">
            <a:off x="4239239" y="2078435"/>
            <a:ext cx="3709895" cy="3709895"/>
          </a:xfrm>
          <a:prstGeom prst="blockArc">
            <a:avLst>
              <a:gd name="adj1" fmla="val 16229915"/>
              <a:gd name="adj2" fmla="val 21506646"/>
              <a:gd name="adj3" fmla="val 15477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B12175F-7AD1-4287-AC43-FFEB55D056E0}"/>
              </a:ext>
            </a:extLst>
          </p:cNvPr>
          <p:cNvSpPr/>
          <p:nvPr/>
        </p:nvSpPr>
        <p:spPr>
          <a:xfrm>
            <a:off x="4239239" y="2060850"/>
            <a:ext cx="3709895" cy="3709895"/>
          </a:xfrm>
          <a:prstGeom prst="blockArc">
            <a:avLst>
              <a:gd name="adj1" fmla="val 16267252"/>
              <a:gd name="adj2" fmla="val 21557561"/>
              <a:gd name="adj3" fmla="val 152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052608B-FB04-4FA6-99C9-FF5FFD58BA98}"/>
              </a:ext>
            </a:extLst>
          </p:cNvPr>
          <p:cNvSpPr/>
          <p:nvPr/>
        </p:nvSpPr>
        <p:spPr>
          <a:xfrm rot="10800000">
            <a:off x="4239239" y="2078434"/>
            <a:ext cx="3709895" cy="3709895"/>
          </a:xfrm>
          <a:prstGeom prst="blockArc">
            <a:avLst>
              <a:gd name="adj1" fmla="val 16302188"/>
              <a:gd name="adj2" fmla="val 21556929"/>
              <a:gd name="adj3" fmla="val 15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71C3BF7F-E55B-47E1-ADD4-A94E5816A838}"/>
              </a:ext>
            </a:extLst>
          </p:cNvPr>
          <p:cNvSpPr/>
          <p:nvPr/>
        </p:nvSpPr>
        <p:spPr>
          <a:xfrm rot="16200000">
            <a:off x="4239239" y="2060851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97270B-22A1-479F-B1C9-DD15F360EC27}"/>
              </a:ext>
            </a:extLst>
          </p:cNvPr>
          <p:cNvGrpSpPr/>
          <p:nvPr/>
        </p:nvGrpSpPr>
        <p:grpSpPr>
          <a:xfrm>
            <a:off x="4491711" y="2309860"/>
            <a:ext cx="3218009" cy="3200946"/>
            <a:chOff x="2958282" y="2168932"/>
            <a:chExt cx="3218009" cy="32009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A2509E-DEE1-479F-A9C7-4E93271D0E1B}"/>
                </a:ext>
              </a:extLst>
            </p:cNvPr>
            <p:cNvSpPr txBox="1"/>
            <p:nvPr/>
          </p:nvSpPr>
          <p:spPr>
            <a:xfrm rot="2979303">
              <a:off x="3821466" y="24013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56A7EF-AF31-4ADC-9B4E-9F6C63D58631}"/>
                </a:ext>
              </a:extLst>
            </p:cNvPr>
            <p:cNvSpPr txBox="1"/>
            <p:nvPr/>
          </p:nvSpPr>
          <p:spPr>
            <a:xfrm rot="18900000">
              <a:off x="2958282" y="2437888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43F4EF-2C52-41AA-B023-CDFC4E842B2F}"/>
                </a:ext>
              </a:extLst>
            </p:cNvPr>
            <p:cNvSpPr txBox="1"/>
            <p:nvPr/>
          </p:nvSpPr>
          <p:spPr>
            <a:xfrm rot="13500000">
              <a:off x="2958282" y="3301984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148D6C-AD09-4FF5-9F5A-206E355972AA}"/>
                </a:ext>
              </a:extLst>
            </p:cNvPr>
            <p:cNvSpPr txBox="1"/>
            <p:nvPr/>
          </p:nvSpPr>
          <p:spPr>
            <a:xfrm rot="8100000">
              <a:off x="3875930" y="3274102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타원 4">
            <a:extLst>
              <a:ext uri="{FF2B5EF4-FFF2-40B4-BE49-F238E27FC236}">
                <a16:creationId xmlns:a16="http://schemas.microsoft.com/office/drawing/2014/main" id="{2C9821E8-7639-4245-BDCD-352AEBE2B55F}"/>
              </a:ext>
            </a:extLst>
          </p:cNvPr>
          <p:cNvSpPr/>
          <p:nvPr/>
        </p:nvSpPr>
        <p:spPr>
          <a:xfrm>
            <a:off x="4812546" y="2617126"/>
            <a:ext cx="2596900" cy="259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Group 51">
            <a:extLst>
              <a:ext uri="{FF2B5EF4-FFF2-40B4-BE49-F238E27FC236}">
                <a16:creationId xmlns:a16="http://schemas.microsoft.com/office/drawing/2014/main" id="{E4F42BAA-8E80-422C-A9C9-6B6180E84AFC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E80350-692D-4EA5-8FB3-2A7F6A7029E9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414D1-11A5-4EBB-9DE8-D19737C9F6C2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9">
            <a:extLst>
              <a:ext uri="{FF2B5EF4-FFF2-40B4-BE49-F238E27FC236}">
                <a16:creationId xmlns:a16="http://schemas.microsoft.com/office/drawing/2014/main" id="{CA214F59-460D-47C4-9A21-D35CE0CE48FB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FB61A6-D8E1-4D59-A8B2-D8F7DF3847DB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9D7CF2-8C71-4AF0-AF26-4996A6497FE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:a16="http://schemas.microsoft.com/office/drawing/2014/main" id="{0F9879FB-C1E0-458E-8D78-C87BFA72F7B5}"/>
              </a:ext>
            </a:extLst>
          </p:cNvPr>
          <p:cNvGrpSpPr/>
          <p:nvPr/>
        </p:nvGrpSpPr>
        <p:grpSpPr>
          <a:xfrm>
            <a:off x="7854124" y="2141772"/>
            <a:ext cx="2936722" cy="1470776"/>
            <a:chOff x="270023" y="1638319"/>
            <a:chExt cx="2605242" cy="14854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226336-FCEB-4FA9-A042-AB6B5AB1763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CB09D5-989F-4C76-85ED-2930A323B46E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F5124B37-3AA3-40B2-BB4B-2EE399AD9780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74117E-4542-4F0F-AAB2-5125C854D4ED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CB2F26-509D-48D0-8FDB-5ABD1A645763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6CADA9-7927-4A22-AB67-B127749D02E1}"/>
              </a:ext>
            </a:extLst>
          </p:cNvPr>
          <p:cNvGrpSpPr/>
          <p:nvPr/>
        </p:nvGrpSpPr>
        <p:grpSpPr>
          <a:xfrm>
            <a:off x="5058308" y="2731669"/>
            <a:ext cx="2105376" cy="2367814"/>
            <a:chOff x="7322277" y="4321169"/>
            <a:chExt cx="1919053" cy="2158265"/>
          </a:xfrm>
          <a:solidFill>
            <a:schemeClr val="bg1">
              <a:lumMod val="85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0F5670-40BA-4B19-90A4-CB19E4A3B90A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D3AE9A6-C879-4560-8D3D-9B8EAB1A164A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2CCF6B-D7A8-4837-937A-43919A993A4D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3D4CA21-9574-4456-9FF0-A5E09C202437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E88786A-0634-497F-8596-777E6D39510F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A10FBAD-FF29-4B04-9F16-D41B6CF42AC7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007738-099E-4A65-BC20-4F187A9A8F7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0C5FC9E-F51F-4DCD-85EC-F7C26C5B9608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EF7DDDC-B325-45DE-8DD9-DCDEE886C26D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D2973D-F849-4E31-A5E0-E5FBB52425E0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7390543-3866-4E74-8EF9-6D3A9B9BE7D5}"/>
              </a:ext>
            </a:extLst>
          </p:cNvPr>
          <p:cNvSpPr txBox="1"/>
          <p:nvPr/>
        </p:nvSpPr>
        <p:spPr>
          <a:xfrm>
            <a:off x="5220229" y="3592411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21F3CDD-609E-4D49-AC4B-9A8D7605BFB1}"/>
              </a:ext>
            </a:extLst>
          </p:cNvPr>
          <p:cNvSpPr/>
          <p:nvPr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Images &amp; Contents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24845" y="2090614"/>
            <a:ext cx="5751279" cy="892552"/>
            <a:chOff x="2556780" y="1766707"/>
            <a:chExt cx="4243788" cy="892552"/>
          </a:xfrm>
        </p:grpSpPr>
        <p:sp>
          <p:nvSpPr>
            <p:cNvPr id="6" name="TextBox 5"/>
            <p:cNvSpPr txBox="1"/>
            <p:nvPr/>
          </p:nvSpPr>
          <p:spPr>
            <a:xfrm>
              <a:off x="2556780" y="2012928"/>
              <a:ext cx="4243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6780" y="1766707"/>
              <a:ext cx="424378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 flipH="1">
            <a:off x="5833065" y="3335958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60532" y="3356506"/>
            <a:ext cx="4755476" cy="707886"/>
            <a:chOff x="1353016" y="1766707"/>
            <a:chExt cx="3318868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1364065" y="2012928"/>
              <a:ext cx="330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 flipH="1">
            <a:off x="5833065" y="4380074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60532" y="4400622"/>
            <a:ext cx="4755476" cy="707886"/>
            <a:chOff x="1353016" y="1766707"/>
            <a:chExt cx="3318868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1364065" y="2012928"/>
              <a:ext cx="330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 flipH="1">
            <a:off x="5833065" y="5424190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60532" y="5444738"/>
            <a:ext cx="4755476" cy="707886"/>
            <a:chOff x="1353016" y="1766707"/>
            <a:chExt cx="3318868" cy="707886"/>
          </a:xfrm>
        </p:grpSpPr>
        <p:sp>
          <p:nvSpPr>
            <p:cNvPr id="23" name="TextBox 22"/>
            <p:cNvSpPr txBox="1"/>
            <p:nvPr/>
          </p:nvSpPr>
          <p:spPr>
            <a:xfrm>
              <a:off x="1364065" y="2012928"/>
              <a:ext cx="330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53016" y="1766707"/>
              <a:ext cx="331886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36">
            <a:extLst>
              <a:ext uri="{FF2B5EF4-FFF2-40B4-BE49-F238E27FC236}">
                <a16:creationId xmlns:a16="http://schemas.microsoft.com/office/drawing/2014/main" id="{466A2112-7CCA-4B18-B042-5F58F84B9EF5}"/>
              </a:ext>
            </a:extLst>
          </p:cNvPr>
          <p:cNvSpPr/>
          <p:nvPr/>
        </p:nvSpPr>
        <p:spPr>
          <a:xfrm>
            <a:off x="6024990" y="4581015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3AAC932-A9A6-440C-A4D5-6D7F7B0D606D}"/>
              </a:ext>
            </a:extLst>
          </p:cNvPr>
          <p:cNvSpPr/>
          <p:nvPr/>
        </p:nvSpPr>
        <p:spPr>
          <a:xfrm>
            <a:off x="6015267" y="5635436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0F2FDF3F-4591-4B91-A6FF-F5DFA2DEE115}"/>
              </a:ext>
            </a:extLst>
          </p:cNvPr>
          <p:cNvSpPr/>
          <p:nvPr/>
        </p:nvSpPr>
        <p:spPr>
          <a:xfrm>
            <a:off x="5988598" y="356967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C1EF8A-651C-4D43-A35C-FC946A51F4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4089705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9917</TotalTime>
  <Words>4749</Words>
  <Application>Microsoft Office PowerPoint</Application>
  <PresentationFormat>Widescreen</PresentationFormat>
  <Paragraphs>532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HY견명조</vt:lpstr>
      <vt:lpstr>맑은 고딕</vt:lpstr>
      <vt:lpstr>Arial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Images &amp;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112</cp:revision>
  <dcterms:created xsi:type="dcterms:W3CDTF">2018-04-24T17:14:44Z</dcterms:created>
  <dcterms:modified xsi:type="dcterms:W3CDTF">2018-11-03T11:57:43Z</dcterms:modified>
</cp:coreProperties>
</file>