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072" y="1815207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48072" y="663079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48072" y="6597932"/>
            <a:ext cx="8495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4" y="602128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Standard (4:3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338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2014-04-01T16:35:38Z</dcterms:created>
  <dcterms:modified xsi:type="dcterms:W3CDTF">2014-12-28T06:09:23Z</dcterms:modified>
</cp:coreProperties>
</file>