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haansoftxlsx"/>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97" r:id="rId5"/>
    <p:sldId id="264" r:id="rId6"/>
    <p:sldId id="262" r:id="rId7"/>
    <p:sldId id="270" r:id="rId8"/>
    <p:sldId id="269" r:id="rId9"/>
    <p:sldId id="265" r:id="rId10"/>
    <p:sldId id="279" r:id="rId11"/>
    <p:sldId id="272" r:id="rId12"/>
    <p:sldId id="290" r:id="rId13"/>
    <p:sldId id="282" r:id="rId14"/>
    <p:sldId id="273" r:id="rId15"/>
    <p:sldId id="295" r:id="rId16"/>
    <p:sldId id="280" r:id="rId17"/>
    <p:sldId id="274" r:id="rId18"/>
    <p:sldId id="286" r:id="rId19"/>
    <p:sldId id="275" r:id="rId20"/>
    <p:sldId id="291" r:id="rId21"/>
    <p:sldId id="284" r:id="rId22"/>
    <p:sldId id="287" r:id="rId23"/>
    <p:sldId id="293" r:id="rId24"/>
    <p:sldId id="285" r:id="rId25"/>
    <p:sldId id="276" r:id="rId26"/>
    <p:sldId id="277" r:id="rId27"/>
    <p:sldId id="281" r:id="rId28"/>
    <p:sldId id="292" r:id="rId29"/>
    <p:sldId id="283" r:id="rId30"/>
    <p:sldId id="288" r:id="rId31"/>
    <p:sldId id="278" r:id="rId32"/>
    <p:sldId id="289" r:id="rId33"/>
    <p:sldId id="296" r:id="rId34"/>
    <p:sldId id="294" r:id="rId35"/>
    <p:sldId id="271" r:id="rId36"/>
    <p:sldId id="257" r:id="rId37"/>
    <p:sldId id="258" r:id="rId38"/>
    <p:sldId id="267" r:id="rId3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941"/>
    <a:srgbClr val="A4D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0" autoAdjust="0"/>
    <p:restoredTop sz="94660"/>
  </p:normalViewPr>
  <p:slideViewPr>
    <p:cSldViewPr>
      <p:cViewPr varScale="1">
        <p:scale>
          <a:sx n="141" d="100"/>
          <a:sy n="141" d="100"/>
        </p:scale>
        <p:origin x="150" y="120"/>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4376834473588966E-2"/>
          <c:y val="5.2203248031496063E-2"/>
          <c:w val="0.88286583748759095"/>
          <c:h val="0.87856742125984255"/>
        </c:manualLayout>
      </c:layout>
      <c:barChart>
        <c:barDir val="col"/>
        <c:grouping val="stack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C4DC-4465-A5C1-C504EB05625C}"/>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C4DC-4465-A5C1-C504EB05625C}"/>
            </c:ext>
          </c:extLst>
        </c:ser>
        <c:ser>
          <c:idx val="2"/>
          <c:order val="2"/>
          <c:tx>
            <c:strRef>
              <c:f>Sheet1!$D$1</c:f>
              <c:strCache>
                <c:ptCount val="1"/>
                <c:pt idx="0">
                  <c:v>Series 3</c:v>
                </c:pt>
              </c:strCache>
            </c:strRef>
          </c:tx>
          <c:spPr>
            <a:solidFill>
              <a:schemeClr val="accent3">
                <a:lumMod val="40000"/>
                <a:lumOff val="60000"/>
              </a:schemeClr>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C4DC-4465-A5C1-C504EB05625C}"/>
            </c:ext>
          </c:extLst>
        </c:ser>
        <c:dLbls>
          <c:showLegendKey val="0"/>
          <c:showVal val="0"/>
          <c:showCatName val="0"/>
          <c:showSerName val="0"/>
          <c:showPercent val="0"/>
          <c:showBubbleSize val="0"/>
        </c:dLbls>
        <c:gapWidth val="250"/>
        <c:overlap val="100"/>
        <c:axId val="1092898960"/>
        <c:axId val="1092904400"/>
      </c:barChart>
      <c:catAx>
        <c:axId val="1092898960"/>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1092904400"/>
        <c:crosses val="autoZero"/>
        <c:auto val="1"/>
        <c:lblAlgn val="ctr"/>
        <c:lblOffset val="100"/>
        <c:noMultiLvlLbl val="0"/>
      </c:catAx>
      <c:valAx>
        <c:axId val="1092904400"/>
        <c:scaling>
          <c:orientation val="minMax"/>
        </c:scaling>
        <c:delete val="0"/>
        <c:axPos val="l"/>
        <c:numFmt formatCode="General" sourceLinked="1"/>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10928989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282727421539009E-2"/>
          <c:y val="4.0625613116208444E-2"/>
          <c:w val="0.96221595559457729"/>
          <c:h val="0.91928262915603931"/>
        </c:manualLayout>
      </c:layout>
      <c:doughnutChart>
        <c:varyColors val="1"/>
        <c:ser>
          <c:idx val="0"/>
          <c:order val="0"/>
          <c:tx>
            <c:strRef>
              <c:f>Sheet1!$B$1</c:f>
              <c:strCache>
                <c:ptCount val="1"/>
                <c:pt idx="0">
                  <c:v>Sales</c:v>
                </c:pt>
              </c:strCache>
            </c:strRef>
          </c:tx>
          <c:dPt>
            <c:idx val="0"/>
            <c:bubble3D val="0"/>
            <c:spPr>
              <a:solidFill>
                <a:schemeClr val="accent3">
                  <a:lumMod val="60000"/>
                  <a:lumOff val="40000"/>
                </a:schemeClr>
              </a:solidFill>
            </c:spPr>
            <c:extLst xmlns:c16r2="http://schemas.microsoft.com/office/drawing/2015/06/chart">
              <c:ext xmlns:c16="http://schemas.microsoft.com/office/drawing/2014/chart" uri="{C3380CC4-5D6E-409C-BE32-E72D297353CC}">
                <c16:uniqueId val="{00000001-003F-4547-A7A8-5621A47FEFE6}"/>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003F-4547-A7A8-5621A47FEFE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35</c:v>
                </c:pt>
                <c:pt idx="1">
                  <c:v>65</c:v>
                </c:pt>
                <c:pt idx="2">
                  <c:v>0</c:v>
                </c:pt>
                <c:pt idx="3">
                  <c:v>0</c:v>
                </c:pt>
              </c:numCache>
            </c:numRef>
          </c:val>
          <c:extLst xmlns:c16r2="http://schemas.microsoft.com/office/drawing/2015/06/chart">
            <c:ext xmlns:c16="http://schemas.microsoft.com/office/drawing/2014/chart" uri="{C3380CC4-5D6E-409C-BE32-E72D297353CC}">
              <c16:uniqueId val="{00000004-003F-4547-A7A8-5621A47FEFE6}"/>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282727421539009E-2"/>
          <c:y val="4.0625613116208444E-2"/>
          <c:w val="0.96221595559457729"/>
          <c:h val="0.91928262915603931"/>
        </c:manualLayout>
      </c:layout>
      <c:doughnutChart>
        <c:varyColors val="1"/>
        <c:ser>
          <c:idx val="0"/>
          <c:order val="0"/>
          <c:tx>
            <c:strRef>
              <c:f>Sheet1!$B$1</c:f>
              <c:strCache>
                <c:ptCount val="1"/>
                <c:pt idx="0">
                  <c:v>Sales</c:v>
                </c:pt>
              </c:strCache>
            </c:strRef>
          </c:tx>
          <c:dPt>
            <c:idx val="0"/>
            <c:bubble3D val="0"/>
            <c:spPr>
              <a:solidFill>
                <a:schemeClr val="accent2"/>
              </a:solidFill>
            </c:spPr>
            <c:extLst xmlns:c16r2="http://schemas.microsoft.com/office/drawing/2015/06/chart">
              <c:ext xmlns:c16="http://schemas.microsoft.com/office/drawing/2014/chart" uri="{C3380CC4-5D6E-409C-BE32-E72D297353CC}">
                <c16:uniqueId val="{00000001-356E-4F15-AB60-FB1D63A8295F}"/>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356E-4F15-AB60-FB1D63A8295F}"/>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60</c:v>
                </c:pt>
                <c:pt idx="1">
                  <c:v>40</c:v>
                </c:pt>
                <c:pt idx="2">
                  <c:v>0</c:v>
                </c:pt>
                <c:pt idx="3">
                  <c:v>0</c:v>
                </c:pt>
              </c:numCache>
            </c:numRef>
          </c:val>
          <c:extLst xmlns:c16r2="http://schemas.microsoft.com/office/drawing/2015/06/chart">
            <c:ext xmlns:c16="http://schemas.microsoft.com/office/drawing/2014/chart" uri="{C3380CC4-5D6E-409C-BE32-E72D297353CC}">
              <c16:uniqueId val="{00000004-356E-4F15-AB60-FB1D63A8295F}"/>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282727421539009E-2"/>
          <c:y val="4.0625613116208444E-2"/>
          <c:w val="0.96221595559457729"/>
          <c:h val="0.91928262915603931"/>
        </c:manualLayout>
      </c:layout>
      <c:doughnutChart>
        <c:varyColors val="1"/>
        <c:ser>
          <c:idx val="0"/>
          <c:order val="0"/>
          <c:tx>
            <c:strRef>
              <c:f>Sheet1!$B$1</c:f>
              <c:strCache>
                <c:ptCount val="1"/>
                <c:pt idx="0">
                  <c:v>Sales</c:v>
                </c:pt>
              </c:strCache>
            </c:strRef>
          </c:tx>
          <c:dPt>
            <c:idx val="0"/>
            <c:bubble3D val="0"/>
            <c:spPr>
              <a:solidFill>
                <a:schemeClr val="accent1"/>
              </a:solidFill>
            </c:spPr>
            <c:extLst xmlns:c16r2="http://schemas.microsoft.com/office/drawing/2015/06/chart">
              <c:ext xmlns:c16="http://schemas.microsoft.com/office/drawing/2014/chart" uri="{C3380CC4-5D6E-409C-BE32-E72D297353CC}">
                <c16:uniqueId val="{00000001-CD78-49E9-AAC2-6923C5C18691}"/>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CD78-49E9-AAC2-6923C5C18691}"/>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85</c:v>
                </c:pt>
                <c:pt idx="1">
                  <c:v>15</c:v>
                </c:pt>
                <c:pt idx="2">
                  <c:v>0</c:v>
                </c:pt>
                <c:pt idx="3">
                  <c:v>0</c:v>
                </c:pt>
              </c:numCache>
            </c:numRef>
          </c:val>
          <c:extLst xmlns:c16r2="http://schemas.microsoft.com/office/drawing/2015/06/chart">
            <c:ext xmlns:c16="http://schemas.microsoft.com/office/drawing/2014/chart" uri="{C3380CC4-5D6E-409C-BE32-E72D297353CC}">
              <c16:uniqueId val="{00000004-CD78-49E9-AAC2-6923C5C18691}"/>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2"/>
              </a:solidFill>
            </c:spPr>
            <c:extLst xmlns:c16r2="http://schemas.microsoft.com/office/drawing/2015/06/chart">
              <c:ext xmlns:c16="http://schemas.microsoft.com/office/drawing/2014/chart" uri="{C3380CC4-5D6E-409C-BE32-E72D297353CC}">
                <c16:uniqueId val="{00000001-17ED-44C6-ABC2-F665DE130353}"/>
              </c:ext>
            </c:extLst>
          </c:dPt>
          <c:dPt>
            <c:idx val="1"/>
            <c:bubble3D val="0"/>
            <c:spPr>
              <a:solidFill>
                <a:schemeClr val="bg1"/>
              </a:solidFill>
            </c:spPr>
            <c:extLst xmlns:c16r2="http://schemas.microsoft.com/office/drawing/2015/06/chart">
              <c:ext xmlns:c16="http://schemas.microsoft.com/office/drawing/2014/chart" uri="{C3380CC4-5D6E-409C-BE32-E72D297353CC}">
                <c16:uniqueId val="{00000003-17ED-44C6-ABC2-F665DE130353}"/>
              </c:ext>
            </c:extLst>
          </c:dPt>
          <c:cat>
            <c:strRef>
              <c:f>Sheet1!$A$2:$A$3</c:f>
              <c:strCache>
                <c:ptCount val="2"/>
                <c:pt idx="0">
                  <c:v>1st Qtr</c:v>
                </c:pt>
                <c:pt idx="1">
                  <c:v>2nd Qtr</c:v>
                </c:pt>
              </c:strCache>
            </c:strRef>
          </c:cat>
          <c:val>
            <c:numRef>
              <c:f>Sheet1!$B$2:$B$3</c:f>
              <c:numCache>
                <c:formatCode>General</c:formatCode>
                <c:ptCount val="2"/>
                <c:pt idx="0">
                  <c:v>55</c:v>
                </c:pt>
                <c:pt idx="1">
                  <c:v>30</c:v>
                </c:pt>
              </c:numCache>
            </c:numRef>
          </c:val>
          <c:extLst xmlns:c16r2="http://schemas.microsoft.com/office/drawing/2015/06/chart">
            <c:ext xmlns:c16="http://schemas.microsoft.com/office/drawing/2014/chart" uri="{C3380CC4-5D6E-409C-BE32-E72D297353CC}">
              <c16:uniqueId val="{00000004-17ED-44C6-ABC2-F665DE130353}"/>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23878"/>
            <a:ext cx="9144000" cy="517545"/>
          </a:xfrm>
          <a:prstGeom prst="rect">
            <a:avLst/>
          </a:prstGeom>
        </p:spPr>
        <p:txBody>
          <a:bodyPr anchor="ctr"/>
          <a:lstStyle>
            <a:lvl1pPr marL="0" indent="0" algn="ctr">
              <a:lnSpc>
                <a:spcPct val="100000"/>
              </a:lnSpc>
              <a:buNone/>
              <a:defRPr sz="3600" b="1" baseline="0">
                <a:latin typeface="+mn-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41422"/>
            <a:ext cx="9144000" cy="432048"/>
          </a:xfrm>
          <a:prstGeom prst="rect">
            <a:avLst/>
          </a:prstGeom>
        </p:spPr>
        <p:txBody>
          <a:bodyPr anchor="ctr"/>
          <a:lstStyle>
            <a:lvl1pPr marL="0" indent="0" algn="ctr">
              <a:lnSpc>
                <a:spcPct val="100000"/>
              </a:lnSpc>
              <a:buNone/>
              <a:defRPr sz="1400" b="1" baseline="0">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pic>
        <p:nvPicPr>
          <p:cNvPr id="1027" name="Picture 3" descr="G:\002-KIMS BUSINESS\007-02-Googleslidesppt\02-GSppt-Contents-Kim\20170429\07-\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97442" y="310690"/>
            <a:ext cx="6414918" cy="32545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2366" y="5048249"/>
            <a:ext cx="9141634" cy="105933"/>
            <a:chOff x="2267744" y="4865360"/>
            <a:chExt cx="8064896" cy="154663"/>
          </a:xfrm>
        </p:grpSpPr>
        <p:sp>
          <p:nvSpPr>
            <p:cNvPr id="2" name="Rectangle 1"/>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0" y="0"/>
            <a:ext cx="9144000" cy="257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7798"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516216"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
            <a:extLst>
              <a:ext uri="{FF2B5EF4-FFF2-40B4-BE49-F238E27FC236}">
                <a16:creationId xmlns:a16="http://schemas.microsoft.com/office/drawing/2014/main" xmlns="" id="{8B87355E-D241-4F84-8E34-F12EFC8C5311}"/>
              </a:ext>
            </a:extLst>
          </p:cNvPr>
          <p:cNvGrpSpPr/>
          <p:nvPr userDrawn="1"/>
        </p:nvGrpSpPr>
        <p:grpSpPr>
          <a:xfrm>
            <a:off x="2366" y="5048249"/>
            <a:ext cx="9141634" cy="105933"/>
            <a:chOff x="2267744" y="4865360"/>
            <a:chExt cx="8064896" cy="154663"/>
          </a:xfrm>
        </p:grpSpPr>
        <p:sp>
          <p:nvSpPr>
            <p:cNvPr id="31" name="Rectangle 1">
              <a:extLst>
                <a:ext uri="{FF2B5EF4-FFF2-40B4-BE49-F238E27FC236}">
                  <a16:creationId xmlns:a16="http://schemas.microsoft.com/office/drawing/2014/main" xmlns="" id="{8A80B83A-8DB6-4419-B9E6-5F4B7AD8250B}"/>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
              <a:extLst>
                <a:ext uri="{FF2B5EF4-FFF2-40B4-BE49-F238E27FC236}">
                  <a16:creationId xmlns:a16="http://schemas.microsoft.com/office/drawing/2014/main" xmlns="" id="{43C72C95-08A5-4AE8-AA2B-7F0F1D15237D}"/>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7">
              <a:extLst>
                <a:ext uri="{FF2B5EF4-FFF2-40B4-BE49-F238E27FC236}">
                  <a16:creationId xmlns:a16="http://schemas.microsoft.com/office/drawing/2014/main" xmlns="" id="{F744013E-0792-4E51-B21F-CE2E88A9BDF0}"/>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8">
              <a:extLst>
                <a:ext uri="{FF2B5EF4-FFF2-40B4-BE49-F238E27FC236}">
                  <a16:creationId xmlns:a16="http://schemas.microsoft.com/office/drawing/2014/main" xmlns="" id="{5048D8BC-6BEB-40DA-A91D-AE076BF3D670}"/>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xmlns="" id="{80C6D9FC-EAE8-4EFC-AD4C-7A54C93E55DE}"/>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2">
              <a:extLst>
                <a:ext uri="{FF2B5EF4-FFF2-40B4-BE49-F238E27FC236}">
                  <a16:creationId xmlns:a16="http://schemas.microsoft.com/office/drawing/2014/main" xmlns="" id="{8CA4EF62-C0AE-487F-99C8-557E9C34CF58}"/>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xmlns="" id="{C99470B5-F69C-47A6-A008-A055BC5A021B}"/>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4">
              <a:extLst>
                <a:ext uri="{FF2B5EF4-FFF2-40B4-BE49-F238E27FC236}">
                  <a16:creationId xmlns:a16="http://schemas.microsoft.com/office/drawing/2014/main" xmlns="" id="{0B0E86D1-5B0C-4381-A5AE-15D3B0AA4D84}"/>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xmlns="" id="{87B717A4-B04E-47EF-9C2D-21FC12E3AC70}"/>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
              <a:extLst>
                <a:ext uri="{FF2B5EF4-FFF2-40B4-BE49-F238E27FC236}">
                  <a16:creationId xmlns:a16="http://schemas.microsoft.com/office/drawing/2014/main" xmlns="" id="{08993359-6EE8-4F9B-A1B6-07CADFE356A7}"/>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7">
              <a:extLst>
                <a:ext uri="{FF2B5EF4-FFF2-40B4-BE49-F238E27FC236}">
                  <a16:creationId xmlns:a16="http://schemas.microsoft.com/office/drawing/2014/main" xmlns="" id="{28BBF0BD-20A1-4BE9-8F51-98ACCA87025F}"/>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8">
              <a:extLst>
                <a:ext uri="{FF2B5EF4-FFF2-40B4-BE49-F238E27FC236}">
                  <a16:creationId xmlns:a16="http://schemas.microsoft.com/office/drawing/2014/main" xmlns="" id="{E5999C32-E7D0-45EA-9ED9-5C3EBEF6D1A2}"/>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9">
              <a:extLst>
                <a:ext uri="{FF2B5EF4-FFF2-40B4-BE49-F238E27FC236}">
                  <a16:creationId xmlns:a16="http://schemas.microsoft.com/office/drawing/2014/main" xmlns="" id="{493FEA4D-D2EC-42FF-815F-E1C62644F9D6}"/>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0">
              <a:extLst>
                <a:ext uri="{FF2B5EF4-FFF2-40B4-BE49-F238E27FC236}">
                  <a16:creationId xmlns:a16="http://schemas.microsoft.com/office/drawing/2014/main" xmlns="" id="{DD68CD7F-C635-4A31-91AE-B21DDAD2D667}"/>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1">
              <a:extLst>
                <a:ext uri="{FF2B5EF4-FFF2-40B4-BE49-F238E27FC236}">
                  <a16:creationId xmlns:a16="http://schemas.microsoft.com/office/drawing/2014/main" xmlns="" id="{7EBF13E9-9DF3-4DA7-870E-B2463BDBB2FD}"/>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2">
              <a:extLst>
                <a:ext uri="{FF2B5EF4-FFF2-40B4-BE49-F238E27FC236}">
                  <a16:creationId xmlns:a16="http://schemas.microsoft.com/office/drawing/2014/main" xmlns="" id="{DFA2D170-A948-4315-9FB0-2033E3DE34DA}"/>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736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Rectangle 22"/>
          <p:cNvSpPr/>
          <p:nvPr userDrawn="1"/>
        </p:nvSpPr>
        <p:spPr>
          <a:xfrm>
            <a:off x="107504" y="123478"/>
            <a:ext cx="8928992" cy="489654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95486"/>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71550"/>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9755" y="1131590"/>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1154419" y="1237310"/>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64171" y="1117462"/>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5" hasCustomPrompt="1"/>
          </p:nvPr>
        </p:nvSpPr>
        <p:spPr>
          <a:xfrm>
            <a:off x="4898835" y="1223182"/>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6364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0"/>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4572000" y="1715444"/>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0" y="3433500"/>
            <a:ext cx="457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71326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3923928" y="0"/>
            <a:ext cx="522007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 hasCustomPrompt="1"/>
          </p:nvPr>
        </p:nvSpPr>
        <p:spPr>
          <a:xfrm>
            <a:off x="611560" y="2787774"/>
            <a:ext cx="2880320" cy="20162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32264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9144000" cy="329183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36079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8252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5" name="그림 개체 틀 14">
            <a:extLst>
              <a:ext uri="{FF2B5EF4-FFF2-40B4-BE49-F238E27FC236}">
                <a16:creationId xmlns:a16="http://schemas.microsoft.com/office/drawing/2014/main" xmlns="" id="{9ECFE99B-B579-4A3C-A87A-75084AC09EE1}"/>
              </a:ext>
            </a:extLst>
          </p:cNvPr>
          <p:cNvSpPr>
            <a:spLocks noGrp="1"/>
          </p:cNvSpPr>
          <p:nvPr>
            <p:ph type="pic" idx="13" hasCustomPrompt="1"/>
          </p:nvPr>
        </p:nvSpPr>
        <p:spPr>
          <a:xfrm>
            <a:off x="0" y="0"/>
            <a:ext cx="4499992" cy="2499742"/>
          </a:xfrm>
          <a:custGeom>
            <a:avLst/>
            <a:gdLst>
              <a:gd name="connsiteX0" fmla="*/ 0 w 4499992"/>
              <a:gd name="connsiteY0" fmla="*/ 0 h 2499742"/>
              <a:gd name="connsiteX1" fmla="*/ 4499992 w 4499992"/>
              <a:gd name="connsiteY1" fmla="*/ 0 h 2499742"/>
              <a:gd name="connsiteX2" fmla="*/ 4499992 w 4499992"/>
              <a:gd name="connsiteY2" fmla="*/ 1368152 h 2499742"/>
              <a:gd name="connsiteX3" fmla="*/ 3372247 w 4499992"/>
              <a:gd name="connsiteY3" fmla="*/ 1368152 h 2499742"/>
              <a:gd name="connsiteX4" fmla="*/ 3372247 w 4499992"/>
              <a:gd name="connsiteY4" fmla="*/ 2499742 h 2499742"/>
              <a:gd name="connsiteX5" fmla="*/ 0 w 4499992"/>
              <a:gd name="connsiteY5" fmla="*/ 249974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4499992" y="0"/>
                </a:lnTo>
                <a:lnTo>
                  <a:pt x="4499992" y="1368152"/>
                </a:lnTo>
                <a:lnTo>
                  <a:pt x="3372247" y="1368152"/>
                </a:lnTo>
                <a:lnTo>
                  <a:pt x="3372247" y="2499742"/>
                </a:lnTo>
                <a:lnTo>
                  <a:pt x="0" y="249974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xmlns="" id="{F4858D0D-29DA-4F26-AF18-C0DEB17ABC84}"/>
              </a:ext>
            </a:extLst>
          </p:cNvPr>
          <p:cNvSpPr>
            <a:spLocks noGrp="1"/>
          </p:cNvSpPr>
          <p:nvPr>
            <p:ph type="pic" idx="15" hasCustomPrompt="1"/>
          </p:nvPr>
        </p:nvSpPr>
        <p:spPr>
          <a:xfrm>
            <a:off x="4644008" y="0"/>
            <a:ext cx="4499992" cy="2499742"/>
          </a:xfrm>
          <a:custGeom>
            <a:avLst/>
            <a:gdLst>
              <a:gd name="connsiteX0" fmla="*/ 0 w 4499992"/>
              <a:gd name="connsiteY0" fmla="*/ 0 h 2499742"/>
              <a:gd name="connsiteX1" fmla="*/ 4499992 w 4499992"/>
              <a:gd name="connsiteY1" fmla="*/ 0 h 2499742"/>
              <a:gd name="connsiteX2" fmla="*/ 4499992 w 4499992"/>
              <a:gd name="connsiteY2" fmla="*/ 2499742 h 2499742"/>
              <a:gd name="connsiteX3" fmla="*/ 1137667 w 4499992"/>
              <a:gd name="connsiteY3" fmla="*/ 2499742 h 2499742"/>
              <a:gd name="connsiteX4" fmla="*/ 1137667 w 4499992"/>
              <a:gd name="connsiteY4" fmla="*/ 1368152 h 2499742"/>
              <a:gd name="connsiteX5" fmla="*/ 0 w 4499992"/>
              <a:gd name="connsiteY5" fmla="*/ 136815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4499992" y="0"/>
                </a:lnTo>
                <a:lnTo>
                  <a:pt x="4499992" y="2499742"/>
                </a:lnTo>
                <a:lnTo>
                  <a:pt x="1137667" y="2499742"/>
                </a:lnTo>
                <a:lnTo>
                  <a:pt x="1137667" y="1368152"/>
                </a:lnTo>
                <a:lnTo>
                  <a:pt x="0" y="136815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xmlns="" id="{400095AA-D917-4540-B014-EEDB5478D0D8}"/>
              </a:ext>
            </a:extLst>
          </p:cNvPr>
          <p:cNvSpPr>
            <a:spLocks noGrp="1"/>
          </p:cNvSpPr>
          <p:nvPr>
            <p:ph type="pic" idx="16" hasCustomPrompt="1"/>
          </p:nvPr>
        </p:nvSpPr>
        <p:spPr>
          <a:xfrm>
            <a:off x="4644008" y="2643759"/>
            <a:ext cx="4499992" cy="2499742"/>
          </a:xfrm>
          <a:custGeom>
            <a:avLst/>
            <a:gdLst>
              <a:gd name="connsiteX0" fmla="*/ 1137667 w 4499992"/>
              <a:gd name="connsiteY0" fmla="*/ 0 h 2499742"/>
              <a:gd name="connsiteX1" fmla="*/ 4499992 w 4499992"/>
              <a:gd name="connsiteY1" fmla="*/ 0 h 2499742"/>
              <a:gd name="connsiteX2" fmla="*/ 4499992 w 4499992"/>
              <a:gd name="connsiteY2" fmla="*/ 2499742 h 2499742"/>
              <a:gd name="connsiteX3" fmla="*/ 0 w 4499992"/>
              <a:gd name="connsiteY3" fmla="*/ 2499742 h 2499742"/>
              <a:gd name="connsiteX4" fmla="*/ 0 w 4499992"/>
              <a:gd name="connsiteY4" fmla="*/ 1118616 h 2499742"/>
              <a:gd name="connsiteX5" fmla="*/ 1137667 w 4499992"/>
              <a:gd name="connsiteY5" fmla="*/ 1118616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1137667" y="0"/>
                </a:moveTo>
                <a:lnTo>
                  <a:pt x="4499992" y="0"/>
                </a:lnTo>
                <a:lnTo>
                  <a:pt x="4499992" y="2499742"/>
                </a:lnTo>
                <a:lnTo>
                  <a:pt x="0" y="2499742"/>
                </a:lnTo>
                <a:lnTo>
                  <a:pt x="0" y="1118616"/>
                </a:lnTo>
                <a:lnTo>
                  <a:pt x="1137667" y="1118616"/>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그림 개체 틀 15">
            <a:extLst>
              <a:ext uri="{FF2B5EF4-FFF2-40B4-BE49-F238E27FC236}">
                <a16:creationId xmlns:a16="http://schemas.microsoft.com/office/drawing/2014/main" xmlns="" id="{E797F658-C176-47C2-AEB4-F20B23921179}"/>
              </a:ext>
            </a:extLst>
          </p:cNvPr>
          <p:cNvSpPr>
            <a:spLocks noGrp="1"/>
          </p:cNvSpPr>
          <p:nvPr>
            <p:ph type="pic" idx="17" hasCustomPrompt="1"/>
          </p:nvPr>
        </p:nvSpPr>
        <p:spPr>
          <a:xfrm>
            <a:off x="0" y="2643759"/>
            <a:ext cx="4499992" cy="2499742"/>
          </a:xfrm>
          <a:custGeom>
            <a:avLst/>
            <a:gdLst>
              <a:gd name="connsiteX0" fmla="*/ 0 w 4499992"/>
              <a:gd name="connsiteY0" fmla="*/ 0 h 2499742"/>
              <a:gd name="connsiteX1" fmla="*/ 3372247 w 4499992"/>
              <a:gd name="connsiteY1" fmla="*/ 0 h 2499742"/>
              <a:gd name="connsiteX2" fmla="*/ 3372247 w 4499992"/>
              <a:gd name="connsiteY2" fmla="*/ 1118616 h 2499742"/>
              <a:gd name="connsiteX3" fmla="*/ 4499992 w 4499992"/>
              <a:gd name="connsiteY3" fmla="*/ 1118616 h 2499742"/>
              <a:gd name="connsiteX4" fmla="*/ 4499992 w 4499992"/>
              <a:gd name="connsiteY4" fmla="*/ 2499742 h 2499742"/>
              <a:gd name="connsiteX5" fmla="*/ 0 w 4499992"/>
              <a:gd name="connsiteY5" fmla="*/ 2499742 h 249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992" h="2499742">
                <a:moveTo>
                  <a:pt x="0" y="0"/>
                </a:moveTo>
                <a:lnTo>
                  <a:pt x="3372247" y="0"/>
                </a:lnTo>
                <a:lnTo>
                  <a:pt x="3372247" y="1118616"/>
                </a:lnTo>
                <a:lnTo>
                  <a:pt x="4499992" y="1118616"/>
                </a:lnTo>
                <a:lnTo>
                  <a:pt x="4499992" y="2499742"/>
                </a:lnTo>
                <a:lnTo>
                  <a:pt x="0" y="249974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54550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3491880" y="2571750"/>
            <a:ext cx="216024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0">
              <a:solidFill>
                <a:schemeClr val="tx1">
                  <a:lumMod val="75000"/>
                  <a:lumOff val="25000"/>
                </a:schemeClr>
              </a:solidFill>
              <a:latin typeface="+mn-lt"/>
            </a:endParaRPr>
          </a:p>
        </p:txBody>
      </p:sp>
      <p:sp>
        <p:nvSpPr>
          <p:cNvPr id="6" name="Picture Placeholder 2"/>
          <p:cNvSpPr>
            <a:spLocks noGrp="1"/>
          </p:cNvSpPr>
          <p:nvPr>
            <p:ph type="pic" idx="14" hasCustomPrompt="1"/>
          </p:nvPr>
        </p:nvSpPr>
        <p:spPr>
          <a:xfrm>
            <a:off x="5652120" y="2571750"/>
            <a:ext cx="349188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0" y="2561481"/>
            <a:ext cx="1740797"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1739834" y="2561481"/>
            <a:ext cx="1752046"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7" hasCustomPrompt="1"/>
          </p:nvPr>
        </p:nvSpPr>
        <p:spPr>
          <a:xfrm>
            <a:off x="0" y="3857625"/>
            <a:ext cx="3491880" cy="1296144"/>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0" y="0"/>
            <a:ext cx="457200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8" hasCustomPrompt="1"/>
          </p:nvPr>
        </p:nvSpPr>
        <p:spPr>
          <a:xfrm>
            <a:off x="4572000" y="0"/>
            <a:ext cx="4572000" cy="257175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34214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grpSp>
        <p:nvGrpSpPr>
          <p:cNvPr id="4" name="Group 3"/>
          <p:cNvGrpSpPr/>
          <p:nvPr userDrawn="1"/>
        </p:nvGrpSpPr>
        <p:grpSpPr>
          <a:xfrm>
            <a:off x="0" y="1347614"/>
            <a:ext cx="9144000" cy="2448272"/>
            <a:chOff x="0" y="1347614"/>
            <a:chExt cx="9144000" cy="2448272"/>
          </a:xfrm>
          <a:solidFill>
            <a:srgbClr val="649941">
              <a:alpha val="85000"/>
            </a:srgbClr>
          </a:solidFill>
        </p:grpSpPr>
        <p:sp>
          <p:nvSpPr>
            <p:cNvPr id="2" name="Rectangle 1"/>
            <p:cNvSpPr/>
            <p:nvPr userDrawn="1"/>
          </p:nvSpPr>
          <p:spPr>
            <a:xfrm>
              <a:off x="0" y="1347614"/>
              <a:ext cx="9144000" cy="24482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1923678"/>
              <a:ext cx="9144000" cy="1224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Text Placeholder 9"/>
          <p:cNvSpPr>
            <a:spLocks noGrp="1"/>
          </p:cNvSpPr>
          <p:nvPr>
            <p:ph type="body" sz="quarter" idx="10" hasCustomPrompt="1"/>
          </p:nvPr>
        </p:nvSpPr>
        <p:spPr>
          <a:xfrm>
            <a:off x="4263027" y="2155604"/>
            <a:ext cx="4880973"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63027" y="2629180"/>
            <a:ext cx="4880973"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grpSp>
        <p:nvGrpSpPr>
          <p:cNvPr id="5" name="Group 4"/>
          <p:cNvGrpSpPr/>
          <p:nvPr userDrawn="1"/>
        </p:nvGrpSpPr>
        <p:grpSpPr>
          <a:xfrm>
            <a:off x="2267744" y="0"/>
            <a:ext cx="4608512" cy="5143500"/>
            <a:chOff x="0" y="1347614"/>
            <a:chExt cx="9144000" cy="2448272"/>
          </a:xfrm>
          <a:solidFill>
            <a:srgbClr val="649941">
              <a:alpha val="85000"/>
            </a:srgbClr>
          </a:solidFill>
        </p:grpSpPr>
        <p:sp>
          <p:nvSpPr>
            <p:cNvPr id="6" name="Rectangle 5"/>
            <p:cNvSpPr/>
            <p:nvPr userDrawn="1"/>
          </p:nvSpPr>
          <p:spPr>
            <a:xfrm>
              <a:off x="0" y="1347614"/>
              <a:ext cx="9144000" cy="24482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1347614"/>
              <a:ext cx="4572000" cy="2448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pic>
        <p:nvPicPr>
          <p:cNvPr id="2052" name="Picture 4" descr="G:\002-KIMS BUSINESS\007-02-Googleslidesppt\02-GSppt-Contents-Kim\20170429\07-\item0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536" y="1628162"/>
            <a:ext cx="2527764" cy="252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3" name="Group 2">
            <a:extLst>
              <a:ext uri="{FF2B5EF4-FFF2-40B4-BE49-F238E27FC236}">
                <a16:creationId xmlns:a16="http://schemas.microsoft.com/office/drawing/2014/main" xmlns="" id="{75A1F0C8-ADE8-49C0-9621-BADA30C5AA62}"/>
              </a:ext>
            </a:extLst>
          </p:cNvPr>
          <p:cNvGrpSpPr/>
          <p:nvPr userDrawn="1"/>
        </p:nvGrpSpPr>
        <p:grpSpPr>
          <a:xfrm>
            <a:off x="2366" y="5048249"/>
            <a:ext cx="9141634" cy="105933"/>
            <a:chOff x="2267744" y="4865360"/>
            <a:chExt cx="8064896" cy="154663"/>
          </a:xfrm>
        </p:grpSpPr>
        <p:sp>
          <p:nvSpPr>
            <p:cNvPr id="24" name="Rectangle 1">
              <a:extLst>
                <a:ext uri="{FF2B5EF4-FFF2-40B4-BE49-F238E27FC236}">
                  <a16:creationId xmlns:a16="http://schemas.microsoft.com/office/drawing/2014/main" xmlns="" id="{F8E22D68-A56D-46FD-BC42-93B4EAE80021}"/>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
              <a:extLst>
                <a:ext uri="{FF2B5EF4-FFF2-40B4-BE49-F238E27FC236}">
                  <a16:creationId xmlns:a16="http://schemas.microsoft.com/office/drawing/2014/main" xmlns="" id="{8D24A598-D874-4C08-BEA7-301F153CADDB}"/>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7">
              <a:extLst>
                <a:ext uri="{FF2B5EF4-FFF2-40B4-BE49-F238E27FC236}">
                  <a16:creationId xmlns:a16="http://schemas.microsoft.com/office/drawing/2014/main" xmlns="" id="{53A13DC6-0EDF-4A8E-8E4D-81768F1DF80B}"/>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xmlns="" id="{F2E441BD-7BE9-4A75-9DB5-735EC46026C2}"/>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xmlns="" id="{C0BF37B3-A371-4645-A8AB-6294FA0012B1}"/>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xmlns="" id="{D1F581C4-49C2-4733-8878-B70E3BB3F71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xmlns="" id="{0562264D-B2F2-4788-B47F-5919F0A03323}"/>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xmlns="" id="{1D2413AA-E9C9-4063-A40F-31C3653DDF8F}"/>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xmlns="" id="{98EE8A88-944E-4EAF-802A-76F8CA0050A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6">
              <a:extLst>
                <a:ext uri="{FF2B5EF4-FFF2-40B4-BE49-F238E27FC236}">
                  <a16:creationId xmlns:a16="http://schemas.microsoft.com/office/drawing/2014/main" xmlns="" id="{0A2BE1D3-6B9D-4BA7-AAC7-928A6AA44D8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7">
              <a:extLst>
                <a:ext uri="{FF2B5EF4-FFF2-40B4-BE49-F238E27FC236}">
                  <a16:creationId xmlns:a16="http://schemas.microsoft.com/office/drawing/2014/main" xmlns="" id="{576E8FCF-68A2-4B49-93A1-8F3AE723DA83}"/>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8">
              <a:extLst>
                <a:ext uri="{FF2B5EF4-FFF2-40B4-BE49-F238E27FC236}">
                  <a16:creationId xmlns:a16="http://schemas.microsoft.com/office/drawing/2014/main" xmlns="" id="{E38FF078-492E-46D5-B6EE-4FF39A801B41}"/>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xmlns="" id="{CE554615-93B8-4E75-BBD0-67603689B6A1}"/>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0">
              <a:extLst>
                <a:ext uri="{FF2B5EF4-FFF2-40B4-BE49-F238E27FC236}">
                  <a16:creationId xmlns:a16="http://schemas.microsoft.com/office/drawing/2014/main" xmlns="" id="{AC36994E-976C-4B08-8784-AAC20FDF60E3}"/>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1">
              <a:extLst>
                <a:ext uri="{FF2B5EF4-FFF2-40B4-BE49-F238E27FC236}">
                  <a16:creationId xmlns:a16="http://schemas.microsoft.com/office/drawing/2014/main" xmlns="" id="{7EEBE4CE-D8B6-495B-ACCE-C188E8DF4878}"/>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xmlns="" id="{FD50BD70-C637-458B-8952-261DED7CC717}"/>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132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gradFill>
          <a:gsLst>
            <a:gs pos="0">
              <a:schemeClr val="bg1"/>
            </a:gs>
            <a:gs pos="100000">
              <a:schemeClr val="accent1">
                <a:tint val="23500"/>
                <a:satMod val="160000"/>
                <a:alpha val="0"/>
              </a:schemeClr>
            </a:gs>
          </a:gsLst>
          <a:lin ang="5400000" scaled="0"/>
        </a:gra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2498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Rectangle 22"/>
          <p:cNvSpPr/>
          <p:nvPr userDrawn="1"/>
        </p:nvSpPr>
        <p:spPr>
          <a:xfrm>
            <a:off x="107504" y="123478"/>
            <a:ext cx="8928992" cy="489654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95486"/>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71550"/>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1170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107504" y="1131590"/>
            <a:ext cx="8928992" cy="388843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04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4" name="Picture Placeholder 2"/>
          <p:cNvSpPr>
            <a:spLocks noGrp="1"/>
          </p:cNvSpPr>
          <p:nvPr>
            <p:ph type="pic" idx="1" hasCustomPrompt="1"/>
          </p:nvPr>
        </p:nvSpPr>
        <p:spPr>
          <a:xfrm>
            <a:off x="683568" y="1335357"/>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5" name="Picture Placeholder 2"/>
          <p:cNvSpPr>
            <a:spLocks noGrp="1"/>
          </p:cNvSpPr>
          <p:nvPr>
            <p:ph type="pic" idx="12" hasCustomPrompt="1"/>
          </p:nvPr>
        </p:nvSpPr>
        <p:spPr>
          <a:xfrm>
            <a:off x="683568" y="2527876"/>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6" name="Picture Placeholder 2"/>
          <p:cNvSpPr>
            <a:spLocks noGrp="1"/>
          </p:cNvSpPr>
          <p:nvPr>
            <p:ph type="pic" idx="13" hasCustomPrompt="1"/>
          </p:nvPr>
        </p:nvSpPr>
        <p:spPr>
          <a:xfrm>
            <a:off x="683568" y="3720395"/>
            <a:ext cx="1296144" cy="1011595"/>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7" name="Rectangle 26"/>
          <p:cNvSpPr/>
          <p:nvPr userDrawn="1"/>
        </p:nvSpPr>
        <p:spPr>
          <a:xfrm>
            <a:off x="2166260" y="1335357"/>
            <a:ext cx="6977740" cy="1011600"/>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userDrawn="1"/>
        </p:nvSpPr>
        <p:spPr>
          <a:xfrm>
            <a:off x="2166260" y="2527876"/>
            <a:ext cx="6977740" cy="1011600"/>
          </a:xfrm>
          <a:prstGeom prst="rect">
            <a:avLst/>
          </a:prstGeom>
          <a:solidFill>
            <a:schemeClr val="accent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userDrawn="1"/>
        </p:nvSpPr>
        <p:spPr>
          <a:xfrm>
            <a:off x="2166260" y="3720395"/>
            <a:ext cx="6977740" cy="1011600"/>
          </a:xfrm>
          <a:prstGeom prst="rect">
            <a:avLst/>
          </a:prstGeom>
          <a:solidFill>
            <a:schemeClr val="accent3">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9"/>
          <p:cNvSpPr/>
          <p:nvPr userDrawn="1"/>
        </p:nvSpPr>
        <p:spPr>
          <a:xfrm>
            <a:off x="0" y="1335357"/>
            <a:ext cx="511906" cy="101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30"/>
          <p:cNvSpPr/>
          <p:nvPr userDrawn="1"/>
        </p:nvSpPr>
        <p:spPr>
          <a:xfrm>
            <a:off x="0" y="2527876"/>
            <a:ext cx="511906" cy="101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31"/>
          <p:cNvSpPr/>
          <p:nvPr userDrawn="1"/>
        </p:nvSpPr>
        <p:spPr>
          <a:xfrm>
            <a:off x="0" y="3720395"/>
            <a:ext cx="511906" cy="1011600"/>
          </a:xfrm>
          <a:prstGeom prst="rect">
            <a:avLst/>
          </a:prstGeom>
          <a:solidFill>
            <a:schemeClr val="accent3">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Group 2">
            <a:extLst>
              <a:ext uri="{FF2B5EF4-FFF2-40B4-BE49-F238E27FC236}">
                <a16:creationId xmlns:a16="http://schemas.microsoft.com/office/drawing/2014/main" xmlns="" id="{6E3CB9E0-2383-4255-9EF1-8268A614EEEE}"/>
              </a:ext>
            </a:extLst>
          </p:cNvPr>
          <p:cNvGrpSpPr/>
          <p:nvPr userDrawn="1"/>
        </p:nvGrpSpPr>
        <p:grpSpPr>
          <a:xfrm>
            <a:off x="2366" y="5048249"/>
            <a:ext cx="9141634" cy="105933"/>
            <a:chOff x="2267744" y="4865360"/>
            <a:chExt cx="8064896" cy="154663"/>
          </a:xfrm>
        </p:grpSpPr>
        <p:sp>
          <p:nvSpPr>
            <p:cNvPr id="34" name="Rectangle 1">
              <a:extLst>
                <a:ext uri="{FF2B5EF4-FFF2-40B4-BE49-F238E27FC236}">
                  <a16:creationId xmlns:a16="http://schemas.microsoft.com/office/drawing/2014/main" xmlns="" id="{4B0CF6BD-3392-4544-A141-29F47B1CE57E}"/>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6">
              <a:extLst>
                <a:ext uri="{FF2B5EF4-FFF2-40B4-BE49-F238E27FC236}">
                  <a16:creationId xmlns:a16="http://schemas.microsoft.com/office/drawing/2014/main" xmlns="" id="{622324D8-4779-4A27-9B32-A15B60CA1E3F}"/>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7">
              <a:extLst>
                <a:ext uri="{FF2B5EF4-FFF2-40B4-BE49-F238E27FC236}">
                  <a16:creationId xmlns:a16="http://schemas.microsoft.com/office/drawing/2014/main" xmlns="" id="{70D2B963-189F-4326-8718-BF324BCA16CC}"/>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8">
              <a:extLst>
                <a:ext uri="{FF2B5EF4-FFF2-40B4-BE49-F238E27FC236}">
                  <a16:creationId xmlns:a16="http://schemas.microsoft.com/office/drawing/2014/main" xmlns="" id="{7759F427-4CFF-402D-BAC9-E6272942E259}"/>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1">
              <a:extLst>
                <a:ext uri="{FF2B5EF4-FFF2-40B4-BE49-F238E27FC236}">
                  <a16:creationId xmlns:a16="http://schemas.microsoft.com/office/drawing/2014/main" xmlns="" id="{21B2D139-E4A6-4AA1-9E91-EB0C320C9588}"/>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2">
              <a:extLst>
                <a:ext uri="{FF2B5EF4-FFF2-40B4-BE49-F238E27FC236}">
                  <a16:creationId xmlns:a16="http://schemas.microsoft.com/office/drawing/2014/main" xmlns="" id="{E22D69FE-AEE2-458A-BB65-4421D40B3C1E}"/>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3">
              <a:extLst>
                <a:ext uri="{FF2B5EF4-FFF2-40B4-BE49-F238E27FC236}">
                  <a16:creationId xmlns:a16="http://schemas.microsoft.com/office/drawing/2014/main" xmlns="" id="{3E9B7D25-0B74-47AD-A341-CC17CE7D3CF2}"/>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4">
              <a:extLst>
                <a:ext uri="{FF2B5EF4-FFF2-40B4-BE49-F238E27FC236}">
                  <a16:creationId xmlns:a16="http://schemas.microsoft.com/office/drawing/2014/main" xmlns="" id="{18243A91-A937-4727-AA0C-64F7155E171A}"/>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5">
              <a:extLst>
                <a:ext uri="{FF2B5EF4-FFF2-40B4-BE49-F238E27FC236}">
                  <a16:creationId xmlns:a16="http://schemas.microsoft.com/office/drawing/2014/main" xmlns="" id="{DB98DEF8-FADC-4903-9196-0628B7FF4D70}"/>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6">
              <a:extLst>
                <a:ext uri="{FF2B5EF4-FFF2-40B4-BE49-F238E27FC236}">
                  <a16:creationId xmlns:a16="http://schemas.microsoft.com/office/drawing/2014/main" xmlns="" id="{476076CE-F29A-4765-BAB5-55EF8812AA28}"/>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7">
              <a:extLst>
                <a:ext uri="{FF2B5EF4-FFF2-40B4-BE49-F238E27FC236}">
                  <a16:creationId xmlns:a16="http://schemas.microsoft.com/office/drawing/2014/main" xmlns="" id="{7564AFBA-D0EF-48DA-A6B6-20BBAB6A51EF}"/>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8">
              <a:extLst>
                <a:ext uri="{FF2B5EF4-FFF2-40B4-BE49-F238E27FC236}">
                  <a16:creationId xmlns:a16="http://schemas.microsoft.com/office/drawing/2014/main" xmlns="" id="{95C98BE3-6F7D-4D6D-A2E6-A7DCB674C51A}"/>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9">
              <a:extLst>
                <a:ext uri="{FF2B5EF4-FFF2-40B4-BE49-F238E27FC236}">
                  <a16:creationId xmlns:a16="http://schemas.microsoft.com/office/drawing/2014/main" xmlns="" id="{9654DC83-FBA6-4C1B-8A2E-CCDCC688FEE7}"/>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0">
              <a:extLst>
                <a:ext uri="{FF2B5EF4-FFF2-40B4-BE49-F238E27FC236}">
                  <a16:creationId xmlns:a16="http://schemas.microsoft.com/office/drawing/2014/main" xmlns="" id="{09B23FBB-894F-4244-A484-4FA3442C3C2D}"/>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1">
              <a:extLst>
                <a:ext uri="{FF2B5EF4-FFF2-40B4-BE49-F238E27FC236}">
                  <a16:creationId xmlns:a16="http://schemas.microsoft.com/office/drawing/2014/main" xmlns="" id="{04F25DA4-74DC-4F1B-9ACF-4FA301DEEDD5}"/>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2">
              <a:extLst>
                <a:ext uri="{FF2B5EF4-FFF2-40B4-BE49-F238E27FC236}">
                  <a16:creationId xmlns:a16="http://schemas.microsoft.com/office/drawing/2014/main" xmlns="" id="{47C35BF7-5E1C-4341-8835-40B8D75CE509}"/>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Pentagon 6"/>
          <p:cNvSpPr/>
          <p:nvPr userDrawn="1"/>
        </p:nvSpPr>
        <p:spPr>
          <a:xfrm>
            <a:off x="3563888" y="1459377"/>
            <a:ext cx="3312127" cy="360000"/>
          </a:xfrm>
          <a:prstGeom prst="homePlate">
            <a:avLst>
              <a:gd name="adj" fmla="val 58282"/>
            </a:avLst>
          </a:prstGeom>
          <a:solidFill>
            <a:schemeClr val="accent4">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entagon 7"/>
          <p:cNvSpPr/>
          <p:nvPr userDrawn="1"/>
        </p:nvSpPr>
        <p:spPr>
          <a:xfrm>
            <a:off x="3563888" y="1963541"/>
            <a:ext cx="3672128" cy="360000"/>
          </a:xfrm>
          <a:prstGeom prst="homePlate">
            <a:avLst>
              <a:gd name="adj" fmla="val 58282"/>
            </a:avLst>
          </a:prstGeom>
          <a:solidFill>
            <a:schemeClr val="accent3">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entagon 8"/>
          <p:cNvSpPr/>
          <p:nvPr userDrawn="1"/>
        </p:nvSpPr>
        <p:spPr>
          <a:xfrm>
            <a:off x="3563888" y="2467705"/>
            <a:ext cx="4032128" cy="360000"/>
          </a:xfrm>
          <a:prstGeom prst="homePlate">
            <a:avLst>
              <a:gd name="adj" fmla="val 58282"/>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Pentagon 11"/>
          <p:cNvSpPr/>
          <p:nvPr userDrawn="1"/>
        </p:nvSpPr>
        <p:spPr>
          <a:xfrm>
            <a:off x="3563888" y="2947558"/>
            <a:ext cx="4392128" cy="360000"/>
          </a:xfrm>
          <a:prstGeom prst="homePlate">
            <a:avLst>
              <a:gd name="adj" fmla="val 58282"/>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552" y="1140705"/>
            <a:ext cx="5218080" cy="265400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1021006" y="1483269"/>
            <a:ext cx="2501783" cy="18494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
            <a:extLst>
              <a:ext uri="{FF2B5EF4-FFF2-40B4-BE49-F238E27FC236}">
                <a16:creationId xmlns:a16="http://schemas.microsoft.com/office/drawing/2014/main" xmlns="" id="{C13A72D2-F464-40AB-BCA5-8F0F28F9501E}"/>
              </a:ext>
            </a:extLst>
          </p:cNvPr>
          <p:cNvGrpSpPr/>
          <p:nvPr userDrawn="1"/>
        </p:nvGrpSpPr>
        <p:grpSpPr>
          <a:xfrm>
            <a:off x="2366" y="5048249"/>
            <a:ext cx="9141634" cy="105933"/>
            <a:chOff x="2267744" y="4865360"/>
            <a:chExt cx="8064896" cy="154663"/>
          </a:xfrm>
        </p:grpSpPr>
        <p:sp>
          <p:nvSpPr>
            <p:cNvPr id="31" name="Rectangle 1">
              <a:extLst>
                <a:ext uri="{FF2B5EF4-FFF2-40B4-BE49-F238E27FC236}">
                  <a16:creationId xmlns:a16="http://schemas.microsoft.com/office/drawing/2014/main" xmlns="" id="{438FFFA1-D809-4F75-91E8-41D5DE88B0CA}"/>
                </a:ext>
              </a:extLst>
            </p:cNvPr>
            <p:cNvSpPr/>
            <p:nvPr userDrawn="1"/>
          </p:nvSpPr>
          <p:spPr>
            <a:xfrm>
              <a:off x="2267744" y="4872209"/>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
              <a:extLst>
                <a:ext uri="{FF2B5EF4-FFF2-40B4-BE49-F238E27FC236}">
                  <a16:creationId xmlns:a16="http://schemas.microsoft.com/office/drawing/2014/main" xmlns="" id="{6E9E44BF-838A-43E0-8C09-A63C02F7A596}"/>
                </a:ext>
              </a:extLst>
            </p:cNvPr>
            <p:cNvSpPr/>
            <p:nvPr userDrawn="1"/>
          </p:nvSpPr>
          <p:spPr>
            <a:xfrm>
              <a:off x="2771800" y="4872088"/>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7">
              <a:extLst>
                <a:ext uri="{FF2B5EF4-FFF2-40B4-BE49-F238E27FC236}">
                  <a16:creationId xmlns:a16="http://schemas.microsoft.com/office/drawing/2014/main" xmlns="" id="{A0F4344E-487C-4B76-A89D-090E9073C6F4}"/>
                </a:ext>
              </a:extLst>
            </p:cNvPr>
            <p:cNvSpPr/>
            <p:nvPr userDrawn="1"/>
          </p:nvSpPr>
          <p:spPr>
            <a:xfrm>
              <a:off x="3275856" y="4870431"/>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8">
              <a:extLst>
                <a:ext uri="{FF2B5EF4-FFF2-40B4-BE49-F238E27FC236}">
                  <a16:creationId xmlns:a16="http://schemas.microsoft.com/office/drawing/2014/main" xmlns="" id="{49C60A68-D099-48B9-9B3C-CA487F566FFB}"/>
                </a:ext>
              </a:extLst>
            </p:cNvPr>
            <p:cNvSpPr/>
            <p:nvPr userDrawn="1"/>
          </p:nvSpPr>
          <p:spPr>
            <a:xfrm>
              <a:off x="3779912" y="4870310"/>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xmlns="" id="{1E673706-38E3-4D83-B2E4-D892E800DBB5}"/>
                </a:ext>
              </a:extLst>
            </p:cNvPr>
            <p:cNvSpPr/>
            <p:nvPr userDrawn="1"/>
          </p:nvSpPr>
          <p:spPr>
            <a:xfrm>
              <a:off x="4283968"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2">
              <a:extLst>
                <a:ext uri="{FF2B5EF4-FFF2-40B4-BE49-F238E27FC236}">
                  <a16:creationId xmlns:a16="http://schemas.microsoft.com/office/drawing/2014/main" xmlns="" id="{B2B00D80-B95E-42E5-9669-A63EE75AB1E6}"/>
                </a:ext>
              </a:extLst>
            </p:cNvPr>
            <p:cNvSpPr/>
            <p:nvPr userDrawn="1"/>
          </p:nvSpPr>
          <p:spPr>
            <a:xfrm>
              <a:off x="4788024"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xmlns="" id="{3BF28E8B-36EF-45A4-B19C-E3FB3C308892}"/>
                </a:ext>
              </a:extLst>
            </p:cNvPr>
            <p:cNvSpPr/>
            <p:nvPr userDrawn="1"/>
          </p:nvSpPr>
          <p:spPr>
            <a:xfrm>
              <a:off x="5292080"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4">
              <a:extLst>
                <a:ext uri="{FF2B5EF4-FFF2-40B4-BE49-F238E27FC236}">
                  <a16:creationId xmlns:a16="http://schemas.microsoft.com/office/drawing/2014/main" xmlns="" id="{06219DF2-62AF-47A5-A922-5121B833BBD8}"/>
                </a:ext>
              </a:extLst>
            </p:cNvPr>
            <p:cNvSpPr/>
            <p:nvPr userDrawn="1"/>
          </p:nvSpPr>
          <p:spPr>
            <a:xfrm>
              <a:off x="5796136"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xmlns="" id="{2FE4491E-50BC-4C05-BE33-62624D5A1DBD}"/>
                </a:ext>
              </a:extLst>
            </p:cNvPr>
            <p:cNvSpPr/>
            <p:nvPr userDrawn="1"/>
          </p:nvSpPr>
          <p:spPr>
            <a:xfrm>
              <a:off x="6300192" y="4868845"/>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
              <a:extLst>
                <a:ext uri="{FF2B5EF4-FFF2-40B4-BE49-F238E27FC236}">
                  <a16:creationId xmlns:a16="http://schemas.microsoft.com/office/drawing/2014/main" xmlns="" id="{D644C7C2-1E32-4F96-8E37-5EF1C7B510B0}"/>
                </a:ext>
              </a:extLst>
            </p:cNvPr>
            <p:cNvSpPr/>
            <p:nvPr userDrawn="1"/>
          </p:nvSpPr>
          <p:spPr>
            <a:xfrm>
              <a:off x="6804248" y="4868724"/>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7">
              <a:extLst>
                <a:ext uri="{FF2B5EF4-FFF2-40B4-BE49-F238E27FC236}">
                  <a16:creationId xmlns:a16="http://schemas.microsoft.com/office/drawing/2014/main" xmlns="" id="{251340D8-5710-48BB-8D79-70178F6A3652}"/>
                </a:ext>
              </a:extLst>
            </p:cNvPr>
            <p:cNvSpPr/>
            <p:nvPr userDrawn="1"/>
          </p:nvSpPr>
          <p:spPr>
            <a:xfrm>
              <a:off x="7308304" y="4867067"/>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8">
              <a:extLst>
                <a:ext uri="{FF2B5EF4-FFF2-40B4-BE49-F238E27FC236}">
                  <a16:creationId xmlns:a16="http://schemas.microsoft.com/office/drawing/2014/main" xmlns="" id="{852D8D65-05B6-45C6-B11C-EFB134B1BFD4}"/>
                </a:ext>
              </a:extLst>
            </p:cNvPr>
            <p:cNvSpPr/>
            <p:nvPr userDrawn="1"/>
          </p:nvSpPr>
          <p:spPr>
            <a:xfrm>
              <a:off x="7812360" y="4866946"/>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9">
              <a:extLst>
                <a:ext uri="{FF2B5EF4-FFF2-40B4-BE49-F238E27FC236}">
                  <a16:creationId xmlns:a16="http://schemas.microsoft.com/office/drawing/2014/main" xmlns="" id="{676FE479-DB62-4E58-A30D-E949E480A1B8}"/>
                </a:ext>
              </a:extLst>
            </p:cNvPr>
            <p:cNvSpPr/>
            <p:nvPr userDrawn="1"/>
          </p:nvSpPr>
          <p:spPr>
            <a:xfrm>
              <a:off x="8316416" y="4865481"/>
              <a:ext cx="504056" cy="147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0">
              <a:extLst>
                <a:ext uri="{FF2B5EF4-FFF2-40B4-BE49-F238E27FC236}">
                  <a16:creationId xmlns:a16="http://schemas.microsoft.com/office/drawing/2014/main" xmlns="" id="{14E3D49C-E692-4267-9F43-814CD90ADF47}"/>
                </a:ext>
              </a:extLst>
            </p:cNvPr>
            <p:cNvSpPr/>
            <p:nvPr userDrawn="1"/>
          </p:nvSpPr>
          <p:spPr>
            <a:xfrm>
              <a:off x="8820472" y="4865360"/>
              <a:ext cx="504056" cy="147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1">
              <a:extLst>
                <a:ext uri="{FF2B5EF4-FFF2-40B4-BE49-F238E27FC236}">
                  <a16:creationId xmlns:a16="http://schemas.microsoft.com/office/drawing/2014/main" xmlns="" id="{B7A4AE3C-8634-40A6-8134-C80DE28633AC}"/>
                </a:ext>
              </a:extLst>
            </p:cNvPr>
            <p:cNvSpPr/>
            <p:nvPr userDrawn="1"/>
          </p:nvSpPr>
          <p:spPr>
            <a:xfrm>
              <a:off x="9324528" y="4871445"/>
              <a:ext cx="504056" cy="147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2">
              <a:extLst>
                <a:ext uri="{FF2B5EF4-FFF2-40B4-BE49-F238E27FC236}">
                  <a16:creationId xmlns:a16="http://schemas.microsoft.com/office/drawing/2014/main" xmlns="" id="{8D838F89-BC9F-49BF-A2E3-527CFE6E254B}"/>
                </a:ext>
              </a:extLst>
            </p:cNvPr>
            <p:cNvSpPr/>
            <p:nvPr userDrawn="1"/>
          </p:nvSpPr>
          <p:spPr>
            <a:xfrm>
              <a:off x="9828584" y="4871324"/>
              <a:ext cx="504056" cy="1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84341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4" r:id="rId2"/>
    <p:sldLayoutId id="2147483671" r:id="rId3"/>
    <p:sldLayoutId id="2147483661" r:id="rId4"/>
    <p:sldLayoutId id="2147483660" r:id="rId5"/>
    <p:sldLayoutId id="2147483655" r:id="rId6"/>
    <p:sldLayoutId id="2147483662" r:id="rId7"/>
    <p:sldLayoutId id="2147483663" r:id="rId8"/>
    <p:sldLayoutId id="2147483673" r:id="rId9"/>
    <p:sldLayoutId id="2147483665" r:id="rId10"/>
    <p:sldLayoutId id="2147483666" r:id="rId11"/>
    <p:sldLayoutId id="2147483667" r:id="rId12"/>
    <p:sldLayoutId id="2147483672" r:id="rId13"/>
    <p:sldLayoutId id="2147483668" r:id="rId14"/>
    <p:sldLayoutId id="2147483669"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4724113"/>
            <a:ext cx="9144000" cy="215444"/>
          </a:xfrm>
          <a:prstGeom prst="rect">
            <a:avLst/>
          </a:prstGeom>
          <a:noFill/>
        </p:spPr>
        <p:txBody>
          <a:bodyPr wrap="square" rtlCol="0">
            <a:spAutoFit/>
          </a:bodyPr>
          <a:lstStyle/>
          <a:p>
            <a:pPr algn="ctr"/>
            <a:r>
              <a:rPr lang="en-US" altLang="ko-KR" sz="800" dirty="0">
                <a:solidFill>
                  <a:schemeClr val="bg1"/>
                </a:solidFill>
                <a:cs typeface="Arial" pitchFamily="34" charset="0"/>
                <a:hlinkClick r:id="rId2"/>
              </a:rPr>
              <a:t>http://www.free-powerpoint-templates-design.com</a:t>
            </a:r>
            <a:endParaRPr lang="ko-KR" altLang="en-US" sz="800" dirty="0">
              <a:solidFill>
                <a:schemeClr val="bg1"/>
              </a:solidFill>
              <a:cs typeface="Arial" pitchFamily="34" charset="0"/>
            </a:endParaRPr>
          </a:p>
        </p:txBody>
      </p:sp>
      <p:sp>
        <p:nvSpPr>
          <p:cNvPr id="3" name="Text Placeholder 2"/>
          <p:cNvSpPr>
            <a:spLocks noGrp="1"/>
          </p:cNvSpPr>
          <p:nvPr>
            <p:ph type="body" sz="quarter" idx="10"/>
          </p:nvPr>
        </p:nvSpPr>
        <p:spPr/>
        <p:txBody>
          <a:bodyPr/>
          <a:lstStyle/>
          <a:p>
            <a:pPr lvl="0"/>
            <a:r>
              <a:rPr lang="en-US" altLang="ko-KR" dirty="0">
                <a:ea typeface="맑은 고딕" pitchFamily="50" charset="-127"/>
              </a:rPr>
              <a:t>FREE PPT TEMPLATES</a:t>
            </a:r>
            <a:endParaRPr lang="en-US" altLang="ko-KR" dirty="0"/>
          </a:p>
        </p:txBody>
      </p:sp>
      <p:sp>
        <p:nvSpPr>
          <p:cNvPr id="4" name="Text Placeholder 3"/>
          <p:cNvSpPr>
            <a:spLocks noGrp="1"/>
          </p:cNvSpPr>
          <p:nvPr>
            <p:ph type="body" sz="quarter" idx="11"/>
          </p:nvPr>
        </p:nvSpPr>
        <p:spPr/>
        <p:txBody>
          <a:bodyPr/>
          <a:lstStyle/>
          <a:p>
            <a:pPr>
              <a:spcBef>
                <a:spcPts val="0"/>
              </a:spcBef>
              <a:defRPr/>
            </a:pPr>
            <a:r>
              <a:rPr lang="en-US" altLang="ko-KR" dirty="0"/>
              <a:t>INSERT THE TITLE</a:t>
            </a:r>
          </a:p>
          <a:p>
            <a:pPr>
              <a:spcBef>
                <a:spcPts val="0"/>
              </a:spcBef>
              <a:defRPr/>
            </a:pPr>
            <a:r>
              <a:rPr lang="en-US" altLang="ko-KR" dirty="0"/>
              <a:t>OF YOUR PRESENTATION HERE</a:t>
            </a: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865504" y="216248"/>
            <a:ext cx="941472" cy="232815"/>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Table 3"/>
          <p:cNvGraphicFramePr>
            <a:graphicFrameLocks noGrp="1"/>
          </p:cNvGraphicFramePr>
          <p:nvPr>
            <p:extLst>
              <p:ext uri="{D42A27DB-BD31-4B8C-83A1-F6EECF244321}">
                <p14:modId xmlns:p14="http://schemas.microsoft.com/office/powerpoint/2010/main" val="1861477117"/>
              </p:ext>
            </p:extLst>
          </p:nvPr>
        </p:nvGraphicFramePr>
        <p:xfrm>
          <a:off x="943479" y="1349144"/>
          <a:ext cx="7200809" cy="3238830"/>
        </p:xfrm>
        <a:graphic>
          <a:graphicData uri="http://schemas.openxmlformats.org/drawingml/2006/table">
            <a:tbl>
              <a:tblPr firstRow="1" bandRow="1">
                <a:tableStyleId>{5C22544A-7EE6-4342-B048-85BDC9FD1C3A}</a:tableStyleId>
              </a:tblPr>
              <a:tblGrid>
                <a:gridCol w="1028687">
                  <a:extLst>
                    <a:ext uri="{9D8B030D-6E8A-4147-A177-3AD203B41FA5}">
                      <a16:colId xmlns:a16="http://schemas.microsoft.com/office/drawing/2014/main" xmlns="" val="20000"/>
                    </a:ext>
                  </a:extLst>
                </a:gridCol>
                <a:gridCol w="1028687">
                  <a:extLst>
                    <a:ext uri="{9D8B030D-6E8A-4147-A177-3AD203B41FA5}">
                      <a16:colId xmlns:a16="http://schemas.microsoft.com/office/drawing/2014/main" xmlns="" val="20001"/>
                    </a:ext>
                  </a:extLst>
                </a:gridCol>
                <a:gridCol w="1028687">
                  <a:extLst>
                    <a:ext uri="{9D8B030D-6E8A-4147-A177-3AD203B41FA5}">
                      <a16:colId xmlns:a16="http://schemas.microsoft.com/office/drawing/2014/main" xmlns="" val="20002"/>
                    </a:ext>
                  </a:extLst>
                </a:gridCol>
                <a:gridCol w="1028687">
                  <a:extLst>
                    <a:ext uri="{9D8B030D-6E8A-4147-A177-3AD203B41FA5}">
                      <a16:colId xmlns:a16="http://schemas.microsoft.com/office/drawing/2014/main" xmlns="" val="20003"/>
                    </a:ext>
                  </a:extLst>
                </a:gridCol>
                <a:gridCol w="1028687">
                  <a:extLst>
                    <a:ext uri="{9D8B030D-6E8A-4147-A177-3AD203B41FA5}">
                      <a16:colId xmlns:a16="http://schemas.microsoft.com/office/drawing/2014/main" xmlns="" val="20004"/>
                    </a:ext>
                  </a:extLst>
                </a:gridCol>
                <a:gridCol w="1028687">
                  <a:extLst>
                    <a:ext uri="{9D8B030D-6E8A-4147-A177-3AD203B41FA5}">
                      <a16:colId xmlns:a16="http://schemas.microsoft.com/office/drawing/2014/main" xmlns="" val="20005"/>
                    </a:ext>
                  </a:extLst>
                </a:gridCol>
                <a:gridCol w="1028687">
                  <a:extLst>
                    <a:ext uri="{9D8B030D-6E8A-4147-A177-3AD203B41FA5}">
                      <a16:colId xmlns:a16="http://schemas.microsoft.com/office/drawing/2014/main" xmlns="" val="20006"/>
                    </a:ext>
                  </a:extLst>
                </a:gridCol>
              </a:tblGrid>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Content</a:t>
                      </a:r>
                      <a:endParaRPr lang="ko-KR" altLang="en-US" sz="1200" dirty="0">
                        <a:solidFill>
                          <a:schemeClr val="bg1"/>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0"/>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1"/>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2"/>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3"/>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4"/>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5"/>
                  </a:ext>
                </a:extLst>
              </a:tr>
              <a:tr h="720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$15</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$40</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$35</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$25</a:t>
                      </a:r>
                      <a:endParaRPr lang="ko-KR" altLang="en-US" sz="2000"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$20</a:t>
                      </a:r>
                      <a:endParaRPr lang="ko-KR" altLang="en-US" sz="2000"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$30</a:t>
                      </a:r>
                      <a:endParaRPr lang="ko-KR" altLang="en-US" sz="2000"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schemeClr val="tx1">
                              <a:lumMod val="75000"/>
                              <a:lumOff val="25000"/>
                            </a:schemeClr>
                          </a:solidFill>
                          <a:latin typeface="+mn-lt"/>
                          <a:cs typeface="Arial" pitchFamily="34" charset="0"/>
                        </a:rPr>
                        <a:t>$16</a:t>
                      </a:r>
                      <a:endParaRPr lang="ko-KR" altLang="en-US" sz="2000"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Contents</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alpha val="3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66435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Portfolio Presentation</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6" name="Group 5"/>
          <p:cNvGrpSpPr/>
          <p:nvPr/>
        </p:nvGrpSpPr>
        <p:grpSpPr>
          <a:xfrm>
            <a:off x="539552" y="4011910"/>
            <a:ext cx="8064896" cy="871880"/>
            <a:chOff x="80902" y="1114177"/>
            <a:chExt cx="3303442" cy="871880"/>
          </a:xfrm>
        </p:grpSpPr>
        <p:sp>
          <p:nvSpPr>
            <p:cNvPr id="7" name="TextBox 6"/>
            <p:cNvSpPr txBox="1"/>
            <p:nvPr/>
          </p:nvSpPr>
          <p:spPr>
            <a:xfrm>
              <a:off x="80902" y="1114177"/>
              <a:ext cx="330344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Your Content  Here</a:t>
              </a:r>
              <a:endParaRPr lang="ko-KR" altLang="en-US" sz="1400" b="1" dirty="0">
                <a:solidFill>
                  <a:schemeClr val="tx1">
                    <a:lumMod val="75000"/>
                    <a:lumOff val="25000"/>
                  </a:schemeClr>
                </a:solidFill>
                <a:cs typeface="Arial" pitchFamily="34" charset="0"/>
              </a:endParaRPr>
            </a:p>
          </p:txBody>
        </p:sp>
        <p:sp>
          <p:nvSpPr>
            <p:cNvPr id="8" name="TextBox 7"/>
            <p:cNvSpPr txBox="1"/>
            <p:nvPr/>
          </p:nvSpPr>
          <p:spPr>
            <a:xfrm>
              <a:off x="80902" y="1339726"/>
              <a:ext cx="330344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You can simply impress your audience and add a unique zing and appeal to your Presentations. Easy to change colors, photos and Text. </a:t>
              </a:r>
            </a:p>
          </p:txBody>
        </p:sp>
      </p:grpSp>
      <p:sp>
        <p:nvSpPr>
          <p:cNvPr id="5" name="그림 개체 틀 4">
            <a:extLst>
              <a:ext uri="{FF2B5EF4-FFF2-40B4-BE49-F238E27FC236}">
                <a16:creationId xmlns:a16="http://schemas.microsoft.com/office/drawing/2014/main" xmlns="" id="{1AF1FD74-FE29-4CBC-BA53-A75498E726EE}"/>
              </a:ext>
            </a:extLst>
          </p:cNvPr>
          <p:cNvSpPr>
            <a:spLocks noGrp="1"/>
          </p:cNvSpPr>
          <p:nvPr>
            <p:ph type="pic" idx="14"/>
          </p:nvPr>
        </p:nvSpPr>
        <p:spPr/>
      </p:sp>
      <p:sp>
        <p:nvSpPr>
          <p:cNvPr id="10" name="그림 개체 틀 9">
            <a:extLst>
              <a:ext uri="{FF2B5EF4-FFF2-40B4-BE49-F238E27FC236}">
                <a16:creationId xmlns:a16="http://schemas.microsoft.com/office/drawing/2014/main" xmlns="" id="{9688C76A-B6CE-40DC-950E-DBA7BECB3592}"/>
              </a:ext>
            </a:extLst>
          </p:cNvPr>
          <p:cNvSpPr>
            <a:spLocks noGrp="1"/>
          </p:cNvSpPr>
          <p:nvPr>
            <p:ph type="pic" idx="15"/>
          </p:nvPr>
        </p:nvSpPr>
        <p:spPr/>
      </p:sp>
    </p:spTree>
    <p:extLst>
      <p:ext uri="{BB962C8B-B14F-4D97-AF65-F5344CB8AC3E}">
        <p14:creationId xmlns:p14="http://schemas.microsoft.com/office/powerpoint/2010/main" val="223185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Group 4"/>
          <p:cNvGrpSpPr/>
          <p:nvPr/>
        </p:nvGrpSpPr>
        <p:grpSpPr>
          <a:xfrm>
            <a:off x="2375936" y="1914153"/>
            <a:ext cx="4392128" cy="1620000"/>
            <a:chOff x="2375936" y="2061640"/>
            <a:chExt cx="4392128" cy="1620000"/>
          </a:xfrm>
        </p:grpSpPr>
        <p:sp>
          <p:nvSpPr>
            <p:cNvPr id="6" name="Diamond 5"/>
            <p:cNvSpPr/>
            <p:nvPr/>
          </p:nvSpPr>
          <p:spPr>
            <a:xfrm>
              <a:off x="5148064" y="2061640"/>
              <a:ext cx="1620000" cy="1620000"/>
            </a:xfrm>
            <a:prstGeom prst="diamond">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2375936" y="2061640"/>
              <a:ext cx="1620000" cy="1620000"/>
            </a:xfrm>
            <a:prstGeom prst="diamond">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Diamond 7"/>
            <p:cNvSpPr/>
            <p:nvPr/>
          </p:nvSpPr>
          <p:spPr>
            <a:xfrm>
              <a:off x="4572000" y="2241640"/>
              <a:ext cx="1260000" cy="1260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Diamond 8"/>
            <p:cNvSpPr/>
            <p:nvPr/>
          </p:nvSpPr>
          <p:spPr>
            <a:xfrm>
              <a:off x="3312000" y="2241640"/>
              <a:ext cx="1260000" cy="1260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Diamond 9"/>
            <p:cNvSpPr/>
            <p:nvPr/>
          </p:nvSpPr>
          <p:spPr>
            <a:xfrm>
              <a:off x="4122958" y="2421640"/>
              <a:ext cx="900000" cy="900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1" name="Oval 21"/>
          <p:cNvSpPr>
            <a:spLocks noChangeAspect="1"/>
          </p:cNvSpPr>
          <p:nvPr/>
        </p:nvSpPr>
        <p:spPr>
          <a:xfrm>
            <a:off x="6781277" y="1899315"/>
            <a:ext cx="325602" cy="32832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9"/>
          <p:cNvSpPr/>
          <p:nvPr/>
        </p:nvSpPr>
        <p:spPr>
          <a:xfrm>
            <a:off x="5151854" y="2574668"/>
            <a:ext cx="292564" cy="27386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3"/>
          <p:cNvSpPr/>
          <p:nvPr/>
        </p:nvSpPr>
        <p:spPr>
          <a:xfrm>
            <a:off x="5958064" y="2606162"/>
            <a:ext cx="347107" cy="204177"/>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30"/>
          <p:cNvSpPr/>
          <p:nvPr/>
        </p:nvSpPr>
        <p:spPr>
          <a:xfrm>
            <a:off x="2843808" y="2565415"/>
            <a:ext cx="262122" cy="26135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Oval 7"/>
          <p:cNvSpPr/>
          <p:nvPr/>
        </p:nvSpPr>
        <p:spPr>
          <a:xfrm>
            <a:off x="3715570" y="2568721"/>
            <a:ext cx="310864" cy="31086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Oval 21"/>
          <p:cNvSpPr>
            <a:spLocks noChangeAspect="1"/>
          </p:cNvSpPr>
          <p:nvPr/>
        </p:nvSpPr>
        <p:spPr>
          <a:xfrm>
            <a:off x="4412226" y="2550369"/>
            <a:ext cx="344685" cy="3475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Group 16"/>
          <p:cNvGrpSpPr/>
          <p:nvPr/>
        </p:nvGrpSpPr>
        <p:grpSpPr>
          <a:xfrm>
            <a:off x="333053" y="1356015"/>
            <a:ext cx="2357003" cy="923330"/>
            <a:chOff x="2551705" y="4283314"/>
            <a:chExt cx="2357003" cy="923330"/>
          </a:xfrm>
        </p:grpSpPr>
        <p:sp>
          <p:nvSpPr>
            <p:cNvPr id="18" name="TextBox 17"/>
            <p:cNvSpPr txBox="1"/>
            <p:nvPr/>
          </p:nvSpPr>
          <p:spPr>
            <a:xfrm>
              <a:off x="2551706" y="4560313"/>
              <a:ext cx="2357002"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2551705" y="4283314"/>
              <a:ext cx="2336966"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323528" y="3365553"/>
            <a:ext cx="2357003" cy="923330"/>
            <a:chOff x="2551705" y="4283314"/>
            <a:chExt cx="2357003" cy="923330"/>
          </a:xfrm>
        </p:grpSpPr>
        <p:sp>
          <p:nvSpPr>
            <p:cNvPr id="21" name="TextBox 20"/>
            <p:cNvSpPr txBox="1"/>
            <p:nvPr/>
          </p:nvSpPr>
          <p:spPr>
            <a:xfrm>
              <a:off x="2551706" y="4560313"/>
              <a:ext cx="2357002"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2551705" y="4283314"/>
              <a:ext cx="2336966"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463469" y="1356015"/>
            <a:ext cx="2357003" cy="923330"/>
            <a:chOff x="2551705" y="4283314"/>
            <a:chExt cx="2357003" cy="923330"/>
          </a:xfrm>
        </p:grpSpPr>
        <p:sp>
          <p:nvSpPr>
            <p:cNvPr id="24" name="TextBox 23"/>
            <p:cNvSpPr txBox="1"/>
            <p:nvPr/>
          </p:nvSpPr>
          <p:spPr>
            <a:xfrm>
              <a:off x="2551706" y="4560313"/>
              <a:ext cx="2357002"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2551705" y="4283314"/>
              <a:ext cx="233696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6433907" y="3365553"/>
            <a:ext cx="2357003" cy="923330"/>
            <a:chOff x="2551705" y="4283314"/>
            <a:chExt cx="2357003" cy="923330"/>
          </a:xfrm>
        </p:grpSpPr>
        <p:sp>
          <p:nvSpPr>
            <p:cNvPr id="27" name="TextBox 26"/>
            <p:cNvSpPr txBox="1"/>
            <p:nvPr/>
          </p:nvSpPr>
          <p:spPr>
            <a:xfrm>
              <a:off x="2551706" y="4560313"/>
              <a:ext cx="2357002"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2551705" y="4283314"/>
              <a:ext cx="233696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3396542" y="3393080"/>
            <a:ext cx="2357003" cy="923330"/>
            <a:chOff x="2551705" y="4283314"/>
            <a:chExt cx="2357003" cy="923330"/>
          </a:xfrm>
        </p:grpSpPr>
        <p:sp>
          <p:nvSpPr>
            <p:cNvPr id="30" name="TextBox 29"/>
            <p:cNvSpPr txBox="1"/>
            <p:nvPr/>
          </p:nvSpPr>
          <p:spPr>
            <a:xfrm>
              <a:off x="2551706" y="4560313"/>
              <a:ext cx="2357002"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2551705" y="4283314"/>
              <a:ext cx="2336966"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cxnSp>
        <p:nvCxnSpPr>
          <p:cNvPr id="32" name="Elbow Connector 31"/>
          <p:cNvCxnSpPr>
            <a:stCxn id="7" idx="0"/>
          </p:cNvCxnSpPr>
          <p:nvPr/>
        </p:nvCxnSpPr>
        <p:spPr>
          <a:xfrm rot="16200000" flipV="1">
            <a:off x="2818406" y="1546622"/>
            <a:ext cx="209621" cy="525441"/>
          </a:xfrm>
          <a:prstGeom prst="bentConnector2">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6" idx="0"/>
          </p:cNvCxnSpPr>
          <p:nvPr/>
        </p:nvCxnSpPr>
        <p:spPr>
          <a:xfrm rot="5400000" flipH="1" flipV="1">
            <a:off x="6104512" y="1574457"/>
            <a:ext cx="193249" cy="486144"/>
          </a:xfrm>
          <a:prstGeom prst="bentConnector2">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1" idx="0"/>
          </p:cNvCxnSpPr>
          <p:nvPr/>
        </p:nvCxnSpPr>
        <p:spPr>
          <a:xfrm>
            <a:off x="4563433" y="3239290"/>
            <a:ext cx="1592" cy="153790"/>
          </a:xfrm>
          <a:prstGeom prst="straightConnector1">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10800000" flipV="1">
            <a:off x="2843809" y="3328250"/>
            <a:ext cx="1105605" cy="467635"/>
          </a:xfrm>
          <a:prstGeom prst="bentConnector3">
            <a:avLst>
              <a:gd name="adj1" fmla="val 40523"/>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0800000" flipH="1" flipV="1">
            <a:off x="5208462" y="3328251"/>
            <a:ext cx="1105605" cy="467635"/>
          </a:xfrm>
          <a:prstGeom prst="bentConnector3">
            <a:avLst>
              <a:gd name="adj1" fmla="val 40523"/>
            </a:avLst>
          </a:prstGeom>
          <a:ln w="127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66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4" name="Group 3"/>
          <p:cNvGrpSpPr/>
          <p:nvPr/>
        </p:nvGrpSpPr>
        <p:grpSpPr>
          <a:xfrm>
            <a:off x="539552" y="1162278"/>
            <a:ext cx="2861700" cy="617384"/>
            <a:chOff x="5764394" y="3394105"/>
            <a:chExt cx="2861700" cy="617384"/>
          </a:xfrm>
          <a:solidFill>
            <a:srgbClr val="A4D144"/>
          </a:solidFill>
        </p:grpSpPr>
        <p:sp>
          <p:nvSpPr>
            <p:cNvPr id="5" name="Round Same Side Corner Rectangle 20"/>
            <p:cNvSpPr/>
            <p:nvPr/>
          </p:nvSpPr>
          <p:spPr>
            <a:xfrm rot="10800000">
              <a:off x="5764394"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Round Same Side Corner Rectangle 20"/>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Round Same Side Corner Rectangle 20"/>
            <p:cNvSpPr/>
            <p:nvPr/>
          </p:nvSpPr>
          <p:spPr>
            <a:xfrm rot="10800000">
              <a:off x="6336012"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Round Same Side Corner Rectangle 20"/>
            <p:cNvSpPr/>
            <p:nvPr/>
          </p:nvSpPr>
          <p:spPr>
            <a:xfrm rot="10800000">
              <a:off x="6621821"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Round Same Side Corner Rectangle 20"/>
            <p:cNvSpPr/>
            <p:nvPr/>
          </p:nvSpPr>
          <p:spPr>
            <a:xfrm rot="10800000">
              <a:off x="6907630"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Round Same Side Corner Rectangle 20"/>
            <p:cNvSpPr/>
            <p:nvPr/>
          </p:nvSpPr>
          <p:spPr>
            <a:xfrm rot="10800000">
              <a:off x="7193439"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Round Same Side Corner Rectangle 20"/>
            <p:cNvSpPr/>
            <p:nvPr/>
          </p:nvSpPr>
          <p:spPr>
            <a:xfrm rot="10800000">
              <a:off x="7479248"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2" name="Round Same Side Corner Rectangle 20"/>
            <p:cNvSpPr/>
            <p:nvPr/>
          </p:nvSpPr>
          <p:spPr>
            <a:xfrm rot="10800000">
              <a:off x="776505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Round Same Side Corner Rectangle 20"/>
            <p:cNvSpPr/>
            <p:nvPr/>
          </p:nvSpPr>
          <p:spPr>
            <a:xfrm rot="10800000">
              <a:off x="8050866"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4" name="Round Same Side Corner Rectangle 20"/>
            <p:cNvSpPr/>
            <p:nvPr/>
          </p:nvSpPr>
          <p:spPr>
            <a:xfrm rot="10800000">
              <a:off x="833667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15" name="Group 14"/>
          <p:cNvGrpSpPr/>
          <p:nvPr/>
        </p:nvGrpSpPr>
        <p:grpSpPr>
          <a:xfrm>
            <a:off x="539552" y="2357397"/>
            <a:ext cx="2861700" cy="617384"/>
            <a:chOff x="5764394" y="3394105"/>
            <a:chExt cx="2861700" cy="617384"/>
          </a:xfrm>
          <a:solidFill>
            <a:srgbClr val="A4D144"/>
          </a:solidFill>
        </p:grpSpPr>
        <p:sp>
          <p:nvSpPr>
            <p:cNvPr id="16" name="Round Same Side Corner Rectangle 20"/>
            <p:cNvSpPr/>
            <p:nvPr/>
          </p:nvSpPr>
          <p:spPr>
            <a:xfrm rot="10800000">
              <a:off x="5764394"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7" name="Round Same Side Corner Rectangle 20"/>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Round Same Side Corner Rectangle 20"/>
            <p:cNvSpPr/>
            <p:nvPr/>
          </p:nvSpPr>
          <p:spPr>
            <a:xfrm rot="10800000">
              <a:off x="6336012"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9" name="Round Same Side Corner Rectangle 20"/>
            <p:cNvSpPr/>
            <p:nvPr/>
          </p:nvSpPr>
          <p:spPr>
            <a:xfrm rot="10800000">
              <a:off x="6621821"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0" name="Round Same Side Corner Rectangle 20"/>
            <p:cNvSpPr/>
            <p:nvPr/>
          </p:nvSpPr>
          <p:spPr>
            <a:xfrm rot="10800000">
              <a:off x="6907630"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1" name="Round Same Side Corner Rectangle 20"/>
            <p:cNvSpPr/>
            <p:nvPr/>
          </p:nvSpPr>
          <p:spPr>
            <a:xfrm rot="10800000">
              <a:off x="7193439"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2" name="Round Same Side Corner Rectangle 20"/>
            <p:cNvSpPr/>
            <p:nvPr/>
          </p:nvSpPr>
          <p:spPr>
            <a:xfrm rot="10800000">
              <a:off x="7479248"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3" name="Round Same Side Corner Rectangle 20"/>
            <p:cNvSpPr/>
            <p:nvPr/>
          </p:nvSpPr>
          <p:spPr>
            <a:xfrm rot="10800000">
              <a:off x="776505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4" name="Round Same Side Corner Rectangle 20"/>
            <p:cNvSpPr/>
            <p:nvPr/>
          </p:nvSpPr>
          <p:spPr>
            <a:xfrm rot="10800000">
              <a:off x="8050866"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5" name="Round Same Side Corner Rectangle 20"/>
            <p:cNvSpPr/>
            <p:nvPr/>
          </p:nvSpPr>
          <p:spPr>
            <a:xfrm rot="10800000">
              <a:off x="833667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26" name="Group 25"/>
          <p:cNvGrpSpPr/>
          <p:nvPr/>
        </p:nvGrpSpPr>
        <p:grpSpPr>
          <a:xfrm>
            <a:off x="539552" y="3552516"/>
            <a:ext cx="2861700" cy="617384"/>
            <a:chOff x="5764394" y="3394105"/>
            <a:chExt cx="2861700" cy="617384"/>
          </a:xfrm>
          <a:solidFill>
            <a:srgbClr val="A4D144"/>
          </a:solidFill>
        </p:grpSpPr>
        <p:sp>
          <p:nvSpPr>
            <p:cNvPr id="27" name="Round Same Side Corner Rectangle 20"/>
            <p:cNvSpPr/>
            <p:nvPr/>
          </p:nvSpPr>
          <p:spPr>
            <a:xfrm rot="10800000">
              <a:off x="5764394"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28" name="Round Same Side Corner Rectangle 20"/>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9" name="Round Same Side Corner Rectangle 20"/>
            <p:cNvSpPr/>
            <p:nvPr/>
          </p:nvSpPr>
          <p:spPr>
            <a:xfrm rot="10800000">
              <a:off x="6336012"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0" name="Round Same Side Corner Rectangle 20"/>
            <p:cNvSpPr/>
            <p:nvPr/>
          </p:nvSpPr>
          <p:spPr>
            <a:xfrm rot="10800000">
              <a:off x="6621821"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1" name="Round Same Side Corner Rectangle 20"/>
            <p:cNvSpPr/>
            <p:nvPr/>
          </p:nvSpPr>
          <p:spPr>
            <a:xfrm rot="10800000">
              <a:off x="6907630"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2" name="Round Same Side Corner Rectangle 20"/>
            <p:cNvSpPr/>
            <p:nvPr/>
          </p:nvSpPr>
          <p:spPr>
            <a:xfrm rot="10800000">
              <a:off x="7193439"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Round Same Side Corner Rectangle 20"/>
            <p:cNvSpPr/>
            <p:nvPr/>
          </p:nvSpPr>
          <p:spPr>
            <a:xfrm rot="10800000">
              <a:off x="7479248"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Round Same Side Corner Rectangle 20"/>
            <p:cNvSpPr/>
            <p:nvPr/>
          </p:nvSpPr>
          <p:spPr>
            <a:xfrm rot="10800000">
              <a:off x="776505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5" name="Round Same Side Corner Rectangle 20"/>
            <p:cNvSpPr/>
            <p:nvPr/>
          </p:nvSpPr>
          <p:spPr>
            <a:xfrm rot="10800000">
              <a:off x="8050866"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Round Same Side Corner Rectangle 20"/>
            <p:cNvSpPr/>
            <p:nvPr/>
          </p:nvSpPr>
          <p:spPr>
            <a:xfrm rot="10800000">
              <a:off x="8336677"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37" name="TextBox 36"/>
          <p:cNvSpPr txBox="1"/>
          <p:nvPr/>
        </p:nvSpPr>
        <p:spPr>
          <a:xfrm>
            <a:off x="3816093" y="1394886"/>
            <a:ext cx="1107996" cy="646331"/>
          </a:xfrm>
          <a:prstGeom prst="rect">
            <a:avLst/>
          </a:prstGeom>
          <a:noFill/>
        </p:spPr>
        <p:txBody>
          <a:bodyPr wrap="none" rtlCol="0" anchor="ctr">
            <a:spAutoFit/>
          </a:bodyPr>
          <a:lstStyle/>
          <a:p>
            <a:pPr algn="r"/>
            <a:r>
              <a:rPr lang="en-US" altLang="ko-KR" sz="3600" b="1" dirty="0">
                <a:solidFill>
                  <a:schemeClr val="accent2"/>
                </a:solidFill>
                <a:cs typeface="Arial" pitchFamily="34" charset="0"/>
              </a:rPr>
              <a:t>70%</a:t>
            </a:r>
            <a:endParaRPr lang="ko-KR" altLang="en-US" sz="3600" b="1" dirty="0">
              <a:solidFill>
                <a:schemeClr val="accent2"/>
              </a:solidFill>
              <a:cs typeface="Arial" pitchFamily="34" charset="0"/>
            </a:endParaRPr>
          </a:p>
        </p:txBody>
      </p:sp>
      <p:sp>
        <p:nvSpPr>
          <p:cNvPr id="38" name="TextBox 37"/>
          <p:cNvSpPr txBox="1"/>
          <p:nvPr/>
        </p:nvSpPr>
        <p:spPr>
          <a:xfrm>
            <a:off x="3816093" y="2584694"/>
            <a:ext cx="1107996" cy="646331"/>
          </a:xfrm>
          <a:prstGeom prst="rect">
            <a:avLst/>
          </a:prstGeom>
          <a:noFill/>
        </p:spPr>
        <p:txBody>
          <a:bodyPr wrap="none" rtlCol="0" anchor="ctr">
            <a:spAutoFit/>
          </a:bodyPr>
          <a:lstStyle/>
          <a:p>
            <a:pPr algn="r"/>
            <a:r>
              <a:rPr lang="en-US" altLang="ko-KR" sz="3600" b="1" dirty="0">
                <a:solidFill>
                  <a:schemeClr val="accent1"/>
                </a:solidFill>
                <a:cs typeface="Arial" pitchFamily="34" charset="0"/>
              </a:rPr>
              <a:t>80%</a:t>
            </a:r>
            <a:endParaRPr lang="ko-KR" altLang="en-US" sz="3600" b="1" dirty="0">
              <a:solidFill>
                <a:schemeClr val="accent1"/>
              </a:solidFill>
              <a:cs typeface="Arial" pitchFamily="34" charset="0"/>
            </a:endParaRPr>
          </a:p>
        </p:txBody>
      </p:sp>
      <p:sp>
        <p:nvSpPr>
          <p:cNvPr id="39" name="TextBox 38"/>
          <p:cNvSpPr txBox="1"/>
          <p:nvPr/>
        </p:nvSpPr>
        <p:spPr>
          <a:xfrm>
            <a:off x="3816093" y="3774502"/>
            <a:ext cx="1107996" cy="646331"/>
          </a:xfrm>
          <a:prstGeom prst="rect">
            <a:avLst/>
          </a:prstGeom>
          <a:noFill/>
        </p:spPr>
        <p:txBody>
          <a:bodyPr wrap="none" rtlCol="0" anchor="ctr">
            <a:spAutoFit/>
          </a:bodyPr>
          <a:lstStyle/>
          <a:p>
            <a:pPr algn="r"/>
            <a:r>
              <a:rPr lang="en-US" altLang="ko-KR" sz="3600" b="1" dirty="0">
                <a:solidFill>
                  <a:schemeClr val="accent4"/>
                </a:solidFill>
                <a:cs typeface="Arial" pitchFamily="34" charset="0"/>
              </a:rPr>
              <a:t>50%</a:t>
            </a:r>
            <a:endParaRPr lang="ko-KR" altLang="en-US" sz="3600" b="1" dirty="0">
              <a:solidFill>
                <a:schemeClr val="accent4"/>
              </a:solidFill>
              <a:cs typeface="Arial" pitchFamily="34" charset="0"/>
            </a:endParaRPr>
          </a:p>
        </p:txBody>
      </p:sp>
      <p:sp>
        <p:nvSpPr>
          <p:cNvPr id="40" name="TextBox 39"/>
          <p:cNvSpPr txBox="1"/>
          <p:nvPr/>
        </p:nvSpPr>
        <p:spPr>
          <a:xfrm>
            <a:off x="539552" y="1837697"/>
            <a:ext cx="2949953"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539552" y="3032816"/>
            <a:ext cx="2949953"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2" name="TextBox 41"/>
          <p:cNvSpPr txBox="1"/>
          <p:nvPr/>
        </p:nvSpPr>
        <p:spPr>
          <a:xfrm>
            <a:off x="539552" y="4227934"/>
            <a:ext cx="2949953"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3" name="Rectangle 42"/>
          <p:cNvSpPr/>
          <p:nvPr/>
        </p:nvSpPr>
        <p:spPr>
          <a:xfrm>
            <a:off x="5364088" y="1203598"/>
            <a:ext cx="3276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5364088" y="4581599"/>
            <a:ext cx="3276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TextBox 44"/>
          <p:cNvSpPr txBox="1"/>
          <p:nvPr/>
        </p:nvSpPr>
        <p:spPr>
          <a:xfrm>
            <a:off x="5364088" y="1471130"/>
            <a:ext cx="3528392" cy="461665"/>
          </a:xfrm>
          <a:prstGeom prst="rect">
            <a:avLst/>
          </a:prstGeom>
          <a:noFill/>
        </p:spPr>
        <p:txBody>
          <a:bodyPr wrap="square" rtlCol="0" anchor="ctr">
            <a:spAutoFit/>
          </a:bodyPr>
          <a:lstStyle/>
          <a:p>
            <a:pPr marL="171450" indent="-171450">
              <a:buFont typeface="Wingdings" pitchFamily="2" charset="2"/>
              <a:buChar char="ü"/>
            </a:pP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6" name="TextBox 45"/>
          <p:cNvSpPr txBox="1"/>
          <p:nvPr/>
        </p:nvSpPr>
        <p:spPr>
          <a:xfrm>
            <a:off x="5364088" y="1973363"/>
            <a:ext cx="3528392" cy="461665"/>
          </a:xfrm>
          <a:prstGeom prst="rect">
            <a:avLst/>
          </a:prstGeom>
          <a:noFill/>
        </p:spPr>
        <p:txBody>
          <a:bodyPr wrap="square" rtlCol="0" anchor="ctr">
            <a:spAutoFit/>
          </a:bodyPr>
          <a:lstStyle/>
          <a:p>
            <a:pPr marL="171450" indent="-171450">
              <a:buFont typeface="Wingdings" pitchFamily="2" charset="2"/>
              <a:buChar char="ü"/>
            </a:pP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7" name="TextBox 46"/>
          <p:cNvSpPr txBox="1"/>
          <p:nvPr/>
        </p:nvSpPr>
        <p:spPr>
          <a:xfrm>
            <a:off x="5364088" y="2475596"/>
            <a:ext cx="3528392" cy="461665"/>
          </a:xfrm>
          <a:prstGeom prst="rect">
            <a:avLst/>
          </a:prstGeom>
          <a:noFill/>
        </p:spPr>
        <p:txBody>
          <a:bodyPr wrap="square" rtlCol="0" anchor="ctr">
            <a:spAutoFit/>
          </a:bodyPr>
          <a:lstStyle/>
          <a:p>
            <a:pPr marL="171450" indent="-171450">
              <a:buFont typeface="Wingdings" pitchFamily="2" charset="2"/>
              <a:buChar char="ü"/>
            </a:pP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8" name="TextBox 47"/>
          <p:cNvSpPr txBox="1"/>
          <p:nvPr/>
        </p:nvSpPr>
        <p:spPr>
          <a:xfrm>
            <a:off x="5364088" y="2977829"/>
            <a:ext cx="3528392" cy="461665"/>
          </a:xfrm>
          <a:prstGeom prst="rect">
            <a:avLst/>
          </a:prstGeom>
          <a:noFill/>
        </p:spPr>
        <p:txBody>
          <a:bodyPr wrap="square" rtlCol="0" anchor="ctr">
            <a:spAutoFit/>
          </a:bodyPr>
          <a:lstStyle/>
          <a:p>
            <a:pPr marL="171450" indent="-171450">
              <a:buFont typeface="Wingdings" pitchFamily="2" charset="2"/>
              <a:buChar char="ü"/>
            </a:pP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49" name="TextBox 48"/>
          <p:cNvSpPr txBox="1"/>
          <p:nvPr/>
        </p:nvSpPr>
        <p:spPr>
          <a:xfrm>
            <a:off x="5364088" y="3480062"/>
            <a:ext cx="3528392" cy="461665"/>
          </a:xfrm>
          <a:prstGeom prst="rect">
            <a:avLst/>
          </a:prstGeom>
          <a:noFill/>
        </p:spPr>
        <p:txBody>
          <a:bodyPr wrap="square" rtlCol="0" anchor="ctr">
            <a:spAutoFit/>
          </a:bodyPr>
          <a:lstStyle/>
          <a:p>
            <a:pPr marL="171450" indent="-171450">
              <a:buFont typeface="Wingdings" pitchFamily="2" charset="2"/>
              <a:buChar char="ü"/>
            </a:pP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50" name="TextBox 49"/>
          <p:cNvSpPr txBox="1"/>
          <p:nvPr/>
        </p:nvSpPr>
        <p:spPr>
          <a:xfrm>
            <a:off x="5364088" y="3982293"/>
            <a:ext cx="3528392" cy="461665"/>
          </a:xfrm>
          <a:prstGeom prst="rect">
            <a:avLst/>
          </a:prstGeom>
          <a:noFill/>
        </p:spPr>
        <p:txBody>
          <a:bodyPr wrap="square" rtlCol="0" anchor="ctr">
            <a:spAutoFit/>
          </a:bodyPr>
          <a:lstStyle/>
          <a:p>
            <a:pPr marL="171450" indent="-171450">
              <a:buFont typeface="Wingdings" pitchFamily="2" charset="2"/>
              <a:buChar char="ü"/>
            </a:pP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17026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8" name="Diamond 7"/>
          <p:cNvSpPr/>
          <p:nvPr/>
        </p:nvSpPr>
        <p:spPr>
          <a:xfrm>
            <a:off x="7980229" y="2803676"/>
            <a:ext cx="648072" cy="648072"/>
          </a:xfrm>
          <a:prstGeom prst="diamond">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Diamond 8"/>
          <p:cNvSpPr/>
          <p:nvPr/>
        </p:nvSpPr>
        <p:spPr>
          <a:xfrm>
            <a:off x="7608338" y="2304920"/>
            <a:ext cx="648072" cy="648072"/>
          </a:xfrm>
          <a:prstGeom prst="diamond">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Diamond 9"/>
          <p:cNvSpPr/>
          <p:nvPr/>
        </p:nvSpPr>
        <p:spPr>
          <a:xfrm>
            <a:off x="7236446" y="1806165"/>
            <a:ext cx="648072" cy="648072"/>
          </a:xfrm>
          <a:prstGeom prst="diamond">
            <a:avLst/>
          </a:prstGeom>
          <a:solidFill>
            <a:schemeClr val="accent3">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Diamond 10"/>
          <p:cNvSpPr/>
          <p:nvPr/>
        </p:nvSpPr>
        <p:spPr>
          <a:xfrm>
            <a:off x="6864554" y="1307410"/>
            <a:ext cx="648072" cy="648072"/>
          </a:xfrm>
          <a:prstGeom prst="diamond">
            <a:avLst/>
          </a:prstGeom>
          <a:solidFill>
            <a:schemeClr val="accent4">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9"/>
          <p:cNvSpPr/>
          <p:nvPr/>
        </p:nvSpPr>
        <p:spPr>
          <a:xfrm>
            <a:off x="7798241" y="2488511"/>
            <a:ext cx="283651" cy="26552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Rectangle 23"/>
          <p:cNvSpPr/>
          <p:nvPr/>
        </p:nvSpPr>
        <p:spPr>
          <a:xfrm>
            <a:off x="7406329" y="2025494"/>
            <a:ext cx="336532" cy="19795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4" name="Rectangle 30"/>
          <p:cNvSpPr/>
          <p:nvPr/>
        </p:nvSpPr>
        <p:spPr>
          <a:xfrm>
            <a:off x="7078019" y="1497415"/>
            <a:ext cx="254137" cy="253394"/>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5" name="Oval 7"/>
          <p:cNvSpPr/>
          <p:nvPr/>
        </p:nvSpPr>
        <p:spPr>
          <a:xfrm>
            <a:off x="8160747" y="2976561"/>
            <a:ext cx="301394" cy="30139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6" name="TextBox 15"/>
          <p:cNvSpPr txBox="1"/>
          <p:nvPr/>
        </p:nvSpPr>
        <p:spPr>
          <a:xfrm>
            <a:off x="3808860" y="2976561"/>
            <a:ext cx="3913886" cy="307777"/>
          </a:xfrm>
          <a:prstGeom prst="rect">
            <a:avLst/>
          </a:prstGeom>
          <a:noFill/>
        </p:spPr>
        <p:txBody>
          <a:bodyPr wrap="square" rtlCol="0" anchor="ctr">
            <a:spAutoFit/>
          </a:bodyPr>
          <a:lstStyle/>
          <a:p>
            <a:pPr algn="r"/>
            <a:r>
              <a:rPr lang="en-US" altLang="ko-KR" sz="1400" dirty="0">
                <a:solidFill>
                  <a:schemeClr val="bg1"/>
                </a:solidFill>
                <a:cs typeface="Arial" pitchFamily="34" charset="0"/>
              </a:rPr>
              <a:t> PowerPoint  Presentation Designed</a:t>
            </a:r>
            <a:endParaRPr lang="ko-KR" altLang="en-US" sz="1400" dirty="0">
              <a:solidFill>
                <a:schemeClr val="bg1"/>
              </a:solidFill>
              <a:cs typeface="Arial" pitchFamily="34" charset="0"/>
            </a:endParaRPr>
          </a:p>
        </p:txBody>
      </p:sp>
      <p:sp>
        <p:nvSpPr>
          <p:cNvPr id="17" name="TextBox 16"/>
          <p:cNvSpPr txBox="1"/>
          <p:nvPr/>
        </p:nvSpPr>
        <p:spPr>
          <a:xfrm>
            <a:off x="3808861" y="2500945"/>
            <a:ext cx="3541119" cy="307777"/>
          </a:xfrm>
          <a:prstGeom prst="rect">
            <a:avLst/>
          </a:prstGeom>
          <a:noFill/>
        </p:spPr>
        <p:txBody>
          <a:bodyPr wrap="square" rtlCol="0" anchor="ctr">
            <a:spAutoFit/>
          </a:bodyPr>
          <a:lstStyle/>
          <a:p>
            <a:pPr algn="r"/>
            <a:r>
              <a:rPr lang="en-US" altLang="ko-KR" sz="1400" dirty="0">
                <a:solidFill>
                  <a:schemeClr val="bg1"/>
                </a:solidFill>
                <a:cs typeface="Arial" pitchFamily="34" charset="0"/>
              </a:rPr>
              <a:t> PowerPoint  Presentation</a:t>
            </a:r>
            <a:endParaRPr lang="ko-KR" altLang="en-US" sz="1400" dirty="0">
              <a:solidFill>
                <a:schemeClr val="bg1"/>
              </a:solidFill>
              <a:cs typeface="Arial" pitchFamily="34" charset="0"/>
            </a:endParaRPr>
          </a:p>
        </p:txBody>
      </p:sp>
      <p:sp>
        <p:nvSpPr>
          <p:cNvPr id="18" name="TextBox 17"/>
          <p:cNvSpPr txBox="1"/>
          <p:nvPr/>
        </p:nvSpPr>
        <p:spPr>
          <a:xfrm>
            <a:off x="3808861" y="1993524"/>
            <a:ext cx="3168352" cy="307777"/>
          </a:xfrm>
          <a:prstGeom prst="rect">
            <a:avLst/>
          </a:prstGeom>
          <a:noFill/>
        </p:spPr>
        <p:txBody>
          <a:bodyPr wrap="square" rtlCol="0" anchor="ctr">
            <a:spAutoFit/>
          </a:bodyPr>
          <a:lstStyle/>
          <a:p>
            <a:pPr algn="r"/>
            <a:r>
              <a:rPr lang="en-US" altLang="ko-KR" sz="1400" dirty="0">
                <a:solidFill>
                  <a:schemeClr val="bg1"/>
                </a:solidFill>
                <a:cs typeface="Arial" pitchFamily="34" charset="0"/>
              </a:rPr>
              <a:t> PowerPoint  Presentation</a:t>
            </a:r>
            <a:endParaRPr lang="ko-KR" altLang="en-US" sz="1400" dirty="0">
              <a:solidFill>
                <a:schemeClr val="bg1"/>
              </a:solidFill>
              <a:cs typeface="Arial" pitchFamily="34" charset="0"/>
            </a:endParaRPr>
          </a:p>
        </p:txBody>
      </p:sp>
      <p:sp>
        <p:nvSpPr>
          <p:cNvPr id="19" name="TextBox 18"/>
          <p:cNvSpPr txBox="1"/>
          <p:nvPr/>
        </p:nvSpPr>
        <p:spPr>
          <a:xfrm>
            <a:off x="3808860" y="1478152"/>
            <a:ext cx="2795585" cy="307777"/>
          </a:xfrm>
          <a:prstGeom prst="rect">
            <a:avLst/>
          </a:prstGeom>
          <a:noFill/>
        </p:spPr>
        <p:txBody>
          <a:bodyPr wrap="square" rtlCol="0" anchor="ctr">
            <a:spAutoFit/>
          </a:bodyPr>
          <a:lstStyle/>
          <a:p>
            <a:pPr algn="r"/>
            <a:r>
              <a:rPr lang="en-US" altLang="ko-KR" sz="1400" dirty="0">
                <a:solidFill>
                  <a:schemeClr val="bg1"/>
                </a:solidFill>
                <a:cs typeface="Arial" pitchFamily="34" charset="0"/>
              </a:rPr>
              <a:t> PowerPoint  Presentation</a:t>
            </a:r>
            <a:endParaRPr lang="ko-KR" altLang="en-US" sz="1400" dirty="0">
              <a:solidFill>
                <a:schemeClr val="bg1"/>
              </a:solidFill>
              <a:cs typeface="Arial" pitchFamily="34" charset="0"/>
            </a:endParaRPr>
          </a:p>
        </p:txBody>
      </p:sp>
      <p:grpSp>
        <p:nvGrpSpPr>
          <p:cNvPr id="20" name="Group 19"/>
          <p:cNvGrpSpPr/>
          <p:nvPr/>
        </p:nvGrpSpPr>
        <p:grpSpPr>
          <a:xfrm>
            <a:off x="2563459" y="3795886"/>
            <a:ext cx="1919111" cy="860885"/>
            <a:chOff x="1472558" y="998559"/>
            <a:chExt cx="2765965" cy="860885"/>
          </a:xfrm>
        </p:grpSpPr>
        <p:sp>
          <p:nvSpPr>
            <p:cNvPr id="21" name="TextBox 20"/>
            <p:cNvSpPr txBox="1"/>
            <p:nvPr/>
          </p:nvSpPr>
          <p:spPr>
            <a:xfrm>
              <a:off x="1472558" y="1213113"/>
              <a:ext cx="2765965"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1472558" y="998559"/>
              <a:ext cx="2765965"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459593" y="3795886"/>
            <a:ext cx="1919111" cy="860885"/>
            <a:chOff x="1472558" y="998559"/>
            <a:chExt cx="2765965" cy="860885"/>
          </a:xfrm>
        </p:grpSpPr>
        <p:sp>
          <p:nvSpPr>
            <p:cNvPr id="24" name="TextBox 23"/>
            <p:cNvSpPr txBox="1"/>
            <p:nvPr/>
          </p:nvSpPr>
          <p:spPr>
            <a:xfrm>
              <a:off x="1472558" y="1213113"/>
              <a:ext cx="2765965"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1472558" y="998559"/>
              <a:ext cx="2765965"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4667325" y="3795886"/>
            <a:ext cx="1919111" cy="860885"/>
            <a:chOff x="1472558" y="998559"/>
            <a:chExt cx="2765965" cy="860885"/>
          </a:xfrm>
        </p:grpSpPr>
        <p:sp>
          <p:nvSpPr>
            <p:cNvPr id="27" name="TextBox 26"/>
            <p:cNvSpPr txBox="1"/>
            <p:nvPr/>
          </p:nvSpPr>
          <p:spPr>
            <a:xfrm>
              <a:off x="1472558" y="1213113"/>
              <a:ext cx="2765965"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1472558" y="998559"/>
              <a:ext cx="2765965"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6771192" y="3795886"/>
            <a:ext cx="1919111" cy="860885"/>
            <a:chOff x="1472558" y="998559"/>
            <a:chExt cx="2765965" cy="860885"/>
          </a:xfrm>
        </p:grpSpPr>
        <p:sp>
          <p:nvSpPr>
            <p:cNvPr id="30" name="TextBox 29"/>
            <p:cNvSpPr txBox="1"/>
            <p:nvPr/>
          </p:nvSpPr>
          <p:spPr>
            <a:xfrm>
              <a:off x="1472558" y="1213113"/>
              <a:ext cx="2765965"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1472558" y="998559"/>
              <a:ext cx="2765965"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5" name="그림 개체 틀 4">
            <a:extLst>
              <a:ext uri="{FF2B5EF4-FFF2-40B4-BE49-F238E27FC236}">
                <a16:creationId xmlns:a16="http://schemas.microsoft.com/office/drawing/2014/main" xmlns="" id="{E181913C-9CD9-4BA0-B927-3B79BAA298CE}"/>
              </a:ext>
            </a:extLst>
          </p:cNvPr>
          <p:cNvSpPr>
            <a:spLocks noGrp="1"/>
          </p:cNvSpPr>
          <p:nvPr>
            <p:ph type="pic" idx="1"/>
          </p:nvPr>
        </p:nvSpPr>
        <p:spPr/>
      </p:sp>
    </p:spTree>
    <p:extLst>
      <p:ext uri="{BB962C8B-B14F-4D97-AF65-F5344CB8AC3E}">
        <p14:creationId xmlns:p14="http://schemas.microsoft.com/office/powerpoint/2010/main" val="54226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6" name="Rounded Rectangle 5"/>
          <p:cNvSpPr/>
          <p:nvPr/>
        </p:nvSpPr>
        <p:spPr>
          <a:xfrm rot="2700000">
            <a:off x="4075316" y="1633822"/>
            <a:ext cx="1008000" cy="1008000"/>
          </a:xfrm>
          <a:prstGeom prst="roundRect">
            <a:avLst>
              <a:gd name="adj" fmla="val 134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Rounded Rectangle 6"/>
          <p:cNvSpPr/>
          <p:nvPr/>
        </p:nvSpPr>
        <p:spPr>
          <a:xfrm rot="2700000">
            <a:off x="4075316" y="3171751"/>
            <a:ext cx="1008000" cy="1008000"/>
          </a:xfrm>
          <a:prstGeom prst="roundRect">
            <a:avLst>
              <a:gd name="adj" fmla="val 134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Rounded Rectangle 7"/>
          <p:cNvSpPr/>
          <p:nvPr/>
        </p:nvSpPr>
        <p:spPr>
          <a:xfrm rot="2700000">
            <a:off x="3283228" y="2418468"/>
            <a:ext cx="1008000" cy="1008000"/>
          </a:xfrm>
          <a:prstGeom prst="roundRect">
            <a:avLst>
              <a:gd name="adj" fmla="val 134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Rounded Rectangle 8"/>
          <p:cNvSpPr/>
          <p:nvPr/>
        </p:nvSpPr>
        <p:spPr>
          <a:xfrm rot="2700000">
            <a:off x="4867404" y="2418468"/>
            <a:ext cx="1008000" cy="1008000"/>
          </a:xfrm>
          <a:prstGeom prst="roundRect">
            <a:avLst>
              <a:gd name="adj" fmla="val 134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14" name="Group 13"/>
          <p:cNvGrpSpPr/>
          <p:nvPr/>
        </p:nvGrpSpPr>
        <p:grpSpPr>
          <a:xfrm>
            <a:off x="6148861" y="2490789"/>
            <a:ext cx="2592287" cy="863358"/>
            <a:chOff x="803640" y="3362835"/>
            <a:chExt cx="2059657" cy="863358"/>
          </a:xfrm>
        </p:grpSpPr>
        <p:sp>
          <p:nvSpPr>
            <p:cNvPr id="15" name="TextBox 14"/>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6" name="TextBox 15"/>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Option D</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430969" y="2490789"/>
            <a:ext cx="2592287" cy="863358"/>
            <a:chOff x="803640" y="3362835"/>
            <a:chExt cx="2059657" cy="863358"/>
          </a:xfrm>
        </p:grpSpPr>
        <p:sp>
          <p:nvSpPr>
            <p:cNvPr id="18" name="TextBox 17"/>
            <p:cNvSpPr txBox="1"/>
            <p:nvPr/>
          </p:nvSpPr>
          <p:spPr>
            <a:xfrm>
              <a:off x="803640" y="3579862"/>
              <a:ext cx="2059657"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803640" y="3362835"/>
              <a:ext cx="2059657"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Option B</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1274265" y="3646491"/>
            <a:ext cx="2592287" cy="863358"/>
            <a:chOff x="803640" y="3362835"/>
            <a:chExt cx="2059657" cy="863358"/>
          </a:xfrm>
        </p:grpSpPr>
        <p:sp>
          <p:nvSpPr>
            <p:cNvPr id="21" name="TextBox 20"/>
            <p:cNvSpPr txBox="1"/>
            <p:nvPr/>
          </p:nvSpPr>
          <p:spPr>
            <a:xfrm>
              <a:off x="803640" y="3579862"/>
              <a:ext cx="2059657"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803640" y="3362835"/>
              <a:ext cx="2059657"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Option C</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5314025" y="1347614"/>
            <a:ext cx="2592287" cy="863358"/>
            <a:chOff x="803640" y="3362835"/>
            <a:chExt cx="2059657" cy="863358"/>
          </a:xfrm>
        </p:grpSpPr>
        <p:sp>
          <p:nvSpPr>
            <p:cNvPr id="24" name="TextBox 23"/>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Option A</a:t>
              </a:r>
              <a:endParaRPr lang="ko-KR" altLang="en-US" sz="1200" b="1" dirty="0">
                <a:solidFill>
                  <a:schemeClr val="tx1">
                    <a:lumMod val="75000"/>
                    <a:lumOff val="25000"/>
                  </a:schemeClr>
                </a:solidFill>
                <a:cs typeface="Arial" pitchFamily="34" charset="0"/>
              </a:endParaRPr>
            </a:p>
          </p:txBody>
        </p:sp>
      </p:grpSp>
      <p:sp>
        <p:nvSpPr>
          <p:cNvPr id="27" name="TextBox 26"/>
          <p:cNvSpPr txBox="1"/>
          <p:nvPr/>
        </p:nvSpPr>
        <p:spPr>
          <a:xfrm>
            <a:off x="3856894" y="2599303"/>
            <a:ext cx="555188"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B</a:t>
            </a:r>
            <a:endParaRPr lang="ko-KR" altLang="en-US" sz="3600" b="1" dirty="0">
              <a:solidFill>
                <a:schemeClr val="bg1"/>
              </a:solidFill>
              <a:cs typeface="Arial" pitchFamily="34" charset="0"/>
            </a:endParaRPr>
          </a:p>
        </p:txBody>
      </p:sp>
      <p:sp>
        <p:nvSpPr>
          <p:cNvPr id="28" name="TextBox 27"/>
          <p:cNvSpPr txBox="1"/>
          <p:nvPr/>
        </p:nvSpPr>
        <p:spPr>
          <a:xfrm>
            <a:off x="4739869" y="2599303"/>
            <a:ext cx="555188"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D</a:t>
            </a:r>
            <a:endParaRPr lang="ko-KR" altLang="en-US" sz="3600" b="1" dirty="0">
              <a:solidFill>
                <a:schemeClr val="bg1"/>
              </a:solidFill>
              <a:cs typeface="Arial" pitchFamily="34" charset="0"/>
            </a:endParaRPr>
          </a:p>
        </p:txBody>
      </p:sp>
      <p:sp>
        <p:nvSpPr>
          <p:cNvPr id="29" name="TextBox 28"/>
          <p:cNvSpPr txBox="1"/>
          <p:nvPr/>
        </p:nvSpPr>
        <p:spPr>
          <a:xfrm>
            <a:off x="4301722" y="3006640"/>
            <a:ext cx="555188"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C</a:t>
            </a:r>
            <a:endParaRPr lang="ko-KR" altLang="en-US" sz="3600" b="1" dirty="0">
              <a:solidFill>
                <a:schemeClr val="bg1"/>
              </a:solidFill>
              <a:cs typeface="Arial" pitchFamily="34" charset="0"/>
            </a:endParaRPr>
          </a:p>
        </p:txBody>
      </p:sp>
      <p:sp>
        <p:nvSpPr>
          <p:cNvPr id="30" name="TextBox 29"/>
          <p:cNvSpPr txBox="1"/>
          <p:nvPr/>
        </p:nvSpPr>
        <p:spPr>
          <a:xfrm>
            <a:off x="4301722" y="2142544"/>
            <a:ext cx="555188"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A</a:t>
            </a:r>
            <a:endParaRPr lang="ko-KR" altLang="en-US" sz="3600" b="1" dirty="0">
              <a:solidFill>
                <a:schemeClr val="bg1"/>
              </a:solidFill>
              <a:cs typeface="Arial" pitchFamily="34" charset="0"/>
            </a:endParaRPr>
          </a:p>
        </p:txBody>
      </p:sp>
      <p:sp>
        <p:nvSpPr>
          <p:cNvPr id="34" name="Rounded Rectangle 33"/>
          <p:cNvSpPr/>
          <p:nvPr/>
        </p:nvSpPr>
        <p:spPr>
          <a:xfrm rot="2700000">
            <a:off x="4161424" y="3257859"/>
            <a:ext cx="835784" cy="835784"/>
          </a:xfrm>
          <a:custGeom>
            <a:avLst/>
            <a:gdLst/>
            <a:ahLst/>
            <a:cxnLst/>
            <a:rect l="l" t="t" r="r" b="b"/>
            <a:pathLst>
              <a:path w="835784" h="835784">
                <a:moveTo>
                  <a:pt x="0" y="704196"/>
                </a:moveTo>
                <a:lnTo>
                  <a:pt x="704196" y="0"/>
                </a:lnTo>
                <a:lnTo>
                  <a:pt x="723229" y="0"/>
                </a:lnTo>
                <a:cubicBezTo>
                  <a:pt x="785391" y="0"/>
                  <a:pt x="835784" y="50393"/>
                  <a:pt x="835784" y="112555"/>
                </a:cubicBezTo>
                <a:lnTo>
                  <a:pt x="835784" y="723229"/>
                </a:lnTo>
                <a:cubicBezTo>
                  <a:pt x="835784" y="785391"/>
                  <a:pt x="785391" y="835784"/>
                  <a:pt x="723229" y="835784"/>
                </a:cubicBezTo>
                <a:lnTo>
                  <a:pt x="112555" y="835784"/>
                </a:lnTo>
                <a:cubicBezTo>
                  <a:pt x="50393" y="835784"/>
                  <a:pt x="0" y="785391"/>
                  <a:pt x="0" y="72322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Rounded Rectangle 33"/>
          <p:cNvSpPr/>
          <p:nvPr/>
        </p:nvSpPr>
        <p:spPr>
          <a:xfrm rot="8100000">
            <a:off x="3369335" y="2504575"/>
            <a:ext cx="835784" cy="835784"/>
          </a:xfrm>
          <a:custGeom>
            <a:avLst/>
            <a:gdLst/>
            <a:ahLst/>
            <a:cxnLst/>
            <a:rect l="l" t="t" r="r" b="b"/>
            <a:pathLst>
              <a:path w="835784" h="835784">
                <a:moveTo>
                  <a:pt x="0" y="704196"/>
                </a:moveTo>
                <a:lnTo>
                  <a:pt x="704196" y="0"/>
                </a:lnTo>
                <a:lnTo>
                  <a:pt x="723229" y="0"/>
                </a:lnTo>
                <a:cubicBezTo>
                  <a:pt x="785391" y="0"/>
                  <a:pt x="835784" y="50393"/>
                  <a:pt x="835784" y="112555"/>
                </a:cubicBezTo>
                <a:lnTo>
                  <a:pt x="835784" y="723229"/>
                </a:lnTo>
                <a:cubicBezTo>
                  <a:pt x="835784" y="785391"/>
                  <a:pt x="785391" y="835784"/>
                  <a:pt x="723229" y="835784"/>
                </a:cubicBezTo>
                <a:lnTo>
                  <a:pt x="112555" y="835784"/>
                </a:lnTo>
                <a:cubicBezTo>
                  <a:pt x="50393" y="835784"/>
                  <a:pt x="0" y="785391"/>
                  <a:pt x="0" y="72322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7" name="Rounded Rectangle 33"/>
          <p:cNvSpPr/>
          <p:nvPr/>
        </p:nvSpPr>
        <p:spPr>
          <a:xfrm rot="13500000">
            <a:off x="4161425" y="1719930"/>
            <a:ext cx="835784" cy="835784"/>
          </a:xfrm>
          <a:custGeom>
            <a:avLst/>
            <a:gdLst/>
            <a:ahLst/>
            <a:cxnLst/>
            <a:rect l="l" t="t" r="r" b="b"/>
            <a:pathLst>
              <a:path w="835784" h="835784">
                <a:moveTo>
                  <a:pt x="0" y="704196"/>
                </a:moveTo>
                <a:lnTo>
                  <a:pt x="704196" y="0"/>
                </a:lnTo>
                <a:lnTo>
                  <a:pt x="723229" y="0"/>
                </a:lnTo>
                <a:cubicBezTo>
                  <a:pt x="785391" y="0"/>
                  <a:pt x="835784" y="50393"/>
                  <a:pt x="835784" y="112555"/>
                </a:cubicBezTo>
                <a:lnTo>
                  <a:pt x="835784" y="723229"/>
                </a:lnTo>
                <a:cubicBezTo>
                  <a:pt x="835784" y="785391"/>
                  <a:pt x="785391" y="835784"/>
                  <a:pt x="723229" y="835784"/>
                </a:cubicBezTo>
                <a:lnTo>
                  <a:pt x="112555" y="835784"/>
                </a:lnTo>
                <a:cubicBezTo>
                  <a:pt x="50393" y="835784"/>
                  <a:pt x="0" y="785391"/>
                  <a:pt x="0" y="72322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Rounded Rectangle 33"/>
          <p:cNvSpPr/>
          <p:nvPr/>
        </p:nvSpPr>
        <p:spPr>
          <a:xfrm rot="18900000">
            <a:off x="4953509" y="2501519"/>
            <a:ext cx="835784" cy="835784"/>
          </a:xfrm>
          <a:custGeom>
            <a:avLst/>
            <a:gdLst/>
            <a:ahLst/>
            <a:cxnLst/>
            <a:rect l="l" t="t" r="r" b="b"/>
            <a:pathLst>
              <a:path w="835784" h="835784">
                <a:moveTo>
                  <a:pt x="0" y="704196"/>
                </a:moveTo>
                <a:lnTo>
                  <a:pt x="704196" y="0"/>
                </a:lnTo>
                <a:lnTo>
                  <a:pt x="723229" y="0"/>
                </a:lnTo>
                <a:cubicBezTo>
                  <a:pt x="785391" y="0"/>
                  <a:pt x="835784" y="50393"/>
                  <a:pt x="835784" y="112555"/>
                </a:cubicBezTo>
                <a:lnTo>
                  <a:pt x="835784" y="723229"/>
                </a:lnTo>
                <a:cubicBezTo>
                  <a:pt x="835784" y="785391"/>
                  <a:pt x="785391" y="835784"/>
                  <a:pt x="723229" y="835784"/>
                </a:cubicBezTo>
                <a:lnTo>
                  <a:pt x="112555" y="835784"/>
                </a:lnTo>
                <a:cubicBezTo>
                  <a:pt x="50393" y="835784"/>
                  <a:pt x="0" y="785391"/>
                  <a:pt x="0" y="72322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p:cNvSpPr txBox="1"/>
          <p:nvPr/>
        </p:nvSpPr>
        <p:spPr>
          <a:xfrm>
            <a:off x="4057068" y="1890512"/>
            <a:ext cx="1044497"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Option</a:t>
            </a:r>
            <a:endParaRPr lang="ko-KR" altLang="en-US" sz="1600" b="1" dirty="0">
              <a:solidFill>
                <a:schemeClr val="tx1">
                  <a:lumMod val="75000"/>
                  <a:lumOff val="25000"/>
                </a:schemeClr>
              </a:solidFill>
              <a:cs typeface="Arial" pitchFamily="34" charset="0"/>
            </a:endParaRPr>
          </a:p>
        </p:txBody>
      </p:sp>
      <p:sp>
        <p:nvSpPr>
          <p:cNvPr id="40" name="TextBox 39"/>
          <p:cNvSpPr txBox="1"/>
          <p:nvPr/>
        </p:nvSpPr>
        <p:spPr>
          <a:xfrm rot="5400000">
            <a:off x="4924845" y="2753191"/>
            <a:ext cx="1044497"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Option</a:t>
            </a:r>
            <a:endParaRPr lang="ko-KR" altLang="en-US" sz="1600" b="1" dirty="0">
              <a:solidFill>
                <a:schemeClr val="tx1">
                  <a:lumMod val="75000"/>
                  <a:lumOff val="25000"/>
                </a:schemeClr>
              </a:solidFill>
              <a:cs typeface="Arial" pitchFamily="34" charset="0"/>
            </a:endParaRPr>
          </a:p>
        </p:txBody>
      </p:sp>
      <p:sp>
        <p:nvSpPr>
          <p:cNvPr id="41" name="TextBox 40"/>
          <p:cNvSpPr txBox="1"/>
          <p:nvPr/>
        </p:nvSpPr>
        <p:spPr>
          <a:xfrm>
            <a:off x="4057068" y="3584936"/>
            <a:ext cx="1044497"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Option</a:t>
            </a:r>
            <a:endParaRPr lang="ko-KR" altLang="en-US" sz="1600" b="1" dirty="0">
              <a:solidFill>
                <a:schemeClr val="tx1">
                  <a:lumMod val="75000"/>
                  <a:lumOff val="25000"/>
                </a:schemeClr>
              </a:solidFill>
              <a:cs typeface="Arial" pitchFamily="34" charset="0"/>
            </a:endParaRPr>
          </a:p>
        </p:txBody>
      </p:sp>
      <p:sp>
        <p:nvSpPr>
          <p:cNvPr id="42" name="TextBox 41"/>
          <p:cNvSpPr txBox="1"/>
          <p:nvPr/>
        </p:nvSpPr>
        <p:spPr>
          <a:xfrm rot="5400000">
            <a:off x="3189291" y="2750133"/>
            <a:ext cx="1044497"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Option</a:t>
            </a:r>
            <a:endParaRPr lang="ko-KR" altLang="en-US" sz="1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95406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ock Arc 14"/>
          <p:cNvSpPr/>
          <p:nvPr/>
        </p:nvSpPr>
        <p:spPr>
          <a:xfrm rot="16200000">
            <a:off x="4346182" y="2912056"/>
            <a:ext cx="451636" cy="45192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27" name="Group 26"/>
          <p:cNvGrpSpPr/>
          <p:nvPr/>
        </p:nvGrpSpPr>
        <p:grpSpPr>
          <a:xfrm>
            <a:off x="3707905" y="3507854"/>
            <a:ext cx="1728190" cy="1309650"/>
            <a:chOff x="1472558" y="998559"/>
            <a:chExt cx="2765965" cy="1309650"/>
          </a:xfrm>
        </p:grpSpPr>
        <p:sp>
          <p:nvSpPr>
            <p:cNvPr id="28" name="TextBox 27"/>
            <p:cNvSpPr txBox="1"/>
            <p:nvPr/>
          </p:nvSpPr>
          <p:spPr>
            <a:xfrm>
              <a:off x="1472558" y="1292546"/>
              <a:ext cx="2765965" cy="1015663"/>
            </a:xfrm>
            <a:prstGeom prst="rect">
              <a:avLst/>
            </a:prstGeom>
            <a:no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9" name="TextBox 28"/>
            <p:cNvSpPr txBox="1"/>
            <p:nvPr/>
          </p:nvSpPr>
          <p:spPr>
            <a:xfrm>
              <a:off x="1472558" y="998559"/>
              <a:ext cx="2765965"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3" name="그림 개체 틀 2">
            <a:extLst>
              <a:ext uri="{FF2B5EF4-FFF2-40B4-BE49-F238E27FC236}">
                <a16:creationId xmlns:a16="http://schemas.microsoft.com/office/drawing/2014/main" xmlns="" id="{A88797A6-28D4-4C53-83D4-B8CEBD7BDE6B}"/>
              </a:ext>
            </a:extLst>
          </p:cNvPr>
          <p:cNvSpPr>
            <a:spLocks noGrp="1"/>
          </p:cNvSpPr>
          <p:nvPr>
            <p:ph type="pic" idx="13"/>
          </p:nvPr>
        </p:nvSpPr>
        <p:spPr/>
      </p:sp>
      <p:sp>
        <p:nvSpPr>
          <p:cNvPr id="5" name="그림 개체 틀 4">
            <a:extLst>
              <a:ext uri="{FF2B5EF4-FFF2-40B4-BE49-F238E27FC236}">
                <a16:creationId xmlns:a16="http://schemas.microsoft.com/office/drawing/2014/main" xmlns="" id="{D817562D-AA59-4456-A0E5-21A73AB7B256}"/>
              </a:ext>
            </a:extLst>
          </p:cNvPr>
          <p:cNvSpPr>
            <a:spLocks noGrp="1"/>
          </p:cNvSpPr>
          <p:nvPr>
            <p:ph type="pic" idx="18"/>
          </p:nvPr>
        </p:nvSpPr>
        <p:spPr/>
      </p:sp>
      <p:sp>
        <p:nvSpPr>
          <p:cNvPr id="7" name="그림 개체 틀 6">
            <a:extLst>
              <a:ext uri="{FF2B5EF4-FFF2-40B4-BE49-F238E27FC236}">
                <a16:creationId xmlns:a16="http://schemas.microsoft.com/office/drawing/2014/main" xmlns="" id="{58761927-61F0-4080-AE24-0E1ED2606E29}"/>
              </a:ext>
            </a:extLst>
          </p:cNvPr>
          <p:cNvSpPr>
            <a:spLocks noGrp="1"/>
          </p:cNvSpPr>
          <p:nvPr>
            <p:ph type="pic" idx="14"/>
          </p:nvPr>
        </p:nvSpPr>
        <p:spPr/>
      </p:sp>
      <p:sp>
        <p:nvSpPr>
          <p:cNvPr id="10" name="그림 개체 틀 9">
            <a:extLst>
              <a:ext uri="{FF2B5EF4-FFF2-40B4-BE49-F238E27FC236}">
                <a16:creationId xmlns:a16="http://schemas.microsoft.com/office/drawing/2014/main" xmlns="" id="{5AE0F550-8FCB-429D-A7BD-C73644245D64}"/>
              </a:ext>
            </a:extLst>
          </p:cNvPr>
          <p:cNvSpPr>
            <a:spLocks noGrp="1"/>
          </p:cNvSpPr>
          <p:nvPr>
            <p:ph type="pic" idx="17"/>
          </p:nvPr>
        </p:nvSpPr>
        <p:spPr/>
      </p:sp>
      <p:sp>
        <p:nvSpPr>
          <p:cNvPr id="12" name="그림 개체 틀 11">
            <a:extLst>
              <a:ext uri="{FF2B5EF4-FFF2-40B4-BE49-F238E27FC236}">
                <a16:creationId xmlns:a16="http://schemas.microsoft.com/office/drawing/2014/main" xmlns="" id="{03BF315F-4AE0-4159-9F14-98B0728ECDA1}"/>
              </a:ext>
            </a:extLst>
          </p:cNvPr>
          <p:cNvSpPr>
            <a:spLocks noGrp="1"/>
          </p:cNvSpPr>
          <p:nvPr>
            <p:ph type="pic" idx="15"/>
          </p:nvPr>
        </p:nvSpPr>
        <p:spPr/>
      </p:sp>
      <p:sp>
        <p:nvSpPr>
          <p:cNvPr id="14" name="그림 개체 틀 13">
            <a:extLst>
              <a:ext uri="{FF2B5EF4-FFF2-40B4-BE49-F238E27FC236}">
                <a16:creationId xmlns:a16="http://schemas.microsoft.com/office/drawing/2014/main" xmlns="" id="{BDB28663-AB5F-4C3F-92E1-66398EE92616}"/>
              </a:ext>
            </a:extLst>
          </p:cNvPr>
          <p:cNvSpPr>
            <a:spLocks noGrp="1"/>
          </p:cNvSpPr>
          <p:nvPr>
            <p:ph type="pic" idx="16"/>
          </p:nvPr>
        </p:nvSpPr>
        <p:spPr/>
      </p:sp>
    </p:spTree>
    <p:extLst>
      <p:ext uri="{BB962C8B-B14F-4D97-AF65-F5344CB8AC3E}">
        <p14:creationId xmlns:p14="http://schemas.microsoft.com/office/powerpoint/2010/main" val="2361004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Diamond 4"/>
          <p:cNvSpPr/>
          <p:nvPr/>
        </p:nvSpPr>
        <p:spPr>
          <a:xfrm>
            <a:off x="3741995" y="1533792"/>
            <a:ext cx="1648796" cy="164879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Diamond 5"/>
          <p:cNvSpPr/>
          <p:nvPr/>
        </p:nvSpPr>
        <p:spPr>
          <a:xfrm>
            <a:off x="1020017" y="1533792"/>
            <a:ext cx="1648796" cy="164879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Diamond 6"/>
          <p:cNvSpPr/>
          <p:nvPr/>
        </p:nvSpPr>
        <p:spPr>
          <a:xfrm>
            <a:off x="6467947" y="1533792"/>
            <a:ext cx="1648796" cy="164879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Diamond 7"/>
          <p:cNvSpPr/>
          <p:nvPr/>
        </p:nvSpPr>
        <p:spPr>
          <a:xfrm>
            <a:off x="2606733" y="1203596"/>
            <a:ext cx="1193369" cy="119336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Diamond 8"/>
          <p:cNvSpPr/>
          <p:nvPr/>
        </p:nvSpPr>
        <p:spPr>
          <a:xfrm>
            <a:off x="5332684" y="1203596"/>
            <a:ext cx="1193369" cy="119336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Diamond 9"/>
          <p:cNvSpPr/>
          <p:nvPr/>
        </p:nvSpPr>
        <p:spPr>
          <a:xfrm>
            <a:off x="5332684" y="2573939"/>
            <a:ext cx="1193369" cy="119336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Diamond 10"/>
          <p:cNvSpPr/>
          <p:nvPr/>
        </p:nvSpPr>
        <p:spPr>
          <a:xfrm>
            <a:off x="2606733" y="2573939"/>
            <a:ext cx="1193369" cy="119336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12" name="Group 11"/>
          <p:cNvGrpSpPr/>
          <p:nvPr/>
        </p:nvGrpSpPr>
        <p:grpSpPr>
          <a:xfrm>
            <a:off x="395534" y="3767307"/>
            <a:ext cx="1440162" cy="1036691"/>
            <a:chOff x="496119" y="2379899"/>
            <a:chExt cx="1752190" cy="1036690"/>
          </a:xfrm>
          <a:noFill/>
        </p:grpSpPr>
        <p:sp>
          <p:nvSpPr>
            <p:cNvPr id="13" name="TextBox 12"/>
            <p:cNvSpPr txBox="1"/>
            <p:nvPr/>
          </p:nvSpPr>
          <p:spPr>
            <a:xfrm>
              <a:off x="496119" y="2585592"/>
              <a:ext cx="1752190" cy="830997"/>
            </a:xfrm>
            <a:prstGeom prst="rect">
              <a:avLst/>
            </a:prstGeom>
            <a:grp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14" name="TextBox 13"/>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pSp>
      <p:grpSp>
        <p:nvGrpSpPr>
          <p:cNvPr id="15" name="Group 14"/>
          <p:cNvGrpSpPr/>
          <p:nvPr/>
        </p:nvGrpSpPr>
        <p:grpSpPr>
          <a:xfrm>
            <a:off x="2119709" y="3767307"/>
            <a:ext cx="1440162" cy="1036691"/>
            <a:chOff x="496119" y="2379899"/>
            <a:chExt cx="1752190" cy="1036690"/>
          </a:xfrm>
          <a:noFill/>
        </p:grpSpPr>
        <p:sp>
          <p:nvSpPr>
            <p:cNvPr id="16" name="TextBox 15"/>
            <p:cNvSpPr txBox="1"/>
            <p:nvPr/>
          </p:nvSpPr>
          <p:spPr>
            <a:xfrm>
              <a:off x="496119" y="2585592"/>
              <a:ext cx="1752190" cy="830997"/>
            </a:xfrm>
            <a:prstGeom prst="rect">
              <a:avLst/>
            </a:prstGeom>
            <a:grp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17" name="TextBox 16"/>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pSp>
      <p:grpSp>
        <p:nvGrpSpPr>
          <p:cNvPr id="18" name="Group 17"/>
          <p:cNvGrpSpPr/>
          <p:nvPr/>
        </p:nvGrpSpPr>
        <p:grpSpPr>
          <a:xfrm>
            <a:off x="3843884" y="3767307"/>
            <a:ext cx="1440162" cy="1036691"/>
            <a:chOff x="496119" y="2379899"/>
            <a:chExt cx="1752190" cy="1036690"/>
          </a:xfrm>
          <a:noFill/>
        </p:grpSpPr>
        <p:sp>
          <p:nvSpPr>
            <p:cNvPr id="19" name="TextBox 18"/>
            <p:cNvSpPr txBox="1"/>
            <p:nvPr/>
          </p:nvSpPr>
          <p:spPr>
            <a:xfrm>
              <a:off x="496119" y="2585592"/>
              <a:ext cx="1752190" cy="830997"/>
            </a:xfrm>
            <a:prstGeom prst="rect">
              <a:avLst/>
            </a:prstGeom>
            <a:grp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20" name="TextBox 19"/>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pSp>
      <p:grpSp>
        <p:nvGrpSpPr>
          <p:cNvPr id="21" name="Group 20"/>
          <p:cNvGrpSpPr/>
          <p:nvPr/>
        </p:nvGrpSpPr>
        <p:grpSpPr>
          <a:xfrm>
            <a:off x="5568059" y="3767307"/>
            <a:ext cx="1440162" cy="1036691"/>
            <a:chOff x="496119" y="2379899"/>
            <a:chExt cx="1752190" cy="1036690"/>
          </a:xfrm>
          <a:noFill/>
        </p:grpSpPr>
        <p:sp>
          <p:nvSpPr>
            <p:cNvPr id="22" name="TextBox 21"/>
            <p:cNvSpPr txBox="1"/>
            <p:nvPr/>
          </p:nvSpPr>
          <p:spPr>
            <a:xfrm>
              <a:off x="496119" y="2585592"/>
              <a:ext cx="1752190" cy="830997"/>
            </a:xfrm>
            <a:prstGeom prst="rect">
              <a:avLst/>
            </a:prstGeom>
            <a:grp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23" name="TextBox 22"/>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pSp>
      <p:grpSp>
        <p:nvGrpSpPr>
          <p:cNvPr id="24" name="Group 23"/>
          <p:cNvGrpSpPr/>
          <p:nvPr/>
        </p:nvGrpSpPr>
        <p:grpSpPr>
          <a:xfrm>
            <a:off x="7292234" y="3767307"/>
            <a:ext cx="1440162" cy="1036691"/>
            <a:chOff x="496119" y="2379899"/>
            <a:chExt cx="1752190" cy="1036690"/>
          </a:xfrm>
          <a:noFill/>
        </p:grpSpPr>
        <p:sp>
          <p:nvSpPr>
            <p:cNvPr id="25" name="TextBox 24"/>
            <p:cNvSpPr txBox="1"/>
            <p:nvPr/>
          </p:nvSpPr>
          <p:spPr>
            <a:xfrm>
              <a:off x="496119" y="2585592"/>
              <a:ext cx="1752190" cy="830997"/>
            </a:xfrm>
            <a:prstGeom prst="rect">
              <a:avLst/>
            </a:prstGeom>
            <a:grp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26" name="TextBox 25"/>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pSp>
      <p:sp>
        <p:nvSpPr>
          <p:cNvPr id="27" name="TextBox 26"/>
          <p:cNvSpPr txBox="1"/>
          <p:nvPr/>
        </p:nvSpPr>
        <p:spPr>
          <a:xfrm>
            <a:off x="1178853" y="1988859"/>
            <a:ext cx="1331126" cy="738664"/>
          </a:xfrm>
          <a:prstGeom prst="rect">
            <a:avLst/>
          </a:prstGeom>
          <a:noFill/>
        </p:spPr>
        <p:txBody>
          <a:bodyPr wrap="square" rtlCol="0" anchor="ctr">
            <a:spAutoFit/>
          </a:bodyPr>
          <a:lstStyle/>
          <a:p>
            <a:pPr algn="ctr"/>
            <a:r>
              <a:rPr lang="en-US" altLang="ko-KR" sz="1400" dirty="0">
                <a:solidFill>
                  <a:schemeClr val="bg1"/>
                </a:solidFill>
                <a:cs typeface="Arial" pitchFamily="34" charset="0"/>
              </a:rPr>
              <a:t> PowerPoint  </a:t>
            </a:r>
          </a:p>
          <a:p>
            <a:pPr algn="ctr"/>
            <a:r>
              <a:rPr lang="en-US" altLang="ko-KR" sz="1400" dirty="0">
                <a:solidFill>
                  <a:schemeClr val="bg1"/>
                </a:solidFill>
                <a:cs typeface="Arial" pitchFamily="34" charset="0"/>
              </a:rPr>
              <a:t>Presentation</a:t>
            </a:r>
          </a:p>
          <a:p>
            <a:pPr algn="ctr"/>
            <a:r>
              <a:rPr lang="en-US" altLang="ko-KR" sz="1400" dirty="0">
                <a:solidFill>
                  <a:schemeClr val="bg1"/>
                </a:solidFill>
                <a:cs typeface="Arial" pitchFamily="34" charset="0"/>
              </a:rPr>
              <a:t>Designed</a:t>
            </a:r>
            <a:endParaRPr lang="ko-KR" altLang="en-US" sz="1400" dirty="0">
              <a:solidFill>
                <a:schemeClr val="bg1"/>
              </a:solidFill>
              <a:cs typeface="Arial" pitchFamily="34" charset="0"/>
            </a:endParaRPr>
          </a:p>
        </p:txBody>
      </p:sp>
      <p:sp>
        <p:nvSpPr>
          <p:cNvPr id="28" name="TextBox 27"/>
          <p:cNvSpPr txBox="1"/>
          <p:nvPr/>
        </p:nvSpPr>
        <p:spPr>
          <a:xfrm>
            <a:off x="3902817" y="1988859"/>
            <a:ext cx="1331126" cy="738664"/>
          </a:xfrm>
          <a:prstGeom prst="rect">
            <a:avLst/>
          </a:prstGeom>
          <a:noFill/>
        </p:spPr>
        <p:txBody>
          <a:bodyPr wrap="square" rtlCol="0" anchor="ctr">
            <a:spAutoFit/>
          </a:bodyPr>
          <a:lstStyle/>
          <a:p>
            <a:pPr algn="ctr"/>
            <a:r>
              <a:rPr lang="en-US" altLang="ko-KR" sz="1400" dirty="0">
                <a:solidFill>
                  <a:schemeClr val="bg1"/>
                </a:solidFill>
                <a:cs typeface="Arial" pitchFamily="34" charset="0"/>
              </a:rPr>
              <a:t> PowerPoint  </a:t>
            </a:r>
          </a:p>
          <a:p>
            <a:pPr algn="ctr"/>
            <a:r>
              <a:rPr lang="en-US" altLang="ko-KR" sz="1400" dirty="0">
                <a:solidFill>
                  <a:schemeClr val="bg1"/>
                </a:solidFill>
                <a:cs typeface="Arial" pitchFamily="34" charset="0"/>
              </a:rPr>
              <a:t>Presentation</a:t>
            </a:r>
          </a:p>
          <a:p>
            <a:pPr algn="ctr"/>
            <a:r>
              <a:rPr lang="en-US" altLang="ko-KR" sz="1400" dirty="0">
                <a:solidFill>
                  <a:schemeClr val="bg1"/>
                </a:solidFill>
                <a:cs typeface="Arial" pitchFamily="34" charset="0"/>
              </a:rPr>
              <a:t>Designed</a:t>
            </a:r>
            <a:endParaRPr lang="ko-KR" altLang="en-US" sz="1400" dirty="0">
              <a:solidFill>
                <a:schemeClr val="bg1"/>
              </a:solidFill>
              <a:cs typeface="Arial" pitchFamily="34" charset="0"/>
            </a:endParaRPr>
          </a:p>
        </p:txBody>
      </p:sp>
      <p:sp>
        <p:nvSpPr>
          <p:cNvPr id="29" name="TextBox 28"/>
          <p:cNvSpPr txBox="1"/>
          <p:nvPr/>
        </p:nvSpPr>
        <p:spPr>
          <a:xfrm>
            <a:off x="6626781" y="1988858"/>
            <a:ext cx="1331128" cy="738665"/>
          </a:xfrm>
          <a:prstGeom prst="rect">
            <a:avLst/>
          </a:prstGeom>
          <a:noFill/>
        </p:spPr>
        <p:txBody>
          <a:bodyPr wrap="square" rtlCol="0" anchor="ctr">
            <a:spAutoFit/>
          </a:bodyPr>
          <a:lstStyle/>
          <a:p>
            <a:pPr algn="ctr"/>
            <a:r>
              <a:rPr lang="en-US" altLang="ko-KR" sz="1400" dirty="0">
                <a:solidFill>
                  <a:schemeClr val="bg1"/>
                </a:solidFill>
                <a:cs typeface="Arial" pitchFamily="34" charset="0"/>
              </a:rPr>
              <a:t> PowerPoint  </a:t>
            </a:r>
          </a:p>
          <a:p>
            <a:pPr algn="ctr"/>
            <a:r>
              <a:rPr lang="en-US" altLang="ko-KR" sz="1400" dirty="0">
                <a:solidFill>
                  <a:schemeClr val="bg1"/>
                </a:solidFill>
                <a:cs typeface="Arial" pitchFamily="34" charset="0"/>
              </a:rPr>
              <a:t>Presentation</a:t>
            </a:r>
          </a:p>
          <a:p>
            <a:pPr algn="ctr"/>
            <a:r>
              <a:rPr lang="en-US" altLang="ko-KR" sz="1400" dirty="0">
                <a:solidFill>
                  <a:schemeClr val="bg1"/>
                </a:solidFill>
                <a:cs typeface="Arial" pitchFamily="34" charset="0"/>
              </a:rPr>
              <a:t>Designed</a:t>
            </a:r>
            <a:endParaRPr lang="ko-KR" altLang="en-US" sz="1400" dirty="0">
              <a:solidFill>
                <a:schemeClr val="bg1"/>
              </a:solidFill>
              <a:cs typeface="Arial" pitchFamily="34" charset="0"/>
            </a:endParaRPr>
          </a:p>
        </p:txBody>
      </p:sp>
      <p:sp>
        <p:nvSpPr>
          <p:cNvPr id="30" name="TextBox 29"/>
          <p:cNvSpPr txBox="1"/>
          <p:nvPr/>
        </p:nvSpPr>
        <p:spPr>
          <a:xfrm>
            <a:off x="2742362" y="1538670"/>
            <a:ext cx="928071" cy="523221"/>
          </a:xfrm>
          <a:prstGeom prst="rect">
            <a:avLst/>
          </a:prstGeom>
          <a:noFill/>
        </p:spPr>
        <p:txBody>
          <a:bodyPr wrap="square" rtlCol="0" anchor="ctr">
            <a:spAutoFit/>
          </a:bodyPr>
          <a:lstStyle/>
          <a:p>
            <a:pPr algn="ctr"/>
            <a:r>
              <a:rPr lang="en-US" altLang="ko-KR" sz="1400" dirty="0">
                <a:solidFill>
                  <a:schemeClr val="tx1">
                    <a:lumMod val="75000"/>
                    <a:lumOff val="25000"/>
                  </a:schemeClr>
                </a:solidFill>
                <a:cs typeface="Arial" pitchFamily="34" charset="0"/>
              </a:rPr>
              <a:t>Text  </a:t>
            </a:r>
          </a:p>
          <a:p>
            <a:pPr algn="ctr"/>
            <a:r>
              <a:rPr lang="en-US" altLang="ko-KR" sz="1400" dirty="0">
                <a:solidFill>
                  <a:schemeClr val="tx1">
                    <a:lumMod val="75000"/>
                    <a:lumOff val="25000"/>
                  </a:schemeClr>
                </a:solidFill>
                <a:cs typeface="Arial" pitchFamily="34" charset="0"/>
              </a:rPr>
              <a:t>Here</a:t>
            </a:r>
            <a:endParaRPr lang="ko-KR" altLang="en-US" sz="1400" dirty="0">
              <a:solidFill>
                <a:schemeClr val="tx1">
                  <a:lumMod val="75000"/>
                  <a:lumOff val="25000"/>
                </a:schemeClr>
              </a:solidFill>
              <a:cs typeface="Arial" pitchFamily="34" charset="0"/>
            </a:endParaRPr>
          </a:p>
        </p:txBody>
      </p:sp>
      <p:sp>
        <p:nvSpPr>
          <p:cNvPr id="31" name="TextBox 30"/>
          <p:cNvSpPr txBox="1"/>
          <p:nvPr/>
        </p:nvSpPr>
        <p:spPr>
          <a:xfrm>
            <a:off x="5466327" y="1538670"/>
            <a:ext cx="928071" cy="523221"/>
          </a:xfrm>
          <a:prstGeom prst="rect">
            <a:avLst/>
          </a:prstGeom>
          <a:noFill/>
        </p:spPr>
        <p:txBody>
          <a:bodyPr wrap="square" rtlCol="0" anchor="ctr">
            <a:spAutoFit/>
          </a:bodyPr>
          <a:lstStyle/>
          <a:p>
            <a:pPr algn="ctr"/>
            <a:r>
              <a:rPr lang="en-US" altLang="ko-KR" sz="1400" dirty="0">
                <a:solidFill>
                  <a:schemeClr val="tx1">
                    <a:lumMod val="75000"/>
                    <a:lumOff val="25000"/>
                  </a:schemeClr>
                </a:solidFill>
                <a:cs typeface="Arial" pitchFamily="34" charset="0"/>
              </a:rPr>
              <a:t>Text  </a:t>
            </a:r>
          </a:p>
          <a:p>
            <a:pPr algn="ctr"/>
            <a:r>
              <a:rPr lang="en-US" altLang="ko-KR" sz="1400" dirty="0">
                <a:solidFill>
                  <a:schemeClr val="tx1">
                    <a:lumMod val="75000"/>
                    <a:lumOff val="25000"/>
                  </a:schemeClr>
                </a:solidFill>
                <a:cs typeface="Arial" pitchFamily="34" charset="0"/>
              </a:rPr>
              <a:t>Here</a:t>
            </a:r>
            <a:endParaRPr lang="ko-KR" altLang="en-US" sz="1400" dirty="0">
              <a:solidFill>
                <a:schemeClr val="tx1">
                  <a:lumMod val="75000"/>
                  <a:lumOff val="25000"/>
                </a:schemeClr>
              </a:solidFill>
              <a:cs typeface="Arial" pitchFamily="34" charset="0"/>
            </a:endParaRPr>
          </a:p>
        </p:txBody>
      </p:sp>
      <p:sp>
        <p:nvSpPr>
          <p:cNvPr id="32" name="TextBox 31"/>
          <p:cNvSpPr txBox="1"/>
          <p:nvPr/>
        </p:nvSpPr>
        <p:spPr>
          <a:xfrm>
            <a:off x="5466326" y="2909013"/>
            <a:ext cx="928071" cy="523221"/>
          </a:xfrm>
          <a:prstGeom prst="rect">
            <a:avLst/>
          </a:prstGeom>
          <a:noFill/>
        </p:spPr>
        <p:txBody>
          <a:bodyPr wrap="square" rtlCol="0" anchor="ctr">
            <a:spAutoFit/>
          </a:bodyPr>
          <a:lstStyle/>
          <a:p>
            <a:pPr algn="ctr"/>
            <a:r>
              <a:rPr lang="en-US" altLang="ko-KR" sz="1400" dirty="0">
                <a:solidFill>
                  <a:schemeClr val="tx1">
                    <a:lumMod val="75000"/>
                    <a:lumOff val="25000"/>
                  </a:schemeClr>
                </a:solidFill>
                <a:cs typeface="Arial" pitchFamily="34" charset="0"/>
              </a:rPr>
              <a:t>Text  </a:t>
            </a:r>
          </a:p>
          <a:p>
            <a:pPr algn="ctr"/>
            <a:r>
              <a:rPr lang="en-US" altLang="ko-KR" sz="1400" dirty="0">
                <a:solidFill>
                  <a:schemeClr val="tx1">
                    <a:lumMod val="75000"/>
                    <a:lumOff val="25000"/>
                  </a:schemeClr>
                </a:solidFill>
                <a:cs typeface="Arial" pitchFamily="34" charset="0"/>
              </a:rPr>
              <a:t>Here</a:t>
            </a:r>
            <a:endParaRPr lang="ko-KR" altLang="en-US" sz="1400" dirty="0">
              <a:solidFill>
                <a:schemeClr val="tx1">
                  <a:lumMod val="75000"/>
                  <a:lumOff val="25000"/>
                </a:schemeClr>
              </a:solidFill>
              <a:cs typeface="Arial" pitchFamily="34" charset="0"/>
            </a:endParaRPr>
          </a:p>
        </p:txBody>
      </p:sp>
      <p:sp>
        <p:nvSpPr>
          <p:cNvPr id="33" name="TextBox 32"/>
          <p:cNvSpPr txBox="1"/>
          <p:nvPr/>
        </p:nvSpPr>
        <p:spPr>
          <a:xfrm>
            <a:off x="2742362" y="2909013"/>
            <a:ext cx="928071" cy="523221"/>
          </a:xfrm>
          <a:prstGeom prst="rect">
            <a:avLst/>
          </a:prstGeom>
          <a:noFill/>
        </p:spPr>
        <p:txBody>
          <a:bodyPr wrap="square" rtlCol="0" anchor="ctr">
            <a:spAutoFit/>
          </a:bodyPr>
          <a:lstStyle/>
          <a:p>
            <a:pPr algn="ctr"/>
            <a:r>
              <a:rPr lang="en-US" altLang="ko-KR" sz="1400" dirty="0">
                <a:solidFill>
                  <a:schemeClr val="tx1">
                    <a:lumMod val="75000"/>
                    <a:lumOff val="25000"/>
                  </a:schemeClr>
                </a:solidFill>
                <a:cs typeface="Arial" pitchFamily="34" charset="0"/>
              </a:rPr>
              <a:t>Text  </a:t>
            </a:r>
          </a:p>
          <a:p>
            <a:pPr algn="ctr"/>
            <a:r>
              <a:rPr lang="en-US" altLang="ko-KR" sz="1400" dirty="0">
                <a:solidFill>
                  <a:schemeClr val="tx1">
                    <a:lumMod val="75000"/>
                    <a:lumOff val="25000"/>
                  </a:schemeClr>
                </a:solidFill>
                <a:cs typeface="Arial" pitchFamily="34" charset="0"/>
              </a:rPr>
              <a:t>Here</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3789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Table 3"/>
          <p:cNvGraphicFramePr>
            <a:graphicFrameLocks noGrp="1"/>
          </p:cNvGraphicFramePr>
          <p:nvPr>
            <p:extLst>
              <p:ext uri="{D42A27DB-BD31-4B8C-83A1-F6EECF244321}">
                <p14:modId xmlns:p14="http://schemas.microsoft.com/office/powerpoint/2010/main" val="3587450354"/>
              </p:ext>
            </p:extLst>
          </p:nvPr>
        </p:nvGraphicFramePr>
        <p:xfrm>
          <a:off x="515699" y="1316928"/>
          <a:ext cx="1888260" cy="3318741"/>
        </p:xfrm>
        <a:graphic>
          <a:graphicData uri="http://schemas.openxmlformats.org/drawingml/2006/table">
            <a:tbl>
              <a:tblPr firstRow="1" bandRow="1">
                <a:tableStyleId>{5940675A-B579-460E-94D1-54222C63F5DA}</a:tableStyleId>
              </a:tblPr>
              <a:tblGrid>
                <a:gridCol w="216009">
                  <a:extLst>
                    <a:ext uri="{9D8B030D-6E8A-4147-A177-3AD203B41FA5}">
                      <a16:colId xmlns:a16="http://schemas.microsoft.com/office/drawing/2014/main" xmlns="" val="20000"/>
                    </a:ext>
                  </a:extLst>
                </a:gridCol>
                <a:gridCol w="1456242">
                  <a:extLst>
                    <a:ext uri="{9D8B030D-6E8A-4147-A177-3AD203B41FA5}">
                      <a16:colId xmlns:a16="http://schemas.microsoft.com/office/drawing/2014/main" xmlns="" val="20001"/>
                    </a:ext>
                  </a:extLst>
                </a:gridCol>
                <a:gridCol w="216009">
                  <a:extLst>
                    <a:ext uri="{9D8B030D-6E8A-4147-A177-3AD203B41FA5}">
                      <a16:colId xmlns:a16="http://schemas.microsoft.com/office/drawing/2014/main" xmlns="" val="20002"/>
                    </a:ext>
                  </a:extLst>
                </a:gridCol>
              </a:tblGrid>
              <a:tr h="697513">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3"/>
                          </a:solidFill>
                          <a:latin typeface="+mn-lt"/>
                          <a:cs typeface="Arial" pitchFamily="34" charset="0"/>
                        </a:rPr>
                        <a:t>$180</a:t>
                      </a:r>
                      <a:endParaRPr lang="ko-KR" altLang="en-US" sz="3700" b="1" dirty="0">
                        <a:solidFill>
                          <a:schemeClr val="accent3"/>
                        </a:solidFill>
                        <a:latin typeface="+mn-lt"/>
                        <a:cs typeface="Arial" pitchFamily="34" charset="0"/>
                      </a:endParaRPr>
                    </a:p>
                  </a:txBody>
                  <a:tcPr marL="94256" marR="94256" marT="47127" marB="47127" anchor="ctr">
                    <a:lnL w="12700" cmpd="sng">
                      <a:noFill/>
                    </a:lnL>
                    <a:lnR w="12700" cmpd="sng">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accent3"/>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47034">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10001"/>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539024">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xmlns="" val="10007"/>
                  </a:ext>
                </a:extLst>
              </a:tr>
            </a:tbl>
          </a:graphicData>
        </a:graphic>
      </p:graphicFrame>
      <p:sp>
        <p:nvSpPr>
          <p:cNvPr id="5" name="Rectangle 4"/>
          <p:cNvSpPr/>
          <p:nvPr/>
        </p:nvSpPr>
        <p:spPr>
          <a:xfrm>
            <a:off x="6745525" y="1316928"/>
            <a:ext cx="1890000" cy="33192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21"/>
          <p:cNvSpPr>
            <a:spLocks noChangeAspect="1"/>
          </p:cNvSpPr>
          <p:nvPr/>
        </p:nvSpPr>
        <p:spPr>
          <a:xfrm>
            <a:off x="7487861" y="1995167"/>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extBox 6"/>
          <p:cNvSpPr txBox="1"/>
          <p:nvPr/>
        </p:nvSpPr>
        <p:spPr>
          <a:xfrm>
            <a:off x="6862433" y="2547897"/>
            <a:ext cx="1656184" cy="1569660"/>
          </a:xfrm>
          <a:prstGeom prst="rect">
            <a:avLst/>
          </a:prstGeom>
          <a:noFill/>
        </p:spPr>
        <p:txBody>
          <a:bodyPr wrap="square" rtlCol="0" anchor="ctr">
            <a:spAutoFit/>
          </a:bodyPr>
          <a:lstStyle/>
          <a:p>
            <a:pPr algn="ctr"/>
            <a:r>
              <a:rPr lang="en-US" altLang="ko-KR" sz="1200" dirty="0">
                <a:solidFill>
                  <a:schemeClr val="bg1"/>
                </a:solidFill>
                <a:cs typeface="Arial" pitchFamily="34" charset="0"/>
              </a:rPr>
              <a:t>Easy to change colors, photos and Text. You can simply impress your audience and add a unique zing and appeal to your Presentations. </a:t>
            </a:r>
          </a:p>
        </p:txBody>
      </p:sp>
      <p:graphicFrame>
        <p:nvGraphicFramePr>
          <p:cNvPr id="8" name="Table 7"/>
          <p:cNvGraphicFramePr>
            <a:graphicFrameLocks noGrp="1"/>
          </p:cNvGraphicFramePr>
          <p:nvPr>
            <p:extLst>
              <p:ext uri="{D42A27DB-BD31-4B8C-83A1-F6EECF244321}">
                <p14:modId xmlns:p14="http://schemas.microsoft.com/office/powerpoint/2010/main" val="4024869842"/>
              </p:ext>
            </p:extLst>
          </p:nvPr>
        </p:nvGraphicFramePr>
        <p:xfrm>
          <a:off x="2592308" y="1316928"/>
          <a:ext cx="1888260" cy="3318741"/>
        </p:xfrm>
        <a:graphic>
          <a:graphicData uri="http://schemas.openxmlformats.org/drawingml/2006/table">
            <a:tbl>
              <a:tblPr firstRow="1" bandRow="1">
                <a:tableStyleId>{5940675A-B579-460E-94D1-54222C63F5DA}</a:tableStyleId>
              </a:tblPr>
              <a:tblGrid>
                <a:gridCol w="216009">
                  <a:extLst>
                    <a:ext uri="{9D8B030D-6E8A-4147-A177-3AD203B41FA5}">
                      <a16:colId xmlns:a16="http://schemas.microsoft.com/office/drawing/2014/main" xmlns="" val="20000"/>
                    </a:ext>
                  </a:extLst>
                </a:gridCol>
                <a:gridCol w="1456242">
                  <a:extLst>
                    <a:ext uri="{9D8B030D-6E8A-4147-A177-3AD203B41FA5}">
                      <a16:colId xmlns:a16="http://schemas.microsoft.com/office/drawing/2014/main" xmlns="" val="20001"/>
                    </a:ext>
                  </a:extLst>
                </a:gridCol>
                <a:gridCol w="216009">
                  <a:extLst>
                    <a:ext uri="{9D8B030D-6E8A-4147-A177-3AD203B41FA5}">
                      <a16:colId xmlns:a16="http://schemas.microsoft.com/office/drawing/2014/main" xmlns="" val="20002"/>
                    </a:ext>
                  </a:extLst>
                </a:gridCol>
              </a:tblGrid>
              <a:tr h="697513">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1"/>
                          </a:solidFill>
                          <a:latin typeface="+mn-lt"/>
                          <a:cs typeface="Arial" pitchFamily="34" charset="0"/>
                        </a:rPr>
                        <a:t>$180</a:t>
                      </a:r>
                      <a:endParaRPr lang="ko-KR" altLang="en-US" sz="3700" b="1" dirty="0">
                        <a:solidFill>
                          <a:schemeClr val="accent1"/>
                        </a:solidFill>
                        <a:latin typeface="+mn-lt"/>
                        <a:cs typeface="Arial" pitchFamily="34" charset="0"/>
                      </a:endParaRPr>
                    </a:p>
                  </a:txBody>
                  <a:tcPr marL="94256" marR="94256" marT="47127" marB="47127"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47034">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1"/>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1"/>
                      </a:solidFill>
                      <a:prstDash val="solid"/>
                      <a:round/>
                      <a:headEnd type="none" w="med" len="med"/>
                      <a:tailEnd type="none" w="med" len="med"/>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539024">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xmlns=""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18641004"/>
              </p:ext>
            </p:extLst>
          </p:nvPr>
        </p:nvGraphicFramePr>
        <p:xfrm>
          <a:off x="4668917" y="1316928"/>
          <a:ext cx="1888260" cy="3318741"/>
        </p:xfrm>
        <a:graphic>
          <a:graphicData uri="http://schemas.openxmlformats.org/drawingml/2006/table">
            <a:tbl>
              <a:tblPr firstRow="1" bandRow="1">
                <a:tableStyleId>{5940675A-B579-460E-94D1-54222C63F5DA}</a:tableStyleId>
              </a:tblPr>
              <a:tblGrid>
                <a:gridCol w="216009">
                  <a:extLst>
                    <a:ext uri="{9D8B030D-6E8A-4147-A177-3AD203B41FA5}">
                      <a16:colId xmlns:a16="http://schemas.microsoft.com/office/drawing/2014/main" xmlns="" val="20000"/>
                    </a:ext>
                  </a:extLst>
                </a:gridCol>
                <a:gridCol w="1456242">
                  <a:extLst>
                    <a:ext uri="{9D8B030D-6E8A-4147-A177-3AD203B41FA5}">
                      <a16:colId xmlns:a16="http://schemas.microsoft.com/office/drawing/2014/main" xmlns="" val="20001"/>
                    </a:ext>
                  </a:extLst>
                </a:gridCol>
                <a:gridCol w="216009">
                  <a:extLst>
                    <a:ext uri="{9D8B030D-6E8A-4147-A177-3AD203B41FA5}">
                      <a16:colId xmlns:a16="http://schemas.microsoft.com/office/drawing/2014/main" xmlns="" val="20002"/>
                    </a:ext>
                  </a:extLst>
                </a:gridCol>
              </a:tblGrid>
              <a:tr h="697513">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3"/>
                          </a:solidFill>
                          <a:latin typeface="+mn-lt"/>
                          <a:cs typeface="Arial" pitchFamily="34" charset="0"/>
                        </a:rPr>
                        <a:t>$180</a:t>
                      </a:r>
                      <a:endParaRPr lang="ko-KR" altLang="en-US" sz="3700" b="1" dirty="0">
                        <a:solidFill>
                          <a:schemeClr val="accent3"/>
                        </a:solidFill>
                        <a:latin typeface="+mn-lt"/>
                        <a:cs typeface="Arial" pitchFamily="34" charset="0"/>
                      </a:endParaRPr>
                    </a:p>
                  </a:txBody>
                  <a:tcPr marL="94256" marR="94256" marT="47127" marB="47127" anchor="ctr">
                    <a:lnL w="12700" cmpd="sng">
                      <a:noFill/>
                    </a:lnL>
                    <a:lnR w="12700" cmpd="sng">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accent3"/>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47034">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10001"/>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347034">
                <a:tc>
                  <a:txBody>
                    <a:bodyPr/>
                    <a:lstStyle/>
                    <a:p>
                      <a:pPr latinLnBrk="1"/>
                      <a:endParaRPr lang="ko-KR" altLang="en-US" sz="1200" dirty="0">
                        <a:latin typeface="+mn-lt"/>
                        <a:cs typeface="Arial" pitchFamily="34" charset="0"/>
                      </a:endParaRPr>
                    </a:p>
                  </a:txBody>
                  <a:tcPr marL="94256" marR="94256" marT="47127" marB="47127">
                    <a:lnL w="12700" cap="flat" cmpd="sng" algn="ctr">
                      <a:solidFill>
                        <a:schemeClr val="accent3"/>
                      </a:solidFill>
                      <a:prstDash val="solid"/>
                      <a:round/>
                      <a:headEnd type="none" w="med" len="med"/>
                      <a:tailEnd type="none" w="med" len="med"/>
                    </a:lnL>
                    <a:lnR w="12700" cmpd="sng">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2700" cap="flat" cmpd="sng" algn="ctr">
                      <a:solidFill>
                        <a:schemeClr val="accent3"/>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539024">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605427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3"/>
          <p:cNvSpPr txBox="1">
            <a:spLocks/>
          </p:cNvSpPr>
          <p:nvPr/>
        </p:nvSpPr>
        <p:spPr>
          <a:xfrm>
            <a:off x="599778" y="627534"/>
            <a:ext cx="3040238" cy="155107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chemeClr val="tx1">
                    <a:lumMod val="75000"/>
                    <a:lumOff val="25000"/>
                  </a:schemeClr>
                </a:solidFill>
                <a:latin typeface="+mj-lt"/>
                <a:cs typeface="Arial" pitchFamily="34" charset="0"/>
              </a:rPr>
              <a:t>Simple </a:t>
            </a:r>
            <a:r>
              <a:rPr lang="en-US" altLang="ko-KR" sz="2800" b="1" dirty="0">
                <a:solidFill>
                  <a:schemeClr val="accent1"/>
                </a:solidFill>
                <a:latin typeface="+mj-lt"/>
                <a:cs typeface="Arial" pitchFamily="34" charset="0"/>
              </a:rPr>
              <a:t>Portfolio </a:t>
            </a:r>
            <a:r>
              <a:rPr lang="en-US" altLang="ko-KR" sz="2800" b="1" dirty="0">
                <a:solidFill>
                  <a:schemeClr val="tx1">
                    <a:lumMod val="75000"/>
                    <a:lumOff val="25000"/>
                  </a:schemeClr>
                </a:solidFill>
                <a:latin typeface="+mj-lt"/>
                <a:cs typeface="Arial" pitchFamily="34" charset="0"/>
              </a:rPr>
              <a:t>Presentation Designed</a:t>
            </a:r>
          </a:p>
        </p:txBody>
      </p:sp>
      <p:grpSp>
        <p:nvGrpSpPr>
          <p:cNvPr id="8" name="Group 7"/>
          <p:cNvGrpSpPr/>
          <p:nvPr/>
        </p:nvGrpSpPr>
        <p:grpSpPr>
          <a:xfrm>
            <a:off x="3995936" y="3363838"/>
            <a:ext cx="4860540" cy="1298960"/>
            <a:chOff x="803640" y="3362835"/>
            <a:chExt cx="2059657" cy="1298960"/>
          </a:xfrm>
        </p:grpSpPr>
        <p:sp>
          <p:nvSpPr>
            <p:cNvPr id="9" name="TextBox 8"/>
            <p:cNvSpPr txBox="1"/>
            <p:nvPr/>
          </p:nvSpPr>
          <p:spPr>
            <a:xfrm>
              <a:off x="803640" y="3830798"/>
              <a:ext cx="2059657"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803640" y="3362835"/>
              <a:ext cx="2059657"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Easy to change colors, photos and Text.  </a:t>
              </a:r>
            </a:p>
          </p:txBody>
        </p:sp>
      </p:grpSp>
      <p:sp>
        <p:nvSpPr>
          <p:cNvPr id="3" name="그림 개체 틀 2">
            <a:extLst>
              <a:ext uri="{FF2B5EF4-FFF2-40B4-BE49-F238E27FC236}">
                <a16:creationId xmlns:a16="http://schemas.microsoft.com/office/drawing/2014/main" xmlns="" id="{7A93C340-8960-43F2-84D0-AF37E09F48DA}"/>
              </a:ext>
            </a:extLst>
          </p:cNvPr>
          <p:cNvSpPr>
            <a:spLocks noGrp="1"/>
          </p:cNvSpPr>
          <p:nvPr>
            <p:ph type="pic" idx="13"/>
          </p:nvPr>
        </p:nvSpPr>
        <p:spPr/>
      </p:sp>
      <p:sp>
        <p:nvSpPr>
          <p:cNvPr id="6" name="그림 개체 틀 5">
            <a:extLst>
              <a:ext uri="{FF2B5EF4-FFF2-40B4-BE49-F238E27FC236}">
                <a16:creationId xmlns:a16="http://schemas.microsoft.com/office/drawing/2014/main" xmlns="" id="{BA5844EF-8A79-4669-AEBA-7400D1AD0ACE}"/>
              </a:ext>
            </a:extLst>
          </p:cNvPr>
          <p:cNvSpPr>
            <a:spLocks noGrp="1"/>
          </p:cNvSpPr>
          <p:nvPr>
            <p:ph type="pic" idx="1"/>
          </p:nvPr>
        </p:nvSpPr>
        <p:spPr/>
      </p:sp>
    </p:spTree>
    <p:extLst>
      <p:ext uri="{BB962C8B-B14F-4D97-AF65-F5344CB8AC3E}">
        <p14:creationId xmlns:p14="http://schemas.microsoft.com/office/powerpoint/2010/main" val="92829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12347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latin typeface="Arial" pitchFamily="34" charset="0"/>
                <a:cs typeface="Arial" pitchFamily="34" charset="0"/>
              </a:rPr>
              <a:t>Agenda Style</a:t>
            </a:r>
          </a:p>
        </p:txBody>
      </p:sp>
      <p:sp>
        <p:nvSpPr>
          <p:cNvPr id="2" name="Block Arc 1"/>
          <p:cNvSpPr/>
          <p:nvPr/>
        </p:nvSpPr>
        <p:spPr>
          <a:xfrm>
            <a:off x="0" y="1239925"/>
            <a:ext cx="3384376" cy="3384376"/>
          </a:xfrm>
          <a:prstGeom prst="blockArc">
            <a:avLst>
              <a:gd name="adj1" fmla="val 16173554"/>
              <a:gd name="adj2" fmla="val 5420172"/>
              <a:gd name="adj3" fmla="val 9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Diamond 4"/>
          <p:cNvSpPr/>
          <p:nvPr/>
        </p:nvSpPr>
        <p:spPr>
          <a:xfrm>
            <a:off x="2341373" y="1238007"/>
            <a:ext cx="526508" cy="526508"/>
          </a:xfrm>
          <a:prstGeom prst="diamond">
            <a:avLst/>
          </a:prstGeom>
          <a:solidFill>
            <a:schemeClr val="accent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Diamond 5"/>
          <p:cNvSpPr/>
          <p:nvPr/>
        </p:nvSpPr>
        <p:spPr>
          <a:xfrm>
            <a:off x="2909950" y="1814071"/>
            <a:ext cx="526508" cy="526508"/>
          </a:xfrm>
          <a:prstGeom prst="diamond">
            <a:avLst/>
          </a:prstGeom>
          <a:solidFill>
            <a:schemeClr val="accent4"/>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2909950" y="3470255"/>
            <a:ext cx="526508" cy="526508"/>
          </a:xfrm>
          <a:prstGeom prst="diamond">
            <a:avLst/>
          </a:prstGeom>
          <a:solidFill>
            <a:schemeClr val="accent4"/>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Diamond 7"/>
          <p:cNvSpPr/>
          <p:nvPr/>
        </p:nvSpPr>
        <p:spPr>
          <a:xfrm>
            <a:off x="2341373" y="4043012"/>
            <a:ext cx="526508" cy="526508"/>
          </a:xfrm>
          <a:prstGeom prst="diamond">
            <a:avLst/>
          </a:prstGeom>
          <a:solidFill>
            <a:schemeClr val="accent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Diamond 8"/>
          <p:cNvSpPr/>
          <p:nvPr/>
        </p:nvSpPr>
        <p:spPr>
          <a:xfrm>
            <a:off x="3085535" y="2642163"/>
            <a:ext cx="526508" cy="526508"/>
          </a:xfrm>
          <a:prstGeom prst="diamond">
            <a:avLst/>
          </a:prstGeom>
          <a:solidFill>
            <a:schemeClr val="accent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TextBox 10"/>
          <p:cNvSpPr txBox="1"/>
          <p:nvPr/>
        </p:nvSpPr>
        <p:spPr>
          <a:xfrm>
            <a:off x="4716016" y="1362761"/>
            <a:ext cx="331719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3206288" y="1362761"/>
            <a:ext cx="1368151" cy="276999"/>
          </a:xfrm>
          <a:prstGeom prst="rect">
            <a:avLst/>
          </a:prstGeom>
          <a:solidFill>
            <a:schemeClr val="accent2"/>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4" name="TextBox 13"/>
          <p:cNvSpPr txBox="1"/>
          <p:nvPr/>
        </p:nvSpPr>
        <p:spPr>
          <a:xfrm>
            <a:off x="5148064" y="2063551"/>
            <a:ext cx="331719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3635897" y="2063551"/>
            <a:ext cx="1368152" cy="276999"/>
          </a:xfrm>
          <a:prstGeom prst="rect">
            <a:avLst/>
          </a:prstGeom>
          <a:solidFill>
            <a:schemeClr val="accent4"/>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7" name="TextBox 16"/>
          <p:cNvSpPr txBox="1"/>
          <p:nvPr/>
        </p:nvSpPr>
        <p:spPr>
          <a:xfrm>
            <a:off x="5503277" y="2764341"/>
            <a:ext cx="331719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3991110" y="2764341"/>
            <a:ext cx="1368152" cy="276999"/>
          </a:xfrm>
          <a:prstGeom prst="rect">
            <a:avLst/>
          </a:prstGeom>
          <a:solidFill>
            <a:schemeClr val="accent2"/>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0" name="TextBox 19"/>
          <p:cNvSpPr txBox="1"/>
          <p:nvPr/>
        </p:nvSpPr>
        <p:spPr>
          <a:xfrm>
            <a:off x="5148064" y="3465131"/>
            <a:ext cx="331719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3635897" y="3465131"/>
            <a:ext cx="1368152" cy="276999"/>
          </a:xfrm>
          <a:prstGeom prst="rect">
            <a:avLst/>
          </a:prstGeom>
          <a:solidFill>
            <a:schemeClr val="accent4"/>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3" name="TextBox 22"/>
          <p:cNvSpPr txBox="1"/>
          <p:nvPr/>
        </p:nvSpPr>
        <p:spPr>
          <a:xfrm>
            <a:off x="4716016" y="4165919"/>
            <a:ext cx="331719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3193428" y="4165919"/>
            <a:ext cx="1368152" cy="276999"/>
          </a:xfrm>
          <a:prstGeom prst="rect">
            <a:avLst/>
          </a:prstGeom>
          <a:solidFill>
            <a:schemeClr val="accent2"/>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5" name="직사각형 69"/>
          <p:cNvSpPr/>
          <p:nvPr/>
        </p:nvSpPr>
        <p:spPr>
          <a:xfrm>
            <a:off x="2458847" y="1301206"/>
            <a:ext cx="285001" cy="40011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cs typeface="Arial" pitchFamily="34" charset="0"/>
              </a:rPr>
              <a:t>A</a:t>
            </a:r>
            <a:endParaRPr lang="ko-KR" altLang="en-US" sz="2000" dirty="0">
              <a:solidFill>
                <a:schemeClr val="bg1"/>
              </a:solidFill>
            </a:endParaRPr>
          </a:p>
        </p:txBody>
      </p:sp>
      <p:sp>
        <p:nvSpPr>
          <p:cNvPr id="26" name="직사각형 69"/>
          <p:cNvSpPr/>
          <p:nvPr/>
        </p:nvSpPr>
        <p:spPr>
          <a:xfrm>
            <a:off x="3030703" y="1877270"/>
            <a:ext cx="285001" cy="40011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cs typeface="Arial" pitchFamily="34" charset="0"/>
              </a:rPr>
              <a:t>B</a:t>
            </a:r>
            <a:endParaRPr lang="ko-KR" altLang="en-US" sz="2000" dirty="0">
              <a:solidFill>
                <a:schemeClr val="bg1"/>
              </a:solidFill>
            </a:endParaRPr>
          </a:p>
        </p:txBody>
      </p:sp>
      <p:sp>
        <p:nvSpPr>
          <p:cNvPr id="27" name="직사각형 69"/>
          <p:cNvSpPr/>
          <p:nvPr/>
        </p:nvSpPr>
        <p:spPr>
          <a:xfrm>
            <a:off x="3206288" y="2705362"/>
            <a:ext cx="285001" cy="40011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cs typeface="Arial" pitchFamily="34" charset="0"/>
              </a:rPr>
              <a:t>C</a:t>
            </a:r>
            <a:endParaRPr lang="ko-KR" altLang="en-US" sz="2000" dirty="0">
              <a:solidFill>
                <a:schemeClr val="bg1"/>
              </a:solidFill>
            </a:endParaRPr>
          </a:p>
        </p:txBody>
      </p:sp>
      <p:sp>
        <p:nvSpPr>
          <p:cNvPr id="28" name="직사각형 69"/>
          <p:cNvSpPr/>
          <p:nvPr/>
        </p:nvSpPr>
        <p:spPr>
          <a:xfrm>
            <a:off x="3030702" y="3533454"/>
            <a:ext cx="285001" cy="40011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cs typeface="Arial" pitchFamily="34" charset="0"/>
              </a:rPr>
              <a:t>D</a:t>
            </a:r>
            <a:endParaRPr lang="ko-KR" altLang="en-US" sz="2000" dirty="0">
              <a:solidFill>
                <a:schemeClr val="bg1"/>
              </a:solidFill>
            </a:endParaRPr>
          </a:p>
        </p:txBody>
      </p:sp>
      <p:sp>
        <p:nvSpPr>
          <p:cNvPr id="29" name="직사각형 69"/>
          <p:cNvSpPr/>
          <p:nvPr/>
        </p:nvSpPr>
        <p:spPr>
          <a:xfrm>
            <a:off x="2467227" y="4104364"/>
            <a:ext cx="285001" cy="40011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cs typeface="Arial" pitchFamily="34" charset="0"/>
              </a:rPr>
              <a:t>E</a:t>
            </a:r>
            <a:endParaRPr lang="ko-KR" altLang="en-US" sz="2000" dirty="0">
              <a:solidFill>
                <a:schemeClr val="bg1"/>
              </a:solidFill>
            </a:endParaRPr>
          </a:p>
        </p:txBody>
      </p:sp>
    </p:spTree>
    <p:extLst>
      <p:ext uri="{BB962C8B-B14F-4D97-AF65-F5344CB8AC3E}">
        <p14:creationId xmlns:p14="http://schemas.microsoft.com/office/powerpoint/2010/main" val="378372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2" name="그룹 315">
            <a:extLst>
              <a:ext uri="{FF2B5EF4-FFF2-40B4-BE49-F238E27FC236}">
                <a16:creationId xmlns:a16="http://schemas.microsoft.com/office/drawing/2014/main" xmlns="" id="{6937C4F8-533A-4E51-A4C0-509EE14035BC}"/>
              </a:ext>
            </a:extLst>
          </p:cNvPr>
          <p:cNvGrpSpPr/>
          <p:nvPr/>
        </p:nvGrpSpPr>
        <p:grpSpPr>
          <a:xfrm>
            <a:off x="4716016" y="1022431"/>
            <a:ext cx="3888432" cy="2287725"/>
            <a:chOff x="635000" y="1382713"/>
            <a:chExt cx="7869238" cy="4572000"/>
          </a:xfrm>
          <a:solidFill>
            <a:schemeClr val="tx1">
              <a:lumMod val="75000"/>
              <a:lumOff val="25000"/>
            </a:schemeClr>
          </a:solidFill>
        </p:grpSpPr>
        <p:sp>
          <p:nvSpPr>
            <p:cNvPr id="303" name="Freeform 8">
              <a:extLst>
                <a:ext uri="{FF2B5EF4-FFF2-40B4-BE49-F238E27FC236}">
                  <a16:creationId xmlns:a16="http://schemas.microsoft.com/office/drawing/2014/main" xmlns="" id="{34B83E7E-0E89-4CC8-9137-066F8F452376}"/>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4" name="Freeform 9">
              <a:extLst>
                <a:ext uri="{FF2B5EF4-FFF2-40B4-BE49-F238E27FC236}">
                  <a16:creationId xmlns:a16="http://schemas.microsoft.com/office/drawing/2014/main" xmlns="" id="{764D2098-AC1D-4964-B491-6651980C474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5" name="Freeform 10">
              <a:extLst>
                <a:ext uri="{FF2B5EF4-FFF2-40B4-BE49-F238E27FC236}">
                  <a16:creationId xmlns:a16="http://schemas.microsoft.com/office/drawing/2014/main" xmlns="" id="{E50827A2-A057-460E-864B-86A83328F720}"/>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6" name="Freeform 11">
              <a:extLst>
                <a:ext uri="{FF2B5EF4-FFF2-40B4-BE49-F238E27FC236}">
                  <a16:creationId xmlns:a16="http://schemas.microsoft.com/office/drawing/2014/main" xmlns="" id="{C6F2254E-530C-4801-B2BA-CA2A5861EF5D}"/>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10" name="TextBox 9"/>
          <p:cNvSpPr txBox="1"/>
          <p:nvPr/>
        </p:nvSpPr>
        <p:spPr>
          <a:xfrm>
            <a:off x="7020272" y="1751632"/>
            <a:ext cx="1008111"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11" name="TextBox 10"/>
          <p:cNvSpPr txBox="1"/>
          <p:nvPr/>
        </p:nvSpPr>
        <p:spPr>
          <a:xfrm>
            <a:off x="5368936" y="1373821"/>
            <a:ext cx="1008111"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12" name="TextBox 11"/>
          <p:cNvSpPr txBox="1"/>
          <p:nvPr/>
        </p:nvSpPr>
        <p:spPr>
          <a:xfrm>
            <a:off x="5905508" y="2166294"/>
            <a:ext cx="1008111"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13" name="TextBox 12"/>
          <p:cNvSpPr txBox="1"/>
          <p:nvPr/>
        </p:nvSpPr>
        <p:spPr>
          <a:xfrm>
            <a:off x="7245992" y="2661078"/>
            <a:ext cx="1008111"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14" name="TextBox 13"/>
          <p:cNvSpPr txBox="1"/>
          <p:nvPr/>
        </p:nvSpPr>
        <p:spPr>
          <a:xfrm>
            <a:off x="5197943" y="2859088"/>
            <a:ext cx="1008111"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15" name="Rectangle 14"/>
          <p:cNvSpPr/>
          <p:nvPr/>
        </p:nvSpPr>
        <p:spPr>
          <a:xfrm>
            <a:off x="-7951" y="3435846"/>
            <a:ext cx="9157929" cy="1715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p:nvSpPr>
        <p:spPr>
          <a:xfrm>
            <a:off x="-7951" y="1059582"/>
            <a:ext cx="4067944" cy="23762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Block Arc 14"/>
          <p:cNvSpPr/>
          <p:nvPr/>
        </p:nvSpPr>
        <p:spPr>
          <a:xfrm rot="16200000">
            <a:off x="1779888" y="1450786"/>
            <a:ext cx="508169" cy="50850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8" name="Group 17"/>
          <p:cNvGrpSpPr/>
          <p:nvPr/>
        </p:nvGrpSpPr>
        <p:grpSpPr>
          <a:xfrm>
            <a:off x="737828" y="2217626"/>
            <a:ext cx="2592288" cy="858180"/>
            <a:chOff x="2113657" y="4283314"/>
            <a:chExt cx="3647460" cy="858180"/>
          </a:xfrm>
        </p:grpSpPr>
        <p:sp>
          <p:nvSpPr>
            <p:cNvPr id="19" name="TextBox 18"/>
            <p:cNvSpPr txBox="1"/>
            <p:nvPr/>
          </p:nvSpPr>
          <p:spPr>
            <a:xfrm>
              <a:off x="2113657" y="4495163"/>
              <a:ext cx="3647459" cy="646331"/>
            </a:xfrm>
            <a:prstGeom prst="rect">
              <a:avLst/>
            </a:prstGeom>
            <a:no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20" name="TextBox 19"/>
            <p:cNvSpPr txBox="1"/>
            <p:nvPr/>
          </p:nvSpPr>
          <p:spPr>
            <a:xfrm>
              <a:off x="2113658" y="4283314"/>
              <a:ext cx="3647459"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1" name="TextBox 20"/>
          <p:cNvSpPr txBox="1"/>
          <p:nvPr/>
        </p:nvSpPr>
        <p:spPr>
          <a:xfrm>
            <a:off x="914222" y="3812188"/>
            <a:ext cx="7315556" cy="1015663"/>
          </a:xfrm>
          <a:prstGeom prst="rect">
            <a:avLst/>
          </a:prstGeom>
          <a:noFill/>
        </p:spPr>
        <p:txBody>
          <a:bodyPr wrap="square" rtlCol="0" anchor="ctr">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a:t>
            </a:r>
          </a:p>
        </p:txBody>
      </p:sp>
    </p:spTree>
    <p:extLst>
      <p:ext uri="{BB962C8B-B14F-4D97-AF65-F5344CB8AC3E}">
        <p14:creationId xmlns:p14="http://schemas.microsoft.com/office/powerpoint/2010/main" val="424835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Chart 3"/>
          <p:cNvGraphicFramePr/>
          <p:nvPr>
            <p:extLst>
              <p:ext uri="{D42A27DB-BD31-4B8C-83A1-F6EECF244321}">
                <p14:modId xmlns:p14="http://schemas.microsoft.com/office/powerpoint/2010/main" val="2101115121"/>
              </p:ext>
            </p:extLst>
          </p:nvPr>
        </p:nvGraphicFramePr>
        <p:xfrm>
          <a:off x="4788024" y="1203598"/>
          <a:ext cx="4032448" cy="34668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91691" y="1275606"/>
            <a:ext cx="1111716" cy="769441"/>
          </a:xfrm>
          <a:prstGeom prst="rect">
            <a:avLst/>
          </a:prstGeom>
          <a:noFill/>
        </p:spPr>
        <p:txBody>
          <a:bodyPr wrap="square" rtlCol="0" anchor="ctr">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sp>
        <p:nvSpPr>
          <p:cNvPr id="6" name="TextBox 5"/>
          <p:cNvSpPr txBox="1"/>
          <p:nvPr/>
        </p:nvSpPr>
        <p:spPr>
          <a:xfrm>
            <a:off x="191691" y="2147251"/>
            <a:ext cx="1111716" cy="769441"/>
          </a:xfrm>
          <a:prstGeom prst="rect">
            <a:avLst/>
          </a:prstGeom>
          <a:noFill/>
        </p:spPr>
        <p:txBody>
          <a:bodyPr wrap="square" rtlCol="0" anchor="ctr">
            <a:spAutoFit/>
          </a:bodyPr>
          <a:lstStyle/>
          <a:p>
            <a:pPr algn="ctr"/>
            <a:r>
              <a:rPr lang="en-US" altLang="ko-KR" sz="4400" b="1" dirty="0">
                <a:solidFill>
                  <a:schemeClr val="accent3"/>
                </a:solidFill>
                <a:cs typeface="Arial" pitchFamily="34" charset="0"/>
              </a:rPr>
              <a:t>02</a:t>
            </a:r>
            <a:endParaRPr lang="ko-KR" altLang="en-US" sz="4400" b="1" dirty="0">
              <a:solidFill>
                <a:schemeClr val="accent3"/>
              </a:solidFill>
              <a:cs typeface="Arial" pitchFamily="34" charset="0"/>
            </a:endParaRPr>
          </a:p>
        </p:txBody>
      </p:sp>
      <p:sp>
        <p:nvSpPr>
          <p:cNvPr id="7" name="TextBox 6"/>
          <p:cNvSpPr txBox="1"/>
          <p:nvPr/>
        </p:nvSpPr>
        <p:spPr>
          <a:xfrm>
            <a:off x="191691" y="3018896"/>
            <a:ext cx="1111716" cy="769441"/>
          </a:xfrm>
          <a:prstGeom prst="rect">
            <a:avLst/>
          </a:prstGeom>
          <a:noFill/>
        </p:spPr>
        <p:txBody>
          <a:bodyPr wrap="square" rtlCol="0" anchor="ctr">
            <a:spAutoFit/>
          </a:bodyPr>
          <a:lstStyle/>
          <a:p>
            <a:pPr algn="ctr"/>
            <a:r>
              <a:rPr lang="en-US" altLang="ko-KR" sz="4400" b="1" dirty="0">
                <a:solidFill>
                  <a:schemeClr val="accent1"/>
                </a:solidFill>
                <a:cs typeface="Arial" pitchFamily="34" charset="0"/>
              </a:rPr>
              <a:t>03</a:t>
            </a:r>
            <a:endParaRPr lang="ko-KR" altLang="en-US" sz="4400" b="1" dirty="0">
              <a:solidFill>
                <a:schemeClr val="accent1"/>
              </a:solidFill>
              <a:cs typeface="Arial" pitchFamily="34" charset="0"/>
            </a:endParaRPr>
          </a:p>
        </p:txBody>
      </p:sp>
      <p:sp>
        <p:nvSpPr>
          <p:cNvPr id="8" name="TextBox 7"/>
          <p:cNvSpPr txBox="1"/>
          <p:nvPr/>
        </p:nvSpPr>
        <p:spPr>
          <a:xfrm>
            <a:off x="191691" y="3890541"/>
            <a:ext cx="1111716" cy="769441"/>
          </a:xfrm>
          <a:prstGeom prst="rect">
            <a:avLst/>
          </a:prstGeom>
          <a:noFill/>
        </p:spPr>
        <p:txBody>
          <a:bodyPr wrap="square" rtlCol="0" anchor="ctr">
            <a:spAutoFit/>
          </a:bodyPr>
          <a:lstStyle/>
          <a:p>
            <a:pPr algn="ctr"/>
            <a:r>
              <a:rPr lang="en-US" altLang="ko-KR" sz="4400" b="1" dirty="0">
                <a:solidFill>
                  <a:schemeClr val="accent3"/>
                </a:solidFill>
                <a:cs typeface="Arial" pitchFamily="34" charset="0"/>
              </a:rPr>
              <a:t>04</a:t>
            </a:r>
            <a:endParaRPr lang="ko-KR" altLang="en-US" sz="4400" b="1" dirty="0">
              <a:solidFill>
                <a:schemeClr val="accent3"/>
              </a:solidFill>
              <a:cs typeface="Arial" pitchFamily="34" charset="0"/>
            </a:endParaRPr>
          </a:p>
        </p:txBody>
      </p:sp>
      <p:sp>
        <p:nvSpPr>
          <p:cNvPr id="9" name="TextBox 8"/>
          <p:cNvSpPr txBox="1"/>
          <p:nvPr/>
        </p:nvSpPr>
        <p:spPr>
          <a:xfrm>
            <a:off x="1115616" y="1429493"/>
            <a:ext cx="352839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0" name="TextBox 9"/>
          <p:cNvSpPr txBox="1"/>
          <p:nvPr/>
        </p:nvSpPr>
        <p:spPr>
          <a:xfrm>
            <a:off x="1115616" y="2301138"/>
            <a:ext cx="352839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1115616" y="3172783"/>
            <a:ext cx="352839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1115616" y="4044429"/>
            <a:ext cx="352839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14294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491880" y="1491630"/>
            <a:ext cx="2160240" cy="2160240"/>
          </a:xfrm>
          <a:prstGeom prst="rect">
            <a:avLst/>
          </a:prstGeom>
          <a:solidFill>
            <a:srgbClr val="64994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3"/>
              </a:solidFill>
            </a:endParaRPr>
          </a:p>
        </p:txBody>
      </p:sp>
      <p:grpSp>
        <p:nvGrpSpPr>
          <p:cNvPr id="29" name="Group 28"/>
          <p:cNvGrpSpPr/>
          <p:nvPr/>
        </p:nvGrpSpPr>
        <p:grpSpPr>
          <a:xfrm>
            <a:off x="3707905" y="1916925"/>
            <a:ext cx="1728190" cy="1309650"/>
            <a:chOff x="1472558" y="998559"/>
            <a:chExt cx="2765965" cy="1309650"/>
          </a:xfrm>
        </p:grpSpPr>
        <p:sp>
          <p:nvSpPr>
            <p:cNvPr id="30" name="TextBox 29"/>
            <p:cNvSpPr txBox="1"/>
            <p:nvPr/>
          </p:nvSpPr>
          <p:spPr>
            <a:xfrm>
              <a:off x="1472558" y="1292546"/>
              <a:ext cx="2765965" cy="1015663"/>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You can simply impress your audience and add a unique zing and appeal to your Presentations.  </a:t>
              </a:r>
              <a:endParaRPr lang="ko-KR" altLang="en-US" sz="1200" dirty="0">
                <a:solidFill>
                  <a:schemeClr val="bg1"/>
                </a:solidFill>
                <a:latin typeface="Arial" pitchFamily="34" charset="0"/>
                <a:cs typeface="Arial" pitchFamily="34" charset="0"/>
              </a:endParaRPr>
            </a:p>
          </p:txBody>
        </p:sp>
        <p:sp>
          <p:nvSpPr>
            <p:cNvPr id="31" name="TextBox 30"/>
            <p:cNvSpPr txBox="1"/>
            <p:nvPr/>
          </p:nvSpPr>
          <p:spPr>
            <a:xfrm>
              <a:off x="1472558" y="998559"/>
              <a:ext cx="2765965" cy="307777"/>
            </a:xfrm>
            <a:prstGeom prst="rect">
              <a:avLst/>
            </a:prstGeom>
            <a:noFill/>
          </p:spPr>
          <p:txBody>
            <a:bodyPr wrap="square" rtlCol="0">
              <a:spAutoFit/>
            </a:bodyPr>
            <a:lstStyle/>
            <a:p>
              <a:pPr algn="ctr"/>
              <a:r>
                <a:rPr lang="en-US" altLang="ko-KR" sz="1400" b="1" dirty="0">
                  <a:solidFill>
                    <a:schemeClr val="bg1"/>
                  </a:solidFill>
                  <a:latin typeface="Arial" pitchFamily="34" charset="0"/>
                  <a:cs typeface="Arial" pitchFamily="34" charset="0"/>
                </a:rPr>
                <a:t>Your Text  Here</a:t>
              </a:r>
              <a:endParaRPr lang="ko-KR" altLang="en-US" sz="1400" b="1" dirty="0">
                <a:solidFill>
                  <a:schemeClr val="bg1"/>
                </a:solidFill>
                <a:latin typeface="Arial" pitchFamily="34" charset="0"/>
                <a:cs typeface="Arial" pitchFamily="34" charset="0"/>
              </a:endParaRPr>
            </a:p>
          </p:txBody>
        </p:sp>
      </p:grpSp>
      <p:sp>
        <p:nvSpPr>
          <p:cNvPr id="3" name="그림 개체 틀 2">
            <a:extLst>
              <a:ext uri="{FF2B5EF4-FFF2-40B4-BE49-F238E27FC236}">
                <a16:creationId xmlns:a16="http://schemas.microsoft.com/office/drawing/2014/main" xmlns="" id="{48772894-5007-4A6C-A79C-7DBEB911D292}"/>
              </a:ext>
            </a:extLst>
          </p:cNvPr>
          <p:cNvSpPr>
            <a:spLocks noGrp="1"/>
          </p:cNvSpPr>
          <p:nvPr>
            <p:ph type="pic" idx="13"/>
          </p:nvPr>
        </p:nvSpPr>
        <p:spPr/>
      </p:sp>
      <p:sp>
        <p:nvSpPr>
          <p:cNvPr id="5" name="그림 개체 틀 4">
            <a:extLst>
              <a:ext uri="{FF2B5EF4-FFF2-40B4-BE49-F238E27FC236}">
                <a16:creationId xmlns:a16="http://schemas.microsoft.com/office/drawing/2014/main" xmlns="" id="{4D9F930D-6787-40BC-A0C7-185084CFE3C8}"/>
              </a:ext>
            </a:extLst>
          </p:cNvPr>
          <p:cNvSpPr>
            <a:spLocks noGrp="1"/>
          </p:cNvSpPr>
          <p:nvPr>
            <p:ph type="pic" idx="15"/>
          </p:nvPr>
        </p:nvSpPr>
        <p:spPr/>
      </p:sp>
      <p:sp>
        <p:nvSpPr>
          <p:cNvPr id="7" name="그림 개체 틀 6">
            <a:extLst>
              <a:ext uri="{FF2B5EF4-FFF2-40B4-BE49-F238E27FC236}">
                <a16:creationId xmlns:a16="http://schemas.microsoft.com/office/drawing/2014/main" xmlns="" id="{00E07EA9-EFCD-412D-8DB0-65A45B4A023A}"/>
              </a:ext>
            </a:extLst>
          </p:cNvPr>
          <p:cNvSpPr>
            <a:spLocks noGrp="1"/>
          </p:cNvSpPr>
          <p:nvPr>
            <p:ph type="pic" idx="16"/>
          </p:nvPr>
        </p:nvSpPr>
        <p:spPr/>
      </p:sp>
      <p:sp>
        <p:nvSpPr>
          <p:cNvPr id="9" name="그림 개체 틀 8">
            <a:extLst>
              <a:ext uri="{FF2B5EF4-FFF2-40B4-BE49-F238E27FC236}">
                <a16:creationId xmlns:a16="http://schemas.microsoft.com/office/drawing/2014/main" xmlns="" id="{4FF4ADD4-38AA-4E50-9FE3-37CB52DD341A}"/>
              </a:ext>
            </a:extLst>
          </p:cNvPr>
          <p:cNvSpPr>
            <a:spLocks noGrp="1"/>
          </p:cNvSpPr>
          <p:nvPr>
            <p:ph type="pic" idx="17"/>
          </p:nvPr>
        </p:nvSpPr>
        <p:spPr/>
      </p:sp>
    </p:spTree>
    <p:extLst>
      <p:ext uri="{BB962C8B-B14F-4D97-AF65-F5344CB8AC3E}">
        <p14:creationId xmlns:p14="http://schemas.microsoft.com/office/powerpoint/2010/main" val="3246826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Pentagon 4"/>
          <p:cNvSpPr/>
          <p:nvPr/>
        </p:nvSpPr>
        <p:spPr>
          <a:xfrm>
            <a:off x="0" y="1635232"/>
            <a:ext cx="3923928" cy="808852"/>
          </a:xfrm>
          <a:prstGeom prst="homePlat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entagon 5"/>
          <p:cNvSpPr/>
          <p:nvPr/>
        </p:nvSpPr>
        <p:spPr>
          <a:xfrm>
            <a:off x="-1" y="2579719"/>
            <a:ext cx="3091599" cy="808852"/>
          </a:xfrm>
          <a:prstGeom prst="homePlat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entagon 6"/>
          <p:cNvSpPr/>
          <p:nvPr/>
        </p:nvSpPr>
        <p:spPr>
          <a:xfrm>
            <a:off x="0" y="3524206"/>
            <a:ext cx="3635896" cy="808852"/>
          </a:xfrm>
          <a:prstGeom prst="homePlate">
            <a:avLst/>
          </a:prstGeom>
          <a:solidFill>
            <a:schemeClr val="accent3">
              <a:lumMod val="40000"/>
              <a:lumOff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Freeform 7"/>
          <p:cNvSpPr/>
          <p:nvPr/>
        </p:nvSpPr>
        <p:spPr>
          <a:xfrm rot="8027191">
            <a:off x="4079225" y="1685716"/>
            <a:ext cx="718690" cy="736878"/>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395536" y="1808825"/>
            <a:ext cx="2448272" cy="461665"/>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12" name="Freeform 11"/>
          <p:cNvSpPr/>
          <p:nvPr/>
        </p:nvSpPr>
        <p:spPr>
          <a:xfrm rot="8027191">
            <a:off x="3193957" y="2615706"/>
            <a:ext cx="718690" cy="736878"/>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12"/>
          <p:cNvSpPr/>
          <p:nvPr/>
        </p:nvSpPr>
        <p:spPr>
          <a:xfrm rot="8027191">
            <a:off x="3736790" y="3576784"/>
            <a:ext cx="718690" cy="736878"/>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395536" y="2753311"/>
            <a:ext cx="2448272" cy="461665"/>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15" name="TextBox 14"/>
          <p:cNvSpPr txBox="1"/>
          <p:nvPr/>
        </p:nvSpPr>
        <p:spPr>
          <a:xfrm>
            <a:off x="395536" y="3697797"/>
            <a:ext cx="2448272" cy="461665"/>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16" name="Diamond 15"/>
          <p:cNvSpPr/>
          <p:nvPr/>
        </p:nvSpPr>
        <p:spPr>
          <a:xfrm>
            <a:off x="5321164" y="2176727"/>
            <a:ext cx="607029" cy="60702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Diamond 16"/>
          <p:cNvSpPr/>
          <p:nvPr/>
        </p:nvSpPr>
        <p:spPr>
          <a:xfrm>
            <a:off x="5321164" y="1292761"/>
            <a:ext cx="607029" cy="607029"/>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Diamond 17"/>
          <p:cNvSpPr/>
          <p:nvPr/>
        </p:nvSpPr>
        <p:spPr>
          <a:xfrm>
            <a:off x="5331835" y="3060693"/>
            <a:ext cx="607029" cy="607029"/>
          </a:xfrm>
          <a:prstGeom prst="diamond">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9"/>
          <p:cNvSpPr/>
          <p:nvPr/>
        </p:nvSpPr>
        <p:spPr>
          <a:xfrm>
            <a:off x="5515352" y="2369477"/>
            <a:ext cx="236654" cy="22152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7"/>
          <p:cNvSpPr/>
          <p:nvPr/>
        </p:nvSpPr>
        <p:spPr>
          <a:xfrm>
            <a:off x="5513856" y="1478884"/>
            <a:ext cx="234783" cy="23478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1"/>
          <p:cNvSpPr>
            <a:spLocks noChangeAspect="1"/>
          </p:cNvSpPr>
          <p:nvPr/>
        </p:nvSpPr>
        <p:spPr>
          <a:xfrm>
            <a:off x="5515352" y="3227187"/>
            <a:ext cx="271770" cy="2740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2" name="Group 21"/>
          <p:cNvGrpSpPr/>
          <p:nvPr/>
        </p:nvGrpSpPr>
        <p:grpSpPr>
          <a:xfrm>
            <a:off x="5940152" y="2048562"/>
            <a:ext cx="2818332" cy="863358"/>
            <a:chOff x="803640" y="3362835"/>
            <a:chExt cx="2059657" cy="863358"/>
          </a:xfrm>
        </p:grpSpPr>
        <p:sp>
          <p:nvSpPr>
            <p:cNvPr id="23" name="TextBox 22"/>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5" name="Group 24"/>
          <p:cNvGrpSpPr/>
          <p:nvPr/>
        </p:nvGrpSpPr>
        <p:grpSpPr>
          <a:xfrm>
            <a:off x="5930132" y="1164596"/>
            <a:ext cx="2818332"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5940152" y="2932528"/>
            <a:ext cx="2818332" cy="863358"/>
            <a:chOff x="803640" y="3362835"/>
            <a:chExt cx="2059657" cy="863358"/>
          </a:xfrm>
        </p:grpSpPr>
        <p:sp>
          <p:nvSpPr>
            <p:cNvPr id="29" name="TextBox 28"/>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1" name="TextBox 30"/>
          <p:cNvSpPr txBox="1"/>
          <p:nvPr/>
        </p:nvSpPr>
        <p:spPr>
          <a:xfrm>
            <a:off x="5436095" y="3897921"/>
            <a:ext cx="345638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a:t>
            </a:r>
          </a:p>
        </p:txBody>
      </p:sp>
    </p:spTree>
    <p:extLst>
      <p:ext uri="{BB962C8B-B14F-4D97-AF65-F5344CB8AC3E}">
        <p14:creationId xmlns:p14="http://schemas.microsoft.com/office/powerpoint/2010/main" val="2268329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7" name="L-Shape 6"/>
          <p:cNvSpPr/>
          <p:nvPr/>
        </p:nvSpPr>
        <p:spPr>
          <a:xfrm rot="5400000">
            <a:off x="766609" y="2577143"/>
            <a:ext cx="1232982" cy="1975127"/>
          </a:xfrm>
          <a:prstGeom prst="corner">
            <a:avLst>
              <a:gd name="adj1" fmla="val 16120"/>
              <a:gd name="adj2" fmla="val 16110"/>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907520" y="3125325"/>
            <a:ext cx="1610734" cy="1411904"/>
          </a:xfrm>
          <a:custGeom>
            <a:avLst/>
            <a:gdLst>
              <a:gd name="connsiteX0" fmla="*/ 0 w 1711813"/>
              <a:gd name="connsiteY0" fmla="*/ 0 h 1500505"/>
              <a:gd name="connsiteX1" fmla="*/ 1711813 w 1711813"/>
              <a:gd name="connsiteY1" fmla="*/ 0 h 1500505"/>
              <a:gd name="connsiteX2" fmla="*/ 1711813 w 1711813"/>
              <a:gd name="connsiteY2" fmla="*/ 1500505 h 1500505"/>
              <a:gd name="connsiteX3" fmla="*/ 0 w 1711813"/>
              <a:gd name="connsiteY3" fmla="*/ 1500505 h 1500505"/>
              <a:gd name="connsiteX4" fmla="*/ 0 w 1711813"/>
              <a:gd name="connsiteY4" fmla="*/ 0 h 1500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813" h="1500505">
                <a:moveTo>
                  <a:pt x="0" y="0"/>
                </a:moveTo>
                <a:lnTo>
                  <a:pt x="1711813" y="0"/>
                </a:lnTo>
                <a:lnTo>
                  <a:pt x="1711813" y="1500505"/>
                </a:lnTo>
                <a:lnTo>
                  <a:pt x="0" y="15005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0" tIns="190500" rIns="190500" bIns="190500" numCol="1" spcCol="1270" anchor="ctr" anchorCtr="0">
            <a:noAutofit/>
          </a:bodyPr>
          <a:lstStyle/>
          <a:p>
            <a:pPr lvl="0" algn="l" defTabSz="2222500" latinLnBrk="1">
              <a:lnSpc>
                <a:spcPct val="90000"/>
              </a:lnSpc>
              <a:spcBef>
                <a:spcPct val="0"/>
              </a:spcBef>
              <a:spcAft>
                <a:spcPct val="35000"/>
              </a:spcAft>
            </a:pPr>
            <a:endParaRPr lang="ko-KR" altLang="en-US" sz="5000" kern="1200">
              <a:solidFill>
                <a:schemeClr val="tx1">
                  <a:lumMod val="75000"/>
                  <a:lumOff val="25000"/>
                </a:schemeClr>
              </a:solidFill>
            </a:endParaRPr>
          </a:p>
        </p:txBody>
      </p:sp>
      <p:sp>
        <p:nvSpPr>
          <p:cNvPr id="9" name="Isosceles Triangle 8"/>
          <p:cNvSpPr/>
          <p:nvPr/>
        </p:nvSpPr>
        <p:spPr>
          <a:xfrm>
            <a:off x="2066752" y="2460900"/>
            <a:ext cx="303912" cy="303912"/>
          </a:xfrm>
          <a:prstGeom prst="triangle">
            <a:avLst>
              <a:gd name="adj" fmla="val 100000"/>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L-Shape 9"/>
          <p:cNvSpPr/>
          <p:nvPr/>
        </p:nvSpPr>
        <p:spPr>
          <a:xfrm rot="5400000">
            <a:off x="2878845" y="2105015"/>
            <a:ext cx="1232980" cy="1975127"/>
          </a:xfrm>
          <a:prstGeom prst="corner">
            <a:avLst>
              <a:gd name="adj1" fmla="val 16120"/>
              <a:gd name="adj2" fmla="val 16110"/>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p:cNvSpPr/>
          <p:nvPr/>
        </p:nvSpPr>
        <p:spPr>
          <a:xfrm>
            <a:off x="2879374" y="2637389"/>
            <a:ext cx="1610734" cy="1411904"/>
          </a:xfrm>
          <a:custGeom>
            <a:avLst/>
            <a:gdLst>
              <a:gd name="connsiteX0" fmla="*/ 0 w 1711813"/>
              <a:gd name="connsiteY0" fmla="*/ 0 h 1500505"/>
              <a:gd name="connsiteX1" fmla="*/ 1711813 w 1711813"/>
              <a:gd name="connsiteY1" fmla="*/ 0 h 1500505"/>
              <a:gd name="connsiteX2" fmla="*/ 1711813 w 1711813"/>
              <a:gd name="connsiteY2" fmla="*/ 1500505 h 1500505"/>
              <a:gd name="connsiteX3" fmla="*/ 0 w 1711813"/>
              <a:gd name="connsiteY3" fmla="*/ 1500505 h 1500505"/>
              <a:gd name="connsiteX4" fmla="*/ 0 w 1711813"/>
              <a:gd name="connsiteY4" fmla="*/ 0 h 1500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813" h="1500505">
                <a:moveTo>
                  <a:pt x="0" y="0"/>
                </a:moveTo>
                <a:lnTo>
                  <a:pt x="1711813" y="0"/>
                </a:lnTo>
                <a:lnTo>
                  <a:pt x="1711813" y="1500505"/>
                </a:lnTo>
                <a:lnTo>
                  <a:pt x="0" y="15005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0" tIns="190500" rIns="190500" bIns="190500" numCol="1" spcCol="1270" anchor="ctr" anchorCtr="0">
            <a:noAutofit/>
          </a:bodyPr>
          <a:lstStyle/>
          <a:p>
            <a:pPr lvl="0" algn="l" defTabSz="2222500" latinLnBrk="1">
              <a:lnSpc>
                <a:spcPct val="90000"/>
              </a:lnSpc>
              <a:spcBef>
                <a:spcPct val="0"/>
              </a:spcBef>
              <a:spcAft>
                <a:spcPct val="35000"/>
              </a:spcAft>
            </a:pPr>
            <a:endParaRPr lang="ko-KR" altLang="en-US" sz="5000" kern="1200">
              <a:solidFill>
                <a:schemeClr val="tx1">
                  <a:lumMod val="75000"/>
                  <a:lumOff val="25000"/>
                </a:schemeClr>
              </a:solidFill>
            </a:endParaRPr>
          </a:p>
        </p:txBody>
      </p:sp>
      <p:sp>
        <p:nvSpPr>
          <p:cNvPr id="12" name="Isosceles Triangle 11"/>
          <p:cNvSpPr/>
          <p:nvPr/>
        </p:nvSpPr>
        <p:spPr>
          <a:xfrm>
            <a:off x="4178987" y="1972964"/>
            <a:ext cx="303912" cy="303912"/>
          </a:xfrm>
          <a:prstGeom prst="triangle">
            <a:avLst>
              <a:gd name="adj" fmla="val 100000"/>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L-Shape 12"/>
          <p:cNvSpPr/>
          <p:nvPr/>
        </p:nvSpPr>
        <p:spPr>
          <a:xfrm rot="5400000">
            <a:off x="4991079" y="1632888"/>
            <a:ext cx="1232982" cy="1975127"/>
          </a:xfrm>
          <a:prstGeom prst="corner">
            <a:avLst>
              <a:gd name="adj1" fmla="val 16120"/>
              <a:gd name="adj2" fmla="val 16110"/>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4851228" y="2149452"/>
            <a:ext cx="1610734" cy="1411904"/>
          </a:xfrm>
          <a:custGeom>
            <a:avLst/>
            <a:gdLst>
              <a:gd name="connsiteX0" fmla="*/ 0 w 1711813"/>
              <a:gd name="connsiteY0" fmla="*/ 0 h 1500505"/>
              <a:gd name="connsiteX1" fmla="*/ 1711813 w 1711813"/>
              <a:gd name="connsiteY1" fmla="*/ 0 h 1500505"/>
              <a:gd name="connsiteX2" fmla="*/ 1711813 w 1711813"/>
              <a:gd name="connsiteY2" fmla="*/ 1500505 h 1500505"/>
              <a:gd name="connsiteX3" fmla="*/ 0 w 1711813"/>
              <a:gd name="connsiteY3" fmla="*/ 1500505 h 1500505"/>
              <a:gd name="connsiteX4" fmla="*/ 0 w 1711813"/>
              <a:gd name="connsiteY4" fmla="*/ 0 h 1500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813" h="1500505">
                <a:moveTo>
                  <a:pt x="0" y="0"/>
                </a:moveTo>
                <a:lnTo>
                  <a:pt x="1711813" y="0"/>
                </a:lnTo>
                <a:lnTo>
                  <a:pt x="1711813" y="1500505"/>
                </a:lnTo>
                <a:lnTo>
                  <a:pt x="0" y="15005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0" tIns="190500" rIns="190500" bIns="190500" numCol="1" spcCol="1270" anchor="ctr" anchorCtr="0">
            <a:noAutofit/>
          </a:bodyPr>
          <a:lstStyle/>
          <a:p>
            <a:pPr lvl="0" algn="l" defTabSz="2222500" latinLnBrk="1">
              <a:lnSpc>
                <a:spcPct val="90000"/>
              </a:lnSpc>
              <a:spcBef>
                <a:spcPct val="0"/>
              </a:spcBef>
              <a:spcAft>
                <a:spcPct val="35000"/>
              </a:spcAft>
            </a:pPr>
            <a:endParaRPr lang="ko-KR" altLang="en-US" sz="5000" kern="1200">
              <a:solidFill>
                <a:schemeClr val="tx1">
                  <a:lumMod val="75000"/>
                  <a:lumOff val="25000"/>
                </a:schemeClr>
              </a:solidFill>
            </a:endParaRPr>
          </a:p>
        </p:txBody>
      </p:sp>
      <p:sp>
        <p:nvSpPr>
          <p:cNvPr id="15" name="Isosceles Triangle 14"/>
          <p:cNvSpPr/>
          <p:nvPr/>
        </p:nvSpPr>
        <p:spPr>
          <a:xfrm>
            <a:off x="6291222" y="1532458"/>
            <a:ext cx="303912" cy="303912"/>
          </a:xfrm>
          <a:prstGeom prst="triangle">
            <a:avLst>
              <a:gd name="adj" fmla="val 100000"/>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L-Shape 15"/>
          <p:cNvSpPr/>
          <p:nvPr/>
        </p:nvSpPr>
        <p:spPr>
          <a:xfrm rot="5400000">
            <a:off x="7103313" y="1160759"/>
            <a:ext cx="1232981" cy="1975127"/>
          </a:xfrm>
          <a:prstGeom prst="corner">
            <a:avLst>
              <a:gd name="adj1" fmla="val 16120"/>
              <a:gd name="adj2" fmla="val 16110"/>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36"/>
          <p:cNvSpPr/>
          <p:nvPr/>
        </p:nvSpPr>
        <p:spPr>
          <a:xfrm>
            <a:off x="2858863" y="3152155"/>
            <a:ext cx="252141" cy="210770"/>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8" name="Teardrop 6"/>
          <p:cNvSpPr/>
          <p:nvPr/>
        </p:nvSpPr>
        <p:spPr>
          <a:xfrm rot="8100000">
            <a:off x="4977744" y="2643730"/>
            <a:ext cx="252243" cy="252244"/>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Rectangle 16"/>
          <p:cNvSpPr/>
          <p:nvPr/>
        </p:nvSpPr>
        <p:spPr>
          <a:xfrm rot="2700000">
            <a:off x="7144774" y="2096056"/>
            <a:ext cx="182855" cy="34789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0" name="Rounded Rectangle 27"/>
          <p:cNvSpPr/>
          <p:nvPr/>
        </p:nvSpPr>
        <p:spPr>
          <a:xfrm>
            <a:off x="703404" y="3583542"/>
            <a:ext cx="262809" cy="20187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1" name="TextBox 20"/>
          <p:cNvSpPr txBox="1"/>
          <p:nvPr/>
        </p:nvSpPr>
        <p:spPr>
          <a:xfrm>
            <a:off x="1023571" y="3255020"/>
            <a:ext cx="1460197"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363732" y="2646703"/>
            <a:ext cx="146019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3" name="TextBox 22"/>
          <p:cNvSpPr txBox="1"/>
          <p:nvPr/>
        </p:nvSpPr>
        <p:spPr>
          <a:xfrm>
            <a:off x="3156643" y="2787236"/>
            <a:ext cx="1460197"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4829121" y="3476050"/>
            <a:ext cx="4032448"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25" name="TextBox 24"/>
          <p:cNvSpPr txBox="1"/>
          <p:nvPr/>
        </p:nvSpPr>
        <p:spPr>
          <a:xfrm>
            <a:off x="5289715" y="2319453"/>
            <a:ext cx="1460197"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6" name="TextBox 25"/>
          <p:cNvSpPr txBox="1"/>
          <p:nvPr/>
        </p:nvSpPr>
        <p:spPr>
          <a:xfrm>
            <a:off x="4704249" y="1663430"/>
            <a:ext cx="146019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7" name="TextBox 26"/>
          <p:cNvSpPr txBox="1"/>
          <p:nvPr/>
        </p:nvSpPr>
        <p:spPr>
          <a:xfrm>
            <a:off x="7422786" y="1851670"/>
            <a:ext cx="1460197"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6762947" y="1171794"/>
            <a:ext cx="146019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9" name="Rectangle 28"/>
          <p:cNvSpPr/>
          <p:nvPr/>
        </p:nvSpPr>
        <p:spPr>
          <a:xfrm>
            <a:off x="4829121" y="3786421"/>
            <a:ext cx="4032448" cy="276999"/>
          </a:xfrm>
          <a:prstGeom prst="rect">
            <a:avLst/>
          </a:prstGeom>
        </p:spPr>
        <p:txBody>
          <a:bodyPr wrap="square" anchor="ctr">
            <a:spAutoFit/>
          </a:bodyPr>
          <a:lstStyle/>
          <a:p>
            <a:r>
              <a:rPr lang="en-US" altLang="ko-KR" sz="1200" b="1" dirty="0">
                <a:solidFill>
                  <a:schemeClr val="tx1">
                    <a:lumMod val="75000"/>
                    <a:lumOff val="25000"/>
                  </a:schemeClr>
                </a:solidFill>
                <a:cs typeface="Arial" pitchFamily="34" charset="0"/>
              </a:rPr>
              <a:t>Easy to change colors, photos and Text.  </a:t>
            </a:r>
          </a:p>
        </p:txBody>
      </p:sp>
      <p:sp>
        <p:nvSpPr>
          <p:cNvPr id="30" name="TextBox 29"/>
          <p:cNvSpPr txBox="1"/>
          <p:nvPr/>
        </p:nvSpPr>
        <p:spPr>
          <a:xfrm>
            <a:off x="2676372" y="2155066"/>
            <a:ext cx="146019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31" name="TextBox 30"/>
          <p:cNvSpPr txBox="1"/>
          <p:nvPr/>
        </p:nvSpPr>
        <p:spPr>
          <a:xfrm>
            <a:off x="6053258" y="4105089"/>
            <a:ext cx="2911230"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2" name="TextBox 31"/>
          <p:cNvSpPr txBox="1"/>
          <p:nvPr/>
        </p:nvSpPr>
        <p:spPr>
          <a:xfrm>
            <a:off x="4877127" y="4012756"/>
            <a:ext cx="1189749" cy="830997"/>
          </a:xfrm>
          <a:prstGeom prst="rect">
            <a:avLst/>
          </a:prstGeom>
          <a:noFill/>
        </p:spPr>
        <p:txBody>
          <a:bodyPr wrap="none" rtlCol="0" anchor="ctr">
            <a:spAutoFit/>
          </a:bodyPr>
          <a:lstStyle/>
          <a:p>
            <a:r>
              <a:rPr lang="en-US" altLang="ko-KR" sz="4800" b="1" dirty="0">
                <a:solidFill>
                  <a:schemeClr val="accent1"/>
                </a:solidFill>
                <a:cs typeface="Arial" pitchFamily="34" charset="0"/>
              </a:rPr>
              <a:t>45</a:t>
            </a:r>
            <a:r>
              <a:rPr lang="en-US" altLang="ko-KR" sz="2800" b="1" dirty="0">
                <a:solidFill>
                  <a:schemeClr val="accent1"/>
                </a:solidFill>
                <a:cs typeface="Arial" pitchFamily="34" charset="0"/>
              </a:rPr>
              <a:t>%</a:t>
            </a:r>
            <a:endParaRPr lang="ko-KR" altLang="en-US" sz="2800" b="1" dirty="0">
              <a:solidFill>
                <a:schemeClr val="accent1"/>
              </a:solidFill>
              <a:cs typeface="Arial" pitchFamily="34" charset="0"/>
            </a:endParaRPr>
          </a:p>
        </p:txBody>
      </p:sp>
    </p:spTree>
    <p:extLst>
      <p:ext uri="{BB962C8B-B14F-4D97-AF65-F5344CB8AC3E}">
        <p14:creationId xmlns:p14="http://schemas.microsoft.com/office/powerpoint/2010/main" val="350881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Portfolio Presentation</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Diamond 4"/>
          <p:cNvSpPr/>
          <p:nvPr/>
        </p:nvSpPr>
        <p:spPr>
          <a:xfrm>
            <a:off x="849288" y="2114550"/>
            <a:ext cx="914400" cy="914400"/>
          </a:xfrm>
          <a:prstGeom prst="diamond">
            <a:avLst/>
          </a:prstGeom>
          <a:solidFill>
            <a:schemeClr val="accent2">
              <a:lumMod val="40000"/>
              <a:lumOff val="6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Diamond 5"/>
          <p:cNvSpPr/>
          <p:nvPr/>
        </p:nvSpPr>
        <p:spPr>
          <a:xfrm>
            <a:off x="2649488" y="2119354"/>
            <a:ext cx="914400" cy="914400"/>
          </a:xfrm>
          <a:prstGeom prst="diamond">
            <a:avLst/>
          </a:prstGeom>
          <a:solidFill>
            <a:schemeClr val="accent3">
              <a:lumMod val="40000"/>
              <a:lumOff val="6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Diamond 6"/>
          <p:cNvSpPr/>
          <p:nvPr/>
        </p:nvSpPr>
        <p:spPr>
          <a:xfrm>
            <a:off x="4449688" y="2124158"/>
            <a:ext cx="914400" cy="914400"/>
          </a:xfrm>
          <a:prstGeom prst="diamond">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Block Arc 14"/>
          <p:cNvSpPr/>
          <p:nvPr/>
        </p:nvSpPr>
        <p:spPr>
          <a:xfrm rot="16200000">
            <a:off x="4713144" y="2382683"/>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Rounded Rectangle 5"/>
          <p:cNvSpPr/>
          <p:nvPr/>
        </p:nvSpPr>
        <p:spPr>
          <a:xfrm flipH="1">
            <a:off x="2934377" y="2439212"/>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ardrop 1"/>
          <p:cNvSpPr/>
          <p:nvPr/>
        </p:nvSpPr>
        <p:spPr>
          <a:xfrm rot="18805991">
            <a:off x="1118058" y="2385285"/>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3" name="Group 12"/>
          <p:cNvGrpSpPr/>
          <p:nvPr/>
        </p:nvGrpSpPr>
        <p:grpSpPr>
          <a:xfrm>
            <a:off x="2236428" y="3152223"/>
            <a:ext cx="1753178" cy="1230217"/>
            <a:chOff x="1472558" y="998559"/>
            <a:chExt cx="2765965" cy="1230217"/>
          </a:xfrm>
        </p:grpSpPr>
        <p:sp>
          <p:nvSpPr>
            <p:cNvPr id="14" name="TextBox 13"/>
            <p:cNvSpPr txBox="1"/>
            <p:nvPr/>
          </p:nvSpPr>
          <p:spPr>
            <a:xfrm>
              <a:off x="1472558" y="1213113"/>
              <a:ext cx="2765965" cy="1015663"/>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1472558" y="998559"/>
              <a:ext cx="2765965"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429899" y="3152223"/>
            <a:ext cx="1753178" cy="1230217"/>
            <a:chOff x="1472558" y="998559"/>
            <a:chExt cx="2765965" cy="1230217"/>
          </a:xfrm>
        </p:grpSpPr>
        <p:sp>
          <p:nvSpPr>
            <p:cNvPr id="17" name="TextBox 16"/>
            <p:cNvSpPr txBox="1"/>
            <p:nvPr/>
          </p:nvSpPr>
          <p:spPr>
            <a:xfrm>
              <a:off x="1472558" y="1213113"/>
              <a:ext cx="2765965" cy="1015663"/>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1472558" y="998559"/>
              <a:ext cx="2765965"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4042958" y="3152223"/>
            <a:ext cx="1753178" cy="1230217"/>
            <a:chOff x="1472558" y="998559"/>
            <a:chExt cx="2765965" cy="1230217"/>
          </a:xfrm>
        </p:grpSpPr>
        <p:sp>
          <p:nvSpPr>
            <p:cNvPr id="20" name="TextBox 19"/>
            <p:cNvSpPr txBox="1"/>
            <p:nvPr/>
          </p:nvSpPr>
          <p:spPr>
            <a:xfrm>
              <a:off x="1472558" y="1213113"/>
              <a:ext cx="2765965" cy="1015663"/>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1472558" y="998559"/>
              <a:ext cx="2765965"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2" name="TextBox 21"/>
          <p:cNvSpPr txBox="1"/>
          <p:nvPr/>
        </p:nvSpPr>
        <p:spPr>
          <a:xfrm>
            <a:off x="429899" y="1227405"/>
            <a:ext cx="5366237" cy="830997"/>
          </a:xfrm>
          <a:prstGeom prst="rect">
            <a:avLst/>
          </a:prstGeom>
          <a:noFill/>
        </p:spPr>
        <p:txBody>
          <a:bodyPr wrap="square" rtlCol="0" anchor="ctr">
            <a:spAutoFit/>
          </a:bodyPr>
          <a:lstStyle/>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a:t>
            </a:r>
          </a:p>
        </p:txBody>
      </p:sp>
      <p:sp>
        <p:nvSpPr>
          <p:cNvPr id="9" name="그림 개체 틀 8">
            <a:extLst>
              <a:ext uri="{FF2B5EF4-FFF2-40B4-BE49-F238E27FC236}">
                <a16:creationId xmlns:a16="http://schemas.microsoft.com/office/drawing/2014/main" xmlns="" id="{DF67D73B-8E80-467B-912C-905217C7E95F}"/>
              </a:ext>
            </a:extLst>
          </p:cNvPr>
          <p:cNvSpPr>
            <a:spLocks noGrp="1"/>
          </p:cNvSpPr>
          <p:nvPr>
            <p:ph type="pic" idx="1"/>
          </p:nvPr>
        </p:nvSpPr>
        <p:spPr/>
      </p:sp>
    </p:spTree>
    <p:extLst>
      <p:ext uri="{BB962C8B-B14F-4D97-AF65-F5344CB8AC3E}">
        <p14:creationId xmlns:p14="http://schemas.microsoft.com/office/powerpoint/2010/main" val="2755900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7">
            <a:extLst>
              <a:ext uri="{FF2B5EF4-FFF2-40B4-BE49-F238E27FC236}">
                <a16:creationId xmlns:a16="http://schemas.microsoft.com/office/drawing/2014/main" xmlns="" id="{A3BC10AF-846E-455A-9148-DC32CAC29CAF}"/>
              </a:ext>
            </a:extLst>
          </p:cNvPr>
          <p:cNvGraphicFramePr/>
          <p:nvPr>
            <p:extLst>
              <p:ext uri="{D42A27DB-BD31-4B8C-83A1-F6EECF244321}">
                <p14:modId xmlns:p14="http://schemas.microsoft.com/office/powerpoint/2010/main" val="3387683438"/>
              </p:ext>
            </p:extLst>
          </p:nvPr>
        </p:nvGraphicFramePr>
        <p:xfrm>
          <a:off x="3311841" y="3068179"/>
          <a:ext cx="1414574" cy="14806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7">
            <a:extLst>
              <a:ext uri="{FF2B5EF4-FFF2-40B4-BE49-F238E27FC236}">
                <a16:creationId xmlns:a16="http://schemas.microsoft.com/office/drawing/2014/main" xmlns="" id="{637DC7E3-78CA-47C9-8150-BE90D886914A}"/>
              </a:ext>
            </a:extLst>
          </p:cNvPr>
          <p:cNvGraphicFramePr/>
          <p:nvPr>
            <p:extLst>
              <p:ext uri="{D42A27DB-BD31-4B8C-83A1-F6EECF244321}">
                <p14:modId xmlns:p14="http://schemas.microsoft.com/office/powerpoint/2010/main" val="2594113633"/>
              </p:ext>
            </p:extLst>
          </p:nvPr>
        </p:nvGraphicFramePr>
        <p:xfrm>
          <a:off x="4439740" y="2175501"/>
          <a:ext cx="1896265" cy="198482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67544" y="405259"/>
            <a:ext cx="2592288" cy="1384995"/>
          </a:xfrm>
          <a:prstGeom prst="rect">
            <a:avLst/>
          </a:prstGeom>
          <a:noFill/>
        </p:spPr>
        <p:txBody>
          <a:bodyPr wrap="square" rtlCol="0" anchor="ctr">
            <a:spAutoFit/>
          </a:bodyPr>
          <a:lstStyle/>
          <a:p>
            <a:r>
              <a:rPr lang="en-US" altLang="ko-KR" sz="2800" b="1" dirty="0">
                <a:solidFill>
                  <a:schemeClr val="tx1">
                    <a:lumMod val="75000"/>
                    <a:lumOff val="25000"/>
                  </a:schemeClr>
                </a:solidFill>
                <a:latin typeface="+mj-lt"/>
                <a:cs typeface="Arial" pitchFamily="34" charset="0"/>
              </a:rPr>
              <a:t>Simple </a:t>
            </a:r>
          </a:p>
          <a:p>
            <a:r>
              <a:rPr lang="en-US" altLang="ko-KR" sz="2800" b="1" dirty="0">
                <a:solidFill>
                  <a:schemeClr val="accent1"/>
                </a:solidFill>
                <a:latin typeface="+mj-lt"/>
                <a:cs typeface="Arial" pitchFamily="34" charset="0"/>
              </a:rPr>
              <a:t>PowerPoint</a:t>
            </a:r>
            <a:r>
              <a:rPr lang="en-US" altLang="ko-KR" sz="2800" b="1" dirty="0">
                <a:solidFill>
                  <a:schemeClr val="tx1">
                    <a:lumMod val="75000"/>
                    <a:lumOff val="25000"/>
                  </a:schemeClr>
                </a:solidFill>
                <a:latin typeface="+mj-lt"/>
                <a:cs typeface="Arial" pitchFamily="34" charset="0"/>
              </a:rPr>
              <a:t> Presentation</a:t>
            </a:r>
            <a:endParaRPr lang="ko-KR" altLang="en-US" sz="2800" b="1" dirty="0">
              <a:solidFill>
                <a:schemeClr val="tx1">
                  <a:lumMod val="75000"/>
                  <a:lumOff val="25000"/>
                </a:schemeClr>
              </a:solidFill>
              <a:latin typeface="+mj-lt"/>
              <a:cs typeface="Arial" pitchFamily="34" charset="0"/>
            </a:endParaRPr>
          </a:p>
        </p:txBody>
      </p:sp>
      <p:sp>
        <p:nvSpPr>
          <p:cNvPr id="7" name="TextBox 6"/>
          <p:cNvSpPr txBox="1"/>
          <p:nvPr/>
        </p:nvSpPr>
        <p:spPr>
          <a:xfrm>
            <a:off x="467544" y="1801722"/>
            <a:ext cx="2173635" cy="2862322"/>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You can simply impress your audience and add a unique zing.</a:t>
            </a:r>
          </a:p>
        </p:txBody>
      </p:sp>
      <p:graphicFrame>
        <p:nvGraphicFramePr>
          <p:cNvPr id="8" name="Chart 7"/>
          <p:cNvGraphicFramePr/>
          <p:nvPr>
            <p:extLst>
              <p:ext uri="{D42A27DB-BD31-4B8C-83A1-F6EECF244321}">
                <p14:modId xmlns:p14="http://schemas.microsoft.com/office/powerpoint/2010/main" val="3929845105"/>
              </p:ext>
            </p:extLst>
          </p:nvPr>
        </p:nvGraphicFramePr>
        <p:xfrm>
          <a:off x="2987824" y="987574"/>
          <a:ext cx="2160240" cy="226112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3553687" y="1687140"/>
            <a:ext cx="1189749" cy="830997"/>
          </a:xfrm>
          <a:prstGeom prst="rect">
            <a:avLst/>
          </a:prstGeom>
          <a:noFill/>
        </p:spPr>
        <p:txBody>
          <a:bodyPr wrap="none" rtlCol="0" anchor="ctr">
            <a:spAutoFit/>
          </a:bodyPr>
          <a:lstStyle/>
          <a:p>
            <a:r>
              <a:rPr lang="en-US" altLang="ko-KR" sz="4800" b="1" dirty="0">
                <a:solidFill>
                  <a:schemeClr val="tx1">
                    <a:lumMod val="75000"/>
                    <a:lumOff val="25000"/>
                  </a:schemeClr>
                </a:solidFill>
                <a:cs typeface="Arial" pitchFamily="34" charset="0"/>
              </a:rPr>
              <a:t>85</a:t>
            </a:r>
            <a:r>
              <a:rPr lang="en-US" altLang="ko-KR" sz="2800" b="1" dirty="0">
                <a:solidFill>
                  <a:schemeClr val="tx1">
                    <a:lumMod val="75000"/>
                    <a:lumOff val="25000"/>
                  </a:schemeClr>
                </a:solidFill>
                <a:cs typeface="Arial" pitchFamily="34" charset="0"/>
              </a:rPr>
              <a:t>%</a:t>
            </a:r>
            <a:endParaRPr lang="ko-KR" altLang="en-US" sz="2800" b="1" dirty="0">
              <a:solidFill>
                <a:schemeClr val="tx1">
                  <a:lumMod val="75000"/>
                  <a:lumOff val="25000"/>
                </a:schemeClr>
              </a:solidFill>
              <a:cs typeface="Arial" pitchFamily="34" charset="0"/>
            </a:endParaRPr>
          </a:p>
        </p:txBody>
      </p:sp>
      <p:sp>
        <p:nvSpPr>
          <p:cNvPr id="10" name="TextBox 9"/>
          <p:cNvSpPr txBox="1"/>
          <p:nvPr/>
        </p:nvSpPr>
        <p:spPr>
          <a:xfrm>
            <a:off x="5013090" y="2887833"/>
            <a:ext cx="845103" cy="584775"/>
          </a:xfrm>
          <a:prstGeom prst="rect">
            <a:avLst/>
          </a:prstGeom>
          <a:noFill/>
        </p:spPr>
        <p:txBody>
          <a:bodyPr wrap="none" rtlCol="0" anchor="ctr">
            <a:spAutoFit/>
          </a:bodyPr>
          <a:lstStyle/>
          <a:p>
            <a:r>
              <a:rPr lang="en-US" altLang="ko-KR" sz="3200" b="1" dirty="0">
                <a:solidFill>
                  <a:schemeClr val="tx1">
                    <a:lumMod val="75000"/>
                    <a:lumOff val="25000"/>
                  </a:schemeClr>
                </a:solidFill>
                <a:cs typeface="Arial" pitchFamily="34" charset="0"/>
              </a:rPr>
              <a:t>60</a:t>
            </a:r>
            <a:r>
              <a:rPr lang="en-US" altLang="ko-KR" b="1" dirty="0">
                <a:solidFill>
                  <a:schemeClr val="tx1">
                    <a:lumMod val="75000"/>
                    <a:lumOff val="25000"/>
                  </a:schemeClr>
                </a:solidFill>
                <a:cs typeface="Arial" pitchFamily="34" charset="0"/>
              </a:rPr>
              <a:t>%</a:t>
            </a:r>
            <a:endParaRPr lang="ko-KR" altLang="en-US" b="1" dirty="0">
              <a:solidFill>
                <a:schemeClr val="tx1">
                  <a:lumMod val="75000"/>
                  <a:lumOff val="25000"/>
                </a:schemeClr>
              </a:solidFill>
              <a:cs typeface="Arial" pitchFamily="34" charset="0"/>
            </a:endParaRPr>
          </a:p>
        </p:txBody>
      </p:sp>
      <p:sp>
        <p:nvSpPr>
          <p:cNvPr id="11" name="TextBox 10"/>
          <p:cNvSpPr txBox="1"/>
          <p:nvPr/>
        </p:nvSpPr>
        <p:spPr>
          <a:xfrm>
            <a:off x="3693544" y="3589742"/>
            <a:ext cx="710451" cy="461665"/>
          </a:xfrm>
          <a:prstGeom prst="rect">
            <a:avLst/>
          </a:prstGeom>
          <a:noFill/>
        </p:spPr>
        <p:txBody>
          <a:bodyPr wrap="none" rtlCol="0" anchor="ctr">
            <a:spAutoFit/>
          </a:bodyPr>
          <a:lstStyle/>
          <a:p>
            <a:r>
              <a:rPr lang="en-US" altLang="ko-KR" sz="2400" b="1" dirty="0">
                <a:solidFill>
                  <a:schemeClr val="tx1">
                    <a:lumMod val="75000"/>
                    <a:lumOff val="25000"/>
                  </a:schemeClr>
                </a:solidFill>
                <a:cs typeface="Arial" pitchFamily="34" charset="0"/>
              </a:rPr>
              <a:t>35</a:t>
            </a:r>
            <a:r>
              <a:rPr lang="en-US" altLang="ko-KR" sz="1600" b="1" dirty="0">
                <a:solidFill>
                  <a:schemeClr val="tx1">
                    <a:lumMod val="75000"/>
                    <a:lumOff val="25000"/>
                  </a:schemeClr>
                </a:solidFill>
                <a:cs typeface="Arial" pitchFamily="34" charset="0"/>
              </a:rPr>
              <a:t>%</a:t>
            </a:r>
            <a:endParaRPr lang="ko-KR" altLang="en-US" sz="1600" b="1" dirty="0">
              <a:solidFill>
                <a:schemeClr val="tx1">
                  <a:lumMod val="75000"/>
                  <a:lumOff val="25000"/>
                </a:schemeClr>
              </a:solidFill>
              <a:cs typeface="Arial" pitchFamily="34" charset="0"/>
            </a:endParaRPr>
          </a:p>
        </p:txBody>
      </p:sp>
      <p:grpSp>
        <p:nvGrpSpPr>
          <p:cNvPr id="12" name="Group 11"/>
          <p:cNvGrpSpPr/>
          <p:nvPr/>
        </p:nvGrpSpPr>
        <p:grpSpPr>
          <a:xfrm>
            <a:off x="6516216" y="818042"/>
            <a:ext cx="2304256" cy="1080700"/>
            <a:chOff x="3017859" y="4310610"/>
            <a:chExt cx="1870812" cy="1080700"/>
          </a:xfrm>
        </p:grpSpPr>
        <p:sp>
          <p:nvSpPr>
            <p:cNvPr id="13" name="TextBox 12"/>
            <p:cNvSpPr txBox="1"/>
            <p:nvPr/>
          </p:nvSpPr>
          <p:spPr>
            <a:xfrm>
              <a:off x="3021856" y="4560313"/>
              <a:ext cx="186681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4" name="TextBox 13"/>
            <p:cNvSpPr txBox="1"/>
            <p:nvPr/>
          </p:nvSpPr>
          <p:spPr>
            <a:xfrm>
              <a:off x="3017859" y="4310610"/>
              <a:ext cx="1870812"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85</a:t>
              </a:r>
              <a:r>
                <a:rPr lang="en-US" altLang="ko-KR" sz="1200" b="1" dirty="0">
                  <a:solidFill>
                    <a:schemeClr val="tx1">
                      <a:lumMod val="75000"/>
                      <a:lumOff val="25000"/>
                    </a:schemeClr>
                  </a:solidFill>
                  <a:cs typeface="Arial" pitchFamily="34" charset="0"/>
                </a:rPr>
                <a:t>% Your Text Here</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6516216" y="2126654"/>
            <a:ext cx="2304256" cy="1080700"/>
            <a:chOff x="3017859" y="4310610"/>
            <a:chExt cx="1870812" cy="1080700"/>
          </a:xfrm>
        </p:grpSpPr>
        <p:sp>
          <p:nvSpPr>
            <p:cNvPr id="16" name="TextBox 15"/>
            <p:cNvSpPr txBox="1"/>
            <p:nvPr/>
          </p:nvSpPr>
          <p:spPr>
            <a:xfrm>
              <a:off x="3021856" y="4560313"/>
              <a:ext cx="186681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7" name="TextBox 16"/>
            <p:cNvSpPr txBox="1"/>
            <p:nvPr/>
          </p:nvSpPr>
          <p:spPr>
            <a:xfrm>
              <a:off x="3017859" y="4310610"/>
              <a:ext cx="1870812"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60</a:t>
              </a:r>
              <a:r>
                <a:rPr lang="en-US" altLang="ko-KR" sz="1200" b="1" dirty="0">
                  <a:solidFill>
                    <a:schemeClr val="tx1">
                      <a:lumMod val="75000"/>
                      <a:lumOff val="25000"/>
                    </a:schemeClr>
                  </a:solidFill>
                  <a:cs typeface="Arial" pitchFamily="34" charset="0"/>
                </a:rPr>
                <a:t>% Your Text Here</a:t>
              </a:r>
              <a:endParaRPr lang="ko-KR" altLang="en-US" sz="1200" b="1" dirty="0">
                <a:solidFill>
                  <a:schemeClr val="tx1">
                    <a:lumMod val="75000"/>
                    <a:lumOff val="25000"/>
                  </a:schemeClr>
                </a:solidFill>
                <a:cs typeface="Arial" pitchFamily="34" charset="0"/>
              </a:endParaRPr>
            </a:p>
          </p:txBody>
        </p:sp>
      </p:grpSp>
      <p:grpSp>
        <p:nvGrpSpPr>
          <p:cNvPr id="18" name="Group 17"/>
          <p:cNvGrpSpPr/>
          <p:nvPr/>
        </p:nvGrpSpPr>
        <p:grpSpPr>
          <a:xfrm>
            <a:off x="6516216" y="3435266"/>
            <a:ext cx="2304256" cy="1080700"/>
            <a:chOff x="3017859" y="4310610"/>
            <a:chExt cx="1870812" cy="1080700"/>
          </a:xfrm>
        </p:grpSpPr>
        <p:sp>
          <p:nvSpPr>
            <p:cNvPr id="19" name="TextBox 18"/>
            <p:cNvSpPr txBox="1"/>
            <p:nvPr/>
          </p:nvSpPr>
          <p:spPr>
            <a:xfrm>
              <a:off x="3021856" y="4560313"/>
              <a:ext cx="186681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0" name="TextBox 19"/>
            <p:cNvSpPr txBox="1"/>
            <p:nvPr/>
          </p:nvSpPr>
          <p:spPr>
            <a:xfrm>
              <a:off x="3017859" y="4310610"/>
              <a:ext cx="1870812"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35</a:t>
              </a:r>
              <a:r>
                <a:rPr lang="en-US" altLang="ko-KR" sz="1200" b="1" dirty="0">
                  <a:solidFill>
                    <a:schemeClr val="tx1">
                      <a:lumMod val="75000"/>
                      <a:lumOff val="25000"/>
                    </a:schemeClr>
                  </a:solidFill>
                  <a:cs typeface="Arial" pitchFamily="34" charset="0"/>
                </a:rPr>
                <a:t>% 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202311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780073" y="319339"/>
            <a:ext cx="4104456" cy="1071323"/>
            <a:chOff x="5100068" y="3074261"/>
            <a:chExt cx="3504381" cy="1071323"/>
          </a:xfrm>
        </p:grpSpPr>
        <p:sp>
          <p:nvSpPr>
            <p:cNvPr id="16" name="TextBox 15"/>
            <p:cNvSpPr txBox="1"/>
            <p:nvPr/>
          </p:nvSpPr>
          <p:spPr>
            <a:xfrm>
              <a:off x="5100068" y="3314587"/>
              <a:ext cx="3504380"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17" name="TextBox 16"/>
            <p:cNvSpPr txBox="1"/>
            <p:nvPr/>
          </p:nvSpPr>
          <p:spPr>
            <a:xfrm>
              <a:off x="5100069" y="3074261"/>
              <a:ext cx="350438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18" name="Group 17"/>
          <p:cNvGrpSpPr/>
          <p:nvPr/>
        </p:nvGrpSpPr>
        <p:grpSpPr>
          <a:xfrm>
            <a:off x="251520" y="2034783"/>
            <a:ext cx="4104456" cy="1071323"/>
            <a:chOff x="5100068" y="3074261"/>
            <a:chExt cx="3504381" cy="1071323"/>
          </a:xfrm>
        </p:grpSpPr>
        <p:sp>
          <p:nvSpPr>
            <p:cNvPr id="19" name="TextBox 18"/>
            <p:cNvSpPr txBox="1"/>
            <p:nvPr/>
          </p:nvSpPr>
          <p:spPr>
            <a:xfrm>
              <a:off x="5100068" y="3314587"/>
              <a:ext cx="3504380" cy="830997"/>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20" name="TextBox 19"/>
            <p:cNvSpPr txBox="1"/>
            <p:nvPr/>
          </p:nvSpPr>
          <p:spPr>
            <a:xfrm>
              <a:off x="5100069" y="3074261"/>
              <a:ext cx="3504380"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21" name="Group 20"/>
          <p:cNvGrpSpPr/>
          <p:nvPr/>
        </p:nvGrpSpPr>
        <p:grpSpPr>
          <a:xfrm>
            <a:off x="4780073" y="3752839"/>
            <a:ext cx="4104456" cy="1071323"/>
            <a:chOff x="5100068" y="3074261"/>
            <a:chExt cx="3504381" cy="1071323"/>
          </a:xfrm>
        </p:grpSpPr>
        <p:sp>
          <p:nvSpPr>
            <p:cNvPr id="22" name="TextBox 21"/>
            <p:cNvSpPr txBox="1"/>
            <p:nvPr/>
          </p:nvSpPr>
          <p:spPr>
            <a:xfrm>
              <a:off x="5100068" y="3314587"/>
              <a:ext cx="3504380"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23" name="TextBox 22"/>
            <p:cNvSpPr txBox="1"/>
            <p:nvPr/>
          </p:nvSpPr>
          <p:spPr>
            <a:xfrm>
              <a:off x="5100069" y="3074261"/>
              <a:ext cx="350438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3" name="그림 개체 틀 2">
            <a:extLst>
              <a:ext uri="{FF2B5EF4-FFF2-40B4-BE49-F238E27FC236}">
                <a16:creationId xmlns:a16="http://schemas.microsoft.com/office/drawing/2014/main" xmlns="" id="{CDE8E8D1-92B0-49AC-AD79-D14D86050AB5}"/>
              </a:ext>
            </a:extLst>
          </p:cNvPr>
          <p:cNvSpPr>
            <a:spLocks noGrp="1"/>
          </p:cNvSpPr>
          <p:nvPr>
            <p:ph type="pic" idx="13"/>
          </p:nvPr>
        </p:nvSpPr>
        <p:spPr/>
      </p:sp>
      <p:sp>
        <p:nvSpPr>
          <p:cNvPr id="5" name="그림 개체 틀 4">
            <a:extLst>
              <a:ext uri="{FF2B5EF4-FFF2-40B4-BE49-F238E27FC236}">
                <a16:creationId xmlns:a16="http://schemas.microsoft.com/office/drawing/2014/main" xmlns="" id="{E7A11CFE-149D-4CEF-8F35-8BF4E63AAACB}"/>
              </a:ext>
            </a:extLst>
          </p:cNvPr>
          <p:cNvSpPr>
            <a:spLocks noGrp="1"/>
          </p:cNvSpPr>
          <p:nvPr>
            <p:ph type="pic" idx="15"/>
          </p:nvPr>
        </p:nvSpPr>
        <p:spPr/>
      </p:sp>
      <p:sp>
        <p:nvSpPr>
          <p:cNvPr id="7" name="그림 개체 틀 6">
            <a:extLst>
              <a:ext uri="{FF2B5EF4-FFF2-40B4-BE49-F238E27FC236}">
                <a16:creationId xmlns:a16="http://schemas.microsoft.com/office/drawing/2014/main" xmlns="" id="{90B566D3-F200-4B2C-B7B5-5F9F7F63F139}"/>
              </a:ext>
            </a:extLst>
          </p:cNvPr>
          <p:cNvSpPr>
            <a:spLocks noGrp="1"/>
          </p:cNvSpPr>
          <p:nvPr>
            <p:ph type="pic" idx="16"/>
          </p:nvPr>
        </p:nvSpPr>
        <p:spPr/>
      </p:sp>
    </p:spTree>
    <p:extLst>
      <p:ext uri="{BB962C8B-B14F-4D97-AF65-F5344CB8AC3E}">
        <p14:creationId xmlns:p14="http://schemas.microsoft.com/office/powerpoint/2010/main" val="118606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6" name="그룹 315">
            <a:extLst>
              <a:ext uri="{FF2B5EF4-FFF2-40B4-BE49-F238E27FC236}">
                <a16:creationId xmlns:a16="http://schemas.microsoft.com/office/drawing/2014/main" xmlns="" id="{6937C4F8-533A-4E51-A4C0-509EE14035BC}"/>
              </a:ext>
            </a:extLst>
          </p:cNvPr>
          <p:cNvGrpSpPr/>
          <p:nvPr/>
        </p:nvGrpSpPr>
        <p:grpSpPr>
          <a:xfrm>
            <a:off x="3383133" y="1557159"/>
            <a:ext cx="5554475" cy="3267926"/>
            <a:chOff x="635000" y="1382713"/>
            <a:chExt cx="7869238" cy="4572000"/>
          </a:xfrm>
          <a:solidFill>
            <a:schemeClr val="accent1">
              <a:lumMod val="40000"/>
              <a:lumOff val="60000"/>
            </a:schemeClr>
          </a:solidFill>
        </p:grpSpPr>
        <p:sp>
          <p:nvSpPr>
            <p:cNvPr id="317" name="Freeform 8">
              <a:extLst>
                <a:ext uri="{FF2B5EF4-FFF2-40B4-BE49-F238E27FC236}">
                  <a16:creationId xmlns:a16="http://schemas.microsoft.com/office/drawing/2014/main" xmlns="" id="{34B83E7E-0E89-4CC8-9137-066F8F452376}"/>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8" name="Freeform 9">
              <a:extLst>
                <a:ext uri="{FF2B5EF4-FFF2-40B4-BE49-F238E27FC236}">
                  <a16:creationId xmlns:a16="http://schemas.microsoft.com/office/drawing/2014/main" xmlns="" id="{764D2098-AC1D-4964-B491-6651980C474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9" name="Freeform 10">
              <a:extLst>
                <a:ext uri="{FF2B5EF4-FFF2-40B4-BE49-F238E27FC236}">
                  <a16:creationId xmlns:a16="http://schemas.microsoft.com/office/drawing/2014/main" xmlns="" id="{E50827A2-A057-460E-864B-86A83328F720}"/>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20" name="Freeform 11">
              <a:extLst>
                <a:ext uri="{FF2B5EF4-FFF2-40B4-BE49-F238E27FC236}">
                  <a16:creationId xmlns:a16="http://schemas.microsoft.com/office/drawing/2014/main" xmlns="" id="{C6F2254E-530C-4801-B2BA-CA2A5861EF5D}"/>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37" name="Rectangle 1"/>
          <p:cNvSpPr/>
          <p:nvPr/>
        </p:nvSpPr>
        <p:spPr>
          <a:xfrm>
            <a:off x="-24817" y="-15903"/>
            <a:ext cx="4236778" cy="5175306"/>
          </a:xfrm>
          <a:custGeom>
            <a:avLst/>
            <a:gdLst>
              <a:gd name="connsiteX0" fmla="*/ 0 w 2339752"/>
              <a:gd name="connsiteY0" fmla="*/ 0 h 5143500"/>
              <a:gd name="connsiteX1" fmla="*/ 2339752 w 2339752"/>
              <a:gd name="connsiteY1" fmla="*/ 0 h 5143500"/>
              <a:gd name="connsiteX2" fmla="*/ 2339752 w 2339752"/>
              <a:gd name="connsiteY2" fmla="*/ 5143500 h 5143500"/>
              <a:gd name="connsiteX3" fmla="*/ 0 w 2339752"/>
              <a:gd name="connsiteY3" fmla="*/ 5143500 h 5143500"/>
              <a:gd name="connsiteX4" fmla="*/ 0 w 2339752"/>
              <a:gd name="connsiteY4" fmla="*/ 0 h 5143500"/>
              <a:gd name="connsiteX0" fmla="*/ 0 w 4852364"/>
              <a:gd name="connsiteY0" fmla="*/ 0 h 5151451"/>
              <a:gd name="connsiteX1" fmla="*/ 2339752 w 4852364"/>
              <a:gd name="connsiteY1" fmla="*/ 0 h 5151451"/>
              <a:gd name="connsiteX2" fmla="*/ 4852364 w 4852364"/>
              <a:gd name="connsiteY2" fmla="*/ 5151451 h 5151451"/>
              <a:gd name="connsiteX3" fmla="*/ 0 w 4852364"/>
              <a:gd name="connsiteY3" fmla="*/ 5143500 h 5151451"/>
              <a:gd name="connsiteX4" fmla="*/ 0 w 4852364"/>
              <a:gd name="connsiteY4" fmla="*/ 0 h 5151451"/>
              <a:gd name="connsiteX0" fmla="*/ 0 w 4852364"/>
              <a:gd name="connsiteY0" fmla="*/ 0 h 5159402"/>
              <a:gd name="connsiteX1" fmla="*/ 2339752 w 4852364"/>
              <a:gd name="connsiteY1" fmla="*/ 0 h 5159402"/>
              <a:gd name="connsiteX2" fmla="*/ 4852364 w 4852364"/>
              <a:gd name="connsiteY2" fmla="*/ 5151451 h 5159402"/>
              <a:gd name="connsiteX3" fmla="*/ 15903 w 4852364"/>
              <a:gd name="connsiteY3" fmla="*/ 5159402 h 5159402"/>
              <a:gd name="connsiteX4" fmla="*/ 0 w 4852364"/>
              <a:gd name="connsiteY4" fmla="*/ 0 h 5159402"/>
              <a:gd name="connsiteX0" fmla="*/ 15902 w 4868266"/>
              <a:gd name="connsiteY0" fmla="*/ 0 h 5159402"/>
              <a:gd name="connsiteX1" fmla="*/ 2355654 w 4868266"/>
              <a:gd name="connsiteY1" fmla="*/ 0 h 5159402"/>
              <a:gd name="connsiteX2" fmla="*/ 4868266 w 4868266"/>
              <a:gd name="connsiteY2" fmla="*/ 5151451 h 5159402"/>
              <a:gd name="connsiteX3" fmla="*/ 0 w 4868266"/>
              <a:gd name="connsiteY3" fmla="*/ 5159402 h 5159402"/>
              <a:gd name="connsiteX4" fmla="*/ 15902 w 4868266"/>
              <a:gd name="connsiteY4" fmla="*/ 0 h 5159402"/>
              <a:gd name="connsiteX0" fmla="*/ 963 w 4877181"/>
              <a:gd name="connsiteY0" fmla="*/ 0 h 5159402"/>
              <a:gd name="connsiteX1" fmla="*/ 2364569 w 4877181"/>
              <a:gd name="connsiteY1" fmla="*/ 0 h 5159402"/>
              <a:gd name="connsiteX2" fmla="*/ 4877181 w 4877181"/>
              <a:gd name="connsiteY2" fmla="*/ 5151451 h 5159402"/>
              <a:gd name="connsiteX3" fmla="*/ 8915 w 4877181"/>
              <a:gd name="connsiteY3" fmla="*/ 5159402 h 5159402"/>
              <a:gd name="connsiteX4" fmla="*/ 963 w 4877181"/>
              <a:gd name="connsiteY4" fmla="*/ 0 h 5159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7181" h="5159402">
                <a:moveTo>
                  <a:pt x="963" y="0"/>
                </a:moveTo>
                <a:lnTo>
                  <a:pt x="2364569" y="0"/>
                </a:lnTo>
                <a:lnTo>
                  <a:pt x="4877181" y="5151451"/>
                </a:lnTo>
                <a:lnTo>
                  <a:pt x="8915" y="5159402"/>
                </a:lnTo>
                <a:cubicBezTo>
                  <a:pt x="14216" y="3439601"/>
                  <a:pt x="-4338" y="1719801"/>
                  <a:pt x="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26" name="Chart 25"/>
          <p:cNvGraphicFramePr/>
          <p:nvPr>
            <p:extLst>
              <p:ext uri="{D42A27DB-BD31-4B8C-83A1-F6EECF244321}">
                <p14:modId xmlns:p14="http://schemas.microsoft.com/office/powerpoint/2010/main" val="2889383895"/>
              </p:ext>
            </p:extLst>
          </p:nvPr>
        </p:nvGraphicFramePr>
        <p:xfrm>
          <a:off x="606877" y="1104787"/>
          <a:ext cx="1852403" cy="1673611"/>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p:cNvSpPr txBox="1"/>
          <p:nvPr/>
        </p:nvSpPr>
        <p:spPr>
          <a:xfrm>
            <a:off x="1056097" y="1679982"/>
            <a:ext cx="953963" cy="523220"/>
          </a:xfrm>
          <a:prstGeom prst="rect">
            <a:avLst/>
          </a:prstGeom>
          <a:noFill/>
        </p:spPr>
        <p:txBody>
          <a:bodyPr wrap="square" rtlCol="0" anchor="ctr">
            <a:spAutoFit/>
          </a:bodyPr>
          <a:lstStyle/>
          <a:p>
            <a:pPr algn="ctr"/>
            <a:r>
              <a:rPr lang="en-US" altLang="ko-KR" sz="2800" b="1" dirty="0">
                <a:solidFill>
                  <a:schemeClr val="bg1"/>
                </a:solidFill>
                <a:cs typeface="Arial" pitchFamily="34" charset="0"/>
              </a:rPr>
              <a:t>55</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28" name="TextBox 27"/>
          <p:cNvSpPr txBox="1"/>
          <p:nvPr/>
        </p:nvSpPr>
        <p:spPr>
          <a:xfrm>
            <a:off x="395536" y="3020347"/>
            <a:ext cx="2731622" cy="1569660"/>
          </a:xfrm>
          <a:prstGeom prst="rect">
            <a:avLst/>
          </a:prstGeom>
          <a:noFill/>
        </p:spPr>
        <p:txBody>
          <a:bodyPr wrap="square" rtlCol="0" anchor="ctr">
            <a:spAutoFit/>
          </a:bodyPr>
          <a:lstStyle/>
          <a:p>
            <a:r>
              <a:rPr lang="en-US" altLang="ko-KR" sz="1200" dirty="0">
                <a:solidFill>
                  <a:schemeClr val="bg1"/>
                </a:solidFill>
                <a:cs typeface="Arial" pitchFamily="34" charset="0"/>
              </a:rPr>
              <a:t>This PowerPoint Template has clean and neutral design that can be adapted to any content and meets various market segments. This PowerPoint Template has clean and neutral design that can be adapted to any content and meets various market segments.  </a:t>
            </a:r>
          </a:p>
        </p:txBody>
      </p:sp>
      <p:grpSp>
        <p:nvGrpSpPr>
          <p:cNvPr id="49" name="Group 48"/>
          <p:cNvGrpSpPr/>
          <p:nvPr/>
        </p:nvGrpSpPr>
        <p:grpSpPr>
          <a:xfrm>
            <a:off x="7432213" y="1329921"/>
            <a:ext cx="962173" cy="1223341"/>
            <a:chOff x="7437244" y="1397252"/>
            <a:chExt cx="962173" cy="1223341"/>
          </a:xfrm>
        </p:grpSpPr>
        <p:sp>
          <p:nvSpPr>
            <p:cNvPr id="38" name="Pentagon 37"/>
            <p:cNvSpPr/>
            <p:nvPr/>
          </p:nvSpPr>
          <p:spPr>
            <a:xfrm rot="5400000">
              <a:off x="7306660" y="1527836"/>
              <a:ext cx="1223341" cy="962173"/>
            </a:xfrm>
            <a:prstGeom prst="homePlat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TextBox 38"/>
            <p:cNvSpPr txBox="1"/>
            <p:nvPr/>
          </p:nvSpPr>
          <p:spPr>
            <a:xfrm>
              <a:off x="7599311" y="2028857"/>
              <a:ext cx="6380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0" name="TextBox 39"/>
            <p:cNvSpPr txBox="1"/>
            <p:nvPr/>
          </p:nvSpPr>
          <p:spPr>
            <a:xfrm>
              <a:off x="7464853" y="1421363"/>
              <a:ext cx="906955" cy="646331"/>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47" name="Group 46"/>
          <p:cNvGrpSpPr/>
          <p:nvPr/>
        </p:nvGrpSpPr>
        <p:grpSpPr>
          <a:xfrm>
            <a:off x="5971512" y="2924850"/>
            <a:ext cx="962173" cy="1223341"/>
            <a:chOff x="5781060" y="2477372"/>
            <a:chExt cx="962173" cy="1223341"/>
          </a:xfrm>
        </p:grpSpPr>
        <p:sp>
          <p:nvSpPr>
            <p:cNvPr id="41" name="Pentagon 40"/>
            <p:cNvSpPr/>
            <p:nvPr/>
          </p:nvSpPr>
          <p:spPr>
            <a:xfrm rot="5400000">
              <a:off x="5650476" y="2607956"/>
              <a:ext cx="1223341" cy="962173"/>
            </a:xfrm>
            <a:prstGeom prst="homePlat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TextBox 41"/>
            <p:cNvSpPr txBox="1"/>
            <p:nvPr/>
          </p:nvSpPr>
          <p:spPr>
            <a:xfrm>
              <a:off x="5943127" y="3108977"/>
              <a:ext cx="6380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43" name="TextBox 42"/>
            <p:cNvSpPr txBox="1"/>
            <p:nvPr/>
          </p:nvSpPr>
          <p:spPr>
            <a:xfrm>
              <a:off x="5808669" y="2501483"/>
              <a:ext cx="906955" cy="646331"/>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48" name="Group 47"/>
          <p:cNvGrpSpPr/>
          <p:nvPr/>
        </p:nvGrpSpPr>
        <p:grpSpPr>
          <a:xfrm>
            <a:off x="3905306" y="1958348"/>
            <a:ext cx="962173" cy="1223341"/>
            <a:chOff x="3424220" y="1809550"/>
            <a:chExt cx="962173" cy="1223341"/>
          </a:xfrm>
        </p:grpSpPr>
        <p:sp>
          <p:nvSpPr>
            <p:cNvPr id="44" name="Pentagon 43"/>
            <p:cNvSpPr/>
            <p:nvPr/>
          </p:nvSpPr>
          <p:spPr>
            <a:xfrm rot="5400000">
              <a:off x="3293636" y="1940134"/>
              <a:ext cx="1223341" cy="962173"/>
            </a:xfrm>
            <a:prstGeom prst="homePlat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3586287" y="2441155"/>
              <a:ext cx="6380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46" name="TextBox 45"/>
            <p:cNvSpPr txBox="1"/>
            <p:nvPr/>
          </p:nvSpPr>
          <p:spPr>
            <a:xfrm>
              <a:off x="3451829" y="1833661"/>
              <a:ext cx="906955" cy="646331"/>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spTree>
    <p:extLst>
      <p:ext uri="{BB962C8B-B14F-4D97-AF65-F5344CB8AC3E}">
        <p14:creationId xmlns:p14="http://schemas.microsoft.com/office/powerpoint/2010/main" val="18496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rot="2760513">
            <a:off x="2961214" y="1388666"/>
            <a:ext cx="3150999" cy="3121012"/>
            <a:chOff x="2335682" y="1412307"/>
            <a:chExt cx="3293408" cy="3262066"/>
          </a:xfrm>
        </p:grpSpPr>
        <p:sp>
          <p:nvSpPr>
            <p:cNvPr id="10" name="Rectangle 9"/>
            <p:cNvSpPr/>
            <p:nvPr/>
          </p:nvSpPr>
          <p:spPr>
            <a:xfrm>
              <a:off x="2718206" y="1795770"/>
              <a:ext cx="1080000" cy="1080000"/>
            </a:xfrm>
            <a:prstGeom prst="rect">
              <a:avLst/>
            </a:prstGeom>
            <a:solidFill>
              <a:schemeClr val="accent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1" name="Rectangle 10"/>
            <p:cNvSpPr/>
            <p:nvPr/>
          </p:nvSpPr>
          <p:spPr>
            <a:xfrm>
              <a:off x="4133134" y="1801211"/>
              <a:ext cx="1080000" cy="108000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2" name="Rectangle 11"/>
            <p:cNvSpPr/>
            <p:nvPr/>
          </p:nvSpPr>
          <p:spPr>
            <a:xfrm>
              <a:off x="2773445" y="3209631"/>
              <a:ext cx="1080000" cy="108000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3" name="Rectangle 12"/>
            <p:cNvSpPr/>
            <p:nvPr/>
          </p:nvSpPr>
          <p:spPr>
            <a:xfrm>
              <a:off x="4128586" y="3157352"/>
              <a:ext cx="1080000" cy="1080000"/>
            </a:xfrm>
            <a:prstGeom prst="rect">
              <a:avLst/>
            </a:prstGeom>
            <a:solidFill>
              <a:schemeClr val="accent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30" name="Group 29"/>
            <p:cNvGrpSpPr/>
            <p:nvPr/>
          </p:nvGrpSpPr>
          <p:grpSpPr>
            <a:xfrm>
              <a:off x="2335682" y="1412307"/>
              <a:ext cx="3293408" cy="3262066"/>
              <a:chOff x="2228466" y="1244261"/>
              <a:chExt cx="3293408" cy="3262066"/>
            </a:xfrm>
          </p:grpSpPr>
          <p:sp>
            <p:nvSpPr>
              <p:cNvPr id="31" name="Rectangle 30"/>
              <p:cNvSpPr/>
              <p:nvPr/>
            </p:nvSpPr>
            <p:spPr>
              <a:xfrm>
                <a:off x="2435170" y="2841622"/>
                <a:ext cx="288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2" name="Rectangle 31"/>
              <p:cNvSpPr/>
              <p:nvPr/>
            </p:nvSpPr>
            <p:spPr>
              <a:xfrm rot="5400000">
                <a:off x="2435170" y="2841622"/>
                <a:ext cx="288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33" name="Isosceles Triangle 32"/>
              <p:cNvSpPr/>
              <p:nvPr/>
            </p:nvSpPr>
            <p:spPr>
              <a:xfrm>
                <a:off x="3755281" y="1244261"/>
                <a:ext cx="239778" cy="206705"/>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Isosceles Triangle 33"/>
              <p:cNvSpPr/>
              <p:nvPr/>
            </p:nvSpPr>
            <p:spPr>
              <a:xfrm rot="5400000">
                <a:off x="5298633" y="2750641"/>
                <a:ext cx="239778" cy="20670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5" name="Isosceles Triangle 34"/>
              <p:cNvSpPr/>
              <p:nvPr/>
            </p:nvSpPr>
            <p:spPr>
              <a:xfrm rot="10800000">
                <a:off x="3755281" y="4299622"/>
                <a:ext cx="239778" cy="206705"/>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Isosceles Triangle 35"/>
              <p:cNvSpPr/>
              <p:nvPr/>
            </p:nvSpPr>
            <p:spPr>
              <a:xfrm rot="16200000">
                <a:off x="2211930" y="2774269"/>
                <a:ext cx="239778" cy="20670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14" name="Rectangle 9"/>
          <p:cNvSpPr/>
          <p:nvPr/>
        </p:nvSpPr>
        <p:spPr>
          <a:xfrm>
            <a:off x="3377041" y="2739684"/>
            <a:ext cx="425330" cy="39814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Rectangle 23"/>
          <p:cNvSpPr/>
          <p:nvPr/>
        </p:nvSpPr>
        <p:spPr>
          <a:xfrm>
            <a:off x="5236447" y="2780283"/>
            <a:ext cx="504623" cy="296832"/>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6" name="Rectangle 30"/>
          <p:cNvSpPr/>
          <p:nvPr/>
        </p:nvSpPr>
        <p:spPr>
          <a:xfrm>
            <a:off x="4351990" y="1753254"/>
            <a:ext cx="381073" cy="37995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7" name="Oval 7"/>
          <p:cNvSpPr/>
          <p:nvPr/>
        </p:nvSpPr>
        <p:spPr>
          <a:xfrm>
            <a:off x="4316560" y="3605283"/>
            <a:ext cx="451934" cy="45193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18" name="Group 17"/>
          <p:cNvGrpSpPr/>
          <p:nvPr/>
        </p:nvGrpSpPr>
        <p:grpSpPr>
          <a:xfrm>
            <a:off x="6025184" y="3657786"/>
            <a:ext cx="2651272" cy="858180"/>
            <a:chOff x="2113657" y="4283314"/>
            <a:chExt cx="3647460" cy="858180"/>
          </a:xfrm>
        </p:grpSpPr>
        <p:sp>
          <p:nvSpPr>
            <p:cNvPr id="19" name="TextBox 18"/>
            <p:cNvSpPr txBox="1"/>
            <p:nvPr/>
          </p:nvSpPr>
          <p:spPr>
            <a:xfrm>
              <a:off x="2113657" y="4495163"/>
              <a:ext cx="3647459"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6025184" y="1411580"/>
            <a:ext cx="2651272" cy="858180"/>
            <a:chOff x="2113657" y="4283314"/>
            <a:chExt cx="3647460" cy="858180"/>
          </a:xfrm>
        </p:grpSpPr>
        <p:sp>
          <p:nvSpPr>
            <p:cNvPr id="22" name="TextBox 21"/>
            <p:cNvSpPr txBox="1"/>
            <p:nvPr/>
          </p:nvSpPr>
          <p:spPr>
            <a:xfrm>
              <a:off x="2113657" y="4495163"/>
              <a:ext cx="3647459"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4" name="Group 23"/>
          <p:cNvGrpSpPr/>
          <p:nvPr/>
        </p:nvGrpSpPr>
        <p:grpSpPr>
          <a:xfrm>
            <a:off x="395536" y="1411580"/>
            <a:ext cx="2651272" cy="858180"/>
            <a:chOff x="467544" y="1419622"/>
            <a:chExt cx="1931192" cy="858180"/>
          </a:xfrm>
        </p:grpSpPr>
        <p:sp>
          <p:nvSpPr>
            <p:cNvPr id="25" name="TextBox 24"/>
            <p:cNvSpPr txBox="1"/>
            <p:nvPr/>
          </p:nvSpPr>
          <p:spPr>
            <a:xfrm>
              <a:off x="467544" y="1631471"/>
              <a:ext cx="1931191"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6" name="TextBox 25"/>
            <p:cNvSpPr txBox="1"/>
            <p:nvPr/>
          </p:nvSpPr>
          <p:spPr>
            <a:xfrm>
              <a:off x="467545" y="1419622"/>
              <a:ext cx="1931191"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7" name="Group 26"/>
          <p:cNvGrpSpPr/>
          <p:nvPr/>
        </p:nvGrpSpPr>
        <p:grpSpPr>
          <a:xfrm>
            <a:off x="395536" y="3657786"/>
            <a:ext cx="2651272" cy="858180"/>
            <a:chOff x="477383" y="2372287"/>
            <a:chExt cx="1931192" cy="858180"/>
          </a:xfrm>
        </p:grpSpPr>
        <p:sp>
          <p:nvSpPr>
            <p:cNvPr id="28" name="TextBox 27"/>
            <p:cNvSpPr txBox="1"/>
            <p:nvPr/>
          </p:nvSpPr>
          <p:spPr>
            <a:xfrm>
              <a:off x="477383" y="2584136"/>
              <a:ext cx="1931191"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9" name="TextBox 28"/>
            <p:cNvSpPr txBox="1"/>
            <p:nvPr/>
          </p:nvSpPr>
          <p:spPr>
            <a:xfrm>
              <a:off x="477384" y="2372287"/>
              <a:ext cx="1931191"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56785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Section Break</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그룹 315">
            <a:extLst>
              <a:ext uri="{FF2B5EF4-FFF2-40B4-BE49-F238E27FC236}">
                <a16:creationId xmlns:a16="http://schemas.microsoft.com/office/drawing/2014/main" xmlns="" id="{6937C4F8-533A-4E51-A4C0-509EE14035BC}"/>
              </a:ext>
            </a:extLst>
          </p:cNvPr>
          <p:cNvGrpSpPr/>
          <p:nvPr/>
        </p:nvGrpSpPr>
        <p:grpSpPr>
          <a:xfrm>
            <a:off x="611560" y="1768903"/>
            <a:ext cx="2924414" cy="1720553"/>
            <a:chOff x="635000" y="1382713"/>
            <a:chExt cx="7869238" cy="4572000"/>
          </a:xfrm>
          <a:solidFill>
            <a:schemeClr val="bg1"/>
          </a:solidFill>
        </p:grpSpPr>
        <p:sp>
          <p:nvSpPr>
            <p:cNvPr id="6" name="Freeform 8">
              <a:extLst>
                <a:ext uri="{FF2B5EF4-FFF2-40B4-BE49-F238E27FC236}">
                  <a16:creationId xmlns:a16="http://schemas.microsoft.com/office/drawing/2014/main" xmlns="" id="{34B83E7E-0E89-4CC8-9137-066F8F452376}"/>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 name="Freeform 9">
              <a:extLst>
                <a:ext uri="{FF2B5EF4-FFF2-40B4-BE49-F238E27FC236}">
                  <a16:creationId xmlns:a16="http://schemas.microsoft.com/office/drawing/2014/main" xmlns="" id="{764D2098-AC1D-4964-B491-6651980C474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 name="Freeform 10">
              <a:extLst>
                <a:ext uri="{FF2B5EF4-FFF2-40B4-BE49-F238E27FC236}">
                  <a16:creationId xmlns:a16="http://schemas.microsoft.com/office/drawing/2014/main" xmlns="" id="{E50827A2-A057-460E-864B-86A83328F720}"/>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 name="Freeform 11">
              <a:extLst>
                <a:ext uri="{FF2B5EF4-FFF2-40B4-BE49-F238E27FC236}">
                  <a16:creationId xmlns:a16="http://schemas.microsoft.com/office/drawing/2014/main" xmlns="" id="{C6F2254E-530C-4801-B2BA-CA2A5861EF5D}"/>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xmlns="" id="{3299BF88-E215-4A1B-9735-290BA5C4973F}"/>
              </a:ext>
            </a:extLst>
          </p:cNvPr>
          <p:cNvSpPr>
            <a:spLocks noGrp="1"/>
          </p:cNvSpPr>
          <p:nvPr>
            <p:ph type="pic" idx="12"/>
          </p:nvPr>
        </p:nvSpPr>
        <p:spPr/>
      </p:sp>
      <p:sp>
        <p:nvSpPr>
          <p:cNvPr id="4" name="Text Placeholder 1"/>
          <p:cNvSpPr txBox="1">
            <a:spLocks/>
          </p:cNvSpPr>
          <p:nvPr/>
        </p:nvSpPr>
        <p:spPr>
          <a:xfrm>
            <a:off x="323528" y="3435846"/>
            <a:ext cx="2808312" cy="108012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1"/>
                </a:solidFill>
                <a:latin typeface="+mj-lt"/>
                <a:cs typeface="Arial" pitchFamily="34" charset="0"/>
              </a:rPr>
              <a:t>Portfolio</a:t>
            </a:r>
            <a:r>
              <a:rPr lang="en-US" altLang="ko-KR" b="1" dirty="0">
                <a:solidFill>
                  <a:schemeClr val="tx1">
                    <a:lumMod val="75000"/>
                    <a:lumOff val="25000"/>
                  </a:schemeClr>
                </a:solidFill>
                <a:latin typeface="+mj-lt"/>
                <a:cs typeface="Arial" pitchFamily="34" charset="0"/>
              </a:rPr>
              <a:t> </a:t>
            </a:r>
          </a:p>
          <a:p>
            <a:pPr marL="0" indent="0">
              <a:buNone/>
            </a:pPr>
            <a:r>
              <a:rPr lang="en-US" altLang="ko-KR" b="1" dirty="0">
                <a:solidFill>
                  <a:schemeClr val="tx1">
                    <a:lumMod val="75000"/>
                    <a:lumOff val="25000"/>
                  </a:schemeClr>
                </a:solidFill>
                <a:latin typeface="+mj-lt"/>
                <a:cs typeface="Arial" pitchFamily="34" charset="0"/>
              </a:rPr>
              <a:t>Presentation</a:t>
            </a:r>
          </a:p>
        </p:txBody>
      </p:sp>
      <p:sp>
        <p:nvSpPr>
          <p:cNvPr id="3" name="Diamond 2"/>
          <p:cNvSpPr/>
          <p:nvPr/>
        </p:nvSpPr>
        <p:spPr>
          <a:xfrm>
            <a:off x="4055368" y="2787774"/>
            <a:ext cx="1033264" cy="1033264"/>
          </a:xfrm>
          <a:prstGeom prst="diamond">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23528" y="4515966"/>
            <a:ext cx="3672408"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Easy to change colors, photos and Text.  </a:t>
            </a:r>
            <a:endParaRPr lang="ko-KR" altLang="en-US" sz="1400" b="1" dirty="0">
              <a:solidFill>
                <a:schemeClr val="tx1">
                  <a:lumMod val="75000"/>
                  <a:lumOff val="25000"/>
                </a:schemeClr>
              </a:solidFill>
              <a:cs typeface="Arial" pitchFamily="34" charset="0"/>
            </a:endParaRPr>
          </a:p>
        </p:txBody>
      </p:sp>
      <p:grpSp>
        <p:nvGrpSpPr>
          <p:cNvPr id="9" name="Group 8"/>
          <p:cNvGrpSpPr/>
          <p:nvPr/>
        </p:nvGrpSpPr>
        <p:grpSpPr>
          <a:xfrm>
            <a:off x="4780073" y="3752839"/>
            <a:ext cx="4104456" cy="1071323"/>
            <a:chOff x="5100068" y="3074261"/>
            <a:chExt cx="3504381" cy="1071323"/>
          </a:xfrm>
        </p:grpSpPr>
        <p:sp>
          <p:nvSpPr>
            <p:cNvPr id="11" name="TextBox 10"/>
            <p:cNvSpPr txBox="1"/>
            <p:nvPr/>
          </p:nvSpPr>
          <p:spPr>
            <a:xfrm>
              <a:off x="5100068" y="3314587"/>
              <a:ext cx="3504380"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12" name="TextBox 11"/>
            <p:cNvSpPr txBox="1"/>
            <p:nvPr/>
          </p:nvSpPr>
          <p:spPr>
            <a:xfrm>
              <a:off x="5100069" y="3074261"/>
              <a:ext cx="350438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13" name="Freeform 12"/>
          <p:cNvSpPr/>
          <p:nvPr/>
        </p:nvSpPr>
        <p:spPr>
          <a:xfrm>
            <a:off x="4329315" y="3071060"/>
            <a:ext cx="467554" cy="37735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51317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Columns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Rectangle 3"/>
          <p:cNvSpPr/>
          <p:nvPr/>
        </p:nvSpPr>
        <p:spPr>
          <a:xfrm>
            <a:off x="761092" y="1868428"/>
            <a:ext cx="3240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 name="Rectangle 4"/>
          <p:cNvSpPr/>
          <p:nvPr/>
        </p:nvSpPr>
        <p:spPr>
          <a:xfrm>
            <a:off x="5156375" y="1868428"/>
            <a:ext cx="3240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Rounded Rectangle 27"/>
          <p:cNvSpPr/>
          <p:nvPr/>
        </p:nvSpPr>
        <p:spPr>
          <a:xfrm>
            <a:off x="6626472" y="1453914"/>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 name="Rounded Rectangle 7"/>
          <p:cNvSpPr/>
          <p:nvPr/>
        </p:nvSpPr>
        <p:spPr>
          <a:xfrm>
            <a:off x="2228687" y="1421157"/>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8" name="TextBox 6"/>
          <p:cNvSpPr txBox="1"/>
          <p:nvPr/>
        </p:nvSpPr>
        <p:spPr>
          <a:xfrm>
            <a:off x="772117" y="2094984"/>
            <a:ext cx="3217951" cy="249299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
        <p:nvSpPr>
          <p:cNvPr id="9" name="TextBox 7"/>
          <p:cNvSpPr txBox="1"/>
          <p:nvPr/>
        </p:nvSpPr>
        <p:spPr>
          <a:xfrm>
            <a:off x="5167400" y="2094984"/>
            <a:ext cx="3217951" cy="249299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Tree>
    <p:extLst>
      <p:ext uri="{BB962C8B-B14F-4D97-AF65-F5344CB8AC3E}">
        <p14:creationId xmlns:p14="http://schemas.microsoft.com/office/powerpoint/2010/main" val="151174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Columns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Rectangle 4"/>
          <p:cNvSpPr/>
          <p:nvPr/>
        </p:nvSpPr>
        <p:spPr>
          <a:xfrm>
            <a:off x="467544" y="1868428"/>
            <a:ext cx="2628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Rounded Rectangle 7"/>
          <p:cNvSpPr/>
          <p:nvPr/>
        </p:nvSpPr>
        <p:spPr>
          <a:xfrm>
            <a:off x="1629139" y="1421157"/>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 name="TextBox 6"/>
          <p:cNvSpPr txBox="1"/>
          <p:nvPr/>
        </p:nvSpPr>
        <p:spPr>
          <a:xfrm>
            <a:off x="473057" y="2094984"/>
            <a:ext cx="2616975" cy="249299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8" name="Rectangle 7"/>
          <p:cNvSpPr/>
          <p:nvPr/>
        </p:nvSpPr>
        <p:spPr>
          <a:xfrm>
            <a:off x="3214927" y="1868428"/>
            <a:ext cx="2628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0" name="TextBox 9"/>
          <p:cNvSpPr txBox="1"/>
          <p:nvPr/>
        </p:nvSpPr>
        <p:spPr>
          <a:xfrm>
            <a:off x="3220440" y="2094984"/>
            <a:ext cx="2616975" cy="249299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1" name="Rectangle 10"/>
          <p:cNvSpPr/>
          <p:nvPr/>
        </p:nvSpPr>
        <p:spPr>
          <a:xfrm>
            <a:off x="5962310" y="1868428"/>
            <a:ext cx="2628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3" name="TextBox 12"/>
          <p:cNvSpPr txBox="1"/>
          <p:nvPr/>
        </p:nvSpPr>
        <p:spPr>
          <a:xfrm>
            <a:off x="5967823" y="2094984"/>
            <a:ext cx="2616975" cy="249299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4" name="Rounded Rectangle 27"/>
          <p:cNvSpPr/>
          <p:nvPr/>
        </p:nvSpPr>
        <p:spPr>
          <a:xfrm>
            <a:off x="7106214" y="1469031"/>
            <a:ext cx="340191" cy="26131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Oval 21"/>
          <p:cNvSpPr>
            <a:spLocks noChangeAspect="1"/>
          </p:cNvSpPr>
          <p:nvPr/>
        </p:nvSpPr>
        <p:spPr>
          <a:xfrm>
            <a:off x="4399358" y="1425602"/>
            <a:ext cx="345284" cy="34816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67113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그룹 315">
            <a:extLst>
              <a:ext uri="{FF2B5EF4-FFF2-40B4-BE49-F238E27FC236}">
                <a16:creationId xmlns:a16="http://schemas.microsoft.com/office/drawing/2014/main" xmlns="" id="{6937C4F8-533A-4E51-A4C0-509EE14035BC}"/>
              </a:ext>
            </a:extLst>
          </p:cNvPr>
          <p:cNvGrpSpPr/>
          <p:nvPr/>
        </p:nvGrpSpPr>
        <p:grpSpPr>
          <a:xfrm>
            <a:off x="2771800" y="987574"/>
            <a:ext cx="3637139" cy="2139878"/>
            <a:chOff x="635000" y="1382713"/>
            <a:chExt cx="7869238" cy="4572000"/>
          </a:xfrm>
          <a:solidFill>
            <a:schemeClr val="bg1"/>
          </a:solidFill>
        </p:grpSpPr>
        <p:sp>
          <p:nvSpPr>
            <p:cNvPr id="6" name="Freeform 8">
              <a:extLst>
                <a:ext uri="{FF2B5EF4-FFF2-40B4-BE49-F238E27FC236}">
                  <a16:creationId xmlns:a16="http://schemas.microsoft.com/office/drawing/2014/main" xmlns="" id="{34B83E7E-0E89-4CC8-9137-066F8F452376}"/>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 name="Freeform 9">
              <a:extLst>
                <a:ext uri="{FF2B5EF4-FFF2-40B4-BE49-F238E27FC236}">
                  <a16:creationId xmlns:a16="http://schemas.microsoft.com/office/drawing/2014/main" xmlns="" id="{764D2098-AC1D-4964-B491-6651980C474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 name="Freeform 10">
              <a:extLst>
                <a:ext uri="{FF2B5EF4-FFF2-40B4-BE49-F238E27FC236}">
                  <a16:creationId xmlns:a16="http://schemas.microsoft.com/office/drawing/2014/main" xmlns="" id="{E50827A2-A057-460E-864B-86A83328F720}"/>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 name="Freeform 11">
              <a:extLst>
                <a:ext uri="{FF2B5EF4-FFF2-40B4-BE49-F238E27FC236}">
                  <a16:creationId xmlns:a16="http://schemas.microsoft.com/office/drawing/2014/main" xmlns="" id="{C6F2254E-530C-4801-B2BA-CA2A5861EF5D}"/>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242349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2" name="TextBox 61">
            <a:extLst>
              <a:ext uri="{FF2B5EF4-FFF2-40B4-BE49-F238E27FC236}">
                <a16:creationId xmlns:a16="http://schemas.microsoft.com/office/drawing/2014/main" xmlns="" id="{9DF98ECA-5203-4B4C-ACA7-6875DFD06EFC}"/>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xmlns="" id="{487BEFC2-AD66-4B2A-BB29-2AC5D74A0AAD}"/>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xmlns="" id="{B01C30AD-881D-4485-81CB-582C65C8DC42}"/>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5" name="TextBox 64">
            <a:extLst>
              <a:ext uri="{FF2B5EF4-FFF2-40B4-BE49-F238E27FC236}">
                <a16:creationId xmlns:a16="http://schemas.microsoft.com/office/drawing/2014/main" xmlns="" id="{D6CED0BD-EEC2-4AF7-87A8-9FB5008ED09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6" name="Diamond 5">
            <a:extLst>
              <a:ext uri="{FF2B5EF4-FFF2-40B4-BE49-F238E27FC236}">
                <a16:creationId xmlns:a16="http://schemas.microsoft.com/office/drawing/2014/main" xmlns="" id="{9B8375F8-F6CB-4DB1-83BD-36518CCF3831}"/>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1">
            <a:extLst>
              <a:ext uri="{FF2B5EF4-FFF2-40B4-BE49-F238E27FC236}">
                <a16:creationId xmlns:a16="http://schemas.microsoft.com/office/drawing/2014/main" xmlns="" id="{758FF6D0-ADEF-49E9-85D5-06BF5110B151}"/>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Isosceles Triangle 57">
            <a:extLst>
              <a:ext uri="{FF2B5EF4-FFF2-40B4-BE49-F238E27FC236}">
                <a16:creationId xmlns:a16="http://schemas.microsoft.com/office/drawing/2014/main" xmlns="" id="{D467625F-227F-453C-8227-34AF711BFC25}"/>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7">
            <a:extLst>
              <a:ext uri="{FF2B5EF4-FFF2-40B4-BE49-F238E27FC236}">
                <a16:creationId xmlns:a16="http://schemas.microsoft.com/office/drawing/2014/main" xmlns="" id="{CFFEED92-8072-44B6-A647-EEB9E062557D}"/>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Parallelogram 15">
            <a:extLst>
              <a:ext uri="{FF2B5EF4-FFF2-40B4-BE49-F238E27FC236}">
                <a16:creationId xmlns:a16="http://schemas.microsoft.com/office/drawing/2014/main" xmlns="" id="{EE3941C6-3938-49DD-BABB-72FCE17D717B}"/>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Freeform 19">
            <a:extLst>
              <a:ext uri="{FF2B5EF4-FFF2-40B4-BE49-F238E27FC236}">
                <a16:creationId xmlns:a16="http://schemas.microsoft.com/office/drawing/2014/main" xmlns="" id="{6D0B69AF-59FC-4025-9128-6C79663BB667}"/>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ectangle 30">
            <a:extLst>
              <a:ext uri="{FF2B5EF4-FFF2-40B4-BE49-F238E27FC236}">
                <a16:creationId xmlns:a16="http://schemas.microsoft.com/office/drawing/2014/main" xmlns="" id="{72249F61-5C08-4298-9ECD-C71E3B3507D0}"/>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7">
            <a:extLst>
              <a:ext uri="{FF2B5EF4-FFF2-40B4-BE49-F238E27FC236}">
                <a16:creationId xmlns:a16="http://schemas.microsoft.com/office/drawing/2014/main" xmlns="" id="{C62ABD80-4BAC-4AA0-972A-30C0B627D475}"/>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ectangle 15">
            <a:extLst>
              <a:ext uri="{FF2B5EF4-FFF2-40B4-BE49-F238E27FC236}">
                <a16:creationId xmlns:a16="http://schemas.microsoft.com/office/drawing/2014/main" xmlns="" id="{55ECEAD2-CC73-4402-B52D-D3291D65505E}"/>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Pie 24">
            <a:extLst>
              <a:ext uri="{FF2B5EF4-FFF2-40B4-BE49-F238E27FC236}">
                <a16:creationId xmlns:a16="http://schemas.microsoft.com/office/drawing/2014/main" xmlns="" id="{391A4E11-B927-4DDF-850B-A07679916ED0}"/>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8" name="Parallelogram 30">
            <a:extLst>
              <a:ext uri="{FF2B5EF4-FFF2-40B4-BE49-F238E27FC236}">
                <a16:creationId xmlns:a16="http://schemas.microsoft.com/office/drawing/2014/main" xmlns="" id="{0281D35A-68EF-41D5-BA4F-2E8A99BF7A92}"/>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Block Arc 14">
            <a:extLst>
              <a:ext uri="{FF2B5EF4-FFF2-40B4-BE49-F238E27FC236}">
                <a16:creationId xmlns:a16="http://schemas.microsoft.com/office/drawing/2014/main" xmlns="" id="{4A85DE22-2A88-4F5A-904D-6492CF9EAA0C}"/>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0" name="Block Arc 41">
            <a:extLst>
              <a:ext uri="{FF2B5EF4-FFF2-40B4-BE49-F238E27FC236}">
                <a16:creationId xmlns:a16="http://schemas.microsoft.com/office/drawing/2014/main" xmlns="" id="{40FC1325-B513-4571-8F58-47CC2C19395B}"/>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1" name="Right Triangle 17">
            <a:extLst>
              <a:ext uri="{FF2B5EF4-FFF2-40B4-BE49-F238E27FC236}">
                <a16:creationId xmlns:a16="http://schemas.microsoft.com/office/drawing/2014/main" xmlns="" id="{5D5FF5A7-186F-45F5-BC32-69C531845AFE}"/>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Oval 27">
            <a:extLst>
              <a:ext uri="{FF2B5EF4-FFF2-40B4-BE49-F238E27FC236}">
                <a16:creationId xmlns:a16="http://schemas.microsoft.com/office/drawing/2014/main" xmlns="" id="{D648C656-B48F-49BD-9195-6228015E1ED3}"/>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Parallelogram 15">
            <a:extLst>
              <a:ext uri="{FF2B5EF4-FFF2-40B4-BE49-F238E27FC236}">
                <a16:creationId xmlns:a16="http://schemas.microsoft.com/office/drawing/2014/main" xmlns="" id="{D5CA4355-5DEB-4394-97B6-54672236BA5C}"/>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ound Same Side Corner Rectangle 21">
            <a:extLst>
              <a:ext uri="{FF2B5EF4-FFF2-40B4-BE49-F238E27FC236}">
                <a16:creationId xmlns:a16="http://schemas.microsoft.com/office/drawing/2014/main" xmlns="" id="{7A7988A1-0144-4B85-94E9-3DE81BBFC5B0}"/>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Oval 26">
            <a:extLst>
              <a:ext uri="{FF2B5EF4-FFF2-40B4-BE49-F238E27FC236}">
                <a16:creationId xmlns:a16="http://schemas.microsoft.com/office/drawing/2014/main" xmlns="" id="{D7045C11-4A4F-4401-B950-8D15C29573CF}"/>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Freeform 32">
            <a:extLst>
              <a:ext uri="{FF2B5EF4-FFF2-40B4-BE49-F238E27FC236}">
                <a16:creationId xmlns:a16="http://schemas.microsoft.com/office/drawing/2014/main" xmlns="" id="{4460DA6B-AD2B-49D1-A900-277D0D03D208}"/>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ounded Rectangle 10">
            <a:extLst>
              <a:ext uri="{FF2B5EF4-FFF2-40B4-BE49-F238E27FC236}">
                <a16:creationId xmlns:a16="http://schemas.microsoft.com/office/drawing/2014/main" xmlns="" id="{FD6073C6-9541-4952-A8F2-C0050456F8B7}"/>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ounded Rectangle 32">
            <a:extLst>
              <a:ext uri="{FF2B5EF4-FFF2-40B4-BE49-F238E27FC236}">
                <a16:creationId xmlns:a16="http://schemas.microsoft.com/office/drawing/2014/main" xmlns="" id="{C3183CAC-E8D3-45BE-9091-471E7C7B5B0E}"/>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Trapezoid 13">
            <a:extLst>
              <a:ext uri="{FF2B5EF4-FFF2-40B4-BE49-F238E27FC236}">
                <a16:creationId xmlns:a16="http://schemas.microsoft.com/office/drawing/2014/main" xmlns="" id="{AFF89DFE-1298-410E-BF4C-A7890E155F5C}"/>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Rounded Rectangle 7">
            <a:extLst>
              <a:ext uri="{FF2B5EF4-FFF2-40B4-BE49-F238E27FC236}">
                <a16:creationId xmlns:a16="http://schemas.microsoft.com/office/drawing/2014/main" xmlns="" id="{2E00BB70-D1DA-451B-8E87-4B09E16D6D7F}"/>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ectangle 18">
            <a:extLst>
              <a:ext uri="{FF2B5EF4-FFF2-40B4-BE49-F238E27FC236}">
                <a16:creationId xmlns:a16="http://schemas.microsoft.com/office/drawing/2014/main" xmlns="" id="{68AAC0CA-34DB-41EB-8D46-249C960B9282}"/>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2" name="Rounded Rectangle 25">
            <a:extLst>
              <a:ext uri="{FF2B5EF4-FFF2-40B4-BE49-F238E27FC236}">
                <a16:creationId xmlns:a16="http://schemas.microsoft.com/office/drawing/2014/main" xmlns="" id="{BCD615ED-9892-4FCA-8395-7B4C2B5C3A6A}"/>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3" name="Chord 14">
            <a:extLst>
              <a:ext uri="{FF2B5EF4-FFF2-40B4-BE49-F238E27FC236}">
                <a16:creationId xmlns:a16="http://schemas.microsoft.com/office/drawing/2014/main" xmlns="" id="{FB9985B4-38BA-4AA1-8976-DEA2338B6060}"/>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Rounded Rectangle 6">
            <a:extLst>
              <a:ext uri="{FF2B5EF4-FFF2-40B4-BE49-F238E27FC236}">
                <a16:creationId xmlns:a16="http://schemas.microsoft.com/office/drawing/2014/main" xmlns="" id="{D9ABB2A3-1385-4E7A-88E3-859C8FD12E26}"/>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Oval 66">
            <a:extLst>
              <a:ext uri="{FF2B5EF4-FFF2-40B4-BE49-F238E27FC236}">
                <a16:creationId xmlns:a16="http://schemas.microsoft.com/office/drawing/2014/main" xmlns="" id="{9A2570DA-E6CB-4A64-AB72-221FC0416B54}"/>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Isosceles Triangle 13">
            <a:extLst>
              <a:ext uri="{FF2B5EF4-FFF2-40B4-BE49-F238E27FC236}">
                <a16:creationId xmlns:a16="http://schemas.microsoft.com/office/drawing/2014/main" xmlns="" id="{DFB31AF9-7998-4EE7-8DB1-D538D51F7574}"/>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Smiley Face 14">
            <a:extLst>
              <a:ext uri="{FF2B5EF4-FFF2-40B4-BE49-F238E27FC236}">
                <a16:creationId xmlns:a16="http://schemas.microsoft.com/office/drawing/2014/main" xmlns="" id="{0572864C-4B58-442A-BB99-84ED4BF90341}"/>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8" name="Smiley Face 12">
            <a:extLst>
              <a:ext uri="{FF2B5EF4-FFF2-40B4-BE49-F238E27FC236}">
                <a16:creationId xmlns:a16="http://schemas.microsoft.com/office/drawing/2014/main" xmlns="" id="{BBA0CDA1-52C5-4B22-8F30-5CAB63EDF66E}"/>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Smiley Face 15">
            <a:extLst>
              <a:ext uri="{FF2B5EF4-FFF2-40B4-BE49-F238E27FC236}">
                <a16:creationId xmlns:a16="http://schemas.microsoft.com/office/drawing/2014/main" xmlns="" id="{1C02BE98-B21D-4103-9793-6441B6D07E90}"/>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0" name="Oval 37">
            <a:extLst>
              <a:ext uri="{FF2B5EF4-FFF2-40B4-BE49-F238E27FC236}">
                <a16:creationId xmlns:a16="http://schemas.microsoft.com/office/drawing/2014/main" xmlns="" id="{01333BD3-2D85-41CB-A026-DFFFCEE72640}"/>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Smiley Face 14">
            <a:extLst>
              <a:ext uri="{FF2B5EF4-FFF2-40B4-BE49-F238E27FC236}">
                <a16:creationId xmlns:a16="http://schemas.microsoft.com/office/drawing/2014/main" xmlns="" id="{F1FDFCFD-2B2F-4B61-862E-A79DDFB68BF0}"/>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Rectangle 16">
            <a:extLst>
              <a:ext uri="{FF2B5EF4-FFF2-40B4-BE49-F238E27FC236}">
                <a16:creationId xmlns:a16="http://schemas.microsoft.com/office/drawing/2014/main" xmlns="" id="{D46D3799-0464-4AFF-873B-1CCE5870B6E4}"/>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Rectangle 9">
            <a:extLst>
              <a:ext uri="{FF2B5EF4-FFF2-40B4-BE49-F238E27FC236}">
                <a16:creationId xmlns:a16="http://schemas.microsoft.com/office/drawing/2014/main" xmlns="" id="{B6C066BE-BE07-4E1F-A57A-E7930ADDCC15}"/>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 Same Side Corner Rectangle 6">
            <a:extLst>
              <a:ext uri="{FF2B5EF4-FFF2-40B4-BE49-F238E27FC236}">
                <a16:creationId xmlns:a16="http://schemas.microsoft.com/office/drawing/2014/main" xmlns="" id="{E8FFB15C-B881-40C4-8849-6C7C2F365C29}"/>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5" name="Frame 17">
            <a:extLst>
              <a:ext uri="{FF2B5EF4-FFF2-40B4-BE49-F238E27FC236}">
                <a16:creationId xmlns:a16="http://schemas.microsoft.com/office/drawing/2014/main" xmlns="" id="{FD926D99-A9C0-4588-B9C8-7ECABD141A20}"/>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6" name="Rounded Rectangle 5">
            <a:extLst>
              <a:ext uri="{FF2B5EF4-FFF2-40B4-BE49-F238E27FC236}">
                <a16:creationId xmlns:a16="http://schemas.microsoft.com/office/drawing/2014/main" xmlns="" id="{363EF72E-3642-4627-8DA5-809275F53354}"/>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Teardrop 1">
            <a:extLst>
              <a:ext uri="{FF2B5EF4-FFF2-40B4-BE49-F238E27FC236}">
                <a16:creationId xmlns:a16="http://schemas.microsoft.com/office/drawing/2014/main" xmlns="" id="{204C8771-86DE-4531-AD8D-265E8F5C0FDB}"/>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8" name="Rectangle 130">
            <a:extLst>
              <a:ext uri="{FF2B5EF4-FFF2-40B4-BE49-F238E27FC236}">
                <a16:creationId xmlns:a16="http://schemas.microsoft.com/office/drawing/2014/main" xmlns="" id="{F58A89A5-57F5-47A4-9168-729D7F0472A7}"/>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9" name="Right Triangle 17">
            <a:extLst>
              <a:ext uri="{FF2B5EF4-FFF2-40B4-BE49-F238E27FC236}">
                <a16:creationId xmlns:a16="http://schemas.microsoft.com/office/drawing/2014/main" xmlns="" id="{EAD615DE-0DB8-47D8-A64D-FDFE19CE5CF4}"/>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Right Triangle 17">
            <a:extLst>
              <a:ext uri="{FF2B5EF4-FFF2-40B4-BE49-F238E27FC236}">
                <a16:creationId xmlns:a16="http://schemas.microsoft.com/office/drawing/2014/main" xmlns="" id="{6431BEA7-CF16-46B9-89C9-3A4012CA2DFF}"/>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1" name="Right Triangle 17">
            <a:extLst>
              <a:ext uri="{FF2B5EF4-FFF2-40B4-BE49-F238E27FC236}">
                <a16:creationId xmlns:a16="http://schemas.microsoft.com/office/drawing/2014/main" xmlns="" id="{FFD25796-7292-4426-8515-1AB8F0ABF860}"/>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2" name="Oval 44">
            <a:extLst>
              <a:ext uri="{FF2B5EF4-FFF2-40B4-BE49-F238E27FC236}">
                <a16:creationId xmlns:a16="http://schemas.microsoft.com/office/drawing/2014/main" xmlns="" id="{8564BBFD-5E02-4DF5-8050-F543801FA05A}"/>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00516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xmlns="" id="{47BB3901-CC3D-4E97-BE5E-02AC4269F227}"/>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xmlns="" id="{76904003-497D-4D9C-8624-E454CA2C8DC8}"/>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xmlns="" id="{BD0A22AD-F543-4C51-A467-890C722F5183}"/>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xmlns="" id="{D27C8A0D-736A-46B9-9CDA-38EF31A2A25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xmlns="" id="{19887C65-7968-47D0-B76A-0F201F915D3A}"/>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xmlns="" id="{3ADB5DF2-066E-422E-AEDB-1FC1CD4EA0C4}"/>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xmlns="" id="{D442CB53-1806-4DBC-BCBF-DA0D89E4BF4B}"/>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xmlns="" id="{E6342780-06EF-4E8E-BB1B-1AF1E658D4AC}"/>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xmlns="" id="{29D87819-1E0C-4DFE-800E-61755B4FECDA}"/>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xmlns="" id="{B09E2F8E-0F27-4D7B-8101-6C6BAA009F93}"/>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xmlns="" id="{A5D5A8EA-70E5-485A-AEEE-5A6867637841}"/>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xmlns="" id="{21D444A3-25F7-4DF4-8B95-E889D82FCB85}"/>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xmlns="" id="{BFF400D0-4B8C-413B-9B3F-D3B4D6403B9E}"/>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xmlns="" id="{968E5D1C-5BA2-4025-8EDC-A22E6BCCBEDB}"/>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xmlns="" id="{A609E66A-0888-4323-8349-7BA93D429548}"/>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xmlns="" id="{A029110E-52EF-4456-8BB3-2EB6FCE798C5}"/>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xmlns="" id="{66001B14-0EA6-407A-AB16-6D2A6CC2E0FF}"/>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xmlns="" id="{8EF6BD46-6D57-45A4-8E3C-0B0156398B31}"/>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xmlns="" id="{943094A8-9A4D-4594-9346-AC1439FACB64}"/>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xmlns="" id="{EFC9DBF3-E1A6-4E8D-BDCA-BDD805986D38}"/>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xmlns="" id="{C13CD0A4-D4AE-487B-94BB-7FF106F33C19}"/>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xmlns="" id="{914223C4-C8B0-4C77-B17E-F9DF4DA8F240}"/>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5" name="Rounded Rectangle 6">
            <a:extLst>
              <a:ext uri="{FF2B5EF4-FFF2-40B4-BE49-F238E27FC236}">
                <a16:creationId xmlns:a16="http://schemas.microsoft.com/office/drawing/2014/main" xmlns="" id="{169518F5-8CAA-4DE0-8E30-C183A8E79C15}"/>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6" name="Rounded Rectangle 6">
            <a:extLst>
              <a:ext uri="{FF2B5EF4-FFF2-40B4-BE49-F238E27FC236}">
                <a16:creationId xmlns:a16="http://schemas.microsoft.com/office/drawing/2014/main" xmlns="" id="{D225E66A-E923-42E8-B604-97A6AEAA282C}"/>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7" name="Rounded Rectangle 6">
            <a:extLst>
              <a:ext uri="{FF2B5EF4-FFF2-40B4-BE49-F238E27FC236}">
                <a16:creationId xmlns:a16="http://schemas.microsoft.com/office/drawing/2014/main" xmlns="" id="{837EDED3-D0CE-4533-B7D2-E77EDDC45117}"/>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8" name="Teardrop 6">
            <a:extLst>
              <a:ext uri="{FF2B5EF4-FFF2-40B4-BE49-F238E27FC236}">
                <a16:creationId xmlns:a16="http://schemas.microsoft.com/office/drawing/2014/main" xmlns="" id="{73C803F0-AEF4-4B0D-A0C4-2F9D5F3C3DE4}"/>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Donut 24">
            <a:extLst>
              <a:ext uri="{FF2B5EF4-FFF2-40B4-BE49-F238E27FC236}">
                <a16:creationId xmlns:a16="http://schemas.microsoft.com/office/drawing/2014/main" xmlns="" id="{F2CD82E3-D519-4D04-AB53-3B252A5BBABE}"/>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0" name="Chord 38">
            <a:extLst>
              <a:ext uri="{FF2B5EF4-FFF2-40B4-BE49-F238E27FC236}">
                <a16:creationId xmlns:a16="http://schemas.microsoft.com/office/drawing/2014/main" xmlns="" id="{1D193D11-FDD4-4F54-BAAC-8F78E31F868E}"/>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38">
            <a:extLst>
              <a:ext uri="{FF2B5EF4-FFF2-40B4-BE49-F238E27FC236}">
                <a16:creationId xmlns:a16="http://schemas.microsoft.com/office/drawing/2014/main" xmlns="" id="{30B38FF3-08A1-43CC-BEE8-2409CAD60547}"/>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 Same Side Corner Rectangle 19">
            <a:extLst>
              <a:ext uri="{FF2B5EF4-FFF2-40B4-BE49-F238E27FC236}">
                <a16:creationId xmlns:a16="http://schemas.microsoft.com/office/drawing/2014/main" xmlns="" id="{1B07C73F-0273-4929-9BB5-41447D055208}"/>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Rectangle 23">
            <a:extLst>
              <a:ext uri="{FF2B5EF4-FFF2-40B4-BE49-F238E27FC236}">
                <a16:creationId xmlns:a16="http://schemas.microsoft.com/office/drawing/2014/main" xmlns="" id="{267F763C-8EF5-4E44-AE90-6D48C00312E2}"/>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Oval 31">
            <a:extLst>
              <a:ext uri="{FF2B5EF4-FFF2-40B4-BE49-F238E27FC236}">
                <a16:creationId xmlns:a16="http://schemas.microsoft.com/office/drawing/2014/main" xmlns="" id="{91C9EF84-5F7D-474E-940E-480CD1903B09}"/>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ectangle 23">
            <a:extLst>
              <a:ext uri="{FF2B5EF4-FFF2-40B4-BE49-F238E27FC236}">
                <a16:creationId xmlns:a16="http://schemas.microsoft.com/office/drawing/2014/main" xmlns="" id="{30EE2E9F-6E2E-486E-AE9F-7F60393A5AD3}"/>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6" name="Oval 31">
            <a:extLst>
              <a:ext uri="{FF2B5EF4-FFF2-40B4-BE49-F238E27FC236}">
                <a16:creationId xmlns:a16="http://schemas.microsoft.com/office/drawing/2014/main" xmlns="" id="{FA65FBED-A345-4DDD-BF42-4E8902BD5C4A}"/>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ardrop 17">
            <a:extLst>
              <a:ext uri="{FF2B5EF4-FFF2-40B4-BE49-F238E27FC236}">
                <a16:creationId xmlns:a16="http://schemas.microsoft.com/office/drawing/2014/main" xmlns="" id="{AEC65232-D9F1-43DC-AFAA-E98836AD6845}"/>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ectangle 23">
            <a:extLst>
              <a:ext uri="{FF2B5EF4-FFF2-40B4-BE49-F238E27FC236}">
                <a16:creationId xmlns:a16="http://schemas.microsoft.com/office/drawing/2014/main" xmlns="" id="{929EA62E-1EF5-43F9-9226-1228B79D2FE2}"/>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Round Same Side Corner Rectangle 8">
            <a:extLst>
              <a:ext uri="{FF2B5EF4-FFF2-40B4-BE49-F238E27FC236}">
                <a16:creationId xmlns:a16="http://schemas.microsoft.com/office/drawing/2014/main" xmlns="" id="{DE9575B8-B293-4C6F-A664-FECFD3DBFD71}"/>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Round Same Side Corner Rectangle 20">
            <a:extLst>
              <a:ext uri="{FF2B5EF4-FFF2-40B4-BE49-F238E27FC236}">
                <a16:creationId xmlns:a16="http://schemas.microsoft.com/office/drawing/2014/main" xmlns="" id="{3D747D93-59D6-42E7-80C1-58CF7E423089}"/>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Donut 87">
            <a:extLst>
              <a:ext uri="{FF2B5EF4-FFF2-40B4-BE49-F238E27FC236}">
                <a16:creationId xmlns:a16="http://schemas.microsoft.com/office/drawing/2014/main" xmlns="" id="{E19E482C-D1A3-4477-B57E-3A1D583398FD}"/>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2" name="Donut 90">
            <a:extLst>
              <a:ext uri="{FF2B5EF4-FFF2-40B4-BE49-F238E27FC236}">
                <a16:creationId xmlns:a16="http://schemas.microsoft.com/office/drawing/2014/main" xmlns="" id="{B202108A-B6BB-4DDE-AA29-24A551B295EA}"/>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3" name="Oval 6">
            <a:extLst>
              <a:ext uri="{FF2B5EF4-FFF2-40B4-BE49-F238E27FC236}">
                <a16:creationId xmlns:a16="http://schemas.microsoft.com/office/drawing/2014/main" xmlns="" id="{64CFD3DC-4AFB-4C0E-85EA-EDF0FEDA22AB}"/>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Block Arc 25">
            <a:extLst>
              <a:ext uri="{FF2B5EF4-FFF2-40B4-BE49-F238E27FC236}">
                <a16:creationId xmlns:a16="http://schemas.microsoft.com/office/drawing/2014/main" xmlns="" id="{E5BD391D-CB3A-4C19-BDB8-F0041563E0E3}"/>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5" name="Block Arc 31">
            <a:extLst>
              <a:ext uri="{FF2B5EF4-FFF2-40B4-BE49-F238E27FC236}">
                <a16:creationId xmlns:a16="http://schemas.microsoft.com/office/drawing/2014/main" xmlns="" id="{A645F84D-EB26-4D4F-9BD6-C52496FFFC60}"/>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6" name="Freeform 53">
            <a:extLst>
              <a:ext uri="{FF2B5EF4-FFF2-40B4-BE49-F238E27FC236}">
                <a16:creationId xmlns:a16="http://schemas.microsoft.com/office/drawing/2014/main" xmlns="" id="{467C95C4-BD7E-4668-BBE3-E6380C1F7C4C}"/>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Block Arc 10">
            <a:extLst>
              <a:ext uri="{FF2B5EF4-FFF2-40B4-BE49-F238E27FC236}">
                <a16:creationId xmlns:a16="http://schemas.microsoft.com/office/drawing/2014/main" xmlns="" id="{7155C1B3-E491-4471-B143-8C9B6FB0A66D}"/>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8" name="Freeform 55">
            <a:extLst>
              <a:ext uri="{FF2B5EF4-FFF2-40B4-BE49-F238E27FC236}">
                <a16:creationId xmlns:a16="http://schemas.microsoft.com/office/drawing/2014/main" xmlns="" id="{07C9379F-ACDB-4D99-9C97-5B4206AAD331}"/>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9" name="Round Same Side Corner Rectangle 36">
            <a:extLst>
              <a:ext uri="{FF2B5EF4-FFF2-40B4-BE49-F238E27FC236}">
                <a16:creationId xmlns:a16="http://schemas.microsoft.com/office/drawing/2014/main" xmlns="" id="{236FBF00-1553-44EB-A617-48822719AAD4}"/>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21">
            <a:extLst>
              <a:ext uri="{FF2B5EF4-FFF2-40B4-BE49-F238E27FC236}">
                <a16:creationId xmlns:a16="http://schemas.microsoft.com/office/drawing/2014/main" xmlns="" id="{F5E4917D-4DDA-48F9-9A08-B13D2A7229B2}"/>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1" name="Oval 32">
            <a:extLst>
              <a:ext uri="{FF2B5EF4-FFF2-40B4-BE49-F238E27FC236}">
                <a16:creationId xmlns:a16="http://schemas.microsoft.com/office/drawing/2014/main" xmlns="" id="{6E54165D-899D-4A47-A255-17B21AD1FC85}"/>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51709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xmlns="" id="{EC29DDE2-E42F-4636-9296-0B9C6A7E7950}"/>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Freeform 48">
            <a:extLst>
              <a:ext uri="{FF2B5EF4-FFF2-40B4-BE49-F238E27FC236}">
                <a16:creationId xmlns:a16="http://schemas.microsoft.com/office/drawing/2014/main" xmlns="" id="{4D213AAF-1AD0-4AF4-A8CE-964F0942F276}"/>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Freeform 49">
            <a:extLst>
              <a:ext uri="{FF2B5EF4-FFF2-40B4-BE49-F238E27FC236}">
                <a16:creationId xmlns:a16="http://schemas.microsoft.com/office/drawing/2014/main" xmlns="" id="{92355F81-B815-4E67-8E1E-942E19EA4A89}"/>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Freeform 50">
            <a:extLst>
              <a:ext uri="{FF2B5EF4-FFF2-40B4-BE49-F238E27FC236}">
                <a16:creationId xmlns:a16="http://schemas.microsoft.com/office/drawing/2014/main" xmlns="" id="{ED69F997-31FA-48DB-80FE-66DF07AAB09B}"/>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ardrop 9">
            <a:extLst>
              <a:ext uri="{FF2B5EF4-FFF2-40B4-BE49-F238E27FC236}">
                <a16:creationId xmlns:a16="http://schemas.microsoft.com/office/drawing/2014/main" xmlns="" id="{48750801-FDD3-4CE2-9BA3-2AFE57317744}"/>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Freeform 97">
            <a:extLst>
              <a:ext uri="{FF2B5EF4-FFF2-40B4-BE49-F238E27FC236}">
                <a16:creationId xmlns:a16="http://schemas.microsoft.com/office/drawing/2014/main" xmlns="" id="{7608BCF4-C079-4969-A4B1-A0A625ED08C5}"/>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Donut 22">
            <a:extLst>
              <a:ext uri="{FF2B5EF4-FFF2-40B4-BE49-F238E27FC236}">
                <a16:creationId xmlns:a16="http://schemas.microsoft.com/office/drawing/2014/main" xmlns="" id="{6A9220F3-7F52-471B-9B56-1B03DA66497D}"/>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2" name="Freeform 99">
            <a:extLst>
              <a:ext uri="{FF2B5EF4-FFF2-40B4-BE49-F238E27FC236}">
                <a16:creationId xmlns:a16="http://schemas.microsoft.com/office/drawing/2014/main" xmlns="" id="{EAE64E69-7279-4EAE-80F0-FA4B7D3B6B69}"/>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Oval 10">
            <a:extLst>
              <a:ext uri="{FF2B5EF4-FFF2-40B4-BE49-F238E27FC236}">
                <a16:creationId xmlns:a16="http://schemas.microsoft.com/office/drawing/2014/main" xmlns="" id="{5F46E5A9-A7F5-492A-B305-5B105E4136F7}"/>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Freeform 101">
            <a:extLst>
              <a:ext uri="{FF2B5EF4-FFF2-40B4-BE49-F238E27FC236}">
                <a16:creationId xmlns:a16="http://schemas.microsoft.com/office/drawing/2014/main" xmlns="" id="{C85EF398-454D-49B2-96C9-B337662B80A7}"/>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5" name="Group 102">
            <a:extLst>
              <a:ext uri="{FF2B5EF4-FFF2-40B4-BE49-F238E27FC236}">
                <a16:creationId xmlns:a16="http://schemas.microsoft.com/office/drawing/2014/main" xmlns="" id="{6F98AE88-9E13-48C2-8428-53D5935F9C15}"/>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a16="http://schemas.microsoft.com/office/drawing/2014/main" xmlns="" id="{7B7E6835-6413-42F4-BE98-7588CEB9BA38}"/>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Freeform 104">
              <a:extLst>
                <a:ext uri="{FF2B5EF4-FFF2-40B4-BE49-F238E27FC236}">
                  <a16:creationId xmlns:a16="http://schemas.microsoft.com/office/drawing/2014/main" xmlns="" id="{427FC97A-A534-4C57-80F2-AC1E0E8164AE}"/>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Freeform 105">
              <a:extLst>
                <a:ext uri="{FF2B5EF4-FFF2-40B4-BE49-F238E27FC236}">
                  <a16:creationId xmlns:a16="http://schemas.microsoft.com/office/drawing/2014/main" xmlns="" id="{0CB17BB7-30C2-41F1-A95C-B7F20B3469D9}"/>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Freeform 106">
              <a:extLst>
                <a:ext uri="{FF2B5EF4-FFF2-40B4-BE49-F238E27FC236}">
                  <a16:creationId xmlns:a16="http://schemas.microsoft.com/office/drawing/2014/main" xmlns="" id="{7ABEC836-8609-487C-933C-92ACC40DEF17}"/>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0" name="Freeform 107">
            <a:extLst>
              <a:ext uri="{FF2B5EF4-FFF2-40B4-BE49-F238E27FC236}">
                <a16:creationId xmlns:a16="http://schemas.microsoft.com/office/drawing/2014/main" xmlns="" id="{D65428E7-AD81-410C-A7AF-532B917B77FE}"/>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08">
            <a:extLst>
              <a:ext uri="{FF2B5EF4-FFF2-40B4-BE49-F238E27FC236}">
                <a16:creationId xmlns:a16="http://schemas.microsoft.com/office/drawing/2014/main" xmlns="" id="{03EB6C54-2646-4CEA-A878-29F655384378}"/>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Oval 8">
            <a:extLst>
              <a:ext uri="{FF2B5EF4-FFF2-40B4-BE49-F238E27FC236}">
                <a16:creationId xmlns:a16="http://schemas.microsoft.com/office/drawing/2014/main" xmlns="" id="{F85759D7-6F60-407D-BBA2-1870C601DF98}"/>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3" name="Group 110">
            <a:extLst>
              <a:ext uri="{FF2B5EF4-FFF2-40B4-BE49-F238E27FC236}">
                <a16:creationId xmlns:a16="http://schemas.microsoft.com/office/drawing/2014/main" xmlns="" id="{E1D24201-D2C5-4207-88B9-9884C46A4688}"/>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a16="http://schemas.microsoft.com/office/drawing/2014/main" xmlns="" id="{CB9E24F2-563F-4A7B-82DE-A1604D69AD06}"/>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Oval 37">
              <a:extLst>
                <a:ext uri="{FF2B5EF4-FFF2-40B4-BE49-F238E27FC236}">
                  <a16:creationId xmlns:a16="http://schemas.microsoft.com/office/drawing/2014/main" xmlns="" id="{F3C92AD8-22BC-4C6E-AAA9-CCC5BDF5D015}"/>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19">
            <a:extLst>
              <a:ext uri="{FF2B5EF4-FFF2-40B4-BE49-F238E27FC236}">
                <a16:creationId xmlns:a16="http://schemas.microsoft.com/office/drawing/2014/main" xmlns="" id="{4BF802EB-8D0B-4160-8871-632C53BC30C5}"/>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Freeform 114">
            <a:extLst>
              <a:ext uri="{FF2B5EF4-FFF2-40B4-BE49-F238E27FC236}">
                <a16:creationId xmlns:a16="http://schemas.microsoft.com/office/drawing/2014/main" xmlns="" id="{93CC894A-8A79-483D-812D-BF664A32FD58}"/>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Rounded Rectangle 31">
            <a:extLst>
              <a:ext uri="{FF2B5EF4-FFF2-40B4-BE49-F238E27FC236}">
                <a16:creationId xmlns:a16="http://schemas.microsoft.com/office/drawing/2014/main" xmlns="" id="{9CC490E1-B7C2-412F-B585-A87212409B99}"/>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Oval 47">
            <a:extLst>
              <a:ext uri="{FF2B5EF4-FFF2-40B4-BE49-F238E27FC236}">
                <a16:creationId xmlns:a16="http://schemas.microsoft.com/office/drawing/2014/main" xmlns="" id="{CA0EBC40-3EC7-43D0-AECA-24D51B0CED8D}"/>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50">
            <a:extLst>
              <a:ext uri="{FF2B5EF4-FFF2-40B4-BE49-F238E27FC236}">
                <a16:creationId xmlns:a16="http://schemas.microsoft.com/office/drawing/2014/main" xmlns="" id="{7DE3D183-9F4F-49B8-9B61-35C48CFBCD17}"/>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Heart 17">
            <a:extLst>
              <a:ext uri="{FF2B5EF4-FFF2-40B4-BE49-F238E27FC236}">
                <a16:creationId xmlns:a16="http://schemas.microsoft.com/office/drawing/2014/main" xmlns="" id="{2BCF499E-3596-464F-AB3C-CBB2E48AA4F0}"/>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ounded Rectangle 25">
            <a:extLst>
              <a:ext uri="{FF2B5EF4-FFF2-40B4-BE49-F238E27FC236}">
                <a16:creationId xmlns:a16="http://schemas.microsoft.com/office/drawing/2014/main" xmlns="" id="{709F10F4-EBD9-441D-BD75-F4222DAE85BA}"/>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Chord 32">
            <a:extLst>
              <a:ext uri="{FF2B5EF4-FFF2-40B4-BE49-F238E27FC236}">
                <a16:creationId xmlns:a16="http://schemas.microsoft.com/office/drawing/2014/main" xmlns="" id="{987624CE-9BD5-4DA1-8541-953D495E3779}"/>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ed Rectangle 40">
            <a:extLst>
              <a:ext uri="{FF2B5EF4-FFF2-40B4-BE49-F238E27FC236}">
                <a16:creationId xmlns:a16="http://schemas.microsoft.com/office/drawing/2014/main" xmlns="" id="{35DFDF18-764F-4CF0-AA13-8243259FDF1F}"/>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Rounded Rectangle 7">
            <a:extLst>
              <a:ext uri="{FF2B5EF4-FFF2-40B4-BE49-F238E27FC236}">
                <a16:creationId xmlns:a16="http://schemas.microsoft.com/office/drawing/2014/main" xmlns="" id="{5DC72543-EE00-4572-BBD2-09F6E94D9DD7}"/>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6" name="Rounded Rectangle 17">
            <a:extLst>
              <a:ext uri="{FF2B5EF4-FFF2-40B4-BE49-F238E27FC236}">
                <a16:creationId xmlns:a16="http://schemas.microsoft.com/office/drawing/2014/main" xmlns="" id="{DFCF167E-5ED7-4902-B54E-D67E53C4EC04}"/>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Oval 21">
            <a:extLst>
              <a:ext uri="{FF2B5EF4-FFF2-40B4-BE49-F238E27FC236}">
                <a16:creationId xmlns:a16="http://schemas.microsoft.com/office/drawing/2014/main" xmlns="" id="{CC0BE2FB-961A-4881-B502-9AB045F8041F}"/>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25">
            <a:extLst>
              <a:ext uri="{FF2B5EF4-FFF2-40B4-BE49-F238E27FC236}">
                <a16:creationId xmlns:a16="http://schemas.microsoft.com/office/drawing/2014/main" xmlns="" id="{7F8E8BAA-E98E-4A89-B903-F9F1E26C1981}"/>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Block Arc 20">
            <a:extLst>
              <a:ext uri="{FF2B5EF4-FFF2-40B4-BE49-F238E27FC236}">
                <a16:creationId xmlns:a16="http://schemas.microsoft.com/office/drawing/2014/main" xmlns="" id="{C6667DE4-376C-4642-B9DC-F376995CF5B9}"/>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0" name="Block Arc 11">
            <a:extLst>
              <a:ext uri="{FF2B5EF4-FFF2-40B4-BE49-F238E27FC236}">
                <a16:creationId xmlns:a16="http://schemas.microsoft.com/office/drawing/2014/main" xmlns="" id="{1AFB1E9A-FD16-408D-BF64-3868ACA2942A}"/>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Rectangle 21">
            <a:extLst>
              <a:ext uri="{FF2B5EF4-FFF2-40B4-BE49-F238E27FC236}">
                <a16:creationId xmlns:a16="http://schemas.microsoft.com/office/drawing/2014/main" xmlns="" id="{2FDAB7C9-27B3-4326-8308-F51D5839ABC1}"/>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 Same Side Corner Rectangle 8">
            <a:extLst>
              <a:ext uri="{FF2B5EF4-FFF2-40B4-BE49-F238E27FC236}">
                <a16:creationId xmlns:a16="http://schemas.microsoft.com/office/drawing/2014/main" xmlns="" id="{E5D66EC9-1CA3-4CE7-90BC-889F7105BF46}"/>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Rounded Rectangle 51">
            <a:extLst>
              <a:ext uri="{FF2B5EF4-FFF2-40B4-BE49-F238E27FC236}">
                <a16:creationId xmlns:a16="http://schemas.microsoft.com/office/drawing/2014/main" xmlns="" id="{33009117-5BEC-4CD5-8AC2-65403D5860B1}"/>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4" name="Isosceles Triangle 5">
            <a:extLst>
              <a:ext uri="{FF2B5EF4-FFF2-40B4-BE49-F238E27FC236}">
                <a16:creationId xmlns:a16="http://schemas.microsoft.com/office/drawing/2014/main" xmlns="" id="{103CF744-C944-47CC-ACF3-00793482C740}"/>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Trapezoid 22">
            <a:extLst>
              <a:ext uri="{FF2B5EF4-FFF2-40B4-BE49-F238E27FC236}">
                <a16:creationId xmlns:a16="http://schemas.microsoft.com/office/drawing/2014/main" xmlns="" id="{313D92A0-C6BD-472C-B5E3-AE5CE14BA988}"/>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Rounded Rectangle 20">
            <a:extLst>
              <a:ext uri="{FF2B5EF4-FFF2-40B4-BE49-F238E27FC236}">
                <a16:creationId xmlns:a16="http://schemas.microsoft.com/office/drawing/2014/main" xmlns="" id="{7FB42102-FD1E-4CA5-92E7-C982BD711A03}"/>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rapezoid 28">
            <a:extLst>
              <a:ext uri="{FF2B5EF4-FFF2-40B4-BE49-F238E27FC236}">
                <a16:creationId xmlns:a16="http://schemas.microsoft.com/office/drawing/2014/main" xmlns="" id="{10A3870F-BD7F-445F-85C2-48388C41CEB9}"/>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8" name="Rounded Rectangle 2">
            <a:extLst>
              <a:ext uri="{FF2B5EF4-FFF2-40B4-BE49-F238E27FC236}">
                <a16:creationId xmlns:a16="http://schemas.microsoft.com/office/drawing/2014/main" xmlns="" id="{23C6E716-3152-420E-BAD0-CA688DF0F31E}"/>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Rounded Rectangle 8">
            <a:extLst>
              <a:ext uri="{FF2B5EF4-FFF2-40B4-BE49-F238E27FC236}">
                <a16:creationId xmlns:a16="http://schemas.microsoft.com/office/drawing/2014/main" xmlns="" id="{4299310E-2CF9-444C-B971-15E92945798C}"/>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0" name="Rounded Rectangle 2">
            <a:extLst>
              <a:ext uri="{FF2B5EF4-FFF2-40B4-BE49-F238E27FC236}">
                <a16:creationId xmlns:a16="http://schemas.microsoft.com/office/drawing/2014/main" xmlns="" id="{4EB015F6-C986-48EB-B9C9-405B09085EDA}"/>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Rounded Rectangle 3">
            <a:extLst>
              <a:ext uri="{FF2B5EF4-FFF2-40B4-BE49-F238E27FC236}">
                <a16:creationId xmlns:a16="http://schemas.microsoft.com/office/drawing/2014/main" xmlns="" id="{0256BD78-9856-4095-828E-56DF286F4467}"/>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Rounded Rectangle 10">
            <a:extLst>
              <a:ext uri="{FF2B5EF4-FFF2-40B4-BE49-F238E27FC236}">
                <a16:creationId xmlns:a16="http://schemas.microsoft.com/office/drawing/2014/main" xmlns="" id="{C3F64D24-539A-42EF-A5BF-E40D6BD96CAA}"/>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Block Arc 6">
            <a:extLst>
              <a:ext uri="{FF2B5EF4-FFF2-40B4-BE49-F238E27FC236}">
                <a16:creationId xmlns:a16="http://schemas.microsoft.com/office/drawing/2014/main" xmlns="" id="{CFD38CAC-D191-46F8-9FA6-EE223B2C9067}"/>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Left Arrow 1">
            <a:extLst>
              <a:ext uri="{FF2B5EF4-FFF2-40B4-BE49-F238E27FC236}">
                <a16:creationId xmlns:a16="http://schemas.microsoft.com/office/drawing/2014/main" xmlns="" id="{6F3C4527-815E-41E0-B7CF-59DF3AE312E4}"/>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Oval 35">
            <a:extLst>
              <a:ext uri="{FF2B5EF4-FFF2-40B4-BE49-F238E27FC236}">
                <a16:creationId xmlns:a16="http://schemas.microsoft.com/office/drawing/2014/main" xmlns="" id="{4D1EBA71-6791-485A-8ACB-BEE5EDE84FFF}"/>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xmlns="" id="{A8FB5F53-6D39-42B7-A8F6-0BC9EBA24A4A}"/>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xmlns="" id="{90BCA4B3-1345-42F9-9EB5-ABD9E1A7D1D6}"/>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xmlns="" id="{6FEA1227-8E4D-4B34-B088-FB9BA8EAB84F}"/>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xmlns="" id="{087018AD-33FA-4509-8F73-1ED20714BA10}"/>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72817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Welcome!!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그룹 315">
            <a:extLst>
              <a:ext uri="{FF2B5EF4-FFF2-40B4-BE49-F238E27FC236}">
                <a16:creationId xmlns:a16="http://schemas.microsoft.com/office/drawing/2014/main" xmlns="" id="{6937C4F8-533A-4E51-A4C0-509EE14035BC}"/>
              </a:ext>
            </a:extLst>
          </p:cNvPr>
          <p:cNvGrpSpPr/>
          <p:nvPr/>
        </p:nvGrpSpPr>
        <p:grpSpPr>
          <a:xfrm>
            <a:off x="2627784" y="915566"/>
            <a:ext cx="3781155" cy="2224609"/>
            <a:chOff x="635000" y="1382713"/>
            <a:chExt cx="7869238" cy="4572000"/>
          </a:xfrm>
          <a:solidFill>
            <a:schemeClr val="bg1"/>
          </a:solidFill>
        </p:grpSpPr>
        <p:sp>
          <p:nvSpPr>
            <p:cNvPr id="6" name="Freeform 8">
              <a:extLst>
                <a:ext uri="{FF2B5EF4-FFF2-40B4-BE49-F238E27FC236}">
                  <a16:creationId xmlns:a16="http://schemas.microsoft.com/office/drawing/2014/main" xmlns="" id="{34B83E7E-0E89-4CC8-9137-066F8F452376}"/>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 name="Freeform 9">
              <a:extLst>
                <a:ext uri="{FF2B5EF4-FFF2-40B4-BE49-F238E27FC236}">
                  <a16:creationId xmlns:a16="http://schemas.microsoft.com/office/drawing/2014/main" xmlns="" id="{764D2098-AC1D-4964-B491-6651980C474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 name="Freeform 10">
              <a:extLst>
                <a:ext uri="{FF2B5EF4-FFF2-40B4-BE49-F238E27FC236}">
                  <a16:creationId xmlns:a16="http://schemas.microsoft.com/office/drawing/2014/main" xmlns="" id="{E50827A2-A057-460E-864B-86A83328F720}"/>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 name="Freeform 11">
              <a:extLst>
                <a:ext uri="{FF2B5EF4-FFF2-40B4-BE49-F238E27FC236}">
                  <a16:creationId xmlns:a16="http://schemas.microsoft.com/office/drawing/2014/main" xmlns="" id="{C6F2254E-530C-4801-B2BA-CA2A5861EF5D}"/>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6145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Services</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Diamond 4"/>
          <p:cNvSpPr/>
          <p:nvPr/>
        </p:nvSpPr>
        <p:spPr>
          <a:xfrm>
            <a:off x="1099714" y="1491630"/>
            <a:ext cx="1080120" cy="1080120"/>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Diamond 5"/>
          <p:cNvSpPr/>
          <p:nvPr/>
        </p:nvSpPr>
        <p:spPr>
          <a:xfrm>
            <a:off x="3043929" y="1491630"/>
            <a:ext cx="1080120" cy="1080120"/>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4988146" y="1491630"/>
            <a:ext cx="1080120" cy="1080120"/>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Diamond 7"/>
          <p:cNvSpPr/>
          <p:nvPr/>
        </p:nvSpPr>
        <p:spPr>
          <a:xfrm>
            <a:off x="6932362" y="1491630"/>
            <a:ext cx="1080120" cy="1080120"/>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1208510" y="2571750"/>
            <a:ext cx="862528" cy="646331"/>
          </a:xfrm>
          <a:prstGeom prst="rect">
            <a:avLst/>
          </a:prstGeom>
          <a:noFill/>
        </p:spPr>
        <p:txBody>
          <a:bodyPr wrap="square"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10" name="TextBox 9"/>
          <p:cNvSpPr txBox="1"/>
          <p:nvPr/>
        </p:nvSpPr>
        <p:spPr>
          <a:xfrm>
            <a:off x="3152725" y="2571750"/>
            <a:ext cx="862528" cy="646331"/>
          </a:xfrm>
          <a:prstGeom prst="rect">
            <a:avLst/>
          </a:prstGeom>
          <a:noFill/>
        </p:spPr>
        <p:txBody>
          <a:bodyPr wrap="square" rtlCol="0" anchor="ctr">
            <a:spAutoFit/>
          </a:bodyPr>
          <a:lstStyle/>
          <a:p>
            <a:pPr algn="ctr"/>
            <a:r>
              <a:rPr lang="en-US" altLang="ko-KR" sz="3600" b="1" dirty="0">
                <a:solidFill>
                  <a:schemeClr val="accent3"/>
                </a:solidFill>
                <a:cs typeface="Arial" pitchFamily="34" charset="0"/>
              </a:rPr>
              <a:t>02</a:t>
            </a:r>
            <a:endParaRPr lang="ko-KR" altLang="en-US" sz="3600" b="1" dirty="0">
              <a:solidFill>
                <a:schemeClr val="accent3"/>
              </a:solidFill>
              <a:cs typeface="Arial" pitchFamily="34" charset="0"/>
            </a:endParaRPr>
          </a:p>
        </p:txBody>
      </p:sp>
      <p:sp>
        <p:nvSpPr>
          <p:cNvPr id="11" name="TextBox 10"/>
          <p:cNvSpPr txBox="1"/>
          <p:nvPr/>
        </p:nvSpPr>
        <p:spPr>
          <a:xfrm>
            <a:off x="5096942" y="2571750"/>
            <a:ext cx="862528" cy="646331"/>
          </a:xfrm>
          <a:prstGeom prst="rect">
            <a:avLst/>
          </a:prstGeom>
          <a:noFill/>
        </p:spPr>
        <p:txBody>
          <a:bodyPr wrap="square" rtlCol="0" anchor="ctr">
            <a:spAutoFit/>
          </a:bodyPr>
          <a:lstStyle/>
          <a:p>
            <a:pPr algn="ctr"/>
            <a:r>
              <a:rPr lang="en-US" altLang="ko-KR" sz="3600" b="1" dirty="0">
                <a:solidFill>
                  <a:schemeClr val="accent1"/>
                </a:solidFill>
                <a:cs typeface="Arial" pitchFamily="34" charset="0"/>
              </a:rPr>
              <a:t>03</a:t>
            </a:r>
            <a:endParaRPr lang="ko-KR" altLang="en-US" sz="3600" b="1" dirty="0">
              <a:solidFill>
                <a:schemeClr val="accent1"/>
              </a:solidFill>
              <a:cs typeface="Arial" pitchFamily="34" charset="0"/>
            </a:endParaRPr>
          </a:p>
        </p:txBody>
      </p:sp>
      <p:sp>
        <p:nvSpPr>
          <p:cNvPr id="12" name="TextBox 11"/>
          <p:cNvSpPr txBox="1"/>
          <p:nvPr/>
        </p:nvSpPr>
        <p:spPr>
          <a:xfrm>
            <a:off x="7041158" y="2571750"/>
            <a:ext cx="862528" cy="646331"/>
          </a:xfrm>
          <a:prstGeom prst="rect">
            <a:avLst/>
          </a:prstGeom>
          <a:noFill/>
        </p:spPr>
        <p:txBody>
          <a:bodyPr wrap="square" rtlCol="0" anchor="ctr">
            <a:spAutoFit/>
          </a:bodyPr>
          <a:lstStyle/>
          <a:p>
            <a:pPr algn="ctr"/>
            <a:r>
              <a:rPr lang="en-US" altLang="ko-KR" sz="3600" b="1" dirty="0">
                <a:solidFill>
                  <a:schemeClr val="accent3"/>
                </a:solidFill>
                <a:cs typeface="Arial" pitchFamily="34" charset="0"/>
              </a:rPr>
              <a:t>04</a:t>
            </a:r>
            <a:endParaRPr lang="ko-KR" altLang="en-US" sz="3600" b="1" dirty="0">
              <a:solidFill>
                <a:schemeClr val="accent3"/>
              </a:solidFill>
              <a:cs typeface="Arial" pitchFamily="34" charset="0"/>
            </a:endParaRPr>
          </a:p>
        </p:txBody>
      </p:sp>
      <p:grpSp>
        <p:nvGrpSpPr>
          <p:cNvPr id="13" name="Group 12"/>
          <p:cNvGrpSpPr/>
          <p:nvPr/>
        </p:nvGrpSpPr>
        <p:grpSpPr>
          <a:xfrm>
            <a:off x="857237" y="3219785"/>
            <a:ext cx="1565073" cy="1453493"/>
            <a:chOff x="1985513" y="4307149"/>
            <a:chExt cx="2601799" cy="1453493"/>
          </a:xfrm>
        </p:grpSpPr>
        <p:sp>
          <p:nvSpPr>
            <p:cNvPr id="14" name="TextBox 13"/>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2801453" y="3219785"/>
            <a:ext cx="1565073" cy="1453493"/>
            <a:chOff x="1985513" y="4307149"/>
            <a:chExt cx="2601799" cy="1453493"/>
          </a:xfrm>
        </p:grpSpPr>
        <p:sp>
          <p:nvSpPr>
            <p:cNvPr id="17" name="TextBox 16"/>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4745669" y="3219785"/>
            <a:ext cx="1565073" cy="1453493"/>
            <a:chOff x="1985513" y="4307149"/>
            <a:chExt cx="2601799" cy="1453493"/>
          </a:xfrm>
        </p:grpSpPr>
        <p:sp>
          <p:nvSpPr>
            <p:cNvPr id="20" name="TextBox 19"/>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22" name="Group 21"/>
          <p:cNvGrpSpPr/>
          <p:nvPr/>
        </p:nvGrpSpPr>
        <p:grpSpPr>
          <a:xfrm>
            <a:off x="6689885" y="3219785"/>
            <a:ext cx="1565073" cy="1453493"/>
            <a:chOff x="1985513" y="4307149"/>
            <a:chExt cx="2601799" cy="1453493"/>
          </a:xfrm>
        </p:grpSpPr>
        <p:sp>
          <p:nvSpPr>
            <p:cNvPr id="23" name="TextBox 22"/>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
        <p:nvSpPr>
          <p:cNvPr id="25" name="Rectangle 9"/>
          <p:cNvSpPr/>
          <p:nvPr/>
        </p:nvSpPr>
        <p:spPr>
          <a:xfrm>
            <a:off x="7295491" y="1882637"/>
            <a:ext cx="353860" cy="33124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30"/>
          <p:cNvSpPr/>
          <p:nvPr/>
        </p:nvSpPr>
        <p:spPr>
          <a:xfrm>
            <a:off x="1481334" y="1890450"/>
            <a:ext cx="317040" cy="316114"/>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Oval 7"/>
          <p:cNvSpPr/>
          <p:nvPr/>
        </p:nvSpPr>
        <p:spPr>
          <a:xfrm>
            <a:off x="3395992" y="1875404"/>
            <a:ext cx="375994" cy="37599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Oval 21"/>
          <p:cNvSpPr>
            <a:spLocks noChangeAspect="1"/>
          </p:cNvSpPr>
          <p:nvPr/>
        </p:nvSpPr>
        <p:spPr>
          <a:xfrm>
            <a:off x="5319835" y="1831773"/>
            <a:ext cx="416901" cy="42038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98379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Team Layout</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15" name="Group 14"/>
          <p:cNvGrpSpPr/>
          <p:nvPr/>
        </p:nvGrpSpPr>
        <p:grpSpPr>
          <a:xfrm>
            <a:off x="2411760" y="2611505"/>
            <a:ext cx="1728192" cy="464301"/>
            <a:chOff x="2339752" y="1426937"/>
            <a:chExt cx="1728192" cy="464301"/>
          </a:xfrm>
        </p:grpSpPr>
        <p:sp>
          <p:nvSpPr>
            <p:cNvPr id="16" name="Text Placeholder 17"/>
            <p:cNvSpPr txBox="1">
              <a:spLocks/>
            </p:cNvSpPr>
            <p:nvPr/>
          </p:nvSpPr>
          <p:spPr>
            <a:xfrm>
              <a:off x="2339752" y="1426937"/>
              <a:ext cx="1728192"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Name Here</a:t>
              </a:r>
            </a:p>
          </p:txBody>
        </p:sp>
        <p:sp>
          <p:nvSpPr>
            <p:cNvPr id="17" name="Text Placeholder 18"/>
            <p:cNvSpPr txBox="1">
              <a:spLocks/>
            </p:cNvSpPr>
            <p:nvPr/>
          </p:nvSpPr>
          <p:spPr>
            <a:xfrm>
              <a:off x="2339752" y="1641658"/>
              <a:ext cx="1728192"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tx1">
                      <a:lumMod val="75000"/>
                      <a:lumOff val="25000"/>
                    </a:schemeClr>
                  </a:solidFill>
                  <a:cs typeface="Arial" pitchFamily="34" charset="0"/>
                </a:rPr>
                <a:t>Programmer</a:t>
              </a:r>
            </a:p>
          </p:txBody>
        </p:sp>
      </p:grpSp>
      <p:sp>
        <p:nvSpPr>
          <p:cNvPr id="18" name="TextBox 17"/>
          <p:cNvSpPr txBox="1"/>
          <p:nvPr/>
        </p:nvSpPr>
        <p:spPr>
          <a:xfrm>
            <a:off x="2411760" y="3048200"/>
            <a:ext cx="3168352"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19" name="TextBox 18"/>
          <p:cNvSpPr txBox="1"/>
          <p:nvPr/>
        </p:nvSpPr>
        <p:spPr>
          <a:xfrm>
            <a:off x="5724128" y="2580593"/>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5724128" y="2900620"/>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5724128" y="3220647"/>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grpSp>
        <p:nvGrpSpPr>
          <p:cNvPr id="22" name="Group 21"/>
          <p:cNvGrpSpPr/>
          <p:nvPr/>
        </p:nvGrpSpPr>
        <p:grpSpPr>
          <a:xfrm>
            <a:off x="2411760" y="3794545"/>
            <a:ext cx="1728192" cy="464301"/>
            <a:chOff x="2339752" y="1426937"/>
            <a:chExt cx="1728192" cy="464301"/>
          </a:xfrm>
        </p:grpSpPr>
        <p:sp>
          <p:nvSpPr>
            <p:cNvPr id="23" name="Text Placeholder 17"/>
            <p:cNvSpPr txBox="1">
              <a:spLocks/>
            </p:cNvSpPr>
            <p:nvPr/>
          </p:nvSpPr>
          <p:spPr>
            <a:xfrm>
              <a:off x="2339752" y="1426937"/>
              <a:ext cx="1728192"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Name Here</a:t>
              </a:r>
            </a:p>
          </p:txBody>
        </p:sp>
        <p:sp>
          <p:nvSpPr>
            <p:cNvPr id="24" name="Text Placeholder 18"/>
            <p:cNvSpPr txBox="1">
              <a:spLocks/>
            </p:cNvSpPr>
            <p:nvPr/>
          </p:nvSpPr>
          <p:spPr>
            <a:xfrm>
              <a:off x="2339752" y="1641658"/>
              <a:ext cx="1728192"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tx1">
                      <a:lumMod val="75000"/>
                      <a:lumOff val="25000"/>
                    </a:schemeClr>
                  </a:solidFill>
                  <a:cs typeface="Arial" pitchFamily="34" charset="0"/>
                </a:rPr>
                <a:t>Programmer</a:t>
              </a:r>
            </a:p>
          </p:txBody>
        </p:sp>
      </p:grpSp>
      <p:sp>
        <p:nvSpPr>
          <p:cNvPr id="25" name="TextBox 24"/>
          <p:cNvSpPr txBox="1"/>
          <p:nvPr/>
        </p:nvSpPr>
        <p:spPr>
          <a:xfrm>
            <a:off x="2411760" y="4231240"/>
            <a:ext cx="3168352"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26" name="TextBox 25"/>
          <p:cNvSpPr txBox="1"/>
          <p:nvPr/>
        </p:nvSpPr>
        <p:spPr>
          <a:xfrm>
            <a:off x="5724128" y="3763633"/>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5724128" y="4083660"/>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5724128" y="4403687"/>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grpSp>
        <p:nvGrpSpPr>
          <p:cNvPr id="29" name="Group 28"/>
          <p:cNvGrpSpPr/>
          <p:nvPr/>
        </p:nvGrpSpPr>
        <p:grpSpPr>
          <a:xfrm>
            <a:off x="2411760" y="1418281"/>
            <a:ext cx="1728192" cy="464301"/>
            <a:chOff x="2339752" y="1426937"/>
            <a:chExt cx="1728192" cy="464301"/>
          </a:xfrm>
        </p:grpSpPr>
        <p:sp>
          <p:nvSpPr>
            <p:cNvPr id="30" name="Text Placeholder 17"/>
            <p:cNvSpPr txBox="1">
              <a:spLocks/>
            </p:cNvSpPr>
            <p:nvPr/>
          </p:nvSpPr>
          <p:spPr>
            <a:xfrm>
              <a:off x="2339752" y="1426937"/>
              <a:ext cx="1728192"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Name Here</a:t>
              </a:r>
            </a:p>
          </p:txBody>
        </p:sp>
        <p:sp>
          <p:nvSpPr>
            <p:cNvPr id="31" name="Text Placeholder 18"/>
            <p:cNvSpPr txBox="1">
              <a:spLocks/>
            </p:cNvSpPr>
            <p:nvPr/>
          </p:nvSpPr>
          <p:spPr>
            <a:xfrm>
              <a:off x="2339752" y="1641658"/>
              <a:ext cx="1728192"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tx1">
                      <a:lumMod val="75000"/>
                      <a:lumOff val="25000"/>
                    </a:schemeClr>
                  </a:solidFill>
                  <a:cs typeface="Arial" pitchFamily="34" charset="0"/>
                </a:rPr>
                <a:t>Programmer</a:t>
              </a:r>
            </a:p>
          </p:txBody>
        </p:sp>
      </p:grpSp>
      <p:sp>
        <p:nvSpPr>
          <p:cNvPr id="32" name="TextBox 31"/>
          <p:cNvSpPr txBox="1"/>
          <p:nvPr/>
        </p:nvSpPr>
        <p:spPr>
          <a:xfrm>
            <a:off x="2411760" y="1854976"/>
            <a:ext cx="3168352"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33" name="TextBox 32"/>
          <p:cNvSpPr txBox="1"/>
          <p:nvPr/>
        </p:nvSpPr>
        <p:spPr>
          <a:xfrm>
            <a:off x="5724128" y="1387369"/>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5724128" y="1707396"/>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5724128" y="2027423"/>
            <a:ext cx="3180508" cy="276999"/>
          </a:xfrm>
          <a:prstGeom prst="rect">
            <a:avLst/>
          </a:prstGeom>
          <a:noFill/>
        </p:spPr>
        <p:txBody>
          <a:bodyPr wrap="square" rtlCol="0" anchor="ctr">
            <a:spAutoFit/>
          </a:bodyPr>
          <a:lstStyle/>
          <a:p>
            <a:pPr marL="171450" indent="-171450">
              <a:buFont typeface="Wingdings" pitchFamily="2" charset="2"/>
              <a:buChar char="l"/>
            </a:pP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5" name="그림 개체 틀 4">
            <a:extLst>
              <a:ext uri="{FF2B5EF4-FFF2-40B4-BE49-F238E27FC236}">
                <a16:creationId xmlns:a16="http://schemas.microsoft.com/office/drawing/2014/main" xmlns="" id="{614F0C7E-042A-4D4D-883B-5B51829D8E34}"/>
              </a:ext>
            </a:extLst>
          </p:cNvPr>
          <p:cNvSpPr>
            <a:spLocks noGrp="1"/>
          </p:cNvSpPr>
          <p:nvPr>
            <p:ph type="pic" idx="1"/>
          </p:nvPr>
        </p:nvSpPr>
        <p:spPr/>
      </p:sp>
      <p:sp>
        <p:nvSpPr>
          <p:cNvPr id="7" name="그림 개체 틀 6">
            <a:extLst>
              <a:ext uri="{FF2B5EF4-FFF2-40B4-BE49-F238E27FC236}">
                <a16:creationId xmlns:a16="http://schemas.microsoft.com/office/drawing/2014/main" xmlns="" id="{75B4531B-991E-424E-A825-2D009B2217DA}"/>
              </a:ext>
            </a:extLst>
          </p:cNvPr>
          <p:cNvSpPr>
            <a:spLocks noGrp="1"/>
          </p:cNvSpPr>
          <p:nvPr>
            <p:ph type="pic" idx="12"/>
          </p:nvPr>
        </p:nvSpPr>
        <p:spPr/>
      </p:sp>
      <p:sp>
        <p:nvSpPr>
          <p:cNvPr id="9" name="그림 개체 틀 8">
            <a:extLst>
              <a:ext uri="{FF2B5EF4-FFF2-40B4-BE49-F238E27FC236}">
                <a16:creationId xmlns:a16="http://schemas.microsoft.com/office/drawing/2014/main" xmlns="" id="{159F02F4-7EE0-4227-A877-ED0CE5D14E53}"/>
              </a:ext>
            </a:extLst>
          </p:cNvPr>
          <p:cNvSpPr>
            <a:spLocks noGrp="1"/>
          </p:cNvSpPr>
          <p:nvPr>
            <p:ph type="pic" idx="13"/>
          </p:nvPr>
        </p:nvSpPr>
        <p:spPr/>
      </p:sp>
    </p:spTree>
    <p:extLst>
      <p:ext uri="{BB962C8B-B14F-4D97-AF65-F5344CB8AC3E}">
        <p14:creationId xmlns:p14="http://schemas.microsoft.com/office/powerpoint/2010/main" val="401667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Timeline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Rectangle 4"/>
          <p:cNvSpPr/>
          <p:nvPr/>
        </p:nvSpPr>
        <p:spPr>
          <a:xfrm>
            <a:off x="0" y="2306365"/>
            <a:ext cx="9144000" cy="36000"/>
          </a:xfrm>
          <a:prstGeom prst="rect">
            <a:avLst/>
          </a:prstGeom>
          <a:solidFill>
            <a:srgbClr val="64994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Diamond 5"/>
          <p:cNvSpPr/>
          <p:nvPr/>
        </p:nvSpPr>
        <p:spPr>
          <a:xfrm>
            <a:off x="5972497" y="2106333"/>
            <a:ext cx="436064" cy="436064"/>
          </a:xfrm>
          <a:prstGeom prst="diamond">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8" name="Diamond 7"/>
          <p:cNvSpPr/>
          <p:nvPr/>
        </p:nvSpPr>
        <p:spPr>
          <a:xfrm>
            <a:off x="1168563" y="2157989"/>
            <a:ext cx="332753" cy="332753"/>
          </a:xfrm>
          <a:prstGeom prst="diamond">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9" name="Diamond 8"/>
          <p:cNvSpPr/>
          <p:nvPr/>
        </p:nvSpPr>
        <p:spPr>
          <a:xfrm>
            <a:off x="2787093" y="2157989"/>
            <a:ext cx="332753" cy="332753"/>
          </a:xfrm>
          <a:prstGeom prst="diamond">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0" name="Diamond 9"/>
          <p:cNvSpPr/>
          <p:nvPr/>
        </p:nvSpPr>
        <p:spPr>
          <a:xfrm>
            <a:off x="4405623" y="2157989"/>
            <a:ext cx="332753" cy="332753"/>
          </a:xfrm>
          <a:prstGeom prst="diamond">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1" name="Diamond 10"/>
          <p:cNvSpPr/>
          <p:nvPr/>
        </p:nvSpPr>
        <p:spPr>
          <a:xfrm>
            <a:off x="7642682" y="2157989"/>
            <a:ext cx="332753" cy="332753"/>
          </a:xfrm>
          <a:prstGeom prst="diamond">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3" name="TextBox 12"/>
          <p:cNvSpPr txBox="1"/>
          <p:nvPr/>
        </p:nvSpPr>
        <p:spPr>
          <a:xfrm>
            <a:off x="1002158" y="1635646"/>
            <a:ext cx="665562"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2015</a:t>
            </a:r>
            <a:endParaRPr lang="ko-KR" altLang="en-US" sz="1600" b="1" dirty="0">
              <a:solidFill>
                <a:schemeClr val="tx1">
                  <a:lumMod val="75000"/>
                  <a:lumOff val="25000"/>
                </a:schemeClr>
              </a:solidFill>
              <a:cs typeface="Arial" pitchFamily="34" charset="0"/>
            </a:endParaRPr>
          </a:p>
        </p:txBody>
      </p:sp>
      <p:sp>
        <p:nvSpPr>
          <p:cNvPr id="14" name="TextBox 13"/>
          <p:cNvSpPr txBox="1"/>
          <p:nvPr/>
        </p:nvSpPr>
        <p:spPr>
          <a:xfrm>
            <a:off x="2620688" y="1635646"/>
            <a:ext cx="665562"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2016</a:t>
            </a:r>
            <a:endParaRPr lang="ko-KR" altLang="en-US" sz="1600" b="1" dirty="0">
              <a:solidFill>
                <a:schemeClr val="tx1">
                  <a:lumMod val="75000"/>
                  <a:lumOff val="25000"/>
                </a:schemeClr>
              </a:solidFill>
              <a:cs typeface="Arial" pitchFamily="34" charset="0"/>
            </a:endParaRPr>
          </a:p>
        </p:txBody>
      </p:sp>
      <p:sp>
        <p:nvSpPr>
          <p:cNvPr id="15" name="TextBox 14"/>
          <p:cNvSpPr txBox="1"/>
          <p:nvPr/>
        </p:nvSpPr>
        <p:spPr>
          <a:xfrm>
            <a:off x="4239218" y="1635646"/>
            <a:ext cx="665562"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2017</a:t>
            </a:r>
            <a:endParaRPr lang="ko-KR" altLang="en-US" sz="1600" b="1" dirty="0">
              <a:solidFill>
                <a:schemeClr val="tx1">
                  <a:lumMod val="75000"/>
                  <a:lumOff val="25000"/>
                </a:schemeClr>
              </a:solidFill>
              <a:cs typeface="Arial" pitchFamily="34" charset="0"/>
            </a:endParaRPr>
          </a:p>
        </p:txBody>
      </p:sp>
      <p:sp>
        <p:nvSpPr>
          <p:cNvPr id="16" name="TextBox 15"/>
          <p:cNvSpPr txBox="1"/>
          <p:nvPr/>
        </p:nvSpPr>
        <p:spPr>
          <a:xfrm>
            <a:off x="5857748" y="1635646"/>
            <a:ext cx="665562" cy="338554"/>
          </a:xfrm>
          <a:prstGeom prst="rect">
            <a:avLst/>
          </a:prstGeom>
          <a:noFill/>
        </p:spPr>
        <p:txBody>
          <a:bodyPr wrap="square" rtlCol="0" anchor="ctr">
            <a:spAutoFit/>
          </a:bodyPr>
          <a:lstStyle/>
          <a:p>
            <a:pPr algn="ctr"/>
            <a:r>
              <a:rPr lang="en-US" altLang="ko-KR" sz="1600" b="1" dirty="0">
                <a:solidFill>
                  <a:schemeClr val="accent1"/>
                </a:solidFill>
                <a:cs typeface="Arial" pitchFamily="34" charset="0"/>
              </a:rPr>
              <a:t>2018</a:t>
            </a:r>
            <a:endParaRPr lang="ko-KR" altLang="en-US" sz="1600" b="1" dirty="0">
              <a:solidFill>
                <a:schemeClr val="accent1"/>
              </a:solidFill>
              <a:cs typeface="Arial" pitchFamily="34" charset="0"/>
            </a:endParaRPr>
          </a:p>
        </p:txBody>
      </p:sp>
      <p:sp>
        <p:nvSpPr>
          <p:cNvPr id="17" name="TextBox 16"/>
          <p:cNvSpPr txBox="1"/>
          <p:nvPr/>
        </p:nvSpPr>
        <p:spPr>
          <a:xfrm>
            <a:off x="7476277" y="1635646"/>
            <a:ext cx="665562" cy="338554"/>
          </a:xfrm>
          <a:prstGeom prst="rect">
            <a:avLst/>
          </a:prstGeom>
          <a:noFill/>
        </p:spPr>
        <p:txBody>
          <a:bodyPr wrap="square" rtlCol="0" anchor="ctr">
            <a:spAutoFit/>
          </a:bodyPr>
          <a:lstStyle/>
          <a:p>
            <a:pPr algn="ctr"/>
            <a:r>
              <a:rPr lang="en-US" altLang="ko-KR" sz="1600" b="1" dirty="0">
                <a:solidFill>
                  <a:schemeClr val="tx1">
                    <a:lumMod val="75000"/>
                    <a:lumOff val="25000"/>
                  </a:schemeClr>
                </a:solidFill>
                <a:cs typeface="Arial" pitchFamily="34" charset="0"/>
              </a:rPr>
              <a:t>2019</a:t>
            </a:r>
            <a:endParaRPr lang="ko-KR" altLang="en-US" sz="1600" b="1" dirty="0">
              <a:solidFill>
                <a:schemeClr val="tx1">
                  <a:lumMod val="75000"/>
                  <a:lumOff val="25000"/>
                </a:schemeClr>
              </a:solidFill>
              <a:cs typeface="Arial" pitchFamily="34" charset="0"/>
            </a:endParaRPr>
          </a:p>
        </p:txBody>
      </p:sp>
      <p:grpSp>
        <p:nvGrpSpPr>
          <p:cNvPr id="30" name="Group 29"/>
          <p:cNvGrpSpPr/>
          <p:nvPr/>
        </p:nvGrpSpPr>
        <p:grpSpPr>
          <a:xfrm>
            <a:off x="552403" y="2739079"/>
            <a:ext cx="1565073" cy="1453493"/>
            <a:chOff x="1985513" y="4307149"/>
            <a:chExt cx="2601799" cy="1453493"/>
          </a:xfrm>
        </p:grpSpPr>
        <p:sp>
          <p:nvSpPr>
            <p:cNvPr id="31" name="TextBox 30"/>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2" name="TextBox 31"/>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33" name="Group 32"/>
          <p:cNvGrpSpPr/>
          <p:nvPr/>
        </p:nvGrpSpPr>
        <p:grpSpPr>
          <a:xfrm>
            <a:off x="2170933" y="2739079"/>
            <a:ext cx="1565073" cy="1453493"/>
            <a:chOff x="1985513" y="4307149"/>
            <a:chExt cx="2601799" cy="1453493"/>
          </a:xfrm>
        </p:grpSpPr>
        <p:sp>
          <p:nvSpPr>
            <p:cNvPr id="34" name="TextBox 33"/>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36" name="Group 35"/>
          <p:cNvGrpSpPr/>
          <p:nvPr/>
        </p:nvGrpSpPr>
        <p:grpSpPr>
          <a:xfrm>
            <a:off x="5407993" y="2739079"/>
            <a:ext cx="1565073" cy="1453493"/>
            <a:chOff x="1985513" y="4307149"/>
            <a:chExt cx="2601799" cy="1453493"/>
          </a:xfrm>
        </p:grpSpPr>
        <p:sp>
          <p:nvSpPr>
            <p:cNvPr id="37" name="TextBox 36"/>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39" name="Group 38"/>
          <p:cNvGrpSpPr/>
          <p:nvPr/>
        </p:nvGrpSpPr>
        <p:grpSpPr>
          <a:xfrm>
            <a:off x="3789463" y="2739079"/>
            <a:ext cx="1565073" cy="1453493"/>
            <a:chOff x="1985513" y="4307149"/>
            <a:chExt cx="2601799" cy="1453493"/>
          </a:xfrm>
        </p:grpSpPr>
        <p:sp>
          <p:nvSpPr>
            <p:cNvPr id="40" name="TextBox 39"/>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42" name="Group 41"/>
          <p:cNvGrpSpPr/>
          <p:nvPr/>
        </p:nvGrpSpPr>
        <p:grpSpPr>
          <a:xfrm>
            <a:off x="7026522" y="2739079"/>
            <a:ext cx="1565073" cy="1453493"/>
            <a:chOff x="1985513" y="4307149"/>
            <a:chExt cx="2601799" cy="1453493"/>
          </a:xfrm>
        </p:grpSpPr>
        <p:sp>
          <p:nvSpPr>
            <p:cNvPr id="43" name="TextBox 42"/>
            <p:cNvSpPr txBox="1"/>
            <p:nvPr/>
          </p:nvSpPr>
          <p:spPr>
            <a:xfrm>
              <a:off x="2004346" y="4560313"/>
              <a:ext cx="2564400"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1985513" y="4307149"/>
              <a:ext cx="260179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23940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xmlns="" id="{8B428CAC-F310-4AB9-B2FC-75B8C5FD276A}"/>
              </a:ext>
            </a:extLst>
          </p:cNvPr>
          <p:cNvSpPr>
            <a:spLocks noGrp="1"/>
          </p:cNvSpPr>
          <p:nvPr>
            <p:ph type="pic" idx="12"/>
          </p:nvPr>
        </p:nvSpPr>
        <p:spPr/>
      </p:sp>
      <p:sp>
        <p:nvSpPr>
          <p:cNvPr id="9" name="Rectangle 8"/>
          <p:cNvSpPr/>
          <p:nvPr/>
        </p:nvSpPr>
        <p:spPr>
          <a:xfrm>
            <a:off x="0" y="3291830"/>
            <a:ext cx="9144000" cy="1368152"/>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0" y="3291830"/>
            <a:ext cx="395536" cy="136815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Block Arc 14"/>
          <p:cNvSpPr/>
          <p:nvPr/>
        </p:nvSpPr>
        <p:spPr>
          <a:xfrm rot="16200000">
            <a:off x="755765" y="3687685"/>
            <a:ext cx="576064" cy="576443"/>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 Placeholder 13"/>
          <p:cNvSpPr txBox="1">
            <a:spLocks/>
          </p:cNvSpPr>
          <p:nvPr/>
        </p:nvSpPr>
        <p:spPr>
          <a:xfrm>
            <a:off x="1475656" y="3409648"/>
            <a:ext cx="2304256" cy="113251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3600" b="1" dirty="0">
                <a:solidFill>
                  <a:schemeClr val="bg1"/>
                </a:solidFill>
                <a:latin typeface="+mj-lt"/>
                <a:cs typeface="Arial" pitchFamily="34" charset="0"/>
              </a:rPr>
              <a:t>Portfolio Designed</a:t>
            </a:r>
          </a:p>
        </p:txBody>
      </p:sp>
      <p:sp>
        <p:nvSpPr>
          <p:cNvPr id="14" name="Content Placeholder 4"/>
          <p:cNvSpPr txBox="1">
            <a:spLocks/>
          </p:cNvSpPr>
          <p:nvPr/>
        </p:nvSpPr>
        <p:spPr>
          <a:xfrm>
            <a:off x="3923928" y="3435846"/>
            <a:ext cx="4752528" cy="108012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bg1"/>
                </a:solidFill>
                <a:cs typeface="Arial" pitchFamily="34" charset="0"/>
              </a:rPr>
              <a:t>This PowerPoint Template has clean and neutral design that can be adapted to any content and meets various market segments. You can simply impress your audience and add a unique zing and appeal to your Presentations. Get a modern PowerPoint  Presentation that is beautifully designed.  </a:t>
            </a:r>
          </a:p>
        </p:txBody>
      </p:sp>
    </p:spTree>
    <p:extLst>
      <p:ext uri="{BB962C8B-B14F-4D97-AF65-F5344CB8AC3E}">
        <p14:creationId xmlns:p14="http://schemas.microsoft.com/office/powerpoint/2010/main" val="305584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Diamond 4"/>
          <p:cNvSpPr/>
          <p:nvPr/>
        </p:nvSpPr>
        <p:spPr>
          <a:xfrm>
            <a:off x="3807419" y="1402580"/>
            <a:ext cx="1529162" cy="152916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Diamond 5"/>
          <p:cNvSpPr/>
          <p:nvPr/>
        </p:nvSpPr>
        <p:spPr>
          <a:xfrm>
            <a:off x="1619672" y="3435846"/>
            <a:ext cx="1080120" cy="1080120"/>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6588224" y="3435846"/>
            <a:ext cx="1080120" cy="1080120"/>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30"/>
          <p:cNvSpPr/>
          <p:nvPr/>
        </p:nvSpPr>
        <p:spPr>
          <a:xfrm>
            <a:off x="1987946" y="3804622"/>
            <a:ext cx="343572" cy="34256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7"/>
          <p:cNvSpPr/>
          <p:nvPr/>
        </p:nvSpPr>
        <p:spPr>
          <a:xfrm>
            <a:off x="6924554" y="3772176"/>
            <a:ext cx="407460" cy="40746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21"/>
          <p:cNvSpPr>
            <a:spLocks noChangeAspect="1"/>
          </p:cNvSpPr>
          <p:nvPr/>
        </p:nvSpPr>
        <p:spPr>
          <a:xfrm>
            <a:off x="4341812" y="1935050"/>
            <a:ext cx="460375" cy="46422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1" name="Straight Connector 10"/>
          <p:cNvCxnSpPr>
            <a:stCxn id="5" idx="2"/>
          </p:cNvCxnSpPr>
          <p:nvPr/>
        </p:nvCxnSpPr>
        <p:spPr>
          <a:xfrm>
            <a:off x="4572000" y="2931742"/>
            <a:ext cx="0" cy="50410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243603" y="3652608"/>
            <a:ext cx="2669930" cy="863358"/>
            <a:chOff x="803640" y="3362835"/>
            <a:chExt cx="2059657" cy="863358"/>
          </a:xfrm>
        </p:grpSpPr>
        <p:sp>
          <p:nvSpPr>
            <p:cNvPr id="15" name="TextBox 14"/>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6" name="TextBox 15"/>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824767" y="1402580"/>
            <a:ext cx="2669930" cy="863358"/>
            <a:chOff x="803640" y="3362835"/>
            <a:chExt cx="2059657" cy="863358"/>
          </a:xfrm>
        </p:grpSpPr>
        <p:sp>
          <p:nvSpPr>
            <p:cNvPr id="18" name="TextBox 17"/>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5793319" y="1402580"/>
            <a:ext cx="2669930" cy="863358"/>
            <a:chOff x="803640" y="3362835"/>
            <a:chExt cx="2059657" cy="863358"/>
          </a:xfrm>
        </p:grpSpPr>
        <p:sp>
          <p:nvSpPr>
            <p:cNvPr id="21" name="TextBox 20"/>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cxnSp>
        <p:nvCxnSpPr>
          <p:cNvPr id="23" name="Straight Connector 22"/>
          <p:cNvCxnSpPr/>
          <p:nvPr/>
        </p:nvCxnSpPr>
        <p:spPr>
          <a:xfrm>
            <a:off x="2159732" y="2399272"/>
            <a:ext cx="0" cy="1036574"/>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128284" y="2399272"/>
            <a:ext cx="0" cy="1036574"/>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119804"/>
      </p:ext>
    </p:extLst>
  </p:cSld>
  <p:clrMapOvr>
    <a:masterClrMapping/>
  </p:clrMapOvr>
</p:sld>
</file>

<file path=ppt/theme/theme1.xml><?xml version="1.0" encoding="utf-8"?>
<a:theme xmlns:a="http://schemas.openxmlformats.org/drawingml/2006/main" name="Cover and End Slide Master">
  <a:themeElements>
    <a:clrScheme name="ALLPPT-COLOR-A31">
      <a:dk1>
        <a:sysClr val="windowText" lastClr="000000"/>
      </a:dk1>
      <a:lt1>
        <a:sysClr val="window" lastClr="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1">
      <a:dk1>
        <a:sysClr val="windowText" lastClr="000000"/>
      </a:dk1>
      <a:lt1>
        <a:sysClr val="window" lastClr="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31">
      <a:dk1>
        <a:sysClr val="windowText" lastClr="000000"/>
      </a:dk1>
      <a:lt1>
        <a:sysClr val="window" lastClr="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7470</TotalTime>
  <Words>2860</Words>
  <Application>Microsoft Office PowerPoint</Application>
  <PresentationFormat>On-screen Show (16:9)</PresentationFormat>
  <Paragraphs>407</Paragraphs>
  <Slides>36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36</vt:i4>
      </vt:variant>
    </vt:vector>
  </HeadingPairs>
  <TitlesOfParts>
    <vt:vector size="43" baseType="lpstr">
      <vt:lpstr>Arial Unicode MS</vt:lpstr>
      <vt:lpstr>맑은 고딕</vt: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136</cp:revision>
  <dcterms:created xsi:type="dcterms:W3CDTF">2016-12-05T23:26:54Z</dcterms:created>
  <dcterms:modified xsi:type="dcterms:W3CDTF">2018-07-19T23:27:31Z</dcterms:modified>
</cp:coreProperties>
</file>