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293" y="146201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46292" y="486419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4830286"/>
            <a:ext cx="831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0" y="4408260"/>
            <a:ext cx="1301512" cy="3218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560" y="551582"/>
            <a:ext cx="252537" cy="1372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2015-10-24T09:39:23Z</dcterms:modified>
</cp:coreProperties>
</file>