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923928" y="444395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094951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51888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 Enter Your Tittle 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2014-06-20T12:42:18Z</dcterms:modified>
</cp:coreProperties>
</file>