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CF45"/>
    <a:srgbClr val="F49D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53" autoAdjust="0"/>
  </p:normalViewPr>
  <p:slideViewPr>
    <p:cSldViewPr showGuides="1">
      <p:cViewPr varScale="1">
        <p:scale>
          <a:sx n="111" d="100"/>
          <a:sy n="111" d="100"/>
        </p:scale>
        <p:origin x="-16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999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16170" y="6228020"/>
            <a:ext cx="91166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>
                <a:solidFill>
                  <a:schemeClr val="bg1"/>
                </a:solidFill>
                <a:latin typeface="Arial Black" pitchFamily="34" charset="0"/>
                <a:ea typeface="+mn-ea"/>
                <a:cs typeface="Arial" pitchFamily="34" charset="0"/>
              </a:rPr>
              <a:t>LOGO</a:t>
            </a:r>
            <a:endParaRPr kumimoji="0" lang="en-US" altLang="ko-KR" dirty="0">
              <a:solidFill>
                <a:schemeClr val="bg1"/>
              </a:solidFill>
              <a:latin typeface="Arial Black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0" y="4870123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FREE-PPT-TEMPLATES</a:t>
            </a:r>
          </a:p>
        </p:txBody>
      </p:sp>
      <p:sp>
        <p:nvSpPr>
          <p:cNvPr id="9" name="TextBox 8">
            <a:hlinkClick r:id="rId3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5569495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THE </a:t>
            </a:r>
            <a:r>
              <a:rPr kumimoji="0" lang="en-US" altLang="ko-K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 OF YOUR PRESENTATION </a:t>
            </a:r>
            <a:r>
              <a:rPr kumimoji="0"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30218" y="285728"/>
            <a:ext cx="62849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ENTER YOUR TITTLE</a:t>
            </a:r>
          </a:p>
        </p:txBody>
      </p:sp>
    </p:spTree>
    <p:extLst>
      <p:ext uri="{BB962C8B-B14F-4D97-AF65-F5344CB8AC3E}">
        <p14:creationId xmlns:p14="http://schemas.microsoft.com/office/powerpoint/2010/main" val="322500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" y="2670011"/>
            <a:ext cx="914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THANK YOU</a:t>
            </a:r>
            <a:endParaRPr lang="en-US" altLang="ko-KR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50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23</Words>
  <Application>Microsoft Office PowerPoint</Application>
  <PresentationFormat>화면 슬라이드 쇼(4:3)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miso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Goal-Score-Football-PPT-Design</dc:title>
  <dc:creator>ALLPPT.COM</dc:creator>
  <cp:lastModifiedBy>Registered User</cp:lastModifiedBy>
  <cp:revision>52</cp:revision>
  <dcterms:created xsi:type="dcterms:W3CDTF">2010-08-30T08:21:49Z</dcterms:created>
  <dcterms:modified xsi:type="dcterms:W3CDTF">2014-02-12T08:30:02Z</dcterms:modified>
</cp:coreProperties>
</file>