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04172" y="487454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94773"/>
            <a:ext cx="1008112" cy="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2015-10-25T10:41:18Z</dcterms:modified>
</cp:coreProperties>
</file>