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73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48072" y="4844068"/>
            <a:ext cx="8495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2014-08-21T06:10:32Z</dcterms:modified>
</cp:coreProperties>
</file>