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956376" y="195486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5005064" y="2860943"/>
            <a:ext cx="44634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5005064" y="1872362"/>
            <a:ext cx="4463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accent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15991" y="1942345"/>
            <a:ext cx="92248" cy="1290645"/>
            <a:chOff x="4460967" y="2833058"/>
            <a:chExt cx="92248" cy="1399282"/>
          </a:xfrm>
        </p:grpSpPr>
        <p:sp>
          <p:nvSpPr>
            <p:cNvPr id="20" name="Rectangle 19"/>
            <p:cNvSpPr/>
            <p:nvPr/>
          </p:nvSpPr>
          <p:spPr>
            <a:xfrm>
              <a:off x="4507496" y="2833058"/>
              <a:ext cx="45719" cy="13992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60967" y="2833058"/>
              <a:ext cx="45719" cy="1399282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2016-04-05T06:33:54Z</dcterms:modified>
</cp:coreProperties>
</file>