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2267744" y="187866"/>
            <a:ext cx="4608512" cy="2486170"/>
          </a:xfrm>
          <a:prstGeom prst="ellipse">
            <a:avLst/>
          </a:prstGeom>
          <a:solidFill>
            <a:srgbClr val="C0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99793" y="1667515"/>
            <a:ext cx="3744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699792" y="691922"/>
            <a:ext cx="374441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39952" y="4569505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2016-01-29T09:10:35Z</dcterms:modified>
</cp:coreProperties>
</file>