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" y="3694261"/>
            <a:ext cx="9143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314781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03244" y="4199945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3226708" y="1363321"/>
            <a:ext cx="32403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Your Text Here!</a:t>
            </a:r>
            <a:endParaRPr lang="en-US" altLang="ko-KR" sz="2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294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2016-05-19T06:25:43Z</dcterms:modified>
</cp:coreProperties>
</file>