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4049" y="1534021"/>
            <a:ext cx="41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004048" y="627534"/>
            <a:ext cx="41399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923928" y="4443958"/>
            <a:ext cx="1296144" cy="276999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9</cp:revision>
  <dcterms:created xsi:type="dcterms:W3CDTF">2014-04-01T16:27:38Z</dcterms:created>
  <dcterms:modified xsi:type="dcterms:W3CDTF">2014-04-15T08:34:33Z</dcterms:modified>
</cp:coreProperties>
</file>