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30741"/>
            <a:ext cx="871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64096" y="188640"/>
            <a:ext cx="82799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Registered User</cp:lastModifiedBy>
  <cp:revision>14</cp:revision>
  <dcterms:created xsi:type="dcterms:W3CDTF">2012-06-16T23:27:00Z</dcterms:created>
  <dcterms:modified xsi:type="dcterms:W3CDTF">2014-02-13T08:29:28Z</dcterms:modified>
</cp:coreProperties>
</file>