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84368" y="4211796"/>
            <a:ext cx="9116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ea typeface="+mn-ea"/>
                <a:cs typeface="Arial" pitchFamily="34" charset="0"/>
              </a:rPr>
              <a:t>LOGO</a:t>
            </a:r>
            <a:endParaRPr kumimoji="0" lang="en-US" altLang="ko-KR" dirty="0">
              <a:solidFill>
                <a:schemeClr val="accent3">
                  <a:lumMod val="50000"/>
                </a:schemeClr>
              </a:solidFill>
              <a:latin typeface="Arial Black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5229200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sp>
        <p:nvSpPr>
          <p:cNvPr id="10" name="TextBox 9">
            <a:hlinkClick r:id="rId3"/>
          </p:cNvPr>
          <p:cNvSpPr txBox="1"/>
          <p:nvPr/>
        </p:nvSpPr>
        <p:spPr>
          <a:xfrm>
            <a:off x="0" y="659802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5856564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THE </a:t>
            </a:r>
            <a:r>
              <a:rPr kumimoji="0"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 OF YOUR PRESENTATION </a:t>
            </a:r>
            <a:r>
              <a:rPr kumimoji="0"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715970" y="292222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  <a:ea typeface="맑은 고딕" pitchFamily="50" charset="-127"/>
              </a:rPr>
              <a:t>ENTER YOUR TITTLE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301208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</a:p>
        </p:txBody>
      </p:sp>
      <p:sp>
        <p:nvSpPr>
          <p:cNvPr id="4" name="TextBox 3">
            <a:hlinkClick r:id="rId3"/>
          </p:cNvPr>
          <p:cNvSpPr txBox="1"/>
          <p:nvPr/>
        </p:nvSpPr>
        <p:spPr>
          <a:xfrm>
            <a:off x="0" y="659802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84368" y="4211796"/>
            <a:ext cx="9116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ea typeface="+mn-ea"/>
                <a:cs typeface="Arial" pitchFamily="34" charset="0"/>
              </a:rPr>
              <a:t>LOGO</a:t>
            </a:r>
            <a:endParaRPr kumimoji="0" lang="en-US" altLang="ko-KR" dirty="0">
              <a:solidFill>
                <a:schemeClr val="accent3">
                  <a:lumMod val="50000"/>
                </a:schemeClr>
              </a:solidFill>
              <a:latin typeface="Arial Black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35</Words>
  <Application>Microsoft Office PowerPoint</Application>
  <PresentationFormat>화면 슬라이드 쇼(4:3)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Circle PowerPoint Templates Design-pptx</dc:title>
  <dc:creator>ALLPPT.COM</dc:creator>
  <cp:lastModifiedBy>Registered User</cp:lastModifiedBy>
  <cp:revision>131</cp:revision>
  <dcterms:created xsi:type="dcterms:W3CDTF">2012-06-23T06:36:58Z</dcterms:created>
  <dcterms:modified xsi:type="dcterms:W3CDTF">2014-02-13T18:44:14Z</dcterms:modified>
</cp:coreProperties>
</file>