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2014-04-12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7" y="283016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635896" y="180822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495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7415808" y="332656"/>
            <a:ext cx="1080120" cy="261610"/>
          </a:xfrm>
          <a:prstGeom prst="rect">
            <a:avLst/>
          </a:prstGeom>
          <a:solidFill>
            <a:schemeClr val="bg1">
              <a:alpha val="56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100" b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accent3">
                    <a:lumMod val="7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25</Words>
  <Application>Microsoft Office PowerPoint</Application>
  <PresentationFormat>On-screen Show (16:9)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7</cp:revision>
  <dcterms:created xsi:type="dcterms:W3CDTF">2014-04-01T16:27:38Z</dcterms:created>
  <dcterms:modified xsi:type="dcterms:W3CDTF">2014-04-12T01:20:09Z</dcterms:modified>
</cp:coreProperties>
</file>