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solidFill>
                  <a:srgbClr val="C1EE50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87501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dirty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dirty="0" smtClean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dirty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dirty="0" smtClean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YOUR PRESENTATION </a:t>
            </a:r>
            <a:r>
              <a:rPr kumimoji="0" lang="en-US" altLang="ko-KR" sz="1200" dirty="0" smtClean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200" dirty="0">
              <a:solidFill>
                <a:srgbClr val="C1EE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76283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C1EE50"/>
                </a:solidFill>
                <a:effectLst>
                  <a:glow rad="177800">
                    <a:srgbClr val="C1EE50">
                      <a:alpha val="26000"/>
                    </a:srgbClr>
                  </a:glo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dirty="0" smtClean="0">
                <a:solidFill>
                  <a:srgbClr val="C1EE50"/>
                </a:solidFill>
                <a:effectLst>
                  <a:glow rad="177800">
                    <a:srgbClr val="C1EE50">
                      <a:alpha val="26000"/>
                    </a:srgbClr>
                  </a:glo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 PPT </a:t>
            </a:r>
            <a:r>
              <a:rPr lang="en-US" altLang="ko-KR" sz="3200" dirty="0" smtClean="0">
                <a:solidFill>
                  <a:srgbClr val="C1EE50"/>
                </a:solidFill>
                <a:effectLst>
                  <a:glow rad="177800">
                    <a:srgbClr val="C1EE50">
                      <a:alpha val="26000"/>
                    </a:srgbClr>
                  </a:glo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0" y="480457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5916" y="1438879"/>
            <a:ext cx="1512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LogoType</a:t>
            </a:r>
            <a:endParaRPr kumimoji="0" lang="en-US" altLang="ko-KR" sz="1400" dirty="0">
              <a:solidFill>
                <a:srgbClr val="C1EE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 Click to add title</a:t>
            </a:r>
            <a:endParaRPr lang="ko-KR" alt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rgbClr val="C1EE5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rgbClr val="C1EE5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rgbClr val="C1EE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107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2014-12-05T06:22:32Z</dcterms:modified>
</cp:coreProperties>
</file>