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800200" y="2420888"/>
            <a:ext cx="73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TEMPLATES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200" y="3222268"/>
            <a:ext cx="73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THE </a:t>
            </a:r>
            <a:r>
              <a:rPr kumimoji="0"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TITLE OF YOUR PRESENTATION </a:t>
            </a:r>
            <a:r>
              <a:rPr kumimoji="0"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  <p:sp>
        <p:nvSpPr>
          <p:cNvPr id="9" name="TextBox 8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715970" y="292222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00166" y="2434232"/>
            <a:ext cx="52597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32</Words>
  <Application>Microsoft Office PowerPoint</Application>
  <PresentationFormat>화면 슬라이드 쇼(4:3)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Green-Leaves-Abstract-PPT-Diagram</dc:title>
  <dc:creator>ALLPPT.COM</dc:creator>
  <cp:lastModifiedBy>Registered User</cp:lastModifiedBy>
  <cp:revision>9</cp:revision>
  <dcterms:created xsi:type="dcterms:W3CDTF">2012-06-23T07:33:43Z</dcterms:created>
  <dcterms:modified xsi:type="dcterms:W3CDTF">2014-02-12T11:55:23Z</dcterms:modified>
</cp:coreProperties>
</file>