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814" y="425931"/>
            <a:ext cx="7416824" cy="870268"/>
          </a:xfrm>
          <a:prstGeom prst="rect">
            <a:avLst/>
          </a:prstGeom>
        </p:spPr>
        <p:txBody>
          <a:bodyPr anchor="ctr"/>
          <a:lstStyle>
            <a:lvl1pPr algn="ctr"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608" y="1491630"/>
            <a:ext cx="712879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1053952" y="2060848"/>
            <a:ext cx="7128792" cy="252712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3808" y="2471656"/>
            <a:ext cx="360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411760" y="3455980"/>
            <a:ext cx="44102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32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TextBox 8">
            <a:hlinkClick r:id="rId2"/>
          </p:cNvPr>
          <p:cNvSpPr txBox="1"/>
          <p:nvPr/>
        </p:nvSpPr>
        <p:spPr>
          <a:xfrm>
            <a:off x="0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66" y="1861775"/>
            <a:ext cx="2175083" cy="5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Click to add title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needs.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268</Words>
  <Application>Microsoft Office PowerPoint</Application>
  <PresentationFormat>On-screen Show (16:9)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17</cp:revision>
  <dcterms:created xsi:type="dcterms:W3CDTF">2014-04-01T16:27:38Z</dcterms:created>
  <dcterms:modified xsi:type="dcterms:W3CDTF">2014-12-25T10:36:49Z</dcterms:modified>
</cp:coreProperties>
</file>