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01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4800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24801" y="4471253"/>
            <a:ext cx="4860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80440" y="1615446"/>
            <a:ext cx="885246" cy="217556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87890" y="1869064"/>
            <a:ext cx="1670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293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2016-05-02T06:42:34Z</dcterms:modified>
</cp:coreProperties>
</file>