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9" r:id="rId4"/>
    <p:sldId id="348" r:id="rId5"/>
    <p:sldId id="347" r:id="rId6"/>
    <p:sldId id="259" r:id="rId7"/>
    <p:sldId id="260" r:id="rId8"/>
    <p:sldId id="307" r:id="rId9"/>
    <p:sldId id="298" r:id="rId10"/>
    <p:sldId id="350" r:id="rId11"/>
    <p:sldId id="309" r:id="rId12"/>
    <p:sldId id="315" r:id="rId13"/>
    <p:sldId id="311" r:id="rId14"/>
    <p:sldId id="312" r:id="rId15"/>
    <p:sldId id="313" r:id="rId16"/>
    <p:sldId id="377" r:id="rId17"/>
    <p:sldId id="310" r:id="rId18"/>
    <p:sldId id="316" r:id="rId19"/>
    <p:sldId id="317" r:id="rId20"/>
    <p:sldId id="318" r:id="rId21"/>
    <p:sldId id="319" r:id="rId22"/>
    <p:sldId id="320" r:id="rId23"/>
    <p:sldId id="322" r:id="rId24"/>
    <p:sldId id="324" r:id="rId25"/>
    <p:sldId id="323" r:id="rId26"/>
    <p:sldId id="321" r:id="rId27"/>
    <p:sldId id="325" r:id="rId28"/>
    <p:sldId id="378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398" y="102"/>
      </p:cViewPr>
      <p:guideLst>
        <p:guide orient="horz" pos="2376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FFF4-4B0E-8306-A1989079F77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FFF4-4B0E-8306-A1989079F7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FFF4-4B0E-8306-A1989079F7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FFF4-4B0E-8306-A1989079F776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F4-4B0E-8306-A1989079F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alpha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C74B-4996-B559-CB6ABF19B9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74B-4996-B559-CB6ABF19B95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4B-4996-B559-CB6ABF19B9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C74B-4996-B559-CB6ABF19B9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C74B-4996-B559-CB6ABF19B95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4B-4996-B559-CB6ABF19B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29440"/>
        <c:axId val="38430976"/>
      </c:barChart>
      <c:catAx>
        <c:axId val="38429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30976"/>
        <c:crosses val="autoZero"/>
        <c:auto val="1"/>
        <c:lblAlgn val="ctr"/>
        <c:lblOffset val="100"/>
        <c:noMultiLvlLbl val="0"/>
      </c:catAx>
      <c:valAx>
        <c:axId val="38430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2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6-4142-AB31-280450DE30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6-4142-AB31-280450DE30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6-4142-AB31-280450DE3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100"/>
        <c:axId val="155285760"/>
        <c:axId val="155301760"/>
      </c:barChart>
      <c:catAx>
        <c:axId val="155285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5301760"/>
        <c:crosses val="autoZero"/>
        <c:auto val="1"/>
        <c:lblAlgn val="ctr"/>
        <c:lblOffset val="100"/>
        <c:noMultiLvlLbl val="0"/>
      </c:catAx>
      <c:valAx>
        <c:axId val="155301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528576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1">
            <a:extLst>
              <a:ext uri="{FF2B5EF4-FFF2-40B4-BE49-F238E27FC236}">
                <a16:creationId xmlns:a16="http://schemas.microsoft.com/office/drawing/2014/main" id="{77AD5811-8B10-4A18-BA32-8144882C8B8D}"/>
              </a:ext>
            </a:extLst>
          </p:cNvPr>
          <p:cNvSpPr/>
          <p:nvPr userDrawn="1"/>
        </p:nvSpPr>
        <p:spPr>
          <a:xfrm>
            <a:off x="-193558" y="5896949"/>
            <a:ext cx="4213467" cy="4621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7C2DD62-F562-44BC-8DC5-CD24F462EC2B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3ED9BF4-3596-46CF-948D-E5CA4F84DE0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3A90BBD-9CAC-486E-90F1-F4401C79A49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252DE8D-4114-4F7D-80AB-E3712C4BA30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25800E6A-D7A2-4EA1-84E5-2491FEE4D1B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1976814-8139-480A-9A89-A20E2DBAD55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22C7D85-AA75-4769-946B-5FA09B305B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800141E-204B-473B-BCD6-49EA2F7C9A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24A6107-44AE-458E-AAC2-6EA982FB5BC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21">
            <a:extLst>
              <a:ext uri="{FF2B5EF4-FFF2-40B4-BE49-F238E27FC236}">
                <a16:creationId xmlns:a16="http://schemas.microsoft.com/office/drawing/2014/main" id="{46507200-3EDD-4D8D-9F50-FC196694D5CC}"/>
              </a:ext>
            </a:extLst>
          </p:cNvPr>
          <p:cNvSpPr/>
          <p:nvPr userDrawn="1"/>
        </p:nvSpPr>
        <p:spPr>
          <a:xfrm>
            <a:off x="639929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5088BD0E-3955-462F-A5BA-7ED05FB3154E}"/>
              </a:ext>
            </a:extLst>
          </p:cNvPr>
          <p:cNvSpPr/>
          <p:nvPr userDrawn="1"/>
        </p:nvSpPr>
        <p:spPr>
          <a:xfrm>
            <a:off x="5566673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57F8E-EDF2-4C4F-B492-87E3BFA7E8C0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42ABC2-FBFE-4609-8C63-4B589039B1F6}"/>
              </a:ext>
            </a:extLst>
          </p:cNvPr>
          <p:cNvGrpSpPr/>
          <p:nvPr userDrawn="1"/>
        </p:nvGrpSpPr>
        <p:grpSpPr>
          <a:xfrm>
            <a:off x="1383093" y="1953596"/>
            <a:ext cx="4208251" cy="2312149"/>
            <a:chOff x="-548507" y="477868"/>
            <a:chExt cx="11570449" cy="635717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F041BF7-41FF-40B4-B33B-4641D1A4A23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8B60BA-5CD9-4560-8DD3-0DD5C058D24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A93CA-5D30-4E69-AB12-E5E859F280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9EDDFC-5A02-4164-8827-92F9C196BB9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B05915-CD80-467F-BC03-C330E907372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8DF3AE1-CF62-489B-8A1A-CCE9BA02E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B8D752B-1192-4253-BA2B-AEB014E8D13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D5D8538-AED7-4E28-9E43-86ECCFF4354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EFA6EB-3734-4D4F-A5E2-0FED76730FC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2BD1E28-B3A2-4550-8B70-AF1A3F6DFE9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A43E1AE-8A0C-488B-BACE-D40B7804D45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411320-7C7F-43B6-9A7D-F78F9F41FC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589858-E4D0-42DC-9AB9-3B2FA8ECAEE1}"/>
              </a:ext>
            </a:extLst>
          </p:cNvPr>
          <p:cNvGrpSpPr/>
          <p:nvPr userDrawn="1"/>
        </p:nvGrpSpPr>
        <p:grpSpPr>
          <a:xfrm>
            <a:off x="6600656" y="1953596"/>
            <a:ext cx="4208251" cy="2312149"/>
            <a:chOff x="-548507" y="477868"/>
            <a:chExt cx="11570449" cy="635717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64DABB-A8F1-4FB7-BF0E-4C571E83C7B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15B9E6-1B13-4F8B-B262-956C998B875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A653C8-546E-4578-8CB6-47CAC740FC2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9B510E-C98E-47C0-8668-8A50E24656D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FFBCBBA-7B36-422E-9F8D-70D45CFF3F7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1D020C-8285-4C44-ABA1-2ED69883883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04DFE24-F988-4230-B7B5-C3230D4421D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E06A7EB-697B-4112-815C-7A28FCCAB1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80D9F58-953E-4353-AC85-FE037D9ED6B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89A1C36-C42A-49EC-BA04-0C93ED8F164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7D8079B-D98C-4D11-92C3-2F925B1010C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FB5D2A-EA8C-400A-950C-23C02E14E7E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245A962B-0137-486A-93A5-3A40B082B16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6105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86E4C31-6D41-4D51-878E-8A0B74ADD6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14587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BD64EB21-C959-498F-AD9F-59605CE442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361CA6E-DF98-410B-AE4A-CF150AEDFA48}"/>
              </a:ext>
            </a:extLst>
          </p:cNvPr>
          <p:cNvSpPr/>
          <p:nvPr userDrawn="1"/>
        </p:nvSpPr>
        <p:spPr>
          <a:xfrm>
            <a:off x="0" y="3860800"/>
            <a:ext cx="12192000" cy="299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331BA6B-1160-4C94-BC99-AB76FE0814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8889A1-D69F-4C43-A703-CC4EF05292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0EC9CBA-4BCB-4A15-B763-91D632F27CA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2E1E747-451E-4658-99BF-493DECCD680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4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2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590285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252904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183930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251022" y="155874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39148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408688-BEF7-4F83-A797-553B1931B7EE}"/>
              </a:ext>
            </a:extLst>
          </p:cNvPr>
          <p:cNvGrpSpPr/>
          <p:nvPr/>
        </p:nvGrpSpPr>
        <p:grpSpPr>
          <a:xfrm>
            <a:off x="4269906" y="2454619"/>
            <a:ext cx="3680442" cy="3101450"/>
            <a:chOff x="4269906" y="2454619"/>
            <a:chExt cx="3680442" cy="31014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48D376-B7F8-47E9-9AFD-F2B61846E7FF}"/>
                </a:ext>
              </a:extLst>
            </p:cNvPr>
            <p:cNvGrpSpPr/>
            <p:nvPr/>
          </p:nvGrpSpPr>
          <p:grpSpPr>
            <a:xfrm>
              <a:off x="4269906" y="3238237"/>
              <a:ext cx="3680442" cy="2317832"/>
              <a:chOff x="4777516" y="3508202"/>
              <a:chExt cx="3088167" cy="194483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E1DB933-1769-4B9D-AE2D-842FAE180F4E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CBF74CC-CFA8-4E69-9B20-DB94BBA9C144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587345B-BF3D-42C8-B448-4F5AE7DF4E8C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24C8820-CEC4-4C5F-A669-C5F5FAA18BF4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99C80A8-7F34-47AD-850E-CD61712A07BD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4ACCB6-1486-470D-B160-49F2EB11FD9C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87216AA-575A-49D3-93C7-FA42A0E264A3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5E10776-92F2-4973-8A9C-F8CCE3C599BD}"/>
                </a:ext>
              </a:extLst>
            </p:cNvPr>
            <p:cNvGrpSpPr/>
            <p:nvPr/>
          </p:nvGrpSpPr>
          <p:grpSpPr>
            <a:xfrm>
              <a:off x="4538536" y="2929613"/>
              <a:ext cx="3214136" cy="2024166"/>
              <a:chOff x="4777516" y="3508202"/>
              <a:chExt cx="3088167" cy="194483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FACC291-1481-4F19-B04F-27F7912A3E6B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D70EF9-A00A-4B0A-A46F-CF2CF0B71D01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BB9C72-8AEA-4B5F-AC69-5C90EB5C2ACF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69A9E13-16B1-4021-A2F6-B6DAE8E33DB1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7481F7D-D602-4E64-A3A8-3CB86EE3727C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071A950-8F93-4224-9195-62B30D78036B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D1832BD-C3A9-4A6D-90C0-5DFEB8C29E29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9379A9-EDDE-40F6-AB73-508811C6200F}"/>
                </a:ext>
              </a:extLst>
            </p:cNvPr>
            <p:cNvGrpSpPr/>
            <p:nvPr/>
          </p:nvGrpSpPr>
          <p:grpSpPr>
            <a:xfrm>
              <a:off x="4811846" y="2690440"/>
              <a:ext cx="2701531" cy="1701343"/>
              <a:chOff x="4777516" y="3508202"/>
              <a:chExt cx="3088167" cy="194483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78EF2C-897C-4D2A-AF9F-1D65374B29E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F0F5257-5BC3-44CD-89FE-733CF344C942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034206-D8DE-4E7A-9724-B43E947C8099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70A279A-0701-4C28-8D44-3933A1D8CFCB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0A5E5CF-E67D-4A00-9F35-7C016B2EEDCB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FCC30C-1D42-44A8-BC7B-E50B194608C7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F5D988-D0C9-4430-AB56-FBBA26C141EF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1E5965-F124-41FA-85E4-D53A51899D56}"/>
                </a:ext>
              </a:extLst>
            </p:cNvPr>
            <p:cNvGrpSpPr/>
            <p:nvPr/>
          </p:nvGrpSpPr>
          <p:grpSpPr>
            <a:xfrm>
              <a:off x="5031532" y="2454619"/>
              <a:ext cx="2321753" cy="1462170"/>
              <a:chOff x="4777516" y="3508202"/>
              <a:chExt cx="3088167" cy="194483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BCB34E6-7B61-4169-AE33-88FD1CC9050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5AD05D6-EE16-4722-9506-11813D706D2A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274A1C-035F-4204-BDB0-E1016C7342C6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765F82-C044-455D-B5B5-6E277ECE8BCC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E56904A-455F-43E3-A4A5-D110B0EAFCC7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755A1B3-EB1A-4AA7-9650-4BAE93858351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F09D46B-8889-432D-8840-B6E51832E340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그룹 8">
            <a:extLst>
              <a:ext uri="{FF2B5EF4-FFF2-40B4-BE49-F238E27FC236}">
                <a16:creationId xmlns:a16="http://schemas.microsoft.com/office/drawing/2014/main" id="{FA2F94FE-F478-4E74-A38D-A3E42EB59192}"/>
              </a:ext>
            </a:extLst>
          </p:cNvPr>
          <p:cNvGrpSpPr/>
          <p:nvPr/>
        </p:nvGrpSpPr>
        <p:grpSpPr>
          <a:xfrm>
            <a:off x="8192838" y="5170741"/>
            <a:ext cx="3190672" cy="901282"/>
            <a:chOff x="7752184" y="4976177"/>
            <a:chExt cx="1877204" cy="90128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70A3A0-7E79-48F5-BC9A-7093AF0E6077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B8E25D-D1D9-4E45-B717-37A4C04E4AAE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그룹 18">
            <a:extLst>
              <a:ext uri="{FF2B5EF4-FFF2-40B4-BE49-F238E27FC236}">
                <a16:creationId xmlns:a16="http://schemas.microsoft.com/office/drawing/2014/main" id="{185D10AE-96F9-4575-85C4-15DEBC645B31}"/>
              </a:ext>
            </a:extLst>
          </p:cNvPr>
          <p:cNvGrpSpPr/>
          <p:nvPr/>
        </p:nvGrpSpPr>
        <p:grpSpPr>
          <a:xfrm>
            <a:off x="8192838" y="1735818"/>
            <a:ext cx="3190672" cy="901282"/>
            <a:chOff x="7752184" y="1735816"/>
            <a:chExt cx="1877204" cy="90128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D87F9E-1276-4C57-A65E-CF2EBD1DC747}"/>
                </a:ext>
              </a:extLst>
            </p:cNvPr>
            <p:cNvSpPr txBox="1"/>
            <p:nvPr/>
          </p:nvSpPr>
          <p:spPr>
            <a:xfrm>
              <a:off x="7752184" y="1735816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D50AFC-2070-4353-8DE4-CC2B07761339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21">
            <a:extLst>
              <a:ext uri="{FF2B5EF4-FFF2-40B4-BE49-F238E27FC236}">
                <a16:creationId xmlns:a16="http://schemas.microsoft.com/office/drawing/2014/main" id="{B188ABF4-5D7C-4722-BB80-0F119ED920D3}"/>
              </a:ext>
            </a:extLst>
          </p:cNvPr>
          <p:cNvGrpSpPr/>
          <p:nvPr/>
        </p:nvGrpSpPr>
        <p:grpSpPr>
          <a:xfrm>
            <a:off x="808490" y="5170743"/>
            <a:ext cx="3190672" cy="901282"/>
            <a:chOff x="2634620" y="4976178"/>
            <a:chExt cx="1877204" cy="90128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A5EBF1-2B40-4354-A8BD-F3673E2680FF}"/>
                </a:ext>
              </a:extLst>
            </p:cNvPr>
            <p:cNvSpPr txBox="1"/>
            <p:nvPr/>
          </p:nvSpPr>
          <p:spPr>
            <a:xfrm>
              <a:off x="2634620" y="4976178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3F0775-4C3A-4718-9EE9-354673546A48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그룹 20">
            <a:extLst>
              <a:ext uri="{FF2B5EF4-FFF2-40B4-BE49-F238E27FC236}">
                <a16:creationId xmlns:a16="http://schemas.microsoft.com/office/drawing/2014/main" id="{F5EA70F7-CA71-45D0-AC39-BCB8AA732FE5}"/>
              </a:ext>
            </a:extLst>
          </p:cNvPr>
          <p:cNvGrpSpPr/>
          <p:nvPr/>
        </p:nvGrpSpPr>
        <p:grpSpPr>
          <a:xfrm>
            <a:off x="808490" y="1735819"/>
            <a:ext cx="3190672" cy="901282"/>
            <a:chOff x="2634620" y="1735817"/>
            <a:chExt cx="1877204" cy="90128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F2DB70-AEDC-4353-8ADD-4B8FD3B54F37}"/>
                </a:ext>
              </a:extLst>
            </p:cNvPr>
            <p:cNvSpPr txBox="1"/>
            <p:nvPr/>
          </p:nvSpPr>
          <p:spPr>
            <a:xfrm>
              <a:off x="2634620" y="173581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D56DB3-00F7-4ACE-A953-99AC467454FD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Elbow Connector 19">
            <a:extLst>
              <a:ext uri="{FF2B5EF4-FFF2-40B4-BE49-F238E27FC236}">
                <a16:creationId xmlns:a16="http://schemas.microsoft.com/office/drawing/2014/main" id="{1CD166CF-6357-4EFA-B357-16609E814886}"/>
              </a:ext>
            </a:extLst>
          </p:cNvPr>
          <p:cNvCxnSpPr>
            <a:cxnSpLocks/>
          </p:cNvCxnSpPr>
          <p:nvPr/>
        </p:nvCxnSpPr>
        <p:spPr>
          <a:xfrm flipV="1">
            <a:off x="4262158" y="4995089"/>
            <a:ext cx="1336920" cy="3259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2">
            <a:extLst>
              <a:ext uri="{FF2B5EF4-FFF2-40B4-BE49-F238E27FC236}">
                <a16:creationId xmlns:a16="http://schemas.microsoft.com/office/drawing/2014/main" id="{BFFCF843-B5D1-470B-BAE4-F2E9848711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05877" y="4469556"/>
            <a:ext cx="1053765" cy="6491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1">
            <a:extLst>
              <a:ext uri="{FF2B5EF4-FFF2-40B4-BE49-F238E27FC236}">
                <a16:creationId xmlns:a16="http://schemas.microsoft.com/office/drawing/2014/main" id="{D834EEFC-B6CF-4A7C-AF75-752D25FC806C}"/>
              </a:ext>
            </a:extLst>
          </p:cNvPr>
          <p:cNvCxnSpPr>
            <a:cxnSpLocks/>
          </p:cNvCxnSpPr>
          <p:nvPr/>
        </p:nvCxnSpPr>
        <p:spPr>
          <a:xfrm>
            <a:off x="4262158" y="1893770"/>
            <a:ext cx="1689988" cy="974997"/>
          </a:xfrm>
          <a:prstGeom prst="bentConnector3">
            <a:avLst>
              <a:gd name="adj1" fmla="val 9998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4">
            <a:extLst>
              <a:ext uri="{FF2B5EF4-FFF2-40B4-BE49-F238E27FC236}">
                <a16:creationId xmlns:a16="http://schemas.microsoft.com/office/drawing/2014/main" id="{85A16F5F-D036-46B4-BD15-0AFDAA7AA192}"/>
              </a:ext>
            </a:extLst>
          </p:cNvPr>
          <p:cNvCxnSpPr>
            <a:cxnSpLocks/>
          </p:cNvCxnSpPr>
          <p:nvPr/>
        </p:nvCxnSpPr>
        <p:spPr>
          <a:xfrm rot="5400000">
            <a:off x="6181923" y="2332488"/>
            <a:ext cx="2114145" cy="1236711"/>
          </a:xfrm>
          <a:prstGeom prst="bentConnector3">
            <a:avLst>
              <a:gd name="adj1" fmla="val 5164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7BEFD-E581-43F8-86A5-55D403FF4376}"/>
              </a:ext>
            </a:extLst>
          </p:cNvPr>
          <p:cNvSpPr txBox="1"/>
          <p:nvPr/>
        </p:nvSpPr>
        <p:spPr>
          <a:xfrm>
            <a:off x="0" y="40875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981B-2E73-4609-9210-7AE9AFEA2705}"/>
              </a:ext>
            </a:extLst>
          </p:cNvPr>
          <p:cNvSpPr txBox="1"/>
          <p:nvPr/>
        </p:nvSpPr>
        <p:spPr>
          <a:xfrm>
            <a:off x="2246810" y="1574119"/>
            <a:ext cx="7698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2784CD-6256-4927-900B-D46EDBA8A472}"/>
              </a:ext>
            </a:extLst>
          </p:cNvPr>
          <p:cNvSpPr/>
          <p:nvPr/>
        </p:nvSpPr>
        <p:spPr>
          <a:xfrm>
            <a:off x="-1" y="4397447"/>
            <a:ext cx="12192001" cy="2467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B3499-0E6C-4F19-ABE8-2E4759735DED}"/>
              </a:ext>
            </a:extLst>
          </p:cNvPr>
          <p:cNvSpPr/>
          <p:nvPr/>
        </p:nvSpPr>
        <p:spPr>
          <a:xfrm>
            <a:off x="8952511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74C93D-DD4E-4B78-A357-E2296D16BFB4}"/>
              </a:ext>
            </a:extLst>
          </p:cNvPr>
          <p:cNvSpPr/>
          <p:nvPr/>
        </p:nvSpPr>
        <p:spPr>
          <a:xfrm>
            <a:off x="10068511" y="470590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E0A7D-5590-4343-850A-E61064415593}"/>
              </a:ext>
            </a:extLst>
          </p:cNvPr>
          <p:cNvSpPr/>
          <p:nvPr/>
        </p:nvSpPr>
        <p:spPr>
          <a:xfrm>
            <a:off x="6211195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B8737B9-B34B-4755-8CA4-E66618E80220}"/>
              </a:ext>
            </a:extLst>
          </p:cNvPr>
          <p:cNvSpPr/>
          <p:nvPr/>
        </p:nvSpPr>
        <p:spPr>
          <a:xfrm>
            <a:off x="7327195" y="471155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6EF2F-047B-4CC6-8C90-7AB6024B9A00}"/>
              </a:ext>
            </a:extLst>
          </p:cNvPr>
          <p:cNvSpPr/>
          <p:nvPr/>
        </p:nvSpPr>
        <p:spPr>
          <a:xfrm>
            <a:off x="3469880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98E78FC-4090-48F0-A5A8-E9D4F471E2DF}"/>
              </a:ext>
            </a:extLst>
          </p:cNvPr>
          <p:cNvSpPr/>
          <p:nvPr/>
        </p:nvSpPr>
        <p:spPr>
          <a:xfrm>
            <a:off x="4585880" y="4705427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D6959-8D5E-4C97-96FB-4F0647F67D26}"/>
              </a:ext>
            </a:extLst>
          </p:cNvPr>
          <p:cNvSpPr/>
          <p:nvPr/>
        </p:nvSpPr>
        <p:spPr>
          <a:xfrm>
            <a:off x="728565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B305C16-8C09-44C8-8244-6566079A28B9}"/>
              </a:ext>
            </a:extLst>
          </p:cNvPr>
          <p:cNvSpPr/>
          <p:nvPr/>
        </p:nvSpPr>
        <p:spPr>
          <a:xfrm>
            <a:off x="1844565" y="4710345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F62306E-A9BF-471F-9969-3ECB455770D2}"/>
              </a:ext>
            </a:extLst>
          </p:cNvPr>
          <p:cNvGrpSpPr/>
          <p:nvPr/>
        </p:nvGrpSpPr>
        <p:grpSpPr>
          <a:xfrm>
            <a:off x="800100" y="5613615"/>
            <a:ext cx="2376930" cy="715025"/>
            <a:chOff x="7190264" y="3882290"/>
            <a:chExt cx="1399112" cy="71502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2B8690C-34C3-4259-92CC-C7BAFC35D25D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9B11032-3158-4126-9F60-AC053D45E734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4F0D7FD-CCEB-4F71-872D-55EA34580503}"/>
              </a:ext>
            </a:extLst>
          </p:cNvPr>
          <p:cNvGrpSpPr/>
          <p:nvPr/>
        </p:nvGrpSpPr>
        <p:grpSpPr>
          <a:xfrm>
            <a:off x="3541415" y="5613615"/>
            <a:ext cx="2376930" cy="715025"/>
            <a:chOff x="7190264" y="3882290"/>
            <a:chExt cx="1399112" cy="71502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D6D55A8-F87C-4B1B-9A1B-B3585C803BB5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B8CDD2E-FBBD-45A0-8C6A-B2D49D055D52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66590C4-46A9-4AB8-94B0-84EB57F3D7B3}"/>
              </a:ext>
            </a:extLst>
          </p:cNvPr>
          <p:cNvGrpSpPr/>
          <p:nvPr/>
        </p:nvGrpSpPr>
        <p:grpSpPr>
          <a:xfrm>
            <a:off x="6282730" y="5613615"/>
            <a:ext cx="2376930" cy="715025"/>
            <a:chOff x="7190264" y="3882290"/>
            <a:chExt cx="1399112" cy="71502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28FFA28-5974-4D79-969E-5AF7D3B2E376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29F36DC6-1778-444F-9041-145CB0A17606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C4B0269-1DD0-4E80-BB4B-569368DB10A8}"/>
              </a:ext>
            </a:extLst>
          </p:cNvPr>
          <p:cNvGrpSpPr/>
          <p:nvPr/>
        </p:nvGrpSpPr>
        <p:grpSpPr>
          <a:xfrm>
            <a:off x="9024046" y="5613615"/>
            <a:ext cx="2376930" cy="715025"/>
            <a:chOff x="7190264" y="3882290"/>
            <a:chExt cx="1399112" cy="71502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04ACF05-0C75-43C3-A276-69595043E294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7440B58-894F-4B71-90C3-2C3452CDC349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200344C-3CB3-4ECE-B6AC-19787F28C0D1}"/>
              </a:ext>
            </a:extLst>
          </p:cNvPr>
          <p:cNvSpPr txBox="1"/>
          <p:nvPr/>
        </p:nvSpPr>
        <p:spPr>
          <a:xfrm>
            <a:off x="678975" y="2001658"/>
            <a:ext cx="4334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71BFCAE-8129-4C6B-9776-FF2A585289EA}"/>
              </a:ext>
            </a:extLst>
          </p:cNvPr>
          <p:cNvSpPr txBox="1"/>
          <p:nvPr/>
        </p:nvSpPr>
        <p:spPr>
          <a:xfrm>
            <a:off x="678975" y="549068"/>
            <a:ext cx="31701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Worldmap</a:t>
            </a:r>
            <a:r>
              <a:rPr lang="en-US" altLang="ko-KR" sz="4000" dirty="0">
                <a:latin typeface="+mj-lt"/>
              </a:rPr>
              <a:t> Infographic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03" name="Rectangle 130">
            <a:extLst>
              <a:ext uri="{FF2B5EF4-FFF2-40B4-BE49-F238E27FC236}">
                <a16:creationId xmlns:a16="http://schemas.microsoft.com/office/drawing/2014/main" id="{E16E6C8D-BD9F-401E-88BB-1CA11A97CD26}"/>
              </a:ext>
            </a:extLst>
          </p:cNvPr>
          <p:cNvSpPr/>
          <p:nvPr/>
        </p:nvSpPr>
        <p:spPr>
          <a:xfrm>
            <a:off x="1814770" y="5166711"/>
            <a:ext cx="344539" cy="34610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Rectangle 36">
            <a:extLst>
              <a:ext uri="{FF2B5EF4-FFF2-40B4-BE49-F238E27FC236}">
                <a16:creationId xmlns:a16="http://schemas.microsoft.com/office/drawing/2014/main" id="{D9A50419-8D27-47F3-9CC5-4FB8DFFAA95D}"/>
              </a:ext>
            </a:extLst>
          </p:cNvPr>
          <p:cNvSpPr/>
          <p:nvPr/>
        </p:nvSpPr>
        <p:spPr>
          <a:xfrm>
            <a:off x="7287080" y="5180331"/>
            <a:ext cx="381451" cy="3188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ounded Rectangle 7">
            <a:extLst>
              <a:ext uri="{FF2B5EF4-FFF2-40B4-BE49-F238E27FC236}">
                <a16:creationId xmlns:a16="http://schemas.microsoft.com/office/drawing/2014/main" id="{B869D00F-58B6-4960-89CF-80F4A00CB52C}"/>
              </a:ext>
            </a:extLst>
          </p:cNvPr>
          <p:cNvSpPr/>
          <p:nvPr/>
        </p:nvSpPr>
        <p:spPr>
          <a:xfrm>
            <a:off x="10058238" y="5185042"/>
            <a:ext cx="358568" cy="309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ound Same Side Corner Rectangle 36">
            <a:extLst>
              <a:ext uri="{FF2B5EF4-FFF2-40B4-BE49-F238E27FC236}">
                <a16:creationId xmlns:a16="http://schemas.microsoft.com/office/drawing/2014/main" id="{6E7C26D7-B587-40FA-8E12-A50859233EEA}"/>
              </a:ext>
            </a:extLst>
          </p:cNvPr>
          <p:cNvSpPr>
            <a:spLocks noChangeAspect="1"/>
          </p:cNvSpPr>
          <p:nvPr/>
        </p:nvSpPr>
        <p:spPr>
          <a:xfrm>
            <a:off x="4534375" y="5183609"/>
            <a:ext cx="395017" cy="3123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7" name="Graphic 17">
            <a:extLst>
              <a:ext uri="{FF2B5EF4-FFF2-40B4-BE49-F238E27FC236}">
                <a16:creationId xmlns:a16="http://schemas.microsoft.com/office/drawing/2014/main" id="{6100B627-F135-4EF9-8ED6-CA9DF360E160}"/>
              </a:ext>
            </a:extLst>
          </p:cNvPr>
          <p:cNvGrpSpPr/>
          <p:nvPr/>
        </p:nvGrpSpPr>
        <p:grpSpPr>
          <a:xfrm>
            <a:off x="5316931" y="534879"/>
            <a:ext cx="6136536" cy="3601342"/>
            <a:chOff x="2687161" y="3731096"/>
            <a:chExt cx="5158677" cy="3027467"/>
          </a:xfrm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54AE89E-6A86-4961-8B41-B3DF4E4A6FA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1F2DE4A-A46C-4AEA-B834-68C9BC6BAAF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F21C12C4-9DB6-4E97-A5A5-4A5FEA7713D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FC870B8D-8E37-4A0D-9978-7A7B995E2A9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305D70F-7590-489E-9FD5-DDCC0CC176BA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3F8FF39-DF0F-4454-BA60-AF8D316659D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B1EEC3CC-2096-45A2-8C43-2A0397DE44C1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C2E952F-3D16-4462-8C81-F75D7997A95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09D5659-DA81-43F3-9150-D41B4A975AA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F9CDF2D-F7C1-40E8-8392-841921ED47A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348BFCC-0461-4FCD-8E3B-DC0BCF28A4E3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E491AD0A-1E7F-40D7-8164-1DA9416117D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2787B02-B45D-4697-8268-951770D8D23A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AC14876-27AA-4B32-9321-C4F0E80EE09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4CB3261-B1EA-4B45-B69B-7094F5F059CB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32B7AC5-5D2C-4DFA-B5D0-AA0DAB0ABB6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BC1AFA8-3A8B-493E-808B-62FCBFD8C0E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62885F2-9CF2-4BA3-B27C-DB16CD1093C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DB44717-CCD5-4AED-8ACB-0F046B9DF05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3112078-B31E-464E-BB30-DD0114A4AE8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6288D9B-2C4E-4087-91B1-47F9CE3B5E2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9F6FC48-FA9C-42CA-86ED-E7572C88C4BC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21AB18B-EB54-4146-9E84-0CAD877F1D0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6F10E9D9-6C38-4A92-9E7C-FDD7B83C3CC0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BCA6762-0BDA-4BCC-80FF-A3799238FBC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4FE2A30-E983-4C82-AAC5-B282BFC3BC2F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C0F47D0-68CB-4124-BFB8-D2471E858C2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2F99202-CC3A-40E8-B660-A98DC2BF1AD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D88C685-38A9-4840-A13F-9B3FB7374A9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C163552-9073-4E3B-998A-6F48466B246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389E13E-80D9-41D9-A41C-81BB6DC0189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9E25E60-3F71-4228-90B2-4B64842832B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0F18115-49E8-48CF-91F8-60A03470A48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7A6B5A6-74DA-4726-B9FF-E01149317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B415974-4FC2-41E6-B38E-EF400E4C5B46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7E2142E-47BD-455A-BF17-1477D0E6AD6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E24E527-42A5-4646-BB12-DA2CB22CB5D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E80472B-265D-4934-A3D0-4AC73C591ABC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FB193B2-5996-4AD6-9D08-65E88F4A90A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018FAC7-E10D-474F-814A-BE7F0F65CF8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59A8DD5-ADAC-45DF-8459-B43C655D675C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35B311B-6714-4748-ADDE-3E59AA08A59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7FEE8D1-5EAD-4EDB-A4BC-7E8F7D16B0A2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CEE7590-D907-46DF-B2F5-99A85951661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FA543C9-CDFA-4032-86CA-D6797FE0820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84D149E-EAB0-45F2-975D-C7903C028E1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58515F8-39C8-46C0-849B-A462F67743F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2390238-4153-4995-BC9F-4D5C037612A7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BD14F35-7DF5-4721-8968-653572FD0B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6453830-A544-4BE8-BC05-C515750A2332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07719DA-6FD6-40E3-83D9-95B24F9AEE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752A5FD-616E-43D4-BD50-116540665AB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863420E-ADEF-4C3E-8B5F-06F46E97E9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7CFECC6-1A0E-4C7D-B6FA-60E704C135D4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337A7D43-22DE-4887-8C34-301B62A101C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6FE5A08B-F9E4-4D1C-A254-28F33C027F2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0CF3C07-AEA2-49A4-A85E-440020C0DEC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773B3FA-FDB0-463F-B35D-1AE4B94571C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B081390-0BED-4B81-9ABB-EEAE91169D82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BD87911-FC05-4433-AAE4-E7131AFE1306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70E119E-F704-4633-B5E6-4BB2ACFC8899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70CC36D-DAAF-4CEC-942E-2F51C68B36C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C660CBE-6BB6-4FE9-B8AC-273C2353C7DC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9DB200B-32FD-4D3C-B392-19C93205784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17A97E8-3DDA-4EC1-8B18-DA0FB239157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FF51EA1-5FBA-4339-9CE1-384A2B70DFED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E011A36-883A-4CDF-9C6C-59BB819C046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ED65BAA-8676-45BA-8E2C-C66D81A1D7C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E407613-18ED-40F5-9B56-ED2B34F06C6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445E824-034C-4C18-85CE-DE7836F0D84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1BC70AC-2D34-4122-B215-935BECA9C8F2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445F77C-1B0B-4D37-A878-EE571AF7DB0F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65F39D1-7C66-4EEF-893D-3DF49226371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8FBD91A-764A-4283-8B11-63A50F4A872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76B9323-6D8F-4E62-9CFA-44460AA33F0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C704DA1-0707-4BED-BA3B-7AE5EC58611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455C357-4628-4C4E-8C83-3E2A6AFB6933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A738DCF-F601-450F-898C-33BB56D44964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BA46149-D313-48B0-99F4-6DCCB8654907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CE314900-E123-4BA2-9551-3FD75510446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2E3AB72-ADFB-4A86-9505-313D8B867C9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FC718F4-875C-48E7-9578-29508A83E17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EC9A7CB-C2CB-4D31-AA6D-249F4897FCD0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403CD11A-E3FC-49CA-AF85-2F4734223AD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FE87571-0914-497B-A2B3-A4F2A95E0B0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D05D951-A8AD-4E60-8197-45729E9AEB0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EB68D0C-524F-4CC9-BFAA-D11E072376F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4E37176-6FF0-4C42-B69F-BFA6236DC59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390ED2E-9198-44E6-9A3C-7A9F4D5B3A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CB30BF41-72E9-4ABD-B624-FC70592343B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B34237D8-1BA6-45F6-BC52-1E5FD1B7DB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6628949-16BF-478F-AB57-00F72175EBA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F0CE05F-ED3B-4215-9440-86BF002EB64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054BF9C3-2623-4B0E-BF88-A762FE4B75D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FD2C5289-1973-4865-9E3C-6A70B02557B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5AAD949-8B7A-4BB1-AC48-9866FCC5C24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FEB3030-4F97-4C0C-8096-C418980C7F5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9189883-A6AD-46B7-B5D7-4806B106A2D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0D3DB92-0F9B-4F23-B75E-6A2EFD1AF04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D223D67-2D60-4B71-BC48-299D58AB6413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8353EC6-1907-44A4-B777-A71AC034F58E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9981230-C1D0-4E18-8066-234DEB20F22F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43617824-17B5-46B4-B5A1-82EA5ECD417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C5534A8-7207-4600-A658-05F88191A2C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8C5B276-D297-4870-B44F-B9B4B6CA61E8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CADC08E-CD23-418E-9DBB-2CBC70FED6AB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EE66084-53F7-4C77-9983-135C0080F60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9BACAAA-357A-46CD-9AEE-C25D74EB4F93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1AA53AF-AFAC-48E3-A15A-112E678C2CAD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DA6D759-7060-4255-A0B3-E189FECAFD36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800036AD-485E-4EF8-AEF9-7FEA0D044CA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A89F27A-2D7B-4BB7-AC14-427C397B42CB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21" name="Graphic 420">
            <a:extLst>
              <a:ext uri="{FF2B5EF4-FFF2-40B4-BE49-F238E27FC236}">
                <a16:creationId xmlns:a16="http://schemas.microsoft.com/office/drawing/2014/main" id="{2D9A86BC-2F50-490C-B034-67218911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805" y="1550486"/>
            <a:ext cx="315045" cy="310103"/>
          </a:xfrm>
          <a:prstGeom prst="rect">
            <a:avLst/>
          </a:prstGeom>
        </p:spPr>
      </p:pic>
      <p:pic>
        <p:nvPicPr>
          <p:cNvPr id="422" name="Graphic 421">
            <a:extLst>
              <a:ext uri="{FF2B5EF4-FFF2-40B4-BE49-F238E27FC236}">
                <a16:creationId xmlns:a16="http://schemas.microsoft.com/office/drawing/2014/main" id="{2A1FB02B-E53C-4C5D-BF74-BE643A09D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436" y="1511023"/>
            <a:ext cx="315045" cy="310103"/>
          </a:xfrm>
          <a:prstGeom prst="rect">
            <a:avLst/>
          </a:prstGeom>
        </p:spPr>
      </p:pic>
      <p:pic>
        <p:nvPicPr>
          <p:cNvPr id="423" name="Graphic 422">
            <a:extLst>
              <a:ext uri="{FF2B5EF4-FFF2-40B4-BE49-F238E27FC236}">
                <a16:creationId xmlns:a16="http://schemas.microsoft.com/office/drawing/2014/main" id="{0A14EADD-1764-4B07-9381-FCC9776AA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5869" y="2162688"/>
            <a:ext cx="315045" cy="310103"/>
          </a:xfrm>
          <a:prstGeom prst="rect">
            <a:avLst/>
          </a:prstGeom>
        </p:spPr>
      </p:pic>
      <p:pic>
        <p:nvPicPr>
          <p:cNvPr id="424" name="Graphic 423">
            <a:extLst>
              <a:ext uri="{FF2B5EF4-FFF2-40B4-BE49-F238E27FC236}">
                <a16:creationId xmlns:a16="http://schemas.microsoft.com/office/drawing/2014/main" id="{19A938E6-B9B3-4C9B-8262-87079EA19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8738" y="2971472"/>
            <a:ext cx="315045" cy="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CF215-043E-49B0-A62D-F57F291B1431}"/>
              </a:ext>
            </a:extLst>
          </p:cNvPr>
          <p:cNvGrpSpPr/>
          <p:nvPr/>
        </p:nvGrpSpPr>
        <p:grpSpPr>
          <a:xfrm flipH="1">
            <a:off x="3628070" y="1816928"/>
            <a:ext cx="7441805" cy="4801543"/>
            <a:chOff x="1070741" y="2355612"/>
            <a:chExt cx="3613027" cy="2331169"/>
          </a:xfrm>
        </p:grpSpPr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2FA17869-60DA-46D9-B2A5-9B8EEC30D5A0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42190F7-0A74-42B4-A6C2-FEEF55D4D8FA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0D8FA4-272D-49F3-9765-E90D6399AC41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F9E7E9-71C9-4EC6-8B53-465D17BBC298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6F62843-C0B4-4DBC-92CE-B0060EAD5938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E7A76B-C2C8-4001-B84B-830BE9B189DF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4B8D363-BB7B-418B-85FB-0C74A69DDE91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9E5ABC0-6197-4D80-B998-96914C971697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D4D8D26-18EC-4102-BA2E-82275BF5D526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E1830BB-2AE9-4726-BF38-76BAA25D0266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4" name="Rounded Rectangle 14">
              <a:extLst>
                <a:ext uri="{FF2B5EF4-FFF2-40B4-BE49-F238E27FC236}">
                  <a16:creationId xmlns:a16="http://schemas.microsoft.com/office/drawing/2014/main" id="{4BED6356-C244-4537-B8FE-C7514DDA6A14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Diagonal Stripe 44">
              <a:extLst>
                <a:ext uri="{FF2B5EF4-FFF2-40B4-BE49-F238E27FC236}">
                  <a16:creationId xmlns:a16="http://schemas.microsoft.com/office/drawing/2014/main" id="{5CBE99AA-43A6-4E8A-8DE3-CA78DB997199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3B3B89-50C2-4936-A5F9-878BC4928C93}"/>
              </a:ext>
            </a:extLst>
          </p:cNvPr>
          <p:cNvGrpSpPr/>
          <p:nvPr/>
        </p:nvGrpSpPr>
        <p:grpSpPr>
          <a:xfrm>
            <a:off x="6327040" y="4165068"/>
            <a:ext cx="2122406" cy="1866023"/>
            <a:chOff x="3983887" y="4061275"/>
            <a:chExt cx="2122406" cy="18660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DC3553-28C4-49E9-B2A0-7EC9FC54F322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861005CA-1071-4F13-94D9-B5FE9DA3919C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3103A5CC-B4AA-4346-BCA7-4047DDB49DF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8B7F81-0D9B-4869-96F3-615225C7C0B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D2A3C038-6BD9-43DA-9389-DDD528DA8303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DFA55B60-1B6F-4950-B72A-B6D5B8A509B1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E33123-605B-4DB1-B6FA-127043F867B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F9AC8AF7-070F-4121-B51C-6D27AB5AA54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2BF35EDD-DDB6-447C-90EA-9E53B69714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22736E-5689-419D-8E15-70EBA01D1F73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E404D874-FA96-4A52-AA86-A6452301362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673D29BA-A85C-4CEA-9D3C-6A071C4CECD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EAAF52-8529-4A1C-8C0E-C6200D13E681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 27">
                <a:extLst>
                  <a:ext uri="{FF2B5EF4-FFF2-40B4-BE49-F238E27FC236}">
                    <a16:creationId xmlns:a16="http://schemas.microsoft.com/office/drawing/2014/main" id="{66F12991-16F5-4A1F-94F1-25796054A629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" name="Freeform 28">
                <a:extLst>
                  <a:ext uri="{FF2B5EF4-FFF2-40B4-BE49-F238E27FC236}">
                    <a16:creationId xmlns:a16="http://schemas.microsoft.com/office/drawing/2014/main" id="{2FD6F1FA-A2D4-463C-BF1B-FCB68207D8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714354-3492-425C-919D-064D7FC29FC1}"/>
              </a:ext>
            </a:extLst>
          </p:cNvPr>
          <p:cNvGrpSpPr/>
          <p:nvPr/>
        </p:nvGrpSpPr>
        <p:grpSpPr>
          <a:xfrm>
            <a:off x="1615288" y="2923062"/>
            <a:ext cx="3529630" cy="708252"/>
            <a:chOff x="7164288" y="856926"/>
            <a:chExt cx="1439711" cy="7082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BCB333-9D37-4AA3-B447-E44B82315FCF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040A-8CD5-4B7B-97AF-72C66AC8562D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66823-8475-4639-9451-834F3F0E46B8}"/>
              </a:ext>
            </a:extLst>
          </p:cNvPr>
          <p:cNvGrpSpPr/>
          <p:nvPr/>
        </p:nvGrpSpPr>
        <p:grpSpPr>
          <a:xfrm>
            <a:off x="1615288" y="5374537"/>
            <a:ext cx="3529630" cy="708252"/>
            <a:chOff x="7164288" y="856926"/>
            <a:chExt cx="1439711" cy="7082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BADA4-0B9C-46B7-8E46-383316211866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989A67-97F6-4184-A636-444285A622D3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2A9B75-4F46-48F5-AFC8-29A3C70A632C}"/>
              </a:ext>
            </a:extLst>
          </p:cNvPr>
          <p:cNvGrpSpPr/>
          <p:nvPr/>
        </p:nvGrpSpPr>
        <p:grpSpPr>
          <a:xfrm>
            <a:off x="1615288" y="3740220"/>
            <a:ext cx="3529630" cy="708252"/>
            <a:chOff x="7164288" y="856926"/>
            <a:chExt cx="1439711" cy="7082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C09C04-6A37-4910-BBB9-44015DCA331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C2A064-675A-4114-87FA-A532FEE5C4AD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987A6-6303-4C99-9512-28E5A6678182}"/>
              </a:ext>
            </a:extLst>
          </p:cNvPr>
          <p:cNvGrpSpPr/>
          <p:nvPr/>
        </p:nvGrpSpPr>
        <p:grpSpPr>
          <a:xfrm>
            <a:off x="1615288" y="4557378"/>
            <a:ext cx="3529630" cy="708252"/>
            <a:chOff x="7164288" y="856926"/>
            <a:chExt cx="1439711" cy="7082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FA1471-F4EF-41E7-B526-D13B07942FEC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93CDE-84B8-459F-ACED-1AB0DE277FB6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3BE711-AB85-4487-B55C-0CE12F11FE12}"/>
              </a:ext>
            </a:extLst>
          </p:cNvPr>
          <p:cNvSpPr/>
          <p:nvPr/>
        </p:nvSpPr>
        <p:spPr>
          <a:xfrm>
            <a:off x="944978" y="3022514"/>
            <a:ext cx="509349" cy="5093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2A739F-570C-4AB5-BBB0-D93AEF4D77D9}"/>
              </a:ext>
            </a:extLst>
          </p:cNvPr>
          <p:cNvSpPr/>
          <p:nvPr/>
        </p:nvSpPr>
        <p:spPr>
          <a:xfrm>
            <a:off x="944978" y="3839673"/>
            <a:ext cx="509349" cy="5093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F590A9-96B0-40B1-9B9E-CF28B1DADC18}"/>
              </a:ext>
            </a:extLst>
          </p:cNvPr>
          <p:cNvSpPr/>
          <p:nvPr/>
        </p:nvSpPr>
        <p:spPr>
          <a:xfrm>
            <a:off x="944978" y="4656830"/>
            <a:ext cx="509349" cy="5093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56E377-82A2-4624-9369-186473F06E68}"/>
              </a:ext>
            </a:extLst>
          </p:cNvPr>
          <p:cNvSpPr/>
          <p:nvPr/>
        </p:nvSpPr>
        <p:spPr>
          <a:xfrm>
            <a:off x="944978" y="5473988"/>
            <a:ext cx="509349" cy="5093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FE3CB8CC-A22F-4C55-AA4A-FB47BD84E69D}"/>
              </a:ext>
            </a:extLst>
          </p:cNvPr>
          <p:cNvSpPr/>
          <p:nvPr/>
        </p:nvSpPr>
        <p:spPr>
          <a:xfrm rot="18900000">
            <a:off x="1039621" y="3153010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54DE3D2-343F-4D1B-AAB2-6AEBC80EAD74}"/>
              </a:ext>
            </a:extLst>
          </p:cNvPr>
          <p:cNvSpPr/>
          <p:nvPr/>
        </p:nvSpPr>
        <p:spPr>
          <a:xfrm>
            <a:off x="1046643" y="5580166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67EF1444-E967-4AD1-BD08-7F0909A28143}"/>
              </a:ext>
            </a:extLst>
          </p:cNvPr>
          <p:cNvSpPr/>
          <p:nvPr/>
        </p:nvSpPr>
        <p:spPr>
          <a:xfrm flipH="1">
            <a:off x="1066258" y="3977415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 Same Side Corner Rectangle 12">
            <a:extLst>
              <a:ext uri="{FF2B5EF4-FFF2-40B4-BE49-F238E27FC236}">
                <a16:creationId xmlns:a16="http://schemas.microsoft.com/office/drawing/2014/main" id="{B3D837C9-AC0A-474D-957C-B8FC818545CE}"/>
              </a:ext>
            </a:extLst>
          </p:cNvPr>
          <p:cNvSpPr/>
          <p:nvPr/>
        </p:nvSpPr>
        <p:spPr>
          <a:xfrm>
            <a:off x="1060140" y="4765164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4C1065-4777-451E-B702-C9F0888C6EDD}"/>
              </a:ext>
            </a:extLst>
          </p:cNvPr>
          <p:cNvSpPr txBox="1"/>
          <p:nvPr/>
        </p:nvSpPr>
        <p:spPr>
          <a:xfrm>
            <a:off x="897315" y="1799738"/>
            <a:ext cx="4247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65FE4-A1BE-45B0-8991-883A9B96B7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5EBD638-0737-4566-AAAA-518E150A8878}"/>
              </a:ext>
            </a:extLst>
          </p:cNvPr>
          <p:cNvSpPr/>
          <p:nvPr/>
        </p:nvSpPr>
        <p:spPr>
          <a:xfrm rot="5400000" flipV="1">
            <a:off x="6426438" y="0"/>
            <a:ext cx="5765562" cy="576556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5444-4B0D-45F5-BF25-A4A2DC2F4043}"/>
              </a:ext>
            </a:extLst>
          </p:cNvPr>
          <p:cNvSpPr txBox="1"/>
          <p:nvPr/>
        </p:nvSpPr>
        <p:spPr>
          <a:xfrm>
            <a:off x="696232" y="280428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accent2"/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2398B-AFA0-4CCE-A556-FE79AD3C98F7}"/>
              </a:ext>
            </a:extLst>
          </p:cNvPr>
          <p:cNvSpPr txBox="1"/>
          <p:nvPr/>
        </p:nvSpPr>
        <p:spPr>
          <a:xfrm>
            <a:off x="8567303" y="747908"/>
            <a:ext cx="292846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자유형: 도형 13">
            <a:extLst>
              <a:ext uri="{FF2B5EF4-FFF2-40B4-BE49-F238E27FC236}">
                <a16:creationId xmlns:a16="http://schemas.microsoft.com/office/drawing/2014/main" id="{02A053FD-D39B-48FB-A047-13CBB45BF1E3}"/>
              </a:ext>
            </a:extLst>
          </p:cNvPr>
          <p:cNvSpPr/>
          <p:nvPr/>
        </p:nvSpPr>
        <p:spPr>
          <a:xfrm>
            <a:off x="9015004" y="61337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5776A-25B8-43E9-A669-5D5A55486117}"/>
              </a:ext>
            </a:extLst>
          </p:cNvPr>
          <p:cNvSpPr txBox="1"/>
          <p:nvPr/>
        </p:nvSpPr>
        <p:spPr>
          <a:xfrm>
            <a:off x="895487" y="4907801"/>
            <a:ext cx="4900426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9574C-917A-4E07-A5C0-89A5478F0367}"/>
              </a:ext>
            </a:extLst>
          </p:cNvPr>
          <p:cNvSpPr txBox="1"/>
          <p:nvPr/>
        </p:nvSpPr>
        <p:spPr>
          <a:xfrm>
            <a:off x="4707476" y="6121320"/>
            <a:ext cx="68350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15A0C-5DCC-4FE5-B71F-FC4888F74108}"/>
              </a:ext>
            </a:extLst>
          </p:cNvPr>
          <p:cNvSpPr/>
          <p:nvPr/>
        </p:nvSpPr>
        <p:spPr>
          <a:xfrm rot="16200000" flipH="1">
            <a:off x="1743089" y="2718502"/>
            <a:ext cx="653827" cy="4140000"/>
          </a:xfrm>
          <a:prstGeom prst="rect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15FE6-C082-4C32-BE16-9A6E7597CFE1}"/>
              </a:ext>
            </a:extLst>
          </p:cNvPr>
          <p:cNvSpPr/>
          <p:nvPr/>
        </p:nvSpPr>
        <p:spPr>
          <a:xfrm flipH="1">
            <a:off x="4643573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13767-1412-46EE-9EF3-78BD584DA2FE}"/>
              </a:ext>
            </a:extLst>
          </p:cNvPr>
          <p:cNvSpPr/>
          <p:nvPr/>
        </p:nvSpPr>
        <p:spPr>
          <a:xfrm rot="16200000" flipH="1">
            <a:off x="1746002" y="980893"/>
            <a:ext cx="648000" cy="41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0DEB2A5-FE67-4CBC-9E78-588BBD6A246F}"/>
              </a:ext>
            </a:extLst>
          </p:cNvPr>
          <p:cNvSpPr/>
          <p:nvPr/>
        </p:nvSpPr>
        <p:spPr>
          <a:xfrm rot="16200000" flipH="1">
            <a:off x="3791916" y="307212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5000"/>
                  <a:lumOff val="5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6D765-D28A-4745-B5EC-1AF0E2146E3C}"/>
              </a:ext>
            </a:extLst>
          </p:cNvPr>
          <p:cNvSpPr/>
          <p:nvPr/>
        </p:nvSpPr>
        <p:spPr>
          <a:xfrm flipH="1">
            <a:off x="4643573" y="3060287"/>
            <a:ext cx="864000" cy="86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A51A1-AC14-4B97-9F2D-C2F6F1A6AABB}"/>
              </a:ext>
            </a:extLst>
          </p:cNvPr>
          <p:cNvSpPr/>
          <p:nvPr/>
        </p:nvSpPr>
        <p:spPr>
          <a:xfrm rot="5400000">
            <a:off x="9798000" y="2721416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99584-95D0-438F-B65A-438FA3CCECA0}"/>
              </a:ext>
            </a:extLst>
          </p:cNvPr>
          <p:cNvSpPr/>
          <p:nvPr/>
        </p:nvSpPr>
        <p:spPr>
          <a:xfrm>
            <a:off x="6684522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BB71B-810A-4B68-8F2C-4320D672F4CB}"/>
              </a:ext>
            </a:extLst>
          </p:cNvPr>
          <p:cNvSpPr/>
          <p:nvPr/>
        </p:nvSpPr>
        <p:spPr>
          <a:xfrm rot="5400000">
            <a:off x="9798000" y="980893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B8FCF-D5F3-422E-A73D-842131CF2EE0}"/>
              </a:ext>
            </a:extLst>
          </p:cNvPr>
          <p:cNvSpPr/>
          <p:nvPr/>
        </p:nvSpPr>
        <p:spPr>
          <a:xfrm>
            <a:off x="6684522" y="3060287"/>
            <a:ext cx="864000" cy="864000"/>
          </a:xfrm>
          <a:prstGeom prst="rect">
            <a:avLst/>
          </a:prstGeom>
          <a:gradFill>
            <a:gsLst>
              <a:gs pos="0">
                <a:schemeClr val="accent4">
                  <a:lumMod val="80000"/>
                </a:schemeClr>
              </a:gs>
              <a:gs pos="68000">
                <a:schemeClr val="accent4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1" dirty="0"/>
              <a:t>-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5BEA820F-E1E1-4673-8E6A-DA4350250928}"/>
              </a:ext>
            </a:extLst>
          </p:cNvPr>
          <p:cNvSpPr>
            <a:spLocks/>
          </p:cNvSpPr>
          <p:nvPr/>
        </p:nvSpPr>
        <p:spPr bwMode="auto">
          <a:xfrm>
            <a:off x="4808306" y="2464750"/>
            <a:ext cx="1276351" cy="1459538"/>
          </a:xfrm>
          <a:custGeom>
            <a:avLst/>
            <a:gdLst/>
            <a:ahLst/>
            <a:cxnLst/>
            <a:rect l="l" t="t" r="r" b="b"/>
            <a:pathLst>
              <a:path w="1095957" h="1253252">
                <a:moveTo>
                  <a:pt x="1095957" y="0"/>
                </a:moveTo>
                <a:lnTo>
                  <a:pt x="1095957" y="1253252"/>
                </a:lnTo>
                <a:lnTo>
                  <a:pt x="0" y="1253252"/>
                </a:lnTo>
                <a:lnTo>
                  <a:pt x="2876" y="1250470"/>
                </a:lnTo>
                <a:lnTo>
                  <a:pt x="12723" y="1241092"/>
                </a:lnTo>
                <a:lnTo>
                  <a:pt x="41507" y="1206703"/>
                </a:lnTo>
                <a:lnTo>
                  <a:pt x="71806" y="1175441"/>
                </a:lnTo>
                <a:lnTo>
                  <a:pt x="102105" y="1144179"/>
                </a:lnTo>
                <a:lnTo>
                  <a:pt x="130889" y="1109790"/>
                </a:lnTo>
                <a:lnTo>
                  <a:pt x="158159" y="1076184"/>
                </a:lnTo>
                <a:lnTo>
                  <a:pt x="183155" y="1037887"/>
                </a:lnTo>
                <a:lnTo>
                  <a:pt x="203607" y="996465"/>
                </a:lnTo>
                <a:lnTo>
                  <a:pt x="214969" y="962077"/>
                </a:lnTo>
                <a:lnTo>
                  <a:pt x="218757" y="928470"/>
                </a:lnTo>
                <a:lnTo>
                  <a:pt x="218757" y="892518"/>
                </a:lnTo>
                <a:lnTo>
                  <a:pt x="217999" y="854222"/>
                </a:lnTo>
                <a:lnTo>
                  <a:pt x="216484" y="815926"/>
                </a:lnTo>
                <a:lnTo>
                  <a:pt x="217999" y="774503"/>
                </a:lnTo>
                <a:lnTo>
                  <a:pt x="221787" y="730736"/>
                </a:lnTo>
                <a:lnTo>
                  <a:pt x="264205" y="550197"/>
                </a:lnTo>
                <a:lnTo>
                  <a:pt x="290717" y="484547"/>
                </a:lnTo>
                <a:lnTo>
                  <a:pt x="322531" y="423585"/>
                </a:lnTo>
                <a:lnTo>
                  <a:pt x="359647" y="366532"/>
                </a:lnTo>
                <a:lnTo>
                  <a:pt x="402066" y="312605"/>
                </a:lnTo>
                <a:lnTo>
                  <a:pt x="449030" y="263367"/>
                </a:lnTo>
                <a:lnTo>
                  <a:pt x="499781" y="218036"/>
                </a:lnTo>
                <a:lnTo>
                  <a:pt x="555076" y="176614"/>
                </a:lnTo>
                <a:lnTo>
                  <a:pt x="612645" y="139881"/>
                </a:lnTo>
                <a:lnTo>
                  <a:pt x="674758" y="107056"/>
                </a:lnTo>
                <a:lnTo>
                  <a:pt x="738386" y="79701"/>
                </a:lnTo>
                <a:lnTo>
                  <a:pt x="802771" y="55473"/>
                </a:lnTo>
                <a:lnTo>
                  <a:pt x="1019410" y="6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1ED206BE-AD39-4826-90ED-A15F9063CE74}"/>
              </a:ext>
            </a:extLst>
          </p:cNvPr>
          <p:cNvSpPr>
            <a:spLocks/>
          </p:cNvSpPr>
          <p:nvPr/>
        </p:nvSpPr>
        <p:spPr bwMode="auto">
          <a:xfrm>
            <a:off x="6079772" y="3916645"/>
            <a:ext cx="1209309" cy="1494947"/>
          </a:xfrm>
          <a:custGeom>
            <a:avLst/>
            <a:gdLst/>
            <a:ahLst/>
            <a:cxnLst/>
            <a:rect l="l" t="t" r="r" b="b"/>
            <a:pathLst>
              <a:path w="1038389" h="1283657">
                <a:moveTo>
                  <a:pt x="0" y="0"/>
                </a:moveTo>
                <a:lnTo>
                  <a:pt x="1038389" y="0"/>
                </a:lnTo>
                <a:lnTo>
                  <a:pt x="1037701" y="1908"/>
                </a:lnTo>
                <a:lnTo>
                  <a:pt x="1011189" y="58961"/>
                </a:lnTo>
                <a:lnTo>
                  <a:pt x="979375" y="111325"/>
                </a:lnTo>
                <a:lnTo>
                  <a:pt x="946804" y="162126"/>
                </a:lnTo>
                <a:lnTo>
                  <a:pt x="910445" y="212146"/>
                </a:lnTo>
                <a:lnTo>
                  <a:pt x="874844" y="259039"/>
                </a:lnTo>
                <a:lnTo>
                  <a:pt x="839242" y="307495"/>
                </a:lnTo>
                <a:lnTo>
                  <a:pt x="804398" y="355952"/>
                </a:lnTo>
                <a:lnTo>
                  <a:pt x="780917" y="395030"/>
                </a:lnTo>
                <a:lnTo>
                  <a:pt x="761980" y="439578"/>
                </a:lnTo>
                <a:lnTo>
                  <a:pt x="746830" y="486471"/>
                </a:lnTo>
                <a:lnTo>
                  <a:pt x="734710" y="537273"/>
                </a:lnTo>
                <a:lnTo>
                  <a:pt x="733196" y="561501"/>
                </a:lnTo>
                <a:lnTo>
                  <a:pt x="734710" y="590418"/>
                </a:lnTo>
                <a:lnTo>
                  <a:pt x="738498" y="625588"/>
                </a:lnTo>
                <a:lnTo>
                  <a:pt x="743800" y="662321"/>
                </a:lnTo>
                <a:lnTo>
                  <a:pt x="752132" y="702181"/>
                </a:lnTo>
                <a:lnTo>
                  <a:pt x="761980" y="742040"/>
                </a:lnTo>
                <a:lnTo>
                  <a:pt x="771827" y="780336"/>
                </a:lnTo>
                <a:lnTo>
                  <a:pt x="782432" y="817069"/>
                </a:lnTo>
                <a:lnTo>
                  <a:pt x="792279" y="849894"/>
                </a:lnTo>
                <a:lnTo>
                  <a:pt x="802126" y="878812"/>
                </a:lnTo>
                <a:lnTo>
                  <a:pt x="810458" y="899914"/>
                </a:lnTo>
                <a:lnTo>
                  <a:pt x="822578" y="931176"/>
                </a:lnTo>
                <a:lnTo>
                  <a:pt x="833940" y="969472"/>
                </a:lnTo>
                <a:lnTo>
                  <a:pt x="846060" y="1012458"/>
                </a:lnTo>
                <a:lnTo>
                  <a:pt x="858179" y="1056225"/>
                </a:lnTo>
                <a:lnTo>
                  <a:pt x="871814" y="1096084"/>
                </a:lnTo>
                <a:lnTo>
                  <a:pt x="886206" y="1131254"/>
                </a:lnTo>
                <a:lnTo>
                  <a:pt x="756677" y="1174240"/>
                </a:lnTo>
                <a:lnTo>
                  <a:pt x="630936" y="1210973"/>
                </a:lnTo>
                <a:lnTo>
                  <a:pt x="511255" y="1240672"/>
                </a:lnTo>
                <a:lnTo>
                  <a:pt x="394603" y="1262555"/>
                </a:lnTo>
                <a:lnTo>
                  <a:pt x="280982" y="1278186"/>
                </a:lnTo>
                <a:lnTo>
                  <a:pt x="171148" y="1283657"/>
                </a:lnTo>
                <a:lnTo>
                  <a:pt x="63586" y="1282094"/>
                </a:lnTo>
                <a:lnTo>
                  <a:pt x="0" y="12759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28FFB8F5-340E-48F3-BED1-060E629F29DD}"/>
              </a:ext>
            </a:extLst>
          </p:cNvPr>
          <p:cNvSpPr>
            <a:spLocks/>
          </p:cNvSpPr>
          <p:nvPr/>
        </p:nvSpPr>
        <p:spPr bwMode="auto">
          <a:xfrm>
            <a:off x="4758721" y="3916646"/>
            <a:ext cx="1325933" cy="1485930"/>
          </a:xfrm>
          <a:custGeom>
            <a:avLst/>
            <a:gdLst/>
            <a:ahLst/>
            <a:cxnLst/>
            <a:rect l="l" t="t" r="r" b="b"/>
            <a:pathLst>
              <a:path w="1138530" h="1275914">
                <a:moveTo>
                  <a:pt x="42573" y="0"/>
                </a:moveTo>
                <a:lnTo>
                  <a:pt x="1138530" y="0"/>
                </a:lnTo>
                <a:lnTo>
                  <a:pt x="1138530" y="1275914"/>
                </a:lnTo>
                <a:lnTo>
                  <a:pt x="1097584" y="1271934"/>
                </a:lnTo>
                <a:lnTo>
                  <a:pt x="994567" y="1253958"/>
                </a:lnTo>
                <a:lnTo>
                  <a:pt x="990022" y="1228167"/>
                </a:lnTo>
                <a:lnTo>
                  <a:pt x="984720" y="1198468"/>
                </a:lnTo>
                <a:lnTo>
                  <a:pt x="977903" y="1162516"/>
                </a:lnTo>
                <a:lnTo>
                  <a:pt x="972600" y="1124220"/>
                </a:lnTo>
                <a:lnTo>
                  <a:pt x="965026" y="1082798"/>
                </a:lnTo>
                <a:lnTo>
                  <a:pt x="957451" y="1040594"/>
                </a:lnTo>
                <a:lnTo>
                  <a:pt x="949118" y="999171"/>
                </a:lnTo>
                <a:lnTo>
                  <a:pt x="939271" y="959312"/>
                </a:lnTo>
                <a:lnTo>
                  <a:pt x="929424" y="921016"/>
                </a:lnTo>
                <a:lnTo>
                  <a:pt x="917304" y="887409"/>
                </a:lnTo>
                <a:lnTo>
                  <a:pt x="904427" y="858491"/>
                </a:lnTo>
                <a:lnTo>
                  <a:pt x="890793" y="835826"/>
                </a:lnTo>
                <a:lnTo>
                  <a:pt x="875643" y="821758"/>
                </a:lnTo>
                <a:lnTo>
                  <a:pt x="858979" y="814724"/>
                </a:lnTo>
                <a:lnTo>
                  <a:pt x="840042" y="811598"/>
                </a:lnTo>
                <a:lnTo>
                  <a:pt x="818075" y="813161"/>
                </a:lnTo>
                <a:lnTo>
                  <a:pt x="796108" y="816288"/>
                </a:lnTo>
                <a:lnTo>
                  <a:pt x="775656" y="821758"/>
                </a:lnTo>
                <a:lnTo>
                  <a:pt x="755962" y="827229"/>
                </a:lnTo>
                <a:lnTo>
                  <a:pt x="737782" y="832700"/>
                </a:lnTo>
                <a:lnTo>
                  <a:pt x="724148" y="837390"/>
                </a:lnTo>
                <a:lnTo>
                  <a:pt x="691576" y="848331"/>
                </a:lnTo>
                <a:lnTo>
                  <a:pt x="654460" y="858491"/>
                </a:lnTo>
                <a:lnTo>
                  <a:pt x="612799" y="867089"/>
                </a:lnTo>
                <a:lnTo>
                  <a:pt x="568865" y="872559"/>
                </a:lnTo>
                <a:lnTo>
                  <a:pt x="524932" y="877249"/>
                </a:lnTo>
                <a:lnTo>
                  <a:pt x="480240" y="878812"/>
                </a:lnTo>
                <a:lnTo>
                  <a:pt x="437822" y="875686"/>
                </a:lnTo>
                <a:lnTo>
                  <a:pt x="397675" y="868652"/>
                </a:lnTo>
                <a:lnTo>
                  <a:pt x="375709" y="863181"/>
                </a:lnTo>
                <a:lnTo>
                  <a:pt x="353742" y="853021"/>
                </a:lnTo>
                <a:lnTo>
                  <a:pt x="331775" y="841297"/>
                </a:lnTo>
                <a:lnTo>
                  <a:pt x="312838" y="827229"/>
                </a:lnTo>
                <a:lnTo>
                  <a:pt x="293144" y="810035"/>
                </a:lnTo>
                <a:lnTo>
                  <a:pt x="277994" y="792059"/>
                </a:lnTo>
                <a:lnTo>
                  <a:pt x="267390" y="769394"/>
                </a:lnTo>
                <a:lnTo>
                  <a:pt x="259057" y="743603"/>
                </a:lnTo>
                <a:lnTo>
                  <a:pt x="256027" y="715467"/>
                </a:lnTo>
                <a:lnTo>
                  <a:pt x="259057" y="684205"/>
                </a:lnTo>
                <a:lnTo>
                  <a:pt x="262845" y="662321"/>
                </a:lnTo>
                <a:lnTo>
                  <a:pt x="268147" y="638093"/>
                </a:lnTo>
                <a:lnTo>
                  <a:pt x="274207" y="613083"/>
                </a:lnTo>
                <a:lnTo>
                  <a:pt x="276479" y="588855"/>
                </a:lnTo>
                <a:lnTo>
                  <a:pt x="276479" y="563064"/>
                </a:lnTo>
                <a:lnTo>
                  <a:pt x="269662" y="540399"/>
                </a:lnTo>
                <a:lnTo>
                  <a:pt x="262845" y="527894"/>
                </a:lnTo>
                <a:lnTo>
                  <a:pt x="250725" y="516171"/>
                </a:lnTo>
                <a:lnTo>
                  <a:pt x="237848" y="507573"/>
                </a:lnTo>
                <a:lnTo>
                  <a:pt x="224213" y="500539"/>
                </a:lnTo>
                <a:lnTo>
                  <a:pt x="210579" y="490379"/>
                </a:lnTo>
                <a:lnTo>
                  <a:pt x="199974" y="479437"/>
                </a:lnTo>
                <a:lnTo>
                  <a:pt x="191642" y="465369"/>
                </a:lnTo>
                <a:lnTo>
                  <a:pt x="188612" y="449738"/>
                </a:lnTo>
                <a:lnTo>
                  <a:pt x="190127" y="434107"/>
                </a:lnTo>
                <a:lnTo>
                  <a:pt x="195429" y="419258"/>
                </a:lnTo>
                <a:lnTo>
                  <a:pt x="202247" y="406753"/>
                </a:lnTo>
                <a:lnTo>
                  <a:pt x="206791" y="394248"/>
                </a:lnTo>
                <a:lnTo>
                  <a:pt x="184825" y="378617"/>
                </a:lnTo>
                <a:lnTo>
                  <a:pt x="169675" y="362986"/>
                </a:lnTo>
                <a:lnTo>
                  <a:pt x="161343" y="347355"/>
                </a:lnTo>
                <a:lnTo>
                  <a:pt x="159828" y="330161"/>
                </a:lnTo>
                <a:lnTo>
                  <a:pt x="162100" y="314529"/>
                </a:lnTo>
                <a:lnTo>
                  <a:pt x="168160" y="297335"/>
                </a:lnTo>
                <a:lnTo>
                  <a:pt x="176492" y="280141"/>
                </a:lnTo>
                <a:lnTo>
                  <a:pt x="185582" y="262947"/>
                </a:lnTo>
                <a:lnTo>
                  <a:pt x="193914" y="244971"/>
                </a:lnTo>
                <a:lnTo>
                  <a:pt x="202247" y="227777"/>
                </a:lnTo>
                <a:lnTo>
                  <a:pt x="206791" y="209020"/>
                </a:lnTo>
                <a:lnTo>
                  <a:pt x="191642" y="194952"/>
                </a:lnTo>
                <a:lnTo>
                  <a:pt x="170433" y="184010"/>
                </a:lnTo>
                <a:lnTo>
                  <a:pt x="146951" y="173850"/>
                </a:lnTo>
                <a:lnTo>
                  <a:pt x="122711" y="165252"/>
                </a:lnTo>
                <a:lnTo>
                  <a:pt x="97715" y="156655"/>
                </a:lnTo>
                <a:lnTo>
                  <a:pt x="72718" y="148058"/>
                </a:lnTo>
                <a:lnTo>
                  <a:pt x="49236" y="137898"/>
                </a:lnTo>
                <a:lnTo>
                  <a:pt x="30299" y="126956"/>
                </a:lnTo>
                <a:lnTo>
                  <a:pt x="13635" y="111325"/>
                </a:lnTo>
                <a:lnTo>
                  <a:pt x="3788" y="92568"/>
                </a:lnTo>
                <a:lnTo>
                  <a:pt x="0" y="73029"/>
                </a:lnTo>
                <a:lnTo>
                  <a:pt x="3030" y="54272"/>
                </a:lnTo>
                <a:lnTo>
                  <a:pt x="9847" y="37078"/>
                </a:lnTo>
                <a:lnTo>
                  <a:pt x="20452" y="23010"/>
                </a:lnTo>
                <a:lnTo>
                  <a:pt x="33329" y="89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23A04B8F-4F4D-4C32-A05B-10F92AF10A6F}"/>
              </a:ext>
            </a:extLst>
          </p:cNvPr>
          <p:cNvSpPr>
            <a:spLocks/>
          </p:cNvSpPr>
          <p:nvPr/>
        </p:nvSpPr>
        <p:spPr bwMode="auto">
          <a:xfrm>
            <a:off x="6079775" y="2463822"/>
            <a:ext cx="1269375" cy="1460469"/>
          </a:xfrm>
          <a:custGeom>
            <a:avLst/>
            <a:gdLst/>
            <a:ahLst/>
            <a:cxnLst/>
            <a:rect l="l" t="t" r="r" b="b"/>
            <a:pathLst>
              <a:path w="1089967" h="1254051">
                <a:moveTo>
                  <a:pt x="9805" y="0"/>
                </a:moveTo>
                <a:lnTo>
                  <a:pt x="106762" y="782"/>
                </a:lnTo>
                <a:lnTo>
                  <a:pt x="197659" y="7816"/>
                </a:lnTo>
                <a:lnTo>
                  <a:pt x="284012" y="19539"/>
                </a:lnTo>
                <a:lnTo>
                  <a:pt x="366576" y="36733"/>
                </a:lnTo>
                <a:lnTo>
                  <a:pt x="445354" y="57835"/>
                </a:lnTo>
                <a:lnTo>
                  <a:pt x="518072" y="85190"/>
                </a:lnTo>
                <a:lnTo>
                  <a:pt x="588517" y="114889"/>
                </a:lnTo>
                <a:lnTo>
                  <a:pt x="652903" y="150059"/>
                </a:lnTo>
                <a:lnTo>
                  <a:pt x="713501" y="189918"/>
                </a:lnTo>
                <a:lnTo>
                  <a:pt x="771827" y="234467"/>
                </a:lnTo>
                <a:lnTo>
                  <a:pt x="824093" y="282141"/>
                </a:lnTo>
                <a:lnTo>
                  <a:pt x="871814" y="335287"/>
                </a:lnTo>
                <a:lnTo>
                  <a:pt x="916505" y="390777"/>
                </a:lnTo>
                <a:lnTo>
                  <a:pt x="955894" y="450176"/>
                </a:lnTo>
                <a:lnTo>
                  <a:pt x="992252" y="512700"/>
                </a:lnTo>
                <a:lnTo>
                  <a:pt x="1016492" y="565064"/>
                </a:lnTo>
                <a:lnTo>
                  <a:pt x="1037701" y="623681"/>
                </a:lnTo>
                <a:lnTo>
                  <a:pt x="1056638" y="687768"/>
                </a:lnTo>
                <a:lnTo>
                  <a:pt x="1071788" y="757327"/>
                </a:lnTo>
                <a:lnTo>
                  <a:pt x="1083150" y="828448"/>
                </a:lnTo>
                <a:lnTo>
                  <a:pt x="1088452" y="901914"/>
                </a:lnTo>
                <a:lnTo>
                  <a:pt x="1089967" y="976944"/>
                </a:lnTo>
                <a:lnTo>
                  <a:pt x="1085422" y="1051191"/>
                </a:lnTo>
                <a:lnTo>
                  <a:pt x="1076332" y="1123876"/>
                </a:lnTo>
                <a:lnTo>
                  <a:pt x="1059668" y="1194997"/>
                </a:lnTo>
                <a:lnTo>
                  <a:pt x="1038388" y="1254051"/>
                </a:lnTo>
                <a:lnTo>
                  <a:pt x="0" y="1254051"/>
                </a:lnTo>
                <a:lnTo>
                  <a:pt x="0" y="7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377D4-5FD7-4F64-A89B-03EE4BD238FD}"/>
              </a:ext>
            </a:extLst>
          </p:cNvPr>
          <p:cNvSpPr txBox="1"/>
          <p:nvPr/>
        </p:nvSpPr>
        <p:spPr>
          <a:xfrm>
            <a:off x="2244004" y="4613051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77EF-4850-44B3-BD24-A910C735E8B6}"/>
              </a:ext>
            </a:extLst>
          </p:cNvPr>
          <p:cNvSpPr txBox="1"/>
          <p:nvPr/>
        </p:nvSpPr>
        <p:spPr>
          <a:xfrm>
            <a:off x="2257374" y="2894093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104B50-A6D9-4DD2-8735-39B55B670A9D}"/>
              </a:ext>
            </a:extLst>
          </p:cNvPr>
          <p:cNvSpPr txBox="1"/>
          <p:nvPr/>
        </p:nvSpPr>
        <p:spPr>
          <a:xfrm>
            <a:off x="7926341" y="4611562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D1076-8A81-419A-885A-C06C9096C582}"/>
              </a:ext>
            </a:extLst>
          </p:cNvPr>
          <p:cNvSpPr txBox="1"/>
          <p:nvPr/>
        </p:nvSpPr>
        <p:spPr>
          <a:xfrm>
            <a:off x="5617284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B217F-3203-4BEE-9482-78A5081E1BC0}"/>
              </a:ext>
            </a:extLst>
          </p:cNvPr>
          <p:cNvSpPr txBox="1"/>
          <p:nvPr/>
        </p:nvSpPr>
        <p:spPr>
          <a:xfrm>
            <a:off x="6071620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5E731-64D8-4063-8CDD-189EAC389EFB}"/>
              </a:ext>
            </a:extLst>
          </p:cNvPr>
          <p:cNvSpPr txBox="1"/>
          <p:nvPr/>
        </p:nvSpPr>
        <p:spPr>
          <a:xfrm>
            <a:off x="5617284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8FF3-C0C6-47A3-B344-26FA96813142}"/>
              </a:ext>
            </a:extLst>
          </p:cNvPr>
          <p:cNvSpPr txBox="1"/>
          <p:nvPr/>
        </p:nvSpPr>
        <p:spPr>
          <a:xfrm>
            <a:off x="6071620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7E20F1-9E54-4B4A-9274-1797A8460E67}"/>
              </a:ext>
            </a:extLst>
          </p:cNvPr>
          <p:cNvSpPr/>
          <p:nvPr/>
        </p:nvSpPr>
        <p:spPr>
          <a:xfrm>
            <a:off x="7118434" y="5287335"/>
            <a:ext cx="720000" cy="720000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CBABA8-9F87-496F-9866-5D166D94C2A5}"/>
              </a:ext>
            </a:extLst>
          </p:cNvPr>
          <p:cNvSpPr/>
          <p:nvPr/>
        </p:nvSpPr>
        <p:spPr>
          <a:xfrm>
            <a:off x="4353567" y="1832062"/>
            <a:ext cx="720000" cy="72000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5F34AEC-F218-41D1-AEA2-645E46ED3A1A}"/>
              </a:ext>
            </a:extLst>
          </p:cNvPr>
          <p:cNvSpPr/>
          <p:nvPr/>
        </p:nvSpPr>
        <p:spPr>
          <a:xfrm>
            <a:off x="7118434" y="1832062"/>
            <a:ext cx="720000" cy="720000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A818B3-50C9-490F-94D7-FAA2C3D5C37C}"/>
              </a:ext>
            </a:extLst>
          </p:cNvPr>
          <p:cNvSpPr/>
          <p:nvPr/>
        </p:nvSpPr>
        <p:spPr>
          <a:xfrm>
            <a:off x="4353567" y="5287335"/>
            <a:ext cx="720000" cy="720000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6D49C799-63DF-4C7E-8217-B1427CB29E95}"/>
              </a:ext>
            </a:extLst>
          </p:cNvPr>
          <p:cNvSpPr/>
          <p:nvPr/>
        </p:nvSpPr>
        <p:spPr>
          <a:xfrm rot="20700000">
            <a:off x="4492454" y="1998272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Isosceles Triangle 41">
            <a:extLst>
              <a:ext uri="{FF2B5EF4-FFF2-40B4-BE49-F238E27FC236}">
                <a16:creationId xmlns:a16="http://schemas.microsoft.com/office/drawing/2014/main" id="{0E1AF95A-A2C8-4C39-9245-A46AC4EBC525}"/>
              </a:ext>
            </a:extLst>
          </p:cNvPr>
          <p:cNvSpPr/>
          <p:nvPr/>
        </p:nvSpPr>
        <p:spPr>
          <a:xfrm>
            <a:off x="7343065" y="5452884"/>
            <a:ext cx="270747" cy="38891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5C027169-719C-445D-90ED-6E6A3C31F3F9}"/>
              </a:ext>
            </a:extLst>
          </p:cNvPr>
          <p:cNvSpPr/>
          <p:nvPr/>
        </p:nvSpPr>
        <p:spPr>
          <a:xfrm>
            <a:off x="7282659" y="2040582"/>
            <a:ext cx="391554" cy="302962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Donut 15">
            <a:extLst>
              <a:ext uri="{FF2B5EF4-FFF2-40B4-BE49-F238E27FC236}">
                <a16:creationId xmlns:a16="http://schemas.microsoft.com/office/drawing/2014/main" id="{CC5CF6B6-5E0B-4837-8AD3-074FDD0034BF}"/>
              </a:ext>
            </a:extLst>
          </p:cNvPr>
          <p:cNvSpPr/>
          <p:nvPr/>
        </p:nvSpPr>
        <p:spPr>
          <a:xfrm>
            <a:off x="4517200" y="5452334"/>
            <a:ext cx="392738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10B823-D96E-491D-94BE-A52AB0723E05}"/>
              </a:ext>
            </a:extLst>
          </p:cNvPr>
          <p:cNvGrpSpPr/>
          <p:nvPr/>
        </p:nvGrpSpPr>
        <p:grpSpPr>
          <a:xfrm>
            <a:off x="8038215" y="5183736"/>
            <a:ext cx="3168000" cy="927205"/>
            <a:chOff x="6533673" y="3357955"/>
            <a:chExt cx="2150471" cy="9272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076C64-E8F6-4624-A444-509BDE3F774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46A876-D5F0-4972-9C36-DC473493438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24BF60-D77A-4D40-8AE7-469F70F0112E}"/>
              </a:ext>
            </a:extLst>
          </p:cNvPr>
          <p:cNvGrpSpPr/>
          <p:nvPr/>
        </p:nvGrpSpPr>
        <p:grpSpPr>
          <a:xfrm>
            <a:off x="8038213" y="1728463"/>
            <a:ext cx="3168000" cy="927205"/>
            <a:chOff x="6533673" y="3357955"/>
            <a:chExt cx="2150472" cy="927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EE3EA7-A01A-4212-8321-1FF01D28C36C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C8BC4E-6878-4A29-AF4A-920E2E420A3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F88E8D-E34B-45DD-89F9-051A761D191C}"/>
              </a:ext>
            </a:extLst>
          </p:cNvPr>
          <p:cNvGrpSpPr/>
          <p:nvPr/>
        </p:nvGrpSpPr>
        <p:grpSpPr>
          <a:xfrm>
            <a:off x="981341" y="5183736"/>
            <a:ext cx="3168000" cy="927205"/>
            <a:chOff x="6533673" y="3357955"/>
            <a:chExt cx="2150471" cy="9272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778593-ADCB-4726-8CC9-F88E305D57C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89176D-3A60-4324-8615-6A8CB322DAA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C788AB-3E16-49E1-A205-28B4FF165F95}"/>
              </a:ext>
            </a:extLst>
          </p:cNvPr>
          <p:cNvGrpSpPr/>
          <p:nvPr/>
        </p:nvGrpSpPr>
        <p:grpSpPr>
          <a:xfrm>
            <a:off x="981341" y="1728463"/>
            <a:ext cx="3168000" cy="927205"/>
            <a:chOff x="6533673" y="3357955"/>
            <a:chExt cx="2150472" cy="9272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E97C04-953A-4ADD-A6DD-32A8CED7F4D8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3B0428-02A4-464A-A691-1F5E0CBA9CCB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1F31567-3C46-433D-9D63-DBEAF57C91F8}"/>
              </a:ext>
            </a:extLst>
          </p:cNvPr>
          <p:cNvSpPr txBox="1"/>
          <p:nvPr/>
        </p:nvSpPr>
        <p:spPr>
          <a:xfrm>
            <a:off x="7915215" y="2886279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B9277C45-6E2A-4C89-A380-0A2A9FEA3D8F}"/>
              </a:ext>
            </a:extLst>
          </p:cNvPr>
          <p:cNvSpPr/>
          <p:nvPr/>
        </p:nvSpPr>
        <p:spPr>
          <a:xfrm rot="5400000" flipH="1" flipV="1">
            <a:off x="3791916" y="426473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5EA60BDC-9B7E-49E7-A902-4D64D8E6D4A7}"/>
              </a:ext>
            </a:extLst>
          </p:cNvPr>
          <p:cNvSpPr/>
          <p:nvPr/>
        </p:nvSpPr>
        <p:spPr>
          <a:xfrm rot="16200000" flipH="1" flipV="1">
            <a:off x="7198808" y="3071100"/>
            <a:ext cx="1200258" cy="506125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CE647425-E3EF-40F1-B4E1-B7AA2F24DEF6}"/>
              </a:ext>
            </a:extLst>
          </p:cNvPr>
          <p:cNvSpPr/>
          <p:nvPr/>
        </p:nvSpPr>
        <p:spPr>
          <a:xfrm rot="5400000" flipH="1">
            <a:off x="7198808" y="4263710"/>
            <a:ext cx="1200258" cy="506125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95000"/>
                  <a:lumOff val="5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>
            <a:extLst>
              <a:ext uri="{FF2B5EF4-FFF2-40B4-BE49-F238E27FC236}">
                <a16:creationId xmlns:a16="http://schemas.microsoft.com/office/drawing/2014/main" id="{F63CA8E0-5BE5-43C2-8FDB-8CAF89D72C2F}"/>
              </a:ext>
            </a:extLst>
          </p:cNvPr>
          <p:cNvSpPr/>
          <p:nvPr/>
        </p:nvSpPr>
        <p:spPr>
          <a:xfrm>
            <a:off x="0" y="4378568"/>
            <a:ext cx="12192000" cy="2479431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1323F382-4614-480B-8BF7-6043A72BF6E8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7E5E1E-E787-420C-A77B-31FA92C02A81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FB7BE7-C5F0-4548-8ACF-C5431CEBA188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DF6BECC1-1469-4BF6-A2BD-8E227F138E47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9D5F-FF5D-49F8-910B-7ABAF20F920F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941E9B-FD8E-40CD-84DB-300F33AE742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FBFEC9CE-E5CB-43CD-824B-19A9D8B69C35}"/>
              </a:ext>
            </a:extLst>
          </p:cNvPr>
          <p:cNvGrpSpPr/>
          <p:nvPr/>
        </p:nvGrpSpPr>
        <p:grpSpPr>
          <a:xfrm>
            <a:off x="5267082" y="4566270"/>
            <a:ext cx="1617740" cy="1836305"/>
            <a:chOff x="-475010" y="1114177"/>
            <a:chExt cx="3859356" cy="18363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371AE9-E491-4853-8D1D-B19A8B07A05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8F79E-988B-4167-A2AB-22534BE6D7B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7">
            <a:extLst>
              <a:ext uri="{FF2B5EF4-FFF2-40B4-BE49-F238E27FC236}">
                <a16:creationId xmlns:a16="http://schemas.microsoft.com/office/drawing/2014/main" id="{34A7A5D3-0267-4032-8B41-5F44DD8E034F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784901-5F2E-4545-80DB-E2748762EDD8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4E9CDD-9E44-4431-91EE-9E439166DB0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E63CA9C0-9950-4237-98C9-45FCDBCEBD6F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F837FB-E95A-44C9-9C86-FD324E2208AA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4CF88C-7EF3-425F-AF5D-3BFD0E316911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478FDD6B-7E89-4883-B237-2F5232FEC281}"/>
              </a:ext>
            </a:extLst>
          </p:cNvPr>
          <p:cNvGrpSpPr/>
          <p:nvPr/>
        </p:nvGrpSpPr>
        <p:grpSpPr>
          <a:xfrm>
            <a:off x="7805506" y="3197017"/>
            <a:ext cx="1221893" cy="1190345"/>
            <a:chOff x="7420302" y="3197017"/>
            <a:chExt cx="1221893" cy="1190345"/>
          </a:xfrm>
        </p:grpSpPr>
        <p:sp>
          <p:nvSpPr>
            <p:cNvPr id="19" name="Regular Pentagon 33">
              <a:extLst>
                <a:ext uri="{FF2B5EF4-FFF2-40B4-BE49-F238E27FC236}">
                  <a16:creationId xmlns:a16="http://schemas.microsoft.com/office/drawing/2014/main" id="{270E4CA3-B0BF-472F-87D4-29DE374CC2C7}"/>
                </a:ext>
              </a:extLst>
            </p:cNvPr>
            <p:cNvSpPr/>
            <p:nvPr/>
          </p:nvSpPr>
          <p:spPr>
            <a:xfrm>
              <a:off x="7773533" y="3197017"/>
              <a:ext cx="868662" cy="82729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Regular Pentagon 33">
              <a:extLst>
                <a:ext uri="{FF2B5EF4-FFF2-40B4-BE49-F238E27FC236}">
                  <a16:creationId xmlns:a16="http://schemas.microsoft.com/office/drawing/2014/main" id="{6288EC7F-B3CE-482D-A5AF-F07E1D65FFFD}"/>
                </a:ext>
              </a:extLst>
            </p:cNvPr>
            <p:cNvSpPr/>
            <p:nvPr/>
          </p:nvSpPr>
          <p:spPr>
            <a:xfrm>
              <a:off x="7773533" y="3367215"/>
              <a:ext cx="689954" cy="65709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Arrow Connector 44">
              <a:extLst>
                <a:ext uri="{FF2B5EF4-FFF2-40B4-BE49-F238E27FC236}">
                  <a16:creationId xmlns:a16="http://schemas.microsoft.com/office/drawing/2014/main" id="{561DFADD-AD4E-48ED-82F2-ED8150F955D1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50" y="4024314"/>
              <a:ext cx="0" cy="363048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gular Pentagon 33">
              <a:extLst>
                <a:ext uri="{FF2B5EF4-FFF2-40B4-BE49-F238E27FC236}">
                  <a16:creationId xmlns:a16="http://schemas.microsoft.com/office/drawing/2014/main" id="{A7C457BC-DC65-4456-B0B3-2EFE7EA92662}"/>
                </a:ext>
              </a:extLst>
            </p:cNvPr>
            <p:cNvSpPr/>
            <p:nvPr/>
          </p:nvSpPr>
          <p:spPr>
            <a:xfrm>
              <a:off x="7420302" y="3695764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4">
            <a:extLst>
              <a:ext uri="{FF2B5EF4-FFF2-40B4-BE49-F238E27FC236}">
                <a16:creationId xmlns:a16="http://schemas.microsoft.com/office/drawing/2014/main" id="{1D2C5093-E12A-4B0F-8D9D-657C0D8E3CB9}"/>
              </a:ext>
            </a:extLst>
          </p:cNvPr>
          <p:cNvGrpSpPr/>
          <p:nvPr/>
        </p:nvGrpSpPr>
        <p:grpSpPr>
          <a:xfrm>
            <a:off x="5042639" y="1763755"/>
            <a:ext cx="2300101" cy="2614813"/>
            <a:chOff x="4648785" y="1763755"/>
            <a:chExt cx="2300101" cy="2614813"/>
          </a:xfrm>
        </p:grpSpPr>
        <p:sp>
          <p:nvSpPr>
            <p:cNvPr id="25" name="Regular Pentagon 3">
              <a:extLst>
                <a:ext uri="{FF2B5EF4-FFF2-40B4-BE49-F238E27FC236}">
                  <a16:creationId xmlns:a16="http://schemas.microsoft.com/office/drawing/2014/main" id="{FB87C800-E678-4427-9064-8D72E82DD4F9}"/>
                </a:ext>
              </a:extLst>
            </p:cNvPr>
            <p:cNvSpPr/>
            <p:nvPr/>
          </p:nvSpPr>
          <p:spPr>
            <a:xfrm>
              <a:off x="5255631" y="1763755"/>
              <a:ext cx="1693255" cy="161262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6" name="Regular Pentagon 3">
              <a:extLst>
                <a:ext uri="{FF2B5EF4-FFF2-40B4-BE49-F238E27FC236}">
                  <a16:creationId xmlns:a16="http://schemas.microsoft.com/office/drawing/2014/main" id="{3B9B6C82-7A8E-45B1-A4B5-14346A52EBD4}"/>
                </a:ext>
              </a:extLst>
            </p:cNvPr>
            <p:cNvSpPr/>
            <p:nvPr/>
          </p:nvSpPr>
          <p:spPr>
            <a:xfrm>
              <a:off x="5255631" y="2095516"/>
              <a:ext cx="1344906" cy="128086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27" name="Straight Arrow Connector 48">
              <a:extLst>
                <a:ext uri="{FF2B5EF4-FFF2-40B4-BE49-F238E27FC236}">
                  <a16:creationId xmlns:a16="http://schemas.microsoft.com/office/drawing/2014/main" id="{BB9A064C-9B94-4D9A-880D-90B47A828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1816" y="3376378"/>
              <a:ext cx="6259" cy="100219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gular Pentagon 33">
              <a:extLst>
                <a:ext uri="{FF2B5EF4-FFF2-40B4-BE49-F238E27FC236}">
                  <a16:creationId xmlns:a16="http://schemas.microsoft.com/office/drawing/2014/main" id="{DBB65A41-B3B7-4B19-A275-A6A152D1E36E}"/>
                </a:ext>
              </a:extLst>
            </p:cNvPr>
            <p:cNvSpPr/>
            <p:nvPr/>
          </p:nvSpPr>
          <p:spPr>
            <a:xfrm>
              <a:off x="4648785" y="2800373"/>
              <a:ext cx="589884" cy="561793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그룹 3">
            <a:extLst>
              <a:ext uri="{FF2B5EF4-FFF2-40B4-BE49-F238E27FC236}">
                <a16:creationId xmlns:a16="http://schemas.microsoft.com/office/drawing/2014/main" id="{78FCF75A-B100-426F-840A-B3D7FE413029}"/>
              </a:ext>
            </a:extLst>
          </p:cNvPr>
          <p:cNvGrpSpPr/>
          <p:nvPr/>
        </p:nvGrpSpPr>
        <p:grpSpPr>
          <a:xfrm>
            <a:off x="2891367" y="2506495"/>
            <a:ext cx="1697215" cy="1870996"/>
            <a:chOff x="2864224" y="2506495"/>
            <a:chExt cx="1697215" cy="1870996"/>
          </a:xfrm>
        </p:grpSpPr>
        <p:sp>
          <p:nvSpPr>
            <p:cNvPr id="31" name="Regular Pentagon 35">
              <a:extLst>
                <a:ext uri="{FF2B5EF4-FFF2-40B4-BE49-F238E27FC236}">
                  <a16:creationId xmlns:a16="http://schemas.microsoft.com/office/drawing/2014/main" id="{0F220A99-68D3-4D42-8E62-8D8832FABC78}"/>
                </a:ext>
              </a:extLst>
            </p:cNvPr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Regular Pentagon 35">
              <a:extLst>
                <a:ext uri="{FF2B5EF4-FFF2-40B4-BE49-F238E27FC236}">
                  <a16:creationId xmlns:a16="http://schemas.microsoft.com/office/drawing/2014/main" id="{EDAD08F9-DF1C-4D30-92DC-A781C0264E4B}"/>
                </a:ext>
              </a:extLst>
            </p:cNvPr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Arrow Connector 37">
              <a:extLst>
                <a:ext uri="{FF2B5EF4-FFF2-40B4-BE49-F238E27FC236}">
                  <a16:creationId xmlns:a16="http://schemas.microsoft.com/office/drawing/2014/main" id="{831350B3-8B48-4E50-9C0B-645A67C1CD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gular Pentagon 33">
              <a:extLst>
                <a:ext uri="{FF2B5EF4-FFF2-40B4-BE49-F238E27FC236}">
                  <a16:creationId xmlns:a16="http://schemas.microsoft.com/office/drawing/2014/main" id="{D5393949-B4C6-4234-A8C3-1FAE7775B7AD}"/>
                </a:ext>
              </a:extLst>
            </p:cNvPr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그룹 6">
            <a:extLst>
              <a:ext uri="{FF2B5EF4-FFF2-40B4-BE49-F238E27FC236}">
                <a16:creationId xmlns:a16="http://schemas.microsoft.com/office/drawing/2014/main" id="{94836666-6D4C-4A3D-B0EA-52C170E24AC5}"/>
              </a:ext>
            </a:extLst>
          </p:cNvPr>
          <p:cNvGrpSpPr/>
          <p:nvPr/>
        </p:nvGrpSpPr>
        <p:grpSpPr>
          <a:xfrm>
            <a:off x="9490164" y="2192407"/>
            <a:ext cx="1702026" cy="2194955"/>
            <a:chOff x="9228771" y="2192407"/>
            <a:chExt cx="1702026" cy="2194955"/>
          </a:xfrm>
        </p:grpSpPr>
        <p:sp>
          <p:nvSpPr>
            <p:cNvPr id="37" name="Regular Pentagon 34">
              <a:extLst>
                <a:ext uri="{FF2B5EF4-FFF2-40B4-BE49-F238E27FC236}">
                  <a16:creationId xmlns:a16="http://schemas.microsoft.com/office/drawing/2014/main" id="{5969C136-4BCE-4724-B718-4ED0B8B5D4CB}"/>
                </a:ext>
              </a:extLst>
            </p:cNvPr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Regular Pentagon 34">
              <a:extLst>
                <a:ext uri="{FF2B5EF4-FFF2-40B4-BE49-F238E27FC236}">
                  <a16:creationId xmlns:a16="http://schemas.microsoft.com/office/drawing/2014/main" id="{34E86FE6-E9E2-4DDA-AE51-082827BB1668}"/>
                </a:ext>
              </a:extLst>
            </p:cNvPr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39" name="Straight Arrow Connector 46">
              <a:extLst>
                <a:ext uri="{FF2B5EF4-FFF2-40B4-BE49-F238E27FC236}">
                  <a16:creationId xmlns:a16="http://schemas.microsoft.com/office/drawing/2014/main" id="{622053C5-0892-4D53-B616-42DAB0B6012C}"/>
                </a:ext>
              </a:extLst>
            </p:cNvPr>
            <p:cNvCxnSpPr>
              <a:cxnSpLocks/>
            </p:cNvCxnSpPr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gular Pentagon 33">
              <a:extLst>
                <a:ext uri="{FF2B5EF4-FFF2-40B4-BE49-F238E27FC236}">
                  <a16:creationId xmlns:a16="http://schemas.microsoft.com/office/drawing/2014/main" id="{238B1E37-0BF0-411A-8A6D-D2DEE9363D12}"/>
                </a:ext>
              </a:extLst>
            </p:cNvPr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그룹 2">
            <a:extLst>
              <a:ext uri="{FF2B5EF4-FFF2-40B4-BE49-F238E27FC236}">
                <a16:creationId xmlns:a16="http://schemas.microsoft.com/office/drawing/2014/main" id="{23A37626-09AD-4B4C-AEC5-BCD839BA3AE6}"/>
              </a:ext>
            </a:extLst>
          </p:cNvPr>
          <p:cNvGrpSpPr/>
          <p:nvPr/>
        </p:nvGrpSpPr>
        <p:grpSpPr>
          <a:xfrm>
            <a:off x="1195657" y="2979733"/>
            <a:ext cx="1232944" cy="1385372"/>
            <a:chOff x="1018216" y="2979733"/>
            <a:chExt cx="1232944" cy="1385372"/>
          </a:xfrm>
        </p:grpSpPr>
        <p:sp>
          <p:nvSpPr>
            <p:cNvPr id="43" name="Regular Pentagon 36">
              <a:extLst>
                <a:ext uri="{FF2B5EF4-FFF2-40B4-BE49-F238E27FC236}">
                  <a16:creationId xmlns:a16="http://schemas.microsoft.com/office/drawing/2014/main" id="{438E19D0-5CE2-44C5-A165-641D65331953}"/>
                </a:ext>
              </a:extLst>
            </p:cNvPr>
            <p:cNvSpPr/>
            <p:nvPr/>
          </p:nvSpPr>
          <p:spPr>
            <a:xfrm>
              <a:off x="1373099" y="2979733"/>
              <a:ext cx="878061" cy="8362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Regular Pentagon 36">
              <a:extLst>
                <a:ext uri="{FF2B5EF4-FFF2-40B4-BE49-F238E27FC236}">
                  <a16:creationId xmlns:a16="http://schemas.microsoft.com/office/drawing/2014/main" id="{222425CA-6536-4451-89B8-7EB89F8A8D9A}"/>
                </a:ext>
              </a:extLst>
            </p:cNvPr>
            <p:cNvSpPr/>
            <p:nvPr/>
          </p:nvSpPr>
          <p:spPr>
            <a:xfrm>
              <a:off x="1384021" y="3151772"/>
              <a:ext cx="697420" cy="66420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45" name="Straight Arrow Connector 41">
              <a:extLst>
                <a:ext uri="{FF2B5EF4-FFF2-40B4-BE49-F238E27FC236}">
                  <a16:creationId xmlns:a16="http://schemas.microsoft.com/office/drawing/2014/main" id="{815859A3-2E01-4D3E-B1DD-FD7467E13CE7}"/>
                </a:ext>
              </a:extLst>
            </p:cNvPr>
            <p:cNvCxnSpPr>
              <a:cxnSpLocks/>
            </p:cNvCxnSpPr>
            <p:nvPr/>
          </p:nvCxnSpPr>
          <p:spPr>
            <a:xfrm>
              <a:off x="1392909" y="3815981"/>
              <a:ext cx="2409" cy="549124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gular Pentagon 33">
              <a:extLst>
                <a:ext uri="{FF2B5EF4-FFF2-40B4-BE49-F238E27FC236}">
                  <a16:creationId xmlns:a16="http://schemas.microsoft.com/office/drawing/2014/main" id="{019D7D62-003F-4DE6-8EE3-5B5C64CD16B4}"/>
                </a:ext>
              </a:extLst>
            </p:cNvPr>
            <p:cNvSpPr/>
            <p:nvPr/>
          </p:nvSpPr>
          <p:spPr>
            <a:xfrm>
              <a:off x="1018216" y="3499772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9" name="Rectangle 130">
            <a:extLst>
              <a:ext uri="{FF2B5EF4-FFF2-40B4-BE49-F238E27FC236}">
                <a16:creationId xmlns:a16="http://schemas.microsoft.com/office/drawing/2014/main" id="{4AE42EBE-BF4C-407C-A3B3-DCA11EA069DD}"/>
              </a:ext>
            </a:extLst>
          </p:cNvPr>
          <p:cNvSpPr/>
          <p:nvPr/>
        </p:nvSpPr>
        <p:spPr>
          <a:xfrm>
            <a:off x="1758216" y="3324114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F316B815-D8D6-4D3A-873D-365F45323A7D}"/>
              </a:ext>
            </a:extLst>
          </p:cNvPr>
          <p:cNvSpPr/>
          <p:nvPr/>
        </p:nvSpPr>
        <p:spPr>
          <a:xfrm>
            <a:off x="3640473" y="2960699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8D62471E-1AD5-4BCD-8288-52B3C9EAA02E}"/>
              </a:ext>
            </a:extLst>
          </p:cNvPr>
          <p:cNvSpPr/>
          <p:nvPr/>
        </p:nvSpPr>
        <p:spPr>
          <a:xfrm>
            <a:off x="6059305" y="2436287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:a16="http://schemas.microsoft.com/office/drawing/2014/main" id="{532B5F14-5C81-49E4-8CBC-C21661B70419}"/>
              </a:ext>
            </a:extLst>
          </p:cNvPr>
          <p:cNvSpPr>
            <a:spLocks noChangeAspect="1"/>
          </p:cNvSpPr>
          <p:nvPr/>
        </p:nvSpPr>
        <p:spPr>
          <a:xfrm>
            <a:off x="8336342" y="3563437"/>
            <a:ext cx="334743" cy="2646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4" name="Parallelogram 30">
            <a:extLst>
              <a:ext uri="{FF2B5EF4-FFF2-40B4-BE49-F238E27FC236}">
                <a16:creationId xmlns:a16="http://schemas.microsoft.com/office/drawing/2014/main" id="{6BAE4FDD-DECA-437F-B249-793E6F6051F1}"/>
              </a:ext>
            </a:extLst>
          </p:cNvPr>
          <p:cNvSpPr/>
          <p:nvPr/>
        </p:nvSpPr>
        <p:spPr>
          <a:xfrm flipH="1">
            <a:off x="10249483" y="274193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6BEA4-84E3-4E41-865F-AC55365CB15F}"/>
              </a:ext>
            </a:extLst>
          </p:cNvPr>
          <p:cNvSpPr txBox="1"/>
          <p:nvPr/>
        </p:nvSpPr>
        <p:spPr>
          <a:xfrm>
            <a:off x="8989313" y="593820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7FFE9-1DA6-4B83-8459-9ABB7C7FC4E8}"/>
              </a:ext>
            </a:extLst>
          </p:cNvPr>
          <p:cNvSpPr txBox="1"/>
          <p:nvPr/>
        </p:nvSpPr>
        <p:spPr>
          <a:xfrm>
            <a:off x="7140835" y="3850474"/>
            <a:ext cx="432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124B2195-530A-48C8-BB89-AE823A8228D7}"/>
              </a:ext>
            </a:extLst>
          </p:cNvPr>
          <p:cNvSpPr txBox="1">
            <a:spLocks/>
          </p:cNvSpPr>
          <p:nvPr/>
        </p:nvSpPr>
        <p:spPr>
          <a:xfrm>
            <a:off x="8868075" y="5632981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0DCB7-BAE9-4132-8E5C-E0DBACCA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44312"/>
              </p:ext>
            </p:extLst>
          </p:nvPr>
        </p:nvGraphicFramePr>
        <p:xfrm>
          <a:off x="3585266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7620B76B-2251-4625-80C4-F2D0A66D1C2D}"/>
              </a:ext>
            </a:extLst>
          </p:cNvPr>
          <p:cNvSpPr>
            <a:spLocks noChangeAspect="1"/>
          </p:cNvSpPr>
          <p:nvPr/>
        </p:nvSpPr>
        <p:spPr>
          <a:xfrm rot="2700000">
            <a:off x="4607432" y="1644582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BC33E-A5DA-4FA4-AB3B-2CED5FCC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21750"/>
              </p:ext>
            </p:extLst>
          </p:nvPr>
        </p:nvGraphicFramePr>
        <p:xfrm>
          <a:off x="6266292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FE8886-7584-4889-8D50-FF718593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76877"/>
              </p:ext>
            </p:extLst>
          </p:nvPr>
        </p:nvGraphicFramePr>
        <p:xfrm>
          <a:off x="8947319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B73798C3-FAF9-4211-AF96-1EE8121767AD}"/>
              </a:ext>
            </a:extLst>
          </p:cNvPr>
          <p:cNvSpPr>
            <a:spLocks noChangeAspect="1"/>
          </p:cNvSpPr>
          <p:nvPr/>
        </p:nvSpPr>
        <p:spPr>
          <a:xfrm rot="2700000">
            <a:off x="7288458" y="1644581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6259D006-AD2B-47E1-AB8A-F71CDA04A3A3}"/>
              </a:ext>
            </a:extLst>
          </p:cNvPr>
          <p:cNvSpPr>
            <a:spLocks noChangeAspect="1"/>
          </p:cNvSpPr>
          <p:nvPr/>
        </p:nvSpPr>
        <p:spPr>
          <a:xfrm rot="2700000">
            <a:off x="9969485" y="1644580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152EBA-E90A-4420-B69E-94F1F785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6869"/>
              </p:ext>
            </p:extLst>
          </p:nvPr>
        </p:nvGraphicFramePr>
        <p:xfrm>
          <a:off x="904240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C23B292F-4DCF-40A2-A1EA-61AC98072081}"/>
              </a:ext>
            </a:extLst>
          </p:cNvPr>
          <p:cNvSpPr>
            <a:spLocks noChangeAspect="1"/>
          </p:cNvSpPr>
          <p:nvPr/>
        </p:nvSpPr>
        <p:spPr>
          <a:xfrm rot="2700000">
            <a:off x="1926406" y="1649006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127">
            <a:extLst>
              <a:ext uri="{FF2B5EF4-FFF2-40B4-BE49-F238E27FC236}">
                <a16:creationId xmlns:a16="http://schemas.microsoft.com/office/drawing/2014/main" id="{9F8F2ADB-8161-4EA2-9E60-648F3623B22C}"/>
              </a:ext>
            </a:extLst>
          </p:cNvPr>
          <p:cNvSpPr/>
          <p:nvPr/>
        </p:nvSpPr>
        <p:spPr>
          <a:xfrm>
            <a:off x="848048" y="1557095"/>
            <a:ext cx="3898124" cy="4818894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4EAA0C-2D96-4A3A-9074-616BE844264A}"/>
              </a:ext>
            </a:extLst>
          </p:cNvPr>
          <p:cNvGrpSpPr/>
          <p:nvPr/>
        </p:nvGrpSpPr>
        <p:grpSpPr>
          <a:xfrm>
            <a:off x="6180646" y="1690616"/>
            <a:ext cx="3455180" cy="870720"/>
            <a:chOff x="5161746" y="1690616"/>
            <a:chExt cx="3455180" cy="870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DDA52C-EB3C-4711-B56C-F4D4B590B939}"/>
                </a:ext>
              </a:extLst>
            </p:cNvPr>
            <p:cNvSpPr txBox="1"/>
            <p:nvPr/>
          </p:nvSpPr>
          <p:spPr>
            <a:xfrm>
              <a:off x="5161746" y="209967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4C61DB-29E6-4F6E-B570-8306B453030E}"/>
                </a:ext>
              </a:extLst>
            </p:cNvPr>
            <p:cNvSpPr/>
            <p:nvPr/>
          </p:nvSpPr>
          <p:spPr>
            <a:xfrm>
              <a:off x="5240599" y="1690616"/>
              <a:ext cx="360000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01</a:t>
              </a:r>
              <a:endParaRPr lang="ko-KR" altLang="en-US" sz="1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AAA938-F5E7-46B9-9DEF-5C90A1C7F599}"/>
              </a:ext>
            </a:extLst>
          </p:cNvPr>
          <p:cNvGrpSpPr/>
          <p:nvPr/>
        </p:nvGrpSpPr>
        <p:grpSpPr>
          <a:xfrm>
            <a:off x="6259499" y="4104020"/>
            <a:ext cx="3455180" cy="870720"/>
            <a:chOff x="5154451" y="3186716"/>
            <a:chExt cx="3455180" cy="8707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940B1F-612F-42FA-97AE-7F3F06852C3C}"/>
                </a:ext>
              </a:extLst>
            </p:cNvPr>
            <p:cNvSpPr txBox="1"/>
            <p:nvPr/>
          </p:nvSpPr>
          <p:spPr>
            <a:xfrm>
              <a:off x="5154451" y="359577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0A526D-D77D-4A5B-8770-3F339261AC99}"/>
                </a:ext>
              </a:extLst>
            </p:cNvPr>
            <p:cNvSpPr/>
            <p:nvPr/>
          </p:nvSpPr>
          <p:spPr>
            <a:xfrm>
              <a:off x="5233304" y="3186716"/>
              <a:ext cx="360000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03</a:t>
              </a:r>
              <a:endParaRPr lang="ko-KR" altLang="en-US" sz="12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1ACDF-9492-4241-847F-568A379F32B6}"/>
              </a:ext>
            </a:extLst>
          </p:cNvPr>
          <p:cNvGrpSpPr/>
          <p:nvPr/>
        </p:nvGrpSpPr>
        <p:grpSpPr>
          <a:xfrm>
            <a:off x="8174461" y="2897318"/>
            <a:ext cx="3455180" cy="870720"/>
            <a:chOff x="8088313" y="2438666"/>
            <a:chExt cx="3455180" cy="8707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561660-1BF9-4F75-9758-54CF72BF18B4}"/>
                </a:ext>
              </a:extLst>
            </p:cNvPr>
            <p:cNvSpPr txBox="1"/>
            <p:nvPr/>
          </p:nvSpPr>
          <p:spPr>
            <a:xfrm>
              <a:off x="8088313" y="284772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A5EF9C-B774-471D-962A-49AE4AA95E73}"/>
                </a:ext>
              </a:extLst>
            </p:cNvPr>
            <p:cNvSpPr/>
            <p:nvPr/>
          </p:nvSpPr>
          <p:spPr>
            <a:xfrm>
              <a:off x="8167166" y="2438666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02</a:t>
              </a:r>
              <a:endParaRPr lang="ko-KR" altLang="en-US" sz="1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F5E913-2933-4F7D-B722-5A93F04006E0}"/>
              </a:ext>
            </a:extLst>
          </p:cNvPr>
          <p:cNvGrpSpPr/>
          <p:nvPr/>
        </p:nvGrpSpPr>
        <p:grpSpPr>
          <a:xfrm>
            <a:off x="8193900" y="5310722"/>
            <a:ext cx="3455180" cy="870719"/>
            <a:chOff x="8107752" y="3934767"/>
            <a:chExt cx="3455180" cy="8707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607CAC-BD6A-47CE-A255-10FFEFEE813A}"/>
                </a:ext>
              </a:extLst>
            </p:cNvPr>
            <p:cNvSpPr txBox="1"/>
            <p:nvPr/>
          </p:nvSpPr>
          <p:spPr>
            <a:xfrm>
              <a:off x="8107752" y="434382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8F593D-D169-4939-86BA-313C3A4CFCFD}"/>
                </a:ext>
              </a:extLst>
            </p:cNvPr>
            <p:cNvSpPr/>
            <p:nvPr/>
          </p:nvSpPr>
          <p:spPr>
            <a:xfrm>
              <a:off x="8186605" y="3934767"/>
              <a:ext cx="360000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04</a:t>
              </a:r>
              <a:endParaRPr lang="ko-KR" altLang="en-US" sz="1200" b="1" dirty="0"/>
            </a:p>
          </p:txBody>
        </p:sp>
      </p:grpSp>
      <p:sp>
        <p:nvSpPr>
          <p:cNvPr id="16" name="Rectangle 130">
            <a:extLst>
              <a:ext uri="{FF2B5EF4-FFF2-40B4-BE49-F238E27FC236}">
                <a16:creationId xmlns:a16="http://schemas.microsoft.com/office/drawing/2014/main" id="{67D16F88-FAC5-46A0-A2A7-D207E0347C65}"/>
              </a:ext>
            </a:extLst>
          </p:cNvPr>
          <p:cNvSpPr/>
          <p:nvPr/>
        </p:nvSpPr>
        <p:spPr>
          <a:xfrm>
            <a:off x="7545933" y="5504988"/>
            <a:ext cx="427635" cy="42957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28DF1452-41FA-4E42-8165-A329EC1F5EA9}"/>
              </a:ext>
            </a:extLst>
          </p:cNvPr>
          <p:cNvSpPr/>
          <p:nvPr/>
        </p:nvSpPr>
        <p:spPr>
          <a:xfrm>
            <a:off x="7362138" y="3088399"/>
            <a:ext cx="540157" cy="43594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8BDAE8-0842-400C-B849-77481EEFFB3F}"/>
              </a:ext>
            </a:extLst>
          </p:cNvPr>
          <p:cNvSpPr/>
          <p:nvPr/>
        </p:nvSpPr>
        <p:spPr>
          <a:xfrm>
            <a:off x="5568079" y="1834879"/>
            <a:ext cx="461781" cy="46103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Round Same Side Corner Rectangle 36">
            <a:extLst>
              <a:ext uri="{FF2B5EF4-FFF2-40B4-BE49-F238E27FC236}">
                <a16:creationId xmlns:a16="http://schemas.microsoft.com/office/drawing/2014/main" id="{0FB8B89D-00FC-4321-BF4D-CCEFFBDC2A04}"/>
              </a:ext>
            </a:extLst>
          </p:cNvPr>
          <p:cNvSpPr>
            <a:spLocks noChangeAspect="1"/>
          </p:cNvSpPr>
          <p:nvPr/>
        </p:nvSpPr>
        <p:spPr>
          <a:xfrm>
            <a:off x="5642140" y="4116818"/>
            <a:ext cx="423017" cy="33444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" y="4930269"/>
            <a:ext cx="12191999" cy="1142740"/>
            <a:chOff x="6665542" y="2749602"/>
            <a:chExt cx="4633147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63314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63314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73484D-2084-4398-9640-998B86E4A23C}"/>
              </a:ext>
            </a:extLst>
          </p:cNvPr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B9D30819-EC32-449E-98C0-9F250504E899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FAD6C0A6-E624-4549-B923-854B9B52D464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686BA-F777-4291-A6C8-3C6F76E27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20E0F-4D89-44E6-9C91-5A0E0E57415E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56598-4EE3-4882-82F3-05F2DD78124D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5ACD7-AC1C-4BF2-9903-5D51A13DA667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9EDBE-2E31-4CA9-9E4A-A25369C1A66A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0AFE5A7B-715E-426C-A7FB-58A44958D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846348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73E01D-D5C0-4789-8A99-FF430020CFC8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FD809-1889-4E13-911B-263B83C3A025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603F8-0F86-4074-B768-B5F741A65797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5EA6F-B882-4B4E-A6C6-886218E1374E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4B01BB7E-EA7F-4C84-9602-F7D717DAB027}"/>
              </a:ext>
            </a:extLst>
          </p:cNvPr>
          <p:cNvSpPr txBox="1">
            <a:spLocks/>
          </p:cNvSpPr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CEFE8236-9E97-453B-A037-0D5667BB0396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46B16-3EC6-4CF2-B49D-A67C1D3403F7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BC5BB67-D3E0-4790-BA3A-46F48C30A01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04C90-F916-4E05-9FD5-748E6A731DA0}"/>
              </a:ext>
            </a:extLst>
          </p:cNvPr>
          <p:cNvSpPr/>
          <p:nvPr/>
        </p:nvSpPr>
        <p:spPr>
          <a:xfrm>
            <a:off x="1" y="4774799"/>
            <a:ext cx="4944081" cy="182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7DA74-7445-4C3B-A1BB-E1F857332611}"/>
              </a:ext>
            </a:extLst>
          </p:cNvPr>
          <p:cNvSpPr/>
          <p:nvPr/>
        </p:nvSpPr>
        <p:spPr>
          <a:xfrm>
            <a:off x="7239781" y="4774799"/>
            <a:ext cx="4952219" cy="18225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2168-9B05-4FE3-8A40-4045A517C38B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3B9B8-57B9-4D0D-8CF1-42CECA5F390C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C42326EC-B803-4EFE-BD56-0FE86D4303D8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849DD8E-042A-44FA-84E4-893263467DEB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0335AFEA-425A-444B-A16B-814CC15ACB11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1D552366-67E5-4992-A0E9-C4C08692BA6E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1E82E-271A-4FAB-A2DA-2A848ED19D71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91E77-36AA-419B-9016-0F0DC4E65DE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F4F1C7-31EC-448D-8A81-1E6AC1C55DFA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0EA9F-CEE7-437D-A110-07AB28FC640F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BB9A5-3AA5-40E6-ACC3-4DFFA74B8033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C042B-20D8-47A0-BB97-4F8044C1CD49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0D2D34-9D89-46A1-9C63-14F659A5B4E8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28FE1E-BFC6-4013-8500-54E9003B486B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EB700A-2610-4DBB-9D5F-E6D0481CE5D0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A4960A-2E38-4055-8EE5-67F0CDC90B23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62EF6-D846-491D-9827-27B01EB774F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89BFD-5AB5-46F1-B6E3-FA728E493EB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3F4092-A722-436F-9985-E33E9D7E461D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C2DFE-38AD-4C5F-98B6-03319830AC3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014749-AAD6-4FE2-84CE-6D19EC8E56F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FDD8C5-E51C-4FF7-AB5D-8B13FD256E7A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9B18F2-5735-41EB-8747-D10D8CE6B68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138DB1-FA49-4AED-9273-29996F0B480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516431-31DB-4397-BB9F-ECDDF58BA87A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A42B35-24F6-4F33-8C05-C57003E4325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887D2E-EE94-48DC-A6DA-E84BF4B2E78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E5E9A1-E96A-43E4-B51E-7745D361C34B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5595F6-68D8-4CCE-A3B6-3974A30290C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F5C5B9-C9C6-4AE4-8235-F50D180CB76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602E64-39B0-4671-B840-9954842B65EC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30EF4A-A018-45E1-B388-3D863081BC9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B639C5-0CFF-4569-8B41-F1CF854C444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A3F3FB-A08E-4737-9487-B529E5CE0BA1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BC30D-B7B9-42FA-894F-7E2FD3E4F511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6783A-F060-4AE4-AC9C-66024BCEF261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8ACE74-8CF2-4A83-AA15-9A8FFC4412DE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5B7F2A-8E06-433D-B209-A7F52A92BFCA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AFC6FD-0A59-4428-B802-28AA319CD3A2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D3EDE9-E18B-4BE9-8551-4D278AF59489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2141D9-4D6C-4FAB-B3FF-EEA5A939FAE3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3F9D1A-04FD-4A3E-BE63-0C9FF41DF6DC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78892300-F2AD-4657-87CC-DBD32C69C66F}"/>
              </a:ext>
            </a:extLst>
          </p:cNvPr>
          <p:cNvSpPr/>
          <p:nvPr/>
        </p:nvSpPr>
        <p:spPr>
          <a:xfrm>
            <a:off x="943796" y="1746535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392E0-A533-4217-AB5B-0ABFDB1A8B06}"/>
              </a:ext>
            </a:extLst>
          </p:cNvPr>
          <p:cNvSpPr/>
          <p:nvPr/>
        </p:nvSpPr>
        <p:spPr>
          <a:xfrm>
            <a:off x="1748989" y="2520498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929E8-C2E5-46AF-A206-9BEB5B38FFD9}"/>
              </a:ext>
            </a:extLst>
          </p:cNvPr>
          <p:cNvSpPr/>
          <p:nvPr/>
        </p:nvSpPr>
        <p:spPr>
          <a:xfrm>
            <a:off x="1748989" y="3392747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CBA7A-83CC-4CB1-B520-54AEDEEBD4CC}"/>
              </a:ext>
            </a:extLst>
          </p:cNvPr>
          <p:cNvSpPr/>
          <p:nvPr/>
        </p:nvSpPr>
        <p:spPr>
          <a:xfrm>
            <a:off x="1748989" y="4263272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80694-85B3-43E7-BBA2-D87EF76081FE}"/>
              </a:ext>
            </a:extLst>
          </p:cNvPr>
          <p:cNvSpPr/>
          <p:nvPr/>
        </p:nvSpPr>
        <p:spPr>
          <a:xfrm>
            <a:off x="1748989" y="5129020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829B0A-4755-428E-8B15-113BB81008A3}"/>
              </a:ext>
            </a:extLst>
          </p:cNvPr>
          <p:cNvGrpSpPr/>
          <p:nvPr/>
        </p:nvGrpSpPr>
        <p:grpSpPr>
          <a:xfrm>
            <a:off x="1273804" y="2310140"/>
            <a:ext cx="1493509" cy="756162"/>
            <a:chOff x="4333508" y="1848856"/>
            <a:chExt cx="1493509" cy="756162"/>
          </a:xfrm>
        </p:grpSpPr>
        <p:pic>
          <p:nvPicPr>
            <p:cNvPr id="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19827A3-0430-4FA0-B250-DF0A2B01F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EDD25BF-3895-45D7-AA3A-406D4E15E499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B5B87-0DB0-4AA1-8980-8210DABA966F}"/>
              </a:ext>
            </a:extLst>
          </p:cNvPr>
          <p:cNvGrpSpPr/>
          <p:nvPr/>
        </p:nvGrpSpPr>
        <p:grpSpPr>
          <a:xfrm>
            <a:off x="1273804" y="3186808"/>
            <a:ext cx="1493509" cy="756162"/>
            <a:chOff x="4333508" y="1848856"/>
            <a:chExt cx="1493509" cy="756162"/>
          </a:xfrm>
        </p:grpSpPr>
        <p:pic>
          <p:nvPicPr>
            <p:cNvPr id="1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7264DDF-6704-461C-8281-2882BCF95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FE683B4-5FE1-4DC6-8D95-79ADF75AC98E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8107B8-706F-479F-813C-ECAD89274A16}"/>
              </a:ext>
            </a:extLst>
          </p:cNvPr>
          <p:cNvGrpSpPr/>
          <p:nvPr/>
        </p:nvGrpSpPr>
        <p:grpSpPr>
          <a:xfrm>
            <a:off x="1273804" y="4063474"/>
            <a:ext cx="1493509" cy="756162"/>
            <a:chOff x="4333508" y="1848856"/>
            <a:chExt cx="1493509" cy="756162"/>
          </a:xfrm>
        </p:grpSpPr>
        <p:pic>
          <p:nvPicPr>
            <p:cNvPr id="1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8614221-0FC6-413C-A927-300CA1106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A6A442B-E100-4D3B-A84E-B284875DA677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8FDD93-21E0-4919-9596-BD8B7B788137}"/>
              </a:ext>
            </a:extLst>
          </p:cNvPr>
          <p:cNvGrpSpPr/>
          <p:nvPr/>
        </p:nvGrpSpPr>
        <p:grpSpPr>
          <a:xfrm>
            <a:off x="1273804" y="4940142"/>
            <a:ext cx="1493509" cy="756162"/>
            <a:chOff x="4333508" y="1848856"/>
            <a:chExt cx="1493509" cy="756162"/>
          </a:xfrm>
        </p:grpSpPr>
        <p:pic>
          <p:nvPicPr>
            <p:cNvPr id="1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BEE2A683-C593-423C-83CF-BEE06EF55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E48164B-8642-4B7D-A14C-185220569366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39357D-B9D0-440A-A01C-6EA4B8AF944C}"/>
              </a:ext>
            </a:extLst>
          </p:cNvPr>
          <p:cNvGrpSpPr/>
          <p:nvPr/>
        </p:nvGrpSpPr>
        <p:grpSpPr>
          <a:xfrm>
            <a:off x="6410913" y="3362406"/>
            <a:ext cx="4895263" cy="738664"/>
            <a:chOff x="2551706" y="4283314"/>
            <a:chExt cx="1480091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4C35F-C543-4DA8-8967-8E8BE9ABC49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63265A-E055-4073-95C2-4042D3941DDE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5C8D1C-678E-4DB0-9CB7-80FE12E63BFA}"/>
              </a:ext>
            </a:extLst>
          </p:cNvPr>
          <p:cNvGrpSpPr/>
          <p:nvPr/>
        </p:nvGrpSpPr>
        <p:grpSpPr>
          <a:xfrm>
            <a:off x="6410913" y="2492899"/>
            <a:ext cx="4895263" cy="738664"/>
            <a:chOff x="2551706" y="4283314"/>
            <a:chExt cx="1480091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9734A8-9444-4C8C-A2B8-8C8C796B9D88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DE6937-5AF9-446B-8CFD-B58B1E1B2571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A37666-7C8E-4400-AD2F-78004162C22A}"/>
              </a:ext>
            </a:extLst>
          </p:cNvPr>
          <p:cNvGrpSpPr/>
          <p:nvPr/>
        </p:nvGrpSpPr>
        <p:grpSpPr>
          <a:xfrm>
            <a:off x="6410913" y="4231913"/>
            <a:ext cx="4895263" cy="738664"/>
            <a:chOff x="2551706" y="4283314"/>
            <a:chExt cx="1480091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D014CA-BD65-436C-8EEA-B0C57C6D4FD6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8DAF8-A2C3-4635-853F-66442949C565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416163-AB06-443D-B356-789B46F3A633}"/>
              </a:ext>
            </a:extLst>
          </p:cNvPr>
          <p:cNvGrpSpPr/>
          <p:nvPr/>
        </p:nvGrpSpPr>
        <p:grpSpPr>
          <a:xfrm>
            <a:off x="6410913" y="5101421"/>
            <a:ext cx="4895263" cy="738664"/>
            <a:chOff x="2551706" y="4283314"/>
            <a:chExt cx="1480091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998608-D879-4EA6-928B-E3090F8ED713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DFFF1C-63BC-4604-A75F-09412598FF75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0198A3C-F26F-4FB8-B5A2-79055434703F}"/>
              </a:ext>
            </a:extLst>
          </p:cNvPr>
          <p:cNvSpPr txBox="1">
            <a:spLocks/>
          </p:cNvSpPr>
          <p:nvPr/>
        </p:nvSpPr>
        <p:spPr>
          <a:xfrm>
            <a:off x="3430741" y="2645540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A7B8A73D-82FF-4DF2-BC53-F5382F10C6A8}"/>
              </a:ext>
            </a:extLst>
          </p:cNvPr>
          <p:cNvSpPr txBox="1">
            <a:spLocks/>
          </p:cNvSpPr>
          <p:nvPr/>
        </p:nvSpPr>
        <p:spPr>
          <a:xfrm>
            <a:off x="3430741" y="351917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6540B0-923E-4B83-84C6-89EFA019AF38}"/>
              </a:ext>
            </a:extLst>
          </p:cNvPr>
          <p:cNvSpPr txBox="1">
            <a:spLocks/>
          </p:cNvSpPr>
          <p:nvPr/>
        </p:nvSpPr>
        <p:spPr>
          <a:xfrm>
            <a:off x="3430741" y="4392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D0A00B84-6627-4579-BCE5-7D4A1158274F}"/>
              </a:ext>
            </a:extLst>
          </p:cNvPr>
          <p:cNvSpPr txBox="1">
            <a:spLocks/>
          </p:cNvSpPr>
          <p:nvPr/>
        </p:nvSpPr>
        <p:spPr>
          <a:xfrm>
            <a:off x="3430741" y="5266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90545A63-039E-4CBD-958F-B558AEAACDA6}"/>
              </a:ext>
            </a:extLst>
          </p:cNvPr>
          <p:cNvSpPr/>
          <p:nvPr/>
        </p:nvSpPr>
        <p:spPr>
          <a:xfrm>
            <a:off x="5562132" y="445292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F7339724-2B62-4C91-9CCF-D13F420C139D}"/>
              </a:ext>
            </a:extLst>
          </p:cNvPr>
          <p:cNvSpPr/>
          <p:nvPr/>
        </p:nvSpPr>
        <p:spPr>
          <a:xfrm>
            <a:off x="5516214" y="363546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71A44F53-AAEE-43EC-B33F-AA218A452D81}"/>
              </a:ext>
            </a:extLst>
          </p:cNvPr>
          <p:cNvSpPr/>
          <p:nvPr/>
        </p:nvSpPr>
        <p:spPr>
          <a:xfrm rot="2700000">
            <a:off x="5556252" y="52436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B9B51555-C36B-42D5-BBC9-73DBF1DC9492}"/>
              </a:ext>
            </a:extLst>
          </p:cNvPr>
          <p:cNvSpPr/>
          <p:nvPr/>
        </p:nvSpPr>
        <p:spPr>
          <a:xfrm>
            <a:off x="5516213" y="276989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2EA64704-9631-408E-964D-0B966FAD681F}"/>
              </a:ext>
            </a:extLst>
          </p:cNvPr>
          <p:cNvSpPr/>
          <p:nvPr/>
        </p:nvSpPr>
        <p:spPr>
          <a:xfrm>
            <a:off x="654719" y="5060385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36E9B-BCEA-469D-B8B3-5D2A2B988C8D}"/>
              </a:ext>
            </a:extLst>
          </p:cNvPr>
          <p:cNvSpPr txBox="1"/>
          <p:nvPr/>
        </p:nvSpPr>
        <p:spPr>
          <a:xfrm>
            <a:off x="5151919" y="897880"/>
            <a:ext cx="23322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DB48FB-D506-419F-982C-EB3AF6090A17}"/>
              </a:ext>
            </a:extLst>
          </p:cNvPr>
          <p:cNvSpPr/>
          <p:nvPr/>
        </p:nvSpPr>
        <p:spPr>
          <a:xfrm rot="10800000">
            <a:off x="7055336" y="3070328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9719B8-10E2-4A41-ADDE-BA11D810D0E9}"/>
              </a:ext>
            </a:extLst>
          </p:cNvPr>
          <p:cNvSpPr/>
          <p:nvPr/>
        </p:nvSpPr>
        <p:spPr>
          <a:xfrm>
            <a:off x="4525308" y="298529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Placeholder 10">
            <a:extLst>
              <a:ext uri="{FF2B5EF4-FFF2-40B4-BE49-F238E27FC236}">
                <a16:creationId xmlns:a16="http://schemas.microsoft.com/office/drawing/2014/main" id="{0AC939CE-738B-4642-A438-CF9F5BF2B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38011"/>
              </p:ext>
            </p:extLst>
          </p:nvPr>
        </p:nvGraphicFramePr>
        <p:xfrm>
          <a:off x="5666466" y="1756373"/>
          <a:ext cx="5786168" cy="439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4DE8A4AA-A9B6-4778-B28B-CA4C279884D7}"/>
              </a:ext>
            </a:extLst>
          </p:cNvPr>
          <p:cNvGrpSpPr/>
          <p:nvPr/>
        </p:nvGrpSpPr>
        <p:grpSpPr>
          <a:xfrm>
            <a:off x="878813" y="2021354"/>
            <a:ext cx="4716229" cy="925071"/>
            <a:chOff x="878812" y="2021352"/>
            <a:chExt cx="4716229" cy="9250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9FF504-53AD-4949-8968-871F3F3EE673}"/>
                </a:ext>
              </a:extLst>
            </p:cNvPr>
            <p:cNvSpPr txBox="1"/>
            <p:nvPr/>
          </p:nvSpPr>
          <p:spPr>
            <a:xfrm>
              <a:off x="878812" y="202135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77702D-958A-485A-A64E-24F447082238}"/>
                </a:ext>
              </a:extLst>
            </p:cNvPr>
            <p:cNvSpPr txBox="1"/>
            <p:nvPr/>
          </p:nvSpPr>
          <p:spPr>
            <a:xfrm>
              <a:off x="878812" y="230009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7">
            <a:extLst>
              <a:ext uri="{FF2B5EF4-FFF2-40B4-BE49-F238E27FC236}">
                <a16:creationId xmlns:a16="http://schemas.microsoft.com/office/drawing/2014/main" id="{B4053757-1181-4CA6-BA73-B9EA8E006C90}"/>
              </a:ext>
            </a:extLst>
          </p:cNvPr>
          <p:cNvGrpSpPr/>
          <p:nvPr/>
        </p:nvGrpSpPr>
        <p:grpSpPr>
          <a:xfrm>
            <a:off x="878813" y="3306760"/>
            <a:ext cx="4716229" cy="925071"/>
            <a:chOff x="878812" y="3306757"/>
            <a:chExt cx="4716229" cy="925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D2D665-EDE1-42FC-BD51-7F4F0DB07A9A}"/>
                </a:ext>
              </a:extLst>
            </p:cNvPr>
            <p:cNvSpPr txBox="1"/>
            <p:nvPr/>
          </p:nvSpPr>
          <p:spPr>
            <a:xfrm>
              <a:off x="878812" y="3306757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B498E-7E5F-410B-BEEA-D5BA7D728680}"/>
                </a:ext>
              </a:extLst>
            </p:cNvPr>
            <p:cNvSpPr txBox="1"/>
            <p:nvPr/>
          </p:nvSpPr>
          <p:spPr>
            <a:xfrm>
              <a:off x="878812" y="3585497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1265B4BD-991B-4BDD-8F61-C9D89BE5BA36}"/>
              </a:ext>
            </a:extLst>
          </p:cNvPr>
          <p:cNvGrpSpPr/>
          <p:nvPr/>
        </p:nvGrpSpPr>
        <p:grpSpPr>
          <a:xfrm>
            <a:off x="878813" y="4592165"/>
            <a:ext cx="4716229" cy="925071"/>
            <a:chOff x="878812" y="4592162"/>
            <a:chExt cx="4716229" cy="9250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ECC8D-692C-4D74-AB73-30AB772EDBE9}"/>
                </a:ext>
              </a:extLst>
            </p:cNvPr>
            <p:cNvSpPr txBox="1"/>
            <p:nvPr/>
          </p:nvSpPr>
          <p:spPr>
            <a:xfrm>
              <a:off x="878812" y="459216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819A8-AEFF-460A-AB4E-3F64C8AB2C01}"/>
                </a:ext>
              </a:extLst>
            </p:cNvPr>
            <p:cNvSpPr txBox="1"/>
            <p:nvPr/>
          </p:nvSpPr>
          <p:spPr>
            <a:xfrm>
              <a:off x="878812" y="487090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0200D-DE28-4640-957D-33F39DF4EEB2}"/>
              </a:ext>
            </a:extLst>
          </p:cNvPr>
          <p:cNvSpPr/>
          <p:nvPr/>
        </p:nvSpPr>
        <p:spPr>
          <a:xfrm rot="10800000">
            <a:off x="919340" y="186089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DF4739-608F-4381-8BC8-0436668768E3}"/>
              </a:ext>
            </a:extLst>
          </p:cNvPr>
          <p:cNvSpPr/>
          <p:nvPr/>
        </p:nvSpPr>
        <p:spPr>
          <a:xfrm rot="10800000">
            <a:off x="919340" y="186089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CEF41-07EF-4E19-9166-6A70CBFB59E5}"/>
              </a:ext>
            </a:extLst>
          </p:cNvPr>
          <p:cNvSpPr/>
          <p:nvPr/>
        </p:nvSpPr>
        <p:spPr>
          <a:xfrm>
            <a:off x="6213336" y="1860899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9339B-2D7C-443C-A9F6-E4C435D685DC}"/>
              </a:ext>
            </a:extLst>
          </p:cNvPr>
          <p:cNvSpPr/>
          <p:nvPr/>
        </p:nvSpPr>
        <p:spPr>
          <a:xfrm>
            <a:off x="6213336" y="1860899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F4231-B0AC-4BF4-A594-E5DD7CCC9277}"/>
              </a:ext>
            </a:extLst>
          </p:cNvPr>
          <p:cNvSpPr/>
          <p:nvPr/>
        </p:nvSpPr>
        <p:spPr>
          <a:xfrm rot="10800000">
            <a:off x="927112" y="4060072"/>
            <a:ext cx="5040000" cy="1908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4F17A-2D50-4276-8F3B-34D0CDF61623}"/>
              </a:ext>
            </a:extLst>
          </p:cNvPr>
          <p:cNvSpPr/>
          <p:nvPr/>
        </p:nvSpPr>
        <p:spPr>
          <a:xfrm rot="10800000">
            <a:off x="927112" y="5428072"/>
            <a:ext cx="50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26CF1-E638-4E63-AAC0-89D886951A18}"/>
              </a:ext>
            </a:extLst>
          </p:cNvPr>
          <p:cNvSpPr/>
          <p:nvPr/>
        </p:nvSpPr>
        <p:spPr>
          <a:xfrm>
            <a:off x="6221108" y="4060072"/>
            <a:ext cx="5040000" cy="1908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76E0F-2EFB-4919-A431-3F00905AA934}"/>
              </a:ext>
            </a:extLst>
          </p:cNvPr>
          <p:cNvSpPr/>
          <p:nvPr/>
        </p:nvSpPr>
        <p:spPr>
          <a:xfrm>
            <a:off x="6221108" y="5428072"/>
            <a:ext cx="50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59BF-8EDC-42E1-AB28-EA660DFA0493}"/>
              </a:ext>
            </a:extLst>
          </p:cNvPr>
          <p:cNvSpPr txBox="1"/>
          <p:nvPr/>
        </p:nvSpPr>
        <p:spPr>
          <a:xfrm>
            <a:off x="1265344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3EBBA-A73B-45E8-8E1A-8B97ADCF0D26}"/>
              </a:ext>
            </a:extLst>
          </p:cNvPr>
          <p:cNvSpPr txBox="1"/>
          <p:nvPr/>
        </p:nvSpPr>
        <p:spPr>
          <a:xfrm>
            <a:off x="6573336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C5C4-6023-40E7-BEDA-B114F3BFD161}"/>
              </a:ext>
            </a:extLst>
          </p:cNvPr>
          <p:cNvSpPr txBox="1"/>
          <p:nvPr/>
        </p:nvSpPr>
        <p:spPr>
          <a:xfrm>
            <a:off x="1265344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69448-145F-48A2-80F6-BDAE4D1CC17F}"/>
              </a:ext>
            </a:extLst>
          </p:cNvPr>
          <p:cNvSpPr txBox="1"/>
          <p:nvPr/>
        </p:nvSpPr>
        <p:spPr>
          <a:xfrm>
            <a:off x="6573336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3DF54C-9FF2-4ED6-9390-635563FEA86F}"/>
              </a:ext>
            </a:extLst>
          </p:cNvPr>
          <p:cNvGrpSpPr/>
          <p:nvPr/>
        </p:nvGrpSpPr>
        <p:grpSpPr>
          <a:xfrm>
            <a:off x="1265344" y="1862058"/>
            <a:ext cx="4347992" cy="524761"/>
            <a:chOff x="3233964" y="1954419"/>
            <a:chExt cx="2919934" cy="5247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B91A19-9DCB-4A83-AA5E-668F82C315C6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CF0C11-AEA8-45BB-8FE4-A0A6694394B8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F77821-A59D-4F55-BDA2-3C6E279BAD01}"/>
              </a:ext>
            </a:extLst>
          </p:cNvPr>
          <p:cNvGrpSpPr/>
          <p:nvPr/>
        </p:nvGrpSpPr>
        <p:grpSpPr>
          <a:xfrm>
            <a:off x="6573336" y="1862058"/>
            <a:ext cx="4320000" cy="524761"/>
            <a:chOff x="3233964" y="1954419"/>
            <a:chExt cx="2919934" cy="524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EB2137-6F45-4DCD-9FCE-554555C4F681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972C88-403E-408D-B71F-ECA2C8F79376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22FE78-865E-4522-8245-7B4E352F1BC9}"/>
              </a:ext>
            </a:extLst>
          </p:cNvPr>
          <p:cNvGrpSpPr/>
          <p:nvPr/>
        </p:nvGrpSpPr>
        <p:grpSpPr>
          <a:xfrm>
            <a:off x="1265344" y="5451082"/>
            <a:ext cx="4347992" cy="524761"/>
            <a:chOff x="3233964" y="1954419"/>
            <a:chExt cx="2919934" cy="5247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CEED7-06E1-40EA-98CB-A3AAE13DC92C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8EB4CD-406D-420B-AA1B-3525B21AAFE7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5AEC3-0F66-4513-AEE8-750EFBAAA017}"/>
              </a:ext>
            </a:extLst>
          </p:cNvPr>
          <p:cNvGrpSpPr/>
          <p:nvPr/>
        </p:nvGrpSpPr>
        <p:grpSpPr>
          <a:xfrm>
            <a:off x="6573336" y="5451082"/>
            <a:ext cx="4320000" cy="524761"/>
            <a:chOff x="3233964" y="1954419"/>
            <a:chExt cx="2919934" cy="5247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439A7-21BC-46EA-9217-89F367F24938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056B36-4D83-45AE-B834-6898A36EF685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8286F1-C126-4019-9588-9A063558856F}"/>
              </a:ext>
            </a:extLst>
          </p:cNvPr>
          <p:cNvSpPr txBox="1"/>
          <p:nvPr/>
        </p:nvSpPr>
        <p:spPr>
          <a:xfrm>
            <a:off x="2607662" y="4892432"/>
            <a:ext cx="2432644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F33F70E3-810C-45F9-A72D-DD1B591CECE0}"/>
              </a:ext>
            </a:extLst>
          </p:cNvPr>
          <p:cNvSpPr/>
          <p:nvPr/>
        </p:nvSpPr>
        <p:spPr>
          <a:xfrm>
            <a:off x="2607662" y="5411618"/>
            <a:ext cx="3553599" cy="567481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889CD425-C42D-4CB0-ADB1-ACE9179F856A}"/>
              </a:ext>
            </a:extLst>
          </p:cNvPr>
          <p:cNvSpPr/>
          <p:nvPr/>
        </p:nvSpPr>
        <p:spPr>
          <a:xfrm>
            <a:off x="2607662" y="6027395"/>
            <a:ext cx="445036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21976-313F-46C6-8488-F897BD4D99EF}"/>
              </a:ext>
            </a:extLst>
          </p:cNvPr>
          <p:cNvSpPr txBox="1"/>
          <p:nvPr/>
        </p:nvSpPr>
        <p:spPr>
          <a:xfrm>
            <a:off x="696781" y="1494678"/>
            <a:ext cx="2880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5C4B1-FBFD-4558-BCB4-99B410F7651C}"/>
              </a:ext>
            </a:extLst>
          </p:cNvPr>
          <p:cNvSpPr txBox="1"/>
          <p:nvPr/>
        </p:nvSpPr>
        <p:spPr>
          <a:xfrm>
            <a:off x="696780" y="552336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CC832-B114-48B9-9DE5-0689850A4D0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82591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994E0-4368-484E-8CB3-B0CC1ECC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81502"/>
              </p:ext>
            </p:extLst>
          </p:nvPr>
        </p:nvGraphicFramePr>
        <p:xfrm>
          <a:off x="896984" y="1828808"/>
          <a:ext cx="10363199" cy="421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4">
            <a:extLst>
              <a:ext uri="{FF2B5EF4-FFF2-40B4-BE49-F238E27FC236}">
                <a16:creationId xmlns:a16="http://schemas.microsoft.com/office/drawing/2014/main" id="{1BC83D0B-A162-4B76-9E27-7C60D0B0170B}"/>
              </a:ext>
            </a:extLst>
          </p:cNvPr>
          <p:cNvSpPr/>
          <p:nvPr/>
        </p:nvSpPr>
        <p:spPr>
          <a:xfrm>
            <a:off x="5907830" y="3984707"/>
            <a:ext cx="5296915" cy="2152509"/>
          </a:xfrm>
          <a:custGeom>
            <a:avLst/>
            <a:gdLst>
              <a:gd name="connsiteX0" fmla="*/ 341309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9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11788 w 5296915"/>
              <a:gd name="connsiteY12" fmla="*/ 1224655 h 2152509"/>
              <a:gd name="connsiteX13" fmla="*/ 511788 w 5296915"/>
              <a:gd name="connsiteY13" fmla="*/ 1373055 h 2152509"/>
              <a:gd name="connsiteX14" fmla="*/ 813296 w 5296915"/>
              <a:gd name="connsiteY14" fmla="*/ 1076255 h 2152509"/>
              <a:gd name="connsiteX15" fmla="*/ 511788 w 5296915"/>
              <a:gd name="connsiteY15" fmla="*/ 779454 h 2152509"/>
              <a:gd name="connsiteX16" fmla="*/ 51178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9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9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9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11788" y="1224655"/>
                </a:lnTo>
                <a:lnTo>
                  <a:pt x="511788" y="1373055"/>
                </a:lnTo>
                <a:lnTo>
                  <a:pt x="813296" y="1076255"/>
                </a:lnTo>
                <a:lnTo>
                  <a:pt x="511788" y="779454"/>
                </a:lnTo>
                <a:lnTo>
                  <a:pt x="51178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E378CFC4-224A-44A7-8336-33884CCCFAEB}"/>
              </a:ext>
            </a:extLst>
          </p:cNvPr>
          <p:cNvSpPr/>
          <p:nvPr/>
        </p:nvSpPr>
        <p:spPr>
          <a:xfrm>
            <a:off x="5907830" y="1735565"/>
            <a:ext cx="5296915" cy="2152509"/>
          </a:xfrm>
          <a:custGeom>
            <a:avLst/>
            <a:gdLst>
              <a:gd name="connsiteX0" fmla="*/ 341308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8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23838 w 5296915"/>
              <a:gd name="connsiteY12" fmla="*/ 1224655 h 2152509"/>
              <a:gd name="connsiteX13" fmla="*/ 523838 w 5296915"/>
              <a:gd name="connsiteY13" fmla="*/ 1373055 h 2152509"/>
              <a:gd name="connsiteX14" fmla="*/ 825347 w 5296915"/>
              <a:gd name="connsiteY14" fmla="*/ 1076255 h 2152509"/>
              <a:gd name="connsiteX15" fmla="*/ 523838 w 5296915"/>
              <a:gd name="connsiteY15" fmla="*/ 779454 h 2152509"/>
              <a:gd name="connsiteX16" fmla="*/ 52383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8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8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8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23838" y="1224655"/>
                </a:lnTo>
                <a:lnTo>
                  <a:pt x="523838" y="1373055"/>
                </a:lnTo>
                <a:lnTo>
                  <a:pt x="825347" y="1076255"/>
                </a:lnTo>
                <a:lnTo>
                  <a:pt x="523838" y="779454"/>
                </a:lnTo>
                <a:lnTo>
                  <a:pt x="52383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ardrop 1">
            <a:extLst>
              <a:ext uri="{FF2B5EF4-FFF2-40B4-BE49-F238E27FC236}">
                <a16:creationId xmlns:a16="http://schemas.microsoft.com/office/drawing/2014/main" id="{D5198B68-D353-4350-9E30-A73BC84670D8}"/>
              </a:ext>
            </a:extLst>
          </p:cNvPr>
          <p:cNvSpPr/>
          <p:nvPr/>
        </p:nvSpPr>
        <p:spPr>
          <a:xfrm>
            <a:off x="3201615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F9D552BB-AC9B-4F9A-9582-387DDFFC548D}"/>
              </a:ext>
            </a:extLst>
          </p:cNvPr>
          <p:cNvSpPr/>
          <p:nvPr/>
        </p:nvSpPr>
        <p:spPr>
          <a:xfrm rot="5400000">
            <a:off x="3201614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0935CB37-1A09-426F-AA03-BA70CBE28CD1}"/>
              </a:ext>
            </a:extLst>
          </p:cNvPr>
          <p:cNvSpPr/>
          <p:nvPr/>
        </p:nvSpPr>
        <p:spPr>
          <a:xfrm>
            <a:off x="988221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ardrop 1">
            <a:extLst>
              <a:ext uri="{FF2B5EF4-FFF2-40B4-BE49-F238E27FC236}">
                <a16:creationId xmlns:a16="http://schemas.microsoft.com/office/drawing/2014/main" id="{5002C33D-8A39-48CA-8772-C08C2C3E2130}"/>
              </a:ext>
            </a:extLst>
          </p:cNvPr>
          <p:cNvSpPr/>
          <p:nvPr/>
        </p:nvSpPr>
        <p:spPr>
          <a:xfrm rot="16200000">
            <a:off x="988221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AF6F1EAF-ED84-489E-8175-5419E55066F8}"/>
              </a:ext>
            </a:extLst>
          </p:cNvPr>
          <p:cNvSpPr/>
          <p:nvPr/>
        </p:nvSpPr>
        <p:spPr>
          <a:xfrm>
            <a:off x="2093217" y="2905598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F4B600D6-06B9-44E8-A41A-0CA85A531177}"/>
              </a:ext>
            </a:extLst>
          </p:cNvPr>
          <p:cNvSpPr/>
          <p:nvPr/>
        </p:nvSpPr>
        <p:spPr>
          <a:xfrm rot="5400000">
            <a:off x="3195564" y="2911650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8EE0797-EE10-4024-BADC-B7E447B82573}"/>
              </a:ext>
            </a:extLst>
          </p:cNvPr>
          <p:cNvSpPr/>
          <p:nvPr/>
        </p:nvSpPr>
        <p:spPr>
          <a:xfrm rot="10800000">
            <a:off x="3201616" y="4004572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5F7C6C53-1F07-43AD-9AE2-8358E7533B94}"/>
              </a:ext>
            </a:extLst>
          </p:cNvPr>
          <p:cNvSpPr/>
          <p:nvPr/>
        </p:nvSpPr>
        <p:spPr>
          <a:xfrm rot="16200000">
            <a:off x="2099268" y="4010624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90425-3C81-482A-875C-890F2264FC02}"/>
              </a:ext>
            </a:extLst>
          </p:cNvPr>
          <p:cNvSpPr txBox="1"/>
          <p:nvPr/>
        </p:nvSpPr>
        <p:spPr>
          <a:xfrm>
            <a:off x="2318915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72706-988F-4433-99B6-F357EAC8CD98}"/>
              </a:ext>
            </a:extLst>
          </p:cNvPr>
          <p:cNvSpPr txBox="1"/>
          <p:nvPr/>
        </p:nvSpPr>
        <p:spPr>
          <a:xfrm>
            <a:off x="3361054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2B8E7-4473-4061-ADD0-DE9961AB0959}"/>
              </a:ext>
            </a:extLst>
          </p:cNvPr>
          <p:cNvSpPr txBox="1"/>
          <p:nvPr/>
        </p:nvSpPr>
        <p:spPr>
          <a:xfrm>
            <a:off x="2318915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79568-B164-4F28-931F-CEFC128E245C}"/>
              </a:ext>
            </a:extLst>
          </p:cNvPr>
          <p:cNvSpPr txBox="1"/>
          <p:nvPr/>
        </p:nvSpPr>
        <p:spPr>
          <a:xfrm>
            <a:off x="3361054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D22FE6-5C47-40BD-875F-852F8FD9C857}"/>
              </a:ext>
            </a:extLst>
          </p:cNvPr>
          <p:cNvGrpSpPr/>
          <p:nvPr/>
        </p:nvGrpSpPr>
        <p:grpSpPr>
          <a:xfrm>
            <a:off x="6902434" y="2073156"/>
            <a:ext cx="3922582" cy="1477328"/>
            <a:chOff x="2551706" y="4283314"/>
            <a:chExt cx="14800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481FF8-8A65-4F99-AEFB-1E5BB0B3C432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552B16-7A0F-4544-8F66-01461E83E21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F3A9F-2CFB-4060-ADFD-289456233748}"/>
              </a:ext>
            </a:extLst>
          </p:cNvPr>
          <p:cNvGrpSpPr/>
          <p:nvPr/>
        </p:nvGrpSpPr>
        <p:grpSpPr>
          <a:xfrm>
            <a:off x="6902434" y="4322298"/>
            <a:ext cx="3922582" cy="1477328"/>
            <a:chOff x="2551706" y="4283314"/>
            <a:chExt cx="1480091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8826AD-10A7-408D-AEF7-D0EB10E2305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089965-8627-4D8F-B8A6-30423AE2CF3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34DFD7-A425-47B0-9237-106AD8F75F4E}"/>
              </a:ext>
            </a:extLst>
          </p:cNvPr>
          <p:cNvGrpSpPr/>
          <p:nvPr/>
        </p:nvGrpSpPr>
        <p:grpSpPr>
          <a:xfrm>
            <a:off x="1211222" y="2113511"/>
            <a:ext cx="1316495" cy="896847"/>
            <a:chOff x="879241" y="1988840"/>
            <a:chExt cx="1316495" cy="896847"/>
          </a:xfrm>
        </p:grpSpPr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30A46F15-DD00-49C6-A1ED-D1A723895B07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13">
              <a:extLst>
                <a:ext uri="{FF2B5EF4-FFF2-40B4-BE49-F238E27FC236}">
                  <a16:creationId xmlns:a16="http://schemas.microsoft.com/office/drawing/2014/main" id="{62B5CAD3-C143-48BB-8435-4E787F38E82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093324-68D1-460A-A67C-D37272162A45}"/>
              </a:ext>
            </a:extLst>
          </p:cNvPr>
          <p:cNvGrpSpPr/>
          <p:nvPr/>
        </p:nvGrpSpPr>
        <p:grpSpPr>
          <a:xfrm>
            <a:off x="3710195" y="2113511"/>
            <a:ext cx="1316495" cy="896847"/>
            <a:chOff x="879241" y="1988840"/>
            <a:chExt cx="1316495" cy="896847"/>
          </a:xfrm>
        </p:grpSpPr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D4FC823D-7982-40EA-8BD2-E2EB4386B71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 Placeholder 13">
              <a:extLst>
                <a:ext uri="{FF2B5EF4-FFF2-40B4-BE49-F238E27FC236}">
                  <a16:creationId xmlns:a16="http://schemas.microsoft.com/office/drawing/2014/main" id="{8DA1D96B-9E55-4639-BAFE-0A3F531BBFE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329E62-1C01-4686-9CC7-FEDA75E01C83}"/>
              </a:ext>
            </a:extLst>
          </p:cNvPr>
          <p:cNvGrpSpPr/>
          <p:nvPr/>
        </p:nvGrpSpPr>
        <p:grpSpPr>
          <a:xfrm>
            <a:off x="1211222" y="4812107"/>
            <a:ext cx="1316495" cy="896847"/>
            <a:chOff x="879241" y="1988840"/>
            <a:chExt cx="1316495" cy="896847"/>
          </a:xfrm>
        </p:grpSpPr>
        <p:sp>
          <p:nvSpPr>
            <p:cNvPr id="30" name="Text Placeholder 12">
              <a:extLst>
                <a:ext uri="{FF2B5EF4-FFF2-40B4-BE49-F238E27FC236}">
                  <a16:creationId xmlns:a16="http://schemas.microsoft.com/office/drawing/2014/main" id="{2FE10943-2FF2-45A0-A323-5C4A9BF6A98E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13">
              <a:extLst>
                <a:ext uri="{FF2B5EF4-FFF2-40B4-BE49-F238E27FC236}">
                  <a16:creationId xmlns:a16="http://schemas.microsoft.com/office/drawing/2014/main" id="{B19E2EAE-6A41-4308-B1CE-61C0AEDB558D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CDEF78-8E41-4700-A50A-EC5EDCC23D1C}"/>
              </a:ext>
            </a:extLst>
          </p:cNvPr>
          <p:cNvGrpSpPr/>
          <p:nvPr/>
        </p:nvGrpSpPr>
        <p:grpSpPr>
          <a:xfrm>
            <a:off x="3710195" y="4812107"/>
            <a:ext cx="1316495" cy="896847"/>
            <a:chOff x="879241" y="1988840"/>
            <a:chExt cx="1316495" cy="896847"/>
          </a:xfrm>
        </p:grpSpPr>
        <p:sp>
          <p:nvSpPr>
            <p:cNvPr id="33" name="Text Placeholder 12">
              <a:extLst>
                <a:ext uri="{FF2B5EF4-FFF2-40B4-BE49-F238E27FC236}">
                  <a16:creationId xmlns:a16="http://schemas.microsoft.com/office/drawing/2014/main" id="{E6E66B9B-3A39-406D-946E-57FD8F50B34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 Placeholder 13">
              <a:extLst>
                <a:ext uri="{FF2B5EF4-FFF2-40B4-BE49-F238E27FC236}">
                  <a16:creationId xmlns:a16="http://schemas.microsoft.com/office/drawing/2014/main" id="{DEA4C8C8-606C-4040-8BBF-F5D462F8DA54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532E4-158E-4F7B-8B84-C1705CC24329}"/>
              </a:ext>
            </a:extLst>
          </p:cNvPr>
          <p:cNvSpPr/>
          <p:nvPr/>
        </p:nvSpPr>
        <p:spPr>
          <a:xfrm>
            <a:off x="-12709" y="2151017"/>
            <a:ext cx="4937654" cy="117392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59F4FFA6-06E3-4F27-AB66-599BD2074583}"/>
              </a:ext>
            </a:extLst>
          </p:cNvPr>
          <p:cNvSpPr>
            <a:spLocks noChangeAspect="1"/>
          </p:cNvSpPr>
          <p:nvPr/>
        </p:nvSpPr>
        <p:spPr>
          <a:xfrm>
            <a:off x="653674" y="2482589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5E5E-E995-42F2-86B3-9DD578265101}"/>
              </a:ext>
            </a:extLst>
          </p:cNvPr>
          <p:cNvSpPr txBox="1"/>
          <p:nvPr/>
        </p:nvSpPr>
        <p:spPr>
          <a:xfrm>
            <a:off x="1532709" y="2322483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4118E-FBDD-461F-8B0D-DBEB4C2346A5}"/>
              </a:ext>
            </a:extLst>
          </p:cNvPr>
          <p:cNvSpPr/>
          <p:nvPr/>
        </p:nvSpPr>
        <p:spPr>
          <a:xfrm>
            <a:off x="0" y="3564826"/>
            <a:ext cx="4937654" cy="117392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18">
            <a:extLst>
              <a:ext uri="{FF2B5EF4-FFF2-40B4-BE49-F238E27FC236}">
                <a16:creationId xmlns:a16="http://schemas.microsoft.com/office/drawing/2014/main" id="{37D62A55-3A2F-4EF7-AA9C-CD73D44B5A99}"/>
              </a:ext>
            </a:extLst>
          </p:cNvPr>
          <p:cNvSpPr/>
          <p:nvPr/>
        </p:nvSpPr>
        <p:spPr>
          <a:xfrm rot="10800000">
            <a:off x="461360" y="3926790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D1047-B99F-4BBC-8132-18FFFE14C96B}"/>
              </a:ext>
            </a:extLst>
          </p:cNvPr>
          <p:cNvSpPr txBox="1"/>
          <p:nvPr/>
        </p:nvSpPr>
        <p:spPr>
          <a:xfrm>
            <a:off x="1532709" y="3736292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52B05-6F05-492E-B61C-B8973815CD6C}"/>
              </a:ext>
            </a:extLst>
          </p:cNvPr>
          <p:cNvSpPr/>
          <p:nvPr/>
        </p:nvSpPr>
        <p:spPr>
          <a:xfrm>
            <a:off x="0" y="4978634"/>
            <a:ext cx="4937654" cy="1173928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FCC1BC1B-5506-4622-8EAF-6BF4490014D5}"/>
              </a:ext>
            </a:extLst>
          </p:cNvPr>
          <p:cNvSpPr/>
          <p:nvPr/>
        </p:nvSpPr>
        <p:spPr>
          <a:xfrm>
            <a:off x="554234" y="5310206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A4ACB-AD91-4990-95FD-8F8D7BBE1CDC}"/>
              </a:ext>
            </a:extLst>
          </p:cNvPr>
          <p:cNvSpPr txBox="1"/>
          <p:nvPr/>
        </p:nvSpPr>
        <p:spPr>
          <a:xfrm>
            <a:off x="1532709" y="5150100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71BC41E7-DA57-4424-99A4-474D04A61E81}"/>
              </a:ext>
            </a:extLst>
          </p:cNvPr>
          <p:cNvSpPr txBox="1">
            <a:spLocks/>
          </p:cNvSpPr>
          <p:nvPr/>
        </p:nvSpPr>
        <p:spPr>
          <a:xfrm>
            <a:off x="637065" y="1000533"/>
            <a:ext cx="4300589" cy="59590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24AC5FD-96A5-4A0E-B357-6D4757CE35C5}"/>
              </a:ext>
            </a:extLst>
          </p:cNvPr>
          <p:cNvSpPr txBox="1">
            <a:spLocks/>
          </p:cNvSpPr>
          <p:nvPr/>
        </p:nvSpPr>
        <p:spPr>
          <a:xfrm>
            <a:off x="637065" y="338200"/>
            <a:ext cx="4300589" cy="59590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5400" spc="300" dirty="0">
                <a:solidFill>
                  <a:schemeClr val="bg1"/>
                </a:solidFill>
                <a:latin typeface="+mj-lt"/>
              </a:rPr>
              <a:t>Open Book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8445E3-319A-47FA-80BC-C12CC5DFB4E3}"/>
              </a:ext>
            </a:extLst>
          </p:cNvPr>
          <p:cNvSpPr/>
          <p:nvPr/>
        </p:nvSpPr>
        <p:spPr>
          <a:xfrm>
            <a:off x="5677989" y="483326"/>
            <a:ext cx="6094136" cy="6043748"/>
          </a:xfrm>
          <a:prstGeom prst="roundRect">
            <a:avLst>
              <a:gd name="adj" fmla="val 209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95630" y="542171"/>
            <a:ext cx="31883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7ACADF-5154-4BEF-8C00-9FE7AE2F4F12}"/>
              </a:ext>
            </a:extLst>
          </p:cNvPr>
          <p:cNvGrpSpPr/>
          <p:nvPr/>
        </p:nvGrpSpPr>
        <p:grpSpPr>
          <a:xfrm>
            <a:off x="5996532" y="745748"/>
            <a:ext cx="5056593" cy="1308146"/>
            <a:chOff x="5839777" y="988351"/>
            <a:chExt cx="5056593" cy="13081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60C982-EE70-46A1-BD27-A68F19A5E3E1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D77D47-01D8-4173-8C62-DE0B2E4555C1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864BF-0607-4E66-9F12-4DD8EE893AAA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C14A20-9725-4BE3-8EBE-377232491E5C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9A893A-EC3F-4BF0-9518-47A7EDFED46A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C22A54-5887-4BC3-A62A-D8700294AE43}"/>
              </a:ext>
            </a:extLst>
          </p:cNvPr>
          <p:cNvGrpSpPr/>
          <p:nvPr/>
        </p:nvGrpSpPr>
        <p:grpSpPr>
          <a:xfrm>
            <a:off x="5996532" y="2149723"/>
            <a:ext cx="5056593" cy="1308146"/>
            <a:chOff x="5839777" y="988351"/>
            <a:chExt cx="5056593" cy="13081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31A275-A3B5-4D70-8114-7C5AF3CB52C3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84C85-EAB3-46EB-96B0-79EECC7CA67C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5AFD7E-588A-4A54-BD21-C1224FBF3600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D4587E-C1B8-4927-8C77-4851005A166B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BF0F08-06A6-46E3-A21D-4B0C7A308E09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610211-39D1-4498-AF58-3ABE32348675}"/>
              </a:ext>
            </a:extLst>
          </p:cNvPr>
          <p:cNvGrpSpPr/>
          <p:nvPr/>
        </p:nvGrpSpPr>
        <p:grpSpPr>
          <a:xfrm>
            <a:off x="5996532" y="3553698"/>
            <a:ext cx="5056593" cy="1308146"/>
            <a:chOff x="5839777" y="988351"/>
            <a:chExt cx="5056593" cy="13081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90FBD5-146D-4432-959D-43AA7F08132A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FC79DF-AD6A-4C34-B532-7950BCD00D21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558956B-6BFD-4DA2-B330-F891A717E7CF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89A7AA-3193-46B4-A3E6-2F2F6C5F7865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C33E4B-0212-4DE1-80C8-D95F7E2A8A5F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494B5C-EEC7-4BCE-AD94-6969C1ED7F7A}"/>
              </a:ext>
            </a:extLst>
          </p:cNvPr>
          <p:cNvGrpSpPr/>
          <p:nvPr/>
        </p:nvGrpSpPr>
        <p:grpSpPr>
          <a:xfrm>
            <a:off x="5996532" y="4957673"/>
            <a:ext cx="5056593" cy="1308146"/>
            <a:chOff x="5839777" y="988351"/>
            <a:chExt cx="5056593" cy="13081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4B167D-C6EB-464B-9464-3394B1E59996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F46F16-A594-4FF5-8CAC-D56B9091376F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25B09F-052B-4FF0-99FB-99935CD2CAF8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699C82-BA0A-4468-9087-E85DF462035A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3C9CE8-E1B9-4A10-A362-71EC59B9E8B2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BEDF33-43DB-4B6E-A996-857A01127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355283"/>
              </p:ext>
            </p:extLst>
          </p:nvPr>
        </p:nvGraphicFramePr>
        <p:xfrm>
          <a:off x="6168008" y="1777526"/>
          <a:ext cx="5283357" cy="394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A233BD-8743-4736-8D7E-5AE6EC2C1FE9}"/>
              </a:ext>
            </a:extLst>
          </p:cNvPr>
          <p:cNvSpPr txBox="1"/>
          <p:nvPr/>
        </p:nvSpPr>
        <p:spPr>
          <a:xfrm>
            <a:off x="906227" y="218817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75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B452-FECA-4415-AA29-AD17F90E11F7}"/>
              </a:ext>
            </a:extLst>
          </p:cNvPr>
          <p:cNvSpPr txBox="1"/>
          <p:nvPr/>
        </p:nvSpPr>
        <p:spPr>
          <a:xfrm>
            <a:off x="928474" y="192558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0C947-D4CD-4A3A-8077-4DCB92DD1689}"/>
              </a:ext>
            </a:extLst>
          </p:cNvPr>
          <p:cNvSpPr txBox="1"/>
          <p:nvPr/>
        </p:nvSpPr>
        <p:spPr>
          <a:xfrm>
            <a:off x="1950344" y="217278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7DA9C-B7D2-43C8-B2EB-3F31581342CA}"/>
              </a:ext>
            </a:extLst>
          </p:cNvPr>
          <p:cNvSpPr txBox="1"/>
          <p:nvPr/>
        </p:nvSpPr>
        <p:spPr>
          <a:xfrm>
            <a:off x="906227" y="321705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34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410C3-93C6-4D31-85A0-3EA183C2F72A}"/>
              </a:ext>
            </a:extLst>
          </p:cNvPr>
          <p:cNvSpPr txBox="1"/>
          <p:nvPr/>
        </p:nvSpPr>
        <p:spPr>
          <a:xfrm>
            <a:off x="928474" y="295446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C74E8-5D76-4FD2-8411-7B4B835717E0}"/>
              </a:ext>
            </a:extLst>
          </p:cNvPr>
          <p:cNvSpPr txBox="1"/>
          <p:nvPr/>
        </p:nvSpPr>
        <p:spPr>
          <a:xfrm>
            <a:off x="1950344" y="320166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F10BE-04F2-4FEA-929C-E927D26E0B9D}"/>
              </a:ext>
            </a:extLst>
          </p:cNvPr>
          <p:cNvSpPr txBox="1"/>
          <p:nvPr/>
        </p:nvSpPr>
        <p:spPr>
          <a:xfrm>
            <a:off x="906227" y="424594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86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08626-4A74-430E-B807-9BA17AC9D5E3}"/>
              </a:ext>
            </a:extLst>
          </p:cNvPr>
          <p:cNvSpPr txBox="1"/>
          <p:nvPr/>
        </p:nvSpPr>
        <p:spPr>
          <a:xfrm>
            <a:off x="928474" y="398335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A9D4-7B21-4DE5-A641-79FF8091E0F0}"/>
              </a:ext>
            </a:extLst>
          </p:cNvPr>
          <p:cNvSpPr txBox="1"/>
          <p:nvPr/>
        </p:nvSpPr>
        <p:spPr>
          <a:xfrm>
            <a:off x="1950344" y="423055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2BF8F-8CAC-4BAA-AB26-AA7F8DA3681F}"/>
              </a:ext>
            </a:extLst>
          </p:cNvPr>
          <p:cNvSpPr txBox="1"/>
          <p:nvPr/>
        </p:nvSpPr>
        <p:spPr>
          <a:xfrm>
            <a:off x="906227" y="527482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E71EE-3108-43CC-859A-312D57F38B1E}"/>
              </a:ext>
            </a:extLst>
          </p:cNvPr>
          <p:cNvSpPr txBox="1"/>
          <p:nvPr/>
        </p:nvSpPr>
        <p:spPr>
          <a:xfrm>
            <a:off x="928474" y="501223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8F776-7B35-4522-A115-4435B4FAF0B5}"/>
              </a:ext>
            </a:extLst>
          </p:cNvPr>
          <p:cNvSpPr txBox="1"/>
          <p:nvPr/>
        </p:nvSpPr>
        <p:spPr>
          <a:xfrm>
            <a:off x="1950344" y="525943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1FE2C863-282F-4FB5-8362-B7E0F82B59E6}"/>
              </a:ext>
            </a:extLst>
          </p:cNvPr>
          <p:cNvGrpSpPr/>
          <p:nvPr/>
        </p:nvGrpSpPr>
        <p:grpSpPr>
          <a:xfrm>
            <a:off x="6875980" y="5800203"/>
            <a:ext cx="3867413" cy="276999"/>
            <a:chOff x="6574238" y="5663469"/>
            <a:chExt cx="3867413" cy="276999"/>
          </a:xfrm>
        </p:grpSpPr>
        <p:grpSp>
          <p:nvGrpSpPr>
            <p:cNvPr id="17" name="그룹 5">
              <a:extLst>
                <a:ext uri="{FF2B5EF4-FFF2-40B4-BE49-F238E27FC236}">
                  <a16:creationId xmlns:a16="http://schemas.microsoft.com/office/drawing/2014/main" id="{7035360E-E1A0-4463-AF91-99AE18525944}"/>
                </a:ext>
              </a:extLst>
            </p:cNvPr>
            <p:cNvGrpSpPr/>
            <p:nvPr/>
          </p:nvGrpSpPr>
          <p:grpSpPr>
            <a:xfrm>
              <a:off x="6574238" y="5663469"/>
              <a:ext cx="1156465" cy="276999"/>
              <a:chOff x="6574238" y="5663469"/>
              <a:chExt cx="1156465" cy="27699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D4FD909-6754-4EA7-8704-DB168E851566}"/>
                  </a:ext>
                </a:extLst>
              </p:cNvPr>
              <p:cNvSpPr/>
              <p:nvPr/>
            </p:nvSpPr>
            <p:spPr>
              <a:xfrm>
                <a:off x="6574238" y="5724364"/>
                <a:ext cx="144000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AD122E-A4BD-4EC9-9DE3-1F0551B8B772}"/>
                  </a:ext>
                </a:extLst>
              </p:cNvPr>
              <p:cNvSpPr txBox="1"/>
              <p:nvPr/>
            </p:nvSpPr>
            <p:spPr>
              <a:xfrm>
                <a:off x="6722703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A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그룹 2">
              <a:extLst>
                <a:ext uri="{FF2B5EF4-FFF2-40B4-BE49-F238E27FC236}">
                  <a16:creationId xmlns:a16="http://schemas.microsoft.com/office/drawing/2014/main" id="{985854BB-1003-4DA0-A4F4-4A5E9612CE44}"/>
                </a:ext>
              </a:extLst>
            </p:cNvPr>
            <p:cNvGrpSpPr/>
            <p:nvPr/>
          </p:nvGrpSpPr>
          <p:grpSpPr>
            <a:xfrm>
              <a:off x="7911712" y="5663469"/>
              <a:ext cx="1156465" cy="276999"/>
              <a:chOff x="7663883" y="5663469"/>
              <a:chExt cx="1156465" cy="2769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06071A-FE55-46DF-A296-CFDF2CC2DFB9}"/>
                  </a:ext>
                </a:extLst>
              </p:cNvPr>
              <p:cNvSpPr/>
              <p:nvPr/>
            </p:nvSpPr>
            <p:spPr>
              <a:xfrm>
                <a:off x="7663883" y="5724364"/>
                <a:ext cx="144000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EB3C2A-1292-4C13-ADAC-170134F2C306}"/>
                  </a:ext>
                </a:extLst>
              </p:cNvPr>
              <p:cNvSpPr txBox="1"/>
              <p:nvPr/>
            </p:nvSpPr>
            <p:spPr>
              <a:xfrm>
                <a:off x="7812348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B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그룹 1">
              <a:extLst>
                <a:ext uri="{FF2B5EF4-FFF2-40B4-BE49-F238E27FC236}">
                  <a16:creationId xmlns:a16="http://schemas.microsoft.com/office/drawing/2014/main" id="{F9694252-EA8D-438B-A2C4-EE351343F756}"/>
                </a:ext>
              </a:extLst>
            </p:cNvPr>
            <p:cNvGrpSpPr/>
            <p:nvPr/>
          </p:nvGrpSpPr>
          <p:grpSpPr>
            <a:xfrm>
              <a:off x="9249185" y="5663469"/>
              <a:ext cx="1192466" cy="276999"/>
              <a:chOff x="8753528" y="5663469"/>
              <a:chExt cx="1192466" cy="2769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08D4DE-D4D7-4AAC-A71E-19D0D12D308A}"/>
                  </a:ext>
                </a:extLst>
              </p:cNvPr>
              <p:cNvSpPr/>
              <p:nvPr/>
            </p:nvSpPr>
            <p:spPr>
              <a:xfrm>
                <a:off x="8753528" y="5724364"/>
                <a:ext cx="144000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42955B-7D4C-40EC-BD6B-E53D249F4710}"/>
                  </a:ext>
                </a:extLst>
              </p:cNvPr>
              <p:cNvSpPr txBox="1"/>
              <p:nvPr/>
            </p:nvSpPr>
            <p:spPr>
              <a:xfrm>
                <a:off x="8901994" y="5663469"/>
                <a:ext cx="1044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8F5E345-948D-4A8A-9E98-EFF6AD5B6802}"/>
              </a:ext>
            </a:extLst>
          </p:cNvPr>
          <p:cNvSpPr/>
          <p:nvPr/>
        </p:nvSpPr>
        <p:spPr>
          <a:xfrm rot="13500000">
            <a:off x="-2419680" y="1003323"/>
            <a:ext cx="4844456" cy="4844454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0ABD7D-DC72-4F18-84E1-3989BF7734E1}"/>
              </a:ext>
            </a:extLst>
          </p:cNvPr>
          <p:cNvGrpSpPr/>
          <p:nvPr/>
        </p:nvGrpSpPr>
        <p:grpSpPr>
          <a:xfrm>
            <a:off x="1013989" y="1193294"/>
            <a:ext cx="4209255" cy="4471413"/>
            <a:chOff x="463730" y="1306323"/>
            <a:chExt cx="3651566" cy="3878990"/>
          </a:xfrm>
        </p:grpSpPr>
        <p:pic>
          <p:nvPicPr>
            <p:cNvPr id="5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F16D970B-0E99-431B-8271-62C8D1D18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48174">
              <a:off x="590571" y="2157736"/>
              <a:ext cx="3524725" cy="302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7460CC77-D966-49D3-A51D-6E834C7DB415}"/>
                </a:ext>
              </a:extLst>
            </p:cNvPr>
            <p:cNvSpPr/>
            <p:nvPr/>
          </p:nvSpPr>
          <p:spPr>
            <a:xfrm rot="17100000">
              <a:off x="568602" y="1201451"/>
              <a:ext cx="2586850" cy="2796594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C818E-10C2-4B13-AA6A-E7EB33C1A7E1}"/>
              </a:ext>
            </a:extLst>
          </p:cNvPr>
          <p:cNvGrpSpPr/>
          <p:nvPr/>
        </p:nvGrpSpPr>
        <p:grpSpPr>
          <a:xfrm>
            <a:off x="6960928" y="1857759"/>
            <a:ext cx="4582240" cy="856491"/>
            <a:chOff x="-475010" y="1129566"/>
            <a:chExt cx="4241713" cy="856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D44C32-F778-42C4-A8B9-38DC0DD98CB8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E0CF90-B5E0-48C6-A63D-348DD38B351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EBBA17-4AF0-4ECB-B15C-C86895791A03}"/>
              </a:ext>
            </a:extLst>
          </p:cNvPr>
          <p:cNvGrpSpPr/>
          <p:nvPr/>
        </p:nvGrpSpPr>
        <p:grpSpPr>
          <a:xfrm>
            <a:off x="6960928" y="2966653"/>
            <a:ext cx="4582240" cy="856491"/>
            <a:chOff x="-475010" y="1129566"/>
            <a:chExt cx="4241713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44E29-EC1C-465C-BBB5-FFFDC15170F5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35CD29-F862-4D0A-87D5-ABFB31BCA7B0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CB558-8846-479C-BE6C-0C0223AD927A}"/>
              </a:ext>
            </a:extLst>
          </p:cNvPr>
          <p:cNvGrpSpPr/>
          <p:nvPr/>
        </p:nvGrpSpPr>
        <p:grpSpPr>
          <a:xfrm>
            <a:off x="6960928" y="4075545"/>
            <a:ext cx="4582240" cy="856491"/>
            <a:chOff x="-475010" y="1129566"/>
            <a:chExt cx="4241713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C87CA8-2A0C-45D2-B6AC-8AAD1189AECB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EC07E6-2995-4866-A799-8A5A145A2FC1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9357D-92EC-4C2E-B1B7-BBE937A9B95F}"/>
              </a:ext>
            </a:extLst>
          </p:cNvPr>
          <p:cNvGrpSpPr/>
          <p:nvPr/>
        </p:nvGrpSpPr>
        <p:grpSpPr>
          <a:xfrm>
            <a:off x="6960928" y="5184439"/>
            <a:ext cx="4582240" cy="856491"/>
            <a:chOff x="-475010" y="1129566"/>
            <a:chExt cx="4241713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C72496-77DF-4069-BF73-6B5B56330D52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B3BE4B-E335-4BD7-B1CC-35C8712E836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E9E604-6471-4796-BDF7-25AE8F38263E}"/>
              </a:ext>
            </a:extLst>
          </p:cNvPr>
          <p:cNvSpPr txBox="1"/>
          <p:nvPr/>
        </p:nvSpPr>
        <p:spPr>
          <a:xfrm>
            <a:off x="6096000" y="1842372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B92D0-C997-46AF-95D1-75F143D72F6F}"/>
              </a:ext>
            </a:extLst>
          </p:cNvPr>
          <p:cNvSpPr txBox="1"/>
          <p:nvPr/>
        </p:nvSpPr>
        <p:spPr>
          <a:xfrm>
            <a:off x="6096000" y="2951265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49FDC-1A47-47EB-BF7E-DA555F8C4367}"/>
              </a:ext>
            </a:extLst>
          </p:cNvPr>
          <p:cNvSpPr txBox="1"/>
          <p:nvPr/>
        </p:nvSpPr>
        <p:spPr>
          <a:xfrm>
            <a:off x="6096000" y="4060158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23D81-246F-4E4B-8F50-17051B803E93}"/>
              </a:ext>
            </a:extLst>
          </p:cNvPr>
          <p:cNvSpPr txBox="1"/>
          <p:nvPr/>
        </p:nvSpPr>
        <p:spPr>
          <a:xfrm>
            <a:off x="6096000" y="5169052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59D6F3-CA8E-4AA0-8E72-29BDF49839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FEAF3-7393-4054-A599-CE8EE60EDEC1}"/>
              </a:ext>
            </a:extLst>
          </p:cNvPr>
          <p:cNvSpPr/>
          <p:nvPr/>
        </p:nvSpPr>
        <p:spPr>
          <a:xfrm>
            <a:off x="0" y="2981325"/>
            <a:ext cx="12192000" cy="96957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549C65-600F-41B5-8596-D1DD966F6326}"/>
              </a:ext>
            </a:extLst>
          </p:cNvPr>
          <p:cNvGrpSpPr/>
          <p:nvPr/>
        </p:nvGrpSpPr>
        <p:grpSpPr>
          <a:xfrm>
            <a:off x="4074005" y="4349542"/>
            <a:ext cx="7624913" cy="1038550"/>
            <a:chOff x="3501215" y="1904844"/>
            <a:chExt cx="4031191" cy="1038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243291-FED3-4680-A001-910E021DC881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1C36AC-3225-4C82-A53A-696BA8D65BE6}"/>
                </a:ext>
              </a:extLst>
            </p:cNvPr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03372B-C052-4A17-8329-DC62A87567D1}"/>
              </a:ext>
            </a:extLst>
          </p:cNvPr>
          <p:cNvSpPr txBox="1"/>
          <p:nvPr/>
        </p:nvSpPr>
        <p:spPr>
          <a:xfrm>
            <a:off x="585182" y="5384361"/>
            <a:ext cx="22911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5386-2E96-4B71-BC35-7C44F657742D}"/>
              </a:ext>
            </a:extLst>
          </p:cNvPr>
          <p:cNvSpPr txBox="1"/>
          <p:nvPr/>
        </p:nvSpPr>
        <p:spPr>
          <a:xfrm>
            <a:off x="40740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2FA0-8655-4718-83F8-B9F1946A4ECE}"/>
              </a:ext>
            </a:extLst>
          </p:cNvPr>
          <p:cNvSpPr txBox="1"/>
          <p:nvPr/>
        </p:nvSpPr>
        <p:spPr>
          <a:xfrm>
            <a:off x="668385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344D8-322D-4FCF-B307-B620DE63B9A7}"/>
              </a:ext>
            </a:extLst>
          </p:cNvPr>
          <p:cNvSpPr txBox="1"/>
          <p:nvPr/>
        </p:nvSpPr>
        <p:spPr>
          <a:xfrm>
            <a:off x="92937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CEF29-9955-46AE-83CE-C5E12AC979E3}"/>
              </a:ext>
            </a:extLst>
          </p:cNvPr>
          <p:cNvSpPr txBox="1"/>
          <p:nvPr/>
        </p:nvSpPr>
        <p:spPr>
          <a:xfrm>
            <a:off x="5884564" y="3067269"/>
            <a:ext cx="58117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89A4B-8780-4959-9325-F15326AF12F7}"/>
              </a:ext>
            </a:extLst>
          </p:cNvPr>
          <p:cNvGrpSpPr/>
          <p:nvPr/>
        </p:nvGrpSpPr>
        <p:grpSpPr>
          <a:xfrm>
            <a:off x="5183588" y="1765518"/>
            <a:ext cx="840302" cy="925633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D4108-666B-407A-8473-14E1122C4C4E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ABC7F02-4AE0-45F2-9187-D6F52D8D6B64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7D35AE0-5681-4CC2-A776-3A2A1BF4D502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3D56F9-4C6F-44D5-B675-64469DB1A42D}"/>
              </a:ext>
            </a:extLst>
          </p:cNvPr>
          <p:cNvGrpSpPr/>
          <p:nvPr/>
        </p:nvGrpSpPr>
        <p:grpSpPr>
          <a:xfrm>
            <a:off x="6175796" y="2617914"/>
            <a:ext cx="840302" cy="925633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04464E-73A2-4245-B77D-ADEEE5B14E3D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EA8F45-A7E8-4E1C-9EB5-7DD32E3116D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6576D02-0543-4CD2-9323-6237AA0D18CA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3EF4F-D11A-4A5E-89F8-0963321579D0}"/>
              </a:ext>
            </a:extLst>
          </p:cNvPr>
          <p:cNvGrpSpPr/>
          <p:nvPr/>
        </p:nvGrpSpPr>
        <p:grpSpPr>
          <a:xfrm>
            <a:off x="7168002" y="3470310"/>
            <a:ext cx="840302" cy="925633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FB8AAD-7C7D-44FE-86A1-B7B5410E3C60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AB39098-A6D7-45EF-8A0F-3087F57572EF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0814437-A583-43AA-99D8-B716BA2F619E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967091-E1BE-4C0C-A486-49AF4D353001}"/>
              </a:ext>
            </a:extLst>
          </p:cNvPr>
          <p:cNvGrpSpPr/>
          <p:nvPr/>
        </p:nvGrpSpPr>
        <p:grpSpPr>
          <a:xfrm>
            <a:off x="6175796" y="4322707"/>
            <a:ext cx="840302" cy="925633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4FDAE7-F642-43C0-A435-FA4D102B040A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D04E940-96AD-4379-B591-7E17ADF6712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0ED4BF5-04A6-496A-8CAC-ED91A24FB2EE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F0323E-8397-43A7-BB0F-6A817480F4E3}"/>
              </a:ext>
            </a:extLst>
          </p:cNvPr>
          <p:cNvGrpSpPr/>
          <p:nvPr/>
        </p:nvGrpSpPr>
        <p:grpSpPr>
          <a:xfrm>
            <a:off x="5183588" y="5175103"/>
            <a:ext cx="840302" cy="925633"/>
            <a:chOff x="676746" y="2780928"/>
            <a:chExt cx="1352458" cy="1296144"/>
          </a:xfrm>
          <a:solidFill>
            <a:schemeClr val="accent5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1BAC4-4D51-4A95-9B8C-B1CE5D2087A1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706B11B-67FB-4DEC-8966-E7367C0D91C3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EC2380-83A2-46D9-8367-4F97B1EB460F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4E1DD4-34E6-4A0C-89FE-F43E259881D0}"/>
              </a:ext>
            </a:extLst>
          </p:cNvPr>
          <p:cNvGrpSpPr/>
          <p:nvPr/>
        </p:nvGrpSpPr>
        <p:grpSpPr>
          <a:xfrm>
            <a:off x="758757" y="1807783"/>
            <a:ext cx="4342420" cy="856491"/>
            <a:chOff x="-460977" y="1129566"/>
            <a:chExt cx="3845323" cy="8564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9B3BDF-DFEC-48AA-861A-42EDABDECFFB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2F6F28-410D-4BEB-BA9F-DF63F3950B8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D57117-6AEC-4142-8C4D-3C653C808339}"/>
              </a:ext>
            </a:extLst>
          </p:cNvPr>
          <p:cNvGrpSpPr/>
          <p:nvPr/>
        </p:nvGrpSpPr>
        <p:grpSpPr>
          <a:xfrm>
            <a:off x="758757" y="5217368"/>
            <a:ext cx="4342420" cy="856491"/>
            <a:chOff x="-460977" y="1129566"/>
            <a:chExt cx="3845323" cy="8564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428224-BE74-48C2-8923-5EC2616CEEB3}"/>
                </a:ext>
              </a:extLst>
            </p:cNvPr>
            <p:cNvSpPr txBox="1"/>
            <p:nvPr/>
          </p:nvSpPr>
          <p:spPr>
            <a:xfrm>
              <a:off x="-460977" y="1129566"/>
              <a:ext cx="3845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A0FBC-738A-4D27-90D2-3B9749F0115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279B2C-60AF-401F-A044-4F5ADD06272D}"/>
              </a:ext>
            </a:extLst>
          </p:cNvPr>
          <p:cNvGrpSpPr/>
          <p:nvPr/>
        </p:nvGrpSpPr>
        <p:grpSpPr>
          <a:xfrm>
            <a:off x="7100388" y="2660179"/>
            <a:ext cx="4387978" cy="856491"/>
            <a:chOff x="-475010" y="1129566"/>
            <a:chExt cx="3859356" cy="85649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6DA3F4-946D-49DE-8A61-F63DD375BDE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138C5-4F8D-45FA-8890-4901E542036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42FD71-0F20-49E7-88CA-93C4BDB34840}"/>
              </a:ext>
            </a:extLst>
          </p:cNvPr>
          <p:cNvGrpSpPr/>
          <p:nvPr/>
        </p:nvGrpSpPr>
        <p:grpSpPr>
          <a:xfrm>
            <a:off x="7100388" y="4364971"/>
            <a:ext cx="4387978" cy="856491"/>
            <a:chOff x="-475010" y="1129566"/>
            <a:chExt cx="3859356" cy="8564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05C83F-BE72-4E75-9D3E-1FC33A44337F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220D4D-FA9C-45E0-BF33-5C8B5D55DA94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4CB5A-91E1-45B3-9CE6-F4A09E463C74}"/>
              </a:ext>
            </a:extLst>
          </p:cNvPr>
          <p:cNvGrpSpPr/>
          <p:nvPr/>
        </p:nvGrpSpPr>
        <p:grpSpPr>
          <a:xfrm>
            <a:off x="1841134" y="3512575"/>
            <a:ext cx="4171552" cy="856491"/>
            <a:chOff x="-460977" y="1129566"/>
            <a:chExt cx="3845323" cy="8564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547039-CD36-4B91-B030-713239ED327F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7A9CB-3449-4CDE-8817-81CE8D1F98DF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ADF0A7B6-3A7A-4281-8892-7185DED639B5}"/>
              </a:ext>
            </a:extLst>
          </p:cNvPr>
          <p:cNvSpPr/>
          <p:nvPr/>
        </p:nvSpPr>
        <p:spPr>
          <a:xfrm flipH="1">
            <a:off x="5439602" y="5494280"/>
            <a:ext cx="316187" cy="31696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8FBB5400-0836-44A1-A953-E8851A7735D7}"/>
              </a:ext>
            </a:extLst>
          </p:cNvPr>
          <p:cNvSpPr/>
          <p:nvPr/>
        </p:nvSpPr>
        <p:spPr>
          <a:xfrm>
            <a:off x="6446420" y="4610656"/>
            <a:ext cx="306952" cy="36690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0DA35DC3-8E44-4D51-B592-09A1D2E0D29C}"/>
              </a:ext>
            </a:extLst>
          </p:cNvPr>
          <p:cNvSpPr/>
          <p:nvPr/>
        </p:nvSpPr>
        <p:spPr>
          <a:xfrm>
            <a:off x="5439602" y="2049700"/>
            <a:ext cx="355325" cy="3582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F5F01160-E2A1-403B-9A3B-386431126B07}"/>
              </a:ext>
            </a:extLst>
          </p:cNvPr>
          <p:cNvSpPr>
            <a:spLocks noChangeAspect="1"/>
          </p:cNvSpPr>
          <p:nvPr/>
        </p:nvSpPr>
        <p:spPr>
          <a:xfrm>
            <a:off x="6498238" y="2906726"/>
            <a:ext cx="255135" cy="36859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C30C089A-D28B-456A-A415-4EA61E16D0BD}"/>
              </a:ext>
            </a:extLst>
          </p:cNvPr>
          <p:cNvSpPr/>
          <p:nvPr/>
        </p:nvSpPr>
        <p:spPr>
          <a:xfrm>
            <a:off x="7402696" y="3767742"/>
            <a:ext cx="331837" cy="3482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3">
            <a:extLst>
              <a:ext uri="{FF2B5EF4-FFF2-40B4-BE49-F238E27FC236}">
                <a16:creationId xmlns:a16="http://schemas.microsoft.com/office/drawing/2014/main" id="{651360AB-09C5-482C-B00B-A5D357EE815B}"/>
              </a:ext>
            </a:extLst>
          </p:cNvPr>
          <p:cNvSpPr>
            <a:spLocks noChangeAspect="1"/>
          </p:cNvSpPr>
          <p:nvPr/>
        </p:nvSpPr>
        <p:spPr>
          <a:xfrm flipH="1">
            <a:off x="8308730" y="1814677"/>
            <a:ext cx="3883266" cy="4120132"/>
          </a:xfrm>
          <a:custGeom>
            <a:avLst/>
            <a:gdLst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3242086 w 3685559"/>
              <a:gd name="connsiteY0" fmla="*/ 502 h 4075717"/>
              <a:gd name="connsiteX1" fmla="*/ 3039781 w 3685559"/>
              <a:gd name="connsiteY1" fmla="*/ 236898 h 4075717"/>
              <a:gd name="connsiteX2" fmla="*/ 2587911 w 3685559"/>
              <a:gd name="connsiteY2" fmla="*/ 1238878 h 4075717"/>
              <a:gd name="connsiteX3" fmla="*/ 2116392 w 3685559"/>
              <a:gd name="connsiteY3" fmla="*/ 2005097 h 4075717"/>
              <a:gd name="connsiteX4" fmla="*/ 0 w 3685559"/>
              <a:gd name="connsiteY4" fmla="*/ 2087841 h 4075717"/>
              <a:gd name="connsiteX5" fmla="*/ 643998 w 3685559"/>
              <a:gd name="connsiteY5" fmla="*/ 3833487 h 4075717"/>
              <a:gd name="connsiteX6" fmla="*/ 1836159 w 3685559"/>
              <a:gd name="connsiteY6" fmla="*/ 3833487 h 4075717"/>
              <a:gd name="connsiteX7" fmla="*/ 1836159 w 3685559"/>
              <a:gd name="connsiteY7" fmla="*/ 3838265 h 4075717"/>
              <a:gd name="connsiteX8" fmla="*/ 3584325 w 3685559"/>
              <a:gd name="connsiteY8" fmla="*/ 4075717 h 4075717"/>
              <a:gd name="connsiteX9" fmla="*/ 3618831 w 3685559"/>
              <a:gd name="connsiteY9" fmla="*/ 1784605 h 4075717"/>
              <a:gd name="connsiteX10" fmla="*/ 3452360 w 3685559"/>
              <a:gd name="connsiteY10" fmla="*/ 1641635 h 4075717"/>
              <a:gd name="connsiteX11" fmla="*/ 3678295 w 3685559"/>
              <a:gd name="connsiteY11" fmla="*/ 698595 h 4075717"/>
              <a:gd name="connsiteX12" fmla="*/ 3242086 w 3685559"/>
              <a:gd name="connsiteY12" fmla="*/ 502 h 4075717"/>
              <a:gd name="connsiteX0" fmla="*/ 3250449 w 3693922"/>
              <a:gd name="connsiteY0" fmla="*/ 502 h 4075717"/>
              <a:gd name="connsiteX1" fmla="*/ 3048144 w 3693922"/>
              <a:gd name="connsiteY1" fmla="*/ 236898 h 4075717"/>
              <a:gd name="connsiteX2" fmla="*/ 2596274 w 3693922"/>
              <a:gd name="connsiteY2" fmla="*/ 1238878 h 4075717"/>
              <a:gd name="connsiteX3" fmla="*/ 2124755 w 3693922"/>
              <a:gd name="connsiteY3" fmla="*/ 2005097 h 4075717"/>
              <a:gd name="connsiteX4" fmla="*/ 8363 w 3693922"/>
              <a:gd name="connsiteY4" fmla="*/ 2087841 h 4075717"/>
              <a:gd name="connsiteX5" fmla="*/ 0 w 3693922"/>
              <a:gd name="connsiteY5" fmla="*/ 3911765 h 4075717"/>
              <a:gd name="connsiteX6" fmla="*/ 1844522 w 3693922"/>
              <a:gd name="connsiteY6" fmla="*/ 3833487 h 4075717"/>
              <a:gd name="connsiteX7" fmla="*/ 1844522 w 3693922"/>
              <a:gd name="connsiteY7" fmla="*/ 3838265 h 4075717"/>
              <a:gd name="connsiteX8" fmla="*/ 3592688 w 3693922"/>
              <a:gd name="connsiteY8" fmla="*/ 4075717 h 4075717"/>
              <a:gd name="connsiteX9" fmla="*/ 3627194 w 3693922"/>
              <a:gd name="connsiteY9" fmla="*/ 1784605 h 4075717"/>
              <a:gd name="connsiteX10" fmla="*/ 3460723 w 3693922"/>
              <a:gd name="connsiteY10" fmla="*/ 1641635 h 4075717"/>
              <a:gd name="connsiteX11" fmla="*/ 3686658 w 3693922"/>
              <a:gd name="connsiteY11" fmla="*/ 698595 h 4075717"/>
              <a:gd name="connsiteX12" fmla="*/ 3250449 w 3693922"/>
              <a:gd name="connsiteY12" fmla="*/ 502 h 407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3922" h="4075717">
                <a:moveTo>
                  <a:pt x="3250449" y="502"/>
                </a:moveTo>
                <a:cubicBezTo>
                  <a:pt x="3155074" y="7112"/>
                  <a:pt x="3074749" y="79316"/>
                  <a:pt x="3048144" y="236898"/>
                </a:cubicBezTo>
                <a:cubicBezTo>
                  <a:pt x="2933538" y="708418"/>
                  <a:pt x="2759995" y="895061"/>
                  <a:pt x="2596274" y="1238878"/>
                </a:cubicBezTo>
                <a:cubicBezTo>
                  <a:pt x="2412905" y="1523754"/>
                  <a:pt x="2271473" y="1671105"/>
                  <a:pt x="2124755" y="2005097"/>
                </a:cubicBezTo>
                <a:cubicBezTo>
                  <a:pt x="2022146" y="2185125"/>
                  <a:pt x="559547" y="2088967"/>
                  <a:pt x="8363" y="2087841"/>
                </a:cubicBezTo>
                <a:cubicBezTo>
                  <a:pt x="5575" y="2695816"/>
                  <a:pt x="2788" y="3303790"/>
                  <a:pt x="0" y="3911765"/>
                </a:cubicBezTo>
                <a:lnTo>
                  <a:pt x="1844522" y="3833487"/>
                </a:lnTo>
                <a:lnTo>
                  <a:pt x="1844522" y="3838265"/>
                </a:lnTo>
                <a:cubicBezTo>
                  <a:pt x="2610294" y="3974499"/>
                  <a:pt x="3103304" y="4051233"/>
                  <a:pt x="3592688" y="4075717"/>
                </a:cubicBezTo>
                <a:lnTo>
                  <a:pt x="3627194" y="1784605"/>
                </a:lnTo>
                <a:cubicBezTo>
                  <a:pt x="3485439" y="1693817"/>
                  <a:pt x="3576597" y="1766928"/>
                  <a:pt x="3460723" y="1641635"/>
                </a:cubicBezTo>
                <a:cubicBezTo>
                  <a:pt x="3400146" y="1381317"/>
                  <a:pt x="3658825" y="991658"/>
                  <a:pt x="3686658" y="698595"/>
                </a:cubicBezTo>
                <a:cubicBezTo>
                  <a:pt x="3742937" y="288881"/>
                  <a:pt x="3460274" y="-14043"/>
                  <a:pt x="3250449" y="5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1F294D9-BA20-4ECD-A1D4-E5089608CEEB}"/>
              </a:ext>
            </a:extLst>
          </p:cNvPr>
          <p:cNvSpPr/>
          <p:nvPr/>
        </p:nvSpPr>
        <p:spPr>
          <a:xfrm>
            <a:off x="6669022" y="333794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8BA8F29-9AB0-463B-AEB0-E2C3574854A2}"/>
              </a:ext>
            </a:extLst>
          </p:cNvPr>
          <p:cNvSpPr/>
          <p:nvPr/>
        </p:nvSpPr>
        <p:spPr>
          <a:xfrm>
            <a:off x="6752333" y="3989777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60B285A2-B232-45C3-AD63-F1DD5FD25589}"/>
              </a:ext>
            </a:extLst>
          </p:cNvPr>
          <p:cNvSpPr/>
          <p:nvPr/>
        </p:nvSpPr>
        <p:spPr>
          <a:xfrm>
            <a:off x="6835644" y="464161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27E18F4-B037-4799-B923-8B432E83FEE1}"/>
              </a:ext>
            </a:extLst>
          </p:cNvPr>
          <p:cNvSpPr/>
          <p:nvPr/>
        </p:nvSpPr>
        <p:spPr>
          <a:xfrm>
            <a:off x="6918954" y="5293448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015D1-52DC-4F63-919C-5AFAF617834E}"/>
              </a:ext>
            </a:extLst>
          </p:cNvPr>
          <p:cNvSpPr txBox="1"/>
          <p:nvPr/>
        </p:nvSpPr>
        <p:spPr>
          <a:xfrm>
            <a:off x="6947371" y="348744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DDF7C-B503-458F-B6FC-DA82A6B4E2AA}"/>
              </a:ext>
            </a:extLst>
          </p:cNvPr>
          <p:cNvSpPr txBox="1"/>
          <p:nvPr/>
        </p:nvSpPr>
        <p:spPr>
          <a:xfrm>
            <a:off x="7030682" y="4139278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41E5-74B3-4B1C-91DD-9F3D7C73AC03}"/>
              </a:ext>
            </a:extLst>
          </p:cNvPr>
          <p:cNvSpPr txBox="1"/>
          <p:nvPr/>
        </p:nvSpPr>
        <p:spPr>
          <a:xfrm>
            <a:off x="7113993" y="479111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785BD-8DFE-4109-A39E-FED666903DC8}"/>
              </a:ext>
            </a:extLst>
          </p:cNvPr>
          <p:cNvSpPr txBox="1"/>
          <p:nvPr/>
        </p:nvSpPr>
        <p:spPr>
          <a:xfrm>
            <a:off x="7197303" y="5442949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D43E-9550-46E5-81F5-3A8A87239DCF}"/>
              </a:ext>
            </a:extLst>
          </p:cNvPr>
          <p:cNvGrpSpPr/>
          <p:nvPr/>
        </p:nvGrpSpPr>
        <p:grpSpPr>
          <a:xfrm>
            <a:off x="1419698" y="3198735"/>
            <a:ext cx="4689974" cy="657567"/>
            <a:chOff x="2551705" y="4319146"/>
            <a:chExt cx="3683695" cy="6575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D0E02-77F3-4B7D-BD60-250581582CFB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829D1D-70E4-4279-9DD6-BB3B638A246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D6F9E-7E1D-43F1-9BFC-5658D19013CA}"/>
              </a:ext>
            </a:extLst>
          </p:cNvPr>
          <p:cNvGrpSpPr/>
          <p:nvPr/>
        </p:nvGrpSpPr>
        <p:grpSpPr>
          <a:xfrm>
            <a:off x="1419698" y="3932446"/>
            <a:ext cx="4689974" cy="666620"/>
            <a:chOff x="2551705" y="4296700"/>
            <a:chExt cx="3552136" cy="666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2C4C4-7583-4611-8A17-8D3A97C29931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59E440-242C-4470-91D6-C0DC6ED6DF27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2EAFA1-31FB-4412-B70E-27D16DF8F0B5}"/>
              </a:ext>
            </a:extLst>
          </p:cNvPr>
          <p:cNvGrpSpPr/>
          <p:nvPr/>
        </p:nvGrpSpPr>
        <p:grpSpPr>
          <a:xfrm>
            <a:off x="1419698" y="4675202"/>
            <a:ext cx="4689978" cy="675673"/>
            <a:chOff x="2551704" y="4319146"/>
            <a:chExt cx="2894333" cy="6756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4F4B32-C829-4A45-A158-83E04434710D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4EBE1-68B5-4181-83D2-9949FE9809C4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F1295-A2D4-433D-B7E6-04D192D9C3B9}"/>
              </a:ext>
            </a:extLst>
          </p:cNvPr>
          <p:cNvGrpSpPr/>
          <p:nvPr/>
        </p:nvGrpSpPr>
        <p:grpSpPr>
          <a:xfrm>
            <a:off x="1419700" y="5427016"/>
            <a:ext cx="4676301" cy="675673"/>
            <a:chOff x="2729835" y="4319146"/>
            <a:chExt cx="2208570" cy="6756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57B3D-0282-4715-B237-32AA589617D4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0E20C-675F-476E-AC2E-02AF679016F7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107E1-D7B5-4EA5-BBF8-E4D44477F80F}"/>
              </a:ext>
            </a:extLst>
          </p:cNvPr>
          <p:cNvGrpSpPr/>
          <p:nvPr/>
        </p:nvGrpSpPr>
        <p:grpSpPr>
          <a:xfrm>
            <a:off x="9511242" y="4320390"/>
            <a:ext cx="1279840" cy="915071"/>
            <a:chOff x="3233964" y="1954419"/>
            <a:chExt cx="1400519" cy="9150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193A7-318E-4641-B368-0679F22418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263ACF-6D8B-4B51-BDBF-112099669799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265BFF-2B9A-4B82-98D4-DA1A35D0EB0D}"/>
              </a:ext>
            </a:extLst>
          </p:cNvPr>
          <p:cNvGrpSpPr/>
          <p:nvPr/>
        </p:nvGrpSpPr>
        <p:grpSpPr>
          <a:xfrm>
            <a:off x="1038057" y="1829134"/>
            <a:ext cx="6547813" cy="1107996"/>
            <a:chOff x="2551704" y="4283314"/>
            <a:chExt cx="2360407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A225-8740-4878-9C48-29715D993D1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E41839-F7F1-497B-BC31-496407CE2765}"/>
                </a:ext>
              </a:extLst>
            </p:cNvPr>
            <p:cNvSpPr txBox="1"/>
            <p:nvPr/>
          </p:nvSpPr>
          <p:spPr>
            <a:xfrm>
              <a:off x="2551704" y="4283314"/>
              <a:ext cx="2360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5D1CA-F86D-4549-BC2A-D8E9DE0BE62D}"/>
              </a:ext>
            </a:extLst>
          </p:cNvPr>
          <p:cNvSpPr/>
          <p:nvPr/>
        </p:nvSpPr>
        <p:spPr>
          <a:xfrm>
            <a:off x="942555" y="3347498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5D91D-CEA2-4A1A-BE7F-748B27E5A0D0}"/>
              </a:ext>
            </a:extLst>
          </p:cNvPr>
          <p:cNvSpPr/>
          <p:nvPr/>
        </p:nvSpPr>
        <p:spPr>
          <a:xfrm>
            <a:off x="942555" y="4093276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A9D6DB-8CC9-422F-AF96-0F245EF4D801}"/>
              </a:ext>
            </a:extLst>
          </p:cNvPr>
          <p:cNvSpPr/>
          <p:nvPr/>
        </p:nvSpPr>
        <p:spPr>
          <a:xfrm>
            <a:off x="942555" y="4839054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FAF1E5-E364-45DB-A455-B3E181292B38}"/>
              </a:ext>
            </a:extLst>
          </p:cNvPr>
          <p:cNvSpPr/>
          <p:nvPr/>
        </p:nvSpPr>
        <p:spPr>
          <a:xfrm>
            <a:off x="942555" y="5584831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B6734-6C91-49F7-B2F4-F2E409B4910B}"/>
              </a:ext>
            </a:extLst>
          </p:cNvPr>
          <p:cNvSpPr txBox="1"/>
          <p:nvPr/>
        </p:nvSpPr>
        <p:spPr>
          <a:xfrm>
            <a:off x="7899281" y="457560"/>
            <a:ext cx="365146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1EB3D-5355-4EBA-8522-F003543EA4F5}"/>
              </a:ext>
            </a:extLst>
          </p:cNvPr>
          <p:cNvSpPr txBox="1"/>
          <p:nvPr/>
        </p:nvSpPr>
        <p:spPr>
          <a:xfrm>
            <a:off x="8643570" y="2905364"/>
            <a:ext cx="290717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EF866-51FB-4F0C-AEC1-8ED8A2F7D730}"/>
              </a:ext>
            </a:extLst>
          </p:cNvPr>
          <p:cNvSpPr txBox="1"/>
          <p:nvPr/>
        </p:nvSpPr>
        <p:spPr>
          <a:xfrm>
            <a:off x="8643569" y="2144542"/>
            <a:ext cx="29071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9EE15-1AD8-4FC9-B69A-4524F672F528}"/>
              </a:ext>
            </a:extLst>
          </p:cNvPr>
          <p:cNvSpPr txBox="1"/>
          <p:nvPr/>
        </p:nvSpPr>
        <p:spPr>
          <a:xfrm>
            <a:off x="9431382" y="3571821"/>
            <a:ext cx="2119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4ECD3A8E-3D24-45F3-923B-241DA56FEDA6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C530AB-080D-4B6A-B293-D8ACD984E065}"/>
              </a:ext>
            </a:extLst>
          </p:cNvPr>
          <p:cNvSpPr/>
          <p:nvPr/>
        </p:nvSpPr>
        <p:spPr>
          <a:xfrm>
            <a:off x="239350" y="247651"/>
            <a:ext cx="3316651" cy="104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EC09324-AB19-4B9B-B3F2-1CAD7A4885D9}"/>
              </a:ext>
            </a:extLst>
          </p:cNvPr>
          <p:cNvSpPr txBox="1">
            <a:spLocks/>
          </p:cNvSpPr>
          <p:nvPr/>
        </p:nvSpPr>
        <p:spPr>
          <a:xfrm>
            <a:off x="685280" y="331788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9F3D-85FD-4C94-82ED-6C1C9608FD9C}"/>
              </a:ext>
            </a:extLst>
          </p:cNvPr>
          <p:cNvSpPr txBox="1"/>
          <p:nvPr/>
        </p:nvSpPr>
        <p:spPr>
          <a:xfrm>
            <a:off x="685280" y="209152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3"/>
                </a:solidFill>
              </a:rPr>
              <a:t>PPT Presentation</a:t>
            </a:r>
            <a:endParaRPr lang="ko-KR" altLang="en-US" sz="20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11F0B-52EE-4E4A-8437-A1FFD6DA43DB}"/>
              </a:ext>
            </a:extLst>
          </p:cNvPr>
          <p:cNvSpPr txBox="1"/>
          <p:nvPr/>
        </p:nvSpPr>
        <p:spPr>
          <a:xfrm>
            <a:off x="685279" y="3173243"/>
            <a:ext cx="26016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A1200-DF1A-411E-A364-39E1ADED1C3C}"/>
              </a:ext>
            </a:extLst>
          </p:cNvPr>
          <p:cNvGrpSpPr/>
          <p:nvPr/>
        </p:nvGrpSpPr>
        <p:grpSpPr>
          <a:xfrm>
            <a:off x="7054363" y="901600"/>
            <a:ext cx="1771864" cy="4822196"/>
            <a:chOff x="5287114" y="1124744"/>
            <a:chExt cx="1613972" cy="4392488"/>
          </a:xfrm>
        </p:grpSpPr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67FDF2C8-9131-4C78-9AEC-913A0925E39F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0D83FA61-F19A-428F-8DA2-306AB34896AD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FFC14B8F-473F-4371-803C-E0471E56EB15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7A6A4E0-D5E2-4505-B648-506BF90B3C86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6096EA65-BDFD-4B06-AD92-6AF39949E77C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31671A84-A4B3-4A11-929A-D594A293548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53BFD4-7AD0-4648-9D18-A3A448D5781E}"/>
              </a:ext>
            </a:extLst>
          </p:cNvPr>
          <p:cNvGrpSpPr/>
          <p:nvPr/>
        </p:nvGrpSpPr>
        <p:grpSpPr>
          <a:xfrm>
            <a:off x="4308232" y="1387870"/>
            <a:ext cx="2230259" cy="708591"/>
            <a:chOff x="5210294" y="837292"/>
            <a:chExt cx="1750034" cy="5105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01295-B622-4B1F-9CC3-5F7454541142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C22E81-4907-41DC-8A84-624A9D31CD2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C5BD58E-9501-4C5C-977E-25B5E5D0BF26}"/>
              </a:ext>
            </a:extLst>
          </p:cNvPr>
          <p:cNvSpPr txBox="1"/>
          <p:nvPr/>
        </p:nvSpPr>
        <p:spPr>
          <a:xfrm>
            <a:off x="6881018" y="191131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785-F324-4C43-B334-BB42C2A45E1D}"/>
              </a:ext>
            </a:extLst>
          </p:cNvPr>
          <p:cNvSpPr txBox="1"/>
          <p:nvPr/>
        </p:nvSpPr>
        <p:spPr>
          <a:xfrm>
            <a:off x="6881018" y="26211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8A510-E0FB-4E1A-9FD5-BEF2E271E5CA}"/>
              </a:ext>
            </a:extLst>
          </p:cNvPr>
          <p:cNvSpPr txBox="1"/>
          <p:nvPr/>
        </p:nvSpPr>
        <p:spPr>
          <a:xfrm>
            <a:off x="6881018" y="33310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6D0F2-7DED-493A-AC52-698341F1E29A}"/>
              </a:ext>
            </a:extLst>
          </p:cNvPr>
          <p:cNvSpPr txBox="1"/>
          <p:nvPr/>
        </p:nvSpPr>
        <p:spPr>
          <a:xfrm>
            <a:off x="6881018" y="40409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4C917-0B65-4892-A1BB-B5D328AE9408}"/>
              </a:ext>
            </a:extLst>
          </p:cNvPr>
          <p:cNvSpPr txBox="1"/>
          <p:nvPr/>
        </p:nvSpPr>
        <p:spPr>
          <a:xfrm>
            <a:off x="6881018" y="47507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8E1BB-B47D-49EC-A8F6-2C57CC81DBD5}"/>
              </a:ext>
            </a:extLst>
          </p:cNvPr>
          <p:cNvSpPr txBox="1"/>
          <p:nvPr/>
        </p:nvSpPr>
        <p:spPr>
          <a:xfrm>
            <a:off x="6881018" y="546067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D9653C-4970-4E3B-92C9-BF2B2A33FFBF}"/>
              </a:ext>
            </a:extLst>
          </p:cNvPr>
          <p:cNvGrpSpPr/>
          <p:nvPr/>
        </p:nvGrpSpPr>
        <p:grpSpPr>
          <a:xfrm>
            <a:off x="4308232" y="2752020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E85987-193F-4C2E-BCBE-D9E9FA95365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CDE72-AD39-4276-9DC0-CF4C1EB9062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C3B6EA-F903-4187-98A4-64A4B22BDAA6}"/>
              </a:ext>
            </a:extLst>
          </p:cNvPr>
          <p:cNvGrpSpPr/>
          <p:nvPr/>
        </p:nvGrpSpPr>
        <p:grpSpPr>
          <a:xfrm>
            <a:off x="4308232" y="4116170"/>
            <a:ext cx="2230259" cy="708591"/>
            <a:chOff x="5210294" y="837292"/>
            <a:chExt cx="1750034" cy="5105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5CBC5D-4FF7-45E5-B9BD-4225EFC0742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B3D903-36B6-4A8C-9903-F83A47147EA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99700D-E752-43DB-A489-1D44E9CA3FBE}"/>
              </a:ext>
            </a:extLst>
          </p:cNvPr>
          <p:cNvGrpSpPr/>
          <p:nvPr/>
        </p:nvGrpSpPr>
        <p:grpSpPr>
          <a:xfrm>
            <a:off x="9321736" y="2069946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97647-B053-40EB-A5E0-CB4F7D40E62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1C1479-998C-451C-BDCC-74EF1AE732A2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F9A283-A1D5-454E-A716-CE180F943095}"/>
              </a:ext>
            </a:extLst>
          </p:cNvPr>
          <p:cNvGrpSpPr/>
          <p:nvPr/>
        </p:nvGrpSpPr>
        <p:grpSpPr>
          <a:xfrm>
            <a:off x="9321736" y="3434096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450B87-0EAF-4C6F-8E8C-BD7B4F19B5E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ADBF2A-9244-4114-A67E-BEB9A95B50E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501337-1E30-43E2-9E04-08250867044E}"/>
              </a:ext>
            </a:extLst>
          </p:cNvPr>
          <p:cNvGrpSpPr/>
          <p:nvPr/>
        </p:nvGrpSpPr>
        <p:grpSpPr>
          <a:xfrm>
            <a:off x="9321736" y="4798246"/>
            <a:ext cx="2081887" cy="708590"/>
            <a:chOff x="5210294" y="837292"/>
            <a:chExt cx="1750034" cy="5105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F1471C-EFD2-43AF-B4D8-CE317FB8AF07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F71C9B-1961-4A53-A85E-D3FAF64D491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B6EF7C-EA30-4E41-92B3-14303966390D}"/>
              </a:ext>
            </a:extLst>
          </p:cNvPr>
          <p:cNvGrpSpPr/>
          <p:nvPr/>
        </p:nvGrpSpPr>
        <p:grpSpPr>
          <a:xfrm>
            <a:off x="899501" y="1838528"/>
            <a:ext cx="5677931" cy="671825"/>
            <a:chOff x="-475010" y="1129566"/>
            <a:chExt cx="4240324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8957D4-DCEF-41BD-836B-2F4336EE5F24}"/>
                </a:ext>
              </a:extLst>
            </p:cNvPr>
            <p:cNvSpPr txBox="1"/>
            <p:nvPr/>
          </p:nvSpPr>
          <p:spPr>
            <a:xfrm>
              <a:off x="-475009" y="1129566"/>
              <a:ext cx="4240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852976-92E9-4F46-9BD4-5E126AAD3707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3BB67-407A-45EE-A119-B423B9ED0AD4}"/>
              </a:ext>
            </a:extLst>
          </p:cNvPr>
          <p:cNvGrpSpPr/>
          <p:nvPr/>
        </p:nvGrpSpPr>
        <p:grpSpPr>
          <a:xfrm>
            <a:off x="899501" y="3010092"/>
            <a:ext cx="5659139" cy="671825"/>
            <a:chOff x="-475010" y="1129566"/>
            <a:chExt cx="4226290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7FED2-204F-468C-8EE7-D79CD81EB908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676264-8C43-4E6D-B897-6DC8A36A2E01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D50522-3843-4B69-A0C2-0D9D603DF628}"/>
              </a:ext>
            </a:extLst>
          </p:cNvPr>
          <p:cNvGrpSpPr/>
          <p:nvPr/>
        </p:nvGrpSpPr>
        <p:grpSpPr>
          <a:xfrm>
            <a:off x="899501" y="4181654"/>
            <a:ext cx="5659139" cy="671825"/>
            <a:chOff x="-475010" y="1129566"/>
            <a:chExt cx="4226290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94813-D464-4261-BF18-748AA818A2DE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3F8B4-7E21-4497-937E-7535226DBE0B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385751-E550-45A0-979C-3DBABA970932}"/>
              </a:ext>
            </a:extLst>
          </p:cNvPr>
          <p:cNvGrpSpPr/>
          <p:nvPr/>
        </p:nvGrpSpPr>
        <p:grpSpPr>
          <a:xfrm>
            <a:off x="899501" y="5353218"/>
            <a:ext cx="5659139" cy="671825"/>
            <a:chOff x="-475010" y="1129566"/>
            <a:chExt cx="4226290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2ECDDB-D7C7-4443-B9E2-BFA26A5C74B1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82568-BCC7-473D-B805-114D4EF1671C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7C67ECB-A4BB-424C-9983-7AA632AD6988}"/>
              </a:ext>
            </a:extLst>
          </p:cNvPr>
          <p:cNvSpPr/>
          <p:nvPr/>
        </p:nvSpPr>
        <p:spPr>
          <a:xfrm rot="18790520">
            <a:off x="9769995" y="3478105"/>
            <a:ext cx="864968" cy="864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B7D82-37F2-426D-AF5A-F81761BCB129}"/>
              </a:ext>
            </a:extLst>
          </p:cNvPr>
          <p:cNvSpPr/>
          <p:nvPr/>
        </p:nvSpPr>
        <p:spPr>
          <a:xfrm rot="18790520">
            <a:off x="7520344" y="3476431"/>
            <a:ext cx="864968" cy="864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6E09C-C884-4354-982C-2EE2EE389CA5}"/>
              </a:ext>
            </a:extLst>
          </p:cNvPr>
          <p:cNvSpPr/>
          <p:nvPr/>
        </p:nvSpPr>
        <p:spPr>
          <a:xfrm rot="18900000">
            <a:off x="8644332" y="2352442"/>
            <a:ext cx="864968" cy="864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584F0-E5F8-450E-8142-7489D2448C6F}"/>
              </a:ext>
            </a:extLst>
          </p:cNvPr>
          <p:cNvSpPr/>
          <p:nvPr/>
        </p:nvSpPr>
        <p:spPr>
          <a:xfrm rot="18790520">
            <a:off x="8646007" y="4602094"/>
            <a:ext cx="864968" cy="86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DBED562F-F8E9-42E4-9026-7C2F1C8F714B}"/>
              </a:ext>
            </a:extLst>
          </p:cNvPr>
          <p:cNvSpPr/>
          <p:nvPr/>
        </p:nvSpPr>
        <p:spPr>
          <a:xfrm rot="2700000">
            <a:off x="8366086" y="2074195"/>
            <a:ext cx="1421465" cy="142146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2D53EEDF-EB20-46D0-8A92-AE47DAE00BF8}"/>
              </a:ext>
            </a:extLst>
          </p:cNvPr>
          <p:cNvSpPr/>
          <p:nvPr/>
        </p:nvSpPr>
        <p:spPr>
          <a:xfrm rot="2700000">
            <a:off x="9491749" y="3199858"/>
            <a:ext cx="1421465" cy="1421465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10186BA-15D3-4998-B9DE-CCC4965F7CB3}"/>
              </a:ext>
            </a:extLst>
          </p:cNvPr>
          <p:cNvSpPr/>
          <p:nvPr/>
        </p:nvSpPr>
        <p:spPr>
          <a:xfrm rot="2700000">
            <a:off x="7242097" y="3198184"/>
            <a:ext cx="1421465" cy="1421465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C0BBE83-2122-4D33-9945-289EDB2A45E8}"/>
              </a:ext>
            </a:extLst>
          </p:cNvPr>
          <p:cNvSpPr/>
          <p:nvPr/>
        </p:nvSpPr>
        <p:spPr>
          <a:xfrm rot="2700000">
            <a:off x="8367760" y="4323847"/>
            <a:ext cx="1421465" cy="142146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4DFF67-4283-4E24-9C1F-CA5E18A8FC83}"/>
              </a:ext>
            </a:extLst>
          </p:cNvPr>
          <p:cNvSpPr/>
          <p:nvPr/>
        </p:nvSpPr>
        <p:spPr>
          <a:xfrm rot="2700000">
            <a:off x="8474232" y="3327404"/>
            <a:ext cx="1188554" cy="11885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63DBB-C0BD-4799-A0F4-C7FADA98F25E}"/>
              </a:ext>
            </a:extLst>
          </p:cNvPr>
          <p:cNvSpPr txBox="1"/>
          <p:nvPr/>
        </p:nvSpPr>
        <p:spPr>
          <a:xfrm>
            <a:off x="7412828" y="3457876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FB12D6-142B-4E70-A9FC-73A04E778639}"/>
              </a:ext>
            </a:extLst>
          </p:cNvPr>
          <p:cNvSpPr txBox="1"/>
          <p:nvPr/>
        </p:nvSpPr>
        <p:spPr>
          <a:xfrm>
            <a:off x="8536816" y="2384334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46098-B761-4C30-901C-81FDF8A8E194}"/>
              </a:ext>
            </a:extLst>
          </p:cNvPr>
          <p:cNvSpPr txBox="1"/>
          <p:nvPr/>
        </p:nvSpPr>
        <p:spPr>
          <a:xfrm>
            <a:off x="9662479" y="3436250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E0A08-542C-444F-A213-08DE06FD6C61}"/>
              </a:ext>
            </a:extLst>
          </p:cNvPr>
          <p:cNvSpPr txBox="1"/>
          <p:nvPr/>
        </p:nvSpPr>
        <p:spPr>
          <a:xfrm>
            <a:off x="8536816" y="4570878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FC998-7179-4D00-8476-B46B496858C1}"/>
              </a:ext>
            </a:extLst>
          </p:cNvPr>
          <p:cNvSpPr txBox="1"/>
          <p:nvPr/>
        </p:nvSpPr>
        <p:spPr>
          <a:xfrm>
            <a:off x="8434645" y="3683376"/>
            <a:ext cx="12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4C34-4E3E-439D-8937-6E86ADA33D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C428F-FDA7-4BF0-8D08-FC0C562CFBA2}"/>
              </a:ext>
            </a:extLst>
          </p:cNvPr>
          <p:cNvGrpSpPr/>
          <p:nvPr/>
        </p:nvGrpSpPr>
        <p:grpSpPr>
          <a:xfrm>
            <a:off x="1649710" y="5328001"/>
            <a:ext cx="3675000" cy="943300"/>
            <a:chOff x="4572001" y="2000094"/>
            <a:chExt cx="2586528" cy="9433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E5125E-2EBB-4A62-A85B-3D55E305CB38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CC7E33-7AE0-43AE-B102-390992EC1537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1024D-3F5F-4CC9-AA5E-047B060B49C9}"/>
              </a:ext>
            </a:extLst>
          </p:cNvPr>
          <p:cNvSpPr/>
          <p:nvPr/>
        </p:nvSpPr>
        <p:spPr>
          <a:xfrm>
            <a:off x="3163174" y="4596985"/>
            <a:ext cx="648072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66A3C4-12B3-4352-BC23-310A7A3BFC21}"/>
              </a:ext>
            </a:extLst>
          </p:cNvPr>
          <p:cNvGrpSpPr/>
          <p:nvPr/>
        </p:nvGrpSpPr>
        <p:grpSpPr>
          <a:xfrm>
            <a:off x="6873716" y="5328001"/>
            <a:ext cx="3675000" cy="943300"/>
            <a:chOff x="4572001" y="2000094"/>
            <a:chExt cx="2586528" cy="9433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44F10B-5368-4C97-B1A8-1241DEE8E85F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A3B08F-E71A-4131-871F-F52958D1FE99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A8C25-863F-4EBF-BC13-B4778B468099}"/>
              </a:ext>
            </a:extLst>
          </p:cNvPr>
          <p:cNvSpPr/>
          <p:nvPr/>
        </p:nvSpPr>
        <p:spPr>
          <a:xfrm>
            <a:off x="8387180" y="4596985"/>
            <a:ext cx="648072" cy="6480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E6D94001-E659-4A3F-8820-6422BB47C4EB}"/>
              </a:ext>
            </a:extLst>
          </p:cNvPr>
          <p:cNvSpPr/>
          <p:nvPr/>
        </p:nvSpPr>
        <p:spPr>
          <a:xfrm>
            <a:off x="8543457" y="4786356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CF8077F4-55A8-446A-9B66-AA9F72FD9A0D}"/>
              </a:ext>
            </a:extLst>
          </p:cNvPr>
          <p:cNvSpPr/>
          <p:nvPr/>
        </p:nvSpPr>
        <p:spPr>
          <a:xfrm>
            <a:off x="3312582" y="476720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82897-C7AD-4796-B052-1CFAB850D9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AAD4FC-13D8-4CA0-9F93-06AB4DF75F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2EDC2-8BE5-4694-A444-AF43A673F61C}"/>
              </a:ext>
            </a:extLst>
          </p:cNvPr>
          <p:cNvSpPr/>
          <p:nvPr/>
        </p:nvSpPr>
        <p:spPr>
          <a:xfrm>
            <a:off x="908539" y="1784014"/>
            <a:ext cx="395536" cy="4309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CA8E7-688A-4A4C-9253-DECE09407EC1}"/>
              </a:ext>
            </a:extLst>
          </p:cNvPr>
          <p:cNvSpPr/>
          <p:nvPr/>
        </p:nvSpPr>
        <p:spPr>
          <a:xfrm>
            <a:off x="1520099" y="1794575"/>
            <a:ext cx="576064" cy="5760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그룹 10">
            <a:extLst>
              <a:ext uri="{FF2B5EF4-FFF2-40B4-BE49-F238E27FC236}">
                <a16:creationId xmlns:a16="http://schemas.microsoft.com/office/drawing/2014/main" id="{FB9DD4F1-7AFD-4C8F-B62F-B8659AFC5166}"/>
              </a:ext>
            </a:extLst>
          </p:cNvPr>
          <p:cNvGrpSpPr/>
          <p:nvPr/>
        </p:nvGrpSpPr>
        <p:grpSpPr>
          <a:xfrm>
            <a:off x="2240180" y="1820997"/>
            <a:ext cx="4292506" cy="1195973"/>
            <a:chOff x="1331640" y="1807959"/>
            <a:chExt cx="3600400" cy="11959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CDAB3-055A-4E09-9E98-3ECE814FAD1B}"/>
                </a:ext>
              </a:extLst>
            </p:cNvPr>
            <p:cNvSpPr txBox="1"/>
            <p:nvPr/>
          </p:nvSpPr>
          <p:spPr>
            <a:xfrm>
              <a:off x="1331640" y="1807959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2C9481-2E00-4740-B88E-8877F7EEA6B6}"/>
                </a:ext>
              </a:extLst>
            </p:cNvPr>
            <p:cNvSpPr/>
            <p:nvPr/>
          </p:nvSpPr>
          <p:spPr>
            <a:xfrm>
              <a:off x="1331640" y="2357601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1D3D7D-7A1C-40FA-ABC3-D03F552C2CC0}"/>
              </a:ext>
            </a:extLst>
          </p:cNvPr>
          <p:cNvSpPr/>
          <p:nvPr/>
        </p:nvSpPr>
        <p:spPr>
          <a:xfrm>
            <a:off x="1520099" y="3344815"/>
            <a:ext cx="57606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그룹 11">
            <a:extLst>
              <a:ext uri="{FF2B5EF4-FFF2-40B4-BE49-F238E27FC236}">
                <a16:creationId xmlns:a16="http://schemas.microsoft.com/office/drawing/2014/main" id="{AC38A88D-F062-4BF1-A6CE-11FB59F642FC}"/>
              </a:ext>
            </a:extLst>
          </p:cNvPr>
          <p:cNvGrpSpPr/>
          <p:nvPr/>
        </p:nvGrpSpPr>
        <p:grpSpPr>
          <a:xfrm>
            <a:off x="2240180" y="3371236"/>
            <a:ext cx="4292506" cy="1195973"/>
            <a:chOff x="1331640" y="3294201"/>
            <a:chExt cx="3600400" cy="11959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8B1D46-EF46-4D23-9925-C2D49D532851}"/>
                </a:ext>
              </a:extLst>
            </p:cNvPr>
            <p:cNvSpPr txBox="1"/>
            <p:nvPr/>
          </p:nvSpPr>
          <p:spPr>
            <a:xfrm>
              <a:off x="1331640" y="3294201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21126D-FBB7-4076-84A7-09FA245E4D95}"/>
                </a:ext>
              </a:extLst>
            </p:cNvPr>
            <p:cNvSpPr/>
            <p:nvPr/>
          </p:nvSpPr>
          <p:spPr>
            <a:xfrm>
              <a:off x="1331640" y="3843843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0FA3E-932A-405D-BB1A-D64D0EAF7663}"/>
              </a:ext>
            </a:extLst>
          </p:cNvPr>
          <p:cNvSpPr/>
          <p:nvPr/>
        </p:nvSpPr>
        <p:spPr>
          <a:xfrm>
            <a:off x="6993996" y="1799089"/>
            <a:ext cx="4286614" cy="1080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2C26-8BF4-451E-950E-B04CD234DAAC}"/>
              </a:ext>
            </a:extLst>
          </p:cNvPr>
          <p:cNvSpPr/>
          <p:nvPr/>
        </p:nvSpPr>
        <p:spPr>
          <a:xfrm>
            <a:off x="6895354" y="1967512"/>
            <a:ext cx="4411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 Get a modern PowerPoint  Presentation that is beautifully designed. I hope and I believe that this Template will your Time, Money and Reputation. Easy to change colors, photos.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 Get a modern PowerPoint  Presentation that is beautifully designed. I hope and I believe that this Template will your Time, Money and Reputation. Easy to change colors, photos.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71EEAEED-70F9-4332-B31A-7224EE314910}"/>
              </a:ext>
            </a:extLst>
          </p:cNvPr>
          <p:cNvSpPr/>
          <p:nvPr/>
        </p:nvSpPr>
        <p:spPr>
          <a:xfrm>
            <a:off x="1520099" y="4895055"/>
            <a:ext cx="576064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그룹 17">
            <a:extLst>
              <a:ext uri="{FF2B5EF4-FFF2-40B4-BE49-F238E27FC236}">
                <a16:creationId xmlns:a16="http://schemas.microsoft.com/office/drawing/2014/main" id="{133C05C4-6879-4455-9666-BF662ADDC5C3}"/>
              </a:ext>
            </a:extLst>
          </p:cNvPr>
          <p:cNvGrpSpPr/>
          <p:nvPr/>
        </p:nvGrpSpPr>
        <p:grpSpPr>
          <a:xfrm>
            <a:off x="2240180" y="4921476"/>
            <a:ext cx="4292506" cy="1195973"/>
            <a:chOff x="1331640" y="3294201"/>
            <a:chExt cx="3600400" cy="11959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3F691-0048-4B23-8D76-489A1A63037E}"/>
                </a:ext>
              </a:extLst>
            </p:cNvPr>
            <p:cNvSpPr txBox="1"/>
            <p:nvPr/>
          </p:nvSpPr>
          <p:spPr>
            <a:xfrm>
              <a:off x="1331640" y="3294201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C025323-5E73-4700-ABBB-25EE0C8B9F63}"/>
                </a:ext>
              </a:extLst>
            </p:cNvPr>
            <p:cNvSpPr/>
            <p:nvPr/>
          </p:nvSpPr>
          <p:spPr>
            <a:xfrm>
              <a:off x="1331640" y="3843843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18" name="Rectangle 16">
            <a:extLst>
              <a:ext uri="{FF2B5EF4-FFF2-40B4-BE49-F238E27FC236}">
                <a16:creationId xmlns:a16="http://schemas.microsoft.com/office/drawing/2014/main" id="{9AA3D6CD-9012-4A0C-A09A-E95F0F8B22D9}"/>
              </a:ext>
            </a:extLst>
          </p:cNvPr>
          <p:cNvSpPr/>
          <p:nvPr/>
        </p:nvSpPr>
        <p:spPr>
          <a:xfrm rot="2700000">
            <a:off x="1708988" y="3447402"/>
            <a:ext cx="202206" cy="36251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69250A3-E09D-4776-B9F8-4084EFDAA2C3}"/>
              </a:ext>
            </a:extLst>
          </p:cNvPr>
          <p:cNvSpPr/>
          <p:nvPr/>
        </p:nvSpPr>
        <p:spPr>
          <a:xfrm>
            <a:off x="1689554" y="5065831"/>
            <a:ext cx="250524" cy="2345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A4C38B29-0322-4BF5-8ABF-87603F982741}"/>
              </a:ext>
            </a:extLst>
          </p:cNvPr>
          <p:cNvSpPr/>
          <p:nvPr/>
        </p:nvSpPr>
        <p:spPr>
          <a:xfrm flipH="1">
            <a:off x="1648239" y="1962945"/>
            <a:ext cx="297835" cy="24569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E2B289-11F6-4E79-A8FB-3D6ACE1599B1}"/>
              </a:ext>
            </a:extLst>
          </p:cNvPr>
          <p:cNvCxnSpPr>
            <a:cxnSpLocks/>
          </p:cNvCxnSpPr>
          <p:nvPr/>
        </p:nvCxnSpPr>
        <p:spPr>
          <a:xfrm flipH="1">
            <a:off x="961756" y="764705"/>
            <a:ext cx="11230244" cy="583264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6006-E6BA-4819-94E3-E640725D2792}"/>
              </a:ext>
            </a:extLst>
          </p:cNvPr>
          <p:cNvSpPr/>
          <p:nvPr/>
        </p:nvSpPr>
        <p:spPr>
          <a:xfrm rot="1020000">
            <a:off x="7357814" y="300374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44ADD5-1C7A-48C2-80A2-2BAB89B23D14}"/>
              </a:ext>
            </a:extLst>
          </p:cNvPr>
          <p:cNvSpPr/>
          <p:nvPr/>
        </p:nvSpPr>
        <p:spPr>
          <a:xfrm rot="1020000">
            <a:off x="5507476" y="396390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60D10E-34A3-40F3-ADC5-6C4C4FD355CC}"/>
              </a:ext>
            </a:extLst>
          </p:cNvPr>
          <p:cNvSpPr/>
          <p:nvPr/>
        </p:nvSpPr>
        <p:spPr>
          <a:xfrm rot="1020000">
            <a:off x="3657136" y="492407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276584-6875-4FFB-BADA-0A0E125F260A}"/>
              </a:ext>
            </a:extLst>
          </p:cNvPr>
          <p:cNvSpPr/>
          <p:nvPr/>
        </p:nvSpPr>
        <p:spPr>
          <a:xfrm rot="1020000">
            <a:off x="9208154" y="204357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85A81-5D57-46D6-B541-41D94E84C26A}"/>
              </a:ext>
            </a:extLst>
          </p:cNvPr>
          <p:cNvSpPr/>
          <p:nvPr/>
        </p:nvSpPr>
        <p:spPr>
          <a:xfrm>
            <a:off x="11205229" y="3817187"/>
            <a:ext cx="72000" cy="23760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66848-4BDB-41AE-A4DF-8CA087A73DEB}"/>
              </a:ext>
            </a:extLst>
          </p:cNvPr>
          <p:cNvSpPr txBox="1"/>
          <p:nvPr/>
        </p:nvSpPr>
        <p:spPr>
          <a:xfrm>
            <a:off x="8016031" y="1663402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E70C5-07E2-4711-A29C-C27A1623F684}"/>
              </a:ext>
            </a:extLst>
          </p:cNvPr>
          <p:cNvSpPr txBox="1"/>
          <p:nvPr/>
        </p:nvSpPr>
        <p:spPr>
          <a:xfrm>
            <a:off x="6096001" y="201118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6C24F-49B7-4384-BE41-C77B0186EF97}"/>
              </a:ext>
            </a:extLst>
          </p:cNvPr>
          <p:cNvSpPr txBox="1"/>
          <p:nvPr/>
        </p:nvSpPr>
        <p:spPr>
          <a:xfrm>
            <a:off x="6182061" y="2596876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BCBDD-AE9E-47A8-B1DF-3C8C19E60CE0}"/>
              </a:ext>
            </a:extLst>
          </p:cNvPr>
          <p:cNvSpPr txBox="1"/>
          <p:nvPr/>
        </p:nvSpPr>
        <p:spPr>
          <a:xfrm>
            <a:off x="4262031" y="2948745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979E7-A448-4A6C-B3E1-D790AEA09005}"/>
              </a:ext>
            </a:extLst>
          </p:cNvPr>
          <p:cNvSpPr txBox="1"/>
          <p:nvPr/>
        </p:nvSpPr>
        <p:spPr>
          <a:xfrm>
            <a:off x="4348091" y="3534432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12A6E-2F3E-435A-AF7D-84F7BA487880}"/>
              </a:ext>
            </a:extLst>
          </p:cNvPr>
          <p:cNvSpPr txBox="1"/>
          <p:nvPr/>
        </p:nvSpPr>
        <p:spPr>
          <a:xfrm>
            <a:off x="2428061" y="389038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6E5981-6C5E-438A-92B5-971196D2F486}"/>
              </a:ext>
            </a:extLst>
          </p:cNvPr>
          <p:cNvSpPr txBox="1">
            <a:spLocks/>
          </p:cNvSpPr>
          <p:nvPr/>
        </p:nvSpPr>
        <p:spPr>
          <a:xfrm>
            <a:off x="8540934" y="3950209"/>
            <a:ext cx="2605963" cy="74938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>
                <a:solidFill>
                  <a:schemeClr val="accent1"/>
                </a:solidFill>
                <a:latin typeface="+mn-lt"/>
              </a:rPr>
              <a:t>Timeline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4E132-D314-4060-8BB4-70F0A7FD9E83}"/>
              </a:ext>
            </a:extLst>
          </p:cNvPr>
          <p:cNvSpPr txBox="1"/>
          <p:nvPr/>
        </p:nvSpPr>
        <p:spPr>
          <a:xfrm>
            <a:off x="7689532" y="4694851"/>
            <a:ext cx="3443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F9A6F-A542-4558-BA78-63CD5A14B94F}"/>
              </a:ext>
            </a:extLst>
          </p:cNvPr>
          <p:cNvSpPr txBox="1"/>
          <p:nvPr/>
        </p:nvSpPr>
        <p:spPr>
          <a:xfrm>
            <a:off x="2514121" y="4476077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8BB3D-0506-4835-B3BC-A1EE839B2C77}"/>
              </a:ext>
            </a:extLst>
          </p:cNvPr>
          <p:cNvSpPr txBox="1"/>
          <p:nvPr/>
        </p:nvSpPr>
        <p:spPr>
          <a:xfrm>
            <a:off x="594091" y="4894898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193D2-D41E-435B-BD9C-8F357F56E341}"/>
              </a:ext>
            </a:extLst>
          </p:cNvPr>
          <p:cNvSpPr/>
          <p:nvPr/>
        </p:nvSpPr>
        <p:spPr>
          <a:xfrm>
            <a:off x="1524000" y="1758462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BB3C4CB4-72DD-42A8-9A03-5D38337313A1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CD915682-7B89-4C3E-A9FB-DDFB556D9FFC}"/>
              </a:ext>
            </a:extLst>
          </p:cNvPr>
          <p:cNvSpPr/>
          <p:nvPr/>
        </p:nvSpPr>
        <p:spPr>
          <a:xfrm>
            <a:off x="4607394" y="2844720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AA8B0C0-E916-4566-943B-8C1AE99BA54C}"/>
              </a:ext>
            </a:extLst>
          </p:cNvPr>
          <p:cNvSpPr/>
          <p:nvPr/>
        </p:nvSpPr>
        <p:spPr>
          <a:xfrm>
            <a:off x="4610842" y="3693853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2FE01A3D-CE39-4980-AF4B-07E8BE0CE5B8}"/>
              </a:ext>
            </a:extLst>
          </p:cNvPr>
          <p:cNvSpPr/>
          <p:nvPr/>
        </p:nvSpPr>
        <p:spPr>
          <a:xfrm>
            <a:off x="4614288" y="4542985"/>
            <a:ext cx="6659963" cy="14260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A2346-25D5-4D3E-9B86-ACD2BC6837C6}"/>
              </a:ext>
            </a:extLst>
          </p:cNvPr>
          <p:cNvSpPr txBox="1"/>
          <p:nvPr/>
        </p:nvSpPr>
        <p:spPr>
          <a:xfrm>
            <a:off x="944114" y="2384733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C9DBE-1B1C-4C3C-B6BD-3D0A06348847}"/>
              </a:ext>
            </a:extLst>
          </p:cNvPr>
          <p:cNvSpPr txBox="1"/>
          <p:nvPr/>
        </p:nvSpPr>
        <p:spPr>
          <a:xfrm>
            <a:off x="1867580" y="2384733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FED0C-6C62-4089-B7C4-794C4D2A807B}"/>
              </a:ext>
            </a:extLst>
          </p:cNvPr>
          <p:cNvSpPr txBox="1"/>
          <p:nvPr/>
        </p:nvSpPr>
        <p:spPr>
          <a:xfrm>
            <a:off x="944114" y="323359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10847-FDE5-4760-9629-F5E1D97EA85C}"/>
              </a:ext>
            </a:extLst>
          </p:cNvPr>
          <p:cNvSpPr txBox="1"/>
          <p:nvPr/>
        </p:nvSpPr>
        <p:spPr>
          <a:xfrm>
            <a:off x="1867580" y="3230242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4BA45-78D0-410C-A356-9F5337A3E4D6}"/>
              </a:ext>
            </a:extLst>
          </p:cNvPr>
          <p:cNvSpPr txBox="1"/>
          <p:nvPr/>
        </p:nvSpPr>
        <p:spPr>
          <a:xfrm>
            <a:off x="944114" y="407240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19326-69B1-4B8B-B004-75A5D1916F36}"/>
              </a:ext>
            </a:extLst>
          </p:cNvPr>
          <p:cNvSpPr txBox="1"/>
          <p:nvPr/>
        </p:nvSpPr>
        <p:spPr>
          <a:xfrm>
            <a:off x="1867580" y="4075751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41C3A-A97B-4543-A459-A22C9533911C}"/>
              </a:ext>
            </a:extLst>
          </p:cNvPr>
          <p:cNvSpPr txBox="1"/>
          <p:nvPr/>
        </p:nvSpPr>
        <p:spPr>
          <a:xfrm>
            <a:off x="944114" y="492126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1B8F5-79CC-4827-BD95-AD46115F80C3}"/>
              </a:ext>
            </a:extLst>
          </p:cNvPr>
          <p:cNvSpPr txBox="1"/>
          <p:nvPr/>
        </p:nvSpPr>
        <p:spPr>
          <a:xfrm>
            <a:off x="1867580" y="4921260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95A0E-402F-4453-8AC5-88A226BE10F3}"/>
              </a:ext>
            </a:extLst>
          </p:cNvPr>
          <p:cNvSpPr txBox="1"/>
          <p:nvPr/>
        </p:nvSpPr>
        <p:spPr>
          <a:xfrm>
            <a:off x="5117790" y="2523232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B3DB4-5495-4E48-AC73-566EFA50CEE0}"/>
              </a:ext>
            </a:extLst>
          </p:cNvPr>
          <p:cNvSpPr txBox="1"/>
          <p:nvPr/>
        </p:nvSpPr>
        <p:spPr>
          <a:xfrm>
            <a:off x="5117790" y="337209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C9D86-A0C7-4800-8846-857C85F16880}"/>
              </a:ext>
            </a:extLst>
          </p:cNvPr>
          <p:cNvSpPr txBox="1"/>
          <p:nvPr/>
        </p:nvSpPr>
        <p:spPr>
          <a:xfrm>
            <a:off x="5117790" y="421090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55655-CB6F-4F10-8716-6CF32F57EDCE}"/>
              </a:ext>
            </a:extLst>
          </p:cNvPr>
          <p:cNvSpPr txBox="1"/>
          <p:nvPr/>
        </p:nvSpPr>
        <p:spPr>
          <a:xfrm>
            <a:off x="5117790" y="5059758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CE59B092-5629-442E-BCB9-0372605BC958}"/>
              </a:ext>
            </a:extLst>
          </p:cNvPr>
          <p:cNvSpPr/>
          <p:nvPr/>
        </p:nvSpPr>
        <p:spPr>
          <a:xfrm>
            <a:off x="10324422" y="511984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35287CB7-780E-4BA5-9699-C02B9AE0511C}"/>
              </a:ext>
            </a:extLst>
          </p:cNvPr>
          <p:cNvSpPr/>
          <p:nvPr/>
        </p:nvSpPr>
        <p:spPr>
          <a:xfrm rot="18805991">
            <a:off x="8756652" y="422530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3F0DD8B9-402B-4715-89F4-14A80597C96A}"/>
              </a:ext>
            </a:extLst>
          </p:cNvPr>
          <p:cNvSpPr/>
          <p:nvPr/>
        </p:nvSpPr>
        <p:spPr>
          <a:xfrm>
            <a:off x="9786610" y="34238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67B3BD68-0C7D-4FAA-9615-3671D040BE81}"/>
              </a:ext>
            </a:extLst>
          </p:cNvPr>
          <p:cNvSpPr/>
          <p:nvPr/>
        </p:nvSpPr>
        <p:spPr>
          <a:xfrm>
            <a:off x="7999256" y="25229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396923" y="462572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12" name="Right Triangle 4">
            <a:extLst>
              <a:ext uri="{FF2B5EF4-FFF2-40B4-BE49-F238E27FC236}">
                <a16:creationId xmlns:a16="http://schemas.microsoft.com/office/drawing/2014/main" id="{BACBF938-AB15-43E1-9AFB-4917B9DD223D}"/>
              </a:ext>
            </a:extLst>
          </p:cNvPr>
          <p:cNvSpPr/>
          <p:nvPr/>
        </p:nvSpPr>
        <p:spPr>
          <a:xfrm rot="10800000" flipH="1" flipV="1">
            <a:off x="6856113" y="1801803"/>
            <a:ext cx="2254912" cy="1754327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D7644-97C2-43B8-A454-19900F5242AF}"/>
              </a:ext>
            </a:extLst>
          </p:cNvPr>
          <p:cNvSpPr txBox="1"/>
          <p:nvPr/>
        </p:nvSpPr>
        <p:spPr>
          <a:xfrm>
            <a:off x="7059682" y="1940302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F34D-290A-437F-BBE1-283CE40FBEF2}"/>
              </a:ext>
            </a:extLst>
          </p:cNvPr>
          <p:cNvSpPr txBox="1"/>
          <p:nvPr/>
        </p:nvSpPr>
        <p:spPr>
          <a:xfrm>
            <a:off x="621292" y="2657606"/>
            <a:ext cx="5474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BD2E934C-7E0F-4F56-80A7-C308A7874625}"/>
              </a:ext>
            </a:extLst>
          </p:cNvPr>
          <p:cNvSpPr/>
          <p:nvPr/>
        </p:nvSpPr>
        <p:spPr>
          <a:xfrm>
            <a:off x="3043963" y="831793"/>
            <a:ext cx="629365" cy="50794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DCD4E-DEF7-4F6E-B027-24EED0AB3642}"/>
              </a:ext>
            </a:extLst>
          </p:cNvPr>
          <p:cNvSpPr txBox="1"/>
          <p:nvPr/>
        </p:nvSpPr>
        <p:spPr>
          <a:xfrm>
            <a:off x="621292" y="1501488"/>
            <a:ext cx="5474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239DA9-8145-45EF-B7A3-495FC8E5872A}"/>
              </a:ext>
            </a:extLst>
          </p:cNvPr>
          <p:cNvSpPr/>
          <p:nvPr/>
        </p:nvSpPr>
        <p:spPr>
          <a:xfrm>
            <a:off x="621292" y="1049527"/>
            <a:ext cx="20726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1496E5-D113-4FB1-8BE8-165E2E0A98CA}"/>
              </a:ext>
            </a:extLst>
          </p:cNvPr>
          <p:cNvSpPr/>
          <p:nvPr/>
        </p:nvSpPr>
        <p:spPr>
          <a:xfrm>
            <a:off x="4023360" y="1049527"/>
            <a:ext cx="20726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4FD7D2-08C5-4F3B-AD5C-E6D1610DB566}"/>
              </a:ext>
            </a:extLst>
          </p:cNvPr>
          <p:cNvSpPr/>
          <p:nvPr/>
        </p:nvSpPr>
        <p:spPr>
          <a:xfrm>
            <a:off x="621292" y="6160150"/>
            <a:ext cx="55778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860866" y="37548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F5DF-899C-4531-9BB8-F224337E2316}"/>
              </a:ext>
            </a:extLst>
          </p:cNvPr>
          <p:cNvSpPr txBox="1"/>
          <p:nvPr/>
        </p:nvSpPr>
        <p:spPr>
          <a:xfrm>
            <a:off x="5615744" y="1797445"/>
            <a:ext cx="2755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BB5FF-CD1F-4CAE-B6DC-724D4AF0DC78}"/>
              </a:ext>
            </a:extLst>
          </p:cNvPr>
          <p:cNvSpPr txBox="1"/>
          <p:nvPr/>
        </p:nvSpPr>
        <p:spPr>
          <a:xfrm>
            <a:off x="5615745" y="798392"/>
            <a:ext cx="2755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20A3E-B2FC-4B86-A742-12595FD10EA2}"/>
              </a:ext>
            </a:extLst>
          </p:cNvPr>
          <p:cNvSpPr txBox="1"/>
          <p:nvPr/>
        </p:nvSpPr>
        <p:spPr>
          <a:xfrm>
            <a:off x="8809576" y="1797445"/>
            <a:ext cx="2755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05B42-5A42-4492-A695-FAD1D2F95EC6}"/>
              </a:ext>
            </a:extLst>
          </p:cNvPr>
          <p:cNvSpPr txBox="1"/>
          <p:nvPr/>
        </p:nvSpPr>
        <p:spPr>
          <a:xfrm>
            <a:off x="8809577" y="798392"/>
            <a:ext cx="2755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7AEE144-EDE5-46A4-8442-4A5C35DC10A4}"/>
              </a:ext>
            </a:extLst>
          </p:cNvPr>
          <p:cNvGrpSpPr/>
          <p:nvPr/>
        </p:nvGrpSpPr>
        <p:grpSpPr>
          <a:xfrm>
            <a:off x="1" y="5010576"/>
            <a:ext cx="12191999" cy="1318987"/>
            <a:chOff x="1" y="510637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510637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604570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E2B4E9-4E2A-455D-B867-F9CD7F2A03F7}"/>
              </a:ext>
            </a:extLst>
          </p:cNvPr>
          <p:cNvGrpSpPr/>
          <p:nvPr/>
        </p:nvGrpSpPr>
        <p:grpSpPr>
          <a:xfrm>
            <a:off x="411322" y="1027665"/>
            <a:ext cx="4431766" cy="3096480"/>
            <a:chOff x="5408024" y="1827673"/>
            <a:chExt cx="6252754" cy="436880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A246A6-3148-4044-B547-401D818C2800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B0B9475-FD5C-4A89-8BCE-CB2AA5B8B92C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F70CF7F-C69A-473E-B21C-924D8A97D5AF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885257-1EC0-4645-B48E-0F4F14FD26FE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D4C99E2-F7FF-4E7E-B901-1827D874D7E0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ACE852CE-788F-4A78-8363-F0A800C6BC6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4" name="Rectangle 22">
                  <a:extLst>
                    <a:ext uri="{FF2B5EF4-FFF2-40B4-BE49-F238E27FC236}">
                      <a16:creationId xmlns:a16="http://schemas.microsoft.com/office/drawing/2014/main" id="{5AD0407F-C031-432B-9F5F-78BA5649B4A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3C7636-789D-4D3A-9CC5-4C2657E725F1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1" name="Freeform 18">
                  <a:extLst>
                    <a:ext uri="{FF2B5EF4-FFF2-40B4-BE49-F238E27FC236}">
                      <a16:creationId xmlns:a16="http://schemas.microsoft.com/office/drawing/2014/main" id="{84983284-FC15-4763-BC1C-FCE7CA96C62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Freeform 19">
                  <a:extLst>
                    <a:ext uri="{FF2B5EF4-FFF2-40B4-BE49-F238E27FC236}">
                      <a16:creationId xmlns:a16="http://schemas.microsoft.com/office/drawing/2014/main" id="{963DDF9D-667D-4DF2-A732-FA9620A213E9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50AF9BF-CE38-4107-9D09-2DC1271E3A3A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21">
                  <a:extLst>
                    <a:ext uri="{FF2B5EF4-FFF2-40B4-BE49-F238E27FC236}">
                      <a16:creationId xmlns:a16="http://schemas.microsoft.com/office/drawing/2014/main" id="{E4AB18EE-B06F-4CB6-AECC-BF6253E016F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0" name="Rectangle 22">
                  <a:extLst>
                    <a:ext uri="{FF2B5EF4-FFF2-40B4-BE49-F238E27FC236}">
                      <a16:creationId xmlns:a16="http://schemas.microsoft.com/office/drawing/2014/main" id="{D9714E95-BC0D-42B9-A2E8-E1581B48F94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9338B7D-DF3D-49D8-A26D-E2E70A51145D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7" name="Freeform 24">
                  <a:extLst>
                    <a:ext uri="{FF2B5EF4-FFF2-40B4-BE49-F238E27FC236}">
                      <a16:creationId xmlns:a16="http://schemas.microsoft.com/office/drawing/2014/main" id="{9E0B8BD6-766C-44E1-B239-1A278CD18EB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88" name="Rectangle 22">
                  <a:extLst>
                    <a:ext uri="{FF2B5EF4-FFF2-40B4-BE49-F238E27FC236}">
                      <a16:creationId xmlns:a16="http://schemas.microsoft.com/office/drawing/2014/main" id="{03112844-EAF4-4144-89B1-EC3FDB99D330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06738AB-E1E6-4C38-B2FE-8CD90C47CF8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Freeform 27">
                  <a:extLst>
                    <a:ext uri="{FF2B5EF4-FFF2-40B4-BE49-F238E27FC236}">
                      <a16:creationId xmlns:a16="http://schemas.microsoft.com/office/drawing/2014/main" id="{70934D83-1EF4-4A23-B16E-0ACEF86B4B65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86" name="Freeform 28">
                  <a:extLst>
                    <a:ext uri="{FF2B5EF4-FFF2-40B4-BE49-F238E27FC236}">
                      <a16:creationId xmlns:a16="http://schemas.microsoft.com/office/drawing/2014/main" id="{A88DA7A9-958E-4DFA-B360-0ECD18109877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0FF91C-8218-4B88-9FB9-D46A60686695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5C1A1A6-4E33-47C3-916D-8B549859DDC2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Freeform 15">
                  <a:extLst>
                    <a:ext uri="{FF2B5EF4-FFF2-40B4-BE49-F238E27FC236}">
                      <a16:creationId xmlns:a16="http://schemas.microsoft.com/office/drawing/2014/main" id="{B9D6EB30-B061-4770-B610-BBD8464CF51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9" name="Rectangle 22">
                  <a:extLst>
                    <a:ext uri="{FF2B5EF4-FFF2-40B4-BE49-F238E27FC236}">
                      <a16:creationId xmlns:a16="http://schemas.microsoft.com/office/drawing/2014/main" id="{C4F74330-AD88-4001-8F91-633F034ED1CA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FD0C699-F48A-4549-B227-7964248D8565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6" name="Freeform 18">
                  <a:extLst>
                    <a:ext uri="{FF2B5EF4-FFF2-40B4-BE49-F238E27FC236}">
                      <a16:creationId xmlns:a16="http://schemas.microsoft.com/office/drawing/2014/main" id="{D07B2D9C-9354-4E4A-AAA1-29459DE39050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Freeform 19">
                  <a:extLst>
                    <a:ext uri="{FF2B5EF4-FFF2-40B4-BE49-F238E27FC236}">
                      <a16:creationId xmlns:a16="http://schemas.microsoft.com/office/drawing/2014/main" id="{FC43E638-962E-46E6-A254-CEBFA4B5665A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B35C008-5F2C-4EDF-B217-67A0B3A24561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4" name="Freeform 21">
                  <a:extLst>
                    <a:ext uri="{FF2B5EF4-FFF2-40B4-BE49-F238E27FC236}">
                      <a16:creationId xmlns:a16="http://schemas.microsoft.com/office/drawing/2014/main" id="{162A87E8-1C2C-4B75-AB5D-A304CFEEB99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5" name="Rectangle 22">
                  <a:extLst>
                    <a:ext uri="{FF2B5EF4-FFF2-40B4-BE49-F238E27FC236}">
                      <a16:creationId xmlns:a16="http://schemas.microsoft.com/office/drawing/2014/main" id="{C24CE195-3FE8-4E2D-B1D9-36A71EB6195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C1AB4E7-9A58-4B4F-B9CC-A12231D6D890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A143098B-A384-45CD-83EA-E5C6B668DC7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3" name="Rectangle 22">
                  <a:extLst>
                    <a:ext uri="{FF2B5EF4-FFF2-40B4-BE49-F238E27FC236}">
                      <a16:creationId xmlns:a16="http://schemas.microsoft.com/office/drawing/2014/main" id="{B1281950-A519-4FC7-B5F2-105A589E28B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2BC2BFE-A41A-4FE2-8E5F-91ACF48763B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Freeform 27">
                  <a:extLst>
                    <a:ext uri="{FF2B5EF4-FFF2-40B4-BE49-F238E27FC236}">
                      <a16:creationId xmlns:a16="http://schemas.microsoft.com/office/drawing/2014/main" id="{68B221B1-3CB1-4B57-ABE7-64A0EDB0EBD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1" name="Freeform 28">
                  <a:extLst>
                    <a:ext uri="{FF2B5EF4-FFF2-40B4-BE49-F238E27FC236}">
                      <a16:creationId xmlns:a16="http://schemas.microsoft.com/office/drawing/2014/main" id="{A76B90CA-946A-42D3-A973-2517254622F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8AD1CE4-0229-4509-950C-658EF4B58F57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3A1821F-9E93-4A7D-A26C-E300A32ED1CD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9979D19-F18E-457B-8603-1E8CA298197C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C7B8316-426A-495C-AD75-816CFB9A9FAD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074E79B-ADE3-4F82-8518-961BFA8FB48F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FDB5F02-34B8-4B9B-9F14-BF90EDBC442E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54607D7-FA16-42B5-8B4D-2AC6B52A86A6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78098DF-BE59-430D-9AE2-784E900D93EE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1EF6827-D02F-4EA3-A061-BD4B38F75A9C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E712267-5DD0-46F6-A2B7-3C1F77A53BDE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8A3DE5E-198C-43DE-BAA6-3997C7A75E5C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9" name="Graphic 81">
                  <a:extLst>
                    <a:ext uri="{FF2B5EF4-FFF2-40B4-BE49-F238E27FC236}">
                      <a16:creationId xmlns:a16="http://schemas.microsoft.com/office/drawing/2014/main" id="{10977086-7DFE-4528-B79F-4BF62E73A52E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5A730C4-BC1A-4593-838C-FA4F50632606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01527256-A910-4EF6-AA50-853F43BDA120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E1B5D72-F419-4C20-8D5E-EF56387135CB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ADCA897-F5C6-4858-B980-42474CB33441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05775CD-A271-4362-A1D6-BF87CB88FCED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9DDE2B6A-F847-4CB9-A70A-5A39E3EB6DCB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21ADB88-BD97-4A0E-A861-A1564BE58513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83B3F5C-59E4-46D5-9A85-389484FB6F45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67B3347-C110-436E-811D-826A403DC14F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F48A1A0-4C29-46FE-B846-7C8E0B8C8787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4B5B9B9-B667-4F95-AD5C-C5B9104576D4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406CC424-D8C4-4533-984A-31343E9D907E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E8E9F0D-FD6D-467D-B7D3-E241F8D6B0B5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267DBDB-107A-4A78-B65F-2CA81EFBBB24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FE03BF2-E437-4724-8F16-E104602E84EA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93AD73B-DC83-42BD-948B-48550AEABB8F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aphic 29">
                <a:extLst>
                  <a:ext uri="{FF2B5EF4-FFF2-40B4-BE49-F238E27FC236}">
                    <a16:creationId xmlns:a16="http://schemas.microsoft.com/office/drawing/2014/main" id="{BFFE3194-CE5E-4F92-8FBB-DE007CE0E5DE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EFC41E3-6AF0-4BD1-B4B8-CEA3C18F692C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91236715-4AF7-4A5A-AC1D-F36D1CDABEA0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09D9FF0-5C71-442B-88B1-9C021B1BB309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8C6052D-8005-4C04-9406-B84D3265C97B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Trapezoid 24">
                <a:extLst>
                  <a:ext uri="{FF2B5EF4-FFF2-40B4-BE49-F238E27FC236}">
                    <a16:creationId xmlns:a16="http://schemas.microsoft.com/office/drawing/2014/main" id="{82E84A9B-CB5E-49A0-A868-6F6437B39A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id="{EF5407C8-2443-4A26-A211-576D9833B5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3D678E-D703-4224-BE0A-3DF3A69FC48F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Frame 1">
                <a:extLst>
                  <a:ext uri="{FF2B5EF4-FFF2-40B4-BE49-F238E27FC236}">
                    <a16:creationId xmlns:a16="http://schemas.microsoft.com/office/drawing/2014/main" id="{4478A138-1A4F-4AB7-B518-6A37C02DFB33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C48BC58-1B39-4F2F-8590-398A9F9203F7}"/>
              </a:ext>
            </a:extLst>
          </p:cNvPr>
          <p:cNvGrpSpPr/>
          <p:nvPr/>
        </p:nvGrpSpPr>
        <p:grpSpPr>
          <a:xfrm>
            <a:off x="785115" y="4318869"/>
            <a:ext cx="2887227" cy="2433020"/>
            <a:chOff x="4269906" y="2454619"/>
            <a:chExt cx="3680442" cy="310145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33E3BD-BE5E-46A7-A134-5C58DE208546}"/>
                </a:ext>
              </a:extLst>
            </p:cNvPr>
            <p:cNvGrpSpPr/>
            <p:nvPr/>
          </p:nvGrpSpPr>
          <p:grpSpPr>
            <a:xfrm>
              <a:off x="4269906" y="3238237"/>
              <a:ext cx="3680442" cy="2317832"/>
              <a:chOff x="4777516" y="3508202"/>
              <a:chExt cx="3088167" cy="1944835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90DD54C2-9A5A-4168-94B5-ACCC59FD3647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41A56CA-24CF-4F91-893A-1D022B1E223F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FFFCDA-2C9C-4623-A07C-28E8EBA3AEBC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75B7CD4-2733-47B5-8482-309A16794F1F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A36147B-3A80-4258-BC65-9C8EC8E2072D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8D2655D-3BAC-4627-855B-59035E520D3D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6BB245F-03B3-4BFC-AED5-6E638860D4E6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9B97379-414E-4DB6-9A02-1F59F062CF07}"/>
                </a:ext>
              </a:extLst>
            </p:cNvPr>
            <p:cNvGrpSpPr/>
            <p:nvPr/>
          </p:nvGrpSpPr>
          <p:grpSpPr>
            <a:xfrm>
              <a:off x="4538536" y="2929613"/>
              <a:ext cx="3214136" cy="2024166"/>
              <a:chOff x="4777516" y="3508202"/>
              <a:chExt cx="3088167" cy="1944835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B49C875-CB03-4259-A49A-1897E4178BB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A6492DC-0118-4628-9E75-DC5FDC2744EE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D946810-5FC5-45A7-B074-094AB98335EF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639C271-034E-4595-9BEF-A723CC876002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70B5B45-F511-46B0-B9AF-6C29E3BEDAD2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E68652F-2994-4E1B-A104-4950D6773F40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06E7491-86A2-4EDA-AB32-D28C498F9A47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9E66957-C847-46BF-BE76-7467C2BCCF82}"/>
                </a:ext>
              </a:extLst>
            </p:cNvPr>
            <p:cNvGrpSpPr/>
            <p:nvPr/>
          </p:nvGrpSpPr>
          <p:grpSpPr>
            <a:xfrm>
              <a:off x="4811846" y="2690440"/>
              <a:ext cx="2701531" cy="1701343"/>
              <a:chOff x="4777516" y="3508202"/>
              <a:chExt cx="3088167" cy="1944835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5ECC2C4-06A3-49EE-A028-ADE9F532BF30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E15B2E8-0639-489E-B3F0-68F89578F988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0A878C2-947A-4737-ADD1-FB3B83FA2414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2499BA8-FD53-4AF9-80F0-856E3DD8AD34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7F00575-219A-40C5-B392-1C8D13696A9F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1B90BAE-761B-4AD8-B413-9A6CD624B810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1FC270F-AB5B-4858-9E97-30E0638CD368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76C33C5-8BA9-47E7-B020-3A687557AC77}"/>
                </a:ext>
              </a:extLst>
            </p:cNvPr>
            <p:cNvGrpSpPr/>
            <p:nvPr/>
          </p:nvGrpSpPr>
          <p:grpSpPr>
            <a:xfrm>
              <a:off x="5031532" y="2454619"/>
              <a:ext cx="2321753" cy="1462170"/>
              <a:chOff x="4777516" y="3508202"/>
              <a:chExt cx="3088167" cy="1944835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B18C4F2-5A4A-4C27-8D8A-BE6AF6B2FF15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0C883B5-E2E0-4F2A-BF84-6AD3D2D25E04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C912CA6-A54A-4EC0-97E3-5F232DF7435A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42C98F2-6B5C-4D61-B558-0538349DC1C6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BB2069D-1B3C-446A-BA9B-DE64C153EA9A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B133BB6-BE89-4CAE-B95A-E64B69F1ED04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2084CF-4AEF-4992-8FD0-1D17598E9882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A0275B-AD4A-4F78-A0C4-883545A0E491}"/>
              </a:ext>
            </a:extLst>
          </p:cNvPr>
          <p:cNvGrpSpPr/>
          <p:nvPr/>
        </p:nvGrpSpPr>
        <p:grpSpPr>
          <a:xfrm>
            <a:off x="5017767" y="904649"/>
            <a:ext cx="3679440" cy="3679577"/>
            <a:chOff x="6985437" y="1529647"/>
            <a:chExt cx="4988394" cy="4988580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A721C42-994F-4F3D-A73F-5BFB546D6B9C}"/>
                </a:ext>
              </a:extLst>
            </p:cNvPr>
            <p:cNvSpPr/>
            <p:nvPr/>
          </p:nvSpPr>
          <p:spPr>
            <a:xfrm>
              <a:off x="6985437" y="1529647"/>
              <a:ext cx="4988394" cy="4988580"/>
            </a:xfrm>
            <a:custGeom>
              <a:avLst/>
              <a:gdLst>
                <a:gd name="connsiteX0" fmla="*/ 3888362 w 3888361"/>
                <a:gd name="connsiteY0" fmla="*/ 3792 h 3888506"/>
                <a:gd name="connsiteX1" fmla="*/ 28324 w 3888361"/>
                <a:gd name="connsiteY1" fmla="*/ 3792 h 3888506"/>
                <a:gd name="connsiteX2" fmla="*/ 13145 w 3888361"/>
                <a:gd name="connsiteY2" fmla="*/ 3753 h 3888506"/>
                <a:gd name="connsiteX3" fmla="*/ 3325 w 3888361"/>
                <a:gd name="connsiteY3" fmla="*/ 13573 h 3888506"/>
                <a:gd name="connsiteX4" fmla="*/ 3364 w 3888361"/>
                <a:gd name="connsiteY4" fmla="*/ 28752 h 3888506"/>
                <a:gd name="connsiteX5" fmla="*/ 3364 w 3888361"/>
                <a:gd name="connsiteY5" fmla="*/ 3888359 h 3888506"/>
                <a:gd name="connsiteX6" fmla="*/ 313 w 3888361"/>
                <a:gd name="connsiteY6" fmla="*/ 3886834 h 3888506"/>
                <a:gd name="connsiteX7" fmla="*/ 352 w 3888361"/>
                <a:gd name="connsiteY7" fmla="*/ 3874706 h 3888506"/>
                <a:gd name="connsiteX8" fmla="*/ 0 w 3888361"/>
                <a:gd name="connsiteY8" fmla="*/ 15177 h 3888506"/>
                <a:gd name="connsiteX9" fmla="*/ 14749 w 3888361"/>
                <a:gd name="connsiteY9" fmla="*/ 428 h 3888506"/>
                <a:gd name="connsiteX10" fmla="*/ 3874708 w 3888361"/>
                <a:gd name="connsiteY10" fmla="*/ 975 h 3888506"/>
                <a:gd name="connsiteX11" fmla="*/ 3888362 w 3888361"/>
                <a:gd name="connsiteY11" fmla="*/ 3792 h 388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361" h="3888506">
                  <a:moveTo>
                    <a:pt x="3888362" y="3792"/>
                  </a:moveTo>
                  <a:cubicBezTo>
                    <a:pt x="2601683" y="3792"/>
                    <a:pt x="1315004" y="3792"/>
                    <a:pt x="28324" y="3792"/>
                  </a:cubicBezTo>
                  <a:cubicBezTo>
                    <a:pt x="23278" y="3792"/>
                    <a:pt x="18192" y="4027"/>
                    <a:pt x="13145" y="3753"/>
                  </a:cubicBezTo>
                  <a:cubicBezTo>
                    <a:pt x="6025" y="3362"/>
                    <a:pt x="2934" y="6492"/>
                    <a:pt x="3325" y="13573"/>
                  </a:cubicBezTo>
                  <a:cubicBezTo>
                    <a:pt x="3599" y="18619"/>
                    <a:pt x="3364" y="23666"/>
                    <a:pt x="3364" y="28752"/>
                  </a:cubicBezTo>
                  <a:cubicBezTo>
                    <a:pt x="3364" y="1315275"/>
                    <a:pt x="3364" y="2601797"/>
                    <a:pt x="3364" y="3888359"/>
                  </a:cubicBezTo>
                  <a:cubicBezTo>
                    <a:pt x="2426" y="3887694"/>
                    <a:pt x="196" y="3889885"/>
                    <a:pt x="313" y="3886834"/>
                  </a:cubicBezTo>
                  <a:cubicBezTo>
                    <a:pt x="430" y="3882804"/>
                    <a:pt x="352" y="3878735"/>
                    <a:pt x="352" y="3874706"/>
                  </a:cubicBezTo>
                  <a:cubicBezTo>
                    <a:pt x="352" y="2588222"/>
                    <a:pt x="352" y="1301699"/>
                    <a:pt x="0" y="15177"/>
                  </a:cubicBezTo>
                  <a:cubicBezTo>
                    <a:pt x="0" y="2853"/>
                    <a:pt x="2465" y="428"/>
                    <a:pt x="14749" y="428"/>
                  </a:cubicBezTo>
                  <a:cubicBezTo>
                    <a:pt x="1301389" y="780"/>
                    <a:pt x="2588068" y="780"/>
                    <a:pt x="3874708" y="975"/>
                  </a:cubicBezTo>
                  <a:cubicBezTo>
                    <a:pt x="3879168" y="975"/>
                    <a:pt x="3884997" y="-2546"/>
                    <a:pt x="3888362" y="3792"/>
                  </a:cubicBezTo>
                  <a:close/>
                </a:path>
              </a:pathLst>
            </a:custGeom>
            <a:solidFill>
              <a:srgbClr val="FFFFFF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CB2E37E-C264-44C8-A16C-13ECD2E0874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73514F4-F7FB-4AE4-BF15-A5D253E58C56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F088D63-C3AD-4EAC-81C8-67B55F329F4C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959D8B3-8688-4CEE-B4C8-977F98CDFFA9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9A8B5A9-8F9F-42CA-A052-58825754151A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579C6BA-ADED-46AB-BB73-FC93C5CE6A78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DB0A6A3-0626-4088-BDD7-27D8DDCA905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8876065-A257-474A-A0CE-1C1180E0B81E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540226E-FFE3-4277-AAF8-D4A63838EBCE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772A0E4-72DA-4D88-ACE5-BBABFCB54A2B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A39B2F4-01E4-4581-A829-3FB6C0CF6E59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6B660D3-29AE-4C68-B6AD-5CE0A0ADC868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9766A66-CCAB-4541-B009-4E0941F6EDDA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033F7BB-296C-462E-B0B8-5E55AD1589FA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62452E8-AC2C-4668-8022-BDF8EC1CC1C1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0E3BF6-28F6-4B98-8913-B97BC1694A7F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4332722-09DC-429E-8D11-4A8D8AF7731F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6CE8B45-C6A6-4D33-8694-2E18E193D425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55C9D89-5B25-402A-BC14-EF9F0AB14F9C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E7767B5-F13C-4A14-870D-53F42D90B82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E82AF12-B53A-447A-8113-0B47772F9691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4551C59-C30E-4589-AA9F-89784023D298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B802075-C7A7-44BF-9EBA-9B3E3A67B7C9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90D429B-6E50-48EA-B22D-0790FA0D496C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F7F748D-21B4-4075-957D-18F08B41239B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8BB2F6C-726A-4E46-ADB7-F1B8587019AE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4C9439F-7E96-4419-9D6E-F308B4F6AF1D}"/>
              </a:ext>
            </a:extLst>
          </p:cNvPr>
          <p:cNvGrpSpPr/>
          <p:nvPr/>
        </p:nvGrpSpPr>
        <p:grpSpPr>
          <a:xfrm>
            <a:off x="6888767" y="4225942"/>
            <a:ext cx="4230081" cy="2729300"/>
            <a:chOff x="3628070" y="1816928"/>
            <a:chExt cx="7441805" cy="4801543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B4900A-CC07-4536-886D-488898EEB055}"/>
                </a:ext>
              </a:extLst>
            </p:cNvPr>
            <p:cNvGrpSpPr/>
            <p:nvPr/>
          </p:nvGrpSpPr>
          <p:grpSpPr>
            <a:xfrm flipH="1">
              <a:off x="3628070" y="1816928"/>
              <a:ext cx="7441805" cy="4801543"/>
              <a:chOff x="1070741" y="2355612"/>
              <a:chExt cx="3613027" cy="2331169"/>
            </a:xfrm>
          </p:grpSpPr>
          <p:sp>
            <p:nvSpPr>
              <p:cNvPr id="159" name="Freeform 2">
                <a:extLst>
                  <a:ext uri="{FF2B5EF4-FFF2-40B4-BE49-F238E27FC236}">
                    <a16:creationId xmlns:a16="http://schemas.microsoft.com/office/drawing/2014/main" id="{6EBE31E1-59C3-4D20-AE0D-56BCFE785279}"/>
                  </a:ext>
                </a:extLst>
              </p:cNvPr>
              <p:cNvSpPr/>
              <p:nvPr/>
            </p:nvSpPr>
            <p:spPr>
              <a:xfrm>
                <a:off x="2216184" y="2716811"/>
                <a:ext cx="2467584" cy="1722768"/>
              </a:xfrm>
              <a:custGeom>
                <a:avLst/>
                <a:gdLst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141514 w 4637314"/>
                  <a:gd name="connsiteY4" fmla="*/ 304800 h 2906486"/>
                  <a:gd name="connsiteX5" fmla="*/ 0 w 4637314"/>
                  <a:gd name="connsiteY5" fmla="*/ 468086 h 2906486"/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0 w 4637314"/>
                  <a:gd name="connsiteY0" fmla="*/ 468086 h 2906486"/>
                  <a:gd name="connsiteX1" fmla="*/ 13507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13023 w 4650337"/>
                  <a:gd name="connsiteY0" fmla="*/ 468086 h 2915120"/>
                  <a:gd name="connsiteX1" fmla="*/ 626 w 4650337"/>
                  <a:gd name="connsiteY1" fmla="*/ 2915120 h 2915120"/>
                  <a:gd name="connsiteX2" fmla="*/ 4650337 w 4650337"/>
                  <a:gd name="connsiteY2" fmla="*/ 2862943 h 2915120"/>
                  <a:gd name="connsiteX3" fmla="*/ 742366 w 4650337"/>
                  <a:gd name="connsiteY3" fmla="*/ 0 h 2915120"/>
                  <a:gd name="connsiteX4" fmla="*/ 13023 w 4650337"/>
                  <a:gd name="connsiteY4" fmla="*/ 468086 h 2915120"/>
                  <a:gd name="connsiteX0" fmla="*/ 13023 w 4417204"/>
                  <a:gd name="connsiteY0" fmla="*/ 468086 h 2915120"/>
                  <a:gd name="connsiteX1" fmla="*/ 626 w 4417204"/>
                  <a:gd name="connsiteY1" fmla="*/ 2915120 h 2915120"/>
                  <a:gd name="connsiteX2" fmla="*/ 4417204 w 4417204"/>
                  <a:gd name="connsiteY2" fmla="*/ 2871577 h 2915120"/>
                  <a:gd name="connsiteX3" fmla="*/ 742366 w 4417204"/>
                  <a:gd name="connsiteY3" fmla="*/ 0 h 2915120"/>
                  <a:gd name="connsiteX4" fmla="*/ 13023 w 4417204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437" h="2915120">
                    <a:moveTo>
                      <a:pt x="13023" y="468086"/>
                    </a:moveTo>
                    <a:cubicBezTo>
                      <a:pt x="17525" y="1280886"/>
                      <a:pt x="-3876" y="2102320"/>
                      <a:pt x="626" y="2915120"/>
                    </a:cubicBezTo>
                    <a:lnTo>
                      <a:pt x="4175437" y="2897481"/>
                    </a:lnTo>
                    <a:lnTo>
                      <a:pt x="742366" y="0"/>
                    </a:lnTo>
                    <a:lnTo>
                      <a:pt x="13023" y="46808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20000"/>
                    </a:schemeClr>
                  </a:gs>
                  <a:gs pos="27000">
                    <a:schemeClr val="bg1">
                      <a:alpha val="80000"/>
                    </a:schemeClr>
                  </a:gs>
                  <a:gs pos="100000">
                    <a:schemeClr val="accent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C87F6B0-D713-498A-8CF7-AFE6F3685757}"/>
                  </a:ext>
                </a:extLst>
              </p:cNvPr>
              <p:cNvGrpSpPr/>
              <p:nvPr/>
            </p:nvGrpSpPr>
            <p:grpSpPr>
              <a:xfrm rot="3660000">
                <a:off x="1772640" y="2273771"/>
                <a:ext cx="112390" cy="1065317"/>
                <a:chOff x="1039691" y="2468855"/>
                <a:chExt cx="190176" cy="1802639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EE49F21-B12E-4791-A8AF-03B4783B478D}"/>
                    </a:ext>
                  </a:extLst>
                </p:cNvPr>
                <p:cNvSpPr/>
                <p:nvPr/>
              </p:nvSpPr>
              <p:spPr>
                <a:xfrm>
                  <a:off x="1039691" y="2471295"/>
                  <a:ext cx="72008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68D29E6-E2A0-441B-AAE8-24D32B113C1B}"/>
                    </a:ext>
                  </a:extLst>
                </p:cNvPr>
                <p:cNvSpPr/>
                <p:nvPr/>
              </p:nvSpPr>
              <p:spPr>
                <a:xfrm>
                  <a:off x="1157859" y="2468855"/>
                  <a:ext cx="72008" cy="1800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A962762-DDB4-4FCE-AB7F-F9831DA510CF}"/>
                  </a:ext>
                </a:extLst>
              </p:cNvPr>
              <p:cNvGrpSpPr/>
              <p:nvPr/>
            </p:nvGrpSpPr>
            <p:grpSpPr>
              <a:xfrm>
                <a:off x="1314845" y="3097544"/>
                <a:ext cx="136170" cy="1065354"/>
                <a:chOff x="1093356" y="2490394"/>
                <a:chExt cx="230413" cy="180270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FA2AA2A-15C2-45EB-897C-7A3A268987F5}"/>
                    </a:ext>
                  </a:extLst>
                </p:cNvPr>
                <p:cNvSpPr/>
                <p:nvPr/>
              </p:nvSpPr>
              <p:spPr>
                <a:xfrm>
                  <a:off x="1093356" y="2492897"/>
                  <a:ext cx="72008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4FD181A-2F4E-4E14-821A-7F74F65934F7}"/>
                    </a:ext>
                  </a:extLst>
                </p:cNvPr>
                <p:cNvSpPr/>
                <p:nvPr/>
              </p:nvSpPr>
              <p:spPr>
                <a:xfrm>
                  <a:off x="1251762" y="2490394"/>
                  <a:ext cx="72007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6481699-22C0-486B-A087-5CC9D1379FCF}"/>
                  </a:ext>
                </a:extLst>
              </p:cNvPr>
              <p:cNvGrpSpPr/>
              <p:nvPr/>
            </p:nvGrpSpPr>
            <p:grpSpPr>
              <a:xfrm>
                <a:off x="1243434" y="2957732"/>
                <a:ext cx="279625" cy="279625"/>
                <a:chOff x="3275856" y="4077072"/>
                <a:chExt cx="504056" cy="504056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E2E06F7B-8208-4557-86BE-6A4415876527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CD9DF9AB-A0C8-40DA-AF72-F92D76EA8C33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63" name="Rounded Rectangle 14">
                <a:extLst>
                  <a:ext uri="{FF2B5EF4-FFF2-40B4-BE49-F238E27FC236}">
                    <a16:creationId xmlns:a16="http://schemas.microsoft.com/office/drawing/2014/main" id="{8DC55996-6C27-4A04-9595-95D863524C52}"/>
                  </a:ext>
                </a:extLst>
              </p:cNvPr>
              <p:cNvSpPr/>
              <p:nvPr/>
            </p:nvSpPr>
            <p:spPr>
              <a:xfrm rot="19957432">
                <a:off x="2045380" y="2355612"/>
                <a:ext cx="598917" cy="568478"/>
              </a:xfrm>
              <a:custGeom>
                <a:avLst/>
                <a:gdLst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8917" h="568478">
                    <a:moveTo>
                      <a:pt x="298603" y="2"/>
                    </a:moveTo>
                    <a:cubicBezTo>
                      <a:pt x="324583" y="-145"/>
                      <a:pt x="350602" y="6408"/>
                      <a:pt x="373918" y="19676"/>
                    </a:cubicBezTo>
                    <a:cubicBezTo>
                      <a:pt x="421176" y="46569"/>
                      <a:pt x="449886" y="96804"/>
                      <a:pt x="448829" y="150752"/>
                    </a:cubicBezTo>
                    <a:lnTo>
                      <a:pt x="446328" y="150767"/>
                    </a:lnTo>
                    <a:lnTo>
                      <a:pt x="446328" y="252762"/>
                    </a:lnTo>
                    <a:lnTo>
                      <a:pt x="446478" y="252762"/>
                    </a:lnTo>
                    <a:lnTo>
                      <a:pt x="598917" y="565068"/>
                    </a:lnTo>
                    <a:lnTo>
                      <a:pt x="0" y="568478"/>
                    </a:lnTo>
                    <a:lnTo>
                      <a:pt x="142510" y="252762"/>
                    </a:lnTo>
                    <a:lnTo>
                      <a:pt x="143217" y="252762"/>
                    </a:lnTo>
                    <a:lnTo>
                      <a:pt x="143217" y="134244"/>
                    </a:lnTo>
                    <a:cubicBezTo>
                      <a:pt x="143445" y="138297"/>
                      <a:pt x="164730" y="39613"/>
                      <a:pt x="223520" y="20528"/>
                    </a:cubicBezTo>
                    <a:cubicBezTo>
                      <a:pt x="249418" y="-1846"/>
                      <a:pt x="272623" y="149"/>
                      <a:pt x="29860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Diagonal Stripe 163">
                <a:extLst>
                  <a:ext uri="{FF2B5EF4-FFF2-40B4-BE49-F238E27FC236}">
                    <a16:creationId xmlns:a16="http://schemas.microsoft.com/office/drawing/2014/main" id="{67DB9AAA-0A92-498D-91A5-0021F34B790A}"/>
                  </a:ext>
                </a:extLst>
              </p:cNvPr>
              <p:cNvSpPr/>
              <p:nvPr/>
            </p:nvSpPr>
            <p:spPr>
              <a:xfrm rot="2700000">
                <a:off x="1070741" y="4062402"/>
                <a:ext cx="624379" cy="624379"/>
              </a:xfrm>
              <a:prstGeom prst="diagStrip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B5D893D-A1E2-4A77-B76A-543D7E4F33B7}"/>
                </a:ext>
              </a:extLst>
            </p:cNvPr>
            <p:cNvGrpSpPr/>
            <p:nvPr/>
          </p:nvGrpSpPr>
          <p:grpSpPr>
            <a:xfrm>
              <a:off x="6327040" y="4165068"/>
              <a:ext cx="2122406" cy="1866023"/>
              <a:chOff x="3983887" y="4061275"/>
              <a:chExt cx="2122406" cy="186602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46A5D0D-19F0-4077-89A3-68A4E2AC7089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5" name="Freeform 15">
                  <a:extLst>
                    <a:ext uri="{FF2B5EF4-FFF2-40B4-BE49-F238E27FC236}">
                      <a16:creationId xmlns:a16="http://schemas.microsoft.com/office/drawing/2014/main" id="{2046A0E8-4E2F-48B5-9720-7F083918B5A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6" name="Rectangle 22">
                  <a:extLst>
                    <a:ext uri="{FF2B5EF4-FFF2-40B4-BE49-F238E27FC236}">
                      <a16:creationId xmlns:a16="http://schemas.microsoft.com/office/drawing/2014/main" id="{F3EA4655-D9C3-426D-B993-BC43AB42D14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5156667-0289-4EED-9D6B-EBDA1F6617A8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3" name="Freeform 18">
                  <a:extLst>
                    <a:ext uri="{FF2B5EF4-FFF2-40B4-BE49-F238E27FC236}">
                      <a16:creationId xmlns:a16="http://schemas.microsoft.com/office/drawing/2014/main" id="{D84C0AE3-AE79-4A99-9710-894663A5FE03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4" name="Freeform 19">
                  <a:extLst>
                    <a:ext uri="{FF2B5EF4-FFF2-40B4-BE49-F238E27FC236}">
                      <a16:creationId xmlns:a16="http://schemas.microsoft.com/office/drawing/2014/main" id="{AEACE3EE-49EF-4977-83F9-DF5772EBE9C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7A96F51-8214-4D65-9C64-00B32E0F1592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1" name="Freeform 21">
                  <a:extLst>
                    <a:ext uri="{FF2B5EF4-FFF2-40B4-BE49-F238E27FC236}">
                      <a16:creationId xmlns:a16="http://schemas.microsoft.com/office/drawing/2014/main" id="{318FD2B6-7A60-4B5A-B69E-AE87E39D29C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2" name="Rectangle 22">
                  <a:extLst>
                    <a:ext uri="{FF2B5EF4-FFF2-40B4-BE49-F238E27FC236}">
                      <a16:creationId xmlns:a16="http://schemas.microsoft.com/office/drawing/2014/main" id="{1514CBF0-CF8B-49E5-B056-F8207FC6DF9D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7B751D7B-D638-44C6-80F2-9027B4D79A70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9" name="Freeform 24">
                  <a:extLst>
                    <a:ext uri="{FF2B5EF4-FFF2-40B4-BE49-F238E27FC236}">
                      <a16:creationId xmlns:a16="http://schemas.microsoft.com/office/drawing/2014/main" id="{A8141740-02CF-4636-9D1B-E074D319D33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0" name="Rectangle 22">
                  <a:extLst>
                    <a:ext uri="{FF2B5EF4-FFF2-40B4-BE49-F238E27FC236}">
                      <a16:creationId xmlns:a16="http://schemas.microsoft.com/office/drawing/2014/main" id="{F1E4369B-4EC0-41E5-B802-2B531E46C38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719FDFE-C02E-4B68-ABC5-BDD891386E9E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7" name="Freeform 27">
                  <a:extLst>
                    <a:ext uri="{FF2B5EF4-FFF2-40B4-BE49-F238E27FC236}">
                      <a16:creationId xmlns:a16="http://schemas.microsoft.com/office/drawing/2014/main" id="{240B5A3D-9A74-4E04-902A-0D05B90782A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78" name="Freeform 28">
                  <a:extLst>
                    <a:ext uri="{FF2B5EF4-FFF2-40B4-BE49-F238E27FC236}">
                      <a16:creationId xmlns:a16="http://schemas.microsoft.com/office/drawing/2014/main" id="{CBB650BD-3C46-4CF9-9E34-F21B5E5D304A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197CE60-7DA8-4C73-BF18-46804F394C72}"/>
              </a:ext>
            </a:extLst>
          </p:cNvPr>
          <p:cNvGrpSpPr/>
          <p:nvPr/>
        </p:nvGrpSpPr>
        <p:grpSpPr>
          <a:xfrm>
            <a:off x="4155457" y="4315324"/>
            <a:ext cx="2082560" cy="2369842"/>
            <a:chOff x="4758721" y="2463822"/>
            <a:chExt cx="2590429" cy="2947770"/>
          </a:xfrm>
        </p:grpSpPr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5C3A98D7-F7B4-422C-AD20-B67DE27D9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306" y="2464750"/>
              <a:ext cx="1276351" cy="1459538"/>
            </a:xfrm>
            <a:custGeom>
              <a:avLst/>
              <a:gdLst/>
              <a:ahLst/>
              <a:cxnLst/>
              <a:rect l="l" t="t" r="r" b="b"/>
              <a:pathLst>
                <a:path w="1095957" h="1253252">
                  <a:moveTo>
                    <a:pt x="1095957" y="0"/>
                  </a:moveTo>
                  <a:lnTo>
                    <a:pt x="1095957" y="1253252"/>
                  </a:lnTo>
                  <a:lnTo>
                    <a:pt x="0" y="1253252"/>
                  </a:lnTo>
                  <a:lnTo>
                    <a:pt x="2876" y="1250470"/>
                  </a:lnTo>
                  <a:lnTo>
                    <a:pt x="12723" y="1241092"/>
                  </a:lnTo>
                  <a:lnTo>
                    <a:pt x="41507" y="1206703"/>
                  </a:lnTo>
                  <a:lnTo>
                    <a:pt x="71806" y="1175441"/>
                  </a:lnTo>
                  <a:lnTo>
                    <a:pt x="102105" y="1144179"/>
                  </a:lnTo>
                  <a:lnTo>
                    <a:pt x="130889" y="1109790"/>
                  </a:lnTo>
                  <a:lnTo>
                    <a:pt x="158159" y="1076184"/>
                  </a:lnTo>
                  <a:lnTo>
                    <a:pt x="183155" y="1037887"/>
                  </a:lnTo>
                  <a:lnTo>
                    <a:pt x="203607" y="996465"/>
                  </a:lnTo>
                  <a:lnTo>
                    <a:pt x="214969" y="962077"/>
                  </a:lnTo>
                  <a:lnTo>
                    <a:pt x="218757" y="928470"/>
                  </a:lnTo>
                  <a:lnTo>
                    <a:pt x="218757" y="892518"/>
                  </a:lnTo>
                  <a:lnTo>
                    <a:pt x="217999" y="854222"/>
                  </a:lnTo>
                  <a:lnTo>
                    <a:pt x="216484" y="815926"/>
                  </a:lnTo>
                  <a:lnTo>
                    <a:pt x="217999" y="774503"/>
                  </a:lnTo>
                  <a:lnTo>
                    <a:pt x="221787" y="730736"/>
                  </a:lnTo>
                  <a:lnTo>
                    <a:pt x="264205" y="550197"/>
                  </a:lnTo>
                  <a:lnTo>
                    <a:pt x="290717" y="484547"/>
                  </a:lnTo>
                  <a:lnTo>
                    <a:pt x="322531" y="423585"/>
                  </a:lnTo>
                  <a:lnTo>
                    <a:pt x="359647" y="366532"/>
                  </a:lnTo>
                  <a:lnTo>
                    <a:pt x="402066" y="312605"/>
                  </a:lnTo>
                  <a:lnTo>
                    <a:pt x="449030" y="263367"/>
                  </a:lnTo>
                  <a:lnTo>
                    <a:pt x="499781" y="218036"/>
                  </a:lnTo>
                  <a:lnTo>
                    <a:pt x="555076" y="176614"/>
                  </a:lnTo>
                  <a:lnTo>
                    <a:pt x="612645" y="139881"/>
                  </a:lnTo>
                  <a:lnTo>
                    <a:pt x="674758" y="107056"/>
                  </a:lnTo>
                  <a:lnTo>
                    <a:pt x="738386" y="79701"/>
                  </a:lnTo>
                  <a:lnTo>
                    <a:pt x="802771" y="55473"/>
                  </a:lnTo>
                  <a:lnTo>
                    <a:pt x="1019410" y="6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B9CC0D18-9A40-41F9-9D40-894729FF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2" y="3916645"/>
              <a:ext cx="1209309" cy="1494947"/>
            </a:xfrm>
            <a:custGeom>
              <a:avLst/>
              <a:gdLst/>
              <a:ahLst/>
              <a:cxnLst/>
              <a:rect l="l" t="t" r="r" b="b"/>
              <a:pathLst>
                <a:path w="1038389" h="1283657">
                  <a:moveTo>
                    <a:pt x="0" y="0"/>
                  </a:moveTo>
                  <a:lnTo>
                    <a:pt x="1038389" y="0"/>
                  </a:lnTo>
                  <a:lnTo>
                    <a:pt x="1037701" y="1908"/>
                  </a:lnTo>
                  <a:lnTo>
                    <a:pt x="1011189" y="58961"/>
                  </a:lnTo>
                  <a:lnTo>
                    <a:pt x="979375" y="111325"/>
                  </a:lnTo>
                  <a:lnTo>
                    <a:pt x="946804" y="162126"/>
                  </a:lnTo>
                  <a:lnTo>
                    <a:pt x="910445" y="212146"/>
                  </a:lnTo>
                  <a:lnTo>
                    <a:pt x="874844" y="259039"/>
                  </a:lnTo>
                  <a:lnTo>
                    <a:pt x="839242" y="307495"/>
                  </a:lnTo>
                  <a:lnTo>
                    <a:pt x="804398" y="355952"/>
                  </a:lnTo>
                  <a:lnTo>
                    <a:pt x="780917" y="395030"/>
                  </a:lnTo>
                  <a:lnTo>
                    <a:pt x="761980" y="439578"/>
                  </a:lnTo>
                  <a:lnTo>
                    <a:pt x="746830" y="486471"/>
                  </a:lnTo>
                  <a:lnTo>
                    <a:pt x="734710" y="537273"/>
                  </a:lnTo>
                  <a:lnTo>
                    <a:pt x="733196" y="561501"/>
                  </a:lnTo>
                  <a:lnTo>
                    <a:pt x="734710" y="590418"/>
                  </a:lnTo>
                  <a:lnTo>
                    <a:pt x="738498" y="625588"/>
                  </a:lnTo>
                  <a:lnTo>
                    <a:pt x="743800" y="662321"/>
                  </a:lnTo>
                  <a:lnTo>
                    <a:pt x="752132" y="702181"/>
                  </a:lnTo>
                  <a:lnTo>
                    <a:pt x="761980" y="742040"/>
                  </a:lnTo>
                  <a:lnTo>
                    <a:pt x="771827" y="780336"/>
                  </a:lnTo>
                  <a:lnTo>
                    <a:pt x="782432" y="817069"/>
                  </a:lnTo>
                  <a:lnTo>
                    <a:pt x="792279" y="849894"/>
                  </a:lnTo>
                  <a:lnTo>
                    <a:pt x="802126" y="878812"/>
                  </a:lnTo>
                  <a:lnTo>
                    <a:pt x="810458" y="899914"/>
                  </a:lnTo>
                  <a:lnTo>
                    <a:pt x="822578" y="931176"/>
                  </a:lnTo>
                  <a:lnTo>
                    <a:pt x="833940" y="969472"/>
                  </a:lnTo>
                  <a:lnTo>
                    <a:pt x="846060" y="1012458"/>
                  </a:lnTo>
                  <a:lnTo>
                    <a:pt x="858179" y="1056225"/>
                  </a:lnTo>
                  <a:lnTo>
                    <a:pt x="871814" y="1096084"/>
                  </a:lnTo>
                  <a:lnTo>
                    <a:pt x="886206" y="1131254"/>
                  </a:lnTo>
                  <a:lnTo>
                    <a:pt x="756677" y="1174240"/>
                  </a:lnTo>
                  <a:lnTo>
                    <a:pt x="630936" y="1210973"/>
                  </a:lnTo>
                  <a:lnTo>
                    <a:pt x="511255" y="1240672"/>
                  </a:lnTo>
                  <a:lnTo>
                    <a:pt x="394603" y="1262555"/>
                  </a:lnTo>
                  <a:lnTo>
                    <a:pt x="280982" y="1278186"/>
                  </a:lnTo>
                  <a:lnTo>
                    <a:pt x="171148" y="1283657"/>
                  </a:lnTo>
                  <a:lnTo>
                    <a:pt x="63586" y="1282094"/>
                  </a:lnTo>
                  <a:lnTo>
                    <a:pt x="0" y="12759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E3D29C29-1CBB-48E3-9634-A49891753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721" y="3916646"/>
              <a:ext cx="1325933" cy="1485930"/>
            </a:xfrm>
            <a:custGeom>
              <a:avLst/>
              <a:gdLst/>
              <a:ahLst/>
              <a:cxnLst/>
              <a:rect l="l" t="t" r="r" b="b"/>
              <a:pathLst>
                <a:path w="1138530" h="1275914">
                  <a:moveTo>
                    <a:pt x="42573" y="0"/>
                  </a:moveTo>
                  <a:lnTo>
                    <a:pt x="1138530" y="0"/>
                  </a:lnTo>
                  <a:lnTo>
                    <a:pt x="1138530" y="1275914"/>
                  </a:lnTo>
                  <a:lnTo>
                    <a:pt x="1097584" y="1271934"/>
                  </a:lnTo>
                  <a:lnTo>
                    <a:pt x="994567" y="1253958"/>
                  </a:lnTo>
                  <a:lnTo>
                    <a:pt x="990022" y="1228167"/>
                  </a:lnTo>
                  <a:lnTo>
                    <a:pt x="984720" y="1198468"/>
                  </a:lnTo>
                  <a:lnTo>
                    <a:pt x="977903" y="1162516"/>
                  </a:lnTo>
                  <a:lnTo>
                    <a:pt x="972600" y="1124220"/>
                  </a:lnTo>
                  <a:lnTo>
                    <a:pt x="965026" y="1082798"/>
                  </a:lnTo>
                  <a:lnTo>
                    <a:pt x="957451" y="1040594"/>
                  </a:lnTo>
                  <a:lnTo>
                    <a:pt x="949118" y="999171"/>
                  </a:lnTo>
                  <a:lnTo>
                    <a:pt x="939271" y="959312"/>
                  </a:lnTo>
                  <a:lnTo>
                    <a:pt x="929424" y="921016"/>
                  </a:lnTo>
                  <a:lnTo>
                    <a:pt x="917304" y="887409"/>
                  </a:lnTo>
                  <a:lnTo>
                    <a:pt x="904427" y="858491"/>
                  </a:lnTo>
                  <a:lnTo>
                    <a:pt x="890793" y="835826"/>
                  </a:lnTo>
                  <a:lnTo>
                    <a:pt x="875643" y="821758"/>
                  </a:lnTo>
                  <a:lnTo>
                    <a:pt x="858979" y="814724"/>
                  </a:lnTo>
                  <a:lnTo>
                    <a:pt x="840042" y="811598"/>
                  </a:lnTo>
                  <a:lnTo>
                    <a:pt x="818075" y="813161"/>
                  </a:lnTo>
                  <a:lnTo>
                    <a:pt x="796108" y="816288"/>
                  </a:lnTo>
                  <a:lnTo>
                    <a:pt x="775656" y="821758"/>
                  </a:lnTo>
                  <a:lnTo>
                    <a:pt x="755962" y="827229"/>
                  </a:lnTo>
                  <a:lnTo>
                    <a:pt x="737782" y="832700"/>
                  </a:lnTo>
                  <a:lnTo>
                    <a:pt x="724148" y="837390"/>
                  </a:lnTo>
                  <a:lnTo>
                    <a:pt x="691576" y="848331"/>
                  </a:lnTo>
                  <a:lnTo>
                    <a:pt x="654460" y="858491"/>
                  </a:lnTo>
                  <a:lnTo>
                    <a:pt x="612799" y="867089"/>
                  </a:lnTo>
                  <a:lnTo>
                    <a:pt x="568865" y="872559"/>
                  </a:lnTo>
                  <a:lnTo>
                    <a:pt x="524932" y="877249"/>
                  </a:lnTo>
                  <a:lnTo>
                    <a:pt x="480240" y="878812"/>
                  </a:lnTo>
                  <a:lnTo>
                    <a:pt x="437822" y="875686"/>
                  </a:lnTo>
                  <a:lnTo>
                    <a:pt x="397675" y="868652"/>
                  </a:lnTo>
                  <a:lnTo>
                    <a:pt x="375709" y="863181"/>
                  </a:lnTo>
                  <a:lnTo>
                    <a:pt x="353742" y="853021"/>
                  </a:lnTo>
                  <a:lnTo>
                    <a:pt x="331775" y="841297"/>
                  </a:lnTo>
                  <a:lnTo>
                    <a:pt x="312838" y="827229"/>
                  </a:lnTo>
                  <a:lnTo>
                    <a:pt x="293144" y="810035"/>
                  </a:lnTo>
                  <a:lnTo>
                    <a:pt x="277994" y="792059"/>
                  </a:lnTo>
                  <a:lnTo>
                    <a:pt x="267390" y="769394"/>
                  </a:lnTo>
                  <a:lnTo>
                    <a:pt x="259057" y="743603"/>
                  </a:lnTo>
                  <a:lnTo>
                    <a:pt x="256027" y="715467"/>
                  </a:lnTo>
                  <a:lnTo>
                    <a:pt x="259057" y="684205"/>
                  </a:lnTo>
                  <a:lnTo>
                    <a:pt x="262845" y="662321"/>
                  </a:lnTo>
                  <a:lnTo>
                    <a:pt x="268147" y="638093"/>
                  </a:lnTo>
                  <a:lnTo>
                    <a:pt x="274207" y="613083"/>
                  </a:lnTo>
                  <a:lnTo>
                    <a:pt x="276479" y="588855"/>
                  </a:lnTo>
                  <a:lnTo>
                    <a:pt x="276479" y="563064"/>
                  </a:lnTo>
                  <a:lnTo>
                    <a:pt x="269662" y="540399"/>
                  </a:lnTo>
                  <a:lnTo>
                    <a:pt x="262845" y="527894"/>
                  </a:lnTo>
                  <a:lnTo>
                    <a:pt x="250725" y="516171"/>
                  </a:lnTo>
                  <a:lnTo>
                    <a:pt x="237848" y="507573"/>
                  </a:lnTo>
                  <a:lnTo>
                    <a:pt x="224213" y="500539"/>
                  </a:lnTo>
                  <a:lnTo>
                    <a:pt x="210579" y="490379"/>
                  </a:lnTo>
                  <a:lnTo>
                    <a:pt x="199974" y="479437"/>
                  </a:lnTo>
                  <a:lnTo>
                    <a:pt x="191642" y="465369"/>
                  </a:lnTo>
                  <a:lnTo>
                    <a:pt x="188612" y="449738"/>
                  </a:lnTo>
                  <a:lnTo>
                    <a:pt x="190127" y="434107"/>
                  </a:lnTo>
                  <a:lnTo>
                    <a:pt x="195429" y="419258"/>
                  </a:lnTo>
                  <a:lnTo>
                    <a:pt x="202247" y="406753"/>
                  </a:lnTo>
                  <a:lnTo>
                    <a:pt x="206791" y="394248"/>
                  </a:lnTo>
                  <a:lnTo>
                    <a:pt x="184825" y="378617"/>
                  </a:lnTo>
                  <a:lnTo>
                    <a:pt x="169675" y="362986"/>
                  </a:lnTo>
                  <a:lnTo>
                    <a:pt x="161343" y="347355"/>
                  </a:lnTo>
                  <a:lnTo>
                    <a:pt x="159828" y="330161"/>
                  </a:lnTo>
                  <a:lnTo>
                    <a:pt x="162100" y="314529"/>
                  </a:lnTo>
                  <a:lnTo>
                    <a:pt x="168160" y="297335"/>
                  </a:lnTo>
                  <a:lnTo>
                    <a:pt x="176492" y="280141"/>
                  </a:lnTo>
                  <a:lnTo>
                    <a:pt x="185582" y="262947"/>
                  </a:lnTo>
                  <a:lnTo>
                    <a:pt x="193914" y="244971"/>
                  </a:lnTo>
                  <a:lnTo>
                    <a:pt x="202247" y="227777"/>
                  </a:lnTo>
                  <a:lnTo>
                    <a:pt x="206791" y="209020"/>
                  </a:lnTo>
                  <a:lnTo>
                    <a:pt x="191642" y="194952"/>
                  </a:lnTo>
                  <a:lnTo>
                    <a:pt x="170433" y="184010"/>
                  </a:lnTo>
                  <a:lnTo>
                    <a:pt x="146951" y="173850"/>
                  </a:lnTo>
                  <a:lnTo>
                    <a:pt x="122711" y="165252"/>
                  </a:lnTo>
                  <a:lnTo>
                    <a:pt x="97715" y="156655"/>
                  </a:lnTo>
                  <a:lnTo>
                    <a:pt x="72718" y="148058"/>
                  </a:lnTo>
                  <a:lnTo>
                    <a:pt x="49236" y="137898"/>
                  </a:lnTo>
                  <a:lnTo>
                    <a:pt x="30299" y="126956"/>
                  </a:lnTo>
                  <a:lnTo>
                    <a:pt x="13635" y="111325"/>
                  </a:lnTo>
                  <a:lnTo>
                    <a:pt x="3788" y="92568"/>
                  </a:lnTo>
                  <a:lnTo>
                    <a:pt x="0" y="73029"/>
                  </a:lnTo>
                  <a:lnTo>
                    <a:pt x="3030" y="54272"/>
                  </a:lnTo>
                  <a:lnTo>
                    <a:pt x="9847" y="37078"/>
                  </a:lnTo>
                  <a:lnTo>
                    <a:pt x="20452" y="23010"/>
                  </a:lnTo>
                  <a:lnTo>
                    <a:pt x="33329" y="8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AE143FF9-B4E1-40FF-80CE-1B373BFAB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5" y="2463822"/>
              <a:ext cx="1269375" cy="1460469"/>
            </a:xfrm>
            <a:custGeom>
              <a:avLst/>
              <a:gdLst/>
              <a:ahLst/>
              <a:cxnLst/>
              <a:rect l="l" t="t" r="r" b="b"/>
              <a:pathLst>
                <a:path w="1089967" h="1254051">
                  <a:moveTo>
                    <a:pt x="9805" y="0"/>
                  </a:moveTo>
                  <a:lnTo>
                    <a:pt x="106762" y="782"/>
                  </a:lnTo>
                  <a:lnTo>
                    <a:pt x="197659" y="7816"/>
                  </a:lnTo>
                  <a:lnTo>
                    <a:pt x="284012" y="19539"/>
                  </a:lnTo>
                  <a:lnTo>
                    <a:pt x="366576" y="36733"/>
                  </a:lnTo>
                  <a:lnTo>
                    <a:pt x="445354" y="57835"/>
                  </a:lnTo>
                  <a:lnTo>
                    <a:pt x="518072" y="85190"/>
                  </a:lnTo>
                  <a:lnTo>
                    <a:pt x="588517" y="114889"/>
                  </a:lnTo>
                  <a:lnTo>
                    <a:pt x="652903" y="150059"/>
                  </a:lnTo>
                  <a:lnTo>
                    <a:pt x="713501" y="189918"/>
                  </a:lnTo>
                  <a:lnTo>
                    <a:pt x="771827" y="234467"/>
                  </a:lnTo>
                  <a:lnTo>
                    <a:pt x="824093" y="282141"/>
                  </a:lnTo>
                  <a:lnTo>
                    <a:pt x="871814" y="335287"/>
                  </a:lnTo>
                  <a:lnTo>
                    <a:pt x="916505" y="390777"/>
                  </a:lnTo>
                  <a:lnTo>
                    <a:pt x="955894" y="450176"/>
                  </a:lnTo>
                  <a:lnTo>
                    <a:pt x="992252" y="512700"/>
                  </a:lnTo>
                  <a:lnTo>
                    <a:pt x="1016492" y="565064"/>
                  </a:lnTo>
                  <a:lnTo>
                    <a:pt x="1037701" y="623681"/>
                  </a:lnTo>
                  <a:lnTo>
                    <a:pt x="1056638" y="687768"/>
                  </a:lnTo>
                  <a:lnTo>
                    <a:pt x="1071788" y="757327"/>
                  </a:lnTo>
                  <a:lnTo>
                    <a:pt x="1083150" y="828448"/>
                  </a:lnTo>
                  <a:lnTo>
                    <a:pt x="1088452" y="901914"/>
                  </a:lnTo>
                  <a:lnTo>
                    <a:pt x="1089967" y="976944"/>
                  </a:lnTo>
                  <a:lnTo>
                    <a:pt x="1085422" y="1051191"/>
                  </a:lnTo>
                  <a:lnTo>
                    <a:pt x="1076332" y="1123876"/>
                  </a:lnTo>
                  <a:lnTo>
                    <a:pt x="1059668" y="1194997"/>
                  </a:lnTo>
                  <a:lnTo>
                    <a:pt x="1038388" y="1254051"/>
                  </a:lnTo>
                  <a:lnTo>
                    <a:pt x="0" y="1254051"/>
                  </a:lnTo>
                  <a:lnTo>
                    <a:pt x="0" y="7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193" name="Graphic 127">
            <a:extLst>
              <a:ext uri="{FF2B5EF4-FFF2-40B4-BE49-F238E27FC236}">
                <a16:creationId xmlns:a16="http://schemas.microsoft.com/office/drawing/2014/main" id="{787F37CA-D54A-4D63-836F-3DCC2BF173F3}"/>
              </a:ext>
            </a:extLst>
          </p:cNvPr>
          <p:cNvSpPr/>
          <p:nvPr/>
        </p:nvSpPr>
        <p:spPr>
          <a:xfrm>
            <a:off x="9059749" y="984534"/>
            <a:ext cx="2440360" cy="3016794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12DB35-E014-4B5D-AE2E-E685DFD33ED4}"/>
              </a:ext>
            </a:extLst>
          </p:cNvPr>
          <p:cNvGrpSpPr/>
          <p:nvPr/>
        </p:nvGrpSpPr>
        <p:grpSpPr>
          <a:xfrm>
            <a:off x="7762072" y="1681448"/>
            <a:ext cx="4292212" cy="4337174"/>
            <a:chOff x="6548063" y="638745"/>
            <a:chExt cx="5537417" cy="559542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85AFE3-CD39-41E1-9B95-47EF6AA994D8}"/>
                </a:ext>
              </a:extLst>
            </p:cNvPr>
            <p:cNvSpPr/>
            <p:nvPr/>
          </p:nvSpPr>
          <p:spPr>
            <a:xfrm rot="16413049">
              <a:off x="10283166" y="65514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399484-23CB-4B22-9D90-2660AA6FA4D3}"/>
                </a:ext>
              </a:extLst>
            </p:cNvPr>
            <p:cNvSpPr/>
            <p:nvPr/>
          </p:nvSpPr>
          <p:spPr>
            <a:xfrm>
              <a:off x="8786093" y="1879517"/>
              <a:ext cx="2077172" cy="2048130"/>
            </a:xfrm>
            <a:custGeom>
              <a:avLst/>
              <a:gdLst>
                <a:gd name="connsiteX0" fmla="*/ 1663152 w 2077172"/>
                <a:gd name="connsiteY0" fmla="*/ 12597 h 2048130"/>
                <a:gd name="connsiteX1" fmla="*/ 2073358 w 2077172"/>
                <a:gd name="connsiteY1" fmla="*/ 315779 h 2048130"/>
                <a:gd name="connsiteX2" fmla="*/ 2073197 w 2077172"/>
                <a:gd name="connsiteY2" fmla="*/ 332808 h 2048130"/>
                <a:gd name="connsiteX3" fmla="*/ 1875099 w 2077172"/>
                <a:gd name="connsiteY3" fmla="*/ 805742 h 2048130"/>
                <a:gd name="connsiteX4" fmla="*/ 1606029 w 2077172"/>
                <a:gd name="connsiteY4" fmla="*/ 1359780 h 2048130"/>
                <a:gd name="connsiteX5" fmla="*/ 1265286 w 2077172"/>
                <a:gd name="connsiteY5" fmla="*/ 1827055 h 2048130"/>
                <a:gd name="connsiteX6" fmla="*/ 1038519 w 2077172"/>
                <a:gd name="connsiteY6" fmla="*/ 2000148 h 2048130"/>
                <a:gd name="connsiteX7" fmla="*/ 823554 w 2077172"/>
                <a:gd name="connsiteY7" fmla="*/ 2047248 h 2048130"/>
                <a:gd name="connsiteX8" fmla="*/ 751072 w 2077172"/>
                <a:gd name="connsiteY8" fmla="*/ 2031889 h 2048130"/>
                <a:gd name="connsiteX9" fmla="*/ 721056 w 2077172"/>
                <a:gd name="connsiteY9" fmla="*/ 2020680 h 2048130"/>
                <a:gd name="connsiteX10" fmla="*/ 591721 w 2077172"/>
                <a:gd name="connsiteY10" fmla="*/ 1905680 h 2048130"/>
                <a:gd name="connsiteX11" fmla="*/ 453710 w 2077172"/>
                <a:gd name="connsiteY11" fmla="*/ 1645502 h 2048130"/>
                <a:gd name="connsiteX12" fmla="*/ 421269 w 2077172"/>
                <a:gd name="connsiteY12" fmla="*/ 1558794 h 2048130"/>
                <a:gd name="connsiteX13" fmla="*/ 177 w 2077172"/>
                <a:gd name="connsiteY13" fmla="*/ 336688 h 2048130"/>
                <a:gd name="connsiteX14" fmla="*/ 609181 w 2077172"/>
                <a:gd name="connsiteY14" fmla="*/ 333239 h 2048130"/>
                <a:gd name="connsiteX15" fmla="*/ 776832 w 2077172"/>
                <a:gd name="connsiteY15" fmla="*/ 289050 h 2048130"/>
                <a:gd name="connsiteX16" fmla="*/ 1061422 w 2077172"/>
                <a:gd name="connsiteY16" fmla="*/ 40350 h 2048130"/>
                <a:gd name="connsiteX17" fmla="*/ 1077643 w 2077172"/>
                <a:gd name="connsiteY17" fmla="*/ 16639 h 2048130"/>
                <a:gd name="connsiteX18" fmla="*/ 1087990 w 2077172"/>
                <a:gd name="connsiteY18" fmla="*/ 37009 h 2048130"/>
                <a:gd name="connsiteX19" fmla="*/ 1167099 w 2077172"/>
                <a:gd name="connsiteY19" fmla="*/ 365196 h 2048130"/>
                <a:gd name="connsiteX20" fmla="*/ 1216624 w 2077172"/>
                <a:gd name="connsiteY20" fmla="*/ 572724 h 2048130"/>
                <a:gd name="connsiteX21" fmla="*/ 1400710 w 2077172"/>
                <a:gd name="connsiteY21" fmla="*/ 326126 h 2048130"/>
                <a:gd name="connsiteX22" fmla="*/ 1609101 w 2077172"/>
                <a:gd name="connsiteY22" fmla="*/ 46063 h 2048130"/>
                <a:gd name="connsiteX23" fmla="*/ 1636422 w 2077172"/>
                <a:gd name="connsiteY23" fmla="*/ 9741 h 2048130"/>
                <a:gd name="connsiteX24" fmla="*/ 1663152 w 2077172"/>
                <a:gd name="connsiteY24" fmla="*/ 12597 h 204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7172" h="2048130">
                  <a:moveTo>
                    <a:pt x="1663152" y="12597"/>
                  </a:moveTo>
                  <a:cubicBezTo>
                    <a:pt x="1799869" y="113640"/>
                    <a:pt x="1936641" y="214736"/>
                    <a:pt x="2073358" y="315779"/>
                  </a:cubicBezTo>
                  <a:cubicBezTo>
                    <a:pt x="2080795" y="321545"/>
                    <a:pt x="2075460" y="327096"/>
                    <a:pt x="2073197" y="332808"/>
                  </a:cubicBezTo>
                  <a:cubicBezTo>
                    <a:pt x="2009823" y="491567"/>
                    <a:pt x="1944078" y="649355"/>
                    <a:pt x="1875099" y="805742"/>
                  </a:cubicBezTo>
                  <a:cubicBezTo>
                    <a:pt x="1792217" y="993709"/>
                    <a:pt x="1705401" y="1179843"/>
                    <a:pt x="1606029" y="1359780"/>
                  </a:cubicBezTo>
                  <a:cubicBezTo>
                    <a:pt x="1512100" y="1529855"/>
                    <a:pt x="1402650" y="1688775"/>
                    <a:pt x="1265286" y="1827055"/>
                  </a:cubicBezTo>
                  <a:cubicBezTo>
                    <a:pt x="1197762" y="1895010"/>
                    <a:pt x="1125173" y="1957091"/>
                    <a:pt x="1038519" y="2000148"/>
                  </a:cubicBezTo>
                  <a:cubicBezTo>
                    <a:pt x="970941" y="2033775"/>
                    <a:pt x="899807" y="2052529"/>
                    <a:pt x="823554" y="2047248"/>
                  </a:cubicBezTo>
                  <a:cubicBezTo>
                    <a:pt x="798657" y="2045523"/>
                    <a:pt x="775161" y="2037386"/>
                    <a:pt x="751072" y="2031889"/>
                  </a:cubicBezTo>
                  <a:cubicBezTo>
                    <a:pt x="739217" y="2033183"/>
                    <a:pt x="730379" y="2025961"/>
                    <a:pt x="721056" y="2020680"/>
                  </a:cubicBezTo>
                  <a:cubicBezTo>
                    <a:pt x="669807" y="1991526"/>
                    <a:pt x="629013" y="1951055"/>
                    <a:pt x="591721" y="1905680"/>
                  </a:cubicBezTo>
                  <a:cubicBezTo>
                    <a:pt x="527916" y="1828079"/>
                    <a:pt x="489924" y="1737329"/>
                    <a:pt x="453710" y="1645502"/>
                  </a:cubicBezTo>
                  <a:cubicBezTo>
                    <a:pt x="442394" y="1616779"/>
                    <a:pt x="430538" y="1588271"/>
                    <a:pt x="421269" y="1558794"/>
                  </a:cubicBezTo>
                  <a:cubicBezTo>
                    <a:pt x="419113" y="1552004"/>
                    <a:pt x="-9955" y="342562"/>
                    <a:pt x="177" y="336688"/>
                  </a:cubicBezTo>
                  <a:cubicBezTo>
                    <a:pt x="25397" y="331838"/>
                    <a:pt x="385540" y="336688"/>
                    <a:pt x="609181" y="333239"/>
                  </a:cubicBezTo>
                  <a:cubicBezTo>
                    <a:pt x="667113" y="332323"/>
                    <a:pt x="722295" y="308935"/>
                    <a:pt x="776832" y="289050"/>
                  </a:cubicBezTo>
                  <a:cubicBezTo>
                    <a:pt x="903688" y="242705"/>
                    <a:pt x="995084" y="155889"/>
                    <a:pt x="1061422" y="40350"/>
                  </a:cubicBezTo>
                  <a:cubicBezTo>
                    <a:pt x="1066164" y="32051"/>
                    <a:pt x="1069829" y="22890"/>
                    <a:pt x="1077643" y="16639"/>
                  </a:cubicBezTo>
                  <a:cubicBezTo>
                    <a:pt x="1085403" y="21219"/>
                    <a:pt x="1086157" y="29518"/>
                    <a:pt x="1087990" y="37009"/>
                  </a:cubicBezTo>
                  <a:cubicBezTo>
                    <a:pt x="1114288" y="146405"/>
                    <a:pt x="1141502" y="255639"/>
                    <a:pt x="1167099" y="365196"/>
                  </a:cubicBezTo>
                  <a:cubicBezTo>
                    <a:pt x="1182781" y="434336"/>
                    <a:pt x="1199972" y="503099"/>
                    <a:pt x="1216624" y="572724"/>
                  </a:cubicBezTo>
                  <a:cubicBezTo>
                    <a:pt x="1279081" y="490812"/>
                    <a:pt x="1339600" y="408254"/>
                    <a:pt x="1400710" y="326126"/>
                  </a:cubicBezTo>
                  <a:cubicBezTo>
                    <a:pt x="1470174" y="232789"/>
                    <a:pt x="1539583" y="139345"/>
                    <a:pt x="1609101" y="46063"/>
                  </a:cubicBezTo>
                  <a:cubicBezTo>
                    <a:pt x="1618154" y="33937"/>
                    <a:pt x="1626184" y="21004"/>
                    <a:pt x="1636422" y="9741"/>
                  </a:cubicBezTo>
                  <a:cubicBezTo>
                    <a:pt x="1648817" y="-3893"/>
                    <a:pt x="1653182" y="-3462"/>
                    <a:pt x="1663152" y="12597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1FC085-B85E-4CBF-B920-E7D6CC609B5D}"/>
                </a:ext>
              </a:extLst>
            </p:cNvPr>
            <p:cNvSpPr/>
            <p:nvPr/>
          </p:nvSpPr>
          <p:spPr>
            <a:xfrm>
              <a:off x="7424136" y="2207738"/>
              <a:ext cx="1951059" cy="2440910"/>
            </a:xfrm>
            <a:custGeom>
              <a:avLst/>
              <a:gdLst>
                <a:gd name="connsiteX0" fmla="*/ 50410 w 1951059"/>
                <a:gd name="connsiteY0" fmla="*/ 124653 h 2440910"/>
                <a:gd name="connsiteX1" fmla="*/ 70780 w 1951059"/>
                <a:gd name="connsiteY1" fmla="*/ 105954 h 2440910"/>
                <a:gd name="connsiteX2" fmla="*/ 326755 w 1951059"/>
                <a:gd name="connsiteY2" fmla="*/ 33742 h 2440910"/>
                <a:gd name="connsiteX3" fmla="*/ 641793 w 1951059"/>
                <a:gd name="connsiteY3" fmla="*/ 11432 h 2440910"/>
                <a:gd name="connsiteX4" fmla="*/ 732327 w 1951059"/>
                <a:gd name="connsiteY4" fmla="*/ 13318 h 2440910"/>
                <a:gd name="connsiteX5" fmla="*/ 1038203 w 1951059"/>
                <a:gd name="connsiteY5" fmla="*/ 600 h 2440910"/>
                <a:gd name="connsiteX6" fmla="*/ 940933 w 1951059"/>
                <a:gd name="connsiteY6" fmla="*/ 1261236 h 2440910"/>
                <a:gd name="connsiteX7" fmla="*/ 972458 w 1951059"/>
                <a:gd name="connsiteY7" fmla="*/ 1443059 h 2440910"/>
                <a:gd name="connsiteX8" fmla="*/ 1084171 w 1951059"/>
                <a:gd name="connsiteY8" fmla="*/ 1515810 h 2440910"/>
                <a:gd name="connsiteX9" fmla="*/ 1545519 w 1951059"/>
                <a:gd name="connsiteY9" fmla="*/ 1653767 h 2440910"/>
                <a:gd name="connsiteX10" fmla="*/ 1876131 w 1951059"/>
                <a:gd name="connsiteY10" fmla="*/ 1873367 h 2440910"/>
                <a:gd name="connsiteX11" fmla="*/ 1949582 w 1951059"/>
                <a:gd name="connsiteY11" fmla="*/ 1938196 h 2440910"/>
                <a:gd name="connsiteX12" fmla="*/ 1942684 w 1951059"/>
                <a:gd name="connsiteY12" fmla="*/ 1961099 h 2440910"/>
                <a:gd name="connsiteX13" fmla="*/ 1759352 w 1951059"/>
                <a:gd name="connsiteY13" fmla="*/ 2259592 h 2440910"/>
                <a:gd name="connsiteX14" fmla="*/ 1650927 w 1951059"/>
                <a:gd name="connsiteY14" fmla="*/ 2435811 h 2440910"/>
                <a:gd name="connsiteX15" fmla="*/ 1622204 w 1951059"/>
                <a:gd name="connsiteY15" fmla="*/ 2435811 h 2440910"/>
                <a:gd name="connsiteX16" fmla="*/ 1347367 w 1951059"/>
                <a:gd name="connsiteY16" fmla="*/ 2324421 h 2440910"/>
                <a:gd name="connsiteX17" fmla="*/ 842908 w 1951059"/>
                <a:gd name="connsiteY17" fmla="*/ 2120773 h 2440910"/>
                <a:gd name="connsiteX18" fmla="*/ 694173 w 1951059"/>
                <a:gd name="connsiteY18" fmla="*/ 2078901 h 2440910"/>
                <a:gd name="connsiteX19" fmla="*/ 338072 w 1951059"/>
                <a:gd name="connsiteY19" fmla="*/ 1934369 h 2440910"/>
                <a:gd name="connsiteX20" fmla="*/ 129465 w 1951059"/>
                <a:gd name="connsiteY20" fmla="*/ 1713153 h 2440910"/>
                <a:gd name="connsiteX21" fmla="*/ 30147 w 1951059"/>
                <a:gd name="connsiteY21" fmla="*/ 1380494 h 2440910"/>
                <a:gd name="connsiteX22" fmla="*/ 6867 w 1951059"/>
                <a:gd name="connsiteY22" fmla="*/ 1123710 h 2440910"/>
                <a:gd name="connsiteX23" fmla="*/ 1047 w 1951059"/>
                <a:gd name="connsiteY23" fmla="*/ 745729 h 2440910"/>
                <a:gd name="connsiteX24" fmla="*/ 8322 w 1951059"/>
                <a:gd name="connsiteY24" fmla="*/ 502419 h 2440910"/>
                <a:gd name="connsiteX25" fmla="*/ 27884 w 1951059"/>
                <a:gd name="connsiteY25" fmla="*/ 292573 h 2440910"/>
                <a:gd name="connsiteX26" fmla="*/ 43997 w 1951059"/>
                <a:gd name="connsiteY26" fmla="*/ 142599 h 2440910"/>
                <a:gd name="connsiteX27" fmla="*/ 50410 w 1951059"/>
                <a:gd name="connsiteY27" fmla="*/ 124653 h 244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1059" h="2440910">
                  <a:moveTo>
                    <a:pt x="50410" y="124653"/>
                  </a:moveTo>
                  <a:cubicBezTo>
                    <a:pt x="52619" y="113391"/>
                    <a:pt x="59463" y="109079"/>
                    <a:pt x="70780" y="105954"/>
                  </a:cubicBezTo>
                  <a:cubicBezTo>
                    <a:pt x="156249" y="82404"/>
                    <a:pt x="241178" y="56699"/>
                    <a:pt x="326755" y="33742"/>
                  </a:cubicBezTo>
                  <a:cubicBezTo>
                    <a:pt x="430169" y="5989"/>
                    <a:pt x="535792" y="5612"/>
                    <a:pt x="641793" y="11432"/>
                  </a:cubicBezTo>
                  <a:cubicBezTo>
                    <a:pt x="671917" y="13102"/>
                    <a:pt x="702149" y="12725"/>
                    <a:pt x="732327" y="13318"/>
                  </a:cubicBezTo>
                  <a:cubicBezTo>
                    <a:pt x="736422" y="13372"/>
                    <a:pt x="1034916" y="-3334"/>
                    <a:pt x="1038203" y="600"/>
                  </a:cubicBezTo>
                  <a:cubicBezTo>
                    <a:pt x="1033138" y="9276"/>
                    <a:pt x="934574" y="1253853"/>
                    <a:pt x="940933" y="1261236"/>
                  </a:cubicBezTo>
                  <a:cubicBezTo>
                    <a:pt x="938939" y="1323963"/>
                    <a:pt x="946268" y="1383942"/>
                    <a:pt x="972458" y="1443059"/>
                  </a:cubicBezTo>
                  <a:cubicBezTo>
                    <a:pt x="995469" y="1495062"/>
                    <a:pt x="1036802" y="1504978"/>
                    <a:pt x="1084171" y="1515810"/>
                  </a:cubicBezTo>
                  <a:cubicBezTo>
                    <a:pt x="1240936" y="1551539"/>
                    <a:pt x="1397107" y="1589854"/>
                    <a:pt x="1545519" y="1653767"/>
                  </a:cubicBezTo>
                  <a:cubicBezTo>
                    <a:pt x="1669034" y="1706956"/>
                    <a:pt x="1775088" y="1786389"/>
                    <a:pt x="1876131" y="1873367"/>
                  </a:cubicBezTo>
                  <a:cubicBezTo>
                    <a:pt x="1900866" y="1894653"/>
                    <a:pt x="1925116" y="1916586"/>
                    <a:pt x="1949582" y="1938196"/>
                  </a:cubicBezTo>
                  <a:cubicBezTo>
                    <a:pt x="1954217" y="1947896"/>
                    <a:pt x="1946834" y="1954309"/>
                    <a:pt x="1942684" y="1961099"/>
                  </a:cubicBezTo>
                  <a:cubicBezTo>
                    <a:pt x="1881843" y="2060794"/>
                    <a:pt x="1820409" y="2160113"/>
                    <a:pt x="1759352" y="2259592"/>
                  </a:cubicBezTo>
                  <a:cubicBezTo>
                    <a:pt x="1723300" y="2318386"/>
                    <a:pt x="1687141" y="2377125"/>
                    <a:pt x="1650927" y="2435811"/>
                  </a:cubicBezTo>
                  <a:cubicBezTo>
                    <a:pt x="1641335" y="2445026"/>
                    <a:pt x="1631527" y="2439691"/>
                    <a:pt x="1622204" y="2435811"/>
                  </a:cubicBezTo>
                  <a:cubicBezTo>
                    <a:pt x="1530915" y="2397927"/>
                    <a:pt x="1438925" y="2361659"/>
                    <a:pt x="1347367" y="2324421"/>
                  </a:cubicBezTo>
                  <a:cubicBezTo>
                    <a:pt x="1179394" y="2256090"/>
                    <a:pt x="1011043" y="2188782"/>
                    <a:pt x="842908" y="2120773"/>
                  </a:cubicBezTo>
                  <a:cubicBezTo>
                    <a:pt x="795000" y="2101373"/>
                    <a:pt x="743967" y="2091996"/>
                    <a:pt x="694173" y="2078901"/>
                  </a:cubicBezTo>
                  <a:cubicBezTo>
                    <a:pt x="569096" y="2046028"/>
                    <a:pt x="448707" y="2001516"/>
                    <a:pt x="338072" y="1934369"/>
                  </a:cubicBezTo>
                  <a:cubicBezTo>
                    <a:pt x="248777" y="1880157"/>
                    <a:pt x="181038" y="1804172"/>
                    <a:pt x="129465" y="1713153"/>
                  </a:cubicBezTo>
                  <a:cubicBezTo>
                    <a:pt x="70834" y="1609685"/>
                    <a:pt x="49925" y="1495116"/>
                    <a:pt x="30147" y="1380494"/>
                  </a:cubicBezTo>
                  <a:cubicBezTo>
                    <a:pt x="15543" y="1295725"/>
                    <a:pt x="11825" y="1209664"/>
                    <a:pt x="6867" y="1123710"/>
                  </a:cubicBezTo>
                  <a:cubicBezTo>
                    <a:pt x="-408" y="997717"/>
                    <a:pt x="-1055" y="871669"/>
                    <a:pt x="1047" y="745729"/>
                  </a:cubicBezTo>
                  <a:cubicBezTo>
                    <a:pt x="2394" y="664626"/>
                    <a:pt x="4334" y="583414"/>
                    <a:pt x="8322" y="502419"/>
                  </a:cubicBezTo>
                  <a:cubicBezTo>
                    <a:pt x="11771" y="432308"/>
                    <a:pt x="20501" y="362468"/>
                    <a:pt x="27884" y="292573"/>
                  </a:cubicBezTo>
                  <a:cubicBezTo>
                    <a:pt x="33165" y="242564"/>
                    <a:pt x="38500" y="192554"/>
                    <a:pt x="43997" y="142599"/>
                  </a:cubicBezTo>
                  <a:cubicBezTo>
                    <a:pt x="44751" y="136186"/>
                    <a:pt x="43619" y="128965"/>
                    <a:pt x="50410" y="124653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FE9B92-7D44-40D2-B053-BCC4652B5230}"/>
                </a:ext>
              </a:extLst>
            </p:cNvPr>
            <p:cNvSpPr/>
            <p:nvPr/>
          </p:nvSpPr>
          <p:spPr>
            <a:xfrm>
              <a:off x="7351722" y="1212191"/>
              <a:ext cx="2551546" cy="1121655"/>
            </a:xfrm>
            <a:custGeom>
              <a:avLst/>
              <a:gdLst>
                <a:gd name="connsiteX0" fmla="*/ 5399 w 2551546"/>
                <a:gd name="connsiteY0" fmla="*/ 0 h 1121655"/>
                <a:gd name="connsiteX1" fmla="*/ 2501937 w 2551546"/>
                <a:gd name="connsiteY1" fmla="*/ 0 h 1121655"/>
                <a:gd name="connsiteX2" fmla="*/ 2530337 w 2551546"/>
                <a:gd name="connsiteY2" fmla="*/ 276830 h 1121655"/>
                <a:gd name="connsiteX3" fmla="*/ 2542408 w 2551546"/>
                <a:gd name="connsiteY3" fmla="*/ 422763 h 1121655"/>
                <a:gd name="connsiteX4" fmla="*/ 2542677 w 2551546"/>
                <a:gd name="connsiteY4" fmla="*/ 424541 h 1121655"/>
                <a:gd name="connsiteX5" fmla="*/ 2550599 w 2551546"/>
                <a:gd name="connsiteY5" fmla="*/ 606903 h 1121655"/>
                <a:gd name="connsiteX6" fmla="*/ 2515786 w 2551546"/>
                <a:gd name="connsiteY6" fmla="*/ 685097 h 1121655"/>
                <a:gd name="connsiteX7" fmla="*/ 2429078 w 2551546"/>
                <a:gd name="connsiteY7" fmla="*/ 810444 h 1121655"/>
                <a:gd name="connsiteX8" fmla="*/ 2289612 w 2551546"/>
                <a:gd name="connsiteY8" fmla="*/ 924959 h 1121655"/>
                <a:gd name="connsiteX9" fmla="*/ 2068827 w 2551546"/>
                <a:gd name="connsiteY9" fmla="*/ 1000620 h 1121655"/>
                <a:gd name="connsiteX10" fmla="*/ 777743 w 2551546"/>
                <a:gd name="connsiteY10" fmla="*/ 1014038 h 1121655"/>
                <a:gd name="connsiteX11" fmla="*/ 570754 w 2551546"/>
                <a:gd name="connsiteY11" fmla="*/ 1010158 h 1121655"/>
                <a:gd name="connsiteX12" fmla="*/ 172888 w 2551546"/>
                <a:gd name="connsiteY12" fmla="*/ 1098968 h 1121655"/>
                <a:gd name="connsiteX13" fmla="*/ 122501 w 2551546"/>
                <a:gd name="connsiteY13" fmla="*/ 1121655 h 1121655"/>
                <a:gd name="connsiteX14" fmla="*/ 90598 w 2551546"/>
                <a:gd name="connsiteY14" fmla="*/ 1085226 h 1121655"/>
                <a:gd name="connsiteX15" fmla="*/ 57133 w 2551546"/>
                <a:gd name="connsiteY15" fmla="*/ 877536 h 1121655"/>
                <a:gd name="connsiteX16" fmla="*/ 15423 w 2551546"/>
                <a:gd name="connsiteY16" fmla="*/ 601460 h 1121655"/>
                <a:gd name="connsiteX17" fmla="*/ 8363 w 2551546"/>
                <a:gd name="connsiteY17" fmla="*/ 272196 h 1121655"/>
                <a:gd name="connsiteX18" fmla="*/ 1250 w 2551546"/>
                <a:gd name="connsiteY18" fmla="*/ 24089 h 1121655"/>
                <a:gd name="connsiteX19" fmla="*/ 5399 w 2551546"/>
                <a:gd name="connsiteY19" fmla="*/ 0 h 112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51546" h="1121655">
                  <a:moveTo>
                    <a:pt x="5399" y="0"/>
                  </a:moveTo>
                  <a:cubicBezTo>
                    <a:pt x="837560" y="0"/>
                    <a:pt x="1669776" y="0"/>
                    <a:pt x="2501937" y="0"/>
                  </a:cubicBezTo>
                  <a:cubicBezTo>
                    <a:pt x="2521014" y="14227"/>
                    <a:pt x="2524840" y="227575"/>
                    <a:pt x="2530337" y="276830"/>
                  </a:cubicBezTo>
                  <a:cubicBezTo>
                    <a:pt x="2535779" y="325438"/>
                    <a:pt x="2533354" y="374532"/>
                    <a:pt x="2542408" y="422763"/>
                  </a:cubicBezTo>
                  <a:cubicBezTo>
                    <a:pt x="2542570" y="423571"/>
                    <a:pt x="2542731" y="424218"/>
                    <a:pt x="2542677" y="424541"/>
                  </a:cubicBezTo>
                  <a:cubicBezTo>
                    <a:pt x="2540306" y="485544"/>
                    <a:pt x="2555395" y="545793"/>
                    <a:pt x="2550599" y="606903"/>
                  </a:cubicBezTo>
                  <a:cubicBezTo>
                    <a:pt x="2544132" y="635249"/>
                    <a:pt x="2527804" y="659230"/>
                    <a:pt x="2515786" y="685097"/>
                  </a:cubicBezTo>
                  <a:cubicBezTo>
                    <a:pt x="2488518" y="727993"/>
                    <a:pt x="2461897" y="771266"/>
                    <a:pt x="2429078" y="810444"/>
                  </a:cubicBezTo>
                  <a:cubicBezTo>
                    <a:pt x="2389685" y="857489"/>
                    <a:pt x="2343448" y="895535"/>
                    <a:pt x="2289612" y="924959"/>
                  </a:cubicBezTo>
                  <a:cubicBezTo>
                    <a:pt x="2220257" y="962843"/>
                    <a:pt x="2145727" y="985261"/>
                    <a:pt x="2068827" y="1000620"/>
                  </a:cubicBezTo>
                  <a:cubicBezTo>
                    <a:pt x="2059612" y="1002452"/>
                    <a:pt x="790730" y="1014361"/>
                    <a:pt x="777743" y="1014038"/>
                  </a:cubicBezTo>
                  <a:cubicBezTo>
                    <a:pt x="708765" y="1012475"/>
                    <a:pt x="639786" y="1006925"/>
                    <a:pt x="570754" y="1010158"/>
                  </a:cubicBezTo>
                  <a:cubicBezTo>
                    <a:pt x="494823" y="1013715"/>
                    <a:pt x="231142" y="1082478"/>
                    <a:pt x="172888" y="1098968"/>
                  </a:cubicBezTo>
                  <a:cubicBezTo>
                    <a:pt x="154889" y="1104087"/>
                    <a:pt x="136620" y="1108129"/>
                    <a:pt x="122501" y="1121655"/>
                  </a:cubicBezTo>
                  <a:cubicBezTo>
                    <a:pt x="100568" y="1119392"/>
                    <a:pt x="93455" y="1105381"/>
                    <a:pt x="90598" y="1085226"/>
                  </a:cubicBezTo>
                  <a:cubicBezTo>
                    <a:pt x="80683" y="1015816"/>
                    <a:pt x="67642" y="946892"/>
                    <a:pt x="57133" y="877536"/>
                  </a:cubicBezTo>
                  <a:cubicBezTo>
                    <a:pt x="49265" y="825587"/>
                    <a:pt x="29111" y="683157"/>
                    <a:pt x="15423" y="601460"/>
                  </a:cubicBezTo>
                  <a:cubicBezTo>
                    <a:pt x="2220" y="491957"/>
                    <a:pt x="4429" y="381861"/>
                    <a:pt x="8363" y="272196"/>
                  </a:cubicBezTo>
                  <a:cubicBezTo>
                    <a:pt x="9818" y="231509"/>
                    <a:pt x="10734" y="65368"/>
                    <a:pt x="1250" y="24089"/>
                  </a:cubicBezTo>
                  <a:cubicBezTo>
                    <a:pt x="-798" y="15520"/>
                    <a:pt x="-906" y="7113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4F1E3F-F0E1-41C0-BA18-9EF7BDCB1697}"/>
                </a:ext>
              </a:extLst>
            </p:cNvPr>
            <p:cNvSpPr/>
            <p:nvPr/>
          </p:nvSpPr>
          <p:spPr>
            <a:xfrm>
              <a:off x="6679784" y="1209830"/>
              <a:ext cx="460880" cy="338271"/>
            </a:xfrm>
            <a:custGeom>
              <a:avLst/>
              <a:gdLst>
                <a:gd name="connsiteX0" fmla="*/ 93390 w 460880"/>
                <a:gd name="connsiteY0" fmla="*/ 333835 h 338271"/>
                <a:gd name="connsiteX1" fmla="*/ 57985 w 460880"/>
                <a:gd name="connsiteY1" fmla="*/ 312010 h 338271"/>
                <a:gd name="connsiteX2" fmla="*/ 0 w 460880"/>
                <a:gd name="connsiteY2" fmla="*/ 7750 h 338271"/>
                <a:gd name="connsiteX3" fmla="*/ 454234 w 460880"/>
                <a:gd name="connsiteY3" fmla="*/ 1122 h 338271"/>
                <a:gd name="connsiteX4" fmla="*/ 412093 w 460880"/>
                <a:gd name="connsiteY4" fmla="*/ 121241 h 338271"/>
                <a:gd name="connsiteX5" fmla="*/ 412308 w 460880"/>
                <a:gd name="connsiteY5" fmla="*/ 152820 h 338271"/>
                <a:gd name="connsiteX6" fmla="*/ 453857 w 460880"/>
                <a:gd name="connsiteY6" fmla="*/ 263294 h 338271"/>
                <a:gd name="connsiteX7" fmla="*/ 460108 w 460880"/>
                <a:gd name="connsiteY7" fmla="*/ 282263 h 338271"/>
                <a:gd name="connsiteX8" fmla="*/ 450247 w 460880"/>
                <a:gd name="connsiteY8" fmla="*/ 297783 h 338271"/>
                <a:gd name="connsiteX9" fmla="*/ 93390 w 460880"/>
                <a:gd name="connsiteY9" fmla="*/ 333835 h 33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880" h="338271">
                  <a:moveTo>
                    <a:pt x="93390" y="333835"/>
                  </a:moveTo>
                  <a:cubicBezTo>
                    <a:pt x="68494" y="343751"/>
                    <a:pt x="62188" y="337284"/>
                    <a:pt x="57985" y="312010"/>
                  </a:cubicBezTo>
                  <a:cubicBezTo>
                    <a:pt x="52650" y="280215"/>
                    <a:pt x="54" y="34695"/>
                    <a:pt x="0" y="7750"/>
                  </a:cubicBezTo>
                  <a:cubicBezTo>
                    <a:pt x="0" y="5972"/>
                    <a:pt x="395064" y="-3136"/>
                    <a:pt x="454234" y="1122"/>
                  </a:cubicBezTo>
                  <a:cubicBezTo>
                    <a:pt x="447283" y="23270"/>
                    <a:pt x="421523" y="95698"/>
                    <a:pt x="412093" y="121241"/>
                  </a:cubicBezTo>
                  <a:cubicBezTo>
                    <a:pt x="408105" y="132127"/>
                    <a:pt x="408213" y="141935"/>
                    <a:pt x="412308" y="152820"/>
                  </a:cubicBezTo>
                  <a:cubicBezTo>
                    <a:pt x="426104" y="189681"/>
                    <a:pt x="438984" y="226811"/>
                    <a:pt x="453857" y="263294"/>
                  </a:cubicBezTo>
                  <a:cubicBezTo>
                    <a:pt x="456390" y="269491"/>
                    <a:pt x="458384" y="275796"/>
                    <a:pt x="460108" y="282263"/>
                  </a:cubicBezTo>
                  <a:cubicBezTo>
                    <a:pt x="462533" y="291101"/>
                    <a:pt x="459246" y="297460"/>
                    <a:pt x="450247" y="297783"/>
                  </a:cubicBezTo>
                  <a:cubicBezTo>
                    <a:pt x="428421" y="298538"/>
                    <a:pt x="99642" y="331356"/>
                    <a:pt x="93390" y="333835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B1B0BE-D52E-4B3C-A95A-BC9B3D89754C}"/>
                </a:ext>
              </a:extLst>
            </p:cNvPr>
            <p:cNvSpPr/>
            <p:nvPr/>
          </p:nvSpPr>
          <p:spPr>
            <a:xfrm>
              <a:off x="9074093" y="414593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840193-EF95-4985-A63A-0B96A226E8C2}"/>
                </a:ext>
              </a:extLst>
            </p:cNvPr>
            <p:cNvSpPr/>
            <p:nvPr/>
          </p:nvSpPr>
          <p:spPr>
            <a:xfrm>
              <a:off x="6548063" y="1511008"/>
              <a:ext cx="540222" cy="887397"/>
            </a:xfrm>
            <a:custGeom>
              <a:avLst/>
              <a:gdLst>
                <a:gd name="connsiteX0" fmla="*/ 234919 w 540222"/>
                <a:gd name="connsiteY0" fmla="*/ 887398 h 887397"/>
                <a:gd name="connsiteX1" fmla="*/ 171006 w 540222"/>
                <a:gd name="connsiteY1" fmla="*/ 767925 h 887397"/>
                <a:gd name="connsiteX2" fmla="*/ 63335 w 540222"/>
                <a:gd name="connsiteY2" fmla="*/ 648775 h 887397"/>
                <a:gd name="connsiteX3" fmla="*/ 1524 w 540222"/>
                <a:gd name="connsiteY3" fmla="*/ 480586 h 887397"/>
                <a:gd name="connsiteX4" fmla="*/ 27768 w 540222"/>
                <a:gd name="connsiteY4" fmla="*/ 398890 h 887397"/>
                <a:gd name="connsiteX5" fmla="*/ 232979 w 540222"/>
                <a:gd name="connsiteY5" fmla="*/ 66607 h 887397"/>
                <a:gd name="connsiteX6" fmla="*/ 236967 w 540222"/>
                <a:gd name="connsiteY6" fmla="*/ 34813 h 887397"/>
                <a:gd name="connsiteX7" fmla="*/ 517947 w 540222"/>
                <a:gd name="connsiteY7" fmla="*/ 0 h 887397"/>
                <a:gd name="connsiteX8" fmla="*/ 539987 w 540222"/>
                <a:gd name="connsiteY8" fmla="*/ 104815 h 887397"/>
                <a:gd name="connsiteX9" fmla="*/ 507654 w 540222"/>
                <a:gd name="connsiteY9" fmla="*/ 256514 h 887397"/>
                <a:gd name="connsiteX10" fmla="*/ 408066 w 540222"/>
                <a:gd name="connsiteY10" fmla="*/ 477784 h 887397"/>
                <a:gd name="connsiteX11" fmla="*/ 400144 w 540222"/>
                <a:gd name="connsiteY11" fmla="*/ 542613 h 887397"/>
                <a:gd name="connsiteX12" fmla="*/ 408012 w 540222"/>
                <a:gd name="connsiteY12" fmla="*/ 603724 h 887397"/>
                <a:gd name="connsiteX13" fmla="*/ 413832 w 540222"/>
                <a:gd name="connsiteY13" fmla="*/ 659122 h 887397"/>
                <a:gd name="connsiteX14" fmla="*/ 398905 w 540222"/>
                <a:gd name="connsiteY14" fmla="*/ 705305 h 887397"/>
                <a:gd name="connsiteX15" fmla="*/ 388181 w 540222"/>
                <a:gd name="connsiteY15" fmla="*/ 741142 h 887397"/>
                <a:gd name="connsiteX16" fmla="*/ 375193 w 540222"/>
                <a:gd name="connsiteY16" fmla="*/ 734513 h 887397"/>
                <a:gd name="connsiteX17" fmla="*/ 369751 w 540222"/>
                <a:gd name="connsiteY17" fmla="*/ 748902 h 887397"/>
                <a:gd name="connsiteX18" fmla="*/ 313274 w 540222"/>
                <a:gd name="connsiteY18" fmla="*/ 800474 h 887397"/>
                <a:gd name="connsiteX19" fmla="*/ 248338 w 540222"/>
                <a:gd name="connsiteY19" fmla="*/ 768464 h 887397"/>
                <a:gd name="connsiteX20" fmla="*/ 215842 w 540222"/>
                <a:gd name="connsiteY20" fmla="*/ 672810 h 887397"/>
                <a:gd name="connsiteX21" fmla="*/ 252110 w 540222"/>
                <a:gd name="connsiteY21" fmla="*/ 849460 h 887397"/>
                <a:gd name="connsiteX22" fmla="*/ 234919 w 540222"/>
                <a:gd name="connsiteY22" fmla="*/ 887398 h 8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0222" h="887397">
                  <a:moveTo>
                    <a:pt x="234919" y="887398"/>
                  </a:moveTo>
                  <a:cubicBezTo>
                    <a:pt x="219830" y="844232"/>
                    <a:pt x="197089" y="805216"/>
                    <a:pt x="171006" y="767925"/>
                  </a:cubicBezTo>
                  <a:cubicBezTo>
                    <a:pt x="140074" y="723736"/>
                    <a:pt x="99441" y="688276"/>
                    <a:pt x="63335" y="648775"/>
                  </a:cubicBezTo>
                  <a:cubicBezTo>
                    <a:pt x="19146" y="600436"/>
                    <a:pt x="-6721" y="547032"/>
                    <a:pt x="1524" y="480586"/>
                  </a:cubicBezTo>
                  <a:cubicBezTo>
                    <a:pt x="5080" y="451917"/>
                    <a:pt x="16397" y="425403"/>
                    <a:pt x="27768" y="398890"/>
                  </a:cubicBezTo>
                  <a:cubicBezTo>
                    <a:pt x="41186" y="367580"/>
                    <a:pt x="224788" y="86169"/>
                    <a:pt x="232979" y="66607"/>
                  </a:cubicBezTo>
                  <a:cubicBezTo>
                    <a:pt x="237182" y="56584"/>
                    <a:pt x="240308" y="46022"/>
                    <a:pt x="236967" y="34813"/>
                  </a:cubicBezTo>
                  <a:cubicBezTo>
                    <a:pt x="249469" y="23119"/>
                    <a:pt x="514336" y="0"/>
                    <a:pt x="517947" y="0"/>
                  </a:cubicBezTo>
                  <a:cubicBezTo>
                    <a:pt x="529641" y="34004"/>
                    <a:pt x="538371" y="68601"/>
                    <a:pt x="539987" y="104815"/>
                  </a:cubicBezTo>
                  <a:cubicBezTo>
                    <a:pt x="542359" y="158327"/>
                    <a:pt x="526461" y="207636"/>
                    <a:pt x="507654" y="256514"/>
                  </a:cubicBezTo>
                  <a:cubicBezTo>
                    <a:pt x="501456" y="272627"/>
                    <a:pt x="434741" y="428206"/>
                    <a:pt x="408066" y="477784"/>
                  </a:cubicBezTo>
                  <a:cubicBezTo>
                    <a:pt x="396534" y="499286"/>
                    <a:pt x="393839" y="524668"/>
                    <a:pt x="400144" y="542613"/>
                  </a:cubicBezTo>
                  <a:cubicBezTo>
                    <a:pt x="407635" y="563899"/>
                    <a:pt x="401006" y="584647"/>
                    <a:pt x="408012" y="603724"/>
                  </a:cubicBezTo>
                  <a:cubicBezTo>
                    <a:pt x="414802" y="622154"/>
                    <a:pt x="414048" y="640530"/>
                    <a:pt x="413832" y="659122"/>
                  </a:cubicBezTo>
                  <a:cubicBezTo>
                    <a:pt x="413670" y="675828"/>
                    <a:pt x="410437" y="690540"/>
                    <a:pt x="398905" y="705305"/>
                  </a:cubicBezTo>
                  <a:cubicBezTo>
                    <a:pt x="392923" y="712958"/>
                    <a:pt x="393246" y="729340"/>
                    <a:pt x="388181" y="741142"/>
                  </a:cubicBezTo>
                  <a:cubicBezTo>
                    <a:pt x="380582" y="745345"/>
                    <a:pt x="380744" y="734945"/>
                    <a:pt x="375193" y="734513"/>
                  </a:cubicBezTo>
                  <a:cubicBezTo>
                    <a:pt x="370020" y="737855"/>
                    <a:pt x="370936" y="743836"/>
                    <a:pt x="369751" y="748902"/>
                  </a:cubicBezTo>
                  <a:cubicBezTo>
                    <a:pt x="363068" y="777194"/>
                    <a:pt x="342429" y="796163"/>
                    <a:pt x="313274" y="800474"/>
                  </a:cubicBezTo>
                  <a:cubicBezTo>
                    <a:pt x="283743" y="804893"/>
                    <a:pt x="264127" y="795409"/>
                    <a:pt x="248338" y="768464"/>
                  </a:cubicBezTo>
                  <a:cubicBezTo>
                    <a:pt x="230985" y="738825"/>
                    <a:pt x="225003" y="705251"/>
                    <a:pt x="215842" y="672810"/>
                  </a:cubicBezTo>
                  <a:cubicBezTo>
                    <a:pt x="232332" y="730795"/>
                    <a:pt x="240039" y="790558"/>
                    <a:pt x="252110" y="849460"/>
                  </a:cubicBezTo>
                  <a:cubicBezTo>
                    <a:pt x="257014" y="873279"/>
                    <a:pt x="252433" y="882709"/>
                    <a:pt x="234919" y="887398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3F86DD-B636-4474-A10E-1DAD9C325D35}"/>
                </a:ext>
              </a:extLst>
            </p:cNvPr>
            <p:cNvSpPr/>
            <p:nvPr/>
          </p:nvSpPr>
          <p:spPr>
            <a:xfrm>
              <a:off x="6637986" y="2168836"/>
              <a:ext cx="679579" cy="848512"/>
            </a:xfrm>
            <a:custGeom>
              <a:avLst/>
              <a:gdLst>
                <a:gd name="connsiteX0" fmla="*/ 295779 w 679579"/>
                <a:gd name="connsiteY0" fmla="*/ 83421 h 848512"/>
                <a:gd name="connsiteX1" fmla="*/ 307527 w 679579"/>
                <a:gd name="connsiteY1" fmla="*/ 158219 h 848512"/>
                <a:gd name="connsiteX2" fmla="*/ 323855 w 679579"/>
                <a:gd name="connsiteY2" fmla="*/ 171099 h 848512"/>
                <a:gd name="connsiteX3" fmla="*/ 440095 w 679579"/>
                <a:gd name="connsiteY3" fmla="*/ 184086 h 848512"/>
                <a:gd name="connsiteX4" fmla="*/ 600362 w 679579"/>
                <a:gd name="connsiteY4" fmla="*/ 290195 h 848512"/>
                <a:gd name="connsiteX5" fmla="*/ 669556 w 679579"/>
                <a:gd name="connsiteY5" fmla="*/ 425996 h 848512"/>
                <a:gd name="connsiteX6" fmla="*/ 592602 w 679579"/>
                <a:gd name="connsiteY6" fmla="*/ 736723 h 848512"/>
                <a:gd name="connsiteX7" fmla="*/ 576705 w 679579"/>
                <a:gd name="connsiteY7" fmla="*/ 754129 h 848512"/>
                <a:gd name="connsiteX8" fmla="*/ 309790 w 679579"/>
                <a:gd name="connsiteY8" fmla="*/ 847573 h 848512"/>
                <a:gd name="connsiteX9" fmla="*/ 238818 w 679579"/>
                <a:gd name="connsiteY9" fmla="*/ 834047 h 848512"/>
                <a:gd name="connsiteX10" fmla="*/ 19542 w 679579"/>
                <a:gd name="connsiteY10" fmla="*/ 620645 h 848512"/>
                <a:gd name="connsiteX11" fmla="*/ 130716 w 679579"/>
                <a:gd name="connsiteY11" fmla="*/ 240886 h 848512"/>
                <a:gd name="connsiteX12" fmla="*/ 144889 w 679579"/>
                <a:gd name="connsiteY12" fmla="*/ 229569 h 848512"/>
                <a:gd name="connsiteX13" fmla="*/ 158145 w 679579"/>
                <a:gd name="connsiteY13" fmla="*/ 196427 h 848512"/>
                <a:gd name="connsiteX14" fmla="*/ 122632 w 679579"/>
                <a:gd name="connsiteY14" fmla="*/ 8461 h 848512"/>
                <a:gd name="connsiteX15" fmla="*/ 124033 w 679579"/>
                <a:gd name="connsiteY15" fmla="*/ 0 h 848512"/>
                <a:gd name="connsiteX16" fmla="*/ 151194 w 679579"/>
                <a:gd name="connsiteY16" fmla="*/ 83798 h 848512"/>
                <a:gd name="connsiteX17" fmla="*/ 213598 w 679579"/>
                <a:gd name="connsiteY17" fmla="*/ 138819 h 848512"/>
                <a:gd name="connsiteX18" fmla="*/ 275732 w 679579"/>
                <a:gd name="connsiteY18" fmla="*/ 84876 h 848512"/>
                <a:gd name="connsiteX19" fmla="*/ 286025 w 679579"/>
                <a:gd name="connsiteY19" fmla="*/ 64182 h 848512"/>
                <a:gd name="connsiteX20" fmla="*/ 295779 w 679579"/>
                <a:gd name="connsiteY20" fmla="*/ 83421 h 84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9579" h="848512">
                  <a:moveTo>
                    <a:pt x="295779" y="83421"/>
                  </a:moveTo>
                  <a:cubicBezTo>
                    <a:pt x="296695" y="108857"/>
                    <a:pt x="304671" y="133161"/>
                    <a:pt x="307527" y="158219"/>
                  </a:cubicBezTo>
                  <a:cubicBezTo>
                    <a:pt x="308874" y="170021"/>
                    <a:pt x="313886" y="171476"/>
                    <a:pt x="323855" y="171099"/>
                  </a:cubicBezTo>
                  <a:cubicBezTo>
                    <a:pt x="363195" y="169698"/>
                    <a:pt x="401995" y="172069"/>
                    <a:pt x="440095" y="184086"/>
                  </a:cubicBezTo>
                  <a:cubicBezTo>
                    <a:pt x="503846" y="204187"/>
                    <a:pt x="557412" y="239000"/>
                    <a:pt x="600362" y="290195"/>
                  </a:cubicBezTo>
                  <a:cubicBezTo>
                    <a:pt x="629301" y="323876"/>
                    <a:pt x="658779" y="377388"/>
                    <a:pt x="669556" y="425996"/>
                  </a:cubicBezTo>
                  <a:cubicBezTo>
                    <a:pt x="695316" y="542128"/>
                    <a:pt x="672035" y="646458"/>
                    <a:pt x="592602" y="736723"/>
                  </a:cubicBezTo>
                  <a:cubicBezTo>
                    <a:pt x="587429" y="742597"/>
                    <a:pt x="581986" y="748309"/>
                    <a:pt x="576705" y="754129"/>
                  </a:cubicBezTo>
                  <a:cubicBezTo>
                    <a:pt x="501637" y="824994"/>
                    <a:pt x="411695" y="854310"/>
                    <a:pt x="309790" y="847573"/>
                  </a:cubicBezTo>
                  <a:cubicBezTo>
                    <a:pt x="285917" y="846011"/>
                    <a:pt x="262422" y="838736"/>
                    <a:pt x="238818" y="834047"/>
                  </a:cubicBezTo>
                  <a:cubicBezTo>
                    <a:pt x="132009" y="797564"/>
                    <a:pt x="56456" y="728154"/>
                    <a:pt x="19542" y="620645"/>
                  </a:cubicBezTo>
                  <a:cubicBezTo>
                    <a:pt x="-28905" y="479616"/>
                    <a:pt x="14422" y="334222"/>
                    <a:pt x="130716" y="240886"/>
                  </a:cubicBezTo>
                  <a:cubicBezTo>
                    <a:pt x="135404" y="237114"/>
                    <a:pt x="140146" y="233341"/>
                    <a:pt x="144889" y="229569"/>
                  </a:cubicBezTo>
                  <a:cubicBezTo>
                    <a:pt x="160840" y="223156"/>
                    <a:pt x="161001" y="210007"/>
                    <a:pt x="158145" y="196427"/>
                  </a:cubicBezTo>
                  <a:cubicBezTo>
                    <a:pt x="149685" y="155741"/>
                    <a:pt x="128075" y="30016"/>
                    <a:pt x="122632" y="8461"/>
                  </a:cubicBezTo>
                  <a:cubicBezTo>
                    <a:pt x="121986" y="5874"/>
                    <a:pt x="122848" y="2910"/>
                    <a:pt x="124033" y="0"/>
                  </a:cubicBezTo>
                  <a:cubicBezTo>
                    <a:pt x="131955" y="28400"/>
                    <a:pt x="141817" y="55991"/>
                    <a:pt x="151194" y="83798"/>
                  </a:cubicBezTo>
                  <a:cubicBezTo>
                    <a:pt x="164343" y="122760"/>
                    <a:pt x="182935" y="139574"/>
                    <a:pt x="213598" y="138819"/>
                  </a:cubicBezTo>
                  <a:cubicBezTo>
                    <a:pt x="245716" y="138011"/>
                    <a:pt x="272984" y="117533"/>
                    <a:pt x="275732" y="84876"/>
                  </a:cubicBezTo>
                  <a:cubicBezTo>
                    <a:pt x="276379" y="76900"/>
                    <a:pt x="277511" y="64613"/>
                    <a:pt x="286025" y="64182"/>
                  </a:cubicBezTo>
                  <a:cubicBezTo>
                    <a:pt x="294647" y="63805"/>
                    <a:pt x="290983" y="77439"/>
                    <a:pt x="295779" y="834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B811D2-C5FF-4322-9ED9-460E6F393233}"/>
                </a:ext>
              </a:extLst>
            </p:cNvPr>
            <p:cNvSpPr/>
            <p:nvPr/>
          </p:nvSpPr>
          <p:spPr>
            <a:xfrm>
              <a:off x="7035562" y="5097105"/>
              <a:ext cx="407851" cy="354731"/>
            </a:xfrm>
            <a:custGeom>
              <a:avLst/>
              <a:gdLst>
                <a:gd name="connsiteX0" fmla="*/ 0 w 407851"/>
                <a:gd name="connsiteY0" fmla="*/ 354731 h 354731"/>
                <a:gd name="connsiteX1" fmla="*/ 170183 w 407851"/>
                <a:gd name="connsiteY1" fmla="*/ 182662 h 354731"/>
                <a:gd name="connsiteX2" fmla="*/ 342899 w 407851"/>
                <a:gd name="connsiteY2" fmla="*/ 10108 h 354731"/>
                <a:gd name="connsiteX3" fmla="*/ 356964 w 407851"/>
                <a:gd name="connsiteY3" fmla="*/ 31 h 354731"/>
                <a:gd name="connsiteX4" fmla="*/ 403902 w 407851"/>
                <a:gd name="connsiteY4" fmla="*/ 72890 h 354731"/>
                <a:gd name="connsiteX5" fmla="*/ 400614 w 407851"/>
                <a:gd name="connsiteY5" fmla="*/ 91589 h 354731"/>
                <a:gd name="connsiteX6" fmla="*/ 207582 w 407851"/>
                <a:gd name="connsiteY6" fmla="*/ 219684 h 354731"/>
                <a:gd name="connsiteX7" fmla="*/ 19131 w 407851"/>
                <a:gd name="connsiteY7" fmla="*/ 345031 h 354731"/>
                <a:gd name="connsiteX8" fmla="*/ 0 w 407851"/>
                <a:gd name="connsiteY8" fmla="*/ 354731 h 35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851" h="354731">
                  <a:moveTo>
                    <a:pt x="0" y="354731"/>
                  </a:moveTo>
                  <a:cubicBezTo>
                    <a:pt x="56692" y="297339"/>
                    <a:pt x="113276" y="239839"/>
                    <a:pt x="170183" y="182662"/>
                  </a:cubicBezTo>
                  <a:cubicBezTo>
                    <a:pt x="227575" y="124947"/>
                    <a:pt x="285183" y="67447"/>
                    <a:pt x="342899" y="10108"/>
                  </a:cubicBezTo>
                  <a:cubicBezTo>
                    <a:pt x="346887" y="6120"/>
                    <a:pt x="349527" y="-508"/>
                    <a:pt x="356964" y="31"/>
                  </a:cubicBezTo>
                  <a:cubicBezTo>
                    <a:pt x="372538" y="24389"/>
                    <a:pt x="387573" y="49071"/>
                    <a:pt x="403902" y="72890"/>
                  </a:cubicBezTo>
                  <a:cubicBezTo>
                    <a:pt x="409883" y="81620"/>
                    <a:pt x="409291" y="85877"/>
                    <a:pt x="400614" y="91589"/>
                  </a:cubicBezTo>
                  <a:cubicBezTo>
                    <a:pt x="336162" y="134054"/>
                    <a:pt x="271926" y="176950"/>
                    <a:pt x="207582" y="219684"/>
                  </a:cubicBezTo>
                  <a:cubicBezTo>
                    <a:pt x="144747" y="261449"/>
                    <a:pt x="81858" y="303106"/>
                    <a:pt x="19131" y="345031"/>
                  </a:cubicBezTo>
                  <a:cubicBezTo>
                    <a:pt x="13095" y="349019"/>
                    <a:pt x="7437" y="353492"/>
                    <a:pt x="0" y="354731"/>
                  </a:cubicBezTo>
                  <a:close/>
                </a:path>
              </a:pathLst>
            </a:custGeom>
            <a:solidFill>
              <a:srgbClr val="FDFCF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8019C5-462E-4183-A246-8EA380695181}"/>
                </a:ext>
              </a:extLst>
            </p:cNvPr>
            <p:cNvSpPr/>
            <p:nvPr/>
          </p:nvSpPr>
          <p:spPr>
            <a:xfrm>
              <a:off x="6803719" y="2208293"/>
              <a:ext cx="82901" cy="79592"/>
            </a:xfrm>
            <a:custGeom>
              <a:avLst/>
              <a:gdLst>
                <a:gd name="connsiteX0" fmla="*/ 65648 w 82901"/>
                <a:gd name="connsiteY0" fmla="*/ 529 h 79592"/>
                <a:gd name="connsiteX1" fmla="*/ 80575 w 82901"/>
                <a:gd name="connsiteY1" fmla="*/ 15026 h 79592"/>
                <a:gd name="connsiteX2" fmla="*/ 59235 w 82901"/>
                <a:gd name="connsiteY2" fmla="*/ 75544 h 79592"/>
                <a:gd name="connsiteX3" fmla="*/ 23883 w 82901"/>
                <a:gd name="connsiteY3" fmla="*/ 68215 h 79592"/>
                <a:gd name="connsiteX4" fmla="*/ 765 w 82901"/>
                <a:gd name="connsiteY4" fmla="*/ 17505 h 79592"/>
                <a:gd name="connsiteX5" fmla="*/ 7232 w 82901"/>
                <a:gd name="connsiteY5" fmla="*/ 8020 h 79592"/>
                <a:gd name="connsiteX6" fmla="*/ 65648 w 82901"/>
                <a:gd name="connsiteY6" fmla="*/ 529 h 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01" h="79592">
                  <a:moveTo>
                    <a:pt x="65648" y="529"/>
                  </a:moveTo>
                  <a:cubicBezTo>
                    <a:pt x="74863" y="-1896"/>
                    <a:pt x="78473" y="4194"/>
                    <a:pt x="80575" y="15026"/>
                  </a:cubicBezTo>
                  <a:cubicBezTo>
                    <a:pt x="86772" y="46982"/>
                    <a:pt x="80898" y="64227"/>
                    <a:pt x="59235" y="75544"/>
                  </a:cubicBezTo>
                  <a:cubicBezTo>
                    <a:pt x="45062" y="82980"/>
                    <a:pt x="33422" y="79962"/>
                    <a:pt x="23883" y="68215"/>
                  </a:cubicBezTo>
                  <a:cubicBezTo>
                    <a:pt x="11866" y="53395"/>
                    <a:pt x="6908" y="35073"/>
                    <a:pt x="765" y="17505"/>
                  </a:cubicBezTo>
                  <a:cubicBezTo>
                    <a:pt x="-1121" y="12116"/>
                    <a:pt x="280" y="8721"/>
                    <a:pt x="7232" y="8020"/>
                  </a:cubicBezTo>
                  <a:cubicBezTo>
                    <a:pt x="25823" y="6080"/>
                    <a:pt x="44361" y="3332"/>
                    <a:pt x="65648" y="52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9988BB-CEBA-46C8-8259-B3DC4891F78E}"/>
                </a:ext>
              </a:extLst>
            </p:cNvPr>
            <p:cNvSpPr/>
            <p:nvPr/>
          </p:nvSpPr>
          <p:spPr>
            <a:xfrm>
              <a:off x="6695063" y="2398235"/>
              <a:ext cx="564063" cy="563280"/>
            </a:xfrm>
            <a:custGeom>
              <a:avLst/>
              <a:gdLst>
                <a:gd name="connsiteX0" fmla="*/ 283323 w 564063"/>
                <a:gd name="connsiteY0" fmla="*/ 9 h 563280"/>
                <a:gd name="connsiteX1" fmla="*/ 564033 w 564063"/>
                <a:gd name="connsiteY1" fmla="*/ 276677 h 563280"/>
                <a:gd name="connsiteX2" fmla="*/ 285640 w 564063"/>
                <a:gd name="connsiteY2" fmla="*/ 563261 h 563280"/>
                <a:gd name="connsiteX3" fmla="*/ 26 w 564063"/>
                <a:gd name="connsiteY3" fmla="*/ 276408 h 563280"/>
                <a:gd name="connsiteX4" fmla="*/ 283323 w 564063"/>
                <a:gd name="connsiteY4" fmla="*/ 9 h 5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063" h="563280">
                  <a:moveTo>
                    <a:pt x="283323" y="9"/>
                  </a:moveTo>
                  <a:cubicBezTo>
                    <a:pt x="435399" y="-1177"/>
                    <a:pt x="561824" y="121799"/>
                    <a:pt x="564033" y="276677"/>
                  </a:cubicBezTo>
                  <a:cubicBezTo>
                    <a:pt x="566296" y="438022"/>
                    <a:pt x="441327" y="561429"/>
                    <a:pt x="285640" y="563261"/>
                  </a:cubicBezTo>
                  <a:cubicBezTo>
                    <a:pt x="123972" y="565094"/>
                    <a:pt x="-2076" y="438184"/>
                    <a:pt x="26" y="276408"/>
                  </a:cubicBezTo>
                  <a:cubicBezTo>
                    <a:pt x="1966" y="125194"/>
                    <a:pt x="125319" y="-1015"/>
                    <a:pt x="283323" y="9"/>
                  </a:cubicBezTo>
                  <a:close/>
                </a:path>
              </a:pathLst>
            </a:custGeom>
            <a:solidFill>
              <a:srgbClr val="88534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D85777-BACD-4C33-B622-9E9D9D4FF4A1}"/>
                </a:ext>
              </a:extLst>
            </p:cNvPr>
            <p:cNvSpPr/>
            <p:nvPr/>
          </p:nvSpPr>
          <p:spPr>
            <a:xfrm>
              <a:off x="7794090" y="2105991"/>
              <a:ext cx="1672376" cy="1415318"/>
            </a:xfrm>
            <a:custGeom>
              <a:avLst/>
              <a:gdLst>
                <a:gd name="connsiteX0" fmla="*/ 1672211 w 1672376"/>
                <a:gd name="connsiteY0" fmla="*/ 1274173 h 1415318"/>
                <a:gd name="connsiteX1" fmla="*/ 1592508 w 1672376"/>
                <a:gd name="connsiteY1" fmla="*/ 11165 h 1415318"/>
                <a:gd name="connsiteX2" fmla="*/ 1579952 w 1672376"/>
                <a:gd name="connsiteY2" fmla="*/ 280 h 1415318"/>
                <a:gd name="connsiteX3" fmla="*/ 1093761 w 1672376"/>
                <a:gd name="connsiteY3" fmla="*/ 45331 h 1415318"/>
                <a:gd name="connsiteX4" fmla="*/ 509546 w 1672376"/>
                <a:gd name="connsiteY4" fmla="*/ 98197 h 1415318"/>
                <a:gd name="connsiteX5" fmla="*/ 11176 w 1672376"/>
                <a:gd name="connsiteY5" fmla="*/ 172187 h 1415318"/>
                <a:gd name="connsiteX6" fmla="*/ 559 w 1672376"/>
                <a:gd name="connsiteY6" fmla="*/ 185336 h 1415318"/>
                <a:gd name="connsiteX7" fmla="*/ 5194 w 1672376"/>
                <a:gd name="connsiteY7" fmla="*/ 228609 h 1415318"/>
                <a:gd name="connsiteX8" fmla="*/ 27720 w 1672376"/>
                <a:gd name="connsiteY8" fmla="*/ 463298 h 1415318"/>
                <a:gd name="connsiteX9" fmla="*/ 59515 w 1672376"/>
                <a:gd name="connsiteY9" fmla="*/ 769929 h 1415318"/>
                <a:gd name="connsiteX10" fmla="*/ 88507 w 1672376"/>
                <a:gd name="connsiteY10" fmla="*/ 1058669 h 1415318"/>
                <a:gd name="connsiteX11" fmla="*/ 121757 w 1672376"/>
                <a:gd name="connsiteY11" fmla="*/ 1403454 h 1415318"/>
                <a:gd name="connsiteX12" fmla="*/ 137547 w 1672376"/>
                <a:gd name="connsiteY12" fmla="*/ 1414770 h 1415318"/>
                <a:gd name="connsiteX13" fmla="*/ 864246 w 1672376"/>
                <a:gd name="connsiteY13" fmla="*/ 1326230 h 1415318"/>
                <a:gd name="connsiteX14" fmla="*/ 1001179 w 1672376"/>
                <a:gd name="connsiteY14" fmla="*/ 1323697 h 1415318"/>
                <a:gd name="connsiteX15" fmla="*/ 1446791 w 1672376"/>
                <a:gd name="connsiteY15" fmla="*/ 1314051 h 1415318"/>
                <a:gd name="connsiteX16" fmla="*/ 1450079 w 1672376"/>
                <a:gd name="connsiteY16" fmla="*/ 1313566 h 1415318"/>
                <a:gd name="connsiteX17" fmla="*/ 1449863 w 1672376"/>
                <a:gd name="connsiteY17" fmla="*/ 1313674 h 1415318"/>
                <a:gd name="connsiteX18" fmla="*/ 1663804 w 1672376"/>
                <a:gd name="connsiteY18" fmla="*/ 1286190 h 1415318"/>
                <a:gd name="connsiteX19" fmla="*/ 1672211 w 1672376"/>
                <a:gd name="connsiteY19" fmla="*/ 1274173 h 1415318"/>
                <a:gd name="connsiteX20" fmla="*/ 833798 w 1672376"/>
                <a:gd name="connsiteY20" fmla="*/ 1230199 h 1415318"/>
                <a:gd name="connsiteX21" fmla="*/ 833798 w 1672376"/>
                <a:gd name="connsiteY21" fmla="*/ 1230145 h 1415318"/>
                <a:gd name="connsiteX22" fmla="*/ 834715 w 1672376"/>
                <a:gd name="connsiteY22" fmla="*/ 1229768 h 1415318"/>
                <a:gd name="connsiteX23" fmla="*/ 833798 w 1672376"/>
                <a:gd name="connsiteY23" fmla="*/ 1230199 h 141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72376" h="1415318">
                  <a:moveTo>
                    <a:pt x="1672211" y="1274173"/>
                  </a:moveTo>
                  <a:cubicBezTo>
                    <a:pt x="1670540" y="1246366"/>
                    <a:pt x="1594287" y="43068"/>
                    <a:pt x="1592508" y="11165"/>
                  </a:cubicBezTo>
                  <a:cubicBezTo>
                    <a:pt x="1591970" y="1789"/>
                    <a:pt x="1590191" y="-960"/>
                    <a:pt x="1579952" y="280"/>
                  </a:cubicBezTo>
                  <a:cubicBezTo>
                    <a:pt x="1547080" y="4106"/>
                    <a:pt x="1102276" y="44469"/>
                    <a:pt x="1093761" y="45331"/>
                  </a:cubicBezTo>
                  <a:cubicBezTo>
                    <a:pt x="898735" y="65270"/>
                    <a:pt x="516012" y="97335"/>
                    <a:pt x="509546" y="98197"/>
                  </a:cubicBezTo>
                  <a:cubicBezTo>
                    <a:pt x="463847" y="104610"/>
                    <a:pt x="106668" y="158176"/>
                    <a:pt x="11176" y="172187"/>
                  </a:cubicBezTo>
                  <a:cubicBezTo>
                    <a:pt x="2338" y="173480"/>
                    <a:pt x="-1542" y="174828"/>
                    <a:pt x="559" y="185336"/>
                  </a:cubicBezTo>
                  <a:cubicBezTo>
                    <a:pt x="3416" y="199509"/>
                    <a:pt x="3793" y="214167"/>
                    <a:pt x="5194" y="228609"/>
                  </a:cubicBezTo>
                  <a:cubicBezTo>
                    <a:pt x="12685" y="306857"/>
                    <a:pt x="19852" y="385104"/>
                    <a:pt x="27720" y="463298"/>
                  </a:cubicBezTo>
                  <a:cubicBezTo>
                    <a:pt x="38013" y="565526"/>
                    <a:pt x="49006" y="667701"/>
                    <a:pt x="59515" y="769929"/>
                  </a:cubicBezTo>
                  <a:cubicBezTo>
                    <a:pt x="69376" y="866176"/>
                    <a:pt x="79076" y="962422"/>
                    <a:pt x="88507" y="1058669"/>
                  </a:cubicBezTo>
                  <a:cubicBezTo>
                    <a:pt x="99824" y="1173561"/>
                    <a:pt x="110979" y="1288507"/>
                    <a:pt x="121757" y="1403454"/>
                  </a:cubicBezTo>
                  <a:cubicBezTo>
                    <a:pt x="122835" y="1414932"/>
                    <a:pt x="126122" y="1416387"/>
                    <a:pt x="137547" y="1414770"/>
                  </a:cubicBezTo>
                  <a:cubicBezTo>
                    <a:pt x="182383" y="1408411"/>
                    <a:pt x="815368" y="1332266"/>
                    <a:pt x="864246" y="1326230"/>
                  </a:cubicBezTo>
                  <a:cubicBezTo>
                    <a:pt x="870066" y="1328709"/>
                    <a:pt x="961301" y="1321973"/>
                    <a:pt x="1001179" y="1323697"/>
                  </a:cubicBezTo>
                  <a:cubicBezTo>
                    <a:pt x="1025699" y="1324775"/>
                    <a:pt x="1353401" y="1318524"/>
                    <a:pt x="1446791" y="1314051"/>
                  </a:cubicBezTo>
                  <a:cubicBezTo>
                    <a:pt x="1447923" y="1313997"/>
                    <a:pt x="1449001" y="1313782"/>
                    <a:pt x="1450079" y="1313566"/>
                  </a:cubicBezTo>
                  <a:cubicBezTo>
                    <a:pt x="1450025" y="1313620"/>
                    <a:pt x="1449917" y="1313674"/>
                    <a:pt x="1449863" y="1313674"/>
                  </a:cubicBezTo>
                  <a:cubicBezTo>
                    <a:pt x="1518626" y="1314751"/>
                    <a:pt x="1605765" y="1293843"/>
                    <a:pt x="1663804" y="1286190"/>
                  </a:cubicBezTo>
                  <a:cubicBezTo>
                    <a:pt x="1673127" y="1284951"/>
                    <a:pt x="1672588" y="1280532"/>
                    <a:pt x="1672211" y="1274173"/>
                  </a:cubicBezTo>
                  <a:close/>
                  <a:moveTo>
                    <a:pt x="833798" y="1230199"/>
                  </a:moveTo>
                  <a:cubicBezTo>
                    <a:pt x="833798" y="1230199"/>
                    <a:pt x="833798" y="1230145"/>
                    <a:pt x="833798" y="1230145"/>
                  </a:cubicBezTo>
                  <a:cubicBezTo>
                    <a:pt x="834014" y="1230199"/>
                    <a:pt x="834337" y="1230091"/>
                    <a:pt x="834715" y="1229768"/>
                  </a:cubicBezTo>
                  <a:cubicBezTo>
                    <a:pt x="836547" y="1228205"/>
                    <a:pt x="835200" y="1232408"/>
                    <a:pt x="833798" y="123019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634BBC-DF55-440B-85EC-5B416D841E8A}"/>
                </a:ext>
              </a:extLst>
            </p:cNvPr>
            <p:cNvSpPr/>
            <p:nvPr/>
          </p:nvSpPr>
          <p:spPr>
            <a:xfrm>
              <a:off x="8289893" y="1342867"/>
              <a:ext cx="998791" cy="999460"/>
            </a:xfrm>
            <a:custGeom>
              <a:avLst/>
              <a:gdLst>
                <a:gd name="connsiteX0" fmla="*/ 624040 w 998791"/>
                <a:gd name="connsiteY0" fmla="*/ 805222 h 999460"/>
                <a:gd name="connsiteX1" fmla="*/ 563092 w 998791"/>
                <a:gd name="connsiteY1" fmla="*/ 838095 h 999460"/>
                <a:gd name="connsiteX2" fmla="*/ 421147 w 998791"/>
                <a:gd name="connsiteY2" fmla="*/ 876087 h 999460"/>
                <a:gd name="connsiteX3" fmla="*/ 253335 w 998791"/>
                <a:gd name="connsiteY3" fmla="*/ 925073 h 999460"/>
                <a:gd name="connsiteX4" fmla="*/ 225043 w 998791"/>
                <a:gd name="connsiteY4" fmla="*/ 950562 h 999460"/>
                <a:gd name="connsiteX5" fmla="*/ 186727 w 998791"/>
                <a:gd name="connsiteY5" fmla="*/ 986345 h 999460"/>
                <a:gd name="connsiteX6" fmla="*/ 138065 w 998791"/>
                <a:gd name="connsiteY6" fmla="*/ 994913 h 999460"/>
                <a:gd name="connsiteX7" fmla="*/ 114462 w 998791"/>
                <a:gd name="connsiteY7" fmla="*/ 949161 h 999460"/>
                <a:gd name="connsiteX8" fmla="*/ 114515 w 998791"/>
                <a:gd name="connsiteY8" fmla="*/ 932294 h 999460"/>
                <a:gd name="connsiteX9" fmla="*/ 80296 w 998791"/>
                <a:gd name="connsiteY9" fmla="*/ 963604 h 999460"/>
                <a:gd name="connsiteX10" fmla="*/ 51465 w 998791"/>
                <a:gd name="connsiteY10" fmla="*/ 981926 h 999460"/>
                <a:gd name="connsiteX11" fmla="*/ 14281 w 998791"/>
                <a:gd name="connsiteY11" fmla="*/ 977453 h 999460"/>
                <a:gd name="connsiteX12" fmla="*/ 539 w 998791"/>
                <a:gd name="connsiteY12" fmla="*/ 938437 h 999460"/>
                <a:gd name="connsiteX13" fmla="*/ 35082 w 998791"/>
                <a:gd name="connsiteY13" fmla="*/ 859705 h 999460"/>
                <a:gd name="connsiteX14" fmla="*/ 153639 w 998791"/>
                <a:gd name="connsiteY14" fmla="*/ 732364 h 999460"/>
                <a:gd name="connsiteX15" fmla="*/ 317840 w 998791"/>
                <a:gd name="connsiteY15" fmla="*/ 456935 h 999460"/>
                <a:gd name="connsiteX16" fmla="*/ 383154 w 998791"/>
                <a:gd name="connsiteY16" fmla="*/ 357670 h 999460"/>
                <a:gd name="connsiteX17" fmla="*/ 729179 w 998791"/>
                <a:gd name="connsiteY17" fmla="*/ 7497 h 999460"/>
                <a:gd name="connsiteX18" fmla="*/ 754399 w 998791"/>
                <a:gd name="connsiteY18" fmla="*/ 7928 h 999460"/>
                <a:gd name="connsiteX19" fmla="*/ 990058 w 998791"/>
                <a:gd name="connsiteY19" fmla="*/ 242401 h 999460"/>
                <a:gd name="connsiteX20" fmla="*/ 989034 w 998791"/>
                <a:gd name="connsiteY20" fmla="*/ 270477 h 999460"/>
                <a:gd name="connsiteX21" fmla="*/ 825479 w 998791"/>
                <a:gd name="connsiteY21" fmla="*/ 442169 h 999460"/>
                <a:gd name="connsiteX22" fmla="*/ 755639 w 998791"/>
                <a:gd name="connsiteY22" fmla="*/ 614184 h 999460"/>
                <a:gd name="connsiteX23" fmla="*/ 722281 w 998791"/>
                <a:gd name="connsiteY23" fmla="*/ 719053 h 999460"/>
                <a:gd name="connsiteX24" fmla="*/ 641932 w 998791"/>
                <a:gd name="connsiteY24" fmla="*/ 794337 h 999460"/>
                <a:gd name="connsiteX25" fmla="*/ 624040 w 998791"/>
                <a:gd name="connsiteY25" fmla="*/ 805222 h 9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791" h="999460">
                  <a:moveTo>
                    <a:pt x="624040" y="805222"/>
                  </a:moveTo>
                  <a:cubicBezTo>
                    <a:pt x="600814" y="810773"/>
                    <a:pt x="580444" y="822521"/>
                    <a:pt x="563092" y="838095"/>
                  </a:cubicBezTo>
                  <a:cubicBezTo>
                    <a:pt x="521920" y="874955"/>
                    <a:pt x="473258" y="882662"/>
                    <a:pt x="421147" y="876087"/>
                  </a:cubicBezTo>
                  <a:cubicBezTo>
                    <a:pt x="357827" y="868111"/>
                    <a:pt x="301835" y="883308"/>
                    <a:pt x="253335" y="925073"/>
                  </a:cubicBezTo>
                  <a:cubicBezTo>
                    <a:pt x="247892" y="937952"/>
                    <a:pt x="236952" y="944742"/>
                    <a:pt x="225043" y="950562"/>
                  </a:cubicBezTo>
                  <a:cubicBezTo>
                    <a:pt x="212271" y="962526"/>
                    <a:pt x="199769" y="974705"/>
                    <a:pt x="186727" y="986345"/>
                  </a:cubicBezTo>
                  <a:cubicBezTo>
                    <a:pt x="172393" y="999171"/>
                    <a:pt x="154286" y="1003697"/>
                    <a:pt x="138065" y="994913"/>
                  </a:cubicBezTo>
                  <a:cubicBezTo>
                    <a:pt x="121737" y="986075"/>
                    <a:pt x="112252" y="969693"/>
                    <a:pt x="114462" y="949161"/>
                  </a:cubicBezTo>
                  <a:cubicBezTo>
                    <a:pt x="114947" y="944527"/>
                    <a:pt x="114515" y="939731"/>
                    <a:pt x="114515" y="932294"/>
                  </a:cubicBezTo>
                  <a:cubicBezTo>
                    <a:pt x="102013" y="943664"/>
                    <a:pt x="90858" y="953365"/>
                    <a:pt x="80296" y="963604"/>
                  </a:cubicBezTo>
                  <a:cubicBezTo>
                    <a:pt x="71889" y="971741"/>
                    <a:pt x="62081" y="977615"/>
                    <a:pt x="51465" y="981926"/>
                  </a:cubicBezTo>
                  <a:cubicBezTo>
                    <a:pt x="38477" y="987261"/>
                    <a:pt x="25059" y="988339"/>
                    <a:pt x="14281" y="977453"/>
                  </a:cubicBezTo>
                  <a:cubicBezTo>
                    <a:pt x="3773" y="966891"/>
                    <a:pt x="-1832" y="954173"/>
                    <a:pt x="539" y="938437"/>
                  </a:cubicBezTo>
                  <a:cubicBezTo>
                    <a:pt x="4958" y="908960"/>
                    <a:pt x="21826" y="885194"/>
                    <a:pt x="35082" y="859705"/>
                  </a:cubicBezTo>
                  <a:cubicBezTo>
                    <a:pt x="74530" y="817186"/>
                    <a:pt x="112791" y="773481"/>
                    <a:pt x="153639" y="732364"/>
                  </a:cubicBezTo>
                  <a:cubicBezTo>
                    <a:pt x="231456" y="654062"/>
                    <a:pt x="278447" y="557762"/>
                    <a:pt x="317840" y="456935"/>
                  </a:cubicBezTo>
                  <a:cubicBezTo>
                    <a:pt x="332660" y="418997"/>
                    <a:pt x="354378" y="386070"/>
                    <a:pt x="383154" y="357670"/>
                  </a:cubicBezTo>
                  <a:cubicBezTo>
                    <a:pt x="499825" y="242239"/>
                    <a:pt x="614879" y="125245"/>
                    <a:pt x="729179" y="7497"/>
                  </a:cubicBezTo>
                  <a:cubicBezTo>
                    <a:pt x="739526" y="-3173"/>
                    <a:pt x="744591" y="-1934"/>
                    <a:pt x="754399" y="7928"/>
                  </a:cubicBezTo>
                  <a:cubicBezTo>
                    <a:pt x="832485" y="86552"/>
                    <a:pt x="910894" y="164800"/>
                    <a:pt x="990058" y="242401"/>
                  </a:cubicBezTo>
                  <a:cubicBezTo>
                    <a:pt x="1002183" y="254310"/>
                    <a:pt x="1001536" y="259807"/>
                    <a:pt x="989034" y="270477"/>
                  </a:cubicBezTo>
                  <a:cubicBezTo>
                    <a:pt x="928678" y="322049"/>
                    <a:pt x="871232" y="376478"/>
                    <a:pt x="825479" y="442169"/>
                  </a:cubicBezTo>
                  <a:cubicBezTo>
                    <a:pt x="789104" y="494334"/>
                    <a:pt x="770889" y="553612"/>
                    <a:pt x="755639" y="614184"/>
                  </a:cubicBezTo>
                  <a:cubicBezTo>
                    <a:pt x="746639" y="649805"/>
                    <a:pt x="741412" y="686288"/>
                    <a:pt x="722281" y="719053"/>
                  </a:cubicBezTo>
                  <a:cubicBezTo>
                    <a:pt x="702719" y="752465"/>
                    <a:pt x="678684" y="779733"/>
                    <a:pt x="641932" y="794337"/>
                  </a:cubicBezTo>
                  <a:cubicBezTo>
                    <a:pt x="635573" y="796869"/>
                    <a:pt x="628298" y="798756"/>
                    <a:pt x="624040" y="805222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A5F9FB-877B-4A2A-9BCB-D5C6E1D4512A}"/>
                </a:ext>
              </a:extLst>
            </p:cNvPr>
            <p:cNvSpPr/>
            <p:nvPr/>
          </p:nvSpPr>
          <p:spPr>
            <a:xfrm>
              <a:off x="8419660" y="2246488"/>
              <a:ext cx="72478" cy="81289"/>
            </a:xfrm>
            <a:custGeom>
              <a:avLst/>
              <a:gdLst>
                <a:gd name="connsiteX0" fmla="*/ 0 w 72478"/>
                <a:gd name="connsiteY0" fmla="*/ 45971 h 81289"/>
                <a:gd name="connsiteX1" fmla="*/ 31741 w 72478"/>
                <a:gd name="connsiteY1" fmla="*/ 380 h 81289"/>
                <a:gd name="connsiteX2" fmla="*/ 41495 w 72478"/>
                <a:gd name="connsiteY2" fmla="*/ 6254 h 81289"/>
                <a:gd name="connsiteX3" fmla="*/ 68817 w 72478"/>
                <a:gd name="connsiteY3" fmla="*/ 44354 h 81289"/>
                <a:gd name="connsiteX4" fmla="*/ 66985 w 72478"/>
                <a:gd name="connsiteY4" fmla="*/ 60790 h 81289"/>
                <a:gd name="connsiteX5" fmla="*/ 49578 w 72478"/>
                <a:gd name="connsiteY5" fmla="*/ 73616 h 81289"/>
                <a:gd name="connsiteX6" fmla="*/ 17622 w 72478"/>
                <a:gd name="connsiteY6" fmla="*/ 77658 h 81289"/>
                <a:gd name="connsiteX7" fmla="*/ 0 w 72478"/>
                <a:gd name="connsiteY7" fmla="*/ 45971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8" h="81289">
                  <a:moveTo>
                    <a:pt x="0" y="45971"/>
                  </a:moveTo>
                  <a:cubicBezTo>
                    <a:pt x="0" y="32337"/>
                    <a:pt x="19939" y="3883"/>
                    <a:pt x="31741" y="380"/>
                  </a:cubicBezTo>
                  <a:cubicBezTo>
                    <a:pt x="37507" y="-1344"/>
                    <a:pt x="39232" y="3182"/>
                    <a:pt x="41495" y="6254"/>
                  </a:cubicBezTo>
                  <a:cubicBezTo>
                    <a:pt x="50710" y="18864"/>
                    <a:pt x="59440" y="31852"/>
                    <a:pt x="68817" y="44354"/>
                  </a:cubicBezTo>
                  <a:cubicBezTo>
                    <a:pt x="73667" y="50821"/>
                    <a:pt x="74314" y="55832"/>
                    <a:pt x="66985" y="60790"/>
                  </a:cubicBezTo>
                  <a:cubicBezTo>
                    <a:pt x="61003" y="64832"/>
                    <a:pt x="55614" y="69736"/>
                    <a:pt x="49578" y="73616"/>
                  </a:cubicBezTo>
                  <a:cubicBezTo>
                    <a:pt x="39663" y="79975"/>
                    <a:pt x="28777" y="84987"/>
                    <a:pt x="17622" y="77658"/>
                  </a:cubicBezTo>
                  <a:cubicBezTo>
                    <a:pt x="6521" y="70383"/>
                    <a:pt x="431" y="59443"/>
                    <a:pt x="0" y="45971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ED2074-5E6E-4FEF-A59E-7C5F1DF4E764}"/>
                </a:ext>
              </a:extLst>
            </p:cNvPr>
            <p:cNvSpPr/>
            <p:nvPr/>
          </p:nvSpPr>
          <p:spPr>
            <a:xfrm>
              <a:off x="8307837" y="2242449"/>
              <a:ext cx="67295" cy="69054"/>
            </a:xfrm>
            <a:custGeom>
              <a:avLst/>
              <a:gdLst>
                <a:gd name="connsiteX0" fmla="*/ 15414 w 67295"/>
                <a:gd name="connsiteY0" fmla="*/ 0 h 69054"/>
                <a:gd name="connsiteX1" fmla="*/ 63537 w 67295"/>
                <a:gd name="connsiteY1" fmla="*/ 42411 h 69054"/>
                <a:gd name="connsiteX2" fmla="*/ 63807 w 67295"/>
                <a:gd name="connsiteY2" fmla="*/ 53782 h 69054"/>
                <a:gd name="connsiteX3" fmla="*/ 14552 w 67295"/>
                <a:gd name="connsiteY3" fmla="*/ 64667 h 69054"/>
                <a:gd name="connsiteX4" fmla="*/ 7169 w 67295"/>
                <a:gd name="connsiteY4" fmla="*/ 13095 h 69054"/>
                <a:gd name="connsiteX5" fmla="*/ 15414 w 67295"/>
                <a:gd name="connsiteY5" fmla="*/ 0 h 6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5" h="69054">
                  <a:moveTo>
                    <a:pt x="15414" y="0"/>
                  </a:moveTo>
                  <a:cubicBezTo>
                    <a:pt x="31904" y="14550"/>
                    <a:pt x="47586" y="28615"/>
                    <a:pt x="63537" y="42411"/>
                  </a:cubicBezTo>
                  <a:cubicBezTo>
                    <a:pt x="68226" y="46507"/>
                    <a:pt x="68765" y="49039"/>
                    <a:pt x="63807" y="53782"/>
                  </a:cubicBezTo>
                  <a:cubicBezTo>
                    <a:pt x="48772" y="68332"/>
                    <a:pt x="26839" y="73613"/>
                    <a:pt x="14552" y="64667"/>
                  </a:cubicBezTo>
                  <a:cubicBezTo>
                    <a:pt x="-1885" y="52704"/>
                    <a:pt x="-4471" y="35244"/>
                    <a:pt x="7169" y="13095"/>
                  </a:cubicBezTo>
                  <a:cubicBezTo>
                    <a:pt x="9378" y="8838"/>
                    <a:pt x="12234" y="5012"/>
                    <a:pt x="15414" y="0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72BADE-73E3-469D-967B-8D8BB36AF8B4}"/>
                </a:ext>
              </a:extLst>
            </p:cNvPr>
            <p:cNvSpPr/>
            <p:nvPr/>
          </p:nvSpPr>
          <p:spPr>
            <a:xfrm>
              <a:off x="7795760" y="2123887"/>
              <a:ext cx="1467660" cy="1397476"/>
            </a:xfrm>
            <a:custGeom>
              <a:avLst/>
              <a:gdLst>
                <a:gd name="connsiteX0" fmla="*/ 1460371 w 1467660"/>
                <a:gd name="connsiteY0" fmla="*/ 1095848 h 1397476"/>
                <a:gd name="connsiteX1" fmla="*/ 1445713 w 1467660"/>
                <a:gd name="connsiteY1" fmla="*/ 787654 h 1397476"/>
                <a:gd name="connsiteX2" fmla="*/ 1434882 w 1467660"/>
                <a:gd name="connsiteY2" fmla="*/ 561049 h 1397476"/>
                <a:gd name="connsiteX3" fmla="*/ 1420116 w 1467660"/>
                <a:gd name="connsiteY3" fmla="*/ 252855 h 1397476"/>
                <a:gd name="connsiteX4" fmla="*/ 1408853 w 1467660"/>
                <a:gd name="connsiteY4" fmla="*/ 24472 h 1397476"/>
                <a:gd name="connsiteX5" fmla="*/ 1380561 w 1467660"/>
                <a:gd name="connsiteY5" fmla="*/ 1353 h 1397476"/>
                <a:gd name="connsiteX6" fmla="*/ 1351515 w 1467660"/>
                <a:gd name="connsiteY6" fmla="*/ 3024 h 1397476"/>
                <a:gd name="connsiteX7" fmla="*/ 1118066 w 1467660"/>
                <a:gd name="connsiteY7" fmla="*/ 24202 h 1397476"/>
                <a:gd name="connsiteX8" fmla="*/ 1057116 w 1467660"/>
                <a:gd name="connsiteY8" fmla="*/ 57075 h 1397476"/>
                <a:gd name="connsiteX9" fmla="*/ 915172 w 1467660"/>
                <a:gd name="connsiteY9" fmla="*/ 95067 h 1397476"/>
                <a:gd name="connsiteX10" fmla="*/ 747360 w 1467660"/>
                <a:gd name="connsiteY10" fmla="*/ 144052 h 1397476"/>
                <a:gd name="connsiteX11" fmla="*/ 761694 w 1467660"/>
                <a:gd name="connsiteY11" fmla="*/ 331642 h 1397476"/>
                <a:gd name="connsiteX12" fmla="*/ 773227 w 1467660"/>
                <a:gd name="connsiteY12" fmla="*/ 481347 h 1397476"/>
                <a:gd name="connsiteX13" fmla="*/ 787184 w 1467660"/>
                <a:gd name="connsiteY13" fmla="*/ 636171 h 1397476"/>
                <a:gd name="connsiteX14" fmla="*/ 795052 w 1467660"/>
                <a:gd name="connsiteY14" fmla="*/ 737160 h 1397476"/>
                <a:gd name="connsiteX15" fmla="*/ 808740 w 1467660"/>
                <a:gd name="connsiteY15" fmla="*/ 890206 h 1397476"/>
                <a:gd name="connsiteX16" fmla="*/ 816931 w 1467660"/>
                <a:gd name="connsiteY16" fmla="*/ 998524 h 1397476"/>
                <a:gd name="connsiteX17" fmla="*/ 830188 w 1467660"/>
                <a:gd name="connsiteY17" fmla="*/ 1148013 h 1397476"/>
                <a:gd name="connsiteX18" fmla="*/ 832397 w 1467660"/>
                <a:gd name="connsiteY18" fmla="*/ 1220117 h 1397476"/>
                <a:gd name="connsiteX19" fmla="*/ 820326 w 1467660"/>
                <a:gd name="connsiteY19" fmla="*/ 1103015 h 1397476"/>
                <a:gd name="connsiteX20" fmla="*/ 806746 w 1467660"/>
                <a:gd name="connsiteY20" fmla="*/ 977237 h 1397476"/>
                <a:gd name="connsiteX21" fmla="*/ 794890 w 1467660"/>
                <a:gd name="connsiteY21" fmla="*/ 860297 h 1397476"/>
                <a:gd name="connsiteX22" fmla="*/ 777592 w 1467660"/>
                <a:gd name="connsiteY22" fmla="*/ 700461 h 1397476"/>
                <a:gd name="connsiteX23" fmla="*/ 765844 w 1467660"/>
                <a:gd name="connsiteY23" fmla="*/ 583521 h 1397476"/>
                <a:gd name="connsiteX24" fmla="*/ 754096 w 1467660"/>
                <a:gd name="connsiteY24" fmla="*/ 466635 h 1397476"/>
                <a:gd name="connsiteX25" fmla="*/ 744073 w 1467660"/>
                <a:gd name="connsiteY25" fmla="*/ 376855 h 1397476"/>
                <a:gd name="connsiteX26" fmla="*/ 730331 w 1467660"/>
                <a:gd name="connsiteY26" fmla="*/ 249352 h 1397476"/>
                <a:gd name="connsiteX27" fmla="*/ 725912 w 1467660"/>
                <a:gd name="connsiteY27" fmla="*/ 197080 h 1397476"/>
                <a:gd name="connsiteX28" fmla="*/ 719122 w 1467660"/>
                <a:gd name="connsiteY28" fmla="*/ 169542 h 1397476"/>
                <a:gd name="connsiteX29" fmla="*/ 680806 w 1467660"/>
                <a:gd name="connsiteY29" fmla="*/ 205325 h 1397476"/>
                <a:gd name="connsiteX30" fmla="*/ 632144 w 1467660"/>
                <a:gd name="connsiteY30" fmla="*/ 213893 h 1397476"/>
                <a:gd name="connsiteX31" fmla="*/ 608541 w 1467660"/>
                <a:gd name="connsiteY31" fmla="*/ 168141 h 1397476"/>
                <a:gd name="connsiteX32" fmla="*/ 608594 w 1467660"/>
                <a:gd name="connsiteY32" fmla="*/ 151274 h 1397476"/>
                <a:gd name="connsiteX33" fmla="*/ 574375 w 1467660"/>
                <a:gd name="connsiteY33" fmla="*/ 182583 h 1397476"/>
                <a:gd name="connsiteX34" fmla="*/ 545544 w 1467660"/>
                <a:gd name="connsiteY34" fmla="*/ 200906 h 1397476"/>
                <a:gd name="connsiteX35" fmla="*/ 508360 w 1467660"/>
                <a:gd name="connsiteY35" fmla="*/ 196433 h 1397476"/>
                <a:gd name="connsiteX36" fmla="*/ 494618 w 1467660"/>
                <a:gd name="connsiteY36" fmla="*/ 157417 h 1397476"/>
                <a:gd name="connsiteX37" fmla="*/ 529161 w 1467660"/>
                <a:gd name="connsiteY37" fmla="*/ 78685 h 1397476"/>
                <a:gd name="connsiteX38" fmla="*/ 509492 w 1467660"/>
                <a:gd name="connsiteY38" fmla="*/ 80355 h 1397476"/>
                <a:gd name="connsiteX39" fmla="*/ 372505 w 1467660"/>
                <a:gd name="connsiteY39" fmla="*/ 99755 h 1397476"/>
                <a:gd name="connsiteX40" fmla="*/ 297544 w 1467660"/>
                <a:gd name="connsiteY40" fmla="*/ 111557 h 1397476"/>
                <a:gd name="connsiteX41" fmla="*/ 11176 w 1467660"/>
                <a:gd name="connsiteY41" fmla="*/ 154345 h 1397476"/>
                <a:gd name="connsiteX42" fmla="*/ 559 w 1467660"/>
                <a:gd name="connsiteY42" fmla="*/ 167494 h 1397476"/>
                <a:gd name="connsiteX43" fmla="*/ 5194 w 1467660"/>
                <a:gd name="connsiteY43" fmla="*/ 210768 h 1397476"/>
                <a:gd name="connsiteX44" fmla="*/ 27720 w 1467660"/>
                <a:gd name="connsiteY44" fmla="*/ 445456 h 1397476"/>
                <a:gd name="connsiteX45" fmla="*/ 59515 w 1467660"/>
                <a:gd name="connsiteY45" fmla="*/ 752087 h 1397476"/>
                <a:gd name="connsiteX46" fmla="*/ 88507 w 1467660"/>
                <a:gd name="connsiteY46" fmla="*/ 1040827 h 1397476"/>
                <a:gd name="connsiteX47" fmla="*/ 121757 w 1467660"/>
                <a:gd name="connsiteY47" fmla="*/ 1385612 h 1397476"/>
                <a:gd name="connsiteX48" fmla="*/ 137547 w 1467660"/>
                <a:gd name="connsiteY48" fmla="*/ 1396929 h 1397476"/>
                <a:gd name="connsiteX49" fmla="*/ 864246 w 1467660"/>
                <a:gd name="connsiteY49" fmla="*/ 1308388 h 1397476"/>
                <a:gd name="connsiteX50" fmla="*/ 1001179 w 1467660"/>
                <a:gd name="connsiteY50" fmla="*/ 1305855 h 1397476"/>
                <a:gd name="connsiteX51" fmla="*/ 1446791 w 1467660"/>
                <a:gd name="connsiteY51" fmla="*/ 1296209 h 1397476"/>
                <a:gd name="connsiteX52" fmla="*/ 1467647 w 1467660"/>
                <a:gd name="connsiteY52" fmla="*/ 1273576 h 1397476"/>
                <a:gd name="connsiteX53" fmla="*/ 1467000 w 1467660"/>
                <a:gd name="connsiteY53" fmla="*/ 1246361 h 1397476"/>
                <a:gd name="connsiteX54" fmla="*/ 1460371 w 1467660"/>
                <a:gd name="connsiteY54" fmla="*/ 1095848 h 1397476"/>
                <a:gd name="connsiteX55" fmla="*/ 833852 w 1467660"/>
                <a:gd name="connsiteY55" fmla="*/ 1212303 h 1397476"/>
                <a:gd name="connsiteX56" fmla="*/ 833852 w 1467660"/>
                <a:gd name="connsiteY56" fmla="*/ 1212249 h 1397476"/>
                <a:gd name="connsiteX57" fmla="*/ 834769 w 1467660"/>
                <a:gd name="connsiteY57" fmla="*/ 1211872 h 1397476"/>
                <a:gd name="connsiteX58" fmla="*/ 833852 w 1467660"/>
                <a:gd name="connsiteY58" fmla="*/ 1212303 h 13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467660" h="1397476">
                  <a:moveTo>
                    <a:pt x="1460371" y="1095848"/>
                  </a:moveTo>
                  <a:cubicBezTo>
                    <a:pt x="1455899" y="993081"/>
                    <a:pt x="1450779" y="890368"/>
                    <a:pt x="1445713" y="787654"/>
                  </a:cubicBezTo>
                  <a:cubicBezTo>
                    <a:pt x="1441995" y="712101"/>
                    <a:pt x="1438385" y="636602"/>
                    <a:pt x="1434882" y="561049"/>
                  </a:cubicBezTo>
                  <a:cubicBezTo>
                    <a:pt x="1430139" y="458336"/>
                    <a:pt x="1425128" y="355569"/>
                    <a:pt x="1420116" y="252855"/>
                  </a:cubicBezTo>
                  <a:cubicBezTo>
                    <a:pt x="1416398" y="176709"/>
                    <a:pt x="1413973" y="100510"/>
                    <a:pt x="1408853" y="24472"/>
                  </a:cubicBezTo>
                  <a:cubicBezTo>
                    <a:pt x="1407182" y="-802"/>
                    <a:pt x="1405943" y="-1988"/>
                    <a:pt x="1380561" y="1353"/>
                  </a:cubicBezTo>
                  <a:cubicBezTo>
                    <a:pt x="1370861" y="1892"/>
                    <a:pt x="1361161" y="2162"/>
                    <a:pt x="1351515" y="3024"/>
                  </a:cubicBezTo>
                  <a:cubicBezTo>
                    <a:pt x="1273698" y="10029"/>
                    <a:pt x="1195882" y="17143"/>
                    <a:pt x="1118066" y="24202"/>
                  </a:cubicBezTo>
                  <a:cubicBezTo>
                    <a:pt x="1094839" y="29753"/>
                    <a:pt x="1074469" y="41501"/>
                    <a:pt x="1057116" y="57075"/>
                  </a:cubicBezTo>
                  <a:cubicBezTo>
                    <a:pt x="1015945" y="93935"/>
                    <a:pt x="967283" y="101641"/>
                    <a:pt x="915172" y="95067"/>
                  </a:cubicBezTo>
                  <a:cubicBezTo>
                    <a:pt x="851851" y="87091"/>
                    <a:pt x="795860" y="102288"/>
                    <a:pt x="747360" y="144052"/>
                  </a:cubicBezTo>
                  <a:cubicBezTo>
                    <a:pt x="748707" y="206834"/>
                    <a:pt x="756036" y="269184"/>
                    <a:pt x="761694" y="331642"/>
                  </a:cubicBezTo>
                  <a:cubicBezTo>
                    <a:pt x="766221" y="381489"/>
                    <a:pt x="769077" y="431445"/>
                    <a:pt x="773227" y="481347"/>
                  </a:cubicBezTo>
                  <a:cubicBezTo>
                    <a:pt x="777538" y="532973"/>
                    <a:pt x="782711" y="584545"/>
                    <a:pt x="787184" y="636171"/>
                  </a:cubicBezTo>
                  <a:cubicBezTo>
                    <a:pt x="790094" y="669798"/>
                    <a:pt x="792142" y="703533"/>
                    <a:pt x="795052" y="737160"/>
                  </a:cubicBezTo>
                  <a:cubicBezTo>
                    <a:pt x="799417" y="788193"/>
                    <a:pt x="804429" y="839173"/>
                    <a:pt x="808740" y="890206"/>
                  </a:cubicBezTo>
                  <a:cubicBezTo>
                    <a:pt x="811812" y="926258"/>
                    <a:pt x="813805" y="962472"/>
                    <a:pt x="816931" y="998524"/>
                  </a:cubicBezTo>
                  <a:cubicBezTo>
                    <a:pt x="821188" y="1048372"/>
                    <a:pt x="827062" y="1098112"/>
                    <a:pt x="830188" y="1148013"/>
                  </a:cubicBezTo>
                  <a:cubicBezTo>
                    <a:pt x="831697" y="1171940"/>
                    <a:pt x="837409" y="1195813"/>
                    <a:pt x="832397" y="1220117"/>
                  </a:cubicBezTo>
                  <a:cubicBezTo>
                    <a:pt x="828356" y="1181101"/>
                    <a:pt x="824422" y="1142032"/>
                    <a:pt x="820326" y="1103015"/>
                  </a:cubicBezTo>
                  <a:cubicBezTo>
                    <a:pt x="815853" y="1061089"/>
                    <a:pt x="811111" y="1019163"/>
                    <a:pt x="806746" y="977237"/>
                  </a:cubicBezTo>
                  <a:cubicBezTo>
                    <a:pt x="802650" y="938275"/>
                    <a:pt x="799040" y="899259"/>
                    <a:pt x="794890" y="860297"/>
                  </a:cubicBezTo>
                  <a:cubicBezTo>
                    <a:pt x="789232" y="807001"/>
                    <a:pt x="783196" y="753758"/>
                    <a:pt x="777592" y="700461"/>
                  </a:cubicBezTo>
                  <a:cubicBezTo>
                    <a:pt x="773496" y="661499"/>
                    <a:pt x="769778" y="622537"/>
                    <a:pt x="765844" y="583521"/>
                  </a:cubicBezTo>
                  <a:cubicBezTo>
                    <a:pt x="761964" y="544559"/>
                    <a:pt x="758138" y="505543"/>
                    <a:pt x="754096" y="466635"/>
                  </a:cubicBezTo>
                  <a:cubicBezTo>
                    <a:pt x="750970" y="436672"/>
                    <a:pt x="747360" y="406817"/>
                    <a:pt x="744073" y="376855"/>
                  </a:cubicBezTo>
                  <a:cubicBezTo>
                    <a:pt x="739438" y="334336"/>
                    <a:pt x="734750" y="291871"/>
                    <a:pt x="730331" y="249352"/>
                  </a:cubicBezTo>
                  <a:cubicBezTo>
                    <a:pt x="728499" y="231946"/>
                    <a:pt x="726990" y="214540"/>
                    <a:pt x="725912" y="197080"/>
                  </a:cubicBezTo>
                  <a:cubicBezTo>
                    <a:pt x="725319" y="187380"/>
                    <a:pt x="725265" y="177787"/>
                    <a:pt x="719122" y="169542"/>
                  </a:cubicBezTo>
                  <a:cubicBezTo>
                    <a:pt x="706350" y="181506"/>
                    <a:pt x="693848" y="193685"/>
                    <a:pt x="680806" y="205325"/>
                  </a:cubicBezTo>
                  <a:cubicBezTo>
                    <a:pt x="666472" y="218150"/>
                    <a:pt x="648365" y="222677"/>
                    <a:pt x="632144" y="213893"/>
                  </a:cubicBezTo>
                  <a:cubicBezTo>
                    <a:pt x="615816" y="205055"/>
                    <a:pt x="606331" y="188673"/>
                    <a:pt x="608541" y="168141"/>
                  </a:cubicBezTo>
                  <a:cubicBezTo>
                    <a:pt x="609026" y="163507"/>
                    <a:pt x="608594" y="158710"/>
                    <a:pt x="608594" y="151274"/>
                  </a:cubicBezTo>
                  <a:cubicBezTo>
                    <a:pt x="596092" y="162644"/>
                    <a:pt x="584937" y="172344"/>
                    <a:pt x="574375" y="182583"/>
                  </a:cubicBezTo>
                  <a:cubicBezTo>
                    <a:pt x="565968" y="190721"/>
                    <a:pt x="556160" y="196595"/>
                    <a:pt x="545544" y="200906"/>
                  </a:cubicBezTo>
                  <a:cubicBezTo>
                    <a:pt x="532556" y="206241"/>
                    <a:pt x="519138" y="207319"/>
                    <a:pt x="508360" y="196433"/>
                  </a:cubicBezTo>
                  <a:cubicBezTo>
                    <a:pt x="497851" y="185871"/>
                    <a:pt x="492247" y="173153"/>
                    <a:pt x="494618" y="157417"/>
                  </a:cubicBezTo>
                  <a:cubicBezTo>
                    <a:pt x="499037" y="127939"/>
                    <a:pt x="515904" y="104174"/>
                    <a:pt x="529161" y="78685"/>
                  </a:cubicBezTo>
                  <a:cubicBezTo>
                    <a:pt x="522587" y="79223"/>
                    <a:pt x="516012" y="79439"/>
                    <a:pt x="509492" y="80355"/>
                  </a:cubicBezTo>
                  <a:cubicBezTo>
                    <a:pt x="463793" y="86768"/>
                    <a:pt x="418149" y="93289"/>
                    <a:pt x="372505" y="99755"/>
                  </a:cubicBezTo>
                  <a:cubicBezTo>
                    <a:pt x="347500" y="103689"/>
                    <a:pt x="322549" y="107785"/>
                    <a:pt x="297544" y="111557"/>
                  </a:cubicBezTo>
                  <a:cubicBezTo>
                    <a:pt x="202106" y="125946"/>
                    <a:pt x="106668" y="140334"/>
                    <a:pt x="11176" y="154345"/>
                  </a:cubicBezTo>
                  <a:cubicBezTo>
                    <a:pt x="2338" y="155639"/>
                    <a:pt x="-1542" y="156986"/>
                    <a:pt x="559" y="167494"/>
                  </a:cubicBezTo>
                  <a:cubicBezTo>
                    <a:pt x="3416" y="181667"/>
                    <a:pt x="3793" y="196325"/>
                    <a:pt x="5194" y="210768"/>
                  </a:cubicBezTo>
                  <a:cubicBezTo>
                    <a:pt x="12685" y="289015"/>
                    <a:pt x="19852" y="367263"/>
                    <a:pt x="27720" y="445456"/>
                  </a:cubicBezTo>
                  <a:cubicBezTo>
                    <a:pt x="38013" y="547685"/>
                    <a:pt x="49006" y="649859"/>
                    <a:pt x="59515" y="752087"/>
                  </a:cubicBezTo>
                  <a:cubicBezTo>
                    <a:pt x="69376" y="848334"/>
                    <a:pt x="79076" y="944580"/>
                    <a:pt x="88507" y="1040827"/>
                  </a:cubicBezTo>
                  <a:cubicBezTo>
                    <a:pt x="99824" y="1155719"/>
                    <a:pt x="110979" y="1270666"/>
                    <a:pt x="121757" y="1385612"/>
                  </a:cubicBezTo>
                  <a:cubicBezTo>
                    <a:pt x="122835" y="1397090"/>
                    <a:pt x="126122" y="1398545"/>
                    <a:pt x="137547" y="1396929"/>
                  </a:cubicBezTo>
                  <a:cubicBezTo>
                    <a:pt x="182383" y="1390570"/>
                    <a:pt x="815368" y="1314424"/>
                    <a:pt x="864246" y="1308388"/>
                  </a:cubicBezTo>
                  <a:cubicBezTo>
                    <a:pt x="870066" y="1310867"/>
                    <a:pt x="961301" y="1304131"/>
                    <a:pt x="1001179" y="1305855"/>
                  </a:cubicBezTo>
                  <a:cubicBezTo>
                    <a:pt x="1025699" y="1306933"/>
                    <a:pt x="1353401" y="1300682"/>
                    <a:pt x="1446791" y="1296209"/>
                  </a:cubicBezTo>
                  <a:cubicBezTo>
                    <a:pt x="1458809" y="1295616"/>
                    <a:pt x="1468078" y="1285539"/>
                    <a:pt x="1467647" y="1273576"/>
                  </a:cubicBezTo>
                  <a:cubicBezTo>
                    <a:pt x="1467323" y="1265007"/>
                    <a:pt x="1467000" y="1255199"/>
                    <a:pt x="1467000" y="1246361"/>
                  </a:cubicBezTo>
                  <a:cubicBezTo>
                    <a:pt x="1466838" y="1196083"/>
                    <a:pt x="1462581" y="1145965"/>
                    <a:pt x="1460371" y="1095848"/>
                  </a:cubicBezTo>
                  <a:close/>
                  <a:moveTo>
                    <a:pt x="833852" y="1212303"/>
                  </a:moveTo>
                  <a:cubicBezTo>
                    <a:pt x="833852" y="1212303"/>
                    <a:pt x="833852" y="1212249"/>
                    <a:pt x="833852" y="1212249"/>
                  </a:cubicBezTo>
                  <a:cubicBezTo>
                    <a:pt x="834068" y="1212303"/>
                    <a:pt x="834391" y="1212196"/>
                    <a:pt x="834769" y="1211872"/>
                  </a:cubicBezTo>
                  <a:cubicBezTo>
                    <a:pt x="836601" y="1210309"/>
                    <a:pt x="835254" y="1214513"/>
                    <a:pt x="833852" y="12123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aphic 2">
              <a:extLst>
                <a:ext uri="{FF2B5EF4-FFF2-40B4-BE49-F238E27FC236}">
                  <a16:creationId xmlns:a16="http://schemas.microsoft.com/office/drawing/2014/main" id="{DAB8CD61-37A6-43F4-B991-013396C71FA2}"/>
                </a:ext>
              </a:extLst>
            </p:cNvPr>
            <p:cNvGrpSpPr/>
            <p:nvPr/>
          </p:nvGrpSpPr>
          <p:grpSpPr>
            <a:xfrm>
              <a:off x="6838436" y="4623466"/>
              <a:ext cx="1581224" cy="1610702"/>
              <a:chOff x="6838436" y="4623466"/>
              <a:chExt cx="1581224" cy="161070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1300847-AF8F-4906-950B-F0123CA41BFC}"/>
                  </a:ext>
                </a:extLst>
              </p:cNvPr>
              <p:cNvSpPr/>
              <p:nvPr/>
            </p:nvSpPr>
            <p:spPr>
              <a:xfrm>
                <a:off x="6838436" y="4738951"/>
                <a:ext cx="1220596" cy="1477002"/>
              </a:xfrm>
              <a:custGeom>
                <a:avLst/>
                <a:gdLst>
                  <a:gd name="connsiteX0" fmla="*/ 0 w 1220596"/>
                  <a:gd name="connsiteY0" fmla="*/ 291003 h 1477002"/>
                  <a:gd name="connsiteX1" fmla="*/ 775631 w 1220596"/>
                  <a:gd name="connsiteY1" fmla="*/ 0 h 1477002"/>
                  <a:gd name="connsiteX2" fmla="*/ 1220597 w 1220596"/>
                  <a:gd name="connsiteY2" fmla="*/ 1185946 h 1477002"/>
                  <a:gd name="connsiteX3" fmla="*/ 444965 w 1220596"/>
                  <a:gd name="connsiteY3" fmla="*/ 1477002 h 1477002"/>
                  <a:gd name="connsiteX4" fmla="*/ 0 w 1220596"/>
                  <a:gd name="connsiteY4" fmla="*/ 291003 h 147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596" h="1477002">
                    <a:moveTo>
                      <a:pt x="0" y="291003"/>
                    </a:moveTo>
                    <a:lnTo>
                      <a:pt x="775631" y="0"/>
                    </a:lnTo>
                    <a:lnTo>
                      <a:pt x="1220597" y="1185946"/>
                    </a:lnTo>
                    <a:lnTo>
                      <a:pt x="444965" y="1477002"/>
                    </a:lnTo>
                    <a:lnTo>
                      <a:pt x="0" y="291003"/>
                    </a:lnTo>
                    <a:close/>
                  </a:path>
                </a:pathLst>
              </a:custGeom>
              <a:solidFill>
                <a:schemeClr val="accent3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0680CC-A1CE-42E5-8BFE-00B113CC6A8F}"/>
                  </a:ext>
                </a:extLst>
              </p:cNvPr>
              <p:cNvSpPr/>
              <p:nvPr/>
            </p:nvSpPr>
            <p:spPr>
              <a:xfrm>
                <a:off x="6911565" y="4720683"/>
                <a:ext cx="1387545" cy="1513485"/>
              </a:xfrm>
              <a:custGeom>
                <a:avLst/>
                <a:gdLst>
                  <a:gd name="connsiteX0" fmla="*/ 0 w 1387545"/>
                  <a:gd name="connsiteY0" fmla="*/ 454558 h 1513485"/>
                  <a:gd name="connsiteX1" fmla="*/ 692534 w 1387545"/>
                  <a:gd name="connsiteY1" fmla="*/ 0 h 1513485"/>
                  <a:gd name="connsiteX2" fmla="*/ 1387546 w 1387545"/>
                  <a:gd name="connsiteY2" fmla="*/ 1058928 h 1513485"/>
                  <a:gd name="connsiteX3" fmla="*/ 695012 w 1387545"/>
                  <a:gd name="connsiteY3" fmla="*/ 1513486 h 1513485"/>
                  <a:gd name="connsiteX4" fmla="*/ 0 w 1387545"/>
                  <a:gd name="connsiteY4" fmla="*/ 454558 h 151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545" h="1513485">
                    <a:moveTo>
                      <a:pt x="0" y="454558"/>
                    </a:moveTo>
                    <a:lnTo>
                      <a:pt x="692534" y="0"/>
                    </a:lnTo>
                    <a:lnTo>
                      <a:pt x="1387546" y="1058928"/>
                    </a:lnTo>
                    <a:lnTo>
                      <a:pt x="695012" y="1513486"/>
                    </a:lnTo>
                    <a:lnTo>
                      <a:pt x="0" y="454558"/>
                    </a:lnTo>
                    <a:close/>
                  </a:path>
                </a:pathLst>
              </a:custGeom>
              <a:solidFill>
                <a:schemeClr val="accent2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00ED8FF-6487-48E7-93F5-B08AA0FFB3C5}"/>
                  </a:ext>
                </a:extLst>
              </p:cNvPr>
              <p:cNvSpPr/>
              <p:nvPr/>
            </p:nvSpPr>
            <p:spPr>
              <a:xfrm>
                <a:off x="6938239" y="4623466"/>
                <a:ext cx="1481421" cy="1481421"/>
              </a:xfrm>
              <a:custGeom>
                <a:avLst/>
                <a:gdLst>
                  <a:gd name="connsiteX0" fmla="*/ 0 w 1481421"/>
                  <a:gd name="connsiteY0" fmla="*/ 585778 h 1481421"/>
                  <a:gd name="connsiteX1" fmla="*/ 585725 w 1481421"/>
                  <a:gd name="connsiteY1" fmla="*/ 0 h 1481421"/>
                  <a:gd name="connsiteX2" fmla="*/ 1481422 w 1481421"/>
                  <a:gd name="connsiteY2" fmla="*/ 895643 h 1481421"/>
                  <a:gd name="connsiteX3" fmla="*/ 895643 w 1481421"/>
                  <a:gd name="connsiteY3" fmla="*/ 1481421 h 1481421"/>
                  <a:gd name="connsiteX4" fmla="*/ 0 w 1481421"/>
                  <a:gd name="connsiteY4" fmla="*/ 585778 h 14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421" h="1481421">
                    <a:moveTo>
                      <a:pt x="0" y="585778"/>
                    </a:moveTo>
                    <a:lnTo>
                      <a:pt x="585725" y="0"/>
                    </a:lnTo>
                    <a:lnTo>
                      <a:pt x="1481422" y="895643"/>
                    </a:lnTo>
                    <a:lnTo>
                      <a:pt x="895643" y="1481421"/>
                    </a:lnTo>
                    <a:lnTo>
                      <a:pt x="0" y="585778"/>
                    </a:lnTo>
                    <a:close/>
                  </a:path>
                </a:pathLst>
              </a:custGeom>
              <a:solidFill>
                <a:schemeClr val="accent1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755325-8228-4A88-99A2-6A4EB7F34C51}"/>
              </a:ext>
            </a:extLst>
          </p:cNvPr>
          <p:cNvGrpSpPr/>
          <p:nvPr/>
        </p:nvGrpSpPr>
        <p:grpSpPr>
          <a:xfrm>
            <a:off x="-627931" y="2681509"/>
            <a:ext cx="6939148" cy="3000336"/>
            <a:chOff x="5134291" y="2174930"/>
            <a:chExt cx="5906469" cy="2553828"/>
          </a:xfrm>
        </p:grpSpPr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FE9A9E88-B2E5-46F9-9AB8-B8B7FA939BFF}"/>
                </a:ext>
              </a:extLst>
            </p:cNvPr>
            <p:cNvSpPr/>
            <p:nvPr/>
          </p:nvSpPr>
          <p:spPr>
            <a:xfrm>
              <a:off x="5134291" y="4205400"/>
              <a:ext cx="5906469" cy="5233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44DDA0-46CB-4376-9409-AEC06E403A83}"/>
                </a:ext>
              </a:extLst>
            </p:cNvPr>
            <p:cNvGrpSpPr/>
            <p:nvPr/>
          </p:nvGrpSpPr>
          <p:grpSpPr>
            <a:xfrm>
              <a:off x="5877455" y="2174930"/>
              <a:ext cx="4208251" cy="2312149"/>
              <a:chOff x="-548507" y="477868"/>
              <a:chExt cx="11570449" cy="6357177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E1CF982-CA2B-430F-89EB-7E516862C08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28ECF06-67B9-44D9-907B-AE7A6387514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EFC0A70-416F-447B-989C-8AE92C8C3E4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E6312D-DB59-4D3E-B078-C176C049BADF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2B2F2BA-D020-499A-A2C4-DD61644B44C3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1321218-955D-4F9C-9149-CBAE863532F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B07CF4A-1AB6-4313-BF32-72940ABE2797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F44F4F0B-D3D0-49D9-B899-7BD5456E37D2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95D05BE-3E6F-4CF1-A783-25EB6DA4CC15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82B643E-6570-4AA9-8AAA-83CCA9E9D080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497F261B-AD73-4CF5-B799-8B3DC663A4EF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648824D-8852-421A-ACDD-AFCBC376028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448151-424E-4FBF-9A67-DABB0F405F7B}"/>
              </a:ext>
            </a:extLst>
          </p:cNvPr>
          <p:cNvGrpSpPr/>
          <p:nvPr/>
        </p:nvGrpSpPr>
        <p:grpSpPr>
          <a:xfrm>
            <a:off x="4839974" y="2409007"/>
            <a:ext cx="3036953" cy="3383746"/>
            <a:chOff x="4839974" y="2409007"/>
            <a:chExt cx="3036953" cy="338374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590E88-DD11-4D14-8B27-EA86B0188F50}"/>
                </a:ext>
              </a:extLst>
            </p:cNvPr>
            <p:cNvGrpSpPr/>
            <p:nvPr/>
          </p:nvGrpSpPr>
          <p:grpSpPr>
            <a:xfrm>
              <a:off x="4839974" y="2409007"/>
              <a:ext cx="3036953" cy="3383746"/>
              <a:chOff x="-202213" y="1780758"/>
              <a:chExt cx="4213467" cy="4694607"/>
            </a:xfrm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DAD8D2E1-2D8B-4C81-BA64-FC1B2A97A813}"/>
                  </a:ext>
                </a:extLst>
              </p:cNvPr>
              <p:cNvSpPr/>
              <p:nvPr/>
            </p:nvSpPr>
            <p:spPr>
              <a:xfrm>
                <a:off x="-202213" y="5764586"/>
                <a:ext cx="4213467" cy="71077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3">
                <a:extLst>
                  <a:ext uri="{FF2B5EF4-FFF2-40B4-BE49-F238E27FC236}">
                    <a16:creationId xmlns:a16="http://schemas.microsoft.com/office/drawing/2014/main" id="{8CF29684-66EC-404C-A92F-214B282D4C23}"/>
                  </a:ext>
                </a:extLst>
              </p:cNvPr>
              <p:cNvGrpSpPr/>
              <p:nvPr/>
            </p:nvGrpSpPr>
            <p:grpSpPr>
              <a:xfrm>
                <a:off x="729449" y="1780758"/>
                <a:ext cx="2449180" cy="4305530"/>
                <a:chOff x="445712" y="1449040"/>
                <a:chExt cx="2113018" cy="3924176"/>
              </a:xfrm>
            </p:grpSpPr>
            <p:sp>
              <p:nvSpPr>
                <p:cNvPr id="26" name="Rounded Rectangle 4">
                  <a:extLst>
                    <a:ext uri="{FF2B5EF4-FFF2-40B4-BE49-F238E27FC236}">
                      <a16:creationId xmlns:a16="http://schemas.microsoft.com/office/drawing/2014/main" id="{8A1C00F6-835F-442F-B88E-45B0608B569C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id="{84420D8E-F33D-4957-A31A-DD01620AD979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28" name="Group 6">
                  <a:extLst>
                    <a:ext uri="{FF2B5EF4-FFF2-40B4-BE49-F238E27FC236}">
                      <a16:creationId xmlns:a16="http://schemas.microsoft.com/office/drawing/2014/main" id="{5BF460E2-3278-46E6-A24D-B6B4BE9DCF54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29" name="Oval 7">
                    <a:extLst>
                      <a:ext uri="{FF2B5EF4-FFF2-40B4-BE49-F238E27FC236}">
                        <a16:creationId xmlns:a16="http://schemas.microsoft.com/office/drawing/2014/main" id="{4FC00DCC-6C11-4FB4-B599-4F4A5A2DA0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30" name="Rounded Rectangle 8">
                    <a:extLst>
                      <a:ext uri="{FF2B5EF4-FFF2-40B4-BE49-F238E27FC236}">
                        <a16:creationId xmlns:a16="http://schemas.microsoft.com/office/drawing/2014/main" id="{D615892D-8AF3-4256-94A7-9C63BCA9CE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6A9F0D1-1F01-4BE0-A56A-E7463D5C34AE}"/>
                </a:ext>
              </a:extLst>
            </p:cNvPr>
            <p:cNvGrpSpPr/>
            <p:nvPr/>
          </p:nvGrpSpPr>
          <p:grpSpPr>
            <a:xfrm>
              <a:off x="5586569" y="2529902"/>
              <a:ext cx="1588346" cy="2649335"/>
              <a:chOff x="1097034" y="2842064"/>
              <a:chExt cx="3539466" cy="2320742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767909-F78A-4697-990E-EA3015859CEF}"/>
                  </a:ext>
                </a:extLst>
              </p:cNvPr>
              <p:cNvSpPr/>
              <p:nvPr/>
            </p:nvSpPr>
            <p:spPr>
              <a:xfrm>
                <a:off x="1097034" y="2988411"/>
                <a:ext cx="3539466" cy="2163008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004C23-3724-4D17-B75E-6BE9871FCCB3}"/>
                  </a:ext>
                </a:extLst>
              </p:cNvPr>
              <p:cNvSpPr/>
              <p:nvPr/>
            </p:nvSpPr>
            <p:spPr>
              <a:xfrm>
                <a:off x="2295325" y="2842064"/>
                <a:ext cx="2341175" cy="23207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A23F443-A601-4991-A2A1-1D60BF045A1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4F8D146-6B3D-4B02-A611-A6762C87FB3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F8B2B468-72C0-442F-8098-85353485A36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5CAE1D66-04F2-4A9F-9B62-86C4D5F4968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C6B67-053C-4CF4-ABEF-CFB245A364CB}"/>
              </a:ext>
            </a:extLst>
          </p:cNvPr>
          <p:cNvSpPr/>
          <p:nvPr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6F2BF3-C1E9-4383-853A-33C2FEBCCDF3}"/>
              </a:ext>
            </a:extLst>
          </p:cNvPr>
          <p:cNvSpPr/>
          <p:nvPr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E7F72-ACFA-4D29-8A15-DDEC09780191}"/>
              </a:ext>
            </a:extLst>
          </p:cNvPr>
          <p:cNvSpPr/>
          <p:nvPr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BFE5C-16D0-4B96-96B3-3AFCAA677049}"/>
              </a:ext>
            </a:extLst>
          </p:cNvPr>
          <p:cNvSpPr/>
          <p:nvPr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7B805-B5C2-42BE-8FDC-554219CFDE41}"/>
              </a:ext>
            </a:extLst>
          </p:cNvPr>
          <p:cNvSpPr/>
          <p:nvPr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80190-D5AD-4C0F-BEE9-8C11F733B0D9}"/>
              </a:ext>
            </a:extLst>
          </p:cNvPr>
          <p:cNvSpPr/>
          <p:nvPr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52E7F-906D-448C-B9A2-0A1C05924B24}"/>
              </a:ext>
            </a:extLst>
          </p:cNvPr>
          <p:cNvSpPr/>
          <p:nvPr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E7C8A-FF5C-4FFB-98C9-552DFB4EBAF0}"/>
              </a:ext>
            </a:extLst>
          </p:cNvPr>
          <p:cNvSpPr/>
          <p:nvPr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575BF96-F334-4AAE-9464-33374C721CB8}"/>
              </a:ext>
            </a:extLst>
          </p:cNvPr>
          <p:cNvGrpSpPr/>
          <p:nvPr/>
        </p:nvGrpSpPr>
        <p:grpSpPr>
          <a:xfrm>
            <a:off x="1267475" y="5082744"/>
            <a:ext cx="1546075" cy="480475"/>
            <a:chOff x="2574826" y="1258433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EB896FDF-7439-43A8-B6DE-B98ABAF625E3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E27BD1A6-086E-4819-9E27-ED1B55423FB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65B67A85-E604-4C97-B549-722CE3548DC1}"/>
              </a:ext>
            </a:extLst>
          </p:cNvPr>
          <p:cNvGrpSpPr/>
          <p:nvPr/>
        </p:nvGrpSpPr>
        <p:grpSpPr>
          <a:xfrm>
            <a:off x="3976940" y="5082744"/>
            <a:ext cx="1546075" cy="480475"/>
            <a:chOff x="2574826" y="1258433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8A937E29-1743-4F03-9865-C33173B0F04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D9FE1E43-1130-4032-9FA2-DD5ACC3F27F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C85E5259-153E-4B57-A1AA-F3264F6C92D6}"/>
              </a:ext>
            </a:extLst>
          </p:cNvPr>
          <p:cNvGrpSpPr/>
          <p:nvPr/>
        </p:nvGrpSpPr>
        <p:grpSpPr>
          <a:xfrm>
            <a:off x="6686405" y="5082744"/>
            <a:ext cx="1546075" cy="480475"/>
            <a:chOff x="2574826" y="1258433"/>
            <a:chExt cx="1546075" cy="480475"/>
          </a:xfrm>
        </p:grpSpPr>
        <p:sp>
          <p:nvSpPr>
            <p:cNvPr id="22" name="Text Placeholder 17">
              <a:extLst>
                <a:ext uri="{FF2B5EF4-FFF2-40B4-BE49-F238E27FC236}">
                  <a16:creationId xmlns:a16="http://schemas.microsoft.com/office/drawing/2014/main" id="{1974C807-FE88-45E2-A2C8-BC5F0E6BFB76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>
              <a:extLst>
                <a:ext uri="{FF2B5EF4-FFF2-40B4-BE49-F238E27FC236}">
                  <a16:creationId xmlns:a16="http://schemas.microsoft.com/office/drawing/2014/main" id="{DCF5798C-27DB-4C87-AD03-6DFFFE5F166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8E7170B1-8B24-4FEC-B6A7-80E557CB6B85}"/>
              </a:ext>
            </a:extLst>
          </p:cNvPr>
          <p:cNvGrpSpPr/>
          <p:nvPr/>
        </p:nvGrpSpPr>
        <p:grpSpPr>
          <a:xfrm>
            <a:off x="9396142" y="5082744"/>
            <a:ext cx="1546075" cy="480475"/>
            <a:chOff x="2574826" y="1258433"/>
            <a:chExt cx="1546075" cy="480475"/>
          </a:xfrm>
        </p:grpSpPr>
        <p:sp>
          <p:nvSpPr>
            <p:cNvPr id="25" name="Text Placeholder 17">
              <a:extLst>
                <a:ext uri="{FF2B5EF4-FFF2-40B4-BE49-F238E27FC236}">
                  <a16:creationId xmlns:a16="http://schemas.microsoft.com/office/drawing/2014/main" id="{C3A59EC6-DF09-4AD5-8CA9-C7725A49BE8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A10BA24E-6DF4-4B00-AB9A-DE252C1632E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</p:grpSp>
      <p:sp>
        <p:nvSpPr>
          <p:cNvPr id="27" name="Oval 33">
            <a:extLst>
              <a:ext uri="{FF2B5EF4-FFF2-40B4-BE49-F238E27FC236}">
                <a16:creationId xmlns:a16="http://schemas.microsoft.com/office/drawing/2014/main" id="{8FBFEE23-96ED-4416-B643-63653B84C6E6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40">
            <a:extLst>
              <a:ext uri="{FF2B5EF4-FFF2-40B4-BE49-F238E27FC236}">
                <a16:creationId xmlns:a16="http://schemas.microsoft.com/office/drawing/2014/main" id="{FE483515-083D-428B-B06A-CEA7C10072AA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41">
            <a:extLst>
              <a:ext uri="{FF2B5EF4-FFF2-40B4-BE49-F238E27FC236}">
                <a16:creationId xmlns:a16="http://schemas.microsoft.com/office/drawing/2014/main" id="{616F7351-C54B-4A0D-A027-9A2E6ED561D9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42">
            <a:extLst>
              <a:ext uri="{FF2B5EF4-FFF2-40B4-BE49-F238E27FC236}">
                <a16:creationId xmlns:a16="http://schemas.microsoft.com/office/drawing/2014/main" id="{B85F211A-5427-4156-ABC0-B137B3475B3A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" name="Group 29">
            <a:extLst>
              <a:ext uri="{FF2B5EF4-FFF2-40B4-BE49-F238E27FC236}">
                <a16:creationId xmlns:a16="http://schemas.microsoft.com/office/drawing/2014/main" id="{94BA7F6C-0915-434B-8006-346CF633A977}"/>
              </a:ext>
            </a:extLst>
          </p:cNvPr>
          <p:cNvGrpSpPr/>
          <p:nvPr/>
        </p:nvGrpSpPr>
        <p:grpSpPr>
          <a:xfrm>
            <a:off x="1503361" y="5685608"/>
            <a:ext cx="1074300" cy="309125"/>
            <a:chOff x="3130166" y="5667342"/>
            <a:chExt cx="1254837" cy="361074"/>
          </a:xfrm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33BCB048-23B1-470F-BACC-E0860A2D9FA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3EAFF3CF-E6CF-4905-A6F1-83494C3F18B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AF0555E9-0B02-467A-95B8-CE2E84C2742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B4CA88DD-1A17-4EAC-8883-5604B138ABDC}"/>
              </a:ext>
            </a:extLst>
          </p:cNvPr>
          <p:cNvGrpSpPr/>
          <p:nvPr/>
        </p:nvGrpSpPr>
        <p:grpSpPr>
          <a:xfrm>
            <a:off x="4212826" y="5685608"/>
            <a:ext cx="1074300" cy="309125"/>
            <a:chOff x="3130166" y="5667342"/>
            <a:chExt cx="1254837" cy="361074"/>
          </a:xfrm>
        </p:grpSpPr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CACD4AF6-9D23-4A92-9176-F98F5408563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9">
              <a:extLst>
                <a:ext uri="{FF2B5EF4-FFF2-40B4-BE49-F238E27FC236}">
                  <a16:creationId xmlns:a16="http://schemas.microsoft.com/office/drawing/2014/main" id="{35E655D7-4076-43F5-B167-BF6F2C3CEB9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3F6483EA-DE51-4DB3-8AEC-F9944B28824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46">
            <a:extLst>
              <a:ext uri="{FF2B5EF4-FFF2-40B4-BE49-F238E27FC236}">
                <a16:creationId xmlns:a16="http://schemas.microsoft.com/office/drawing/2014/main" id="{E5FE23FD-A37F-42DE-9B45-04834CB7A785}"/>
              </a:ext>
            </a:extLst>
          </p:cNvPr>
          <p:cNvGrpSpPr/>
          <p:nvPr/>
        </p:nvGrpSpPr>
        <p:grpSpPr>
          <a:xfrm>
            <a:off x="6922291" y="5685608"/>
            <a:ext cx="1074300" cy="309125"/>
            <a:chOff x="3130166" y="5667342"/>
            <a:chExt cx="1254837" cy="361074"/>
          </a:xfrm>
        </p:grpSpPr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8BD260F5-E9EF-47B7-A83A-255F8D08B9A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39">
              <a:extLst>
                <a:ext uri="{FF2B5EF4-FFF2-40B4-BE49-F238E27FC236}">
                  <a16:creationId xmlns:a16="http://schemas.microsoft.com/office/drawing/2014/main" id="{6244C34E-6FF4-4ED2-AF92-5DCFE755E0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5D234762-0104-4870-9404-7D51134D22A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50">
            <a:extLst>
              <a:ext uri="{FF2B5EF4-FFF2-40B4-BE49-F238E27FC236}">
                <a16:creationId xmlns:a16="http://schemas.microsoft.com/office/drawing/2014/main" id="{A63D6932-4743-4537-AF07-9EE06DBDEF76}"/>
              </a:ext>
            </a:extLst>
          </p:cNvPr>
          <p:cNvGrpSpPr/>
          <p:nvPr/>
        </p:nvGrpSpPr>
        <p:grpSpPr>
          <a:xfrm>
            <a:off x="9632028" y="5685608"/>
            <a:ext cx="1074300" cy="309125"/>
            <a:chOff x="3130166" y="5667342"/>
            <a:chExt cx="1254837" cy="361074"/>
          </a:xfrm>
        </p:grpSpPr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CABDCB9A-B819-49E5-BD3A-3374B495AAD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9">
              <a:extLst>
                <a:ext uri="{FF2B5EF4-FFF2-40B4-BE49-F238E27FC236}">
                  <a16:creationId xmlns:a16="http://schemas.microsoft.com/office/drawing/2014/main" id="{3F70E41A-8721-4DB5-8104-C703DDCDBDA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48A3A424-40E7-49C2-BFBA-DF4D468F8DE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16">
            <a:extLst>
              <a:ext uri="{FF2B5EF4-FFF2-40B4-BE49-F238E27FC236}">
                <a16:creationId xmlns:a16="http://schemas.microsoft.com/office/drawing/2014/main" id="{4274E2F0-56FF-40E9-ABA8-13CB75C95E28}"/>
              </a:ext>
            </a:extLst>
          </p:cNvPr>
          <p:cNvSpPr/>
          <p:nvPr/>
        </p:nvSpPr>
        <p:spPr>
          <a:xfrm rot="2700000">
            <a:off x="4636353" y="4391329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E1F100A-B111-4B04-A852-EC6F85C5BFBB}"/>
              </a:ext>
            </a:extLst>
          </p:cNvPr>
          <p:cNvSpPr/>
          <p:nvPr/>
        </p:nvSpPr>
        <p:spPr>
          <a:xfrm>
            <a:off x="1885949" y="4445818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DF0423B6-9148-4654-8004-50E771005BEF}"/>
              </a:ext>
            </a:extLst>
          </p:cNvPr>
          <p:cNvSpPr/>
          <p:nvPr/>
        </p:nvSpPr>
        <p:spPr>
          <a:xfrm flipH="1">
            <a:off x="10016488" y="4481020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AA742144-40FF-4119-9551-D56F73CCF493}"/>
              </a:ext>
            </a:extLst>
          </p:cNvPr>
          <p:cNvSpPr/>
          <p:nvPr/>
        </p:nvSpPr>
        <p:spPr>
          <a:xfrm rot="18805991">
            <a:off x="7272278" y="441911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BB93F5-7032-4124-9124-46E370C268B4}"/>
              </a:ext>
            </a:extLst>
          </p:cNvPr>
          <p:cNvGrpSpPr/>
          <p:nvPr/>
        </p:nvGrpSpPr>
        <p:grpSpPr>
          <a:xfrm>
            <a:off x="6585876" y="638745"/>
            <a:ext cx="5499603" cy="5557213"/>
            <a:chOff x="6548063" y="638745"/>
            <a:chExt cx="5537417" cy="559542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6188D7-152E-498F-A3A5-85DBBF4870C2}"/>
                </a:ext>
              </a:extLst>
            </p:cNvPr>
            <p:cNvSpPr/>
            <p:nvPr/>
          </p:nvSpPr>
          <p:spPr>
            <a:xfrm rot="16413049">
              <a:off x="10283166" y="65514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7F1FEC-FC5E-4AA9-A645-91E2BBFC4920}"/>
                </a:ext>
              </a:extLst>
            </p:cNvPr>
            <p:cNvSpPr/>
            <p:nvPr/>
          </p:nvSpPr>
          <p:spPr>
            <a:xfrm>
              <a:off x="8786093" y="1879517"/>
              <a:ext cx="2077172" cy="2048130"/>
            </a:xfrm>
            <a:custGeom>
              <a:avLst/>
              <a:gdLst>
                <a:gd name="connsiteX0" fmla="*/ 1663152 w 2077172"/>
                <a:gd name="connsiteY0" fmla="*/ 12597 h 2048130"/>
                <a:gd name="connsiteX1" fmla="*/ 2073358 w 2077172"/>
                <a:gd name="connsiteY1" fmla="*/ 315779 h 2048130"/>
                <a:gd name="connsiteX2" fmla="*/ 2073197 w 2077172"/>
                <a:gd name="connsiteY2" fmla="*/ 332808 h 2048130"/>
                <a:gd name="connsiteX3" fmla="*/ 1875099 w 2077172"/>
                <a:gd name="connsiteY3" fmla="*/ 805742 h 2048130"/>
                <a:gd name="connsiteX4" fmla="*/ 1606029 w 2077172"/>
                <a:gd name="connsiteY4" fmla="*/ 1359780 h 2048130"/>
                <a:gd name="connsiteX5" fmla="*/ 1265286 w 2077172"/>
                <a:gd name="connsiteY5" fmla="*/ 1827055 h 2048130"/>
                <a:gd name="connsiteX6" fmla="*/ 1038519 w 2077172"/>
                <a:gd name="connsiteY6" fmla="*/ 2000148 h 2048130"/>
                <a:gd name="connsiteX7" fmla="*/ 823554 w 2077172"/>
                <a:gd name="connsiteY7" fmla="*/ 2047248 h 2048130"/>
                <a:gd name="connsiteX8" fmla="*/ 751072 w 2077172"/>
                <a:gd name="connsiteY8" fmla="*/ 2031889 h 2048130"/>
                <a:gd name="connsiteX9" fmla="*/ 721056 w 2077172"/>
                <a:gd name="connsiteY9" fmla="*/ 2020680 h 2048130"/>
                <a:gd name="connsiteX10" fmla="*/ 591721 w 2077172"/>
                <a:gd name="connsiteY10" fmla="*/ 1905680 h 2048130"/>
                <a:gd name="connsiteX11" fmla="*/ 453710 w 2077172"/>
                <a:gd name="connsiteY11" fmla="*/ 1645502 h 2048130"/>
                <a:gd name="connsiteX12" fmla="*/ 421269 w 2077172"/>
                <a:gd name="connsiteY12" fmla="*/ 1558794 h 2048130"/>
                <a:gd name="connsiteX13" fmla="*/ 177 w 2077172"/>
                <a:gd name="connsiteY13" fmla="*/ 336688 h 2048130"/>
                <a:gd name="connsiteX14" fmla="*/ 609181 w 2077172"/>
                <a:gd name="connsiteY14" fmla="*/ 333239 h 2048130"/>
                <a:gd name="connsiteX15" fmla="*/ 776832 w 2077172"/>
                <a:gd name="connsiteY15" fmla="*/ 289050 h 2048130"/>
                <a:gd name="connsiteX16" fmla="*/ 1061422 w 2077172"/>
                <a:gd name="connsiteY16" fmla="*/ 40350 h 2048130"/>
                <a:gd name="connsiteX17" fmla="*/ 1077643 w 2077172"/>
                <a:gd name="connsiteY17" fmla="*/ 16639 h 2048130"/>
                <a:gd name="connsiteX18" fmla="*/ 1087990 w 2077172"/>
                <a:gd name="connsiteY18" fmla="*/ 37009 h 2048130"/>
                <a:gd name="connsiteX19" fmla="*/ 1167099 w 2077172"/>
                <a:gd name="connsiteY19" fmla="*/ 365196 h 2048130"/>
                <a:gd name="connsiteX20" fmla="*/ 1216624 w 2077172"/>
                <a:gd name="connsiteY20" fmla="*/ 572724 h 2048130"/>
                <a:gd name="connsiteX21" fmla="*/ 1400710 w 2077172"/>
                <a:gd name="connsiteY21" fmla="*/ 326126 h 2048130"/>
                <a:gd name="connsiteX22" fmla="*/ 1609101 w 2077172"/>
                <a:gd name="connsiteY22" fmla="*/ 46063 h 2048130"/>
                <a:gd name="connsiteX23" fmla="*/ 1636422 w 2077172"/>
                <a:gd name="connsiteY23" fmla="*/ 9741 h 2048130"/>
                <a:gd name="connsiteX24" fmla="*/ 1663152 w 2077172"/>
                <a:gd name="connsiteY24" fmla="*/ 12597 h 204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7172" h="2048130">
                  <a:moveTo>
                    <a:pt x="1663152" y="12597"/>
                  </a:moveTo>
                  <a:cubicBezTo>
                    <a:pt x="1799869" y="113640"/>
                    <a:pt x="1936641" y="214736"/>
                    <a:pt x="2073358" y="315779"/>
                  </a:cubicBezTo>
                  <a:cubicBezTo>
                    <a:pt x="2080795" y="321545"/>
                    <a:pt x="2075460" y="327096"/>
                    <a:pt x="2073197" y="332808"/>
                  </a:cubicBezTo>
                  <a:cubicBezTo>
                    <a:pt x="2009823" y="491567"/>
                    <a:pt x="1944078" y="649355"/>
                    <a:pt x="1875099" y="805742"/>
                  </a:cubicBezTo>
                  <a:cubicBezTo>
                    <a:pt x="1792217" y="993709"/>
                    <a:pt x="1705401" y="1179843"/>
                    <a:pt x="1606029" y="1359780"/>
                  </a:cubicBezTo>
                  <a:cubicBezTo>
                    <a:pt x="1512100" y="1529855"/>
                    <a:pt x="1402650" y="1688775"/>
                    <a:pt x="1265286" y="1827055"/>
                  </a:cubicBezTo>
                  <a:cubicBezTo>
                    <a:pt x="1197762" y="1895010"/>
                    <a:pt x="1125173" y="1957091"/>
                    <a:pt x="1038519" y="2000148"/>
                  </a:cubicBezTo>
                  <a:cubicBezTo>
                    <a:pt x="970941" y="2033775"/>
                    <a:pt x="899807" y="2052529"/>
                    <a:pt x="823554" y="2047248"/>
                  </a:cubicBezTo>
                  <a:cubicBezTo>
                    <a:pt x="798657" y="2045523"/>
                    <a:pt x="775161" y="2037386"/>
                    <a:pt x="751072" y="2031889"/>
                  </a:cubicBezTo>
                  <a:cubicBezTo>
                    <a:pt x="739217" y="2033183"/>
                    <a:pt x="730379" y="2025961"/>
                    <a:pt x="721056" y="2020680"/>
                  </a:cubicBezTo>
                  <a:cubicBezTo>
                    <a:pt x="669807" y="1991526"/>
                    <a:pt x="629013" y="1951055"/>
                    <a:pt x="591721" y="1905680"/>
                  </a:cubicBezTo>
                  <a:cubicBezTo>
                    <a:pt x="527916" y="1828079"/>
                    <a:pt x="489924" y="1737329"/>
                    <a:pt x="453710" y="1645502"/>
                  </a:cubicBezTo>
                  <a:cubicBezTo>
                    <a:pt x="442394" y="1616779"/>
                    <a:pt x="430538" y="1588271"/>
                    <a:pt x="421269" y="1558794"/>
                  </a:cubicBezTo>
                  <a:cubicBezTo>
                    <a:pt x="419113" y="1552004"/>
                    <a:pt x="-9955" y="342562"/>
                    <a:pt x="177" y="336688"/>
                  </a:cubicBezTo>
                  <a:cubicBezTo>
                    <a:pt x="25397" y="331838"/>
                    <a:pt x="385540" y="336688"/>
                    <a:pt x="609181" y="333239"/>
                  </a:cubicBezTo>
                  <a:cubicBezTo>
                    <a:pt x="667113" y="332323"/>
                    <a:pt x="722295" y="308935"/>
                    <a:pt x="776832" y="289050"/>
                  </a:cubicBezTo>
                  <a:cubicBezTo>
                    <a:pt x="903688" y="242705"/>
                    <a:pt x="995084" y="155889"/>
                    <a:pt x="1061422" y="40350"/>
                  </a:cubicBezTo>
                  <a:cubicBezTo>
                    <a:pt x="1066164" y="32051"/>
                    <a:pt x="1069829" y="22890"/>
                    <a:pt x="1077643" y="16639"/>
                  </a:cubicBezTo>
                  <a:cubicBezTo>
                    <a:pt x="1085403" y="21219"/>
                    <a:pt x="1086157" y="29518"/>
                    <a:pt x="1087990" y="37009"/>
                  </a:cubicBezTo>
                  <a:cubicBezTo>
                    <a:pt x="1114288" y="146405"/>
                    <a:pt x="1141502" y="255639"/>
                    <a:pt x="1167099" y="365196"/>
                  </a:cubicBezTo>
                  <a:cubicBezTo>
                    <a:pt x="1182781" y="434336"/>
                    <a:pt x="1199972" y="503099"/>
                    <a:pt x="1216624" y="572724"/>
                  </a:cubicBezTo>
                  <a:cubicBezTo>
                    <a:pt x="1279081" y="490812"/>
                    <a:pt x="1339600" y="408254"/>
                    <a:pt x="1400710" y="326126"/>
                  </a:cubicBezTo>
                  <a:cubicBezTo>
                    <a:pt x="1470174" y="232789"/>
                    <a:pt x="1539583" y="139345"/>
                    <a:pt x="1609101" y="46063"/>
                  </a:cubicBezTo>
                  <a:cubicBezTo>
                    <a:pt x="1618154" y="33937"/>
                    <a:pt x="1626184" y="21004"/>
                    <a:pt x="1636422" y="9741"/>
                  </a:cubicBezTo>
                  <a:cubicBezTo>
                    <a:pt x="1648817" y="-3893"/>
                    <a:pt x="1653182" y="-3462"/>
                    <a:pt x="1663152" y="12597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BD7F3A0-5826-417F-8B3F-77F297B04EF8}"/>
                </a:ext>
              </a:extLst>
            </p:cNvPr>
            <p:cNvSpPr/>
            <p:nvPr/>
          </p:nvSpPr>
          <p:spPr>
            <a:xfrm>
              <a:off x="7424136" y="2207738"/>
              <a:ext cx="1951059" cy="2440910"/>
            </a:xfrm>
            <a:custGeom>
              <a:avLst/>
              <a:gdLst>
                <a:gd name="connsiteX0" fmla="*/ 50410 w 1951059"/>
                <a:gd name="connsiteY0" fmla="*/ 124653 h 2440910"/>
                <a:gd name="connsiteX1" fmla="*/ 70780 w 1951059"/>
                <a:gd name="connsiteY1" fmla="*/ 105954 h 2440910"/>
                <a:gd name="connsiteX2" fmla="*/ 326755 w 1951059"/>
                <a:gd name="connsiteY2" fmla="*/ 33742 h 2440910"/>
                <a:gd name="connsiteX3" fmla="*/ 641793 w 1951059"/>
                <a:gd name="connsiteY3" fmla="*/ 11432 h 2440910"/>
                <a:gd name="connsiteX4" fmla="*/ 732327 w 1951059"/>
                <a:gd name="connsiteY4" fmla="*/ 13318 h 2440910"/>
                <a:gd name="connsiteX5" fmla="*/ 1038203 w 1951059"/>
                <a:gd name="connsiteY5" fmla="*/ 600 h 2440910"/>
                <a:gd name="connsiteX6" fmla="*/ 940933 w 1951059"/>
                <a:gd name="connsiteY6" fmla="*/ 1261236 h 2440910"/>
                <a:gd name="connsiteX7" fmla="*/ 972458 w 1951059"/>
                <a:gd name="connsiteY7" fmla="*/ 1443059 h 2440910"/>
                <a:gd name="connsiteX8" fmla="*/ 1084171 w 1951059"/>
                <a:gd name="connsiteY8" fmla="*/ 1515810 h 2440910"/>
                <a:gd name="connsiteX9" fmla="*/ 1545519 w 1951059"/>
                <a:gd name="connsiteY9" fmla="*/ 1653767 h 2440910"/>
                <a:gd name="connsiteX10" fmla="*/ 1876131 w 1951059"/>
                <a:gd name="connsiteY10" fmla="*/ 1873367 h 2440910"/>
                <a:gd name="connsiteX11" fmla="*/ 1949582 w 1951059"/>
                <a:gd name="connsiteY11" fmla="*/ 1938196 h 2440910"/>
                <a:gd name="connsiteX12" fmla="*/ 1942684 w 1951059"/>
                <a:gd name="connsiteY12" fmla="*/ 1961099 h 2440910"/>
                <a:gd name="connsiteX13" fmla="*/ 1759352 w 1951059"/>
                <a:gd name="connsiteY13" fmla="*/ 2259592 h 2440910"/>
                <a:gd name="connsiteX14" fmla="*/ 1650927 w 1951059"/>
                <a:gd name="connsiteY14" fmla="*/ 2435811 h 2440910"/>
                <a:gd name="connsiteX15" fmla="*/ 1622204 w 1951059"/>
                <a:gd name="connsiteY15" fmla="*/ 2435811 h 2440910"/>
                <a:gd name="connsiteX16" fmla="*/ 1347367 w 1951059"/>
                <a:gd name="connsiteY16" fmla="*/ 2324421 h 2440910"/>
                <a:gd name="connsiteX17" fmla="*/ 842908 w 1951059"/>
                <a:gd name="connsiteY17" fmla="*/ 2120773 h 2440910"/>
                <a:gd name="connsiteX18" fmla="*/ 694173 w 1951059"/>
                <a:gd name="connsiteY18" fmla="*/ 2078901 h 2440910"/>
                <a:gd name="connsiteX19" fmla="*/ 338072 w 1951059"/>
                <a:gd name="connsiteY19" fmla="*/ 1934369 h 2440910"/>
                <a:gd name="connsiteX20" fmla="*/ 129465 w 1951059"/>
                <a:gd name="connsiteY20" fmla="*/ 1713153 h 2440910"/>
                <a:gd name="connsiteX21" fmla="*/ 30147 w 1951059"/>
                <a:gd name="connsiteY21" fmla="*/ 1380494 h 2440910"/>
                <a:gd name="connsiteX22" fmla="*/ 6867 w 1951059"/>
                <a:gd name="connsiteY22" fmla="*/ 1123710 h 2440910"/>
                <a:gd name="connsiteX23" fmla="*/ 1047 w 1951059"/>
                <a:gd name="connsiteY23" fmla="*/ 745729 h 2440910"/>
                <a:gd name="connsiteX24" fmla="*/ 8322 w 1951059"/>
                <a:gd name="connsiteY24" fmla="*/ 502419 h 2440910"/>
                <a:gd name="connsiteX25" fmla="*/ 27884 w 1951059"/>
                <a:gd name="connsiteY25" fmla="*/ 292573 h 2440910"/>
                <a:gd name="connsiteX26" fmla="*/ 43997 w 1951059"/>
                <a:gd name="connsiteY26" fmla="*/ 142599 h 2440910"/>
                <a:gd name="connsiteX27" fmla="*/ 50410 w 1951059"/>
                <a:gd name="connsiteY27" fmla="*/ 124653 h 244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1059" h="2440910">
                  <a:moveTo>
                    <a:pt x="50410" y="124653"/>
                  </a:moveTo>
                  <a:cubicBezTo>
                    <a:pt x="52619" y="113391"/>
                    <a:pt x="59463" y="109079"/>
                    <a:pt x="70780" y="105954"/>
                  </a:cubicBezTo>
                  <a:cubicBezTo>
                    <a:pt x="156249" y="82404"/>
                    <a:pt x="241178" y="56699"/>
                    <a:pt x="326755" y="33742"/>
                  </a:cubicBezTo>
                  <a:cubicBezTo>
                    <a:pt x="430169" y="5989"/>
                    <a:pt x="535792" y="5612"/>
                    <a:pt x="641793" y="11432"/>
                  </a:cubicBezTo>
                  <a:cubicBezTo>
                    <a:pt x="671917" y="13102"/>
                    <a:pt x="702149" y="12725"/>
                    <a:pt x="732327" y="13318"/>
                  </a:cubicBezTo>
                  <a:cubicBezTo>
                    <a:pt x="736422" y="13372"/>
                    <a:pt x="1034916" y="-3334"/>
                    <a:pt x="1038203" y="600"/>
                  </a:cubicBezTo>
                  <a:cubicBezTo>
                    <a:pt x="1033138" y="9276"/>
                    <a:pt x="934574" y="1253853"/>
                    <a:pt x="940933" y="1261236"/>
                  </a:cubicBezTo>
                  <a:cubicBezTo>
                    <a:pt x="938939" y="1323963"/>
                    <a:pt x="946268" y="1383942"/>
                    <a:pt x="972458" y="1443059"/>
                  </a:cubicBezTo>
                  <a:cubicBezTo>
                    <a:pt x="995469" y="1495062"/>
                    <a:pt x="1036802" y="1504978"/>
                    <a:pt x="1084171" y="1515810"/>
                  </a:cubicBezTo>
                  <a:cubicBezTo>
                    <a:pt x="1240936" y="1551539"/>
                    <a:pt x="1397107" y="1589854"/>
                    <a:pt x="1545519" y="1653767"/>
                  </a:cubicBezTo>
                  <a:cubicBezTo>
                    <a:pt x="1669034" y="1706956"/>
                    <a:pt x="1775088" y="1786389"/>
                    <a:pt x="1876131" y="1873367"/>
                  </a:cubicBezTo>
                  <a:cubicBezTo>
                    <a:pt x="1900866" y="1894653"/>
                    <a:pt x="1925116" y="1916586"/>
                    <a:pt x="1949582" y="1938196"/>
                  </a:cubicBezTo>
                  <a:cubicBezTo>
                    <a:pt x="1954217" y="1947896"/>
                    <a:pt x="1946834" y="1954309"/>
                    <a:pt x="1942684" y="1961099"/>
                  </a:cubicBezTo>
                  <a:cubicBezTo>
                    <a:pt x="1881843" y="2060794"/>
                    <a:pt x="1820409" y="2160113"/>
                    <a:pt x="1759352" y="2259592"/>
                  </a:cubicBezTo>
                  <a:cubicBezTo>
                    <a:pt x="1723300" y="2318386"/>
                    <a:pt x="1687141" y="2377125"/>
                    <a:pt x="1650927" y="2435811"/>
                  </a:cubicBezTo>
                  <a:cubicBezTo>
                    <a:pt x="1641335" y="2445026"/>
                    <a:pt x="1631527" y="2439691"/>
                    <a:pt x="1622204" y="2435811"/>
                  </a:cubicBezTo>
                  <a:cubicBezTo>
                    <a:pt x="1530915" y="2397927"/>
                    <a:pt x="1438925" y="2361659"/>
                    <a:pt x="1347367" y="2324421"/>
                  </a:cubicBezTo>
                  <a:cubicBezTo>
                    <a:pt x="1179394" y="2256090"/>
                    <a:pt x="1011043" y="2188782"/>
                    <a:pt x="842908" y="2120773"/>
                  </a:cubicBezTo>
                  <a:cubicBezTo>
                    <a:pt x="795000" y="2101373"/>
                    <a:pt x="743967" y="2091996"/>
                    <a:pt x="694173" y="2078901"/>
                  </a:cubicBezTo>
                  <a:cubicBezTo>
                    <a:pt x="569096" y="2046028"/>
                    <a:pt x="448707" y="2001516"/>
                    <a:pt x="338072" y="1934369"/>
                  </a:cubicBezTo>
                  <a:cubicBezTo>
                    <a:pt x="248777" y="1880157"/>
                    <a:pt x="181038" y="1804172"/>
                    <a:pt x="129465" y="1713153"/>
                  </a:cubicBezTo>
                  <a:cubicBezTo>
                    <a:pt x="70834" y="1609685"/>
                    <a:pt x="49925" y="1495116"/>
                    <a:pt x="30147" y="1380494"/>
                  </a:cubicBezTo>
                  <a:cubicBezTo>
                    <a:pt x="15543" y="1295725"/>
                    <a:pt x="11825" y="1209664"/>
                    <a:pt x="6867" y="1123710"/>
                  </a:cubicBezTo>
                  <a:cubicBezTo>
                    <a:pt x="-408" y="997717"/>
                    <a:pt x="-1055" y="871669"/>
                    <a:pt x="1047" y="745729"/>
                  </a:cubicBezTo>
                  <a:cubicBezTo>
                    <a:pt x="2394" y="664626"/>
                    <a:pt x="4334" y="583414"/>
                    <a:pt x="8322" y="502419"/>
                  </a:cubicBezTo>
                  <a:cubicBezTo>
                    <a:pt x="11771" y="432308"/>
                    <a:pt x="20501" y="362468"/>
                    <a:pt x="27884" y="292573"/>
                  </a:cubicBezTo>
                  <a:cubicBezTo>
                    <a:pt x="33165" y="242564"/>
                    <a:pt x="38500" y="192554"/>
                    <a:pt x="43997" y="142599"/>
                  </a:cubicBezTo>
                  <a:cubicBezTo>
                    <a:pt x="44751" y="136186"/>
                    <a:pt x="43619" y="128965"/>
                    <a:pt x="50410" y="124653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D7EC7E-5C80-400E-98E8-4EFD512C07BA}"/>
                </a:ext>
              </a:extLst>
            </p:cNvPr>
            <p:cNvSpPr/>
            <p:nvPr/>
          </p:nvSpPr>
          <p:spPr>
            <a:xfrm>
              <a:off x="7351722" y="1212191"/>
              <a:ext cx="2551546" cy="1121655"/>
            </a:xfrm>
            <a:custGeom>
              <a:avLst/>
              <a:gdLst>
                <a:gd name="connsiteX0" fmla="*/ 5399 w 2551546"/>
                <a:gd name="connsiteY0" fmla="*/ 0 h 1121655"/>
                <a:gd name="connsiteX1" fmla="*/ 2501937 w 2551546"/>
                <a:gd name="connsiteY1" fmla="*/ 0 h 1121655"/>
                <a:gd name="connsiteX2" fmla="*/ 2530337 w 2551546"/>
                <a:gd name="connsiteY2" fmla="*/ 276830 h 1121655"/>
                <a:gd name="connsiteX3" fmla="*/ 2542408 w 2551546"/>
                <a:gd name="connsiteY3" fmla="*/ 422763 h 1121655"/>
                <a:gd name="connsiteX4" fmla="*/ 2542677 w 2551546"/>
                <a:gd name="connsiteY4" fmla="*/ 424541 h 1121655"/>
                <a:gd name="connsiteX5" fmla="*/ 2550599 w 2551546"/>
                <a:gd name="connsiteY5" fmla="*/ 606903 h 1121655"/>
                <a:gd name="connsiteX6" fmla="*/ 2515786 w 2551546"/>
                <a:gd name="connsiteY6" fmla="*/ 685097 h 1121655"/>
                <a:gd name="connsiteX7" fmla="*/ 2429078 w 2551546"/>
                <a:gd name="connsiteY7" fmla="*/ 810444 h 1121655"/>
                <a:gd name="connsiteX8" fmla="*/ 2289612 w 2551546"/>
                <a:gd name="connsiteY8" fmla="*/ 924959 h 1121655"/>
                <a:gd name="connsiteX9" fmla="*/ 2068827 w 2551546"/>
                <a:gd name="connsiteY9" fmla="*/ 1000620 h 1121655"/>
                <a:gd name="connsiteX10" fmla="*/ 777743 w 2551546"/>
                <a:gd name="connsiteY10" fmla="*/ 1014038 h 1121655"/>
                <a:gd name="connsiteX11" fmla="*/ 570754 w 2551546"/>
                <a:gd name="connsiteY11" fmla="*/ 1010158 h 1121655"/>
                <a:gd name="connsiteX12" fmla="*/ 172888 w 2551546"/>
                <a:gd name="connsiteY12" fmla="*/ 1098968 h 1121655"/>
                <a:gd name="connsiteX13" fmla="*/ 122501 w 2551546"/>
                <a:gd name="connsiteY13" fmla="*/ 1121655 h 1121655"/>
                <a:gd name="connsiteX14" fmla="*/ 90598 w 2551546"/>
                <a:gd name="connsiteY14" fmla="*/ 1085226 h 1121655"/>
                <a:gd name="connsiteX15" fmla="*/ 57133 w 2551546"/>
                <a:gd name="connsiteY15" fmla="*/ 877536 h 1121655"/>
                <a:gd name="connsiteX16" fmla="*/ 15423 w 2551546"/>
                <a:gd name="connsiteY16" fmla="*/ 601460 h 1121655"/>
                <a:gd name="connsiteX17" fmla="*/ 8363 w 2551546"/>
                <a:gd name="connsiteY17" fmla="*/ 272196 h 1121655"/>
                <a:gd name="connsiteX18" fmla="*/ 1250 w 2551546"/>
                <a:gd name="connsiteY18" fmla="*/ 24089 h 1121655"/>
                <a:gd name="connsiteX19" fmla="*/ 5399 w 2551546"/>
                <a:gd name="connsiteY19" fmla="*/ 0 h 112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51546" h="1121655">
                  <a:moveTo>
                    <a:pt x="5399" y="0"/>
                  </a:moveTo>
                  <a:cubicBezTo>
                    <a:pt x="837560" y="0"/>
                    <a:pt x="1669776" y="0"/>
                    <a:pt x="2501937" y="0"/>
                  </a:cubicBezTo>
                  <a:cubicBezTo>
                    <a:pt x="2521014" y="14227"/>
                    <a:pt x="2524840" y="227575"/>
                    <a:pt x="2530337" y="276830"/>
                  </a:cubicBezTo>
                  <a:cubicBezTo>
                    <a:pt x="2535779" y="325438"/>
                    <a:pt x="2533354" y="374532"/>
                    <a:pt x="2542408" y="422763"/>
                  </a:cubicBezTo>
                  <a:cubicBezTo>
                    <a:pt x="2542570" y="423571"/>
                    <a:pt x="2542731" y="424218"/>
                    <a:pt x="2542677" y="424541"/>
                  </a:cubicBezTo>
                  <a:cubicBezTo>
                    <a:pt x="2540306" y="485544"/>
                    <a:pt x="2555395" y="545793"/>
                    <a:pt x="2550599" y="606903"/>
                  </a:cubicBezTo>
                  <a:cubicBezTo>
                    <a:pt x="2544132" y="635249"/>
                    <a:pt x="2527804" y="659230"/>
                    <a:pt x="2515786" y="685097"/>
                  </a:cubicBezTo>
                  <a:cubicBezTo>
                    <a:pt x="2488518" y="727993"/>
                    <a:pt x="2461897" y="771266"/>
                    <a:pt x="2429078" y="810444"/>
                  </a:cubicBezTo>
                  <a:cubicBezTo>
                    <a:pt x="2389685" y="857489"/>
                    <a:pt x="2343448" y="895535"/>
                    <a:pt x="2289612" y="924959"/>
                  </a:cubicBezTo>
                  <a:cubicBezTo>
                    <a:pt x="2220257" y="962843"/>
                    <a:pt x="2145727" y="985261"/>
                    <a:pt x="2068827" y="1000620"/>
                  </a:cubicBezTo>
                  <a:cubicBezTo>
                    <a:pt x="2059612" y="1002452"/>
                    <a:pt x="790730" y="1014361"/>
                    <a:pt x="777743" y="1014038"/>
                  </a:cubicBezTo>
                  <a:cubicBezTo>
                    <a:pt x="708765" y="1012475"/>
                    <a:pt x="639786" y="1006925"/>
                    <a:pt x="570754" y="1010158"/>
                  </a:cubicBezTo>
                  <a:cubicBezTo>
                    <a:pt x="494823" y="1013715"/>
                    <a:pt x="231142" y="1082478"/>
                    <a:pt x="172888" y="1098968"/>
                  </a:cubicBezTo>
                  <a:cubicBezTo>
                    <a:pt x="154889" y="1104087"/>
                    <a:pt x="136620" y="1108129"/>
                    <a:pt x="122501" y="1121655"/>
                  </a:cubicBezTo>
                  <a:cubicBezTo>
                    <a:pt x="100568" y="1119392"/>
                    <a:pt x="93455" y="1105381"/>
                    <a:pt x="90598" y="1085226"/>
                  </a:cubicBezTo>
                  <a:cubicBezTo>
                    <a:pt x="80683" y="1015816"/>
                    <a:pt x="67642" y="946892"/>
                    <a:pt x="57133" y="877536"/>
                  </a:cubicBezTo>
                  <a:cubicBezTo>
                    <a:pt x="49265" y="825587"/>
                    <a:pt x="29111" y="683157"/>
                    <a:pt x="15423" y="601460"/>
                  </a:cubicBezTo>
                  <a:cubicBezTo>
                    <a:pt x="2220" y="491957"/>
                    <a:pt x="4429" y="381861"/>
                    <a:pt x="8363" y="272196"/>
                  </a:cubicBezTo>
                  <a:cubicBezTo>
                    <a:pt x="9818" y="231509"/>
                    <a:pt x="10734" y="65368"/>
                    <a:pt x="1250" y="24089"/>
                  </a:cubicBezTo>
                  <a:cubicBezTo>
                    <a:pt x="-798" y="15520"/>
                    <a:pt x="-906" y="7113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1A378C-28A0-4972-A8C4-2186A9344893}"/>
                </a:ext>
              </a:extLst>
            </p:cNvPr>
            <p:cNvSpPr/>
            <p:nvPr/>
          </p:nvSpPr>
          <p:spPr>
            <a:xfrm>
              <a:off x="6679784" y="1209830"/>
              <a:ext cx="460880" cy="338271"/>
            </a:xfrm>
            <a:custGeom>
              <a:avLst/>
              <a:gdLst>
                <a:gd name="connsiteX0" fmla="*/ 93390 w 460880"/>
                <a:gd name="connsiteY0" fmla="*/ 333835 h 338271"/>
                <a:gd name="connsiteX1" fmla="*/ 57985 w 460880"/>
                <a:gd name="connsiteY1" fmla="*/ 312010 h 338271"/>
                <a:gd name="connsiteX2" fmla="*/ 0 w 460880"/>
                <a:gd name="connsiteY2" fmla="*/ 7750 h 338271"/>
                <a:gd name="connsiteX3" fmla="*/ 454234 w 460880"/>
                <a:gd name="connsiteY3" fmla="*/ 1122 h 338271"/>
                <a:gd name="connsiteX4" fmla="*/ 412093 w 460880"/>
                <a:gd name="connsiteY4" fmla="*/ 121241 h 338271"/>
                <a:gd name="connsiteX5" fmla="*/ 412308 w 460880"/>
                <a:gd name="connsiteY5" fmla="*/ 152820 h 338271"/>
                <a:gd name="connsiteX6" fmla="*/ 453857 w 460880"/>
                <a:gd name="connsiteY6" fmla="*/ 263294 h 338271"/>
                <a:gd name="connsiteX7" fmla="*/ 460108 w 460880"/>
                <a:gd name="connsiteY7" fmla="*/ 282263 h 338271"/>
                <a:gd name="connsiteX8" fmla="*/ 450247 w 460880"/>
                <a:gd name="connsiteY8" fmla="*/ 297783 h 338271"/>
                <a:gd name="connsiteX9" fmla="*/ 93390 w 460880"/>
                <a:gd name="connsiteY9" fmla="*/ 333835 h 33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880" h="338271">
                  <a:moveTo>
                    <a:pt x="93390" y="333835"/>
                  </a:moveTo>
                  <a:cubicBezTo>
                    <a:pt x="68494" y="343751"/>
                    <a:pt x="62188" y="337284"/>
                    <a:pt x="57985" y="312010"/>
                  </a:cubicBezTo>
                  <a:cubicBezTo>
                    <a:pt x="52650" y="280215"/>
                    <a:pt x="54" y="34695"/>
                    <a:pt x="0" y="7750"/>
                  </a:cubicBezTo>
                  <a:cubicBezTo>
                    <a:pt x="0" y="5972"/>
                    <a:pt x="395064" y="-3136"/>
                    <a:pt x="454234" y="1122"/>
                  </a:cubicBezTo>
                  <a:cubicBezTo>
                    <a:pt x="447283" y="23270"/>
                    <a:pt x="421523" y="95698"/>
                    <a:pt x="412093" y="121241"/>
                  </a:cubicBezTo>
                  <a:cubicBezTo>
                    <a:pt x="408105" y="132127"/>
                    <a:pt x="408213" y="141935"/>
                    <a:pt x="412308" y="152820"/>
                  </a:cubicBezTo>
                  <a:cubicBezTo>
                    <a:pt x="426104" y="189681"/>
                    <a:pt x="438984" y="226811"/>
                    <a:pt x="453857" y="263294"/>
                  </a:cubicBezTo>
                  <a:cubicBezTo>
                    <a:pt x="456390" y="269491"/>
                    <a:pt x="458384" y="275796"/>
                    <a:pt x="460108" y="282263"/>
                  </a:cubicBezTo>
                  <a:cubicBezTo>
                    <a:pt x="462533" y="291101"/>
                    <a:pt x="459246" y="297460"/>
                    <a:pt x="450247" y="297783"/>
                  </a:cubicBezTo>
                  <a:cubicBezTo>
                    <a:pt x="428421" y="298538"/>
                    <a:pt x="99642" y="331356"/>
                    <a:pt x="93390" y="333835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EDEE23-DA32-46E3-B3E6-14B0E032C422}"/>
                </a:ext>
              </a:extLst>
            </p:cNvPr>
            <p:cNvSpPr/>
            <p:nvPr/>
          </p:nvSpPr>
          <p:spPr>
            <a:xfrm>
              <a:off x="9074093" y="414593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7F7225-9F80-4730-894D-4AF20F86B0A4}"/>
                </a:ext>
              </a:extLst>
            </p:cNvPr>
            <p:cNvSpPr/>
            <p:nvPr/>
          </p:nvSpPr>
          <p:spPr>
            <a:xfrm>
              <a:off x="6548063" y="1511008"/>
              <a:ext cx="540222" cy="887397"/>
            </a:xfrm>
            <a:custGeom>
              <a:avLst/>
              <a:gdLst>
                <a:gd name="connsiteX0" fmla="*/ 234919 w 540222"/>
                <a:gd name="connsiteY0" fmla="*/ 887398 h 887397"/>
                <a:gd name="connsiteX1" fmla="*/ 171006 w 540222"/>
                <a:gd name="connsiteY1" fmla="*/ 767925 h 887397"/>
                <a:gd name="connsiteX2" fmla="*/ 63335 w 540222"/>
                <a:gd name="connsiteY2" fmla="*/ 648775 h 887397"/>
                <a:gd name="connsiteX3" fmla="*/ 1524 w 540222"/>
                <a:gd name="connsiteY3" fmla="*/ 480586 h 887397"/>
                <a:gd name="connsiteX4" fmla="*/ 27768 w 540222"/>
                <a:gd name="connsiteY4" fmla="*/ 398890 h 887397"/>
                <a:gd name="connsiteX5" fmla="*/ 232979 w 540222"/>
                <a:gd name="connsiteY5" fmla="*/ 66607 h 887397"/>
                <a:gd name="connsiteX6" fmla="*/ 236967 w 540222"/>
                <a:gd name="connsiteY6" fmla="*/ 34813 h 887397"/>
                <a:gd name="connsiteX7" fmla="*/ 517947 w 540222"/>
                <a:gd name="connsiteY7" fmla="*/ 0 h 887397"/>
                <a:gd name="connsiteX8" fmla="*/ 539987 w 540222"/>
                <a:gd name="connsiteY8" fmla="*/ 104815 h 887397"/>
                <a:gd name="connsiteX9" fmla="*/ 507654 w 540222"/>
                <a:gd name="connsiteY9" fmla="*/ 256514 h 887397"/>
                <a:gd name="connsiteX10" fmla="*/ 408066 w 540222"/>
                <a:gd name="connsiteY10" fmla="*/ 477784 h 887397"/>
                <a:gd name="connsiteX11" fmla="*/ 400144 w 540222"/>
                <a:gd name="connsiteY11" fmla="*/ 542613 h 887397"/>
                <a:gd name="connsiteX12" fmla="*/ 408012 w 540222"/>
                <a:gd name="connsiteY12" fmla="*/ 603724 h 887397"/>
                <a:gd name="connsiteX13" fmla="*/ 413832 w 540222"/>
                <a:gd name="connsiteY13" fmla="*/ 659122 h 887397"/>
                <a:gd name="connsiteX14" fmla="*/ 398905 w 540222"/>
                <a:gd name="connsiteY14" fmla="*/ 705305 h 887397"/>
                <a:gd name="connsiteX15" fmla="*/ 388181 w 540222"/>
                <a:gd name="connsiteY15" fmla="*/ 741142 h 887397"/>
                <a:gd name="connsiteX16" fmla="*/ 375193 w 540222"/>
                <a:gd name="connsiteY16" fmla="*/ 734513 h 887397"/>
                <a:gd name="connsiteX17" fmla="*/ 369751 w 540222"/>
                <a:gd name="connsiteY17" fmla="*/ 748902 h 887397"/>
                <a:gd name="connsiteX18" fmla="*/ 313274 w 540222"/>
                <a:gd name="connsiteY18" fmla="*/ 800474 h 887397"/>
                <a:gd name="connsiteX19" fmla="*/ 248338 w 540222"/>
                <a:gd name="connsiteY19" fmla="*/ 768464 h 887397"/>
                <a:gd name="connsiteX20" fmla="*/ 215842 w 540222"/>
                <a:gd name="connsiteY20" fmla="*/ 672810 h 887397"/>
                <a:gd name="connsiteX21" fmla="*/ 252110 w 540222"/>
                <a:gd name="connsiteY21" fmla="*/ 849460 h 887397"/>
                <a:gd name="connsiteX22" fmla="*/ 234919 w 540222"/>
                <a:gd name="connsiteY22" fmla="*/ 887398 h 8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0222" h="887397">
                  <a:moveTo>
                    <a:pt x="234919" y="887398"/>
                  </a:moveTo>
                  <a:cubicBezTo>
                    <a:pt x="219830" y="844232"/>
                    <a:pt x="197089" y="805216"/>
                    <a:pt x="171006" y="767925"/>
                  </a:cubicBezTo>
                  <a:cubicBezTo>
                    <a:pt x="140074" y="723736"/>
                    <a:pt x="99441" y="688276"/>
                    <a:pt x="63335" y="648775"/>
                  </a:cubicBezTo>
                  <a:cubicBezTo>
                    <a:pt x="19146" y="600436"/>
                    <a:pt x="-6721" y="547032"/>
                    <a:pt x="1524" y="480586"/>
                  </a:cubicBezTo>
                  <a:cubicBezTo>
                    <a:pt x="5080" y="451917"/>
                    <a:pt x="16397" y="425403"/>
                    <a:pt x="27768" y="398890"/>
                  </a:cubicBezTo>
                  <a:cubicBezTo>
                    <a:pt x="41186" y="367580"/>
                    <a:pt x="224788" y="86169"/>
                    <a:pt x="232979" y="66607"/>
                  </a:cubicBezTo>
                  <a:cubicBezTo>
                    <a:pt x="237182" y="56584"/>
                    <a:pt x="240308" y="46022"/>
                    <a:pt x="236967" y="34813"/>
                  </a:cubicBezTo>
                  <a:cubicBezTo>
                    <a:pt x="249469" y="23119"/>
                    <a:pt x="514336" y="0"/>
                    <a:pt x="517947" y="0"/>
                  </a:cubicBezTo>
                  <a:cubicBezTo>
                    <a:pt x="529641" y="34004"/>
                    <a:pt x="538371" y="68601"/>
                    <a:pt x="539987" y="104815"/>
                  </a:cubicBezTo>
                  <a:cubicBezTo>
                    <a:pt x="542359" y="158327"/>
                    <a:pt x="526461" y="207636"/>
                    <a:pt x="507654" y="256514"/>
                  </a:cubicBezTo>
                  <a:cubicBezTo>
                    <a:pt x="501456" y="272627"/>
                    <a:pt x="434741" y="428206"/>
                    <a:pt x="408066" y="477784"/>
                  </a:cubicBezTo>
                  <a:cubicBezTo>
                    <a:pt x="396534" y="499286"/>
                    <a:pt x="393839" y="524668"/>
                    <a:pt x="400144" y="542613"/>
                  </a:cubicBezTo>
                  <a:cubicBezTo>
                    <a:pt x="407635" y="563899"/>
                    <a:pt x="401006" y="584647"/>
                    <a:pt x="408012" y="603724"/>
                  </a:cubicBezTo>
                  <a:cubicBezTo>
                    <a:pt x="414802" y="622154"/>
                    <a:pt x="414048" y="640530"/>
                    <a:pt x="413832" y="659122"/>
                  </a:cubicBezTo>
                  <a:cubicBezTo>
                    <a:pt x="413670" y="675828"/>
                    <a:pt x="410437" y="690540"/>
                    <a:pt x="398905" y="705305"/>
                  </a:cubicBezTo>
                  <a:cubicBezTo>
                    <a:pt x="392923" y="712958"/>
                    <a:pt x="393246" y="729340"/>
                    <a:pt x="388181" y="741142"/>
                  </a:cubicBezTo>
                  <a:cubicBezTo>
                    <a:pt x="380582" y="745345"/>
                    <a:pt x="380744" y="734945"/>
                    <a:pt x="375193" y="734513"/>
                  </a:cubicBezTo>
                  <a:cubicBezTo>
                    <a:pt x="370020" y="737855"/>
                    <a:pt x="370936" y="743836"/>
                    <a:pt x="369751" y="748902"/>
                  </a:cubicBezTo>
                  <a:cubicBezTo>
                    <a:pt x="363068" y="777194"/>
                    <a:pt x="342429" y="796163"/>
                    <a:pt x="313274" y="800474"/>
                  </a:cubicBezTo>
                  <a:cubicBezTo>
                    <a:pt x="283743" y="804893"/>
                    <a:pt x="264127" y="795409"/>
                    <a:pt x="248338" y="768464"/>
                  </a:cubicBezTo>
                  <a:cubicBezTo>
                    <a:pt x="230985" y="738825"/>
                    <a:pt x="225003" y="705251"/>
                    <a:pt x="215842" y="672810"/>
                  </a:cubicBezTo>
                  <a:cubicBezTo>
                    <a:pt x="232332" y="730795"/>
                    <a:pt x="240039" y="790558"/>
                    <a:pt x="252110" y="849460"/>
                  </a:cubicBezTo>
                  <a:cubicBezTo>
                    <a:pt x="257014" y="873279"/>
                    <a:pt x="252433" y="882709"/>
                    <a:pt x="234919" y="887398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B38C-35BC-4196-8821-9F05A9896294}"/>
                </a:ext>
              </a:extLst>
            </p:cNvPr>
            <p:cNvSpPr/>
            <p:nvPr/>
          </p:nvSpPr>
          <p:spPr>
            <a:xfrm>
              <a:off x="6637986" y="2168836"/>
              <a:ext cx="679579" cy="848512"/>
            </a:xfrm>
            <a:custGeom>
              <a:avLst/>
              <a:gdLst>
                <a:gd name="connsiteX0" fmla="*/ 295779 w 679579"/>
                <a:gd name="connsiteY0" fmla="*/ 83421 h 848512"/>
                <a:gd name="connsiteX1" fmla="*/ 307527 w 679579"/>
                <a:gd name="connsiteY1" fmla="*/ 158219 h 848512"/>
                <a:gd name="connsiteX2" fmla="*/ 323855 w 679579"/>
                <a:gd name="connsiteY2" fmla="*/ 171099 h 848512"/>
                <a:gd name="connsiteX3" fmla="*/ 440095 w 679579"/>
                <a:gd name="connsiteY3" fmla="*/ 184086 h 848512"/>
                <a:gd name="connsiteX4" fmla="*/ 600362 w 679579"/>
                <a:gd name="connsiteY4" fmla="*/ 290195 h 848512"/>
                <a:gd name="connsiteX5" fmla="*/ 669556 w 679579"/>
                <a:gd name="connsiteY5" fmla="*/ 425996 h 848512"/>
                <a:gd name="connsiteX6" fmla="*/ 592602 w 679579"/>
                <a:gd name="connsiteY6" fmla="*/ 736723 h 848512"/>
                <a:gd name="connsiteX7" fmla="*/ 576705 w 679579"/>
                <a:gd name="connsiteY7" fmla="*/ 754129 h 848512"/>
                <a:gd name="connsiteX8" fmla="*/ 309790 w 679579"/>
                <a:gd name="connsiteY8" fmla="*/ 847573 h 848512"/>
                <a:gd name="connsiteX9" fmla="*/ 238818 w 679579"/>
                <a:gd name="connsiteY9" fmla="*/ 834047 h 848512"/>
                <a:gd name="connsiteX10" fmla="*/ 19542 w 679579"/>
                <a:gd name="connsiteY10" fmla="*/ 620645 h 848512"/>
                <a:gd name="connsiteX11" fmla="*/ 130716 w 679579"/>
                <a:gd name="connsiteY11" fmla="*/ 240886 h 848512"/>
                <a:gd name="connsiteX12" fmla="*/ 144889 w 679579"/>
                <a:gd name="connsiteY12" fmla="*/ 229569 h 848512"/>
                <a:gd name="connsiteX13" fmla="*/ 158145 w 679579"/>
                <a:gd name="connsiteY13" fmla="*/ 196427 h 848512"/>
                <a:gd name="connsiteX14" fmla="*/ 122632 w 679579"/>
                <a:gd name="connsiteY14" fmla="*/ 8461 h 848512"/>
                <a:gd name="connsiteX15" fmla="*/ 124033 w 679579"/>
                <a:gd name="connsiteY15" fmla="*/ 0 h 848512"/>
                <a:gd name="connsiteX16" fmla="*/ 151194 w 679579"/>
                <a:gd name="connsiteY16" fmla="*/ 83798 h 848512"/>
                <a:gd name="connsiteX17" fmla="*/ 213598 w 679579"/>
                <a:gd name="connsiteY17" fmla="*/ 138819 h 848512"/>
                <a:gd name="connsiteX18" fmla="*/ 275732 w 679579"/>
                <a:gd name="connsiteY18" fmla="*/ 84876 h 848512"/>
                <a:gd name="connsiteX19" fmla="*/ 286025 w 679579"/>
                <a:gd name="connsiteY19" fmla="*/ 64182 h 848512"/>
                <a:gd name="connsiteX20" fmla="*/ 295779 w 679579"/>
                <a:gd name="connsiteY20" fmla="*/ 83421 h 84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9579" h="848512">
                  <a:moveTo>
                    <a:pt x="295779" y="83421"/>
                  </a:moveTo>
                  <a:cubicBezTo>
                    <a:pt x="296695" y="108857"/>
                    <a:pt x="304671" y="133161"/>
                    <a:pt x="307527" y="158219"/>
                  </a:cubicBezTo>
                  <a:cubicBezTo>
                    <a:pt x="308874" y="170021"/>
                    <a:pt x="313886" y="171476"/>
                    <a:pt x="323855" y="171099"/>
                  </a:cubicBezTo>
                  <a:cubicBezTo>
                    <a:pt x="363195" y="169698"/>
                    <a:pt x="401995" y="172069"/>
                    <a:pt x="440095" y="184086"/>
                  </a:cubicBezTo>
                  <a:cubicBezTo>
                    <a:pt x="503846" y="204187"/>
                    <a:pt x="557412" y="239000"/>
                    <a:pt x="600362" y="290195"/>
                  </a:cubicBezTo>
                  <a:cubicBezTo>
                    <a:pt x="629301" y="323876"/>
                    <a:pt x="658779" y="377388"/>
                    <a:pt x="669556" y="425996"/>
                  </a:cubicBezTo>
                  <a:cubicBezTo>
                    <a:pt x="695316" y="542128"/>
                    <a:pt x="672035" y="646458"/>
                    <a:pt x="592602" y="736723"/>
                  </a:cubicBezTo>
                  <a:cubicBezTo>
                    <a:pt x="587429" y="742597"/>
                    <a:pt x="581986" y="748309"/>
                    <a:pt x="576705" y="754129"/>
                  </a:cubicBezTo>
                  <a:cubicBezTo>
                    <a:pt x="501637" y="824994"/>
                    <a:pt x="411695" y="854310"/>
                    <a:pt x="309790" y="847573"/>
                  </a:cubicBezTo>
                  <a:cubicBezTo>
                    <a:pt x="285917" y="846011"/>
                    <a:pt x="262422" y="838736"/>
                    <a:pt x="238818" y="834047"/>
                  </a:cubicBezTo>
                  <a:cubicBezTo>
                    <a:pt x="132009" y="797564"/>
                    <a:pt x="56456" y="728154"/>
                    <a:pt x="19542" y="620645"/>
                  </a:cubicBezTo>
                  <a:cubicBezTo>
                    <a:pt x="-28905" y="479616"/>
                    <a:pt x="14422" y="334222"/>
                    <a:pt x="130716" y="240886"/>
                  </a:cubicBezTo>
                  <a:cubicBezTo>
                    <a:pt x="135404" y="237114"/>
                    <a:pt x="140146" y="233341"/>
                    <a:pt x="144889" y="229569"/>
                  </a:cubicBezTo>
                  <a:cubicBezTo>
                    <a:pt x="160840" y="223156"/>
                    <a:pt x="161001" y="210007"/>
                    <a:pt x="158145" y="196427"/>
                  </a:cubicBezTo>
                  <a:cubicBezTo>
                    <a:pt x="149685" y="155741"/>
                    <a:pt x="128075" y="30016"/>
                    <a:pt x="122632" y="8461"/>
                  </a:cubicBezTo>
                  <a:cubicBezTo>
                    <a:pt x="121986" y="5874"/>
                    <a:pt x="122848" y="2910"/>
                    <a:pt x="124033" y="0"/>
                  </a:cubicBezTo>
                  <a:cubicBezTo>
                    <a:pt x="131955" y="28400"/>
                    <a:pt x="141817" y="55991"/>
                    <a:pt x="151194" y="83798"/>
                  </a:cubicBezTo>
                  <a:cubicBezTo>
                    <a:pt x="164343" y="122760"/>
                    <a:pt x="182935" y="139574"/>
                    <a:pt x="213598" y="138819"/>
                  </a:cubicBezTo>
                  <a:cubicBezTo>
                    <a:pt x="245716" y="138011"/>
                    <a:pt x="272984" y="117533"/>
                    <a:pt x="275732" y="84876"/>
                  </a:cubicBezTo>
                  <a:cubicBezTo>
                    <a:pt x="276379" y="76900"/>
                    <a:pt x="277511" y="64613"/>
                    <a:pt x="286025" y="64182"/>
                  </a:cubicBezTo>
                  <a:cubicBezTo>
                    <a:pt x="294647" y="63805"/>
                    <a:pt x="290983" y="77439"/>
                    <a:pt x="295779" y="834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796DF5-9072-45A1-B1E3-EEE8FE910CFC}"/>
                </a:ext>
              </a:extLst>
            </p:cNvPr>
            <p:cNvSpPr/>
            <p:nvPr/>
          </p:nvSpPr>
          <p:spPr>
            <a:xfrm>
              <a:off x="7035562" y="5097105"/>
              <a:ext cx="407851" cy="354731"/>
            </a:xfrm>
            <a:custGeom>
              <a:avLst/>
              <a:gdLst>
                <a:gd name="connsiteX0" fmla="*/ 0 w 407851"/>
                <a:gd name="connsiteY0" fmla="*/ 354731 h 354731"/>
                <a:gd name="connsiteX1" fmla="*/ 170183 w 407851"/>
                <a:gd name="connsiteY1" fmla="*/ 182662 h 354731"/>
                <a:gd name="connsiteX2" fmla="*/ 342899 w 407851"/>
                <a:gd name="connsiteY2" fmla="*/ 10108 h 354731"/>
                <a:gd name="connsiteX3" fmla="*/ 356964 w 407851"/>
                <a:gd name="connsiteY3" fmla="*/ 31 h 354731"/>
                <a:gd name="connsiteX4" fmla="*/ 403902 w 407851"/>
                <a:gd name="connsiteY4" fmla="*/ 72890 h 354731"/>
                <a:gd name="connsiteX5" fmla="*/ 400614 w 407851"/>
                <a:gd name="connsiteY5" fmla="*/ 91589 h 354731"/>
                <a:gd name="connsiteX6" fmla="*/ 207582 w 407851"/>
                <a:gd name="connsiteY6" fmla="*/ 219684 h 354731"/>
                <a:gd name="connsiteX7" fmla="*/ 19131 w 407851"/>
                <a:gd name="connsiteY7" fmla="*/ 345031 h 354731"/>
                <a:gd name="connsiteX8" fmla="*/ 0 w 407851"/>
                <a:gd name="connsiteY8" fmla="*/ 354731 h 35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851" h="354731">
                  <a:moveTo>
                    <a:pt x="0" y="354731"/>
                  </a:moveTo>
                  <a:cubicBezTo>
                    <a:pt x="56692" y="297339"/>
                    <a:pt x="113276" y="239839"/>
                    <a:pt x="170183" y="182662"/>
                  </a:cubicBezTo>
                  <a:cubicBezTo>
                    <a:pt x="227575" y="124947"/>
                    <a:pt x="285183" y="67447"/>
                    <a:pt x="342899" y="10108"/>
                  </a:cubicBezTo>
                  <a:cubicBezTo>
                    <a:pt x="346887" y="6120"/>
                    <a:pt x="349527" y="-508"/>
                    <a:pt x="356964" y="31"/>
                  </a:cubicBezTo>
                  <a:cubicBezTo>
                    <a:pt x="372538" y="24389"/>
                    <a:pt x="387573" y="49071"/>
                    <a:pt x="403902" y="72890"/>
                  </a:cubicBezTo>
                  <a:cubicBezTo>
                    <a:pt x="409883" y="81620"/>
                    <a:pt x="409291" y="85877"/>
                    <a:pt x="400614" y="91589"/>
                  </a:cubicBezTo>
                  <a:cubicBezTo>
                    <a:pt x="336162" y="134054"/>
                    <a:pt x="271926" y="176950"/>
                    <a:pt x="207582" y="219684"/>
                  </a:cubicBezTo>
                  <a:cubicBezTo>
                    <a:pt x="144747" y="261449"/>
                    <a:pt x="81858" y="303106"/>
                    <a:pt x="19131" y="345031"/>
                  </a:cubicBezTo>
                  <a:cubicBezTo>
                    <a:pt x="13095" y="349019"/>
                    <a:pt x="7437" y="353492"/>
                    <a:pt x="0" y="354731"/>
                  </a:cubicBezTo>
                  <a:close/>
                </a:path>
              </a:pathLst>
            </a:custGeom>
            <a:solidFill>
              <a:srgbClr val="FDFCF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88F92D-7669-45E2-9B49-8AF3C4B7E873}"/>
                </a:ext>
              </a:extLst>
            </p:cNvPr>
            <p:cNvSpPr/>
            <p:nvPr/>
          </p:nvSpPr>
          <p:spPr>
            <a:xfrm>
              <a:off x="6803719" y="2208293"/>
              <a:ext cx="82901" cy="79592"/>
            </a:xfrm>
            <a:custGeom>
              <a:avLst/>
              <a:gdLst>
                <a:gd name="connsiteX0" fmla="*/ 65648 w 82901"/>
                <a:gd name="connsiteY0" fmla="*/ 529 h 79592"/>
                <a:gd name="connsiteX1" fmla="*/ 80575 w 82901"/>
                <a:gd name="connsiteY1" fmla="*/ 15026 h 79592"/>
                <a:gd name="connsiteX2" fmla="*/ 59235 w 82901"/>
                <a:gd name="connsiteY2" fmla="*/ 75544 h 79592"/>
                <a:gd name="connsiteX3" fmla="*/ 23883 w 82901"/>
                <a:gd name="connsiteY3" fmla="*/ 68215 h 79592"/>
                <a:gd name="connsiteX4" fmla="*/ 765 w 82901"/>
                <a:gd name="connsiteY4" fmla="*/ 17505 h 79592"/>
                <a:gd name="connsiteX5" fmla="*/ 7232 w 82901"/>
                <a:gd name="connsiteY5" fmla="*/ 8020 h 79592"/>
                <a:gd name="connsiteX6" fmla="*/ 65648 w 82901"/>
                <a:gd name="connsiteY6" fmla="*/ 529 h 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01" h="79592">
                  <a:moveTo>
                    <a:pt x="65648" y="529"/>
                  </a:moveTo>
                  <a:cubicBezTo>
                    <a:pt x="74863" y="-1896"/>
                    <a:pt x="78473" y="4194"/>
                    <a:pt x="80575" y="15026"/>
                  </a:cubicBezTo>
                  <a:cubicBezTo>
                    <a:pt x="86772" y="46982"/>
                    <a:pt x="80898" y="64227"/>
                    <a:pt x="59235" y="75544"/>
                  </a:cubicBezTo>
                  <a:cubicBezTo>
                    <a:pt x="45062" y="82980"/>
                    <a:pt x="33422" y="79962"/>
                    <a:pt x="23883" y="68215"/>
                  </a:cubicBezTo>
                  <a:cubicBezTo>
                    <a:pt x="11866" y="53395"/>
                    <a:pt x="6908" y="35073"/>
                    <a:pt x="765" y="17505"/>
                  </a:cubicBezTo>
                  <a:cubicBezTo>
                    <a:pt x="-1121" y="12116"/>
                    <a:pt x="280" y="8721"/>
                    <a:pt x="7232" y="8020"/>
                  </a:cubicBezTo>
                  <a:cubicBezTo>
                    <a:pt x="25823" y="6080"/>
                    <a:pt x="44361" y="3332"/>
                    <a:pt x="65648" y="52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3233D1-909D-4CC0-87E2-54A809C11922}"/>
                </a:ext>
              </a:extLst>
            </p:cNvPr>
            <p:cNvSpPr/>
            <p:nvPr/>
          </p:nvSpPr>
          <p:spPr>
            <a:xfrm>
              <a:off x="6695063" y="2398235"/>
              <a:ext cx="564063" cy="563280"/>
            </a:xfrm>
            <a:custGeom>
              <a:avLst/>
              <a:gdLst>
                <a:gd name="connsiteX0" fmla="*/ 283323 w 564063"/>
                <a:gd name="connsiteY0" fmla="*/ 9 h 563280"/>
                <a:gd name="connsiteX1" fmla="*/ 564033 w 564063"/>
                <a:gd name="connsiteY1" fmla="*/ 276677 h 563280"/>
                <a:gd name="connsiteX2" fmla="*/ 285640 w 564063"/>
                <a:gd name="connsiteY2" fmla="*/ 563261 h 563280"/>
                <a:gd name="connsiteX3" fmla="*/ 26 w 564063"/>
                <a:gd name="connsiteY3" fmla="*/ 276408 h 563280"/>
                <a:gd name="connsiteX4" fmla="*/ 283323 w 564063"/>
                <a:gd name="connsiteY4" fmla="*/ 9 h 5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063" h="563280">
                  <a:moveTo>
                    <a:pt x="283323" y="9"/>
                  </a:moveTo>
                  <a:cubicBezTo>
                    <a:pt x="435399" y="-1177"/>
                    <a:pt x="561824" y="121799"/>
                    <a:pt x="564033" y="276677"/>
                  </a:cubicBezTo>
                  <a:cubicBezTo>
                    <a:pt x="566296" y="438022"/>
                    <a:pt x="441327" y="561429"/>
                    <a:pt x="285640" y="563261"/>
                  </a:cubicBezTo>
                  <a:cubicBezTo>
                    <a:pt x="123972" y="565094"/>
                    <a:pt x="-2076" y="438184"/>
                    <a:pt x="26" y="276408"/>
                  </a:cubicBezTo>
                  <a:cubicBezTo>
                    <a:pt x="1966" y="125194"/>
                    <a:pt x="125319" y="-1015"/>
                    <a:pt x="283323" y="9"/>
                  </a:cubicBezTo>
                  <a:close/>
                </a:path>
              </a:pathLst>
            </a:custGeom>
            <a:solidFill>
              <a:srgbClr val="88534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70B69D-ECDD-4E55-9CD3-3590C5E7E628}"/>
                </a:ext>
              </a:extLst>
            </p:cNvPr>
            <p:cNvSpPr/>
            <p:nvPr/>
          </p:nvSpPr>
          <p:spPr>
            <a:xfrm>
              <a:off x="7794090" y="2105991"/>
              <a:ext cx="1672376" cy="1415318"/>
            </a:xfrm>
            <a:custGeom>
              <a:avLst/>
              <a:gdLst>
                <a:gd name="connsiteX0" fmla="*/ 1672211 w 1672376"/>
                <a:gd name="connsiteY0" fmla="*/ 1274173 h 1415318"/>
                <a:gd name="connsiteX1" fmla="*/ 1592508 w 1672376"/>
                <a:gd name="connsiteY1" fmla="*/ 11165 h 1415318"/>
                <a:gd name="connsiteX2" fmla="*/ 1579952 w 1672376"/>
                <a:gd name="connsiteY2" fmla="*/ 280 h 1415318"/>
                <a:gd name="connsiteX3" fmla="*/ 1093761 w 1672376"/>
                <a:gd name="connsiteY3" fmla="*/ 45331 h 1415318"/>
                <a:gd name="connsiteX4" fmla="*/ 509546 w 1672376"/>
                <a:gd name="connsiteY4" fmla="*/ 98197 h 1415318"/>
                <a:gd name="connsiteX5" fmla="*/ 11176 w 1672376"/>
                <a:gd name="connsiteY5" fmla="*/ 172187 h 1415318"/>
                <a:gd name="connsiteX6" fmla="*/ 559 w 1672376"/>
                <a:gd name="connsiteY6" fmla="*/ 185336 h 1415318"/>
                <a:gd name="connsiteX7" fmla="*/ 5194 w 1672376"/>
                <a:gd name="connsiteY7" fmla="*/ 228609 h 1415318"/>
                <a:gd name="connsiteX8" fmla="*/ 27720 w 1672376"/>
                <a:gd name="connsiteY8" fmla="*/ 463298 h 1415318"/>
                <a:gd name="connsiteX9" fmla="*/ 59515 w 1672376"/>
                <a:gd name="connsiteY9" fmla="*/ 769929 h 1415318"/>
                <a:gd name="connsiteX10" fmla="*/ 88507 w 1672376"/>
                <a:gd name="connsiteY10" fmla="*/ 1058669 h 1415318"/>
                <a:gd name="connsiteX11" fmla="*/ 121757 w 1672376"/>
                <a:gd name="connsiteY11" fmla="*/ 1403454 h 1415318"/>
                <a:gd name="connsiteX12" fmla="*/ 137547 w 1672376"/>
                <a:gd name="connsiteY12" fmla="*/ 1414770 h 1415318"/>
                <a:gd name="connsiteX13" fmla="*/ 864246 w 1672376"/>
                <a:gd name="connsiteY13" fmla="*/ 1326230 h 1415318"/>
                <a:gd name="connsiteX14" fmla="*/ 1001179 w 1672376"/>
                <a:gd name="connsiteY14" fmla="*/ 1323697 h 1415318"/>
                <a:gd name="connsiteX15" fmla="*/ 1446791 w 1672376"/>
                <a:gd name="connsiteY15" fmla="*/ 1314051 h 1415318"/>
                <a:gd name="connsiteX16" fmla="*/ 1450079 w 1672376"/>
                <a:gd name="connsiteY16" fmla="*/ 1313566 h 1415318"/>
                <a:gd name="connsiteX17" fmla="*/ 1449863 w 1672376"/>
                <a:gd name="connsiteY17" fmla="*/ 1313674 h 1415318"/>
                <a:gd name="connsiteX18" fmla="*/ 1663804 w 1672376"/>
                <a:gd name="connsiteY18" fmla="*/ 1286190 h 1415318"/>
                <a:gd name="connsiteX19" fmla="*/ 1672211 w 1672376"/>
                <a:gd name="connsiteY19" fmla="*/ 1274173 h 1415318"/>
                <a:gd name="connsiteX20" fmla="*/ 833798 w 1672376"/>
                <a:gd name="connsiteY20" fmla="*/ 1230199 h 1415318"/>
                <a:gd name="connsiteX21" fmla="*/ 833798 w 1672376"/>
                <a:gd name="connsiteY21" fmla="*/ 1230145 h 1415318"/>
                <a:gd name="connsiteX22" fmla="*/ 834715 w 1672376"/>
                <a:gd name="connsiteY22" fmla="*/ 1229768 h 1415318"/>
                <a:gd name="connsiteX23" fmla="*/ 833798 w 1672376"/>
                <a:gd name="connsiteY23" fmla="*/ 1230199 h 141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72376" h="1415318">
                  <a:moveTo>
                    <a:pt x="1672211" y="1274173"/>
                  </a:moveTo>
                  <a:cubicBezTo>
                    <a:pt x="1670540" y="1246366"/>
                    <a:pt x="1594287" y="43068"/>
                    <a:pt x="1592508" y="11165"/>
                  </a:cubicBezTo>
                  <a:cubicBezTo>
                    <a:pt x="1591970" y="1789"/>
                    <a:pt x="1590191" y="-960"/>
                    <a:pt x="1579952" y="280"/>
                  </a:cubicBezTo>
                  <a:cubicBezTo>
                    <a:pt x="1547080" y="4106"/>
                    <a:pt x="1102276" y="44469"/>
                    <a:pt x="1093761" y="45331"/>
                  </a:cubicBezTo>
                  <a:cubicBezTo>
                    <a:pt x="898735" y="65270"/>
                    <a:pt x="516012" y="97335"/>
                    <a:pt x="509546" y="98197"/>
                  </a:cubicBezTo>
                  <a:cubicBezTo>
                    <a:pt x="463847" y="104610"/>
                    <a:pt x="106668" y="158176"/>
                    <a:pt x="11176" y="172187"/>
                  </a:cubicBezTo>
                  <a:cubicBezTo>
                    <a:pt x="2338" y="173480"/>
                    <a:pt x="-1542" y="174828"/>
                    <a:pt x="559" y="185336"/>
                  </a:cubicBezTo>
                  <a:cubicBezTo>
                    <a:pt x="3416" y="199509"/>
                    <a:pt x="3793" y="214167"/>
                    <a:pt x="5194" y="228609"/>
                  </a:cubicBezTo>
                  <a:cubicBezTo>
                    <a:pt x="12685" y="306857"/>
                    <a:pt x="19852" y="385104"/>
                    <a:pt x="27720" y="463298"/>
                  </a:cubicBezTo>
                  <a:cubicBezTo>
                    <a:pt x="38013" y="565526"/>
                    <a:pt x="49006" y="667701"/>
                    <a:pt x="59515" y="769929"/>
                  </a:cubicBezTo>
                  <a:cubicBezTo>
                    <a:pt x="69376" y="866176"/>
                    <a:pt x="79076" y="962422"/>
                    <a:pt x="88507" y="1058669"/>
                  </a:cubicBezTo>
                  <a:cubicBezTo>
                    <a:pt x="99824" y="1173561"/>
                    <a:pt x="110979" y="1288507"/>
                    <a:pt x="121757" y="1403454"/>
                  </a:cubicBezTo>
                  <a:cubicBezTo>
                    <a:pt x="122835" y="1414932"/>
                    <a:pt x="126122" y="1416387"/>
                    <a:pt x="137547" y="1414770"/>
                  </a:cubicBezTo>
                  <a:cubicBezTo>
                    <a:pt x="182383" y="1408411"/>
                    <a:pt x="815368" y="1332266"/>
                    <a:pt x="864246" y="1326230"/>
                  </a:cubicBezTo>
                  <a:cubicBezTo>
                    <a:pt x="870066" y="1328709"/>
                    <a:pt x="961301" y="1321973"/>
                    <a:pt x="1001179" y="1323697"/>
                  </a:cubicBezTo>
                  <a:cubicBezTo>
                    <a:pt x="1025699" y="1324775"/>
                    <a:pt x="1353401" y="1318524"/>
                    <a:pt x="1446791" y="1314051"/>
                  </a:cubicBezTo>
                  <a:cubicBezTo>
                    <a:pt x="1447923" y="1313997"/>
                    <a:pt x="1449001" y="1313782"/>
                    <a:pt x="1450079" y="1313566"/>
                  </a:cubicBezTo>
                  <a:cubicBezTo>
                    <a:pt x="1450025" y="1313620"/>
                    <a:pt x="1449917" y="1313674"/>
                    <a:pt x="1449863" y="1313674"/>
                  </a:cubicBezTo>
                  <a:cubicBezTo>
                    <a:pt x="1518626" y="1314751"/>
                    <a:pt x="1605765" y="1293843"/>
                    <a:pt x="1663804" y="1286190"/>
                  </a:cubicBezTo>
                  <a:cubicBezTo>
                    <a:pt x="1673127" y="1284951"/>
                    <a:pt x="1672588" y="1280532"/>
                    <a:pt x="1672211" y="1274173"/>
                  </a:cubicBezTo>
                  <a:close/>
                  <a:moveTo>
                    <a:pt x="833798" y="1230199"/>
                  </a:moveTo>
                  <a:cubicBezTo>
                    <a:pt x="833798" y="1230199"/>
                    <a:pt x="833798" y="1230145"/>
                    <a:pt x="833798" y="1230145"/>
                  </a:cubicBezTo>
                  <a:cubicBezTo>
                    <a:pt x="834014" y="1230199"/>
                    <a:pt x="834337" y="1230091"/>
                    <a:pt x="834715" y="1229768"/>
                  </a:cubicBezTo>
                  <a:cubicBezTo>
                    <a:pt x="836547" y="1228205"/>
                    <a:pt x="835200" y="1232408"/>
                    <a:pt x="833798" y="123019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B0C97D-3F53-4596-A6AD-15A08374E360}"/>
                </a:ext>
              </a:extLst>
            </p:cNvPr>
            <p:cNvSpPr/>
            <p:nvPr/>
          </p:nvSpPr>
          <p:spPr>
            <a:xfrm>
              <a:off x="8289893" y="1342867"/>
              <a:ext cx="998791" cy="999460"/>
            </a:xfrm>
            <a:custGeom>
              <a:avLst/>
              <a:gdLst>
                <a:gd name="connsiteX0" fmla="*/ 624040 w 998791"/>
                <a:gd name="connsiteY0" fmla="*/ 805222 h 999460"/>
                <a:gd name="connsiteX1" fmla="*/ 563092 w 998791"/>
                <a:gd name="connsiteY1" fmla="*/ 838095 h 999460"/>
                <a:gd name="connsiteX2" fmla="*/ 421147 w 998791"/>
                <a:gd name="connsiteY2" fmla="*/ 876087 h 999460"/>
                <a:gd name="connsiteX3" fmla="*/ 253335 w 998791"/>
                <a:gd name="connsiteY3" fmla="*/ 925073 h 999460"/>
                <a:gd name="connsiteX4" fmla="*/ 225043 w 998791"/>
                <a:gd name="connsiteY4" fmla="*/ 950562 h 999460"/>
                <a:gd name="connsiteX5" fmla="*/ 186727 w 998791"/>
                <a:gd name="connsiteY5" fmla="*/ 986345 h 999460"/>
                <a:gd name="connsiteX6" fmla="*/ 138065 w 998791"/>
                <a:gd name="connsiteY6" fmla="*/ 994913 h 999460"/>
                <a:gd name="connsiteX7" fmla="*/ 114462 w 998791"/>
                <a:gd name="connsiteY7" fmla="*/ 949161 h 999460"/>
                <a:gd name="connsiteX8" fmla="*/ 114515 w 998791"/>
                <a:gd name="connsiteY8" fmla="*/ 932294 h 999460"/>
                <a:gd name="connsiteX9" fmla="*/ 80296 w 998791"/>
                <a:gd name="connsiteY9" fmla="*/ 963604 h 999460"/>
                <a:gd name="connsiteX10" fmla="*/ 51465 w 998791"/>
                <a:gd name="connsiteY10" fmla="*/ 981926 h 999460"/>
                <a:gd name="connsiteX11" fmla="*/ 14281 w 998791"/>
                <a:gd name="connsiteY11" fmla="*/ 977453 h 999460"/>
                <a:gd name="connsiteX12" fmla="*/ 539 w 998791"/>
                <a:gd name="connsiteY12" fmla="*/ 938437 h 999460"/>
                <a:gd name="connsiteX13" fmla="*/ 35082 w 998791"/>
                <a:gd name="connsiteY13" fmla="*/ 859705 h 999460"/>
                <a:gd name="connsiteX14" fmla="*/ 153639 w 998791"/>
                <a:gd name="connsiteY14" fmla="*/ 732364 h 999460"/>
                <a:gd name="connsiteX15" fmla="*/ 317840 w 998791"/>
                <a:gd name="connsiteY15" fmla="*/ 456935 h 999460"/>
                <a:gd name="connsiteX16" fmla="*/ 383154 w 998791"/>
                <a:gd name="connsiteY16" fmla="*/ 357670 h 999460"/>
                <a:gd name="connsiteX17" fmla="*/ 729179 w 998791"/>
                <a:gd name="connsiteY17" fmla="*/ 7497 h 999460"/>
                <a:gd name="connsiteX18" fmla="*/ 754399 w 998791"/>
                <a:gd name="connsiteY18" fmla="*/ 7928 h 999460"/>
                <a:gd name="connsiteX19" fmla="*/ 990058 w 998791"/>
                <a:gd name="connsiteY19" fmla="*/ 242401 h 999460"/>
                <a:gd name="connsiteX20" fmla="*/ 989034 w 998791"/>
                <a:gd name="connsiteY20" fmla="*/ 270477 h 999460"/>
                <a:gd name="connsiteX21" fmla="*/ 825479 w 998791"/>
                <a:gd name="connsiteY21" fmla="*/ 442169 h 999460"/>
                <a:gd name="connsiteX22" fmla="*/ 755639 w 998791"/>
                <a:gd name="connsiteY22" fmla="*/ 614184 h 999460"/>
                <a:gd name="connsiteX23" fmla="*/ 722281 w 998791"/>
                <a:gd name="connsiteY23" fmla="*/ 719053 h 999460"/>
                <a:gd name="connsiteX24" fmla="*/ 641932 w 998791"/>
                <a:gd name="connsiteY24" fmla="*/ 794337 h 999460"/>
                <a:gd name="connsiteX25" fmla="*/ 624040 w 998791"/>
                <a:gd name="connsiteY25" fmla="*/ 805222 h 9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791" h="999460">
                  <a:moveTo>
                    <a:pt x="624040" y="805222"/>
                  </a:moveTo>
                  <a:cubicBezTo>
                    <a:pt x="600814" y="810773"/>
                    <a:pt x="580444" y="822521"/>
                    <a:pt x="563092" y="838095"/>
                  </a:cubicBezTo>
                  <a:cubicBezTo>
                    <a:pt x="521920" y="874955"/>
                    <a:pt x="473258" y="882662"/>
                    <a:pt x="421147" y="876087"/>
                  </a:cubicBezTo>
                  <a:cubicBezTo>
                    <a:pt x="357827" y="868111"/>
                    <a:pt x="301835" y="883308"/>
                    <a:pt x="253335" y="925073"/>
                  </a:cubicBezTo>
                  <a:cubicBezTo>
                    <a:pt x="247892" y="937952"/>
                    <a:pt x="236952" y="944742"/>
                    <a:pt x="225043" y="950562"/>
                  </a:cubicBezTo>
                  <a:cubicBezTo>
                    <a:pt x="212271" y="962526"/>
                    <a:pt x="199769" y="974705"/>
                    <a:pt x="186727" y="986345"/>
                  </a:cubicBezTo>
                  <a:cubicBezTo>
                    <a:pt x="172393" y="999171"/>
                    <a:pt x="154286" y="1003697"/>
                    <a:pt x="138065" y="994913"/>
                  </a:cubicBezTo>
                  <a:cubicBezTo>
                    <a:pt x="121737" y="986075"/>
                    <a:pt x="112252" y="969693"/>
                    <a:pt x="114462" y="949161"/>
                  </a:cubicBezTo>
                  <a:cubicBezTo>
                    <a:pt x="114947" y="944527"/>
                    <a:pt x="114515" y="939731"/>
                    <a:pt x="114515" y="932294"/>
                  </a:cubicBezTo>
                  <a:cubicBezTo>
                    <a:pt x="102013" y="943664"/>
                    <a:pt x="90858" y="953365"/>
                    <a:pt x="80296" y="963604"/>
                  </a:cubicBezTo>
                  <a:cubicBezTo>
                    <a:pt x="71889" y="971741"/>
                    <a:pt x="62081" y="977615"/>
                    <a:pt x="51465" y="981926"/>
                  </a:cubicBezTo>
                  <a:cubicBezTo>
                    <a:pt x="38477" y="987261"/>
                    <a:pt x="25059" y="988339"/>
                    <a:pt x="14281" y="977453"/>
                  </a:cubicBezTo>
                  <a:cubicBezTo>
                    <a:pt x="3773" y="966891"/>
                    <a:pt x="-1832" y="954173"/>
                    <a:pt x="539" y="938437"/>
                  </a:cubicBezTo>
                  <a:cubicBezTo>
                    <a:pt x="4958" y="908960"/>
                    <a:pt x="21826" y="885194"/>
                    <a:pt x="35082" y="859705"/>
                  </a:cubicBezTo>
                  <a:cubicBezTo>
                    <a:pt x="74530" y="817186"/>
                    <a:pt x="112791" y="773481"/>
                    <a:pt x="153639" y="732364"/>
                  </a:cubicBezTo>
                  <a:cubicBezTo>
                    <a:pt x="231456" y="654062"/>
                    <a:pt x="278447" y="557762"/>
                    <a:pt x="317840" y="456935"/>
                  </a:cubicBezTo>
                  <a:cubicBezTo>
                    <a:pt x="332660" y="418997"/>
                    <a:pt x="354378" y="386070"/>
                    <a:pt x="383154" y="357670"/>
                  </a:cubicBezTo>
                  <a:cubicBezTo>
                    <a:pt x="499825" y="242239"/>
                    <a:pt x="614879" y="125245"/>
                    <a:pt x="729179" y="7497"/>
                  </a:cubicBezTo>
                  <a:cubicBezTo>
                    <a:pt x="739526" y="-3173"/>
                    <a:pt x="744591" y="-1934"/>
                    <a:pt x="754399" y="7928"/>
                  </a:cubicBezTo>
                  <a:cubicBezTo>
                    <a:pt x="832485" y="86552"/>
                    <a:pt x="910894" y="164800"/>
                    <a:pt x="990058" y="242401"/>
                  </a:cubicBezTo>
                  <a:cubicBezTo>
                    <a:pt x="1002183" y="254310"/>
                    <a:pt x="1001536" y="259807"/>
                    <a:pt x="989034" y="270477"/>
                  </a:cubicBezTo>
                  <a:cubicBezTo>
                    <a:pt x="928678" y="322049"/>
                    <a:pt x="871232" y="376478"/>
                    <a:pt x="825479" y="442169"/>
                  </a:cubicBezTo>
                  <a:cubicBezTo>
                    <a:pt x="789104" y="494334"/>
                    <a:pt x="770889" y="553612"/>
                    <a:pt x="755639" y="614184"/>
                  </a:cubicBezTo>
                  <a:cubicBezTo>
                    <a:pt x="746639" y="649805"/>
                    <a:pt x="741412" y="686288"/>
                    <a:pt x="722281" y="719053"/>
                  </a:cubicBezTo>
                  <a:cubicBezTo>
                    <a:pt x="702719" y="752465"/>
                    <a:pt x="678684" y="779733"/>
                    <a:pt x="641932" y="794337"/>
                  </a:cubicBezTo>
                  <a:cubicBezTo>
                    <a:pt x="635573" y="796869"/>
                    <a:pt x="628298" y="798756"/>
                    <a:pt x="624040" y="805222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EF250C-8F65-4DB3-9C58-395D8644A380}"/>
                </a:ext>
              </a:extLst>
            </p:cNvPr>
            <p:cNvSpPr/>
            <p:nvPr/>
          </p:nvSpPr>
          <p:spPr>
            <a:xfrm>
              <a:off x="8419660" y="2246488"/>
              <a:ext cx="72478" cy="81289"/>
            </a:xfrm>
            <a:custGeom>
              <a:avLst/>
              <a:gdLst>
                <a:gd name="connsiteX0" fmla="*/ 0 w 72478"/>
                <a:gd name="connsiteY0" fmla="*/ 45971 h 81289"/>
                <a:gd name="connsiteX1" fmla="*/ 31741 w 72478"/>
                <a:gd name="connsiteY1" fmla="*/ 380 h 81289"/>
                <a:gd name="connsiteX2" fmla="*/ 41495 w 72478"/>
                <a:gd name="connsiteY2" fmla="*/ 6254 h 81289"/>
                <a:gd name="connsiteX3" fmla="*/ 68817 w 72478"/>
                <a:gd name="connsiteY3" fmla="*/ 44354 h 81289"/>
                <a:gd name="connsiteX4" fmla="*/ 66985 w 72478"/>
                <a:gd name="connsiteY4" fmla="*/ 60790 h 81289"/>
                <a:gd name="connsiteX5" fmla="*/ 49578 w 72478"/>
                <a:gd name="connsiteY5" fmla="*/ 73616 h 81289"/>
                <a:gd name="connsiteX6" fmla="*/ 17622 w 72478"/>
                <a:gd name="connsiteY6" fmla="*/ 77658 h 81289"/>
                <a:gd name="connsiteX7" fmla="*/ 0 w 72478"/>
                <a:gd name="connsiteY7" fmla="*/ 45971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8" h="81289">
                  <a:moveTo>
                    <a:pt x="0" y="45971"/>
                  </a:moveTo>
                  <a:cubicBezTo>
                    <a:pt x="0" y="32337"/>
                    <a:pt x="19939" y="3883"/>
                    <a:pt x="31741" y="380"/>
                  </a:cubicBezTo>
                  <a:cubicBezTo>
                    <a:pt x="37507" y="-1344"/>
                    <a:pt x="39232" y="3182"/>
                    <a:pt x="41495" y="6254"/>
                  </a:cubicBezTo>
                  <a:cubicBezTo>
                    <a:pt x="50710" y="18864"/>
                    <a:pt x="59440" y="31852"/>
                    <a:pt x="68817" y="44354"/>
                  </a:cubicBezTo>
                  <a:cubicBezTo>
                    <a:pt x="73667" y="50821"/>
                    <a:pt x="74314" y="55832"/>
                    <a:pt x="66985" y="60790"/>
                  </a:cubicBezTo>
                  <a:cubicBezTo>
                    <a:pt x="61003" y="64832"/>
                    <a:pt x="55614" y="69736"/>
                    <a:pt x="49578" y="73616"/>
                  </a:cubicBezTo>
                  <a:cubicBezTo>
                    <a:pt x="39663" y="79975"/>
                    <a:pt x="28777" y="84987"/>
                    <a:pt x="17622" y="77658"/>
                  </a:cubicBezTo>
                  <a:cubicBezTo>
                    <a:pt x="6521" y="70383"/>
                    <a:pt x="431" y="59443"/>
                    <a:pt x="0" y="45971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ECEDBE-93F6-4FD7-BCAC-F8D4297B7583}"/>
                </a:ext>
              </a:extLst>
            </p:cNvPr>
            <p:cNvSpPr/>
            <p:nvPr/>
          </p:nvSpPr>
          <p:spPr>
            <a:xfrm>
              <a:off x="8307837" y="2242449"/>
              <a:ext cx="67295" cy="69054"/>
            </a:xfrm>
            <a:custGeom>
              <a:avLst/>
              <a:gdLst>
                <a:gd name="connsiteX0" fmla="*/ 15414 w 67295"/>
                <a:gd name="connsiteY0" fmla="*/ 0 h 69054"/>
                <a:gd name="connsiteX1" fmla="*/ 63537 w 67295"/>
                <a:gd name="connsiteY1" fmla="*/ 42411 h 69054"/>
                <a:gd name="connsiteX2" fmla="*/ 63807 w 67295"/>
                <a:gd name="connsiteY2" fmla="*/ 53782 h 69054"/>
                <a:gd name="connsiteX3" fmla="*/ 14552 w 67295"/>
                <a:gd name="connsiteY3" fmla="*/ 64667 h 69054"/>
                <a:gd name="connsiteX4" fmla="*/ 7169 w 67295"/>
                <a:gd name="connsiteY4" fmla="*/ 13095 h 69054"/>
                <a:gd name="connsiteX5" fmla="*/ 15414 w 67295"/>
                <a:gd name="connsiteY5" fmla="*/ 0 h 6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5" h="69054">
                  <a:moveTo>
                    <a:pt x="15414" y="0"/>
                  </a:moveTo>
                  <a:cubicBezTo>
                    <a:pt x="31904" y="14550"/>
                    <a:pt x="47586" y="28615"/>
                    <a:pt x="63537" y="42411"/>
                  </a:cubicBezTo>
                  <a:cubicBezTo>
                    <a:pt x="68226" y="46507"/>
                    <a:pt x="68765" y="49039"/>
                    <a:pt x="63807" y="53782"/>
                  </a:cubicBezTo>
                  <a:cubicBezTo>
                    <a:pt x="48772" y="68332"/>
                    <a:pt x="26839" y="73613"/>
                    <a:pt x="14552" y="64667"/>
                  </a:cubicBezTo>
                  <a:cubicBezTo>
                    <a:pt x="-1885" y="52704"/>
                    <a:pt x="-4471" y="35244"/>
                    <a:pt x="7169" y="13095"/>
                  </a:cubicBezTo>
                  <a:cubicBezTo>
                    <a:pt x="9378" y="8838"/>
                    <a:pt x="12234" y="5012"/>
                    <a:pt x="15414" y="0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5F0CAC-A725-493B-825A-CA6745F6D425}"/>
                </a:ext>
              </a:extLst>
            </p:cNvPr>
            <p:cNvSpPr/>
            <p:nvPr/>
          </p:nvSpPr>
          <p:spPr>
            <a:xfrm>
              <a:off x="7795760" y="2123887"/>
              <a:ext cx="1467660" cy="1397476"/>
            </a:xfrm>
            <a:custGeom>
              <a:avLst/>
              <a:gdLst>
                <a:gd name="connsiteX0" fmla="*/ 1460371 w 1467660"/>
                <a:gd name="connsiteY0" fmla="*/ 1095848 h 1397476"/>
                <a:gd name="connsiteX1" fmla="*/ 1445713 w 1467660"/>
                <a:gd name="connsiteY1" fmla="*/ 787654 h 1397476"/>
                <a:gd name="connsiteX2" fmla="*/ 1434882 w 1467660"/>
                <a:gd name="connsiteY2" fmla="*/ 561049 h 1397476"/>
                <a:gd name="connsiteX3" fmla="*/ 1420116 w 1467660"/>
                <a:gd name="connsiteY3" fmla="*/ 252855 h 1397476"/>
                <a:gd name="connsiteX4" fmla="*/ 1408853 w 1467660"/>
                <a:gd name="connsiteY4" fmla="*/ 24472 h 1397476"/>
                <a:gd name="connsiteX5" fmla="*/ 1380561 w 1467660"/>
                <a:gd name="connsiteY5" fmla="*/ 1353 h 1397476"/>
                <a:gd name="connsiteX6" fmla="*/ 1351515 w 1467660"/>
                <a:gd name="connsiteY6" fmla="*/ 3024 h 1397476"/>
                <a:gd name="connsiteX7" fmla="*/ 1118066 w 1467660"/>
                <a:gd name="connsiteY7" fmla="*/ 24202 h 1397476"/>
                <a:gd name="connsiteX8" fmla="*/ 1057116 w 1467660"/>
                <a:gd name="connsiteY8" fmla="*/ 57075 h 1397476"/>
                <a:gd name="connsiteX9" fmla="*/ 915172 w 1467660"/>
                <a:gd name="connsiteY9" fmla="*/ 95067 h 1397476"/>
                <a:gd name="connsiteX10" fmla="*/ 747360 w 1467660"/>
                <a:gd name="connsiteY10" fmla="*/ 144052 h 1397476"/>
                <a:gd name="connsiteX11" fmla="*/ 761694 w 1467660"/>
                <a:gd name="connsiteY11" fmla="*/ 331642 h 1397476"/>
                <a:gd name="connsiteX12" fmla="*/ 773227 w 1467660"/>
                <a:gd name="connsiteY12" fmla="*/ 481347 h 1397476"/>
                <a:gd name="connsiteX13" fmla="*/ 787184 w 1467660"/>
                <a:gd name="connsiteY13" fmla="*/ 636171 h 1397476"/>
                <a:gd name="connsiteX14" fmla="*/ 795052 w 1467660"/>
                <a:gd name="connsiteY14" fmla="*/ 737160 h 1397476"/>
                <a:gd name="connsiteX15" fmla="*/ 808740 w 1467660"/>
                <a:gd name="connsiteY15" fmla="*/ 890206 h 1397476"/>
                <a:gd name="connsiteX16" fmla="*/ 816931 w 1467660"/>
                <a:gd name="connsiteY16" fmla="*/ 998524 h 1397476"/>
                <a:gd name="connsiteX17" fmla="*/ 830188 w 1467660"/>
                <a:gd name="connsiteY17" fmla="*/ 1148013 h 1397476"/>
                <a:gd name="connsiteX18" fmla="*/ 832397 w 1467660"/>
                <a:gd name="connsiteY18" fmla="*/ 1220117 h 1397476"/>
                <a:gd name="connsiteX19" fmla="*/ 820326 w 1467660"/>
                <a:gd name="connsiteY19" fmla="*/ 1103015 h 1397476"/>
                <a:gd name="connsiteX20" fmla="*/ 806746 w 1467660"/>
                <a:gd name="connsiteY20" fmla="*/ 977237 h 1397476"/>
                <a:gd name="connsiteX21" fmla="*/ 794890 w 1467660"/>
                <a:gd name="connsiteY21" fmla="*/ 860297 h 1397476"/>
                <a:gd name="connsiteX22" fmla="*/ 777592 w 1467660"/>
                <a:gd name="connsiteY22" fmla="*/ 700461 h 1397476"/>
                <a:gd name="connsiteX23" fmla="*/ 765844 w 1467660"/>
                <a:gd name="connsiteY23" fmla="*/ 583521 h 1397476"/>
                <a:gd name="connsiteX24" fmla="*/ 754096 w 1467660"/>
                <a:gd name="connsiteY24" fmla="*/ 466635 h 1397476"/>
                <a:gd name="connsiteX25" fmla="*/ 744073 w 1467660"/>
                <a:gd name="connsiteY25" fmla="*/ 376855 h 1397476"/>
                <a:gd name="connsiteX26" fmla="*/ 730331 w 1467660"/>
                <a:gd name="connsiteY26" fmla="*/ 249352 h 1397476"/>
                <a:gd name="connsiteX27" fmla="*/ 725912 w 1467660"/>
                <a:gd name="connsiteY27" fmla="*/ 197080 h 1397476"/>
                <a:gd name="connsiteX28" fmla="*/ 719122 w 1467660"/>
                <a:gd name="connsiteY28" fmla="*/ 169542 h 1397476"/>
                <a:gd name="connsiteX29" fmla="*/ 680806 w 1467660"/>
                <a:gd name="connsiteY29" fmla="*/ 205325 h 1397476"/>
                <a:gd name="connsiteX30" fmla="*/ 632144 w 1467660"/>
                <a:gd name="connsiteY30" fmla="*/ 213893 h 1397476"/>
                <a:gd name="connsiteX31" fmla="*/ 608541 w 1467660"/>
                <a:gd name="connsiteY31" fmla="*/ 168141 h 1397476"/>
                <a:gd name="connsiteX32" fmla="*/ 608594 w 1467660"/>
                <a:gd name="connsiteY32" fmla="*/ 151274 h 1397476"/>
                <a:gd name="connsiteX33" fmla="*/ 574375 w 1467660"/>
                <a:gd name="connsiteY33" fmla="*/ 182583 h 1397476"/>
                <a:gd name="connsiteX34" fmla="*/ 545544 w 1467660"/>
                <a:gd name="connsiteY34" fmla="*/ 200906 h 1397476"/>
                <a:gd name="connsiteX35" fmla="*/ 508360 w 1467660"/>
                <a:gd name="connsiteY35" fmla="*/ 196433 h 1397476"/>
                <a:gd name="connsiteX36" fmla="*/ 494618 w 1467660"/>
                <a:gd name="connsiteY36" fmla="*/ 157417 h 1397476"/>
                <a:gd name="connsiteX37" fmla="*/ 529161 w 1467660"/>
                <a:gd name="connsiteY37" fmla="*/ 78685 h 1397476"/>
                <a:gd name="connsiteX38" fmla="*/ 509492 w 1467660"/>
                <a:gd name="connsiteY38" fmla="*/ 80355 h 1397476"/>
                <a:gd name="connsiteX39" fmla="*/ 372505 w 1467660"/>
                <a:gd name="connsiteY39" fmla="*/ 99755 h 1397476"/>
                <a:gd name="connsiteX40" fmla="*/ 297544 w 1467660"/>
                <a:gd name="connsiteY40" fmla="*/ 111557 h 1397476"/>
                <a:gd name="connsiteX41" fmla="*/ 11176 w 1467660"/>
                <a:gd name="connsiteY41" fmla="*/ 154345 h 1397476"/>
                <a:gd name="connsiteX42" fmla="*/ 559 w 1467660"/>
                <a:gd name="connsiteY42" fmla="*/ 167494 h 1397476"/>
                <a:gd name="connsiteX43" fmla="*/ 5194 w 1467660"/>
                <a:gd name="connsiteY43" fmla="*/ 210768 h 1397476"/>
                <a:gd name="connsiteX44" fmla="*/ 27720 w 1467660"/>
                <a:gd name="connsiteY44" fmla="*/ 445456 h 1397476"/>
                <a:gd name="connsiteX45" fmla="*/ 59515 w 1467660"/>
                <a:gd name="connsiteY45" fmla="*/ 752087 h 1397476"/>
                <a:gd name="connsiteX46" fmla="*/ 88507 w 1467660"/>
                <a:gd name="connsiteY46" fmla="*/ 1040827 h 1397476"/>
                <a:gd name="connsiteX47" fmla="*/ 121757 w 1467660"/>
                <a:gd name="connsiteY47" fmla="*/ 1385612 h 1397476"/>
                <a:gd name="connsiteX48" fmla="*/ 137547 w 1467660"/>
                <a:gd name="connsiteY48" fmla="*/ 1396929 h 1397476"/>
                <a:gd name="connsiteX49" fmla="*/ 864246 w 1467660"/>
                <a:gd name="connsiteY49" fmla="*/ 1308388 h 1397476"/>
                <a:gd name="connsiteX50" fmla="*/ 1001179 w 1467660"/>
                <a:gd name="connsiteY50" fmla="*/ 1305855 h 1397476"/>
                <a:gd name="connsiteX51" fmla="*/ 1446791 w 1467660"/>
                <a:gd name="connsiteY51" fmla="*/ 1296209 h 1397476"/>
                <a:gd name="connsiteX52" fmla="*/ 1467647 w 1467660"/>
                <a:gd name="connsiteY52" fmla="*/ 1273576 h 1397476"/>
                <a:gd name="connsiteX53" fmla="*/ 1467000 w 1467660"/>
                <a:gd name="connsiteY53" fmla="*/ 1246361 h 1397476"/>
                <a:gd name="connsiteX54" fmla="*/ 1460371 w 1467660"/>
                <a:gd name="connsiteY54" fmla="*/ 1095848 h 1397476"/>
                <a:gd name="connsiteX55" fmla="*/ 833852 w 1467660"/>
                <a:gd name="connsiteY55" fmla="*/ 1212303 h 1397476"/>
                <a:gd name="connsiteX56" fmla="*/ 833852 w 1467660"/>
                <a:gd name="connsiteY56" fmla="*/ 1212249 h 1397476"/>
                <a:gd name="connsiteX57" fmla="*/ 834769 w 1467660"/>
                <a:gd name="connsiteY57" fmla="*/ 1211872 h 1397476"/>
                <a:gd name="connsiteX58" fmla="*/ 833852 w 1467660"/>
                <a:gd name="connsiteY58" fmla="*/ 1212303 h 13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467660" h="1397476">
                  <a:moveTo>
                    <a:pt x="1460371" y="1095848"/>
                  </a:moveTo>
                  <a:cubicBezTo>
                    <a:pt x="1455899" y="993081"/>
                    <a:pt x="1450779" y="890368"/>
                    <a:pt x="1445713" y="787654"/>
                  </a:cubicBezTo>
                  <a:cubicBezTo>
                    <a:pt x="1441995" y="712101"/>
                    <a:pt x="1438385" y="636602"/>
                    <a:pt x="1434882" y="561049"/>
                  </a:cubicBezTo>
                  <a:cubicBezTo>
                    <a:pt x="1430139" y="458336"/>
                    <a:pt x="1425128" y="355569"/>
                    <a:pt x="1420116" y="252855"/>
                  </a:cubicBezTo>
                  <a:cubicBezTo>
                    <a:pt x="1416398" y="176709"/>
                    <a:pt x="1413973" y="100510"/>
                    <a:pt x="1408853" y="24472"/>
                  </a:cubicBezTo>
                  <a:cubicBezTo>
                    <a:pt x="1407182" y="-802"/>
                    <a:pt x="1405943" y="-1988"/>
                    <a:pt x="1380561" y="1353"/>
                  </a:cubicBezTo>
                  <a:cubicBezTo>
                    <a:pt x="1370861" y="1892"/>
                    <a:pt x="1361161" y="2162"/>
                    <a:pt x="1351515" y="3024"/>
                  </a:cubicBezTo>
                  <a:cubicBezTo>
                    <a:pt x="1273698" y="10029"/>
                    <a:pt x="1195882" y="17143"/>
                    <a:pt x="1118066" y="24202"/>
                  </a:cubicBezTo>
                  <a:cubicBezTo>
                    <a:pt x="1094839" y="29753"/>
                    <a:pt x="1074469" y="41501"/>
                    <a:pt x="1057116" y="57075"/>
                  </a:cubicBezTo>
                  <a:cubicBezTo>
                    <a:pt x="1015945" y="93935"/>
                    <a:pt x="967283" y="101641"/>
                    <a:pt x="915172" y="95067"/>
                  </a:cubicBezTo>
                  <a:cubicBezTo>
                    <a:pt x="851851" y="87091"/>
                    <a:pt x="795860" y="102288"/>
                    <a:pt x="747360" y="144052"/>
                  </a:cubicBezTo>
                  <a:cubicBezTo>
                    <a:pt x="748707" y="206834"/>
                    <a:pt x="756036" y="269184"/>
                    <a:pt x="761694" y="331642"/>
                  </a:cubicBezTo>
                  <a:cubicBezTo>
                    <a:pt x="766221" y="381489"/>
                    <a:pt x="769077" y="431445"/>
                    <a:pt x="773227" y="481347"/>
                  </a:cubicBezTo>
                  <a:cubicBezTo>
                    <a:pt x="777538" y="532973"/>
                    <a:pt x="782711" y="584545"/>
                    <a:pt x="787184" y="636171"/>
                  </a:cubicBezTo>
                  <a:cubicBezTo>
                    <a:pt x="790094" y="669798"/>
                    <a:pt x="792142" y="703533"/>
                    <a:pt x="795052" y="737160"/>
                  </a:cubicBezTo>
                  <a:cubicBezTo>
                    <a:pt x="799417" y="788193"/>
                    <a:pt x="804429" y="839173"/>
                    <a:pt x="808740" y="890206"/>
                  </a:cubicBezTo>
                  <a:cubicBezTo>
                    <a:pt x="811812" y="926258"/>
                    <a:pt x="813805" y="962472"/>
                    <a:pt x="816931" y="998524"/>
                  </a:cubicBezTo>
                  <a:cubicBezTo>
                    <a:pt x="821188" y="1048372"/>
                    <a:pt x="827062" y="1098112"/>
                    <a:pt x="830188" y="1148013"/>
                  </a:cubicBezTo>
                  <a:cubicBezTo>
                    <a:pt x="831697" y="1171940"/>
                    <a:pt x="837409" y="1195813"/>
                    <a:pt x="832397" y="1220117"/>
                  </a:cubicBezTo>
                  <a:cubicBezTo>
                    <a:pt x="828356" y="1181101"/>
                    <a:pt x="824422" y="1142032"/>
                    <a:pt x="820326" y="1103015"/>
                  </a:cubicBezTo>
                  <a:cubicBezTo>
                    <a:pt x="815853" y="1061089"/>
                    <a:pt x="811111" y="1019163"/>
                    <a:pt x="806746" y="977237"/>
                  </a:cubicBezTo>
                  <a:cubicBezTo>
                    <a:pt x="802650" y="938275"/>
                    <a:pt x="799040" y="899259"/>
                    <a:pt x="794890" y="860297"/>
                  </a:cubicBezTo>
                  <a:cubicBezTo>
                    <a:pt x="789232" y="807001"/>
                    <a:pt x="783196" y="753758"/>
                    <a:pt x="777592" y="700461"/>
                  </a:cubicBezTo>
                  <a:cubicBezTo>
                    <a:pt x="773496" y="661499"/>
                    <a:pt x="769778" y="622537"/>
                    <a:pt x="765844" y="583521"/>
                  </a:cubicBezTo>
                  <a:cubicBezTo>
                    <a:pt x="761964" y="544559"/>
                    <a:pt x="758138" y="505543"/>
                    <a:pt x="754096" y="466635"/>
                  </a:cubicBezTo>
                  <a:cubicBezTo>
                    <a:pt x="750970" y="436672"/>
                    <a:pt x="747360" y="406817"/>
                    <a:pt x="744073" y="376855"/>
                  </a:cubicBezTo>
                  <a:cubicBezTo>
                    <a:pt x="739438" y="334336"/>
                    <a:pt x="734750" y="291871"/>
                    <a:pt x="730331" y="249352"/>
                  </a:cubicBezTo>
                  <a:cubicBezTo>
                    <a:pt x="728499" y="231946"/>
                    <a:pt x="726990" y="214540"/>
                    <a:pt x="725912" y="197080"/>
                  </a:cubicBezTo>
                  <a:cubicBezTo>
                    <a:pt x="725319" y="187380"/>
                    <a:pt x="725265" y="177787"/>
                    <a:pt x="719122" y="169542"/>
                  </a:cubicBezTo>
                  <a:cubicBezTo>
                    <a:pt x="706350" y="181506"/>
                    <a:pt x="693848" y="193685"/>
                    <a:pt x="680806" y="205325"/>
                  </a:cubicBezTo>
                  <a:cubicBezTo>
                    <a:pt x="666472" y="218150"/>
                    <a:pt x="648365" y="222677"/>
                    <a:pt x="632144" y="213893"/>
                  </a:cubicBezTo>
                  <a:cubicBezTo>
                    <a:pt x="615816" y="205055"/>
                    <a:pt x="606331" y="188673"/>
                    <a:pt x="608541" y="168141"/>
                  </a:cubicBezTo>
                  <a:cubicBezTo>
                    <a:pt x="609026" y="163507"/>
                    <a:pt x="608594" y="158710"/>
                    <a:pt x="608594" y="151274"/>
                  </a:cubicBezTo>
                  <a:cubicBezTo>
                    <a:pt x="596092" y="162644"/>
                    <a:pt x="584937" y="172344"/>
                    <a:pt x="574375" y="182583"/>
                  </a:cubicBezTo>
                  <a:cubicBezTo>
                    <a:pt x="565968" y="190721"/>
                    <a:pt x="556160" y="196595"/>
                    <a:pt x="545544" y="200906"/>
                  </a:cubicBezTo>
                  <a:cubicBezTo>
                    <a:pt x="532556" y="206241"/>
                    <a:pt x="519138" y="207319"/>
                    <a:pt x="508360" y="196433"/>
                  </a:cubicBezTo>
                  <a:cubicBezTo>
                    <a:pt x="497851" y="185871"/>
                    <a:pt x="492247" y="173153"/>
                    <a:pt x="494618" y="157417"/>
                  </a:cubicBezTo>
                  <a:cubicBezTo>
                    <a:pt x="499037" y="127939"/>
                    <a:pt x="515904" y="104174"/>
                    <a:pt x="529161" y="78685"/>
                  </a:cubicBezTo>
                  <a:cubicBezTo>
                    <a:pt x="522587" y="79223"/>
                    <a:pt x="516012" y="79439"/>
                    <a:pt x="509492" y="80355"/>
                  </a:cubicBezTo>
                  <a:cubicBezTo>
                    <a:pt x="463793" y="86768"/>
                    <a:pt x="418149" y="93289"/>
                    <a:pt x="372505" y="99755"/>
                  </a:cubicBezTo>
                  <a:cubicBezTo>
                    <a:pt x="347500" y="103689"/>
                    <a:pt x="322549" y="107785"/>
                    <a:pt x="297544" y="111557"/>
                  </a:cubicBezTo>
                  <a:cubicBezTo>
                    <a:pt x="202106" y="125946"/>
                    <a:pt x="106668" y="140334"/>
                    <a:pt x="11176" y="154345"/>
                  </a:cubicBezTo>
                  <a:cubicBezTo>
                    <a:pt x="2338" y="155639"/>
                    <a:pt x="-1542" y="156986"/>
                    <a:pt x="559" y="167494"/>
                  </a:cubicBezTo>
                  <a:cubicBezTo>
                    <a:pt x="3416" y="181667"/>
                    <a:pt x="3793" y="196325"/>
                    <a:pt x="5194" y="210768"/>
                  </a:cubicBezTo>
                  <a:cubicBezTo>
                    <a:pt x="12685" y="289015"/>
                    <a:pt x="19852" y="367263"/>
                    <a:pt x="27720" y="445456"/>
                  </a:cubicBezTo>
                  <a:cubicBezTo>
                    <a:pt x="38013" y="547685"/>
                    <a:pt x="49006" y="649859"/>
                    <a:pt x="59515" y="752087"/>
                  </a:cubicBezTo>
                  <a:cubicBezTo>
                    <a:pt x="69376" y="848334"/>
                    <a:pt x="79076" y="944580"/>
                    <a:pt x="88507" y="1040827"/>
                  </a:cubicBezTo>
                  <a:cubicBezTo>
                    <a:pt x="99824" y="1155719"/>
                    <a:pt x="110979" y="1270666"/>
                    <a:pt x="121757" y="1385612"/>
                  </a:cubicBezTo>
                  <a:cubicBezTo>
                    <a:pt x="122835" y="1397090"/>
                    <a:pt x="126122" y="1398545"/>
                    <a:pt x="137547" y="1396929"/>
                  </a:cubicBezTo>
                  <a:cubicBezTo>
                    <a:pt x="182383" y="1390570"/>
                    <a:pt x="815368" y="1314424"/>
                    <a:pt x="864246" y="1308388"/>
                  </a:cubicBezTo>
                  <a:cubicBezTo>
                    <a:pt x="870066" y="1310867"/>
                    <a:pt x="961301" y="1304131"/>
                    <a:pt x="1001179" y="1305855"/>
                  </a:cubicBezTo>
                  <a:cubicBezTo>
                    <a:pt x="1025699" y="1306933"/>
                    <a:pt x="1353401" y="1300682"/>
                    <a:pt x="1446791" y="1296209"/>
                  </a:cubicBezTo>
                  <a:cubicBezTo>
                    <a:pt x="1458809" y="1295616"/>
                    <a:pt x="1468078" y="1285539"/>
                    <a:pt x="1467647" y="1273576"/>
                  </a:cubicBezTo>
                  <a:cubicBezTo>
                    <a:pt x="1467323" y="1265007"/>
                    <a:pt x="1467000" y="1255199"/>
                    <a:pt x="1467000" y="1246361"/>
                  </a:cubicBezTo>
                  <a:cubicBezTo>
                    <a:pt x="1466838" y="1196083"/>
                    <a:pt x="1462581" y="1145965"/>
                    <a:pt x="1460371" y="1095848"/>
                  </a:cubicBezTo>
                  <a:close/>
                  <a:moveTo>
                    <a:pt x="833852" y="1212303"/>
                  </a:moveTo>
                  <a:cubicBezTo>
                    <a:pt x="833852" y="1212303"/>
                    <a:pt x="833852" y="1212249"/>
                    <a:pt x="833852" y="1212249"/>
                  </a:cubicBezTo>
                  <a:cubicBezTo>
                    <a:pt x="834068" y="1212303"/>
                    <a:pt x="834391" y="1212196"/>
                    <a:pt x="834769" y="1211872"/>
                  </a:cubicBezTo>
                  <a:cubicBezTo>
                    <a:pt x="836601" y="1210309"/>
                    <a:pt x="835254" y="1214513"/>
                    <a:pt x="833852" y="12123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A78EA428-5071-4579-A033-270C33163E35}"/>
                </a:ext>
              </a:extLst>
            </p:cNvPr>
            <p:cNvGrpSpPr/>
            <p:nvPr/>
          </p:nvGrpSpPr>
          <p:grpSpPr>
            <a:xfrm>
              <a:off x="6838436" y="4623466"/>
              <a:ext cx="1581224" cy="1610702"/>
              <a:chOff x="6838436" y="4623466"/>
              <a:chExt cx="1581224" cy="161070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5D95C04-CD37-4C9F-B74C-F166A040C913}"/>
                  </a:ext>
                </a:extLst>
              </p:cNvPr>
              <p:cNvSpPr/>
              <p:nvPr/>
            </p:nvSpPr>
            <p:spPr>
              <a:xfrm>
                <a:off x="6838436" y="4738951"/>
                <a:ext cx="1220596" cy="1477002"/>
              </a:xfrm>
              <a:custGeom>
                <a:avLst/>
                <a:gdLst>
                  <a:gd name="connsiteX0" fmla="*/ 0 w 1220596"/>
                  <a:gd name="connsiteY0" fmla="*/ 291003 h 1477002"/>
                  <a:gd name="connsiteX1" fmla="*/ 775631 w 1220596"/>
                  <a:gd name="connsiteY1" fmla="*/ 0 h 1477002"/>
                  <a:gd name="connsiteX2" fmla="*/ 1220597 w 1220596"/>
                  <a:gd name="connsiteY2" fmla="*/ 1185946 h 1477002"/>
                  <a:gd name="connsiteX3" fmla="*/ 444965 w 1220596"/>
                  <a:gd name="connsiteY3" fmla="*/ 1477002 h 1477002"/>
                  <a:gd name="connsiteX4" fmla="*/ 0 w 1220596"/>
                  <a:gd name="connsiteY4" fmla="*/ 291003 h 147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596" h="1477002">
                    <a:moveTo>
                      <a:pt x="0" y="291003"/>
                    </a:moveTo>
                    <a:lnTo>
                      <a:pt x="775631" y="0"/>
                    </a:lnTo>
                    <a:lnTo>
                      <a:pt x="1220597" y="1185946"/>
                    </a:lnTo>
                    <a:lnTo>
                      <a:pt x="444965" y="1477002"/>
                    </a:lnTo>
                    <a:lnTo>
                      <a:pt x="0" y="291003"/>
                    </a:lnTo>
                    <a:close/>
                  </a:path>
                </a:pathLst>
              </a:custGeom>
              <a:solidFill>
                <a:schemeClr val="accent3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8BB46A8-E6B2-43B5-957A-622A2E609BF4}"/>
                  </a:ext>
                </a:extLst>
              </p:cNvPr>
              <p:cNvSpPr/>
              <p:nvPr/>
            </p:nvSpPr>
            <p:spPr>
              <a:xfrm>
                <a:off x="6911565" y="4720683"/>
                <a:ext cx="1387545" cy="1513485"/>
              </a:xfrm>
              <a:custGeom>
                <a:avLst/>
                <a:gdLst>
                  <a:gd name="connsiteX0" fmla="*/ 0 w 1387545"/>
                  <a:gd name="connsiteY0" fmla="*/ 454558 h 1513485"/>
                  <a:gd name="connsiteX1" fmla="*/ 692534 w 1387545"/>
                  <a:gd name="connsiteY1" fmla="*/ 0 h 1513485"/>
                  <a:gd name="connsiteX2" fmla="*/ 1387546 w 1387545"/>
                  <a:gd name="connsiteY2" fmla="*/ 1058928 h 1513485"/>
                  <a:gd name="connsiteX3" fmla="*/ 695012 w 1387545"/>
                  <a:gd name="connsiteY3" fmla="*/ 1513486 h 1513485"/>
                  <a:gd name="connsiteX4" fmla="*/ 0 w 1387545"/>
                  <a:gd name="connsiteY4" fmla="*/ 454558 h 151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545" h="1513485">
                    <a:moveTo>
                      <a:pt x="0" y="454558"/>
                    </a:moveTo>
                    <a:lnTo>
                      <a:pt x="692534" y="0"/>
                    </a:lnTo>
                    <a:lnTo>
                      <a:pt x="1387546" y="1058928"/>
                    </a:lnTo>
                    <a:lnTo>
                      <a:pt x="695012" y="1513486"/>
                    </a:lnTo>
                    <a:lnTo>
                      <a:pt x="0" y="454558"/>
                    </a:lnTo>
                    <a:close/>
                  </a:path>
                </a:pathLst>
              </a:custGeom>
              <a:solidFill>
                <a:schemeClr val="accent2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4277FE8-8898-4728-9E2D-042D74DD280F}"/>
                  </a:ext>
                </a:extLst>
              </p:cNvPr>
              <p:cNvSpPr/>
              <p:nvPr/>
            </p:nvSpPr>
            <p:spPr>
              <a:xfrm>
                <a:off x="6938239" y="4623466"/>
                <a:ext cx="1481421" cy="1481421"/>
              </a:xfrm>
              <a:custGeom>
                <a:avLst/>
                <a:gdLst>
                  <a:gd name="connsiteX0" fmla="*/ 0 w 1481421"/>
                  <a:gd name="connsiteY0" fmla="*/ 585778 h 1481421"/>
                  <a:gd name="connsiteX1" fmla="*/ 585725 w 1481421"/>
                  <a:gd name="connsiteY1" fmla="*/ 0 h 1481421"/>
                  <a:gd name="connsiteX2" fmla="*/ 1481422 w 1481421"/>
                  <a:gd name="connsiteY2" fmla="*/ 895643 h 1481421"/>
                  <a:gd name="connsiteX3" fmla="*/ 895643 w 1481421"/>
                  <a:gd name="connsiteY3" fmla="*/ 1481421 h 1481421"/>
                  <a:gd name="connsiteX4" fmla="*/ 0 w 1481421"/>
                  <a:gd name="connsiteY4" fmla="*/ 585778 h 14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421" h="1481421">
                    <a:moveTo>
                      <a:pt x="0" y="585778"/>
                    </a:moveTo>
                    <a:lnTo>
                      <a:pt x="585725" y="0"/>
                    </a:lnTo>
                    <a:lnTo>
                      <a:pt x="1481422" y="895643"/>
                    </a:lnTo>
                    <a:lnTo>
                      <a:pt x="895643" y="1481421"/>
                    </a:lnTo>
                    <a:lnTo>
                      <a:pt x="0" y="585778"/>
                    </a:lnTo>
                    <a:close/>
                  </a:path>
                </a:pathLst>
              </a:custGeom>
              <a:solidFill>
                <a:schemeClr val="accent1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038E0B-BF1D-4797-9AB3-3EF9B6AC3BD5}"/>
              </a:ext>
            </a:extLst>
          </p:cNvPr>
          <p:cNvSpPr txBox="1"/>
          <p:nvPr/>
        </p:nvSpPr>
        <p:spPr>
          <a:xfrm>
            <a:off x="682038" y="2158516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071F9-193D-4E05-9212-4B31AA1B086F}"/>
              </a:ext>
            </a:extLst>
          </p:cNvPr>
          <p:cNvSpPr txBox="1"/>
          <p:nvPr/>
        </p:nvSpPr>
        <p:spPr>
          <a:xfrm>
            <a:off x="682038" y="1819833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34DF88-2910-45FA-806E-5ECEDC8F512E}"/>
              </a:ext>
            </a:extLst>
          </p:cNvPr>
          <p:cNvSpPr txBox="1"/>
          <p:nvPr/>
        </p:nvSpPr>
        <p:spPr>
          <a:xfrm>
            <a:off x="682038" y="2681865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0" name="AutoShape 92">
            <a:extLst>
              <a:ext uri="{FF2B5EF4-FFF2-40B4-BE49-F238E27FC236}">
                <a16:creationId xmlns:a16="http://schemas.microsoft.com/office/drawing/2014/main" id="{E9E5E4B3-F345-4914-B4B9-4EC9E75835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3950" y="3543254"/>
            <a:ext cx="560666" cy="560666"/>
          </a:xfrm>
          <a:prstGeom prst="round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1" name="AutoShape 92">
            <a:extLst>
              <a:ext uri="{FF2B5EF4-FFF2-40B4-BE49-F238E27FC236}">
                <a16:creationId xmlns:a16="http://schemas.microsoft.com/office/drawing/2014/main" id="{598FB385-B3E3-482D-931E-0462CD8584B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55832" y="3543254"/>
            <a:ext cx="560666" cy="560666"/>
          </a:xfrm>
          <a:prstGeom prst="round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2" name="AutoShape 92">
            <a:extLst>
              <a:ext uri="{FF2B5EF4-FFF2-40B4-BE49-F238E27FC236}">
                <a16:creationId xmlns:a16="http://schemas.microsoft.com/office/drawing/2014/main" id="{FD76FEC8-8D06-4B1D-8D02-0E73E04718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61772" y="3543192"/>
            <a:ext cx="560666" cy="560728"/>
          </a:xfrm>
          <a:prstGeom prst="round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3" name="AutoShape 92">
            <a:extLst>
              <a:ext uri="{FF2B5EF4-FFF2-40B4-BE49-F238E27FC236}">
                <a16:creationId xmlns:a16="http://schemas.microsoft.com/office/drawing/2014/main" id="{FC7951F7-A5C5-486A-BA54-26779CE9D2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49891" y="3543192"/>
            <a:ext cx="560666" cy="560728"/>
          </a:xfrm>
          <a:prstGeom prst="round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97C585-71AE-45B6-BC7C-6DEC155F315A}"/>
              </a:ext>
            </a:extLst>
          </p:cNvPr>
          <p:cNvSpPr txBox="1"/>
          <p:nvPr/>
        </p:nvSpPr>
        <p:spPr>
          <a:xfrm>
            <a:off x="682037" y="4964411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5" name="Trapezoid 10">
            <a:extLst>
              <a:ext uri="{FF2B5EF4-FFF2-40B4-BE49-F238E27FC236}">
                <a16:creationId xmlns:a16="http://schemas.microsoft.com/office/drawing/2014/main" id="{1A332E06-9812-4AED-9759-752EBB4F24CC}"/>
              </a:ext>
            </a:extLst>
          </p:cNvPr>
          <p:cNvSpPr/>
          <p:nvPr/>
        </p:nvSpPr>
        <p:spPr>
          <a:xfrm>
            <a:off x="2650320" y="363767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5A2740CA-A409-4A6C-A311-23830CF27340}"/>
              </a:ext>
            </a:extLst>
          </p:cNvPr>
          <p:cNvSpPr/>
          <p:nvPr/>
        </p:nvSpPr>
        <p:spPr>
          <a:xfrm>
            <a:off x="5696556" y="3600237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12">
            <a:extLst>
              <a:ext uri="{FF2B5EF4-FFF2-40B4-BE49-F238E27FC236}">
                <a16:creationId xmlns:a16="http://schemas.microsoft.com/office/drawing/2014/main" id="{163DCDDB-2DBA-43E2-A28D-79CF9926CB35}"/>
              </a:ext>
            </a:extLst>
          </p:cNvPr>
          <p:cNvSpPr>
            <a:spLocks noChangeAspect="1"/>
          </p:cNvSpPr>
          <p:nvPr/>
        </p:nvSpPr>
        <p:spPr>
          <a:xfrm>
            <a:off x="1168998" y="361801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CB5CBCBA-0950-4870-9FFF-D70B1B35EDC9}"/>
              </a:ext>
            </a:extLst>
          </p:cNvPr>
          <p:cNvSpPr>
            <a:spLocks/>
          </p:cNvSpPr>
          <p:nvPr/>
        </p:nvSpPr>
        <p:spPr>
          <a:xfrm>
            <a:off x="4171903" y="3659668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84E2B-2EB1-4B58-AA6B-F14E9CD5AEAF}"/>
              </a:ext>
            </a:extLst>
          </p:cNvPr>
          <p:cNvSpPr txBox="1"/>
          <p:nvPr/>
        </p:nvSpPr>
        <p:spPr>
          <a:xfrm>
            <a:off x="682038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BDF84-8750-4F2D-88F8-402618A7F9B9}"/>
              </a:ext>
            </a:extLst>
          </p:cNvPr>
          <p:cNvSpPr txBox="1"/>
          <p:nvPr/>
        </p:nvSpPr>
        <p:spPr>
          <a:xfrm>
            <a:off x="2193605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6CEE12-391A-4297-B8CC-BFAEBC458AD1}"/>
              </a:ext>
            </a:extLst>
          </p:cNvPr>
          <p:cNvSpPr txBox="1"/>
          <p:nvPr/>
        </p:nvSpPr>
        <p:spPr>
          <a:xfrm>
            <a:off x="3705172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70125-E3B5-4919-9B73-2B654283C569}"/>
              </a:ext>
            </a:extLst>
          </p:cNvPr>
          <p:cNvSpPr txBox="1"/>
          <p:nvPr/>
        </p:nvSpPr>
        <p:spPr>
          <a:xfrm>
            <a:off x="5216739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16925D5-60D4-434F-8341-01751A7AFEA4}"/>
              </a:ext>
            </a:extLst>
          </p:cNvPr>
          <p:cNvGrpSpPr/>
          <p:nvPr/>
        </p:nvGrpSpPr>
        <p:grpSpPr>
          <a:xfrm>
            <a:off x="384074" y="1885658"/>
            <a:ext cx="6252754" cy="4368807"/>
            <a:chOff x="5408024" y="1827673"/>
            <a:chExt cx="6252754" cy="43688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0B589-09A7-4CDE-B3E9-3CB39C3D1B0C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4B58585-1FC9-4419-81C9-2F1D50C0F2EE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A33DAA8-13E4-48F3-B861-39D1467EB972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69413C-F64A-4D60-B995-A65E5B6058CE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E49FF70-147A-4BA5-8C42-113FEEB6C9EE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13C351A5-468E-48C8-8BE4-6CF5C79C382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1" name="Rectangle 22">
                  <a:extLst>
                    <a:ext uri="{FF2B5EF4-FFF2-40B4-BE49-F238E27FC236}">
                      <a16:creationId xmlns:a16="http://schemas.microsoft.com/office/drawing/2014/main" id="{AACAE662-34B1-4558-A4D6-ADD7F881D84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E3457BC-FCB1-4115-B18D-565E76E6774F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FBEF338-7C75-4098-8D62-3C431B95E29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96FF534A-9505-4299-85F8-BCB078290F2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1958E7-EC9E-4FE6-91E2-581DC208832D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2FA4D6E8-E310-4EEE-9724-340C0DD9109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7" name="Rectangle 22">
                  <a:extLst>
                    <a:ext uri="{FF2B5EF4-FFF2-40B4-BE49-F238E27FC236}">
                      <a16:creationId xmlns:a16="http://schemas.microsoft.com/office/drawing/2014/main" id="{AAFF0568-B648-40C8-BA3C-0EFB5707AB1D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14B453-EDFD-43E2-86DF-81CC8D7D4BE6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Freeform 24">
                  <a:extLst>
                    <a:ext uri="{FF2B5EF4-FFF2-40B4-BE49-F238E27FC236}">
                      <a16:creationId xmlns:a16="http://schemas.microsoft.com/office/drawing/2014/main" id="{85BBDE89-E6C8-46BE-9AC0-85CEBD46E28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B9D41B4C-B73B-4BB9-8D1F-FE1EB7664DE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3A59C05-DFE5-4359-8E34-945BBD8DF5E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" name="Freeform 27">
                  <a:extLst>
                    <a:ext uri="{FF2B5EF4-FFF2-40B4-BE49-F238E27FC236}">
                      <a16:creationId xmlns:a16="http://schemas.microsoft.com/office/drawing/2014/main" id="{4F5E3FDF-7BDA-4448-88B9-78A4C8F86B63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" name="Freeform 28">
                  <a:extLst>
                    <a:ext uri="{FF2B5EF4-FFF2-40B4-BE49-F238E27FC236}">
                      <a16:creationId xmlns:a16="http://schemas.microsoft.com/office/drawing/2014/main" id="{BAA5A4B7-3CE3-40D4-8A89-3FEF9201B24D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1F8684-B77E-4444-A035-79DB1A96C20E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0465179-C2C4-4C99-B00D-29E61BB6928C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id="{0A1EDD07-441E-47AA-AC1C-E2CF034BE87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7" name="Rectangle 22">
                  <a:extLst>
                    <a:ext uri="{FF2B5EF4-FFF2-40B4-BE49-F238E27FC236}">
                      <a16:creationId xmlns:a16="http://schemas.microsoft.com/office/drawing/2014/main" id="{DA2E4BDA-B396-4B94-AF07-B6B28054F03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DC495C-53D4-4D31-B49A-5450F0DBEE2E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Freeform 18">
                  <a:extLst>
                    <a:ext uri="{FF2B5EF4-FFF2-40B4-BE49-F238E27FC236}">
                      <a16:creationId xmlns:a16="http://schemas.microsoft.com/office/drawing/2014/main" id="{B77FAD7C-99FD-43C3-BDA4-493E2B58723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Freeform 19">
                  <a:extLst>
                    <a:ext uri="{FF2B5EF4-FFF2-40B4-BE49-F238E27FC236}">
                      <a16:creationId xmlns:a16="http://schemas.microsoft.com/office/drawing/2014/main" id="{E63DA7E0-4319-4908-B198-7E24C8CA2842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3093229-EF78-43C2-BA82-89B6DF4363FE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Freeform 21">
                  <a:extLst>
                    <a:ext uri="{FF2B5EF4-FFF2-40B4-BE49-F238E27FC236}">
                      <a16:creationId xmlns:a16="http://schemas.microsoft.com/office/drawing/2014/main" id="{4F067308-B37A-4B0B-94A9-782FDEC5696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068DE7F2-EA13-4C4C-8292-E3A971CF7F3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81FE028-33C0-4C44-AE33-A34F4112E562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989983BC-B2FC-4AAB-BDDD-030BE6589ED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58568D72-2A6B-4E1F-B936-118A05434639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FFA59B6-ED15-49B6-85BA-1C30271B409C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3E03775-F04B-43B0-9BA9-FBE72C89C8FC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F08F5AF4-731B-4B82-B9D1-2DE415CCAA3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A0F72B-93A5-4775-BBD2-75B2EBB43AF4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CE7CB29-9C66-46D7-A00C-0BEC06DD5928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298179E3-BB38-43E1-9459-E4D8B214E053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B11D397-33CC-4EE3-97E0-949DF59A6952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A8D3E756-7CD6-475C-A978-C67FFDA412C3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3D08A49-7BDE-4F6A-9775-A9715C078B77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D2F02A1A-46EE-4EF8-9E24-F2A60210955C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0F20D57C-63A1-4913-BB89-F1A421D1D269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189515E-AEC9-4BA6-9469-C9FAADD0EBB6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3CB62789-DCCF-472D-A1A4-C74AE9F89B22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EB912EC-D19C-475D-A651-AFEEB9A7B1B2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aphic 81">
                  <a:extLst>
                    <a:ext uri="{FF2B5EF4-FFF2-40B4-BE49-F238E27FC236}">
                      <a16:creationId xmlns:a16="http://schemas.microsoft.com/office/drawing/2014/main" id="{D8C3E909-62B2-46EE-AA42-1437F983AAF8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F029776-10AF-4F56-A7DA-6E3D2E132885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EE383CB-1794-4DFD-BF0E-7077823952C5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AF666A-B10C-4B66-90AC-796E32230E71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96757E1-7F74-4BF1-BA08-5D710C99F9B0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0600A379-A152-4B6E-83FA-D01C7BBB86F9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AE6F67D-AC40-4A01-9D11-72C15BE1DEB5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F002DB2-EF01-4C45-B393-3CF636FD5EFC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E349C8B-8539-4433-888A-6EF7C22F90A4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B05A5FD-8798-4935-AB00-E742B7E2EE6B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40A63B9-5379-4538-B38E-56F36175B858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E30144D-A3E5-4F83-982F-05732429E3E3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90463F0E-4C81-432F-8BA2-D09001970AA1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7849E204-D21B-4D4A-AC7E-7EC2B99D46C8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FC6045D-571D-4745-8364-EE0F628729A4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20A237C-8E0D-4025-A1A8-26EE10CCEAAC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02F98A5C-94A9-46EB-B074-E1D2556A6A18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9">
                <a:extLst>
                  <a:ext uri="{FF2B5EF4-FFF2-40B4-BE49-F238E27FC236}">
                    <a16:creationId xmlns:a16="http://schemas.microsoft.com/office/drawing/2014/main" id="{4B4734AB-DC60-43AA-B8EF-634A49BD37F4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AABAE64-6EE1-44E1-9E08-C5FD8A8B14A3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A5976AA-94D7-455C-A5E5-1BA24BF00887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5407E7D-81BF-4436-A980-A63280309EA6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5FF5E14-342A-4CAB-A1D2-2CBCFF3C3F95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0" name="Trapezoid 24">
                <a:extLst>
                  <a:ext uri="{FF2B5EF4-FFF2-40B4-BE49-F238E27FC236}">
                    <a16:creationId xmlns:a16="http://schemas.microsoft.com/office/drawing/2014/main" id="{E2EF02ED-1E9F-46C1-B639-726956FB4A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21">
                <a:extLst>
                  <a:ext uri="{FF2B5EF4-FFF2-40B4-BE49-F238E27FC236}">
                    <a16:creationId xmlns:a16="http://schemas.microsoft.com/office/drawing/2014/main" id="{634BAA8E-9D75-4D22-93C2-533B45215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DCFEF1F-C104-48C2-8EE4-BF5F2C4DBF26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Frame 1">
                <a:extLst>
                  <a:ext uri="{FF2B5EF4-FFF2-40B4-BE49-F238E27FC236}">
                    <a16:creationId xmlns:a16="http://schemas.microsoft.com/office/drawing/2014/main" id="{B522D0B1-FE03-4ABD-90F5-622C6683B829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411C1573-7F60-404A-ACB6-11B419415E8F}"/>
              </a:ext>
            </a:extLst>
          </p:cNvPr>
          <p:cNvSpPr/>
          <p:nvPr/>
        </p:nvSpPr>
        <p:spPr>
          <a:xfrm>
            <a:off x="7162521" y="1937581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E836328-2F51-4311-9C5B-EAE53C5D8847}"/>
              </a:ext>
            </a:extLst>
          </p:cNvPr>
          <p:cNvSpPr/>
          <p:nvPr/>
        </p:nvSpPr>
        <p:spPr>
          <a:xfrm>
            <a:off x="7162521" y="243219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CC1522-6536-44E3-888D-023AAF76CA5A}"/>
              </a:ext>
            </a:extLst>
          </p:cNvPr>
          <p:cNvSpPr/>
          <p:nvPr/>
        </p:nvSpPr>
        <p:spPr>
          <a:xfrm>
            <a:off x="7162521" y="2926813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6D9BB5-FDE8-475F-A765-DF716D8645D5}"/>
              </a:ext>
            </a:extLst>
          </p:cNvPr>
          <p:cNvSpPr/>
          <p:nvPr/>
        </p:nvSpPr>
        <p:spPr>
          <a:xfrm>
            <a:off x="7162521" y="342143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74CDBD-B691-42A0-8C39-ADBE7B78ADC8}"/>
              </a:ext>
            </a:extLst>
          </p:cNvPr>
          <p:cNvSpPr txBox="1"/>
          <p:nvPr/>
        </p:nvSpPr>
        <p:spPr>
          <a:xfrm>
            <a:off x="7437393" y="1885658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altLang="ko-KR" sz="1200" dirty="0">
                <a:solidFill>
                  <a:schemeClr val="accent2"/>
                </a:solidFill>
              </a:rPr>
              <a:t>Create Quality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ABD78D-F64F-46C3-B910-66B1242A2F32}"/>
              </a:ext>
            </a:extLst>
          </p:cNvPr>
          <p:cNvSpPr txBox="1"/>
          <p:nvPr/>
        </p:nvSpPr>
        <p:spPr>
          <a:xfrm>
            <a:off x="7437393" y="2380274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3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510547-2800-4FD5-A0AA-31CA936C9A28}"/>
              </a:ext>
            </a:extLst>
          </p:cNvPr>
          <p:cNvSpPr txBox="1"/>
          <p:nvPr/>
        </p:nvSpPr>
        <p:spPr>
          <a:xfrm>
            <a:off x="7437393" y="2874890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Professional PPT </a:t>
            </a:r>
            <a:r>
              <a:rPr lang="en-US" altLang="ko-KR" sz="1200" dirty="0">
                <a:solidFill>
                  <a:schemeClr val="accent4"/>
                </a:solidFill>
              </a:rPr>
              <a:t>Presentation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BC2C5F-55EC-4DC8-AB1A-393C5A5DFEFB}"/>
              </a:ext>
            </a:extLst>
          </p:cNvPr>
          <p:cNvSpPr txBox="1"/>
          <p:nvPr/>
        </p:nvSpPr>
        <p:spPr>
          <a:xfrm>
            <a:off x="7437393" y="3369507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5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8FFF1F-DD11-470E-9CF3-1B5BF35CE545}"/>
              </a:ext>
            </a:extLst>
          </p:cNvPr>
          <p:cNvSpPr txBox="1"/>
          <p:nvPr/>
        </p:nvSpPr>
        <p:spPr>
          <a:xfrm>
            <a:off x="7156110" y="3955094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D9C3BF-811F-4FE6-8D3E-28A66924D8D0}"/>
              </a:ext>
            </a:extLst>
          </p:cNvPr>
          <p:cNvSpPr txBox="1"/>
          <p:nvPr/>
        </p:nvSpPr>
        <p:spPr>
          <a:xfrm>
            <a:off x="7267959" y="4724535"/>
            <a:ext cx="42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3463B7-6C31-47F6-8306-19D8E307A0ED}"/>
              </a:ext>
            </a:extLst>
          </p:cNvPr>
          <p:cNvSpPr txBox="1"/>
          <p:nvPr/>
        </p:nvSpPr>
        <p:spPr>
          <a:xfrm>
            <a:off x="8521597" y="3801299"/>
            <a:ext cx="298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87" name="Round Same Side Corner Rectangle 8">
            <a:extLst>
              <a:ext uri="{FF2B5EF4-FFF2-40B4-BE49-F238E27FC236}">
                <a16:creationId xmlns:a16="http://schemas.microsoft.com/office/drawing/2014/main" id="{870446FE-4234-440B-881A-D71283F291E0}"/>
              </a:ext>
            </a:extLst>
          </p:cNvPr>
          <p:cNvSpPr/>
          <p:nvPr/>
        </p:nvSpPr>
        <p:spPr>
          <a:xfrm flipH="1">
            <a:off x="6559349" y="5548422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E12F5C-03B1-4165-B869-9D034EBF17FB}"/>
              </a:ext>
            </a:extLst>
          </p:cNvPr>
          <p:cNvSpPr txBox="1"/>
          <p:nvPr/>
        </p:nvSpPr>
        <p:spPr>
          <a:xfrm>
            <a:off x="6914927" y="5709420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Round Same Side Corner Rectangle 20">
            <a:extLst>
              <a:ext uri="{FF2B5EF4-FFF2-40B4-BE49-F238E27FC236}">
                <a16:creationId xmlns:a16="http://schemas.microsoft.com/office/drawing/2014/main" id="{CD19F7F6-8D4E-4B9F-A621-32BB58738C82}"/>
              </a:ext>
            </a:extLst>
          </p:cNvPr>
          <p:cNvSpPr/>
          <p:nvPr/>
        </p:nvSpPr>
        <p:spPr>
          <a:xfrm rot="10800000">
            <a:off x="9153670" y="5539357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E380B7-DFD3-4C93-9269-D35A376FB3B5}"/>
              </a:ext>
            </a:extLst>
          </p:cNvPr>
          <p:cNvSpPr txBox="1"/>
          <p:nvPr/>
        </p:nvSpPr>
        <p:spPr>
          <a:xfrm>
            <a:off x="9553818" y="5709421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20DD3B-E845-41C0-A94F-FC933FF51359}"/>
              </a:ext>
            </a:extLst>
          </p:cNvPr>
          <p:cNvSpPr txBox="1"/>
          <p:nvPr/>
        </p:nvSpPr>
        <p:spPr>
          <a:xfrm>
            <a:off x="7603293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88DC8E-CEC4-4728-9CFA-6AD55EFFE67C}"/>
              </a:ext>
            </a:extLst>
          </p:cNvPr>
          <p:cNvSpPr txBox="1"/>
          <p:nvPr/>
        </p:nvSpPr>
        <p:spPr>
          <a:xfrm>
            <a:off x="10249337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3119162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Open Book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29219-B758-4E27-AEF6-C6675C3B4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625B90-50C3-46EF-8C79-F65F5C1C3A0C}"/>
              </a:ext>
            </a:extLst>
          </p:cNvPr>
          <p:cNvGrpSpPr/>
          <p:nvPr/>
        </p:nvGrpSpPr>
        <p:grpSpPr>
          <a:xfrm>
            <a:off x="698307" y="1772312"/>
            <a:ext cx="4567952" cy="4568122"/>
            <a:chOff x="6985437" y="1529647"/>
            <a:chExt cx="4988394" cy="498858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2F9E68A-BA7A-4513-A92A-4EC96B18270E}"/>
                </a:ext>
              </a:extLst>
            </p:cNvPr>
            <p:cNvSpPr/>
            <p:nvPr/>
          </p:nvSpPr>
          <p:spPr>
            <a:xfrm>
              <a:off x="6985437" y="1529647"/>
              <a:ext cx="4988394" cy="4988580"/>
            </a:xfrm>
            <a:custGeom>
              <a:avLst/>
              <a:gdLst>
                <a:gd name="connsiteX0" fmla="*/ 3888362 w 3888361"/>
                <a:gd name="connsiteY0" fmla="*/ 3792 h 3888506"/>
                <a:gd name="connsiteX1" fmla="*/ 28324 w 3888361"/>
                <a:gd name="connsiteY1" fmla="*/ 3792 h 3888506"/>
                <a:gd name="connsiteX2" fmla="*/ 13145 w 3888361"/>
                <a:gd name="connsiteY2" fmla="*/ 3753 h 3888506"/>
                <a:gd name="connsiteX3" fmla="*/ 3325 w 3888361"/>
                <a:gd name="connsiteY3" fmla="*/ 13573 h 3888506"/>
                <a:gd name="connsiteX4" fmla="*/ 3364 w 3888361"/>
                <a:gd name="connsiteY4" fmla="*/ 28752 h 3888506"/>
                <a:gd name="connsiteX5" fmla="*/ 3364 w 3888361"/>
                <a:gd name="connsiteY5" fmla="*/ 3888359 h 3888506"/>
                <a:gd name="connsiteX6" fmla="*/ 313 w 3888361"/>
                <a:gd name="connsiteY6" fmla="*/ 3886834 h 3888506"/>
                <a:gd name="connsiteX7" fmla="*/ 352 w 3888361"/>
                <a:gd name="connsiteY7" fmla="*/ 3874706 h 3888506"/>
                <a:gd name="connsiteX8" fmla="*/ 0 w 3888361"/>
                <a:gd name="connsiteY8" fmla="*/ 15177 h 3888506"/>
                <a:gd name="connsiteX9" fmla="*/ 14749 w 3888361"/>
                <a:gd name="connsiteY9" fmla="*/ 428 h 3888506"/>
                <a:gd name="connsiteX10" fmla="*/ 3874708 w 3888361"/>
                <a:gd name="connsiteY10" fmla="*/ 975 h 3888506"/>
                <a:gd name="connsiteX11" fmla="*/ 3888362 w 3888361"/>
                <a:gd name="connsiteY11" fmla="*/ 3792 h 388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361" h="3888506">
                  <a:moveTo>
                    <a:pt x="3888362" y="3792"/>
                  </a:moveTo>
                  <a:cubicBezTo>
                    <a:pt x="2601683" y="3792"/>
                    <a:pt x="1315004" y="3792"/>
                    <a:pt x="28324" y="3792"/>
                  </a:cubicBezTo>
                  <a:cubicBezTo>
                    <a:pt x="23278" y="3792"/>
                    <a:pt x="18192" y="4027"/>
                    <a:pt x="13145" y="3753"/>
                  </a:cubicBezTo>
                  <a:cubicBezTo>
                    <a:pt x="6025" y="3362"/>
                    <a:pt x="2934" y="6492"/>
                    <a:pt x="3325" y="13573"/>
                  </a:cubicBezTo>
                  <a:cubicBezTo>
                    <a:pt x="3599" y="18619"/>
                    <a:pt x="3364" y="23666"/>
                    <a:pt x="3364" y="28752"/>
                  </a:cubicBezTo>
                  <a:cubicBezTo>
                    <a:pt x="3364" y="1315275"/>
                    <a:pt x="3364" y="2601797"/>
                    <a:pt x="3364" y="3888359"/>
                  </a:cubicBezTo>
                  <a:cubicBezTo>
                    <a:pt x="2426" y="3887694"/>
                    <a:pt x="196" y="3889885"/>
                    <a:pt x="313" y="3886834"/>
                  </a:cubicBezTo>
                  <a:cubicBezTo>
                    <a:pt x="430" y="3882804"/>
                    <a:pt x="352" y="3878735"/>
                    <a:pt x="352" y="3874706"/>
                  </a:cubicBezTo>
                  <a:cubicBezTo>
                    <a:pt x="352" y="2588222"/>
                    <a:pt x="352" y="1301699"/>
                    <a:pt x="0" y="15177"/>
                  </a:cubicBezTo>
                  <a:cubicBezTo>
                    <a:pt x="0" y="2853"/>
                    <a:pt x="2465" y="428"/>
                    <a:pt x="14749" y="428"/>
                  </a:cubicBezTo>
                  <a:cubicBezTo>
                    <a:pt x="1301389" y="780"/>
                    <a:pt x="2588068" y="780"/>
                    <a:pt x="3874708" y="975"/>
                  </a:cubicBezTo>
                  <a:cubicBezTo>
                    <a:pt x="3879168" y="975"/>
                    <a:pt x="3884997" y="-2546"/>
                    <a:pt x="3888362" y="3792"/>
                  </a:cubicBezTo>
                  <a:close/>
                </a:path>
              </a:pathLst>
            </a:custGeom>
            <a:solidFill>
              <a:srgbClr val="FFFFFF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D1D061-8011-44A8-991D-D961D397684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C3B8A6D-0E64-410A-995C-FCA7CF2D5D91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F5D38B-B85C-4068-9421-33E6EC80F999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066BEC3-46C1-4905-A309-70CAEC266DE4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93E33A-47D8-42D9-9B63-E6F5AE23A6EC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C302A09-BD23-4997-9C08-F592BF808176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26467F-B981-479F-BEF4-3C231C76E24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699D5E9-27D8-4894-99C9-09F627FB7CEE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AB845C3-776E-4AFA-B8C8-26AE90E58697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F4916F-5D47-4594-A875-959A51D6E0F7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DA7AA9F-2822-4B01-80A5-BD24821EBF32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58E4E28-5D21-45BB-A091-9D40DFB67CF1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14D3511-1D2A-4F8F-AE99-321DB4BCC4E5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E4F61E7-7425-4C4D-99F7-078DDAC59F96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8F1C3F4-B737-4940-BA73-C7399C23F360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D142EB-147E-4B3C-8F6C-A65EA8353A7A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636C86-7BEF-4223-A92F-E2A34C6E2E01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5D12CF0-E0E2-4232-9710-ABA3DB5BD8EF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36FFF3-5FA4-4332-B0D0-41EBFFDCB5A1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56D0A46-F1D6-4670-AA76-876001A2944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273A765-0FCB-4176-8BF3-2AAF250DD672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6240D1-95D0-40A7-9F2D-BA0911F1F81B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75049FF-CBA6-46E8-999D-2E45C77A5DC9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78C3462-BDAA-48F6-80BE-D2A872458AAA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5C85DC-E4A0-40A0-9DBD-79612F942CCE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DEC7FB-96CF-4505-B337-EC22CB50D58A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5">
            <a:extLst>
              <a:ext uri="{FF2B5EF4-FFF2-40B4-BE49-F238E27FC236}">
                <a16:creationId xmlns:a16="http://schemas.microsoft.com/office/drawing/2014/main" id="{D792A9E4-D5AC-42E0-8C03-D9BF4D524CD4}"/>
              </a:ext>
            </a:extLst>
          </p:cNvPr>
          <p:cNvSpPr/>
          <p:nvPr/>
        </p:nvSpPr>
        <p:spPr>
          <a:xfrm>
            <a:off x="6094994" y="3092139"/>
            <a:ext cx="5398699" cy="7018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981206-0E9F-416C-8CEF-3026BBCD78FB}"/>
              </a:ext>
            </a:extLst>
          </p:cNvPr>
          <p:cNvSpPr/>
          <p:nvPr/>
        </p:nvSpPr>
        <p:spPr>
          <a:xfrm>
            <a:off x="6094994" y="5252379"/>
            <a:ext cx="5398699" cy="7018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6" name="Oval 6">
            <a:extLst>
              <a:ext uri="{FF2B5EF4-FFF2-40B4-BE49-F238E27FC236}">
                <a16:creationId xmlns:a16="http://schemas.microsoft.com/office/drawing/2014/main" id="{A80DEDC6-D38F-4376-98AE-9B78470A8B0C}"/>
              </a:ext>
            </a:extLst>
          </p:cNvPr>
          <p:cNvSpPr/>
          <p:nvPr/>
        </p:nvSpPr>
        <p:spPr>
          <a:xfrm>
            <a:off x="6342336" y="2088398"/>
            <a:ext cx="739171" cy="739171"/>
          </a:xfrm>
          <a:prstGeom prst="roundRect">
            <a:avLst/>
          </a:prstGeom>
          <a:solidFill>
            <a:schemeClr val="accent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C8FF2EA5-8393-4E57-8EAA-68C543D5BC7A}"/>
              </a:ext>
            </a:extLst>
          </p:cNvPr>
          <p:cNvSpPr/>
          <p:nvPr/>
        </p:nvSpPr>
        <p:spPr>
          <a:xfrm>
            <a:off x="6342337" y="4229956"/>
            <a:ext cx="739171" cy="739171"/>
          </a:xfrm>
          <a:prstGeom prst="roundRect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Donut 15">
            <a:extLst>
              <a:ext uri="{FF2B5EF4-FFF2-40B4-BE49-F238E27FC236}">
                <a16:creationId xmlns:a16="http://schemas.microsoft.com/office/drawing/2014/main" id="{EB77BB05-8235-4217-9030-0444B5601652}"/>
              </a:ext>
            </a:extLst>
          </p:cNvPr>
          <p:cNvSpPr/>
          <p:nvPr/>
        </p:nvSpPr>
        <p:spPr>
          <a:xfrm>
            <a:off x="6477458" y="2225153"/>
            <a:ext cx="468924" cy="46566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21">
            <a:extLst>
              <a:ext uri="{FF2B5EF4-FFF2-40B4-BE49-F238E27FC236}">
                <a16:creationId xmlns:a16="http://schemas.microsoft.com/office/drawing/2014/main" id="{3992576B-EBD2-4037-8E8E-EF233C600A2B}"/>
              </a:ext>
            </a:extLst>
          </p:cNvPr>
          <p:cNvSpPr/>
          <p:nvPr/>
        </p:nvSpPr>
        <p:spPr>
          <a:xfrm rot="20700000">
            <a:off x="6473109" y="4390239"/>
            <a:ext cx="477626" cy="41860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0" name="그룹 8">
            <a:extLst>
              <a:ext uri="{FF2B5EF4-FFF2-40B4-BE49-F238E27FC236}">
                <a16:creationId xmlns:a16="http://schemas.microsoft.com/office/drawing/2014/main" id="{81F4910D-9578-427C-9A9F-9964965752F3}"/>
              </a:ext>
            </a:extLst>
          </p:cNvPr>
          <p:cNvGrpSpPr/>
          <p:nvPr/>
        </p:nvGrpSpPr>
        <p:grpSpPr>
          <a:xfrm>
            <a:off x="7215978" y="1980208"/>
            <a:ext cx="4277715" cy="919338"/>
            <a:chOff x="7948505" y="1772817"/>
            <a:chExt cx="3276000" cy="91933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F587399-21B5-4B21-8E75-C6347889B747}"/>
                </a:ext>
              </a:extLst>
            </p:cNvPr>
            <p:cNvSpPr txBox="1"/>
            <p:nvPr/>
          </p:nvSpPr>
          <p:spPr>
            <a:xfrm>
              <a:off x="7948505" y="1772817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9744C-0E1A-403E-9706-082EAF4A278D}"/>
                </a:ext>
              </a:extLst>
            </p:cNvPr>
            <p:cNvSpPr txBox="1"/>
            <p:nvPr/>
          </p:nvSpPr>
          <p:spPr>
            <a:xfrm>
              <a:off x="7948505" y="2045824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grpSp>
        <p:nvGrpSpPr>
          <p:cNvPr id="103" name="그룹 11">
            <a:extLst>
              <a:ext uri="{FF2B5EF4-FFF2-40B4-BE49-F238E27FC236}">
                <a16:creationId xmlns:a16="http://schemas.microsoft.com/office/drawing/2014/main" id="{C077B2A6-66DD-4532-8DAE-D20C82FA597D}"/>
              </a:ext>
            </a:extLst>
          </p:cNvPr>
          <p:cNvGrpSpPr/>
          <p:nvPr/>
        </p:nvGrpSpPr>
        <p:grpSpPr>
          <a:xfrm>
            <a:off x="7215978" y="4139872"/>
            <a:ext cx="4277715" cy="919338"/>
            <a:chOff x="7948505" y="3968693"/>
            <a:chExt cx="3276000" cy="91933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31140DF-F82D-4BBB-AA98-BFAFDFDE701D}"/>
                </a:ext>
              </a:extLst>
            </p:cNvPr>
            <p:cNvSpPr txBox="1"/>
            <p:nvPr/>
          </p:nvSpPr>
          <p:spPr>
            <a:xfrm>
              <a:off x="7948505" y="3968693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E2F5755-04DE-4AB0-BDF1-CA515C03CD79}"/>
                </a:ext>
              </a:extLst>
            </p:cNvPr>
            <p:cNvSpPr txBox="1"/>
            <p:nvPr/>
          </p:nvSpPr>
          <p:spPr>
            <a:xfrm>
              <a:off x="7948505" y="4241700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128BC23-19AC-452F-BBA2-ED961A7618FE}"/>
              </a:ext>
            </a:extLst>
          </p:cNvPr>
          <p:cNvSpPr txBox="1"/>
          <p:nvPr/>
        </p:nvSpPr>
        <p:spPr>
          <a:xfrm>
            <a:off x="6393248" y="311787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23F8B6-2A5B-4B90-8C75-8C4FC7DF545B}"/>
              </a:ext>
            </a:extLst>
          </p:cNvPr>
          <p:cNvSpPr txBox="1"/>
          <p:nvPr/>
        </p:nvSpPr>
        <p:spPr>
          <a:xfrm>
            <a:off x="6393248" y="527811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4951</Words>
  <Application>Microsoft Office PowerPoint</Application>
  <PresentationFormat>Widescreen</PresentationFormat>
  <Paragraphs>498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77</cp:revision>
  <dcterms:created xsi:type="dcterms:W3CDTF">2020-01-20T05:08:25Z</dcterms:created>
  <dcterms:modified xsi:type="dcterms:W3CDTF">2021-02-05T06:59:11Z</dcterms:modified>
</cp:coreProperties>
</file>