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3" y="2499742"/>
            <a:ext cx="1172013" cy="28803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2016-01-22T02:16:59Z</dcterms:modified>
</cp:coreProperties>
</file>