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033" y="2830165"/>
            <a:ext cx="3851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860032" y="1854572"/>
            <a:ext cx="385192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452320" y="267494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2014-07-15T00:38:31Z</dcterms:modified>
</cp:coreProperties>
</file>