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0"/>
            <a:ext cx="860444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6908" y="1131590"/>
            <a:ext cx="79955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907252" y="1808261"/>
            <a:ext cx="7995572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525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16993" y="3131116"/>
            <a:ext cx="1110013" cy="272795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2643761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213970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2016-03-25T04:50:11Z</dcterms:modified>
</cp:coreProperties>
</file>