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09413" y="4455470"/>
            <a:ext cx="1125174" cy="276520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3929318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0" y="337845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2016-01-22T02:31:47Z</dcterms:modified>
</cp:coreProperties>
</file>