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40513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0758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44068"/>
            <a:ext cx="8388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68344" y="158944"/>
            <a:ext cx="1320707" cy="32457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693" y="1340992"/>
              <a:ext cx="982098" cy="204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2016-01-21T03:24:09Z</dcterms:modified>
</cp:coreProperties>
</file>