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63688" y="0"/>
            <a:ext cx="7380312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598" y="4248201"/>
            <a:ext cx="1082804" cy="2677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3760249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3138465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25</cp:revision>
  <dcterms:created xsi:type="dcterms:W3CDTF">2014-04-01T16:27:38Z</dcterms:created>
  <dcterms:modified xsi:type="dcterms:W3CDTF">2016-01-06T19:48:09Z</dcterms:modified>
</cp:coreProperties>
</file>