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33003"/>
            <a:ext cx="8496944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247006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494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331343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18696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3118098"/>
            <a:ext cx="1547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CUSTOM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TEXT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274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2014-12-28T06:05:33Z</dcterms:modified>
</cp:coreProperties>
</file>