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131" autoAdjust="0"/>
  </p:normalViewPr>
  <p:slideViewPr>
    <p:cSldViewPr>
      <p:cViewPr>
        <p:scale>
          <a:sx n="100" d="100"/>
          <a:sy n="100" d="100"/>
        </p:scale>
        <p:origin x="-869" y="-13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2049" y="4051399"/>
            <a:ext cx="42119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432048" y="3075806"/>
            <a:ext cx="421196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432048" y="4844068"/>
            <a:ext cx="8351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7933282" y="237417"/>
            <a:ext cx="868836" cy="213523"/>
            <a:chOff x="3275856" y="1242391"/>
            <a:chExt cx="1656184" cy="407020"/>
          </a:xfrm>
        </p:grpSpPr>
        <p:sp>
          <p:nvSpPr>
            <p:cNvPr id="12" name="Rounded Rectangle 11"/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" name="Picture 2" descr="E:\002-KIMS BUSINESS\007-01-ALLPPT.com\011-ALLPPT-LOGO\allppt-logo-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10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Click to edit text styles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altLang="ko-KR" dirty="0"/>
              <a:t>Free PPT _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Click to </a:t>
            </a:r>
            <a:r>
              <a:rPr lang="en-US" altLang="ko-KR" b="1" dirty="0" smtClean="0"/>
              <a:t>edit text styles </a:t>
            </a:r>
            <a:r>
              <a:rPr lang="en-US" b="1" dirty="0" smtClean="0"/>
              <a:t>- </a:t>
            </a:r>
            <a:r>
              <a:rPr lang="en-US" b="1" dirty="0"/>
              <a:t>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</TotalTime>
  <Words>290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Free PPT _ Click to add title</vt:lpstr>
      <vt:lpstr>Free PPT _ 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27</cp:revision>
  <dcterms:created xsi:type="dcterms:W3CDTF">2014-04-01T16:27:38Z</dcterms:created>
  <dcterms:modified xsi:type="dcterms:W3CDTF">2016-01-31T02:29:39Z</dcterms:modified>
</cp:coreProperties>
</file>