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71" y="427032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3770" y="329473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53770" y="4876006"/>
            <a:ext cx="8430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84368" y="195486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2016-04-05T06:28:45Z</dcterms:modified>
</cp:coreProperties>
</file>