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42347" y="4551288"/>
            <a:ext cx="859306" cy="211182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4059524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49644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2016-05-19T06:59:16Z</dcterms:modified>
</cp:coreProperties>
</file>