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62" r:id="rId4"/>
    <p:sldId id="356" r:id="rId5"/>
    <p:sldId id="358" r:id="rId6"/>
    <p:sldId id="259" r:id="rId7"/>
    <p:sldId id="260" r:id="rId8"/>
    <p:sldId id="298" r:id="rId9"/>
    <p:sldId id="307" r:id="rId10"/>
    <p:sldId id="361" r:id="rId11"/>
    <p:sldId id="309" r:id="rId12"/>
    <p:sldId id="310" r:id="rId13"/>
    <p:sldId id="311" r:id="rId14"/>
    <p:sldId id="312" r:id="rId15"/>
    <p:sldId id="313" r:id="rId16"/>
    <p:sldId id="294" r:id="rId17"/>
    <p:sldId id="315" r:id="rId18"/>
    <p:sldId id="316" r:id="rId19"/>
    <p:sldId id="317" r:id="rId20"/>
    <p:sldId id="318" r:id="rId21"/>
    <p:sldId id="319" r:id="rId22"/>
    <p:sldId id="359" r:id="rId23"/>
    <p:sldId id="321" r:id="rId24"/>
    <p:sldId id="322" r:id="rId25"/>
    <p:sldId id="323" r:id="rId26"/>
    <p:sldId id="324" r:id="rId27"/>
    <p:sldId id="325" r:id="rId28"/>
    <p:sldId id="360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08" r:id="rId41"/>
    <p:sldId id="339" r:id="rId42"/>
    <p:sldId id="340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41AA-4495-929E-B1F8B90EDCB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41AA-4495-929E-B1F8B90EDCBB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41AA-4495-929E-B1F8B90EDCBB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41AA-4495-929E-B1F8B90EDCB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AA-4495-929E-B1F8B90EDC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06F9-4019-82EA-5032AFA5947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6F9-4019-82EA-5032AFA5947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F9-4019-82EA-5032AFA59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95E8-49C0-9142-1BD1E384A3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95E8-49C0-9142-1BD1E384A32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E8-49C0-9142-1BD1E384A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B8E7-4A86-A1F2-06A326BF584B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B8E7-4A86-A1F2-06A326BF584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7-4A86-A1F2-06A326BF5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</c:v>
                </c:pt>
                <c:pt idx="1">
                  <c:v>25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C-4DB4-B553-1CA847CE7B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24</c:v>
                </c:pt>
                <c:pt idx="1">
                  <c:v>44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3C-4DB4-B553-1CA847CE7B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42</c:v>
                </c:pt>
                <c:pt idx="1">
                  <c:v>12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3C-4DB4-B553-1CA847CE7B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</c:v>
                </c:pt>
                <c:pt idx="1">
                  <c:v>34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3C-4DB4-B553-1CA847CE7B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33</c:v>
                </c:pt>
                <c:pt idx="1">
                  <c:v>27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3C-4DB4-B553-1CA847CE7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024448"/>
        <c:axId val="136025984"/>
      </c:barChart>
      <c:catAx>
        <c:axId val="136024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6025984"/>
        <c:crosses val="autoZero"/>
        <c:auto val="1"/>
        <c:lblAlgn val="ctr"/>
        <c:lblOffset val="100"/>
        <c:noMultiLvlLbl val="0"/>
      </c:catAx>
      <c:valAx>
        <c:axId val="13602598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36024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689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BB7D468-ABA1-4DA3-AC12-61796A036550}"/>
              </a:ext>
            </a:extLst>
          </p:cNvPr>
          <p:cNvGrpSpPr/>
          <p:nvPr userDrawn="1"/>
        </p:nvGrpSpPr>
        <p:grpSpPr>
          <a:xfrm>
            <a:off x="5025430" y="1811548"/>
            <a:ext cx="2141139" cy="4273339"/>
            <a:chOff x="8767903" y="321074"/>
            <a:chExt cx="1576880" cy="3147176"/>
          </a:xfrm>
        </p:grpSpPr>
        <p:sp>
          <p:nvSpPr>
            <p:cNvPr id="3" name="Graphic 2">
              <a:extLst>
                <a:ext uri="{FF2B5EF4-FFF2-40B4-BE49-F238E27FC236}">
                  <a16:creationId xmlns:a16="http://schemas.microsoft.com/office/drawing/2014/main" id="{8AAC526D-2A7A-42A9-BE9B-BD1272DA44CD}"/>
                </a:ext>
              </a:extLst>
            </p:cNvPr>
            <p:cNvSpPr/>
            <p:nvPr/>
          </p:nvSpPr>
          <p:spPr>
            <a:xfrm>
              <a:off x="8770344" y="321074"/>
              <a:ext cx="1572693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2168B064-B9E0-4E3F-B86D-43B4CA5D1C6B}"/>
                </a:ext>
              </a:extLst>
            </p:cNvPr>
            <p:cNvSpPr/>
            <p:nvPr/>
          </p:nvSpPr>
          <p:spPr>
            <a:xfrm>
              <a:off x="8791415" y="337581"/>
              <a:ext cx="1530550" cy="3114132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ED46E54B-7F75-457D-9ACB-DB8A6EA35E4B}"/>
                </a:ext>
              </a:extLst>
            </p:cNvPr>
            <p:cNvSpPr/>
            <p:nvPr/>
          </p:nvSpPr>
          <p:spPr>
            <a:xfrm>
              <a:off x="8828208" y="391212"/>
              <a:ext cx="1456965" cy="300690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BA45497E-F497-4CDB-AA35-874DCA7EE5F8}"/>
                </a:ext>
              </a:extLst>
            </p:cNvPr>
            <p:cNvSpPr/>
            <p:nvPr/>
          </p:nvSpPr>
          <p:spPr>
            <a:xfrm>
              <a:off x="8768181" y="768762"/>
              <a:ext cx="11004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DD30B4CE-F4C0-41A0-9C41-FFA117C0B3A6}"/>
                </a:ext>
              </a:extLst>
            </p:cNvPr>
            <p:cNvSpPr/>
            <p:nvPr/>
          </p:nvSpPr>
          <p:spPr>
            <a:xfrm>
              <a:off x="8768181" y="998836"/>
              <a:ext cx="15362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308AB5A1-6055-4196-A98B-BA120E3139D3}"/>
                </a:ext>
              </a:extLst>
            </p:cNvPr>
            <p:cNvSpPr/>
            <p:nvPr/>
          </p:nvSpPr>
          <p:spPr>
            <a:xfrm>
              <a:off x="8768212" y="1014199"/>
              <a:ext cx="8686" cy="17910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9C3B811C-8F34-4BB2-B50F-D529A403A36D}"/>
                </a:ext>
              </a:extLst>
            </p:cNvPr>
            <p:cNvSpPr/>
            <p:nvPr/>
          </p:nvSpPr>
          <p:spPr>
            <a:xfrm>
              <a:off x="8767903" y="1284426"/>
              <a:ext cx="15362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0A5AFE8D-B635-4DA2-B03A-E0E1FC6B7579}"/>
                </a:ext>
              </a:extLst>
            </p:cNvPr>
            <p:cNvSpPr/>
            <p:nvPr/>
          </p:nvSpPr>
          <p:spPr>
            <a:xfrm>
              <a:off x="8767903" y="1299789"/>
              <a:ext cx="8686" cy="17910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590C149C-2122-41E1-95F8-59B92706F501}"/>
                </a:ext>
              </a:extLst>
            </p:cNvPr>
            <p:cNvSpPr/>
            <p:nvPr/>
          </p:nvSpPr>
          <p:spPr>
            <a:xfrm>
              <a:off x="10329421" y="1070581"/>
              <a:ext cx="15362" cy="34614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06777F74-ABC4-4E87-9B0E-B639F57610F7}"/>
                </a:ext>
              </a:extLst>
            </p:cNvPr>
            <p:cNvSpPr/>
            <p:nvPr/>
          </p:nvSpPr>
          <p:spPr>
            <a:xfrm>
              <a:off x="10336097" y="1095464"/>
              <a:ext cx="8686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5F135457-EB1C-4597-89CF-6B7F15B0F465}"/>
                </a:ext>
              </a:extLst>
            </p:cNvPr>
            <p:cNvSpPr/>
            <p:nvPr/>
          </p:nvSpPr>
          <p:spPr>
            <a:xfrm>
              <a:off x="10332357" y="1794710"/>
              <a:ext cx="12426" cy="23721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4D96FA4B-753E-47DC-9DF6-A6E1E7A44562}"/>
                </a:ext>
              </a:extLst>
            </p:cNvPr>
            <p:cNvSpPr/>
            <p:nvPr/>
          </p:nvSpPr>
          <p:spPr>
            <a:xfrm>
              <a:off x="10337736" y="1811742"/>
              <a:ext cx="7047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CA6C24-0EB8-4FE6-9337-DD83252F5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F4FA60-CCB7-4779-844C-DABAA7A29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10BBBE-8A59-4105-ABCD-95E30AFE29F2}"/>
                </a:ext>
              </a:extLst>
            </p:cNvPr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81DCB9-389F-46AD-851C-0E6F1FCAA117}"/>
                </a:ext>
              </a:extLst>
            </p:cNvPr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>
              <a:extLst>
                <a:ext uri="{FF2B5EF4-FFF2-40B4-BE49-F238E27FC236}">
                  <a16:creationId xmlns:a16="http://schemas.microsoft.com/office/drawing/2014/main" id="{23DD4EBE-4ACC-43BB-9F4E-D49137A3D189}"/>
                </a:ext>
              </a:extLst>
            </p:cNvPr>
            <p:cNvSpPr/>
            <p:nvPr userDrawn="1"/>
          </p:nvSpPr>
          <p:spPr>
            <a:xfrm flipH="1">
              <a:off x="8769273" y="781546"/>
              <a:ext cx="5842" cy="8166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160E3F1-06FD-477D-9A10-DAC162F1E4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C81DCB-DB21-4BAA-B204-B77D940CD00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14617" y="1910281"/>
            <a:ext cx="1978315" cy="4082869"/>
          </a:xfrm>
          <a:custGeom>
            <a:avLst/>
            <a:gdLst>
              <a:gd name="connsiteX0" fmla="*/ 212793 w 1978315"/>
              <a:gd name="connsiteY0" fmla="*/ 0 h 4082869"/>
              <a:gd name="connsiteX1" fmla="*/ 401205 w 1978315"/>
              <a:gd name="connsiteY1" fmla="*/ 0 h 4082869"/>
              <a:gd name="connsiteX2" fmla="*/ 419469 w 1978315"/>
              <a:gd name="connsiteY2" fmla="*/ 17293 h 4082869"/>
              <a:gd name="connsiteX3" fmla="*/ 560800 w 1978315"/>
              <a:gd name="connsiteY3" fmla="*/ 151101 h 4082869"/>
              <a:gd name="connsiteX4" fmla="*/ 1408650 w 1978315"/>
              <a:gd name="connsiteY4" fmla="*/ 151101 h 4082869"/>
              <a:gd name="connsiteX5" fmla="*/ 1549980 w 1978315"/>
              <a:gd name="connsiteY5" fmla="*/ 17293 h 4082869"/>
              <a:gd name="connsiteX6" fmla="*/ 1568244 w 1978315"/>
              <a:gd name="connsiteY6" fmla="*/ 0 h 4082869"/>
              <a:gd name="connsiteX7" fmla="*/ 1765522 w 1978315"/>
              <a:gd name="connsiteY7" fmla="*/ 0 h 4082869"/>
              <a:gd name="connsiteX8" fmla="*/ 1978315 w 1978315"/>
              <a:gd name="connsiteY8" fmla="*/ 201468 h 4082869"/>
              <a:gd name="connsiteX9" fmla="*/ 1978315 w 1978315"/>
              <a:gd name="connsiteY9" fmla="*/ 3881401 h 4082869"/>
              <a:gd name="connsiteX10" fmla="*/ 1765522 w 1978315"/>
              <a:gd name="connsiteY10" fmla="*/ 4082869 h 4082869"/>
              <a:gd name="connsiteX11" fmla="*/ 212793 w 1978315"/>
              <a:gd name="connsiteY11" fmla="*/ 4082869 h 4082869"/>
              <a:gd name="connsiteX12" fmla="*/ 0 w 1978315"/>
              <a:gd name="connsiteY12" fmla="*/ 3881401 h 4082869"/>
              <a:gd name="connsiteX13" fmla="*/ 0 w 1978315"/>
              <a:gd name="connsiteY13" fmla="*/ 201468 h 4082869"/>
              <a:gd name="connsiteX14" fmla="*/ 212793 w 1978315"/>
              <a:gd name="connsiteY14" fmla="*/ 0 h 408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8315" h="4082869">
                <a:moveTo>
                  <a:pt x="212793" y="0"/>
                </a:moveTo>
                <a:lnTo>
                  <a:pt x="401205" y="0"/>
                </a:lnTo>
                <a:cubicBezTo>
                  <a:pt x="411268" y="0"/>
                  <a:pt x="419469" y="7723"/>
                  <a:pt x="419469" y="17293"/>
                </a:cubicBezTo>
                <a:cubicBezTo>
                  <a:pt x="419469" y="91206"/>
                  <a:pt x="482776" y="151101"/>
                  <a:pt x="560800" y="151101"/>
                </a:cubicBezTo>
                <a:lnTo>
                  <a:pt x="1408650" y="151101"/>
                </a:lnTo>
                <a:cubicBezTo>
                  <a:pt x="1486718" y="151101"/>
                  <a:pt x="1549980" y="91164"/>
                  <a:pt x="1549980" y="17293"/>
                </a:cubicBezTo>
                <a:cubicBezTo>
                  <a:pt x="1549980" y="7765"/>
                  <a:pt x="1558137" y="0"/>
                  <a:pt x="1568244" y="0"/>
                </a:cubicBezTo>
                <a:lnTo>
                  <a:pt x="1765522" y="0"/>
                </a:lnTo>
                <a:cubicBezTo>
                  <a:pt x="1883046" y="0"/>
                  <a:pt x="1978315" y="90199"/>
                  <a:pt x="1978315" y="201468"/>
                </a:cubicBezTo>
                <a:lnTo>
                  <a:pt x="1978315" y="3881401"/>
                </a:lnTo>
                <a:cubicBezTo>
                  <a:pt x="1978315" y="3992670"/>
                  <a:pt x="1883046" y="4082869"/>
                  <a:pt x="1765522" y="4082869"/>
                </a:cubicBezTo>
                <a:lnTo>
                  <a:pt x="212793" y="4082869"/>
                </a:lnTo>
                <a:cubicBezTo>
                  <a:pt x="95269" y="4082869"/>
                  <a:pt x="0" y="3992670"/>
                  <a:pt x="0" y="3881401"/>
                </a:cubicBezTo>
                <a:lnTo>
                  <a:pt x="0" y="201468"/>
                </a:lnTo>
                <a:cubicBezTo>
                  <a:pt x="0" y="90199"/>
                  <a:pt x="95269" y="0"/>
                  <a:pt x="2127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6916CF46-488F-4FE9-AC4F-77C801637CC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433765" y="1927727"/>
            <a:ext cx="1978315" cy="4082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300018D-2AC9-4C33-A2A4-14E16B23CF5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687580" y="1927727"/>
            <a:ext cx="1978315" cy="4082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83A6509-CC82-452F-A286-7F70AAC6899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17800" y="1899542"/>
            <a:ext cx="1978315" cy="4082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913B264-7134-4405-93DF-EA96EEC4F27F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2771615" y="1899542"/>
            <a:ext cx="1978315" cy="4082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612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462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394D49-183A-4365-96D6-B33C07985F6A}"/>
              </a:ext>
            </a:extLst>
          </p:cNvPr>
          <p:cNvGrpSpPr/>
          <p:nvPr userDrawn="1"/>
        </p:nvGrpSpPr>
        <p:grpSpPr>
          <a:xfrm>
            <a:off x="580088" y="2381012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6771F85-DDF8-4764-8B76-1D77A9550D2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734D713-E6C3-4764-B335-9D9AF5B0E6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F8FA88E-FF89-425A-9014-08212454B1FB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E4D8639-EB76-4FF7-9267-DDC1B5D2BE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A9574EA-2C25-4B0D-999B-2710CFA1484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057BF4F-66F9-4E51-A539-A4891B1E9A0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C320298-1486-4E7C-AC6C-8F11EB94FB8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127145D-AAD2-47C1-A972-A3B974161EF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5E6DA8-84C4-4E2F-B213-4F858F59A4ED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77075A0-712D-4531-BBC9-3EC543786C7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55E5D04-EE1E-44BD-B44B-9EE4F146258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9D4491-05E6-422F-822D-B7FE4D14E19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D25E28DE-8369-4103-BE13-2A3D28BEAE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9848" y="2528816"/>
            <a:ext cx="3856505" cy="2377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D14DFB5-AD90-487E-B326-EBB32CEF7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BA6ABDF-B783-4370-B519-F4A9A24924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00567" y="4663440"/>
            <a:ext cx="6261296" cy="2194560"/>
          </a:xfrm>
          <a:custGeom>
            <a:avLst/>
            <a:gdLst>
              <a:gd name="connsiteX0" fmla="*/ 0 w 6261296"/>
              <a:gd name="connsiteY0" fmla="*/ 0 h 2194560"/>
              <a:gd name="connsiteX1" fmla="*/ 4708798 w 6261296"/>
              <a:gd name="connsiteY1" fmla="*/ 0 h 2194560"/>
              <a:gd name="connsiteX2" fmla="*/ 6261296 w 6261296"/>
              <a:gd name="connsiteY2" fmla="*/ 2194560 h 2194560"/>
              <a:gd name="connsiteX3" fmla="*/ 1552498 w 6261296"/>
              <a:gd name="connsiteY3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296" h="2194560">
                <a:moveTo>
                  <a:pt x="0" y="0"/>
                </a:moveTo>
                <a:lnTo>
                  <a:pt x="4708798" y="0"/>
                </a:lnTo>
                <a:lnTo>
                  <a:pt x="6261296" y="2194560"/>
                </a:lnTo>
                <a:lnTo>
                  <a:pt x="1552498" y="2194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C12723-4012-4D36-BE4E-D59695E46D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65352" y="2331720"/>
            <a:ext cx="6261296" cy="2194560"/>
          </a:xfrm>
          <a:custGeom>
            <a:avLst/>
            <a:gdLst>
              <a:gd name="connsiteX0" fmla="*/ 0 w 6261296"/>
              <a:gd name="connsiteY0" fmla="*/ 0 h 2194560"/>
              <a:gd name="connsiteX1" fmla="*/ 4708798 w 6261296"/>
              <a:gd name="connsiteY1" fmla="*/ 0 h 2194560"/>
              <a:gd name="connsiteX2" fmla="*/ 6261296 w 6261296"/>
              <a:gd name="connsiteY2" fmla="*/ 2194560 h 2194560"/>
              <a:gd name="connsiteX3" fmla="*/ 1552498 w 6261296"/>
              <a:gd name="connsiteY3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296" h="2194560">
                <a:moveTo>
                  <a:pt x="0" y="0"/>
                </a:moveTo>
                <a:lnTo>
                  <a:pt x="4708798" y="0"/>
                </a:lnTo>
                <a:lnTo>
                  <a:pt x="6261296" y="2194560"/>
                </a:lnTo>
                <a:lnTo>
                  <a:pt x="1552498" y="2194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F1D70DE-B78A-41EC-BA18-B6E2A6D3116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82504" y="0"/>
            <a:ext cx="6261296" cy="2194560"/>
          </a:xfrm>
          <a:custGeom>
            <a:avLst/>
            <a:gdLst>
              <a:gd name="connsiteX0" fmla="*/ 0 w 6261296"/>
              <a:gd name="connsiteY0" fmla="*/ 0 h 2194560"/>
              <a:gd name="connsiteX1" fmla="*/ 4708798 w 6261296"/>
              <a:gd name="connsiteY1" fmla="*/ 0 h 2194560"/>
              <a:gd name="connsiteX2" fmla="*/ 6261296 w 6261296"/>
              <a:gd name="connsiteY2" fmla="*/ 2194560 h 2194560"/>
              <a:gd name="connsiteX3" fmla="*/ 1552498 w 6261296"/>
              <a:gd name="connsiteY3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296" h="2194560">
                <a:moveTo>
                  <a:pt x="0" y="0"/>
                </a:moveTo>
                <a:lnTo>
                  <a:pt x="4708798" y="0"/>
                </a:lnTo>
                <a:lnTo>
                  <a:pt x="6261296" y="2194560"/>
                </a:lnTo>
                <a:lnTo>
                  <a:pt x="1552498" y="2194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21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841218-5D18-43EF-9CFE-15C3ABE5FCB7}"/>
              </a:ext>
            </a:extLst>
          </p:cNvPr>
          <p:cNvGrpSpPr/>
          <p:nvPr userDrawn="1"/>
        </p:nvGrpSpPr>
        <p:grpSpPr>
          <a:xfrm>
            <a:off x="217010" y="5986664"/>
            <a:ext cx="11787886" cy="686721"/>
            <a:chOff x="217009" y="5981470"/>
            <a:chExt cx="11877043" cy="691915"/>
          </a:xfrm>
          <a:solidFill>
            <a:schemeClr val="accent4"/>
          </a:solidFill>
        </p:grpSpPr>
        <p:grpSp>
          <p:nvGrpSpPr>
            <p:cNvPr id="4" name="Graphic 3">
              <a:extLst>
                <a:ext uri="{FF2B5EF4-FFF2-40B4-BE49-F238E27FC236}">
                  <a16:creationId xmlns:a16="http://schemas.microsoft.com/office/drawing/2014/main" id="{EA5439F7-D0CC-4B7D-B19D-62343F761B82}"/>
                </a:ext>
              </a:extLst>
            </p:cNvPr>
            <p:cNvGrpSpPr/>
            <p:nvPr/>
          </p:nvGrpSpPr>
          <p:grpSpPr>
            <a:xfrm>
              <a:off x="8701032" y="5981470"/>
              <a:ext cx="3393020" cy="691915"/>
              <a:chOff x="4666" y="2186177"/>
              <a:chExt cx="12179332" cy="2483649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AF06189-971B-419B-BF86-29E2312780F5}"/>
                  </a:ext>
                </a:extLst>
              </p:cNvPr>
              <p:cNvSpPr/>
              <p:nvPr/>
            </p:nvSpPr>
            <p:spPr>
              <a:xfrm>
                <a:off x="4666" y="2186177"/>
                <a:ext cx="12179332" cy="2391650"/>
              </a:xfrm>
              <a:custGeom>
                <a:avLst/>
                <a:gdLst>
                  <a:gd name="connsiteX0" fmla="*/ 11651647 w 12179332"/>
                  <a:gd name="connsiteY0" fmla="*/ 2194846 h 2391650"/>
                  <a:gd name="connsiteX1" fmla="*/ 11651647 w 12179332"/>
                  <a:gd name="connsiteY1" fmla="*/ 1418654 h 2391650"/>
                  <a:gd name="connsiteX2" fmla="*/ 11901201 w 12179332"/>
                  <a:gd name="connsiteY2" fmla="*/ 1418654 h 2391650"/>
                  <a:gd name="connsiteX3" fmla="*/ 11902630 w 12179332"/>
                  <a:gd name="connsiteY3" fmla="*/ 1406176 h 2391650"/>
                  <a:gd name="connsiteX4" fmla="*/ 10870120 w 12179332"/>
                  <a:gd name="connsiteY4" fmla="*/ 590645 h 2391650"/>
                  <a:gd name="connsiteX5" fmla="*/ 10811161 w 12179332"/>
                  <a:gd name="connsiteY5" fmla="*/ 638747 h 2391650"/>
                  <a:gd name="connsiteX6" fmla="*/ 9976580 w 12179332"/>
                  <a:gd name="connsiteY6" fmla="*/ 1323689 h 2391650"/>
                  <a:gd name="connsiteX7" fmla="*/ 9901714 w 12179332"/>
                  <a:gd name="connsiteY7" fmla="*/ 1359980 h 2391650"/>
                  <a:gd name="connsiteX8" fmla="*/ 8941403 w 12179332"/>
                  <a:gd name="connsiteY8" fmla="*/ 1551527 h 2391650"/>
                  <a:gd name="connsiteX9" fmla="*/ 8898160 w 12179332"/>
                  <a:gd name="connsiteY9" fmla="*/ 1603343 h 2391650"/>
                  <a:gd name="connsiteX10" fmla="*/ 8901589 w 12179332"/>
                  <a:gd name="connsiteY10" fmla="*/ 2131124 h 2391650"/>
                  <a:gd name="connsiteX11" fmla="*/ 8901589 w 12179332"/>
                  <a:gd name="connsiteY11" fmla="*/ 2188274 h 2391650"/>
                  <a:gd name="connsiteX12" fmla="*/ 8461915 w 12179332"/>
                  <a:gd name="connsiteY12" fmla="*/ 2188274 h 2391650"/>
                  <a:gd name="connsiteX13" fmla="*/ 8423339 w 12179332"/>
                  <a:gd name="connsiteY13" fmla="*/ 1966246 h 2391650"/>
                  <a:gd name="connsiteX14" fmla="*/ 8452675 w 12179332"/>
                  <a:gd name="connsiteY14" fmla="*/ 1900333 h 2391650"/>
                  <a:gd name="connsiteX15" fmla="*/ 8553069 w 12179332"/>
                  <a:gd name="connsiteY15" fmla="*/ 1778699 h 2391650"/>
                  <a:gd name="connsiteX16" fmla="*/ 8608695 w 12179332"/>
                  <a:gd name="connsiteY16" fmla="*/ 1726121 h 2391650"/>
                  <a:gd name="connsiteX17" fmla="*/ 8733853 w 12179332"/>
                  <a:gd name="connsiteY17" fmla="*/ 1267587 h 2391650"/>
                  <a:gd name="connsiteX18" fmla="*/ 8708517 w 12179332"/>
                  <a:gd name="connsiteY18" fmla="*/ 1185005 h 2391650"/>
                  <a:gd name="connsiteX19" fmla="*/ 8716328 w 12179332"/>
                  <a:gd name="connsiteY19" fmla="*/ 1053179 h 2391650"/>
                  <a:gd name="connsiteX20" fmla="*/ 8494109 w 12179332"/>
                  <a:gd name="connsiteY20" fmla="*/ 851630 h 2391650"/>
                  <a:gd name="connsiteX21" fmla="*/ 8448961 w 12179332"/>
                  <a:gd name="connsiteY21" fmla="*/ 816578 h 2391650"/>
                  <a:gd name="connsiteX22" fmla="*/ 8400098 w 12179332"/>
                  <a:gd name="connsiteY22" fmla="*/ 714566 h 2391650"/>
                  <a:gd name="connsiteX23" fmla="*/ 8098917 w 12179332"/>
                  <a:gd name="connsiteY23" fmla="*/ 637604 h 2391650"/>
                  <a:gd name="connsiteX24" fmla="*/ 7970425 w 12179332"/>
                  <a:gd name="connsiteY24" fmla="*/ 878586 h 2391650"/>
                  <a:gd name="connsiteX25" fmla="*/ 7952994 w 12179332"/>
                  <a:gd name="connsiteY25" fmla="*/ 924592 h 2391650"/>
                  <a:gd name="connsiteX26" fmla="*/ 7851267 w 12179332"/>
                  <a:gd name="connsiteY26" fmla="*/ 1332833 h 2391650"/>
                  <a:gd name="connsiteX27" fmla="*/ 7837361 w 12179332"/>
                  <a:gd name="connsiteY27" fmla="*/ 1425416 h 2391650"/>
                  <a:gd name="connsiteX28" fmla="*/ 7801261 w 12179332"/>
                  <a:gd name="connsiteY28" fmla="*/ 1727549 h 2391650"/>
                  <a:gd name="connsiteX29" fmla="*/ 8084058 w 12179332"/>
                  <a:gd name="connsiteY29" fmla="*/ 1845564 h 2391650"/>
                  <a:gd name="connsiteX30" fmla="*/ 8201311 w 12179332"/>
                  <a:gd name="connsiteY30" fmla="*/ 1934528 h 2391650"/>
                  <a:gd name="connsiteX31" fmla="*/ 8175213 w 12179332"/>
                  <a:gd name="connsiteY31" fmla="*/ 2169033 h 2391650"/>
                  <a:gd name="connsiteX32" fmla="*/ 7709631 w 12179332"/>
                  <a:gd name="connsiteY32" fmla="*/ 2185702 h 2391650"/>
                  <a:gd name="connsiteX33" fmla="*/ 7589615 w 12179332"/>
                  <a:gd name="connsiteY33" fmla="*/ 2032064 h 2391650"/>
                  <a:gd name="connsiteX34" fmla="*/ 7588568 w 12179332"/>
                  <a:gd name="connsiteY34" fmla="*/ 2027587 h 2391650"/>
                  <a:gd name="connsiteX35" fmla="*/ 7493318 w 12179332"/>
                  <a:gd name="connsiteY35" fmla="*/ 1820894 h 2391650"/>
                  <a:gd name="connsiteX36" fmla="*/ 7271290 w 12179332"/>
                  <a:gd name="connsiteY36" fmla="*/ 1879473 h 2391650"/>
                  <a:gd name="connsiteX37" fmla="*/ 7245763 w 12179332"/>
                  <a:gd name="connsiteY37" fmla="*/ 1886903 h 2391650"/>
                  <a:gd name="connsiteX38" fmla="*/ 7105459 w 12179332"/>
                  <a:gd name="connsiteY38" fmla="*/ 2083784 h 2391650"/>
                  <a:gd name="connsiteX39" fmla="*/ 7135083 w 12179332"/>
                  <a:gd name="connsiteY39" fmla="*/ 2188083 h 2391650"/>
                  <a:gd name="connsiteX40" fmla="*/ 6971157 w 12179332"/>
                  <a:gd name="connsiteY40" fmla="*/ 2188464 h 2391650"/>
                  <a:gd name="connsiteX41" fmla="*/ 6930200 w 12179332"/>
                  <a:gd name="connsiteY41" fmla="*/ 2147030 h 2391650"/>
                  <a:gd name="connsiteX42" fmla="*/ 6927723 w 12179332"/>
                  <a:gd name="connsiteY42" fmla="*/ 1538383 h 2391650"/>
                  <a:gd name="connsiteX43" fmla="*/ 6930295 w 12179332"/>
                  <a:gd name="connsiteY43" fmla="*/ 1510665 h 2391650"/>
                  <a:gd name="connsiteX44" fmla="*/ 7198710 w 12179332"/>
                  <a:gd name="connsiteY44" fmla="*/ 1510665 h 2391650"/>
                  <a:gd name="connsiteX45" fmla="*/ 6094762 w 12179332"/>
                  <a:gd name="connsiteY45" fmla="*/ 504444 h 2391650"/>
                  <a:gd name="connsiteX46" fmla="*/ 5025295 w 12179332"/>
                  <a:gd name="connsiteY46" fmla="*/ 1505903 h 2391650"/>
                  <a:gd name="connsiteX47" fmla="*/ 5029962 w 12179332"/>
                  <a:gd name="connsiteY47" fmla="*/ 1521047 h 2391650"/>
                  <a:gd name="connsiteX48" fmla="*/ 5303615 w 12179332"/>
                  <a:gd name="connsiteY48" fmla="*/ 1521047 h 2391650"/>
                  <a:gd name="connsiteX49" fmla="*/ 5303615 w 12179332"/>
                  <a:gd name="connsiteY49" fmla="*/ 2192179 h 2391650"/>
                  <a:gd name="connsiteX50" fmla="*/ 5003769 w 12179332"/>
                  <a:gd name="connsiteY50" fmla="*/ 2192179 h 2391650"/>
                  <a:gd name="connsiteX51" fmla="*/ 5003769 w 12179332"/>
                  <a:gd name="connsiteY51" fmla="*/ 1556957 h 2391650"/>
                  <a:gd name="connsiteX52" fmla="*/ 4124801 w 12179332"/>
                  <a:gd name="connsiteY52" fmla="*/ 1556957 h 2391650"/>
                  <a:gd name="connsiteX53" fmla="*/ 4124801 w 12179332"/>
                  <a:gd name="connsiteY53" fmla="*/ 2200370 h 2391650"/>
                  <a:gd name="connsiteX54" fmla="*/ 3945350 w 12179332"/>
                  <a:gd name="connsiteY54" fmla="*/ 2190464 h 2391650"/>
                  <a:gd name="connsiteX55" fmla="*/ 3945350 w 12179332"/>
                  <a:gd name="connsiteY55" fmla="*/ 262128 h 2391650"/>
                  <a:gd name="connsiteX56" fmla="*/ 3627311 w 12179332"/>
                  <a:gd name="connsiteY56" fmla="*/ 262128 h 2391650"/>
                  <a:gd name="connsiteX57" fmla="*/ 3627311 w 12179332"/>
                  <a:gd name="connsiteY57" fmla="*/ 0 h 2391650"/>
                  <a:gd name="connsiteX58" fmla="*/ 2735771 w 12179332"/>
                  <a:gd name="connsiteY58" fmla="*/ 0 h 2391650"/>
                  <a:gd name="connsiteX59" fmla="*/ 2735771 w 12179332"/>
                  <a:gd name="connsiteY59" fmla="*/ 276892 h 2391650"/>
                  <a:gd name="connsiteX60" fmla="*/ 2417255 w 12179332"/>
                  <a:gd name="connsiteY60" fmla="*/ 260033 h 2391650"/>
                  <a:gd name="connsiteX61" fmla="*/ 2417255 w 12179332"/>
                  <a:gd name="connsiteY61" fmla="*/ 321945 h 2391650"/>
                  <a:gd name="connsiteX62" fmla="*/ 2420112 w 12179332"/>
                  <a:gd name="connsiteY62" fmla="*/ 1358456 h 2391650"/>
                  <a:gd name="connsiteX63" fmla="*/ 2338197 w 12179332"/>
                  <a:gd name="connsiteY63" fmla="*/ 1437704 h 2391650"/>
                  <a:gd name="connsiteX64" fmla="*/ 1938528 w 12179332"/>
                  <a:gd name="connsiteY64" fmla="*/ 1430941 h 2391650"/>
                  <a:gd name="connsiteX65" fmla="*/ 1865757 w 12179332"/>
                  <a:gd name="connsiteY65" fmla="*/ 1397508 h 2391650"/>
                  <a:gd name="connsiteX66" fmla="*/ 1428655 w 12179332"/>
                  <a:gd name="connsiteY66" fmla="*/ 882777 h 2391650"/>
                  <a:gd name="connsiteX67" fmla="*/ 1346168 w 12179332"/>
                  <a:gd name="connsiteY67" fmla="*/ 867251 h 2391650"/>
                  <a:gd name="connsiteX68" fmla="*/ 787241 w 12179332"/>
                  <a:gd name="connsiteY68" fmla="*/ 1141667 h 2391650"/>
                  <a:gd name="connsiteX69" fmla="*/ 721709 w 12179332"/>
                  <a:gd name="connsiteY69" fmla="*/ 1171385 h 2391650"/>
                  <a:gd name="connsiteX70" fmla="*/ 721709 w 12179332"/>
                  <a:gd name="connsiteY70" fmla="*/ 926878 h 2391650"/>
                  <a:gd name="connsiteX71" fmla="*/ 468154 w 12179332"/>
                  <a:gd name="connsiteY71" fmla="*/ 926878 h 2391650"/>
                  <a:gd name="connsiteX72" fmla="*/ 469487 w 12179332"/>
                  <a:gd name="connsiteY72" fmla="*/ 1217581 h 2391650"/>
                  <a:gd name="connsiteX73" fmla="*/ 411575 w 12179332"/>
                  <a:gd name="connsiteY73" fmla="*/ 1311593 h 2391650"/>
                  <a:gd name="connsiteX74" fmla="*/ 206312 w 12179332"/>
                  <a:gd name="connsiteY74" fmla="*/ 1421606 h 2391650"/>
                  <a:gd name="connsiteX75" fmla="*/ 66675 w 12179332"/>
                  <a:gd name="connsiteY75" fmla="*/ 1498283 h 2391650"/>
                  <a:gd name="connsiteX76" fmla="*/ 69056 w 12179332"/>
                  <a:gd name="connsiteY76" fmla="*/ 1506950 h 2391650"/>
                  <a:gd name="connsiteX77" fmla="*/ 340614 w 12179332"/>
                  <a:gd name="connsiteY77" fmla="*/ 1521238 h 2391650"/>
                  <a:gd name="connsiteX78" fmla="*/ 340614 w 12179332"/>
                  <a:gd name="connsiteY78" fmla="*/ 2185321 h 2391650"/>
                  <a:gd name="connsiteX79" fmla="*/ 284702 w 12179332"/>
                  <a:gd name="connsiteY79" fmla="*/ 2188845 h 2391650"/>
                  <a:gd name="connsiteX80" fmla="*/ 0 w 12179332"/>
                  <a:gd name="connsiteY80" fmla="*/ 2199704 h 2391650"/>
                  <a:gd name="connsiteX81" fmla="*/ 0 w 12179332"/>
                  <a:gd name="connsiteY81" fmla="*/ 2275808 h 2391650"/>
                  <a:gd name="connsiteX82" fmla="*/ 415290 w 12179332"/>
                  <a:gd name="connsiteY82" fmla="*/ 2275808 h 2391650"/>
                  <a:gd name="connsiteX83" fmla="*/ 415290 w 12179332"/>
                  <a:gd name="connsiteY83" fmla="*/ 1438751 h 2391650"/>
                  <a:gd name="connsiteX84" fmla="*/ 368713 w 12179332"/>
                  <a:gd name="connsiteY84" fmla="*/ 1427036 h 2391650"/>
                  <a:gd name="connsiteX85" fmla="*/ 482251 w 12179332"/>
                  <a:gd name="connsiteY85" fmla="*/ 1364456 h 2391650"/>
                  <a:gd name="connsiteX86" fmla="*/ 527114 w 12179332"/>
                  <a:gd name="connsiteY86" fmla="*/ 1286923 h 2391650"/>
                  <a:gd name="connsiteX87" fmla="*/ 526352 w 12179332"/>
                  <a:gd name="connsiteY87" fmla="*/ 1021271 h 2391650"/>
                  <a:gd name="connsiteX88" fmla="*/ 626554 w 12179332"/>
                  <a:gd name="connsiteY88" fmla="*/ 1021271 h 2391650"/>
                  <a:gd name="connsiteX89" fmla="*/ 650272 w 12179332"/>
                  <a:gd name="connsiteY89" fmla="*/ 1288352 h 2391650"/>
                  <a:gd name="connsiteX90" fmla="*/ 1365790 w 12179332"/>
                  <a:gd name="connsiteY90" fmla="*/ 945261 h 2391650"/>
                  <a:gd name="connsiteX91" fmla="*/ 1393793 w 12179332"/>
                  <a:gd name="connsiteY91" fmla="*/ 975074 h 2391650"/>
                  <a:gd name="connsiteX92" fmla="*/ 1815751 w 12179332"/>
                  <a:gd name="connsiteY92" fmla="*/ 1465231 h 2391650"/>
                  <a:gd name="connsiteX93" fmla="*/ 1900619 w 12179332"/>
                  <a:gd name="connsiteY93" fmla="*/ 1503617 h 2391650"/>
                  <a:gd name="connsiteX94" fmla="*/ 2438305 w 12179332"/>
                  <a:gd name="connsiteY94" fmla="*/ 1503902 h 2391650"/>
                  <a:gd name="connsiteX95" fmla="*/ 2490692 w 12179332"/>
                  <a:gd name="connsiteY95" fmla="*/ 1450277 h 2391650"/>
                  <a:gd name="connsiteX96" fmla="*/ 2489835 w 12179332"/>
                  <a:gd name="connsiteY96" fmla="*/ 404241 h 2391650"/>
                  <a:gd name="connsiteX97" fmla="*/ 2489835 w 12179332"/>
                  <a:gd name="connsiteY97" fmla="*/ 344234 h 2391650"/>
                  <a:gd name="connsiteX98" fmla="*/ 2799779 w 12179332"/>
                  <a:gd name="connsiteY98" fmla="*/ 344234 h 2391650"/>
                  <a:gd name="connsiteX99" fmla="*/ 2799779 w 12179332"/>
                  <a:gd name="connsiteY99" fmla="*/ 72009 h 2391650"/>
                  <a:gd name="connsiteX100" fmla="*/ 3557683 w 12179332"/>
                  <a:gd name="connsiteY100" fmla="*/ 72009 h 2391650"/>
                  <a:gd name="connsiteX101" fmla="*/ 3557683 w 12179332"/>
                  <a:gd name="connsiteY101" fmla="*/ 327089 h 2391650"/>
                  <a:gd name="connsiteX102" fmla="*/ 3875818 w 12179332"/>
                  <a:gd name="connsiteY102" fmla="*/ 327089 h 2391650"/>
                  <a:gd name="connsiteX103" fmla="*/ 3875818 w 12179332"/>
                  <a:gd name="connsiteY103" fmla="*/ 2273808 h 2391650"/>
                  <a:gd name="connsiteX104" fmla="*/ 4196429 w 12179332"/>
                  <a:gd name="connsiteY104" fmla="*/ 2273808 h 2391650"/>
                  <a:gd name="connsiteX105" fmla="*/ 4196429 w 12179332"/>
                  <a:gd name="connsiteY105" fmla="*/ 1632966 h 2391650"/>
                  <a:gd name="connsiteX106" fmla="*/ 4934141 w 12179332"/>
                  <a:gd name="connsiteY106" fmla="*/ 1632966 h 2391650"/>
                  <a:gd name="connsiteX107" fmla="*/ 4934141 w 12179332"/>
                  <a:gd name="connsiteY107" fmla="*/ 2273332 h 2391650"/>
                  <a:gd name="connsiteX108" fmla="*/ 5380482 w 12179332"/>
                  <a:gd name="connsiteY108" fmla="*/ 2273332 h 2391650"/>
                  <a:gd name="connsiteX109" fmla="*/ 5380482 w 12179332"/>
                  <a:gd name="connsiteY109" fmla="*/ 1435989 h 2391650"/>
                  <a:gd name="connsiteX110" fmla="*/ 5235607 w 12179332"/>
                  <a:gd name="connsiteY110" fmla="*/ 1435989 h 2391650"/>
                  <a:gd name="connsiteX111" fmla="*/ 6094762 w 12179332"/>
                  <a:gd name="connsiteY111" fmla="*/ 617887 h 2391650"/>
                  <a:gd name="connsiteX112" fmla="*/ 7006304 w 12179332"/>
                  <a:gd name="connsiteY112" fmla="*/ 1422940 h 2391650"/>
                  <a:gd name="connsiteX113" fmla="*/ 6850380 w 12179332"/>
                  <a:gd name="connsiteY113" fmla="*/ 1431608 h 2391650"/>
                  <a:gd name="connsiteX114" fmla="*/ 6850380 w 12179332"/>
                  <a:gd name="connsiteY114" fmla="*/ 2276951 h 2391650"/>
                  <a:gd name="connsiteX115" fmla="*/ 7085933 w 12179332"/>
                  <a:gd name="connsiteY115" fmla="*/ 2276570 h 2391650"/>
                  <a:gd name="connsiteX116" fmla="*/ 7144988 w 12179332"/>
                  <a:gd name="connsiteY116" fmla="*/ 2305050 h 2391650"/>
                  <a:gd name="connsiteX117" fmla="*/ 7399973 w 12179332"/>
                  <a:gd name="connsiteY117" fmla="*/ 2351246 h 2391650"/>
                  <a:gd name="connsiteX118" fmla="*/ 7486365 w 12179332"/>
                  <a:gd name="connsiteY118" fmla="*/ 2335816 h 2391650"/>
                  <a:gd name="connsiteX119" fmla="*/ 7637526 w 12179332"/>
                  <a:gd name="connsiteY119" fmla="*/ 2312003 h 2391650"/>
                  <a:gd name="connsiteX120" fmla="*/ 7761256 w 12179332"/>
                  <a:gd name="connsiteY120" fmla="*/ 2265712 h 2391650"/>
                  <a:gd name="connsiteX121" fmla="*/ 7951565 w 12179332"/>
                  <a:gd name="connsiteY121" fmla="*/ 2262092 h 2391650"/>
                  <a:gd name="connsiteX122" fmla="*/ 8229695 w 12179332"/>
                  <a:gd name="connsiteY122" fmla="*/ 2261902 h 2391650"/>
                  <a:gd name="connsiteX123" fmla="*/ 8264747 w 12179332"/>
                  <a:gd name="connsiteY123" fmla="*/ 1882807 h 2391650"/>
                  <a:gd name="connsiteX124" fmla="*/ 8249698 w 12179332"/>
                  <a:gd name="connsiteY124" fmla="*/ 1857375 h 2391650"/>
                  <a:gd name="connsiteX125" fmla="*/ 8113776 w 12179332"/>
                  <a:gd name="connsiteY125" fmla="*/ 1752029 h 2391650"/>
                  <a:gd name="connsiteX126" fmla="*/ 7869555 w 12179332"/>
                  <a:gd name="connsiteY126" fmla="*/ 1711643 h 2391650"/>
                  <a:gd name="connsiteX127" fmla="*/ 7839266 w 12179332"/>
                  <a:gd name="connsiteY127" fmla="*/ 1548098 h 2391650"/>
                  <a:gd name="connsiteX128" fmla="*/ 7993952 w 12179332"/>
                  <a:gd name="connsiteY128" fmla="*/ 1383697 h 2391650"/>
                  <a:gd name="connsiteX129" fmla="*/ 8042339 w 12179332"/>
                  <a:gd name="connsiteY129" fmla="*/ 979265 h 2391650"/>
                  <a:gd name="connsiteX130" fmla="*/ 8052816 w 12179332"/>
                  <a:gd name="connsiteY130" fmla="*/ 836581 h 2391650"/>
                  <a:gd name="connsiteX131" fmla="*/ 8184928 w 12179332"/>
                  <a:gd name="connsiteY131" fmla="*/ 696278 h 2391650"/>
                  <a:gd name="connsiteX132" fmla="*/ 8386858 w 12179332"/>
                  <a:gd name="connsiteY132" fmla="*/ 810006 h 2391650"/>
                  <a:gd name="connsiteX133" fmla="*/ 8413242 w 12179332"/>
                  <a:gd name="connsiteY133" fmla="*/ 930593 h 2391650"/>
                  <a:gd name="connsiteX134" fmla="*/ 8473059 w 12179332"/>
                  <a:gd name="connsiteY134" fmla="*/ 924401 h 2391650"/>
                  <a:gd name="connsiteX135" fmla="*/ 8651176 w 12179332"/>
                  <a:gd name="connsiteY135" fmla="*/ 1082993 h 2391650"/>
                  <a:gd name="connsiteX136" fmla="*/ 8630221 w 12179332"/>
                  <a:gd name="connsiteY136" fmla="*/ 1221200 h 2391650"/>
                  <a:gd name="connsiteX137" fmla="*/ 8648986 w 12179332"/>
                  <a:gd name="connsiteY137" fmla="*/ 1299591 h 2391650"/>
                  <a:gd name="connsiteX138" fmla="*/ 8709850 w 12179332"/>
                  <a:gd name="connsiteY138" fmla="*/ 1365314 h 2391650"/>
                  <a:gd name="connsiteX139" fmla="*/ 8729472 w 12179332"/>
                  <a:gd name="connsiteY139" fmla="*/ 1562195 h 2391650"/>
                  <a:gd name="connsiteX140" fmla="*/ 8543258 w 12179332"/>
                  <a:gd name="connsiteY140" fmla="*/ 1665256 h 2391650"/>
                  <a:gd name="connsiteX141" fmla="*/ 8501158 w 12179332"/>
                  <a:gd name="connsiteY141" fmla="*/ 1663351 h 2391650"/>
                  <a:gd name="connsiteX142" fmla="*/ 8415337 w 12179332"/>
                  <a:gd name="connsiteY142" fmla="*/ 1839563 h 2391650"/>
                  <a:gd name="connsiteX143" fmla="*/ 8365713 w 12179332"/>
                  <a:gd name="connsiteY143" fmla="*/ 1959102 h 2391650"/>
                  <a:gd name="connsiteX144" fmla="*/ 8367999 w 12179332"/>
                  <a:gd name="connsiteY144" fmla="*/ 1987486 h 2391650"/>
                  <a:gd name="connsiteX145" fmla="*/ 8394478 w 12179332"/>
                  <a:gd name="connsiteY145" fmla="*/ 2252758 h 2391650"/>
                  <a:gd name="connsiteX146" fmla="*/ 8975598 w 12179332"/>
                  <a:gd name="connsiteY146" fmla="*/ 2252758 h 2391650"/>
                  <a:gd name="connsiteX147" fmla="*/ 8975598 w 12179332"/>
                  <a:gd name="connsiteY147" fmla="*/ 2195132 h 2391650"/>
                  <a:gd name="connsiteX148" fmla="*/ 8974836 w 12179332"/>
                  <a:gd name="connsiteY148" fmla="*/ 1667351 h 2391650"/>
                  <a:gd name="connsiteX149" fmla="*/ 9023604 w 12179332"/>
                  <a:gd name="connsiteY149" fmla="*/ 1605629 h 2391650"/>
                  <a:gd name="connsiteX150" fmla="*/ 9920478 w 12179332"/>
                  <a:gd name="connsiteY150" fmla="*/ 1436561 h 2391650"/>
                  <a:gd name="connsiteX151" fmla="*/ 9991820 w 12179332"/>
                  <a:gd name="connsiteY151" fmla="*/ 1403604 h 2391650"/>
                  <a:gd name="connsiteX152" fmla="*/ 10470738 w 12179332"/>
                  <a:gd name="connsiteY152" fmla="*/ 1012508 h 2391650"/>
                  <a:gd name="connsiteX153" fmla="*/ 10870120 w 12179332"/>
                  <a:gd name="connsiteY153" fmla="*/ 685800 h 2391650"/>
                  <a:gd name="connsiteX154" fmla="*/ 11694700 w 12179332"/>
                  <a:gd name="connsiteY154" fmla="*/ 1337215 h 2391650"/>
                  <a:gd name="connsiteX155" fmla="*/ 11577637 w 12179332"/>
                  <a:gd name="connsiteY155" fmla="*/ 1356836 h 2391650"/>
                  <a:gd name="connsiteX156" fmla="*/ 11577637 w 12179332"/>
                  <a:gd name="connsiteY156" fmla="*/ 2261330 h 2391650"/>
                  <a:gd name="connsiteX157" fmla="*/ 12179332 w 12179332"/>
                  <a:gd name="connsiteY157" fmla="*/ 2261330 h 2391650"/>
                  <a:gd name="connsiteX158" fmla="*/ 12179332 w 12179332"/>
                  <a:gd name="connsiteY158" fmla="*/ 2194751 h 2391650"/>
                  <a:gd name="connsiteX159" fmla="*/ 11651647 w 12179332"/>
                  <a:gd name="connsiteY159" fmla="*/ 2194846 h 2391650"/>
                  <a:gd name="connsiteX160" fmla="*/ 7525322 w 12179332"/>
                  <a:gd name="connsiteY160" fmla="*/ 2265426 h 2391650"/>
                  <a:gd name="connsiteX161" fmla="*/ 7403592 w 12179332"/>
                  <a:gd name="connsiteY161" fmla="*/ 2239137 h 2391650"/>
                  <a:gd name="connsiteX162" fmla="*/ 7388543 w 12179332"/>
                  <a:gd name="connsiteY162" fmla="*/ 2261807 h 2391650"/>
                  <a:gd name="connsiteX163" fmla="*/ 7219379 w 12179332"/>
                  <a:gd name="connsiteY163" fmla="*/ 2302288 h 2391650"/>
                  <a:gd name="connsiteX164" fmla="*/ 7189280 w 12179332"/>
                  <a:gd name="connsiteY164" fmla="*/ 2195322 h 2391650"/>
                  <a:gd name="connsiteX165" fmla="*/ 7173754 w 12179332"/>
                  <a:gd name="connsiteY165" fmla="*/ 2077212 h 2391650"/>
                  <a:gd name="connsiteX166" fmla="*/ 7157371 w 12179332"/>
                  <a:gd name="connsiteY166" fmla="*/ 1996726 h 2391650"/>
                  <a:gd name="connsiteX167" fmla="*/ 7258812 w 12179332"/>
                  <a:gd name="connsiteY167" fmla="*/ 1956054 h 2391650"/>
                  <a:gd name="connsiteX168" fmla="*/ 7350728 w 12179332"/>
                  <a:gd name="connsiteY168" fmla="*/ 1927384 h 2391650"/>
                  <a:gd name="connsiteX169" fmla="*/ 7491889 w 12179332"/>
                  <a:gd name="connsiteY169" fmla="*/ 1919478 h 2391650"/>
                  <a:gd name="connsiteX170" fmla="*/ 7502843 w 12179332"/>
                  <a:gd name="connsiteY170" fmla="*/ 2008442 h 2391650"/>
                  <a:gd name="connsiteX171" fmla="*/ 7448265 w 12179332"/>
                  <a:gd name="connsiteY171" fmla="*/ 2081498 h 2391650"/>
                  <a:gd name="connsiteX172" fmla="*/ 7541610 w 12179332"/>
                  <a:gd name="connsiteY172" fmla="*/ 2105406 h 2391650"/>
                  <a:gd name="connsiteX173" fmla="*/ 7602284 w 12179332"/>
                  <a:gd name="connsiteY173" fmla="*/ 2158365 h 2391650"/>
                  <a:gd name="connsiteX174" fmla="*/ 7525322 w 12179332"/>
                  <a:gd name="connsiteY174" fmla="*/ 2265426 h 239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</a:cxnLst>
                <a:rect l="l" t="t" r="r" b="b"/>
                <a:pathLst>
                  <a:path w="12179332" h="2391650">
                    <a:moveTo>
                      <a:pt x="11651647" y="2194846"/>
                    </a:moveTo>
                    <a:cubicBezTo>
                      <a:pt x="11651647" y="1933194"/>
                      <a:pt x="11651647" y="1680877"/>
                      <a:pt x="11651647" y="1418654"/>
                    </a:cubicBezTo>
                    <a:cubicBezTo>
                      <a:pt x="11736704" y="1418654"/>
                      <a:pt x="11818905" y="1418654"/>
                      <a:pt x="11901201" y="1418654"/>
                    </a:cubicBezTo>
                    <a:cubicBezTo>
                      <a:pt x="11901678" y="1414463"/>
                      <a:pt x="11902155" y="1410367"/>
                      <a:pt x="11902630" y="1406176"/>
                    </a:cubicBezTo>
                    <a:cubicBezTo>
                      <a:pt x="11558587" y="1134428"/>
                      <a:pt x="11214544" y="862775"/>
                      <a:pt x="10870120" y="590645"/>
                    </a:cubicBezTo>
                    <a:cubicBezTo>
                      <a:pt x="10847927" y="608743"/>
                      <a:pt x="10829448" y="623697"/>
                      <a:pt x="10811161" y="638747"/>
                    </a:cubicBezTo>
                    <a:cubicBezTo>
                      <a:pt x="10533126" y="867251"/>
                      <a:pt x="10255377" y="1096137"/>
                      <a:pt x="9976580" y="1323689"/>
                    </a:cubicBezTo>
                    <a:cubicBezTo>
                      <a:pt x="9955529" y="1340834"/>
                      <a:pt x="9928193" y="1354550"/>
                      <a:pt x="9901714" y="1359980"/>
                    </a:cubicBezTo>
                    <a:cubicBezTo>
                      <a:pt x="9581864" y="1425226"/>
                      <a:pt x="9261824" y="1489139"/>
                      <a:pt x="8941403" y="1551527"/>
                    </a:cubicBezTo>
                    <a:cubicBezTo>
                      <a:pt x="8907971" y="1558004"/>
                      <a:pt x="8897684" y="1569339"/>
                      <a:pt x="8898160" y="1603343"/>
                    </a:cubicBezTo>
                    <a:cubicBezTo>
                      <a:pt x="8900732" y="1779270"/>
                      <a:pt x="8900732" y="1955197"/>
                      <a:pt x="8901589" y="2131124"/>
                    </a:cubicBezTo>
                    <a:cubicBezTo>
                      <a:pt x="8901684" y="2147983"/>
                      <a:pt x="8901589" y="2164937"/>
                      <a:pt x="8901589" y="2188274"/>
                    </a:cubicBezTo>
                    <a:cubicBezTo>
                      <a:pt x="8752141" y="2188274"/>
                      <a:pt x="8608695" y="2188274"/>
                      <a:pt x="8461915" y="2188274"/>
                    </a:cubicBezTo>
                    <a:cubicBezTo>
                      <a:pt x="8449437" y="2115503"/>
                      <a:pt x="8437912" y="2040636"/>
                      <a:pt x="8423339" y="1966246"/>
                    </a:cubicBezTo>
                    <a:cubicBezTo>
                      <a:pt x="8417243" y="1935004"/>
                      <a:pt x="8430006" y="1920716"/>
                      <a:pt x="8452675" y="1900333"/>
                    </a:cubicBezTo>
                    <a:cubicBezTo>
                      <a:pt x="8491537" y="1865281"/>
                      <a:pt x="8528590" y="1824323"/>
                      <a:pt x="8553069" y="1778699"/>
                    </a:cubicBezTo>
                    <a:cubicBezTo>
                      <a:pt x="8567737" y="1751362"/>
                      <a:pt x="8577929" y="1735074"/>
                      <a:pt x="8608695" y="1726121"/>
                    </a:cubicBezTo>
                    <a:cubicBezTo>
                      <a:pt x="8830056" y="1661541"/>
                      <a:pt x="8892350" y="1432941"/>
                      <a:pt x="8733853" y="1267587"/>
                    </a:cubicBezTo>
                    <a:cubicBezTo>
                      <a:pt x="8710041" y="1242727"/>
                      <a:pt x="8700040" y="1221581"/>
                      <a:pt x="8708517" y="1185005"/>
                    </a:cubicBezTo>
                    <a:cubicBezTo>
                      <a:pt x="8718328" y="1142619"/>
                      <a:pt x="8720137" y="1096804"/>
                      <a:pt x="8716328" y="1053179"/>
                    </a:cubicBezTo>
                    <a:cubicBezTo>
                      <a:pt x="8705755" y="934212"/>
                      <a:pt x="8611648" y="849821"/>
                      <a:pt x="8494109" y="851630"/>
                    </a:cubicBezTo>
                    <a:cubicBezTo>
                      <a:pt x="8466010" y="852011"/>
                      <a:pt x="8457343" y="841915"/>
                      <a:pt x="8448961" y="816578"/>
                    </a:cubicBezTo>
                    <a:cubicBezTo>
                      <a:pt x="8437245" y="780955"/>
                      <a:pt x="8421624" y="745046"/>
                      <a:pt x="8400098" y="714566"/>
                    </a:cubicBezTo>
                    <a:cubicBezTo>
                      <a:pt x="8339042" y="628269"/>
                      <a:pt x="8192548" y="592646"/>
                      <a:pt x="8098917" y="637604"/>
                    </a:cubicBezTo>
                    <a:cubicBezTo>
                      <a:pt x="8027480" y="671894"/>
                      <a:pt x="7966234" y="789432"/>
                      <a:pt x="7970425" y="878586"/>
                    </a:cubicBezTo>
                    <a:cubicBezTo>
                      <a:pt x="7971187" y="893921"/>
                      <a:pt x="7964329" y="916115"/>
                      <a:pt x="7952994" y="924592"/>
                    </a:cubicBezTo>
                    <a:cubicBezTo>
                      <a:pt x="7805928" y="1034701"/>
                      <a:pt x="7770019" y="1167765"/>
                      <a:pt x="7851267" y="1332833"/>
                    </a:cubicBezTo>
                    <a:cubicBezTo>
                      <a:pt x="7870794" y="1372457"/>
                      <a:pt x="7865936" y="1393698"/>
                      <a:pt x="7837361" y="1425416"/>
                    </a:cubicBezTo>
                    <a:cubicBezTo>
                      <a:pt x="7753445" y="1518285"/>
                      <a:pt x="7742873" y="1628204"/>
                      <a:pt x="7801261" y="1727549"/>
                    </a:cubicBezTo>
                    <a:cubicBezTo>
                      <a:pt x="7864888" y="1835753"/>
                      <a:pt x="7953470" y="1872710"/>
                      <a:pt x="8084058" y="1845564"/>
                    </a:cubicBezTo>
                    <a:cubicBezTo>
                      <a:pt x="8115586" y="1838992"/>
                      <a:pt x="8204073" y="1903571"/>
                      <a:pt x="8201311" y="1934528"/>
                    </a:cubicBezTo>
                    <a:cubicBezTo>
                      <a:pt x="8194453" y="2011490"/>
                      <a:pt x="8184452" y="2088261"/>
                      <a:pt x="8175213" y="2169033"/>
                    </a:cubicBezTo>
                    <a:cubicBezTo>
                      <a:pt x="8017288" y="2174653"/>
                      <a:pt x="7862697" y="2180177"/>
                      <a:pt x="7709631" y="2185702"/>
                    </a:cubicBezTo>
                    <a:cubicBezTo>
                      <a:pt x="7681150" y="2091500"/>
                      <a:pt x="7681150" y="2091500"/>
                      <a:pt x="7589615" y="2032064"/>
                    </a:cubicBezTo>
                    <a:cubicBezTo>
                      <a:pt x="7589235" y="2030540"/>
                      <a:pt x="7588377" y="2029015"/>
                      <a:pt x="7588568" y="2027587"/>
                    </a:cubicBezTo>
                    <a:cubicBezTo>
                      <a:pt x="7599998" y="1919669"/>
                      <a:pt x="7570851" y="1856423"/>
                      <a:pt x="7493318" y="1820894"/>
                    </a:cubicBezTo>
                    <a:cubicBezTo>
                      <a:pt x="7402640" y="1779270"/>
                      <a:pt x="7357110" y="1791653"/>
                      <a:pt x="7271290" y="1879473"/>
                    </a:cubicBezTo>
                    <a:cubicBezTo>
                      <a:pt x="7265861" y="1884998"/>
                      <a:pt x="7254621" y="1885760"/>
                      <a:pt x="7245763" y="1886903"/>
                    </a:cubicBezTo>
                    <a:cubicBezTo>
                      <a:pt x="7125748" y="1902047"/>
                      <a:pt x="7079742" y="1965674"/>
                      <a:pt x="7105459" y="2083784"/>
                    </a:cubicBezTo>
                    <a:cubicBezTo>
                      <a:pt x="7113080" y="2118836"/>
                      <a:pt x="7124986" y="2152936"/>
                      <a:pt x="7135083" y="2188083"/>
                    </a:cubicBezTo>
                    <a:cubicBezTo>
                      <a:pt x="7078694" y="2188083"/>
                      <a:pt x="7024878" y="2187035"/>
                      <a:pt x="6971157" y="2188464"/>
                    </a:cubicBezTo>
                    <a:cubicBezTo>
                      <a:pt x="6940582" y="2189321"/>
                      <a:pt x="6930200" y="2178177"/>
                      <a:pt x="6930200" y="2147030"/>
                    </a:cubicBezTo>
                    <a:cubicBezTo>
                      <a:pt x="6930295" y="1944148"/>
                      <a:pt x="6928581" y="1741265"/>
                      <a:pt x="6927723" y="1538383"/>
                    </a:cubicBezTo>
                    <a:cubicBezTo>
                      <a:pt x="6927723" y="1529334"/>
                      <a:pt x="6929438" y="1520190"/>
                      <a:pt x="6930295" y="1510665"/>
                    </a:cubicBezTo>
                    <a:cubicBezTo>
                      <a:pt x="7018687" y="1510665"/>
                      <a:pt x="7104222" y="1510665"/>
                      <a:pt x="7198710" y="1510665"/>
                    </a:cubicBezTo>
                    <a:cubicBezTo>
                      <a:pt x="6827044" y="1171861"/>
                      <a:pt x="6461950" y="839153"/>
                      <a:pt x="6094762" y="504444"/>
                    </a:cubicBezTo>
                    <a:cubicBezTo>
                      <a:pt x="5736241" y="840200"/>
                      <a:pt x="5380768" y="1173004"/>
                      <a:pt x="5025295" y="1505903"/>
                    </a:cubicBezTo>
                    <a:cubicBezTo>
                      <a:pt x="5026819" y="1510951"/>
                      <a:pt x="5028438" y="1515999"/>
                      <a:pt x="5029962" y="1521047"/>
                    </a:cubicBezTo>
                    <a:cubicBezTo>
                      <a:pt x="5119212" y="1521047"/>
                      <a:pt x="5208461" y="1521047"/>
                      <a:pt x="5303615" y="1521047"/>
                    </a:cubicBezTo>
                    <a:cubicBezTo>
                      <a:pt x="5303615" y="1753076"/>
                      <a:pt x="5303615" y="1975295"/>
                      <a:pt x="5303615" y="2192179"/>
                    </a:cubicBezTo>
                    <a:cubicBezTo>
                      <a:pt x="5204174" y="2192179"/>
                      <a:pt x="5106543" y="2192179"/>
                      <a:pt x="5003769" y="2192179"/>
                    </a:cubicBezTo>
                    <a:cubicBezTo>
                      <a:pt x="5003769" y="1975009"/>
                      <a:pt x="5003769" y="1765173"/>
                      <a:pt x="5003769" y="1556957"/>
                    </a:cubicBezTo>
                    <a:cubicBezTo>
                      <a:pt x="4707160" y="1556957"/>
                      <a:pt x="4415981" y="1556957"/>
                      <a:pt x="4124801" y="1556957"/>
                    </a:cubicBezTo>
                    <a:cubicBezTo>
                      <a:pt x="4124801" y="1772888"/>
                      <a:pt x="4124801" y="1984343"/>
                      <a:pt x="4124801" y="2200370"/>
                    </a:cubicBezTo>
                    <a:cubicBezTo>
                      <a:pt x="4064318" y="2197037"/>
                      <a:pt x="4006310" y="2193798"/>
                      <a:pt x="3945350" y="2190464"/>
                    </a:cubicBezTo>
                    <a:cubicBezTo>
                      <a:pt x="3945350" y="1547908"/>
                      <a:pt x="3945350" y="908590"/>
                      <a:pt x="3945350" y="262128"/>
                    </a:cubicBezTo>
                    <a:cubicBezTo>
                      <a:pt x="3839337" y="262128"/>
                      <a:pt x="3735800" y="262128"/>
                      <a:pt x="3627311" y="262128"/>
                    </a:cubicBezTo>
                    <a:cubicBezTo>
                      <a:pt x="3627311" y="170307"/>
                      <a:pt x="3627311" y="85535"/>
                      <a:pt x="3627311" y="0"/>
                    </a:cubicBezTo>
                    <a:cubicBezTo>
                      <a:pt x="3326702" y="0"/>
                      <a:pt x="3031331" y="0"/>
                      <a:pt x="2735771" y="0"/>
                    </a:cubicBezTo>
                    <a:cubicBezTo>
                      <a:pt x="2735771" y="93917"/>
                      <a:pt x="2735771" y="183642"/>
                      <a:pt x="2735771" y="276892"/>
                    </a:cubicBezTo>
                    <a:cubicBezTo>
                      <a:pt x="2629091" y="271272"/>
                      <a:pt x="2525459" y="265748"/>
                      <a:pt x="2417255" y="260033"/>
                    </a:cubicBezTo>
                    <a:cubicBezTo>
                      <a:pt x="2417255" y="284702"/>
                      <a:pt x="2417255" y="303371"/>
                      <a:pt x="2417255" y="321945"/>
                    </a:cubicBezTo>
                    <a:cubicBezTo>
                      <a:pt x="2418207" y="667417"/>
                      <a:pt x="2419160" y="1012984"/>
                      <a:pt x="2420112" y="1358456"/>
                    </a:cubicBezTo>
                    <a:cubicBezTo>
                      <a:pt x="2420303" y="1438942"/>
                      <a:pt x="2420398" y="1439132"/>
                      <a:pt x="2338197" y="1437704"/>
                    </a:cubicBezTo>
                    <a:cubicBezTo>
                      <a:pt x="2204942" y="1435418"/>
                      <a:pt x="2071783" y="1431798"/>
                      <a:pt x="1938528" y="1430941"/>
                    </a:cubicBezTo>
                    <a:cubicBezTo>
                      <a:pt x="1907191" y="1430750"/>
                      <a:pt x="1886045" y="1421606"/>
                      <a:pt x="1865757" y="1397508"/>
                    </a:cubicBezTo>
                    <a:cubicBezTo>
                      <a:pt x="1720596" y="1225486"/>
                      <a:pt x="1572959" y="1055465"/>
                      <a:pt x="1428655" y="882777"/>
                    </a:cubicBezTo>
                    <a:cubicBezTo>
                      <a:pt x="1401604" y="850392"/>
                      <a:pt x="1381792" y="849344"/>
                      <a:pt x="1346168" y="867251"/>
                    </a:cubicBezTo>
                    <a:cubicBezTo>
                      <a:pt x="1160717" y="960310"/>
                      <a:pt x="973741" y="1050608"/>
                      <a:pt x="787241" y="1141667"/>
                    </a:cubicBezTo>
                    <a:cubicBezTo>
                      <a:pt x="769525" y="1150334"/>
                      <a:pt x="751332" y="1157954"/>
                      <a:pt x="721709" y="1171385"/>
                    </a:cubicBezTo>
                    <a:cubicBezTo>
                      <a:pt x="721709" y="1083945"/>
                      <a:pt x="721709" y="1007078"/>
                      <a:pt x="721709" y="926878"/>
                    </a:cubicBezTo>
                    <a:cubicBezTo>
                      <a:pt x="633984" y="926878"/>
                      <a:pt x="555593" y="926878"/>
                      <a:pt x="468154" y="926878"/>
                    </a:cubicBezTo>
                    <a:cubicBezTo>
                      <a:pt x="468154" y="1024985"/>
                      <a:pt x="464915" y="1121474"/>
                      <a:pt x="469487" y="1217581"/>
                    </a:cubicBezTo>
                    <a:cubicBezTo>
                      <a:pt x="471869" y="1266730"/>
                      <a:pt x="453581" y="1291304"/>
                      <a:pt x="411575" y="1311593"/>
                    </a:cubicBezTo>
                    <a:cubicBezTo>
                      <a:pt x="341757" y="1345311"/>
                      <a:pt x="274511" y="1384459"/>
                      <a:pt x="206312" y="1421606"/>
                    </a:cubicBezTo>
                    <a:cubicBezTo>
                      <a:pt x="159639" y="1446943"/>
                      <a:pt x="113157" y="1472756"/>
                      <a:pt x="66675" y="1498283"/>
                    </a:cubicBezTo>
                    <a:cubicBezTo>
                      <a:pt x="67437" y="1501140"/>
                      <a:pt x="68199" y="1504093"/>
                      <a:pt x="69056" y="1506950"/>
                    </a:cubicBezTo>
                    <a:cubicBezTo>
                      <a:pt x="156686" y="1511618"/>
                      <a:pt x="244412" y="1516190"/>
                      <a:pt x="340614" y="1521238"/>
                    </a:cubicBezTo>
                    <a:cubicBezTo>
                      <a:pt x="340614" y="1744599"/>
                      <a:pt x="340614" y="1962531"/>
                      <a:pt x="340614" y="2185321"/>
                    </a:cubicBezTo>
                    <a:cubicBezTo>
                      <a:pt x="325088" y="2186369"/>
                      <a:pt x="304895" y="2188083"/>
                      <a:pt x="284702" y="2188845"/>
                    </a:cubicBezTo>
                    <a:cubicBezTo>
                      <a:pt x="189833" y="2192560"/>
                      <a:pt x="94869" y="2196084"/>
                      <a:pt x="0" y="2199704"/>
                    </a:cubicBezTo>
                    <a:cubicBezTo>
                      <a:pt x="0" y="2225040"/>
                      <a:pt x="0" y="2250472"/>
                      <a:pt x="0" y="2275808"/>
                    </a:cubicBezTo>
                    <a:cubicBezTo>
                      <a:pt x="137541" y="2275808"/>
                      <a:pt x="275082" y="2275808"/>
                      <a:pt x="415290" y="2275808"/>
                    </a:cubicBezTo>
                    <a:cubicBezTo>
                      <a:pt x="415290" y="1995107"/>
                      <a:pt x="415290" y="1718405"/>
                      <a:pt x="415290" y="1438751"/>
                    </a:cubicBezTo>
                    <a:cubicBezTo>
                      <a:pt x="403193" y="1435703"/>
                      <a:pt x="390239" y="1432465"/>
                      <a:pt x="368713" y="1427036"/>
                    </a:cubicBezTo>
                    <a:cubicBezTo>
                      <a:pt x="410909" y="1403414"/>
                      <a:pt x="445103" y="1380554"/>
                      <a:pt x="482251" y="1364456"/>
                    </a:cubicBezTo>
                    <a:cubicBezTo>
                      <a:pt x="518827" y="1348645"/>
                      <a:pt x="528161" y="1324642"/>
                      <a:pt x="527114" y="1286923"/>
                    </a:cubicBezTo>
                    <a:cubicBezTo>
                      <a:pt x="524542" y="1198721"/>
                      <a:pt x="526352" y="1110329"/>
                      <a:pt x="526352" y="1021271"/>
                    </a:cubicBezTo>
                    <a:cubicBezTo>
                      <a:pt x="563499" y="1021271"/>
                      <a:pt x="594360" y="1021271"/>
                      <a:pt x="626554" y="1021271"/>
                    </a:cubicBezTo>
                    <a:cubicBezTo>
                      <a:pt x="634460" y="1110425"/>
                      <a:pt x="642080" y="1196340"/>
                      <a:pt x="650272" y="1288352"/>
                    </a:cubicBezTo>
                    <a:cubicBezTo>
                      <a:pt x="892207" y="1172337"/>
                      <a:pt x="1128713" y="1058894"/>
                      <a:pt x="1365790" y="945261"/>
                    </a:cubicBezTo>
                    <a:cubicBezTo>
                      <a:pt x="1376648" y="956786"/>
                      <a:pt x="1385602" y="965549"/>
                      <a:pt x="1393793" y="975074"/>
                    </a:cubicBezTo>
                    <a:cubicBezTo>
                      <a:pt x="1534763" y="1138238"/>
                      <a:pt x="1676305" y="1300829"/>
                      <a:pt x="1815751" y="1465231"/>
                    </a:cubicBezTo>
                    <a:cubicBezTo>
                      <a:pt x="1839754" y="1493520"/>
                      <a:pt x="1864138" y="1503998"/>
                      <a:pt x="1900619" y="1503617"/>
                    </a:cubicBezTo>
                    <a:cubicBezTo>
                      <a:pt x="2079879" y="1501902"/>
                      <a:pt x="2259140" y="1501426"/>
                      <a:pt x="2438305" y="1503902"/>
                    </a:cubicBezTo>
                    <a:cubicBezTo>
                      <a:pt x="2481358" y="1504474"/>
                      <a:pt x="2490883" y="1491329"/>
                      <a:pt x="2490692" y="1450277"/>
                    </a:cubicBezTo>
                    <a:cubicBezTo>
                      <a:pt x="2489073" y="1101566"/>
                      <a:pt x="2489835" y="752951"/>
                      <a:pt x="2489835" y="404241"/>
                    </a:cubicBezTo>
                    <a:cubicBezTo>
                      <a:pt x="2489835" y="385953"/>
                      <a:pt x="2489835" y="367570"/>
                      <a:pt x="2489835" y="344234"/>
                    </a:cubicBezTo>
                    <a:cubicBezTo>
                      <a:pt x="2595848" y="344234"/>
                      <a:pt x="2694909" y="344234"/>
                      <a:pt x="2799779" y="344234"/>
                    </a:cubicBezTo>
                    <a:cubicBezTo>
                      <a:pt x="2799779" y="250031"/>
                      <a:pt x="2799779" y="160782"/>
                      <a:pt x="2799779" y="72009"/>
                    </a:cubicBezTo>
                    <a:cubicBezTo>
                      <a:pt x="3054192" y="72009"/>
                      <a:pt x="3302603" y="72009"/>
                      <a:pt x="3557683" y="72009"/>
                    </a:cubicBezTo>
                    <a:cubicBezTo>
                      <a:pt x="3557683" y="157544"/>
                      <a:pt x="3557683" y="240411"/>
                      <a:pt x="3557683" y="327089"/>
                    </a:cubicBezTo>
                    <a:cubicBezTo>
                      <a:pt x="3666459" y="327089"/>
                      <a:pt x="3768567" y="327089"/>
                      <a:pt x="3875818" y="327089"/>
                    </a:cubicBezTo>
                    <a:cubicBezTo>
                      <a:pt x="3875818" y="978313"/>
                      <a:pt x="3875818" y="1625632"/>
                      <a:pt x="3875818" y="2273808"/>
                    </a:cubicBezTo>
                    <a:cubicBezTo>
                      <a:pt x="3984879" y="2273808"/>
                      <a:pt x="4088702" y="2273808"/>
                      <a:pt x="4196429" y="2273808"/>
                    </a:cubicBezTo>
                    <a:cubicBezTo>
                      <a:pt x="4196429" y="2060448"/>
                      <a:pt x="4196429" y="1850231"/>
                      <a:pt x="4196429" y="1632966"/>
                    </a:cubicBezTo>
                    <a:cubicBezTo>
                      <a:pt x="4443318" y="1632966"/>
                      <a:pt x="4686110" y="1632966"/>
                      <a:pt x="4934141" y="1632966"/>
                    </a:cubicBezTo>
                    <a:cubicBezTo>
                      <a:pt x="4934141" y="1846993"/>
                      <a:pt x="4934141" y="2060162"/>
                      <a:pt x="4934141" y="2273332"/>
                    </a:cubicBezTo>
                    <a:cubicBezTo>
                      <a:pt x="5085779" y="2273332"/>
                      <a:pt x="5232273" y="2273332"/>
                      <a:pt x="5380482" y="2273332"/>
                    </a:cubicBezTo>
                    <a:cubicBezTo>
                      <a:pt x="5380482" y="1993106"/>
                      <a:pt x="5380482" y="1716500"/>
                      <a:pt x="5380482" y="1435989"/>
                    </a:cubicBezTo>
                    <a:cubicBezTo>
                      <a:pt x="5334762" y="1435989"/>
                      <a:pt x="5291519" y="1435989"/>
                      <a:pt x="5235607" y="1435989"/>
                    </a:cubicBezTo>
                    <a:cubicBezTo>
                      <a:pt x="5527263" y="1158335"/>
                      <a:pt x="5810059" y="888968"/>
                      <a:pt x="6094762" y="617887"/>
                    </a:cubicBezTo>
                    <a:cubicBezTo>
                      <a:pt x="6397276" y="885063"/>
                      <a:pt x="6697123" y="1149858"/>
                      <a:pt x="7006304" y="1422940"/>
                    </a:cubicBezTo>
                    <a:cubicBezTo>
                      <a:pt x="6943630" y="1426464"/>
                      <a:pt x="6893910" y="1429226"/>
                      <a:pt x="6850380" y="1431608"/>
                    </a:cubicBezTo>
                    <a:cubicBezTo>
                      <a:pt x="6850380" y="1714881"/>
                      <a:pt x="6850380" y="1993202"/>
                      <a:pt x="6850380" y="2276951"/>
                    </a:cubicBezTo>
                    <a:cubicBezTo>
                      <a:pt x="6934582" y="2276951"/>
                      <a:pt x="7010305" y="2277713"/>
                      <a:pt x="7085933" y="2276570"/>
                    </a:cubicBezTo>
                    <a:cubicBezTo>
                      <a:pt x="7111556" y="2276189"/>
                      <a:pt x="7128700" y="2282285"/>
                      <a:pt x="7144988" y="2305050"/>
                    </a:cubicBezTo>
                    <a:cubicBezTo>
                      <a:pt x="7213759" y="2401634"/>
                      <a:pt x="7302246" y="2418017"/>
                      <a:pt x="7399973" y="2351246"/>
                    </a:cubicBezTo>
                    <a:cubicBezTo>
                      <a:pt x="7428738" y="2331625"/>
                      <a:pt x="7452456" y="2326100"/>
                      <a:pt x="7486365" y="2335816"/>
                    </a:cubicBezTo>
                    <a:cubicBezTo>
                      <a:pt x="7539228" y="2350865"/>
                      <a:pt x="7601617" y="2358962"/>
                      <a:pt x="7637526" y="2312003"/>
                    </a:cubicBezTo>
                    <a:cubicBezTo>
                      <a:pt x="7673341" y="2265236"/>
                      <a:pt x="7714298" y="2266188"/>
                      <a:pt x="7761256" y="2265712"/>
                    </a:cubicBezTo>
                    <a:cubicBezTo>
                      <a:pt x="7824692" y="2265045"/>
                      <a:pt x="7888129" y="2262569"/>
                      <a:pt x="7951565" y="2262092"/>
                    </a:cubicBezTo>
                    <a:cubicBezTo>
                      <a:pt x="8043196" y="2261426"/>
                      <a:pt x="8134732" y="2261902"/>
                      <a:pt x="8229695" y="2261902"/>
                    </a:cubicBezTo>
                    <a:cubicBezTo>
                      <a:pt x="8242364" y="2128076"/>
                      <a:pt x="8254270" y="2005489"/>
                      <a:pt x="8264747" y="1882807"/>
                    </a:cubicBezTo>
                    <a:cubicBezTo>
                      <a:pt x="8265414" y="1874711"/>
                      <a:pt x="8257032" y="1863281"/>
                      <a:pt x="8249698" y="1857375"/>
                    </a:cubicBezTo>
                    <a:cubicBezTo>
                      <a:pt x="8206264" y="1822704"/>
                      <a:pt x="8161973" y="1789176"/>
                      <a:pt x="8113776" y="1752029"/>
                    </a:cubicBezTo>
                    <a:cubicBezTo>
                      <a:pt x="7993571" y="1806131"/>
                      <a:pt x="7908608" y="1797844"/>
                      <a:pt x="7869555" y="1711643"/>
                    </a:cubicBezTo>
                    <a:cubicBezTo>
                      <a:pt x="7847076" y="1662113"/>
                      <a:pt x="7832789" y="1601057"/>
                      <a:pt x="7839266" y="1548098"/>
                    </a:cubicBezTo>
                    <a:cubicBezTo>
                      <a:pt x="7849553" y="1463802"/>
                      <a:pt x="7916037" y="1414939"/>
                      <a:pt x="7993952" y="1383697"/>
                    </a:cubicBezTo>
                    <a:cubicBezTo>
                      <a:pt x="7829169" y="1221581"/>
                      <a:pt x="7819263" y="1071467"/>
                      <a:pt x="8042339" y="979265"/>
                    </a:cubicBezTo>
                    <a:cubicBezTo>
                      <a:pt x="8045672" y="930688"/>
                      <a:pt x="8045292" y="883063"/>
                      <a:pt x="8052816" y="836581"/>
                    </a:cubicBezTo>
                    <a:cubicBezTo>
                      <a:pt x="8066532" y="751237"/>
                      <a:pt x="8114919" y="702469"/>
                      <a:pt x="8184928" y="696278"/>
                    </a:cubicBezTo>
                    <a:cubicBezTo>
                      <a:pt x="8287226" y="687229"/>
                      <a:pt x="8357425" y="724948"/>
                      <a:pt x="8386858" y="810006"/>
                    </a:cubicBezTo>
                    <a:cubicBezTo>
                      <a:pt x="8400098" y="848201"/>
                      <a:pt x="8404574" y="889445"/>
                      <a:pt x="8413242" y="930593"/>
                    </a:cubicBezTo>
                    <a:cubicBezTo>
                      <a:pt x="8432482" y="928497"/>
                      <a:pt x="8452675" y="925259"/>
                      <a:pt x="8473059" y="924401"/>
                    </a:cubicBezTo>
                    <a:cubicBezTo>
                      <a:pt x="8580215" y="919734"/>
                      <a:pt x="8646605" y="975646"/>
                      <a:pt x="8651176" y="1082993"/>
                    </a:cubicBezTo>
                    <a:cubicBezTo>
                      <a:pt x="8653177" y="1128903"/>
                      <a:pt x="8643652" y="1176909"/>
                      <a:pt x="8630221" y="1221200"/>
                    </a:cubicBezTo>
                    <a:cubicBezTo>
                      <a:pt x="8620030" y="1254824"/>
                      <a:pt x="8612981" y="1276826"/>
                      <a:pt x="8648986" y="1299591"/>
                    </a:cubicBezTo>
                    <a:cubicBezTo>
                      <a:pt x="8673465" y="1315117"/>
                      <a:pt x="8692801" y="1340834"/>
                      <a:pt x="8709850" y="1365314"/>
                    </a:cubicBezTo>
                    <a:cubicBezTo>
                      <a:pt x="8752713" y="1426655"/>
                      <a:pt x="8767286" y="1495235"/>
                      <a:pt x="8729472" y="1562195"/>
                    </a:cubicBezTo>
                    <a:cubicBezTo>
                      <a:pt x="8690134" y="1631918"/>
                      <a:pt x="8624602" y="1665732"/>
                      <a:pt x="8543258" y="1665256"/>
                    </a:cubicBezTo>
                    <a:cubicBezTo>
                      <a:pt x="8529637" y="1665161"/>
                      <a:pt x="8516017" y="1664113"/>
                      <a:pt x="8501158" y="1663351"/>
                    </a:cubicBezTo>
                    <a:cubicBezTo>
                      <a:pt x="8493538" y="1734693"/>
                      <a:pt x="8474678" y="1801559"/>
                      <a:pt x="8415337" y="1839563"/>
                    </a:cubicBezTo>
                    <a:cubicBezTo>
                      <a:pt x="8365998" y="1871091"/>
                      <a:pt x="8350853" y="1905953"/>
                      <a:pt x="8365713" y="1959102"/>
                    </a:cubicBezTo>
                    <a:cubicBezTo>
                      <a:pt x="8368189" y="1968056"/>
                      <a:pt x="8367046" y="1978057"/>
                      <a:pt x="8367999" y="1987486"/>
                    </a:cubicBezTo>
                    <a:cubicBezTo>
                      <a:pt x="8376857" y="2076736"/>
                      <a:pt x="8385810" y="2165985"/>
                      <a:pt x="8394478" y="2252758"/>
                    </a:cubicBezTo>
                    <a:cubicBezTo>
                      <a:pt x="8591264" y="2252758"/>
                      <a:pt x="8782145" y="2252758"/>
                      <a:pt x="8975598" y="2252758"/>
                    </a:cubicBezTo>
                    <a:cubicBezTo>
                      <a:pt x="8975598" y="2229803"/>
                      <a:pt x="8975598" y="2212467"/>
                      <a:pt x="8975598" y="2195132"/>
                    </a:cubicBezTo>
                    <a:cubicBezTo>
                      <a:pt x="8975598" y="2019205"/>
                      <a:pt x="8976550" y="1843278"/>
                      <a:pt x="8974836" y="1667351"/>
                    </a:cubicBezTo>
                    <a:cubicBezTo>
                      <a:pt x="8974455" y="1629728"/>
                      <a:pt x="8981599" y="1613249"/>
                      <a:pt x="9023604" y="1605629"/>
                    </a:cubicBezTo>
                    <a:cubicBezTo>
                      <a:pt x="9322975" y="1551527"/>
                      <a:pt x="9621774" y="1494377"/>
                      <a:pt x="9920478" y="1436561"/>
                    </a:cubicBezTo>
                    <a:cubicBezTo>
                      <a:pt x="9945624" y="1431703"/>
                      <a:pt x="9972009" y="1419606"/>
                      <a:pt x="9991820" y="1403604"/>
                    </a:cubicBezTo>
                    <a:cubicBezTo>
                      <a:pt x="10152221" y="1274255"/>
                      <a:pt x="10311194" y="1143095"/>
                      <a:pt x="10470738" y="1012508"/>
                    </a:cubicBezTo>
                    <a:cubicBezTo>
                      <a:pt x="10603040" y="904208"/>
                      <a:pt x="10735436" y="796004"/>
                      <a:pt x="10870120" y="685800"/>
                    </a:cubicBezTo>
                    <a:cubicBezTo>
                      <a:pt x="11143584" y="901827"/>
                      <a:pt x="11415046" y="1116330"/>
                      <a:pt x="11694700" y="1337215"/>
                    </a:cubicBezTo>
                    <a:cubicBezTo>
                      <a:pt x="11646980" y="1345216"/>
                      <a:pt x="11610404" y="1351312"/>
                      <a:pt x="11577637" y="1356836"/>
                    </a:cubicBezTo>
                    <a:cubicBezTo>
                      <a:pt x="11577637" y="1660589"/>
                      <a:pt x="11577637" y="1960817"/>
                      <a:pt x="11577637" y="2261330"/>
                    </a:cubicBezTo>
                    <a:cubicBezTo>
                      <a:pt x="11783186" y="2261330"/>
                      <a:pt x="11980830" y="2261330"/>
                      <a:pt x="12179332" y="2261330"/>
                    </a:cubicBezTo>
                    <a:cubicBezTo>
                      <a:pt x="12179332" y="2240375"/>
                      <a:pt x="12179332" y="2222278"/>
                      <a:pt x="12179332" y="2194751"/>
                    </a:cubicBezTo>
                    <a:cubicBezTo>
                      <a:pt x="12002929" y="2194846"/>
                      <a:pt x="11829288" y="2194846"/>
                      <a:pt x="11651647" y="2194846"/>
                    </a:cubicBezTo>
                    <a:close/>
                    <a:moveTo>
                      <a:pt x="7525322" y="2265426"/>
                    </a:moveTo>
                    <a:cubicBezTo>
                      <a:pt x="7486365" y="2263902"/>
                      <a:pt x="7447883" y="2249138"/>
                      <a:pt x="7403592" y="2239137"/>
                    </a:cubicBezTo>
                    <a:cubicBezTo>
                      <a:pt x="7402354" y="2240947"/>
                      <a:pt x="7395306" y="2251329"/>
                      <a:pt x="7388543" y="2261807"/>
                    </a:cubicBezTo>
                    <a:cubicBezTo>
                      <a:pt x="7348728" y="2322671"/>
                      <a:pt x="7282529" y="2338483"/>
                      <a:pt x="7219379" y="2302288"/>
                    </a:cubicBezTo>
                    <a:cubicBezTo>
                      <a:pt x="7173087" y="2275713"/>
                      <a:pt x="7160324" y="2240375"/>
                      <a:pt x="7189280" y="2195322"/>
                    </a:cubicBezTo>
                    <a:cubicBezTo>
                      <a:pt x="7219188" y="2148745"/>
                      <a:pt x="7219855" y="2113026"/>
                      <a:pt x="7173754" y="2077212"/>
                    </a:cubicBezTo>
                    <a:cubicBezTo>
                      <a:pt x="7148037" y="2057305"/>
                      <a:pt x="7138797" y="2027777"/>
                      <a:pt x="7157371" y="1996726"/>
                    </a:cubicBezTo>
                    <a:cubicBezTo>
                      <a:pt x="7180612" y="1957769"/>
                      <a:pt x="7218998" y="1940433"/>
                      <a:pt x="7258812" y="1956054"/>
                    </a:cubicBezTo>
                    <a:cubicBezTo>
                      <a:pt x="7302342" y="1973104"/>
                      <a:pt x="7323963" y="1965674"/>
                      <a:pt x="7350728" y="1927384"/>
                    </a:cubicBezTo>
                    <a:cubicBezTo>
                      <a:pt x="7380828" y="1884236"/>
                      <a:pt x="7451503" y="1884998"/>
                      <a:pt x="7491889" y="1919478"/>
                    </a:cubicBezTo>
                    <a:cubicBezTo>
                      <a:pt x="7522750" y="1945862"/>
                      <a:pt x="7522940" y="1976914"/>
                      <a:pt x="7502843" y="2008442"/>
                    </a:cubicBezTo>
                    <a:cubicBezTo>
                      <a:pt x="7487793" y="2032064"/>
                      <a:pt x="7469315" y="2053590"/>
                      <a:pt x="7448265" y="2081498"/>
                    </a:cubicBezTo>
                    <a:cubicBezTo>
                      <a:pt x="7483983" y="2090071"/>
                      <a:pt x="7515320" y="2092643"/>
                      <a:pt x="7541610" y="2105406"/>
                    </a:cubicBezTo>
                    <a:cubicBezTo>
                      <a:pt x="7565327" y="2116931"/>
                      <a:pt x="7592949" y="2135791"/>
                      <a:pt x="7602284" y="2158365"/>
                    </a:cubicBezTo>
                    <a:cubicBezTo>
                      <a:pt x="7631906" y="2229993"/>
                      <a:pt x="7603998" y="2268569"/>
                      <a:pt x="7525322" y="22654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D236EEA-52A9-4932-81B3-C7515A13FA4A}"/>
                  </a:ext>
                </a:extLst>
              </p:cNvPr>
              <p:cNvSpPr/>
              <p:nvPr/>
            </p:nvSpPr>
            <p:spPr>
              <a:xfrm>
                <a:off x="1461861" y="4018679"/>
                <a:ext cx="1501936" cy="651147"/>
              </a:xfrm>
              <a:custGeom>
                <a:avLst/>
                <a:gdLst>
                  <a:gd name="connsiteX0" fmla="*/ 1065787 w 1501936"/>
                  <a:gd name="connsiteY0" fmla="*/ 375012 h 651147"/>
                  <a:gd name="connsiteX1" fmla="*/ 878144 w 1501936"/>
                  <a:gd name="connsiteY1" fmla="*/ 171939 h 651147"/>
                  <a:gd name="connsiteX2" fmla="*/ 828710 w 1501936"/>
                  <a:gd name="connsiteY2" fmla="*/ 48781 h 651147"/>
                  <a:gd name="connsiteX3" fmla="*/ 458949 w 1501936"/>
                  <a:gd name="connsiteY3" fmla="*/ 112598 h 651147"/>
                  <a:gd name="connsiteX4" fmla="*/ 404561 w 1501936"/>
                  <a:gd name="connsiteY4" fmla="*/ 151651 h 651147"/>
                  <a:gd name="connsiteX5" fmla="*/ 227301 w 1501936"/>
                  <a:gd name="connsiteY5" fmla="*/ 331768 h 651147"/>
                  <a:gd name="connsiteX6" fmla="*/ 178343 w 1501936"/>
                  <a:gd name="connsiteY6" fmla="*/ 368344 h 651147"/>
                  <a:gd name="connsiteX7" fmla="*/ 35 w 1501936"/>
                  <a:gd name="connsiteY7" fmla="*/ 367868 h 651147"/>
                  <a:gd name="connsiteX8" fmla="*/ 64043 w 1501936"/>
                  <a:gd name="connsiteY8" fmla="*/ 441782 h 651147"/>
                  <a:gd name="connsiteX9" fmla="*/ 196916 w 1501936"/>
                  <a:gd name="connsiteY9" fmla="*/ 447592 h 651147"/>
                  <a:gd name="connsiteX10" fmla="*/ 253400 w 1501936"/>
                  <a:gd name="connsiteY10" fmla="*/ 473881 h 651147"/>
                  <a:gd name="connsiteX11" fmla="*/ 415229 w 1501936"/>
                  <a:gd name="connsiteY11" fmla="*/ 556177 h 651147"/>
                  <a:gd name="connsiteX12" fmla="*/ 489905 w 1501936"/>
                  <a:gd name="connsiteY12" fmla="*/ 590277 h 651147"/>
                  <a:gd name="connsiteX13" fmla="*/ 670690 w 1501936"/>
                  <a:gd name="connsiteY13" fmla="*/ 644665 h 651147"/>
                  <a:gd name="connsiteX14" fmla="*/ 855951 w 1501936"/>
                  <a:gd name="connsiteY14" fmla="*/ 591801 h 651147"/>
                  <a:gd name="connsiteX15" fmla="*/ 1045213 w 1501936"/>
                  <a:gd name="connsiteY15" fmla="*/ 466452 h 651147"/>
                  <a:gd name="connsiteX16" fmla="*/ 1093505 w 1501936"/>
                  <a:gd name="connsiteY16" fmla="*/ 448545 h 651147"/>
                  <a:gd name="connsiteX17" fmla="*/ 1431071 w 1501936"/>
                  <a:gd name="connsiteY17" fmla="*/ 443878 h 651147"/>
                  <a:gd name="connsiteX18" fmla="*/ 1501937 w 1501936"/>
                  <a:gd name="connsiteY18" fmla="*/ 443878 h 651147"/>
                  <a:gd name="connsiteX19" fmla="*/ 1496031 w 1501936"/>
                  <a:gd name="connsiteY19" fmla="*/ 354057 h 651147"/>
                  <a:gd name="connsiteX20" fmla="*/ 1065787 w 1501936"/>
                  <a:gd name="connsiteY20" fmla="*/ 375012 h 651147"/>
                  <a:gd name="connsiteX21" fmla="*/ 961583 w 1501936"/>
                  <a:gd name="connsiteY21" fmla="*/ 478739 h 651147"/>
                  <a:gd name="connsiteX22" fmla="*/ 830424 w 1501936"/>
                  <a:gd name="connsiteY22" fmla="*/ 495217 h 651147"/>
                  <a:gd name="connsiteX23" fmla="*/ 758796 w 1501936"/>
                  <a:gd name="connsiteY23" fmla="*/ 520459 h 651147"/>
                  <a:gd name="connsiteX24" fmla="*/ 536578 w 1501936"/>
                  <a:gd name="connsiteY24" fmla="*/ 519220 h 651147"/>
                  <a:gd name="connsiteX25" fmla="*/ 481047 w 1501936"/>
                  <a:gd name="connsiteY25" fmla="*/ 491598 h 651147"/>
                  <a:gd name="connsiteX26" fmla="*/ 363985 w 1501936"/>
                  <a:gd name="connsiteY26" fmla="*/ 458927 h 651147"/>
                  <a:gd name="connsiteX27" fmla="*/ 294167 w 1501936"/>
                  <a:gd name="connsiteY27" fmla="*/ 308908 h 651147"/>
                  <a:gd name="connsiteX28" fmla="*/ 403323 w 1501936"/>
                  <a:gd name="connsiteY28" fmla="*/ 227755 h 651147"/>
                  <a:gd name="connsiteX29" fmla="*/ 445900 w 1501936"/>
                  <a:gd name="connsiteY29" fmla="*/ 225279 h 651147"/>
                  <a:gd name="connsiteX30" fmla="*/ 509717 w 1501936"/>
                  <a:gd name="connsiteY30" fmla="*/ 164033 h 651147"/>
                  <a:gd name="connsiteX31" fmla="*/ 610111 w 1501936"/>
                  <a:gd name="connsiteY31" fmla="*/ 64783 h 651147"/>
                  <a:gd name="connsiteX32" fmla="*/ 628970 w 1501936"/>
                  <a:gd name="connsiteY32" fmla="*/ 62592 h 651147"/>
                  <a:gd name="connsiteX33" fmla="*/ 800420 w 1501936"/>
                  <a:gd name="connsiteY33" fmla="*/ 242995 h 651147"/>
                  <a:gd name="connsiteX34" fmla="*/ 914244 w 1501936"/>
                  <a:gd name="connsiteY34" fmla="*/ 261379 h 651147"/>
                  <a:gd name="connsiteX35" fmla="*/ 961583 w 1501936"/>
                  <a:gd name="connsiteY35" fmla="*/ 478739 h 65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01936" h="651147">
                    <a:moveTo>
                      <a:pt x="1065787" y="375012"/>
                    </a:moveTo>
                    <a:cubicBezTo>
                      <a:pt x="1074645" y="267284"/>
                      <a:pt x="1047880" y="238709"/>
                      <a:pt x="878144" y="171939"/>
                    </a:cubicBezTo>
                    <a:cubicBezTo>
                      <a:pt x="887574" y="121171"/>
                      <a:pt x="870905" y="79642"/>
                      <a:pt x="828710" y="48781"/>
                    </a:cubicBezTo>
                    <a:cubicBezTo>
                      <a:pt x="711838" y="-36754"/>
                      <a:pt x="541340" y="-6274"/>
                      <a:pt x="458949" y="112598"/>
                    </a:cubicBezTo>
                    <a:cubicBezTo>
                      <a:pt x="446757" y="130219"/>
                      <a:pt x="424278" y="149174"/>
                      <a:pt x="404561" y="151651"/>
                    </a:cubicBezTo>
                    <a:cubicBezTo>
                      <a:pt x="296262" y="165271"/>
                      <a:pt x="243494" y="230232"/>
                      <a:pt x="227301" y="331768"/>
                    </a:cubicBezTo>
                    <a:cubicBezTo>
                      <a:pt x="222443" y="361867"/>
                      <a:pt x="206441" y="369106"/>
                      <a:pt x="178343" y="368344"/>
                    </a:cubicBezTo>
                    <a:cubicBezTo>
                      <a:pt x="119954" y="366630"/>
                      <a:pt x="61566" y="367868"/>
                      <a:pt x="35" y="367868"/>
                    </a:cubicBezTo>
                    <a:cubicBezTo>
                      <a:pt x="-251" y="439972"/>
                      <a:pt x="-251" y="439877"/>
                      <a:pt x="64043" y="441782"/>
                    </a:cubicBezTo>
                    <a:cubicBezTo>
                      <a:pt x="108429" y="443115"/>
                      <a:pt x="153006" y="442449"/>
                      <a:pt x="196916" y="447592"/>
                    </a:cubicBezTo>
                    <a:cubicBezTo>
                      <a:pt x="216728" y="449878"/>
                      <a:pt x="239969" y="459689"/>
                      <a:pt x="253400" y="473881"/>
                    </a:cubicBezTo>
                    <a:cubicBezTo>
                      <a:pt x="298167" y="521030"/>
                      <a:pt x="352079" y="545128"/>
                      <a:pt x="415229" y="556177"/>
                    </a:cubicBezTo>
                    <a:cubicBezTo>
                      <a:pt x="441709" y="560845"/>
                      <a:pt x="473141" y="571417"/>
                      <a:pt x="489905" y="590277"/>
                    </a:cubicBezTo>
                    <a:cubicBezTo>
                      <a:pt x="540388" y="647332"/>
                      <a:pt x="601348" y="661143"/>
                      <a:pt x="670690" y="644665"/>
                    </a:cubicBezTo>
                    <a:cubicBezTo>
                      <a:pt x="733079" y="629806"/>
                      <a:pt x="793372" y="605993"/>
                      <a:pt x="855951" y="591801"/>
                    </a:cubicBezTo>
                    <a:cubicBezTo>
                      <a:pt x="935771" y="573703"/>
                      <a:pt x="1008732" y="550558"/>
                      <a:pt x="1045213" y="466452"/>
                    </a:cubicBezTo>
                    <a:cubicBezTo>
                      <a:pt x="1050071" y="455308"/>
                      <a:pt x="1076741" y="448926"/>
                      <a:pt x="1093505" y="448545"/>
                    </a:cubicBezTo>
                    <a:cubicBezTo>
                      <a:pt x="1205995" y="445783"/>
                      <a:pt x="1318485" y="445116"/>
                      <a:pt x="1431071" y="443878"/>
                    </a:cubicBezTo>
                    <a:cubicBezTo>
                      <a:pt x="1452788" y="443687"/>
                      <a:pt x="1474409" y="443878"/>
                      <a:pt x="1501937" y="443878"/>
                    </a:cubicBezTo>
                    <a:cubicBezTo>
                      <a:pt x="1499746" y="411302"/>
                      <a:pt x="1498127" y="385585"/>
                      <a:pt x="1496031" y="354057"/>
                    </a:cubicBezTo>
                    <a:cubicBezTo>
                      <a:pt x="1348965" y="361201"/>
                      <a:pt x="1207519" y="368059"/>
                      <a:pt x="1065787" y="375012"/>
                    </a:cubicBezTo>
                    <a:close/>
                    <a:moveTo>
                      <a:pt x="961583" y="478739"/>
                    </a:moveTo>
                    <a:cubicBezTo>
                      <a:pt x="922721" y="514267"/>
                      <a:pt x="874620" y="503314"/>
                      <a:pt x="830424" y="495217"/>
                    </a:cubicBezTo>
                    <a:cubicBezTo>
                      <a:pt x="798706" y="489407"/>
                      <a:pt x="780132" y="492646"/>
                      <a:pt x="758796" y="520459"/>
                    </a:cubicBezTo>
                    <a:cubicBezTo>
                      <a:pt x="708885" y="585514"/>
                      <a:pt x="591537" y="581133"/>
                      <a:pt x="536578" y="519220"/>
                    </a:cubicBezTo>
                    <a:cubicBezTo>
                      <a:pt x="523814" y="504838"/>
                      <a:pt x="500764" y="497694"/>
                      <a:pt x="481047" y="491598"/>
                    </a:cubicBezTo>
                    <a:cubicBezTo>
                      <a:pt x="442376" y="479501"/>
                      <a:pt x="399989" y="476167"/>
                      <a:pt x="363985" y="458927"/>
                    </a:cubicBezTo>
                    <a:cubicBezTo>
                      <a:pt x="300453" y="428638"/>
                      <a:pt x="281308" y="380155"/>
                      <a:pt x="294167" y="308908"/>
                    </a:cubicBezTo>
                    <a:cubicBezTo>
                      <a:pt x="302453" y="263188"/>
                      <a:pt x="336553" y="237566"/>
                      <a:pt x="403323" y="227755"/>
                    </a:cubicBezTo>
                    <a:cubicBezTo>
                      <a:pt x="417325" y="225755"/>
                      <a:pt x="431708" y="224898"/>
                      <a:pt x="445900" y="225279"/>
                    </a:cubicBezTo>
                    <a:cubicBezTo>
                      <a:pt x="488381" y="226517"/>
                      <a:pt x="514575" y="217849"/>
                      <a:pt x="509717" y="164033"/>
                    </a:cubicBezTo>
                    <a:cubicBezTo>
                      <a:pt x="505717" y="119837"/>
                      <a:pt x="554771" y="77451"/>
                      <a:pt x="610111" y="64783"/>
                    </a:cubicBezTo>
                    <a:cubicBezTo>
                      <a:pt x="616207" y="63354"/>
                      <a:pt x="622589" y="62782"/>
                      <a:pt x="628970" y="62592"/>
                    </a:cubicBezTo>
                    <a:cubicBezTo>
                      <a:pt x="763273" y="57829"/>
                      <a:pt x="769369" y="83261"/>
                      <a:pt x="800420" y="242995"/>
                    </a:cubicBezTo>
                    <a:cubicBezTo>
                      <a:pt x="839949" y="249091"/>
                      <a:pt x="878430" y="250615"/>
                      <a:pt x="914244" y="261379"/>
                    </a:cubicBezTo>
                    <a:cubicBezTo>
                      <a:pt x="1007113" y="289382"/>
                      <a:pt x="1033497" y="413017"/>
                      <a:pt x="961583" y="4787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DBFA45A-9D3D-4582-BF38-078D016EBF69}"/>
                  </a:ext>
                </a:extLst>
              </p:cNvPr>
              <p:cNvSpPr/>
              <p:nvPr/>
            </p:nvSpPr>
            <p:spPr>
              <a:xfrm>
                <a:off x="6176771" y="3760278"/>
                <a:ext cx="403193" cy="432816"/>
              </a:xfrm>
              <a:custGeom>
                <a:avLst/>
                <a:gdLst>
                  <a:gd name="connsiteX0" fmla="*/ 0 w 403193"/>
                  <a:gd name="connsiteY0" fmla="*/ 432816 h 432816"/>
                  <a:gd name="connsiteX1" fmla="*/ 403193 w 403193"/>
                  <a:gd name="connsiteY1" fmla="*/ 432816 h 432816"/>
                  <a:gd name="connsiteX2" fmla="*/ 403193 w 403193"/>
                  <a:gd name="connsiteY2" fmla="*/ 0 h 432816"/>
                  <a:gd name="connsiteX3" fmla="*/ 0 w 403193"/>
                  <a:gd name="connsiteY3" fmla="*/ 0 h 432816"/>
                  <a:gd name="connsiteX4" fmla="*/ 0 w 403193"/>
                  <a:gd name="connsiteY4" fmla="*/ 432816 h 432816"/>
                  <a:gd name="connsiteX5" fmla="*/ 80867 w 403193"/>
                  <a:gd name="connsiteY5" fmla="*/ 88297 h 432816"/>
                  <a:gd name="connsiteX6" fmla="*/ 326708 w 403193"/>
                  <a:gd name="connsiteY6" fmla="*/ 88297 h 432816"/>
                  <a:gd name="connsiteX7" fmla="*/ 326708 w 403193"/>
                  <a:gd name="connsiteY7" fmla="*/ 351854 h 432816"/>
                  <a:gd name="connsiteX8" fmla="*/ 80867 w 403193"/>
                  <a:gd name="connsiteY8" fmla="*/ 351854 h 432816"/>
                  <a:gd name="connsiteX9" fmla="*/ 80867 w 403193"/>
                  <a:gd name="connsiteY9" fmla="*/ 88297 h 432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193" h="432816">
                    <a:moveTo>
                      <a:pt x="0" y="432816"/>
                    </a:moveTo>
                    <a:cubicBezTo>
                      <a:pt x="136017" y="432816"/>
                      <a:pt x="268320" y="432816"/>
                      <a:pt x="403193" y="432816"/>
                    </a:cubicBezTo>
                    <a:cubicBezTo>
                      <a:pt x="403193" y="287179"/>
                      <a:pt x="403193" y="144304"/>
                      <a:pt x="403193" y="0"/>
                    </a:cubicBezTo>
                    <a:cubicBezTo>
                      <a:pt x="266795" y="0"/>
                      <a:pt x="133445" y="0"/>
                      <a:pt x="0" y="0"/>
                    </a:cubicBezTo>
                    <a:cubicBezTo>
                      <a:pt x="0" y="146495"/>
                      <a:pt x="0" y="289465"/>
                      <a:pt x="0" y="432816"/>
                    </a:cubicBezTo>
                    <a:close/>
                    <a:moveTo>
                      <a:pt x="80867" y="88297"/>
                    </a:moveTo>
                    <a:cubicBezTo>
                      <a:pt x="161925" y="88297"/>
                      <a:pt x="242888" y="88297"/>
                      <a:pt x="326708" y="88297"/>
                    </a:cubicBezTo>
                    <a:cubicBezTo>
                      <a:pt x="326708" y="175355"/>
                      <a:pt x="326708" y="261557"/>
                      <a:pt x="326708" y="351854"/>
                    </a:cubicBezTo>
                    <a:cubicBezTo>
                      <a:pt x="245745" y="351854"/>
                      <a:pt x="164783" y="351854"/>
                      <a:pt x="80867" y="351854"/>
                    </a:cubicBezTo>
                    <a:cubicBezTo>
                      <a:pt x="80867" y="264795"/>
                      <a:pt x="80867" y="178499"/>
                      <a:pt x="80867" y="882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1BE8027-90AC-4EB3-BA8B-6D075C42A87F}"/>
                  </a:ext>
                </a:extLst>
              </p:cNvPr>
              <p:cNvSpPr/>
              <p:nvPr/>
            </p:nvSpPr>
            <p:spPr>
              <a:xfrm>
                <a:off x="1120901" y="3701700"/>
                <a:ext cx="439864" cy="445293"/>
              </a:xfrm>
              <a:custGeom>
                <a:avLst/>
                <a:gdLst>
                  <a:gd name="connsiteX0" fmla="*/ 439865 w 439864"/>
                  <a:gd name="connsiteY0" fmla="*/ 0 h 445293"/>
                  <a:gd name="connsiteX1" fmla="*/ 0 w 439864"/>
                  <a:gd name="connsiteY1" fmla="*/ 0 h 445293"/>
                  <a:gd name="connsiteX2" fmla="*/ 0 w 439864"/>
                  <a:gd name="connsiteY2" fmla="*/ 445294 h 445293"/>
                  <a:gd name="connsiteX3" fmla="*/ 439865 w 439864"/>
                  <a:gd name="connsiteY3" fmla="*/ 445294 h 445293"/>
                  <a:gd name="connsiteX4" fmla="*/ 439865 w 439864"/>
                  <a:gd name="connsiteY4" fmla="*/ 0 h 445293"/>
                  <a:gd name="connsiteX5" fmla="*/ 375857 w 439864"/>
                  <a:gd name="connsiteY5" fmla="*/ 383572 h 445293"/>
                  <a:gd name="connsiteX6" fmla="*/ 57626 w 439864"/>
                  <a:gd name="connsiteY6" fmla="*/ 383572 h 445293"/>
                  <a:gd name="connsiteX7" fmla="*/ 57626 w 439864"/>
                  <a:gd name="connsiteY7" fmla="*/ 56674 h 445293"/>
                  <a:gd name="connsiteX8" fmla="*/ 375857 w 439864"/>
                  <a:gd name="connsiteY8" fmla="*/ 56674 h 445293"/>
                  <a:gd name="connsiteX9" fmla="*/ 375857 w 439864"/>
                  <a:gd name="connsiteY9" fmla="*/ 383572 h 445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9864" h="445293">
                    <a:moveTo>
                      <a:pt x="439865" y="0"/>
                    </a:moveTo>
                    <a:cubicBezTo>
                      <a:pt x="289655" y="0"/>
                      <a:pt x="144970" y="0"/>
                      <a:pt x="0" y="0"/>
                    </a:cubicBezTo>
                    <a:cubicBezTo>
                      <a:pt x="0" y="150495"/>
                      <a:pt x="0" y="296989"/>
                      <a:pt x="0" y="445294"/>
                    </a:cubicBezTo>
                    <a:cubicBezTo>
                      <a:pt x="147733" y="445294"/>
                      <a:pt x="292513" y="445294"/>
                      <a:pt x="439865" y="445294"/>
                    </a:cubicBezTo>
                    <a:cubicBezTo>
                      <a:pt x="439865" y="295846"/>
                      <a:pt x="439865" y="149447"/>
                      <a:pt x="439865" y="0"/>
                    </a:cubicBezTo>
                    <a:close/>
                    <a:moveTo>
                      <a:pt x="375857" y="383572"/>
                    </a:moveTo>
                    <a:cubicBezTo>
                      <a:pt x="270891" y="383572"/>
                      <a:pt x="165830" y="383572"/>
                      <a:pt x="57626" y="383572"/>
                    </a:cubicBezTo>
                    <a:cubicBezTo>
                      <a:pt x="57626" y="275749"/>
                      <a:pt x="57626" y="168878"/>
                      <a:pt x="57626" y="56674"/>
                    </a:cubicBezTo>
                    <a:cubicBezTo>
                      <a:pt x="164782" y="56674"/>
                      <a:pt x="268795" y="56674"/>
                      <a:pt x="375857" y="56674"/>
                    </a:cubicBezTo>
                    <a:cubicBezTo>
                      <a:pt x="375857" y="165544"/>
                      <a:pt x="375857" y="272605"/>
                      <a:pt x="375857" y="3835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496AA96-A4DD-49E3-B33A-A519EAA5D432}"/>
                  </a:ext>
                </a:extLst>
              </p:cNvPr>
              <p:cNvSpPr/>
              <p:nvPr/>
            </p:nvSpPr>
            <p:spPr>
              <a:xfrm>
                <a:off x="9326117" y="3991736"/>
                <a:ext cx="306324" cy="505110"/>
              </a:xfrm>
              <a:custGeom>
                <a:avLst/>
                <a:gdLst>
                  <a:gd name="connsiteX0" fmla="*/ 0 w 306324"/>
                  <a:gd name="connsiteY0" fmla="*/ 502444 h 505110"/>
                  <a:gd name="connsiteX1" fmla="*/ 62675 w 306324"/>
                  <a:gd name="connsiteY1" fmla="*/ 502444 h 505110"/>
                  <a:gd name="connsiteX2" fmla="*/ 62675 w 306324"/>
                  <a:gd name="connsiteY2" fmla="*/ 65722 h 505110"/>
                  <a:gd name="connsiteX3" fmla="*/ 240982 w 306324"/>
                  <a:gd name="connsiteY3" fmla="*/ 65722 h 505110"/>
                  <a:gd name="connsiteX4" fmla="*/ 240982 w 306324"/>
                  <a:gd name="connsiteY4" fmla="*/ 505111 h 505110"/>
                  <a:gd name="connsiteX5" fmla="*/ 306324 w 306324"/>
                  <a:gd name="connsiteY5" fmla="*/ 505111 h 505110"/>
                  <a:gd name="connsiteX6" fmla="*/ 306324 w 306324"/>
                  <a:gd name="connsiteY6" fmla="*/ 0 h 505110"/>
                  <a:gd name="connsiteX7" fmla="*/ 95 w 306324"/>
                  <a:gd name="connsiteY7" fmla="*/ 0 h 505110"/>
                  <a:gd name="connsiteX8" fmla="*/ 0 w 306324"/>
                  <a:gd name="connsiteY8" fmla="*/ 502444 h 505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324" h="505110">
                    <a:moveTo>
                      <a:pt x="0" y="502444"/>
                    </a:moveTo>
                    <a:cubicBezTo>
                      <a:pt x="21527" y="502444"/>
                      <a:pt x="39529" y="502444"/>
                      <a:pt x="62675" y="502444"/>
                    </a:cubicBezTo>
                    <a:cubicBezTo>
                      <a:pt x="62675" y="353949"/>
                      <a:pt x="62675" y="209264"/>
                      <a:pt x="62675" y="65722"/>
                    </a:cubicBezTo>
                    <a:cubicBezTo>
                      <a:pt x="122587" y="65722"/>
                      <a:pt x="177165" y="65722"/>
                      <a:pt x="240982" y="65722"/>
                    </a:cubicBezTo>
                    <a:cubicBezTo>
                      <a:pt x="240982" y="214693"/>
                      <a:pt x="240982" y="359378"/>
                      <a:pt x="240982" y="505111"/>
                    </a:cubicBezTo>
                    <a:cubicBezTo>
                      <a:pt x="267558" y="505111"/>
                      <a:pt x="284798" y="505111"/>
                      <a:pt x="306324" y="505111"/>
                    </a:cubicBezTo>
                    <a:cubicBezTo>
                      <a:pt x="306324" y="334042"/>
                      <a:pt x="306324" y="167354"/>
                      <a:pt x="306324" y="0"/>
                    </a:cubicBezTo>
                    <a:cubicBezTo>
                      <a:pt x="202216" y="0"/>
                      <a:pt x="101632" y="0"/>
                      <a:pt x="95" y="0"/>
                    </a:cubicBezTo>
                    <a:cubicBezTo>
                      <a:pt x="0" y="169735"/>
                      <a:pt x="0" y="336518"/>
                      <a:pt x="0" y="5024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68EB801-EAE0-4059-8C74-33FDEA5D74A2}"/>
                  </a:ext>
                </a:extLst>
              </p:cNvPr>
              <p:cNvSpPr/>
              <p:nvPr/>
            </p:nvSpPr>
            <p:spPr>
              <a:xfrm>
                <a:off x="3383184" y="3968495"/>
                <a:ext cx="307181" cy="501681"/>
              </a:xfrm>
              <a:custGeom>
                <a:avLst/>
                <a:gdLst>
                  <a:gd name="connsiteX0" fmla="*/ 0 w 307181"/>
                  <a:gd name="connsiteY0" fmla="*/ 499777 h 501681"/>
                  <a:gd name="connsiteX1" fmla="*/ 60484 w 307181"/>
                  <a:gd name="connsiteY1" fmla="*/ 499777 h 501681"/>
                  <a:gd name="connsiteX2" fmla="*/ 60484 w 307181"/>
                  <a:gd name="connsiteY2" fmla="*/ 65246 h 501681"/>
                  <a:gd name="connsiteX3" fmla="*/ 239268 w 307181"/>
                  <a:gd name="connsiteY3" fmla="*/ 65246 h 501681"/>
                  <a:gd name="connsiteX4" fmla="*/ 239268 w 307181"/>
                  <a:gd name="connsiteY4" fmla="*/ 501682 h 501681"/>
                  <a:gd name="connsiteX5" fmla="*/ 307181 w 307181"/>
                  <a:gd name="connsiteY5" fmla="*/ 501682 h 501681"/>
                  <a:gd name="connsiteX6" fmla="*/ 307181 w 307181"/>
                  <a:gd name="connsiteY6" fmla="*/ 0 h 501681"/>
                  <a:gd name="connsiteX7" fmla="*/ 0 w 307181"/>
                  <a:gd name="connsiteY7" fmla="*/ 0 h 501681"/>
                  <a:gd name="connsiteX8" fmla="*/ 0 w 307181"/>
                  <a:gd name="connsiteY8" fmla="*/ 499777 h 50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181" h="501681">
                    <a:moveTo>
                      <a:pt x="0" y="499777"/>
                    </a:moveTo>
                    <a:cubicBezTo>
                      <a:pt x="20860" y="499777"/>
                      <a:pt x="38576" y="499777"/>
                      <a:pt x="60484" y="499777"/>
                    </a:cubicBezTo>
                    <a:cubicBezTo>
                      <a:pt x="60484" y="352806"/>
                      <a:pt x="60484" y="209359"/>
                      <a:pt x="60484" y="65246"/>
                    </a:cubicBezTo>
                    <a:cubicBezTo>
                      <a:pt x="120301" y="65246"/>
                      <a:pt x="175927" y="65246"/>
                      <a:pt x="239268" y="65246"/>
                    </a:cubicBezTo>
                    <a:cubicBezTo>
                      <a:pt x="239268" y="213550"/>
                      <a:pt x="239268" y="356807"/>
                      <a:pt x="239268" y="501682"/>
                    </a:cubicBezTo>
                    <a:cubicBezTo>
                      <a:pt x="265843" y="501682"/>
                      <a:pt x="284512" y="501682"/>
                      <a:pt x="307181" y="501682"/>
                    </a:cubicBezTo>
                    <a:cubicBezTo>
                      <a:pt x="307181" y="331661"/>
                      <a:pt x="307181" y="166402"/>
                      <a:pt x="307181" y="0"/>
                    </a:cubicBezTo>
                    <a:cubicBezTo>
                      <a:pt x="203263" y="0"/>
                      <a:pt x="102679" y="0"/>
                      <a:pt x="0" y="0"/>
                    </a:cubicBezTo>
                    <a:cubicBezTo>
                      <a:pt x="0" y="168307"/>
                      <a:pt x="0" y="333470"/>
                      <a:pt x="0" y="4997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CFE2205-9474-432A-9661-26F5093A05B5}"/>
                  </a:ext>
                </a:extLst>
              </p:cNvPr>
              <p:cNvSpPr/>
              <p:nvPr/>
            </p:nvSpPr>
            <p:spPr>
              <a:xfrm>
                <a:off x="10724577" y="3285743"/>
                <a:ext cx="316706" cy="401383"/>
              </a:xfrm>
              <a:custGeom>
                <a:avLst/>
                <a:gdLst>
                  <a:gd name="connsiteX0" fmla="*/ 87631 w 316706"/>
                  <a:gd name="connsiteY0" fmla="*/ 0 h 401383"/>
                  <a:gd name="connsiteX1" fmla="*/ 0 w 316706"/>
                  <a:gd name="connsiteY1" fmla="*/ 87440 h 401383"/>
                  <a:gd name="connsiteX2" fmla="*/ 0 w 316706"/>
                  <a:gd name="connsiteY2" fmla="*/ 401384 h 401383"/>
                  <a:gd name="connsiteX3" fmla="*/ 316706 w 316706"/>
                  <a:gd name="connsiteY3" fmla="*/ 401384 h 401383"/>
                  <a:gd name="connsiteX4" fmla="*/ 316706 w 316706"/>
                  <a:gd name="connsiteY4" fmla="*/ 0 h 401383"/>
                  <a:gd name="connsiteX5" fmla="*/ 87631 w 316706"/>
                  <a:gd name="connsiteY5" fmla="*/ 0 h 401383"/>
                  <a:gd name="connsiteX6" fmla="*/ 253080 w 316706"/>
                  <a:gd name="connsiteY6" fmla="*/ 364903 h 401383"/>
                  <a:gd name="connsiteX7" fmla="*/ 66961 w 316706"/>
                  <a:gd name="connsiteY7" fmla="*/ 364903 h 401383"/>
                  <a:gd name="connsiteX8" fmla="*/ 66961 w 316706"/>
                  <a:gd name="connsiteY8" fmla="*/ 66961 h 401383"/>
                  <a:gd name="connsiteX9" fmla="*/ 253080 w 316706"/>
                  <a:gd name="connsiteY9" fmla="*/ 66961 h 401383"/>
                  <a:gd name="connsiteX10" fmla="*/ 253080 w 316706"/>
                  <a:gd name="connsiteY10" fmla="*/ 364903 h 40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6706" h="401383">
                    <a:moveTo>
                      <a:pt x="87631" y="0"/>
                    </a:moveTo>
                    <a:cubicBezTo>
                      <a:pt x="0" y="0"/>
                      <a:pt x="0" y="0"/>
                      <a:pt x="0" y="87440"/>
                    </a:cubicBezTo>
                    <a:cubicBezTo>
                      <a:pt x="0" y="191452"/>
                      <a:pt x="0" y="295561"/>
                      <a:pt x="0" y="401384"/>
                    </a:cubicBezTo>
                    <a:cubicBezTo>
                      <a:pt x="108967" y="401384"/>
                      <a:pt x="212217" y="401384"/>
                      <a:pt x="316706" y="401384"/>
                    </a:cubicBezTo>
                    <a:cubicBezTo>
                      <a:pt x="316706" y="267272"/>
                      <a:pt x="316706" y="136684"/>
                      <a:pt x="316706" y="0"/>
                    </a:cubicBezTo>
                    <a:cubicBezTo>
                      <a:pt x="238792" y="0"/>
                      <a:pt x="163259" y="0"/>
                      <a:pt x="87631" y="0"/>
                    </a:cubicBezTo>
                    <a:close/>
                    <a:moveTo>
                      <a:pt x="253080" y="364903"/>
                    </a:moveTo>
                    <a:cubicBezTo>
                      <a:pt x="190500" y="364903"/>
                      <a:pt x="130016" y="364903"/>
                      <a:pt x="66961" y="364903"/>
                    </a:cubicBezTo>
                    <a:cubicBezTo>
                      <a:pt x="66961" y="265176"/>
                      <a:pt x="66961" y="167926"/>
                      <a:pt x="66961" y="66961"/>
                    </a:cubicBezTo>
                    <a:cubicBezTo>
                      <a:pt x="127826" y="66961"/>
                      <a:pt x="188309" y="66961"/>
                      <a:pt x="253080" y="66961"/>
                    </a:cubicBezTo>
                    <a:cubicBezTo>
                      <a:pt x="253080" y="167354"/>
                      <a:pt x="253080" y="264605"/>
                      <a:pt x="253080" y="3649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F1E9E70-F675-45C1-A3A5-E59785E2FC74}"/>
                  </a:ext>
                </a:extLst>
              </p:cNvPr>
              <p:cNvSpPr/>
              <p:nvPr/>
            </p:nvSpPr>
            <p:spPr>
              <a:xfrm>
                <a:off x="10724781" y="3840531"/>
                <a:ext cx="316502" cy="400093"/>
              </a:xfrm>
              <a:custGeom>
                <a:avLst/>
                <a:gdLst>
                  <a:gd name="connsiteX0" fmla="*/ 20847 w 316502"/>
                  <a:gd name="connsiteY0" fmla="*/ 1186 h 400093"/>
                  <a:gd name="connsiteX1" fmla="*/ 940 w 316502"/>
                  <a:gd name="connsiteY1" fmla="*/ 25761 h 400093"/>
                  <a:gd name="connsiteX2" fmla="*/ 82 w 316502"/>
                  <a:gd name="connsiteY2" fmla="*/ 400093 h 400093"/>
                  <a:gd name="connsiteX3" fmla="*/ 316503 w 316502"/>
                  <a:gd name="connsiteY3" fmla="*/ 400093 h 400093"/>
                  <a:gd name="connsiteX4" fmla="*/ 316503 w 316502"/>
                  <a:gd name="connsiteY4" fmla="*/ 139 h 400093"/>
                  <a:gd name="connsiteX5" fmla="*/ 20847 w 316502"/>
                  <a:gd name="connsiteY5" fmla="*/ 1186 h 400093"/>
                  <a:gd name="connsiteX6" fmla="*/ 251161 w 316502"/>
                  <a:gd name="connsiteY6" fmla="*/ 362946 h 400093"/>
                  <a:gd name="connsiteX7" fmla="*/ 67043 w 316502"/>
                  <a:gd name="connsiteY7" fmla="*/ 362946 h 400093"/>
                  <a:gd name="connsiteX8" fmla="*/ 67043 w 316502"/>
                  <a:gd name="connsiteY8" fmla="*/ 66814 h 400093"/>
                  <a:gd name="connsiteX9" fmla="*/ 251161 w 316502"/>
                  <a:gd name="connsiteY9" fmla="*/ 66814 h 400093"/>
                  <a:gd name="connsiteX10" fmla="*/ 251161 w 316502"/>
                  <a:gd name="connsiteY10" fmla="*/ 362946 h 40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6502" h="400093">
                    <a:moveTo>
                      <a:pt x="20847" y="1186"/>
                    </a:moveTo>
                    <a:cubicBezTo>
                      <a:pt x="13799" y="1282"/>
                      <a:pt x="1035" y="17093"/>
                      <a:pt x="940" y="25761"/>
                    </a:cubicBezTo>
                    <a:cubicBezTo>
                      <a:pt x="-393" y="149014"/>
                      <a:pt x="82" y="272268"/>
                      <a:pt x="82" y="400093"/>
                    </a:cubicBezTo>
                    <a:cubicBezTo>
                      <a:pt x="109144" y="400093"/>
                      <a:pt x="211538" y="400093"/>
                      <a:pt x="316503" y="400093"/>
                    </a:cubicBezTo>
                    <a:cubicBezTo>
                      <a:pt x="316503" y="267029"/>
                      <a:pt x="316503" y="136537"/>
                      <a:pt x="316503" y="139"/>
                    </a:cubicBezTo>
                    <a:cubicBezTo>
                      <a:pt x="216301" y="43"/>
                      <a:pt x="118574" y="-433"/>
                      <a:pt x="20847" y="1186"/>
                    </a:cubicBezTo>
                    <a:close/>
                    <a:moveTo>
                      <a:pt x="251161" y="362946"/>
                    </a:moveTo>
                    <a:cubicBezTo>
                      <a:pt x="188964" y="362946"/>
                      <a:pt x="129433" y="362946"/>
                      <a:pt x="67043" y="362946"/>
                    </a:cubicBezTo>
                    <a:cubicBezTo>
                      <a:pt x="67043" y="263791"/>
                      <a:pt x="67043" y="166826"/>
                      <a:pt x="67043" y="66814"/>
                    </a:cubicBezTo>
                    <a:cubicBezTo>
                      <a:pt x="128384" y="66814"/>
                      <a:pt x="187915" y="66814"/>
                      <a:pt x="251161" y="66814"/>
                    </a:cubicBezTo>
                    <a:cubicBezTo>
                      <a:pt x="251161" y="164540"/>
                      <a:pt x="251161" y="261505"/>
                      <a:pt x="251161" y="3629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EFF0DC8-7C66-4067-B4DA-D79027D216F6}"/>
                  </a:ext>
                </a:extLst>
              </p:cNvPr>
              <p:cNvSpPr/>
              <p:nvPr/>
            </p:nvSpPr>
            <p:spPr>
              <a:xfrm>
                <a:off x="3224878" y="2810826"/>
                <a:ext cx="310133" cy="398049"/>
              </a:xfrm>
              <a:custGeom>
                <a:avLst/>
                <a:gdLst>
                  <a:gd name="connsiteX0" fmla="*/ 310134 w 310133"/>
                  <a:gd name="connsiteY0" fmla="*/ 0 h 398049"/>
                  <a:gd name="connsiteX1" fmla="*/ 0 w 310133"/>
                  <a:gd name="connsiteY1" fmla="*/ 0 h 398049"/>
                  <a:gd name="connsiteX2" fmla="*/ 0 w 310133"/>
                  <a:gd name="connsiteY2" fmla="*/ 398050 h 398049"/>
                  <a:gd name="connsiteX3" fmla="*/ 310134 w 310133"/>
                  <a:gd name="connsiteY3" fmla="*/ 398050 h 398049"/>
                  <a:gd name="connsiteX4" fmla="*/ 310134 w 310133"/>
                  <a:gd name="connsiteY4" fmla="*/ 0 h 398049"/>
                  <a:gd name="connsiteX5" fmla="*/ 248698 w 310133"/>
                  <a:gd name="connsiteY5" fmla="*/ 360140 h 398049"/>
                  <a:gd name="connsiteX6" fmla="*/ 64961 w 310133"/>
                  <a:gd name="connsiteY6" fmla="*/ 360140 h 398049"/>
                  <a:gd name="connsiteX7" fmla="*/ 64961 w 310133"/>
                  <a:gd name="connsiteY7" fmla="*/ 62865 h 398049"/>
                  <a:gd name="connsiteX8" fmla="*/ 248698 w 310133"/>
                  <a:gd name="connsiteY8" fmla="*/ 62865 h 398049"/>
                  <a:gd name="connsiteX9" fmla="*/ 248698 w 310133"/>
                  <a:gd name="connsiteY9" fmla="*/ 360140 h 398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0133" h="398049">
                    <a:moveTo>
                      <a:pt x="310134" y="0"/>
                    </a:moveTo>
                    <a:cubicBezTo>
                      <a:pt x="206502" y="0"/>
                      <a:pt x="105728" y="0"/>
                      <a:pt x="0" y="0"/>
                    </a:cubicBezTo>
                    <a:cubicBezTo>
                      <a:pt x="0" y="134493"/>
                      <a:pt x="0" y="266129"/>
                      <a:pt x="0" y="398050"/>
                    </a:cubicBezTo>
                    <a:cubicBezTo>
                      <a:pt x="105442" y="398050"/>
                      <a:pt x="207359" y="398050"/>
                      <a:pt x="310134" y="398050"/>
                    </a:cubicBezTo>
                    <a:cubicBezTo>
                      <a:pt x="310134" y="263747"/>
                      <a:pt x="310134" y="133160"/>
                      <a:pt x="310134" y="0"/>
                    </a:cubicBezTo>
                    <a:close/>
                    <a:moveTo>
                      <a:pt x="248698" y="360140"/>
                    </a:moveTo>
                    <a:cubicBezTo>
                      <a:pt x="189357" y="360140"/>
                      <a:pt x="128683" y="360140"/>
                      <a:pt x="64961" y="360140"/>
                    </a:cubicBezTo>
                    <a:cubicBezTo>
                      <a:pt x="64961" y="262128"/>
                      <a:pt x="64961" y="164783"/>
                      <a:pt x="64961" y="62865"/>
                    </a:cubicBezTo>
                    <a:cubicBezTo>
                      <a:pt x="127825" y="62865"/>
                      <a:pt x="186309" y="62865"/>
                      <a:pt x="248698" y="62865"/>
                    </a:cubicBezTo>
                    <a:cubicBezTo>
                      <a:pt x="248698" y="161258"/>
                      <a:pt x="248698" y="258509"/>
                      <a:pt x="248698" y="360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2DC4EB7-2F7C-412B-9DD1-9BACE9948C80}"/>
                  </a:ext>
                </a:extLst>
              </p:cNvPr>
              <p:cNvSpPr/>
              <p:nvPr/>
            </p:nvSpPr>
            <p:spPr>
              <a:xfrm>
                <a:off x="3225069" y="3363848"/>
                <a:ext cx="309752" cy="399573"/>
              </a:xfrm>
              <a:custGeom>
                <a:avLst/>
                <a:gdLst>
                  <a:gd name="connsiteX0" fmla="*/ 309753 w 309752"/>
                  <a:gd name="connsiteY0" fmla="*/ 0 h 399573"/>
                  <a:gd name="connsiteX1" fmla="*/ 0 w 309752"/>
                  <a:gd name="connsiteY1" fmla="*/ 0 h 399573"/>
                  <a:gd name="connsiteX2" fmla="*/ 0 w 309752"/>
                  <a:gd name="connsiteY2" fmla="*/ 399574 h 399573"/>
                  <a:gd name="connsiteX3" fmla="*/ 309753 w 309752"/>
                  <a:gd name="connsiteY3" fmla="*/ 399574 h 399573"/>
                  <a:gd name="connsiteX4" fmla="*/ 309753 w 309752"/>
                  <a:gd name="connsiteY4" fmla="*/ 0 h 399573"/>
                  <a:gd name="connsiteX5" fmla="*/ 248412 w 309752"/>
                  <a:gd name="connsiteY5" fmla="*/ 363379 h 399573"/>
                  <a:gd name="connsiteX6" fmla="*/ 65532 w 309752"/>
                  <a:gd name="connsiteY6" fmla="*/ 363379 h 399573"/>
                  <a:gd name="connsiteX7" fmla="*/ 65532 w 309752"/>
                  <a:gd name="connsiteY7" fmla="*/ 64389 h 399573"/>
                  <a:gd name="connsiteX8" fmla="*/ 248412 w 309752"/>
                  <a:gd name="connsiteY8" fmla="*/ 64389 h 399573"/>
                  <a:gd name="connsiteX9" fmla="*/ 248412 w 309752"/>
                  <a:gd name="connsiteY9" fmla="*/ 363379 h 39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9752" h="399573">
                    <a:moveTo>
                      <a:pt x="309753" y="0"/>
                    </a:moveTo>
                    <a:cubicBezTo>
                      <a:pt x="204597" y="0"/>
                      <a:pt x="102679" y="0"/>
                      <a:pt x="0" y="0"/>
                    </a:cubicBezTo>
                    <a:cubicBezTo>
                      <a:pt x="0" y="134874"/>
                      <a:pt x="0" y="266700"/>
                      <a:pt x="0" y="399574"/>
                    </a:cubicBezTo>
                    <a:cubicBezTo>
                      <a:pt x="104489" y="399574"/>
                      <a:pt x="205264" y="399574"/>
                      <a:pt x="309753" y="399574"/>
                    </a:cubicBezTo>
                    <a:cubicBezTo>
                      <a:pt x="309753" y="263366"/>
                      <a:pt x="309753" y="132779"/>
                      <a:pt x="309753" y="0"/>
                    </a:cubicBezTo>
                    <a:close/>
                    <a:moveTo>
                      <a:pt x="248412" y="363379"/>
                    </a:moveTo>
                    <a:cubicBezTo>
                      <a:pt x="185642" y="363379"/>
                      <a:pt x="127540" y="363379"/>
                      <a:pt x="65532" y="363379"/>
                    </a:cubicBezTo>
                    <a:cubicBezTo>
                      <a:pt x="65532" y="263652"/>
                      <a:pt x="65532" y="165449"/>
                      <a:pt x="65532" y="64389"/>
                    </a:cubicBezTo>
                    <a:cubicBezTo>
                      <a:pt x="125635" y="64389"/>
                      <a:pt x="184976" y="64389"/>
                      <a:pt x="248412" y="64389"/>
                    </a:cubicBezTo>
                    <a:cubicBezTo>
                      <a:pt x="248412" y="162496"/>
                      <a:pt x="248412" y="260699"/>
                      <a:pt x="248412" y="3633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907F3CB-BD26-460C-A9FD-DC785EB21188}"/>
                  </a:ext>
                </a:extLst>
              </p:cNvPr>
              <p:cNvSpPr/>
              <p:nvPr/>
            </p:nvSpPr>
            <p:spPr>
              <a:xfrm>
                <a:off x="2843212" y="3363657"/>
                <a:ext cx="306514" cy="399954"/>
              </a:xfrm>
              <a:custGeom>
                <a:avLst/>
                <a:gdLst>
                  <a:gd name="connsiteX0" fmla="*/ 0 w 306514"/>
                  <a:gd name="connsiteY0" fmla="*/ 399955 h 399954"/>
                  <a:gd name="connsiteX1" fmla="*/ 306514 w 306514"/>
                  <a:gd name="connsiteY1" fmla="*/ 399955 h 399954"/>
                  <a:gd name="connsiteX2" fmla="*/ 306514 w 306514"/>
                  <a:gd name="connsiteY2" fmla="*/ 0 h 399954"/>
                  <a:gd name="connsiteX3" fmla="*/ 0 w 306514"/>
                  <a:gd name="connsiteY3" fmla="*/ 0 h 399954"/>
                  <a:gd name="connsiteX4" fmla="*/ 0 w 306514"/>
                  <a:gd name="connsiteY4" fmla="*/ 399955 h 399954"/>
                  <a:gd name="connsiteX5" fmla="*/ 52292 w 306514"/>
                  <a:gd name="connsiteY5" fmla="*/ 64199 h 399954"/>
                  <a:gd name="connsiteX6" fmla="*/ 252603 w 306514"/>
                  <a:gd name="connsiteY6" fmla="*/ 64199 h 399954"/>
                  <a:gd name="connsiteX7" fmla="*/ 252603 w 306514"/>
                  <a:gd name="connsiteY7" fmla="*/ 360902 h 399954"/>
                  <a:gd name="connsiteX8" fmla="*/ 52292 w 306514"/>
                  <a:gd name="connsiteY8" fmla="*/ 360902 h 399954"/>
                  <a:gd name="connsiteX9" fmla="*/ 52292 w 306514"/>
                  <a:gd name="connsiteY9" fmla="*/ 64199 h 399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6514" h="399954">
                    <a:moveTo>
                      <a:pt x="0" y="399955"/>
                    </a:moveTo>
                    <a:cubicBezTo>
                      <a:pt x="102775" y="399955"/>
                      <a:pt x="202025" y="399955"/>
                      <a:pt x="306514" y="399955"/>
                    </a:cubicBezTo>
                    <a:cubicBezTo>
                      <a:pt x="306514" y="264700"/>
                      <a:pt x="306514" y="133064"/>
                      <a:pt x="306514" y="0"/>
                    </a:cubicBezTo>
                    <a:cubicBezTo>
                      <a:pt x="202597" y="0"/>
                      <a:pt x="102203" y="0"/>
                      <a:pt x="0" y="0"/>
                    </a:cubicBezTo>
                    <a:cubicBezTo>
                      <a:pt x="0" y="134493"/>
                      <a:pt x="0" y="266129"/>
                      <a:pt x="0" y="399955"/>
                    </a:cubicBezTo>
                    <a:close/>
                    <a:moveTo>
                      <a:pt x="52292" y="64199"/>
                    </a:moveTo>
                    <a:cubicBezTo>
                      <a:pt x="118967" y="64199"/>
                      <a:pt x="183166" y="64199"/>
                      <a:pt x="252603" y="64199"/>
                    </a:cubicBezTo>
                    <a:cubicBezTo>
                      <a:pt x="252603" y="164687"/>
                      <a:pt x="252603" y="260699"/>
                      <a:pt x="252603" y="360902"/>
                    </a:cubicBezTo>
                    <a:cubicBezTo>
                      <a:pt x="186880" y="360902"/>
                      <a:pt x="121539" y="360902"/>
                      <a:pt x="52292" y="360902"/>
                    </a:cubicBezTo>
                    <a:cubicBezTo>
                      <a:pt x="52292" y="263271"/>
                      <a:pt x="52292" y="164878"/>
                      <a:pt x="52292" y="64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78C2DE-4AEF-455C-9ED3-4D1D9BDC0E7B}"/>
                  </a:ext>
                </a:extLst>
              </p:cNvPr>
              <p:cNvSpPr/>
              <p:nvPr/>
            </p:nvSpPr>
            <p:spPr>
              <a:xfrm>
                <a:off x="2842735" y="2810826"/>
                <a:ext cx="307657" cy="398335"/>
              </a:xfrm>
              <a:custGeom>
                <a:avLst/>
                <a:gdLst>
                  <a:gd name="connsiteX0" fmla="*/ 0 w 307657"/>
                  <a:gd name="connsiteY0" fmla="*/ 398336 h 398335"/>
                  <a:gd name="connsiteX1" fmla="*/ 307657 w 307657"/>
                  <a:gd name="connsiteY1" fmla="*/ 398336 h 398335"/>
                  <a:gd name="connsiteX2" fmla="*/ 307657 w 307657"/>
                  <a:gd name="connsiteY2" fmla="*/ 0 h 398335"/>
                  <a:gd name="connsiteX3" fmla="*/ 0 w 307657"/>
                  <a:gd name="connsiteY3" fmla="*/ 0 h 398335"/>
                  <a:gd name="connsiteX4" fmla="*/ 0 w 307657"/>
                  <a:gd name="connsiteY4" fmla="*/ 398336 h 398335"/>
                  <a:gd name="connsiteX5" fmla="*/ 49149 w 307657"/>
                  <a:gd name="connsiteY5" fmla="*/ 63818 h 398335"/>
                  <a:gd name="connsiteX6" fmla="*/ 251269 w 307657"/>
                  <a:gd name="connsiteY6" fmla="*/ 63818 h 398335"/>
                  <a:gd name="connsiteX7" fmla="*/ 251269 w 307657"/>
                  <a:gd name="connsiteY7" fmla="*/ 363950 h 398335"/>
                  <a:gd name="connsiteX8" fmla="*/ 70866 w 307657"/>
                  <a:gd name="connsiteY8" fmla="*/ 362903 h 398335"/>
                  <a:gd name="connsiteX9" fmla="*/ 50101 w 307657"/>
                  <a:gd name="connsiteY9" fmla="*/ 339566 h 398335"/>
                  <a:gd name="connsiteX10" fmla="*/ 49149 w 307657"/>
                  <a:gd name="connsiteY10" fmla="*/ 63818 h 398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7657" h="398335">
                    <a:moveTo>
                      <a:pt x="0" y="398336"/>
                    </a:moveTo>
                    <a:cubicBezTo>
                      <a:pt x="105251" y="398336"/>
                      <a:pt x="205930" y="398336"/>
                      <a:pt x="307657" y="398336"/>
                    </a:cubicBezTo>
                    <a:cubicBezTo>
                      <a:pt x="307657" y="264033"/>
                      <a:pt x="307657" y="133255"/>
                      <a:pt x="307657" y="0"/>
                    </a:cubicBezTo>
                    <a:cubicBezTo>
                      <a:pt x="204216" y="0"/>
                      <a:pt x="103632" y="0"/>
                      <a:pt x="0" y="0"/>
                    </a:cubicBezTo>
                    <a:cubicBezTo>
                      <a:pt x="0" y="133160"/>
                      <a:pt x="0" y="264033"/>
                      <a:pt x="0" y="398336"/>
                    </a:cubicBezTo>
                    <a:close/>
                    <a:moveTo>
                      <a:pt x="49149" y="63818"/>
                    </a:moveTo>
                    <a:cubicBezTo>
                      <a:pt x="118967" y="63818"/>
                      <a:pt x="183261" y="63818"/>
                      <a:pt x="251269" y="63818"/>
                    </a:cubicBezTo>
                    <a:cubicBezTo>
                      <a:pt x="251269" y="160973"/>
                      <a:pt x="251269" y="258032"/>
                      <a:pt x="251269" y="363950"/>
                    </a:cubicBezTo>
                    <a:cubicBezTo>
                      <a:pt x="190119" y="363950"/>
                      <a:pt x="130397" y="364808"/>
                      <a:pt x="70866" y="362903"/>
                    </a:cubicBezTo>
                    <a:cubicBezTo>
                      <a:pt x="63341" y="362617"/>
                      <a:pt x="50197" y="347758"/>
                      <a:pt x="50101" y="339566"/>
                    </a:cubicBezTo>
                    <a:cubicBezTo>
                      <a:pt x="48577" y="248317"/>
                      <a:pt x="49149" y="157163"/>
                      <a:pt x="49149" y="638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CA0A2E8-BDF1-43FE-930F-768D23B9E0E7}"/>
                  </a:ext>
                </a:extLst>
              </p:cNvPr>
              <p:cNvSpPr/>
              <p:nvPr/>
            </p:nvSpPr>
            <p:spPr>
              <a:xfrm>
                <a:off x="4597907" y="3932300"/>
                <a:ext cx="210692" cy="214598"/>
              </a:xfrm>
              <a:custGeom>
                <a:avLst/>
                <a:gdLst>
                  <a:gd name="connsiteX0" fmla="*/ 0 w 210692"/>
                  <a:gd name="connsiteY0" fmla="*/ 214598 h 214598"/>
                  <a:gd name="connsiteX1" fmla="*/ 210693 w 210692"/>
                  <a:gd name="connsiteY1" fmla="*/ 214598 h 214598"/>
                  <a:gd name="connsiteX2" fmla="*/ 210693 w 210692"/>
                  <a:gd name="connsiteY2" fmla="*/ 0 h 214598"/>
                  <a:gd name="connsiteX3" fmla="*/ 0 w 210692"/>
                  <a:gd name="connsiteY3" fmla="*/ 0 h 214598"/>
                  <a:gd name="connsiteX4" fmla="*/ 0 w 210692"/>
                  <a:gd name="connsiteY4" fmla="*/ 214598 h 214598"/>
                  <a:gd name="connsiteX5" fmla="*/ 43529 w 210692"/>
                  <a:gd name="connsiteY5" fmla="*/ 45625 h 214598"/>
                  <a:gd name="connsiteX6" fmla="*/ 172117 w 210692"/>
                  <a:gd name="connsiteY6" fmla="*/ 45625 h 214598"/>
                  <a:gd name="connsiteX7" fmla="*/ 172117 w 210692"/>
                  <a:gd name="connsiteY7" fmla="*/ 175165 h 214598"/>
                  <a:gd name="connsiteX8" fmla="*/ 43529 w 210692"/>
                  <a:gd name="connsiteY8" fmla="*/ 175165 h 214598"/>
                  <a:gd name="connsiteX9" fmla="*/ 43529 w 210692"/>
                  <a:gd name="connsiteY9" fmla="*/ 45625 h 21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692" h="214598">
                    <a:moveTo>
                      <a:pt x="0" y="214598"/>
                    </a:moveTo>
                    <a:cubicBezTo>
                      <a:pt x="72485" y="214598"/>
                      <a:pt x="141256" y="214598"/>
                      <a:pt x="210693" y="214598"/>
                    </a:cubicBezTo>
                    <a:cubicBezTo>
                      <a:pt x="210693" y="141446"/>
                      <a:pt x="210693" y="71533"/>
                      <a:pt x="210693" y="0"/>
                    </a:cubicBezTo>
                    <a:cubicBezTo>
                      <a:pt x="139351" y="0"/>
                      <a:pt x="71819" y="0"/>
                      <a:pt x="0" y="0"/>
                    </a:cubicBezTo>
                    <a:cubicBezTo>
                      <a:pt x="0" y="74390"/>
                      <a:pt x="0" y="144304"/>
                      <a:pt x="0" y="214598"/>
                    </a:cubicBezTo>
                    <a:close/>
                    <a:moveTo>
                      <a:pt x="43529" y="45625"/>
                    </a:moveTo>
                    <a:cubicBezTo>
                      <a:pt x="87821" y="45625"/>
                      <a:pt x="128302" y="45625"/>
                      <a:pt x="172117" y="45625"/>
                    </a:cubicBezTo>
                    <a:cubicBezTo>
                      <a:pt x="172117" y="88773"/>
                      <a:pt x="172117" y="130397"/>
                      <a:pt x="172117" y="175165"/>
                    </a:cubicBezTo>
                    <a:cubicBezTo>
                      <a:pt x="130112" y="175165"/>
                      <a:pt x="88487" y="175165"/>
                      <a:pt x="43529" y="175165"/>
                    </a:cubicBezTo>
                    <a:cubicBezTo>
                      <a:pt x="43529" y="133255"/>
                      <a:pt x="43529" y="91726"/>
                      <a:pt x="43529" y="456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5A8BA19-4C03-4A99-85D7-3512B69E819B}"/>
                  </a:ext>
                </a:extLst>
              </p:cNvPr>
              <p:cNvSpPr/>
              <p:nvPr/>
            </p:nvSpPr>
            <p:spPr>
              <a:xfrm>
                <a:off x="4321682" y="4089367"/>
                <a:ext cx="211455" cy="214503"/>
              </a:xfrm>
              <a:custGeom>
                <a:avLst/>
                <a:gdLst>
                  <a:gd name="connsiteX0" fmla="*/ 0 w 211455"/>
                  <a:gd name="connsiteY0" fmla="*/ 214503 h 214503"/>
                  <a:gd name="connsiteX1" fmla="*/ 211455 w 211455"/>
                  <a:gd name="connsiteY1" fmla="*/ 214503 h 214503"/>
                  <a:gd name="connsiteX2" fmla="*/ 211455 w 211455"/>
                  <a:gd name="connsiteY2" fmla="*/ 0 h 214503"/>
                  <a:gd name="connsiteX3" fmla="*/ 0 w 211455"/>
                  <a:gd name="connsiteY3" fmla="*/ 0 h 214503"/>
                  <a:gd name="connsiteX4" fmla="*/ 0 w 211455"/>
                  <a:gd name="connsiteY4" fmla="*/ 214503 h 214503"/>
                  <a:gd name="connsiteX5" fmla="*/ 44387 w 211455"/>
                  <a:gd name="connsiteY5" fmla="*/ 43243 h 214503"/>
                  <a:gd name="connsiteX6" fmla="*/ 172974 w 211455"/>
                  <a:gd name="connsiteY6" fmla="*/ 43243 h 214503"/>
                  <a:gd name="connsiteX7" fmla="*/ 172974 w 211455"/>
                  <a:gd name="connsiteY7" fmla="*/ 174974 h 214503"/>
                  <a:gd name="connsiteX8" fmla="*/ 44387 w 211455"/>
                  <a:gd name="connsiteY8" fmla="*/ 174974 h 214503"/>
                  <a:gd name="connsiteX9" fmla="*/ 44387 w 211455"/>
                  <a:gd name="connsiteY9" fmla="*/ 43243 h 21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455" h="214503">
                    <a:moveTo>
                      <a:pt x="0" y="214503"/>
                    </a:moveTo>
                    <a:cubicBezTo>
                      <a:pt x="72676" y="214503"/>
                      <a:pt x="142399" y="214503"/>
                      <a:pt x="211455" y="214503"/>
                    </a:cubicBezTo>
                    <a:cubicBezTo>
                      <a:pt x="211455" y="140494"/>
                      <a:pt x="211455" y="70485"/>
                      <a:pt x="211455" y="0"/>
                    </a:cubicBezTo>
                    <a:cubicBezTo>
                      <a:pt x="139351" y="0"/>
                      <a:pt x="71819" y="0"/>
                      <a:pt x="0" y="0"/>
                    </a:cubicBezTo>
                    <a:cubicBezTo>
                      <a:pt x="0" y="75057"/>
                      <a:pt x="0" y="143827"/>
                      <a:pt x="0" y="214503"/>
                    </a:cubicBezTo>
                    <a:close/>
                    <a:moveTo>
                      <a:pt x="44387" y="43243"/>
                    </a:moveTo>
                    <a:cubicBezTo>
                      <a:pt x="89059" y="43243"/>
                      <a:pt x="129540" y="43243"/>
                      <a:pt x="172974" y="43243"/>
                    </a:cubicBezTo>
                    <a:cubicBezTo>
                      <a:pt x="172974" y="87535"/>
                      <a:pt x="172974" y="129540"/>
                      <a:pt x="172974" y="174974"/>
                    </a:cubicBezTo>
                    <a:cubicBezTo>
                      <a:pt x="130969" y="174974"/>
                      <a:pt x="89154" y="174974"/>
                      <a:pt x="44387" y="174974"/>
                    </a:cubicBezTo>
                    <a:cubicBezTo>
                      <a:pt x="44387" y="131731"/>
                      <a:pt x="44387" y="89821"/>
                      <a:pt x="44387" y="432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E42FB9-3D87-4FCF-9D47-44E546189DD7}"/>
                </a:ext>
              </a:extLst>
            </p:cNvPr>
            <p:cNvSpPr/>
            <p:nvPr/>
          </p:nvSpPr>
          <p:spPr>
            <a:xfrm>
              <a:off x="217009" y="6590579"/>
              <a:ext cx="8595360" cy="27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3081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C0E1773-502B-436D-A3C4-742C1B4B1B8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2192000" cy="32939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296B66-6CD8-43CC-B114-03185F708D29}"/>
              </a:ext>
            </a:extLst>
          </p:cNvPr>
          <p:cNvGrpSpPr/>
          <p:nvPr userDrawn="1"/>
        </p:nvGrpSpPr>
        <p:grpSpPr>
          <a:xfrm>
            <a:off x="217010" y="5986664"/>
            <a:ext cx="11787886" cy="686721"/>
            <a:chOff x="217009" y="5981470"/>
            <a:chExt cx="11877043" cy="691915"/>
          </a:xfrm>
          <a:solidFill>
            <a:schemeClr val="accent4"/>
          </a:solidFill>
        </p:grpSpPr>
        <p:grpSp>
          <p:nvGrpSpPr>
            <p:cNvPr id="5" name="Graphic 3">
              <a:extLst>
                <a:ext uri="{FF2B5EF4-FFF2-40B4-BE49-F238E27FC236}">
                  <a16:creationId xmlns:a16="http://schemas.microsoft.com/office/drawing/2014/main" id="{FCC7DBE5-BD63-4BEB-B29A-179290B19823}"/>
                </a:ext>
              </a:extLst>
            </p:cNvPr>
            <p:cNvGrpSpPr/>
            <p:nvPr/>
          </p:nvGrpSpPr>
          <p:grpSpPr>
            <a:xfrm>
              <a:off x="8701032" y="5981470"/>
              <a:ext cx="3393020" cy="691915"/>
              <a:chOff x="4666" y="2186177"/>
              <a:chExt cx="12179332" cy="2483649"/>
            </a:xfrm>
            <a:grpFill/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3464185-8AAC-47C9-A6E9-82EED06D420D}"/>
                  </a:ext>
                </a:extLst>
              </p:cNvPr>
              <p:cNvSpPr/>
              <p:nvPr/>
            </p:nvSpPr>
            <p:spPr>
              <a:xfrm>
                <a:off x="4666" y="2186177"/>
                <a:ext cx="12179332" cy="2391650"/>
              </a:xfrm>
              <a:custGeom>
                <a:avLst/>
                <a:gdLst>
                  <a:gd name="connsiteX0" fmla="*/ 11651647 w 12179332"/>
                  <a:gd name="connsiteY0" fmla="*/ 2194846 h 2391650"/>
                  <a:gd name="connsiteX1" fmla="*/ 11651647 w 12179332"/>
                  <a:gd name="connsiteY1" fmla="*/ 1418654 h 2391650"/>
                  <a:gd name="connsiteX2" fmla="*/ 11901201 w 12179332"/>
                  <a:gd name="connsiteY2" fmla="*/ 1418654 h 2391650"/>
                  <a:gd name="connsiteX3" fmla="*/ 11902630 w 12179332"/>
                  <a:gd name="connsiteY3" fmla="*/ 1406176 h 2391650"/>
                  <a:gd name="connsiteX4" fmla="*/ 10870120 w 12179332"/>
                  <a:gd name="connsiteY4" fmla="*/ 590645 h 2391650"/>
                  <a:gd name="connsiteX5" fmla="*/ 10811161 w 12179332"/>
                  <a:gd name="connsiteY5" fmla="*/ 638747 h 2391650"/>
                  <a:gd name="connsiteX6" fmla="*/ 9976580 w 12179332"/>
                  <a:gd name="connsiteY6" fmla="*/ 1323689 h 2391650"/>
                  <a:gd name="connsiteX7" fmla="*/ 9901714 w 12179332"/>
                  <a:gd name="connsiteY7" fmla="*/ 1359980 h 2391650"/>
                  <a:gd name="connsiteX8" fmla="*/ 8941403 w 12179332"/>
                  <a:gd name="connsiteY8" fmla="*/ 1551527 h 2391650"/>
                  <a:gd name="connsiteX9" fmla="*/ 8898160 w 12179332"/>
                  <a:gd name="connsiteY9" fmla="*/ 1603343 h 2391650"/>
                  <a:gd name="connsiteX10" fmla="*/ 8901589 w 12179332"/>
                  <a:gd name="connsiteY10" fmla="*/ 2131124 h 2391650"/>
                  <a:gd name="connsiteX11" fmla="*/ 8901589 w 12179332"/>
                  <a:gd name="connsiteY11" fmla="*/ 2188274 h 2391650"/>
                  <a:gd name="connsiteX12" fmla="*/ 8461915 w 12179332"/>
                  <a:gd name="connsiteY12" fmla="*/ 2188274 h 2391650"/>
                  <a:gd name="connsiteX13" fmla="*/ 8423339 w 12179332"/>
                  <a:gd name="connsiteY13" fmla="*/ 1966246 h 2391650"/>
                  <a:gd name="connsiteX14" fmla="*/ 8452675 w 12179332"/>
                  <a:gd name="connsiteY14" fmla="*/ 1900333 h 2391650"/>
                  <a:gd name="connsiteX15" fmla="*/ 8553069 w 12179332"/>
                  <a:gd name="connsiteY15" fmla="*/ 1778699 h 2391650"/>
                  <a:gd name="connsiteX16" fmla="*/ 8608695 w 12179332"/>
                  <a:gd name="connsiteY16" fmla="*/ 1726121 h 2391650"/>
                  <a:gd name="connsiteX17" fmla="*/ 8733853 w 12179332"/>
                  <a:gd name="connsiteY17" fmla="*/ 1267587 h 2391650"/>
                  <a:gd name="connsiteX18" fmla="*/ 8708517 w 12179332"/>
                  <a:gd name="connsiteY18" fmla="*/ 1185005 h 2391650"/>
                  <a:gd name="connsiteX19" fmla="*/ 8716328 w 12179332"/>
                  <a:gd name="connsiteY19" fmla="*/ 1053179 h 2391650"/>
                  <a:gd name="connsiteX20" fmla="*/ 8494109 w 12179332"/>
                  <a:gd name="connsiteY20" fmla="*/ 851630 h 2391650"/>
                  <a:gd name="connsiteX21" fmla="*/ 8448961 w 12179332"/>
                  <a:gd name="connsiteY21" fmla="*/ 816578 h 2391650"/>
                  <a:gd name="connsiteX22" fmla="*/ 8400098 w 12179332"/>
                  <a:gd name="connsiteY22" fmla="*/ 714566 h 2391650"/>
                  <a:gd name="connsiteX23" fmla="*/ 8098917 w 12179332"/>
                  <a:gd name="connsiteY23" fmla="*/ 637604 h 2391650"/>
                  <a:gd name="connsiteX24" fmla="*/ 7970425 w 12179332"/>
                  <a:gd name="connsiteY24" fmla="*/ 878586 h 2391650"/>
                  <a:gd name="connsiteX25" fmla="*/ 7952994 w 12179332"/>
                  <a:gd name="connsiteY25" fmla="*/ 924592 h 2391650"/>
                  <a:gd name="connsiteX26" fmla="*/ 7851267 w 12179332"/>
                  <a:gd name="connsiteY26" fmla="*/ 1332833 h 2391650"/>
                  <a:gd name="connsiteX27" fmla="*/ 7837361 w 12179332"/>
                  <a:gd name="connsiteY27" fmla="*/ 1425416 h 2391650"/>
                  <a:gd name="connsiteX28" fmla="*/ 7801261 w 12179332"/>
                  <a:gd name="connsiteY28" fmla="*/ 1727549 h 2391650"/>
                  <a:gd name="connsiteX29" fmla="*/ 8084058 w 12179332"/>
                  <a:gd name="connsiteY29" fmla="*/ 1845564 h 2391650"/>
                  <a:gd name="connsiteX30" fmla="*/ 8201311 w 12179332"/>
                  <a:gd name="connsiteY30" fmla="*/ 1934528 h 2391650"/>
                  <a:gd name="connsiteX31" fmla="*/ 8175213 w 12179332"/>
                  <a:gd name="connsiteY31" fmla="*/ 2169033 h 2391650"/>
                  <a:gd name="connsiteX32" fmla="*/ 7709631 w 12179332"/>
                  <a:gd name="connsiteY32" fmla="*/ 2185702 h 2391650"/>
                  <a:gd name="connsiteX33" fmla="*/ 7589615 w 12179332"/>
                  <a:gd name="connsiteY33" fmla="*/ 2032064 h 2391650"/>
                  <a:gd name="connsiteX34" fmla="*/ 7588568 w 12179332"/>
                  <a:gd name="connsiteY34" fmla="*/ 2027587 h 2391650"/>
                  <a:gd name="connsiteX35" fmla="*/ 7493318 w 12179332"/>
                  <a:gd name="connsiteY35" fmla="*/ 1820894 h 2391650"/>
                  <a:gd name="connsiteX36" fmla="*/ 7271290 w 12179332"/>
                  <a:gd name="connsiteY36" fmla="*/ 1879473 h 2391650"/>
                  <a:gd name="connsiteX37" fmla="*/ 7245763 w 12179332"/>
                  <a:gd name="connsiteY37" fmla="*/ 1886903 h 2391650"/>
                  <a:gd name="connsiteX38" fmla="*/ 7105459 w 12179332"/>
                  <a:gd name="connsiteY38" fmla="*/ 2083784 h 2391650"/>
                  <a:gd name="connsiteX39" fmla="*/ 7135083 w 12179332"/>
                  <a:gd name="connsiteY39" fmla="*/ 2188083 h 2391650"/>
                  <a:gd name="connsiteX40" fmla="*/ 6971157 w 12179332"/>
                  <a:gd name="connsiteY40" fmla="*/ 2188464 h 2391650"/>
                  <a:gd name="connsiteX41" fmla="*/ 6930200 w 12179332"/>
                  <a:gd name="connsiteY41" fmla="*/ 2147030 h 2391650"/>
                  <a:gd name="connsiteX42" fmla="*/ 6927723 w 12179332"/>
                  <a:gd name="connsiteY42" fmla="*/ 1538383 h 2391650"/>
                  <a:gd name="connsiteX43" fmla="*/ 6930295 w 12179332"/>
                  <a:gd name="connsiteY43" fmla="*/ 1510665 h 2391650"/>
                  <a:gd name="connsiteX44" fmla="*/ 7198710 w 12179332"/>
                  <a:gd name="connsiteY44" fmla="*/ 1510665 h 2391650"/>
                  <a:gd name="connsiteX45" fmla="*/ 6094762 w 12179332"/>
                  <a:gd name="connsiteY45" fmla="*/ 504444 h 2391650"/>
                  <a:gd name="connsiteX46" fmla="*/ 5025295 w 12179332"/>
                  <a:gd name="connsiteY46" fmla="*/ 1505903 h 2391650"/>
                  <a:gd name="connsiteX47" fmla="*/ 5029962 w 12179332"/>
                  <a:gd name="connsiteY47" fmla="*/ 1521047 h 2391650"/>
                  <a:gd name="connsiteX48" fmla="*/ 5303615 w 12179332"/>
                  <a:gd name="connsiteY48" fmla="*/ 1521047 h 2391650"/>
                  <a:gd name="connsiteX49" fmla="*/ 5303615 w 12179332"/>
                  <a:gd name="connsiteY49" fmla="*/ 2192179 h 2391650"/>
                  <a:gd name="connsiteX50" fmla="*/ 5003769 w 12179332"/>
                  <a:gd name="connsiteY50" fmla="*/ 2192179 h 2391650"/>
                  <a:gd name="connsiteX51" fmla="*/ 5003769 w 12179332"/>
                  <a:gd name="connsiteY51" fmla="*/ 1556957 h 2391650"/>
                  <a:gd name="connsiteX52" fmla="*/ 4124801 w 12179332"/>
                  <a:gd name="connsiteY52" fmla="*/ 1556957 h 2391650"/>
                  <a:gd name="connsiteX53" fmla="*/ 4124801 w 12179332"/>
                  <a:gd name="connsiteY53" fmla="*/ 2200370 h 2391650"/>
                  <a:gd name="connsiteX54" fmla="*/ 3945350 w 12179332"/>
                  <a:gd name="connsiteY54" fmla="*/ 2190464 h 2391650"/>
                  <a:gd name="connsiteX55" fmla="*/ 3945350 w 12179332"/>
                  <a:gd name="connsiteY55" fmla="*/ 262128 h 2391650"/>
                  <a:gd name="connsiteX56" fmla="*/ 3627311 w 12179332"/>
                  <a:gd name="connsiteY56" fmla="*/ 262128 h 2391650"/>
                  <a:gd name="connsiteX57" fmla="*/ 3627311 w 12179332"/>
                  <a:gd name="connsiteY57" fmla="*/ 0 h 2391650"/>
                  <a:gd name="connsiteX58" fmla="*/ 2735771 w 12179332"/>
                  <a:gd name="connsiteY58" fmla="*/ 0 h 2391650"/>
                  <a:gd name="connsiteX59" fmla="*/ 2735771 w 12179332"/>
                  <a:gd name="connsiteY59" fmla="*/ 276892 h 2391650"/>
                  <a:gd name="connsiteX60" fmla="*/ 2417255 w 12179332"/>
                  <a:gd name="connsiteY60" fmla="*/ 260033 h 2391650"/>
                  <a:gd name="connsiteX61" fmla="*/ 2417255 w 12179332"/>
                  <a:gd name="connsiteY61" fmla="*/ 321945 h 2391650"/>
                  <a:gd name="connsiteX62" fmla="*/ 2420112 w 12179332"/>
                  <a:gd name="connsiteY62" fmla="*/ 1358456 h 2391650"/>
                  <a:gd name="connsiteX63" fmla="*/ 2338197 w 12179332"/>
                  <a:gd name="connsiteY63" fmla="*/ 1437704 h 2391650"/>
                  <a:gd name="connsiteX64" fmla="*/ 1938528 w 12179332"/>
                  <a:gd name="connsiteY64" fmla="*/ 1430941 h 2391650"/>
                  <a:gd name="connsiteX65" fmla="*/ 1865757 w 12179332"/>
                  <a:gd name="connsiteY65" fmla="*/ 1397508 h 2391650"/>
                  <a:gd name="connsiteX66" fmla="*/ 1428655 w 12179332"/>
                  <a:gd name="connsiteY66" fmla="*/ 882777 h 2391650"/>
                  <a:gd name="connsiteX67" fmla="*/ 1346168 w 12179332"/>
                  <a:gd name="connsiteY67" fmla="*/ 867251 h 2391650"/>
                  <a:gd name="connsiteX68" fmla="*/ 787241 w 12179332"/>
                  <a:gd name="connsiteY68" fmla="*/ 1141667 h 2391650"/>
                  <a:gd name="connsiteX69" fmla="*/ 721709 w 12179332"/>
                  <a:gd name="connsiteY69" fmla="*/ 1171385 h 2391650"/>
                  <a:gd name="connsiteX70" fmla="*/ 721709 w 12179332"/>
                  <a:gd name="connsiteY70" fmla="*/ 926878 h 2391650"/>
                  <a:gd name="connsiteX71" fmla="*/ 468154 w 12179332"/>
                  <a:gd name="connsiteY71" fmla="*/ 926878 h 2391650"/>
                  <a:gd name="connsiteX72" fmla="*/ 469487 w 12179332"/>
                  <a:gd name="connsiteY72" fmla="*/ 1217581 h 2391650"/>
                  <a:gd name="connsiteX73" fmla="*/ 411575 w 12179332"/>
                  <a:gd name="connsiteY73" fmla="*/ 1311593 h 2391650"/>
                  <a:gd name="connsiteX74" fmla="*/ 206312 w 12179332"/>
                  <a:gd name="connsiteY74" fmla="*/ 1421606 h 2391650"/>
                  <a:gd name="connsiteX75" fmla="*/ 66675 w 12179332"/>
                  <a:gd name="connsiteY75" fmla="*/ 1498283 h 2391650"/>
                  <a:gd name="connsiteX76" fmla="*/ 69056 w 12179332"/>
                  <a:gd name="connsiteY76" fmla="*/ 1506950 h 2391650"/>
                  <a:gd name="connsiteX77" fmla="*/ 340614 w 12179332"/>
                  <a:gd name="connsiteY77" fmla="*/ 1521238 h 2391650"/>
                  <a:gd name="connsiteX78" fmla="*/ 340614 w 12179332"/>
                  <a:gd name="connsiteY78" fmla="*/ 2185321 h 2391650"/>
                  <a:gd name="connsiteX79" fmla="*/ 284702 w 12179332"/>
                  <a:gd name="connsiteY79" fmla="*/ 2188845 h 2391650"/>
                  <a:gd name="connsiteX80" fmla="*/ 0 w 12179332"/>
                  <a:gd name="connsiteY80" fmla="*/ 2199704 h 2391650"/>
                  <a:gd name="connsiteX81" fmla="*/ 0 w 12179332"/>
                  <a:gd name="connsiteY81" fmla="*/ 2275808 h 2391650"/>
                  <a:gd name="connsiteX82" fmla="*/ 415290 w 12179332"/>
                  <a:gd name="connsiteY82" fmla="*/ 2275808 h 2391650"/>
                  <a:gd name="connsiteX83" fmla="*/ 415290 w 12179332"/>
                  <a:gd name="connsiteY83" fmla="*/ 1438751 h 2391650"/>
                  <a:gd name="connsiteX84" fmla="*/ 368713 w 12179332"/>
                  <a:gd name="connsiteY84" fmla="*/ 1427036 h 2391650"/>
                  <a:gd name="connsiteX85" fmla="*/ 482251 w 12179332"/>
                  <a:gd name="connsiteY85" fmla="*/ 1364456 h 2391650"/>
                  <a:gd name="connsiteX86" fmla="*/ 527114 w 12179332"/>
                  <a:gd name="connsiteY86" fmla="*/ 1286923 h 2391650"/>
                  <a:gd name="connsiteX87" fmla="*/ 526352 w 12179332"/>
                  <a:gd name="connsiteY87" fmla="*/ 1021271 h 2391650"/>
                  <a:gd name="connsiteX88" fmla="*/ 626554 w 12179332"/>
                  <a:gd name="connsiteY88" fmla="*/ 1021271 h 2391650"/>
                  <a:gd name="connsiteX89" fmla="*/ 650272 w 12179332"/>
                  <a:gd name="connsiteY89" fmla="*/ 1288352 h 2391650"/>
                  <a:gd name="connsiteX90" fmla="*/ 1365790 w 12179332"/>
                  <a:gd name="connsiteY90" fmla="*/ 945261 h 2391650"/>
                  <a:gd name="connsiteX91" fmla="*/ 1393793 w 12179332"/>
                  <a:gd name="connsiteY91" fmla="*/ 975074 h 2391650"/>
                  <a:gd name="connsiteX92" fmla="*/ 1815751 w 12179332"/>
                  <a:gd name="connsiteY92" fmla="*/ 1465231 h 2391650"/>
                  <a:gd name="connsiteX93" fmla="*/ 1900619 w 12179332"/>
                  <a:gd name="connsiteY93" fmla="*/ 1503617 h 2391650"/>
                  <a:gd name="connsiteX94" fmla="*/ 2438305 w 12179332"/>
                  <a:gd name="connsiteY94" fmla="*/ 1503902 h 2391650"/>
                  <a:gd name="connsiteX95" fmla="*/ 2490692 w 12179332"/>
                  <a:gd name="connsiteY95" fmla="*/ 1450277 h 2391650"/>
                  <a:gd name="connsiteX96" fmla="*/ 2489835 w 12179332"/>
                  <a:gd name="connsiteY96" fmla="*/ 404241 h 2391650"/>
                  <a:gd name="connsiteX97" fmla="*/ 2489835 w 12179332"/>
                  <a:gd name="connsiteY97" fmla="*/ 344234 h 2391650"/>
                  <a:gd name="connsiteX98" fmla="*/ 2799779 w 12179332"/>
                  <a:gd name="connsiteY98" fmla="*/ 344234 h 2391650"/>
                  <a:gd name="connsiteX99" fmla="*/ 2799779 w 12179332"/>
                  <a:gd name="connsiteY99" fmla="*/ 72009 h 2391650"/>
                  <a:gd name="connsiteX100" fmla="*/ 3557683 w 12179332"/>
                  <a:gd name="connsiteY100" fmla="*/ 72009 h 2391650"/>
                  <a:gd name="connsiteX101" fmla="*/ 3557683 w 12179332"/>
                  <a:gd name="connsiteY101" fmla="*/ 327089 h 2391650"/>
                  <a:gd name="connsiteX102" fmla="*/ 3875818 w 12179332"/>
                  <a:gd name="connsiteY102" fmla="*/ 327089 h 2391650"/>
                  <a:gd name="connsiteX103" fmla="*/ 3875818 w 12179332"/>
                  <a:gd name="connsiteY103" fmla="*/ 2273808 h 2391650"/>
                  <a:gd name="connsiteX104" fmla="*/ 4196429 w 12179332"/>
                  <a:gd name="connsiteY104" fmla="*/ 2273808 h 2391650"/>
                  <a:gd name="connsiteX105" fmla="*/ 4196429 w 12179332"/>
                  <a:gd name="connsiteY105" fmla="*/ 1632966 h 2391650"/>
                  <a:gd name="connsiteX106" fmla="*/ 4934141 w 12179332"/>
                  <a:gd name="connsiteY106" fmla="*/ 1632966 h 2391650"/>
                  <a:gd name="connsiteX107" fmla="*/ 4934141 w 12179332"/>
                  <a:gd name="connsiteY107" fmla="*/ 2273332 h 2391650"/>
                  <a:gd name="connsiteX108" fmla="*/ 5380482 w 12179332"/>
                  <a:gd name="connsiteY108" fmla="*/ 2273332 h 2391650"/>
                  <a:gd name="connsiteX109" fmla="*/ 5380482 w 12179332"/>
                  <a:gd name="connsiteY109" fmla="*/ 1435989 h 2391650"/>
                  <a:gd name="connsiteX110" fmla="*/ 5235607 w 12179332"/>
                  <a:gd name="connsiteY110" fmla="*/ 1435989 h 2391650"/>
                  <a:gd name="connsiteX111" fmla="*/ 6094762 w 12179332"/>
                  <a:gd name="connsiteY111" fmla="*/ 617887 h 2391650"/>
                  <a:gd name="connsiteX112" fmla="*/ 7006304 w 12179332"/>
                  <a:gd name="connsiteY112" fmla="*/ 1422940 h 2391650"/>
                  <a:gd name="connsiteX113" fmla="*/ 6850380 w 12179332"/>
                  <a:gd name="connsiteY113" fmla="*/ 1431608 h 2391650"/>
                  <a:gd name="connsiteX114" fmla="*/ 6850380 w 12179332"/>
                  <a:gd name="connsiteY114" fmla="*/ 2276951 h 2391650"/>
                  <a:gd name="connsiteX115" fmla="*/ 7085933 w 12179332"/>
                  <a:gd name="connsiteY115" fmla="*/ 2276570 h 2391650"/>
                  <a:gd name="connsiteX116" fmla="*/ 7144988 w 12179332"/>
                  <a:gd name="connsiteY116" fmla="*/ 2305050 h 2391650"/>
                  <a:gd name="connsiteX117" fmla="*/ 7399973 w 12179332"/>
                  <a:gd name="connsiteY117" fmla="*/ 2351246 h 2391650"/>
                  <a:gd name="connsiteX118" fmla="*/ 7486365 w 12179332"/>
                  <a:gd name="connsiteY118" fmla="*/ 2335816 h 2391650"/>
                  <a:gd name="connsiteX119" fmla="*/ 7637526 w 12179332"/>
                  <a:gd name="connsiteY119" fmla="*/ 2312003 h 2391650"/>
                  <a:gd name="connsiteX120" fmla="*/ 7761256 w 12179332"/>
                  <a:gd name="connsiteY120" fmla="*/ 2265712 h 2391650"/>
                  <a:gd name="connsiteX121" fmla="*/ 7951565 w 12179332"/>
                  <a:gd name="connsiteY121" fmla="*/ 2262092 h 2391650"/>
                  <a:gd name="connsiteX122" fmla="*/ 8229695 w 12179332"/>
                  <a:gd name="connsiteY122" fmla="*/ 2261902 h 2391650"/>
                  <a:gd name="connsiteX123" fmla="*/ 8264747 w 12179332"/>
                  <a:gd name="connsiteY123" fmla="*/ 1882807 h 2391650"/>
                  <a:gd name="connsiteX124" fmla="*/ 8249698 w 12179332"/>
                  <a:gd name="connsiteY124" fmla="*/ 1857375 h 2391650"/>
                  <a:gd name="connsiteX125" fmla="*/ 8113776 w 12179332"/>
                  <a:gd name="connsiteY125" fmla="*/ 1752029 h 2391650"/>
                  <a:gd name="connsiteX126" fmla="*/ 7869555 w 12179332"/>
                  <a:gd name="connsiteY126" fmla="*/ 1711643 h 2391650"/>
                  <a:gd name="connsiteX127" fmla="*/ 7839266 w 12179332"/>
                  <a:gd name="connsiteY127" fmla="*/ 1548098 h 2391650"/>
                  <a:gd name="connsiteX128" fmla="*/ 7993952 w 12179332"/>
                  <a:gd name="connsiteY128" fmla="*/ 1383697 h 2391650"/>
                  <a:gd name="connsiteX129" fmla="*/ 8042339 w 12179332"/>
                  <a:gd name="connsiteY129" fmla="*/ 979265 h 2391650"/>
                  <a:gd name="connsiteX130" fmla="*/ 8052816 w 12179332"/>
                  <a:gd name="connsiteY130" fmla="*/ 836581 h 2391650"/>
                  <a:gd name="connsiteX131" fmla="*/ 8184928 w 12179332"/>
                  <a:gd name="connsiteY131" fmla="*/ 696278 h 2391650"/>
                  <a:gd name="connsiteX132" fmla="*/ 8386858 w 12179332"/>
                  <a:gd name="connsiteY132" fmla="*/ 810006 h 2391650"/>
                  <a:gd name="connsiteX133" fmla="*/ 8413242 w 12179332"/>
                  <a:gd name="connsiteY133" fmla="*/ 930593 h 2391650"/>
                  <a:gd name="connsiteX134" fmla="*/ 8473059 w 12179332"/>
                  <a:gd name="connsiteY134" fmla="*/ 924401 h 2391650"/>
                  <a:gd name="connsiteX135" fmla="*/ 8651176 w 12179332"/>
                  <a:gd name="connsiteY135" fmla="*/ 1082993 h 2391650"/>
                  <a:gd name="connsiteX136" fmla="*/ 8630221 w 12179332"/>
                  <a:gd name="connsiteY136" fmla="*/ 1221200 h 2391650"/>
                  <a:gd name="connsiteX137" fmla="*/ 8648986 w 12179332"/>
                  <a:gd name="connsiteY137" fmla="*/ 1299591 h 2391650"/>
                  <a:gd name="connsiteX138" fmla="*/ 8709850 w 12179332"/>
                  <a:gd name="connsiteY138" fmla="*/ 1365314 h 2391650"/>
                  <a:gd name="connsiteX139" fmla="*/ 8729472 w 12179332"/>
                  <a:gd name="connsiteY139" fmla="*/ 1562195 h 2391650"/>
                  <a:gd name="connsiteX140" fmla="*/ 8543258 w 12179332"/>
                  <a:gd name="connsiteY140" fmla="*/ 1665256 h 2391650"/>
                  <a:gd name="connsiteX141" fmla="*/ 8501158 w 12179332"/>
                  <a:gd name="connsiteY141" fmla="*/ 1663351 h 2391650"/>
                  <a:gd name="connsiteX142" fmla="*/ 8415337 w 12179332"/>
                  <a:gd name="connsiteY142" fmla="*/ 1839563 h 2391650"/>
                  <a:gd name="connsiteX143" fmla="*/ 8365713 w 12179332"/>
                  <a:gd name="connsiteY143" fmla="*/ 1959102 h 2391650"/>
                  <a:gd name="connsiteX144" fmla="*/ 8367999 w 12179332"/>
                  <a:gd name="connsiteY144" fmla="*/ 1987486 h 2391650"/>
                  <a:gd name="connsiteX145" fmla="*/ 8394478 w 12179332"/>
                  <a:gd name="connsiteY145" fmla="*/ 2252758 h 2391650"/>
                  <a:gd name="connsiteX146" fmla="*/ 8975598 w 12179332"/>
                  <a:gd name="connsiteY146" fmla="*/ 2252758 h 2391650"/>
                  <a:gd name="connsiteX147" fmla="*/ 8975598 w 12179332"/>
                  <a:gd name="connsiteY147" fmla="*/ 2195132 h 2391650"/>
                  <a:gd name="connsiteX148" fmla="*/ 8974836 w 12179332"/>
                  <a:gd name="connsiteY148" fmla="*/ 1667351 h 2391650"/>
                  <a:gd name="connsiteX149" fmla="*/ 9023604 w 12179332"/>
                  <a:gd name="connsiteY149" fmla="*/ 1605629 h 2391650"/>
                  <a:gd name="connsiteX150" fmla="*/ 9920478 w 12179332"/>
                  <a:gd name="connsiteY150" fmla="*/ 1436561 h 2391650"/>
                  <a:gd name="connsiteX151" fmla="*/ 9991820 w 12179332"/>
                  <a:gd name="connsiteY151" fmla="*/ 1403604 h 2391650"/>
                  <a:gd name="connsiteX152" fmla="*/ 10470738 w 12179332"/>
                  <a:gd name="connsiteY152" fmla="*/ 1012508 h 2391650"/>
                  <a:gd name="connsiteX153" fmla="*/ 10870120 w 12179332"/>
                  <a:gd name="connsiteY153" fmla="*/ 685800 h 2391650"/>
                  <a:gd name="connsiteX154" fmla="*/ 11694700 w 12179332"/>
                  <a:gd name="connsiteY154" fmla="*/ 1337215 h 2391650"/>
                  <a:gd name="connsiteX155" fmla="*/ 11577637 w 12179332"/>
                  <a:gd name="connsiteY155" fmla="*/ 1356836 h 2391650"/>
                  <a:gd name="connsiteX156" fmla="*/ 11577637 w 12179332"/>
                  <a:gd name="connsiteY156" fmla="*/ 2261330 h 2391650"/>
                  <a:gd name="connsiteX157" fmla="*/ 12179332 w 12179332"/>
                  <a:gd name="connsiteY157" fmla="*/ 2261330 h 2391650"/>
                  <a:gd name="connsiteX158" fmla="*/ 12179332 w 12179332"/>
                  <a:gd name="connsiteY158" fmla="*/ 2194751 h 2391650"/>
                  <a:gd name="connsiteX159" fmla="*/ 11651647 w 12179332"/>
                  <a:gd name="connsiteY159" fmla="*/ 2194846 h 2391650"/>
                  <a:gd name="connsiteX160" fmla="*/ 7525322 w 12179332"/>
                  <a:gd name="connsiteY160" fmla="*/ 2265426 h 2391650"/>
                  <a:gd name="connsiteX161" fmla="*/ 7403592 w 12179332"/>
                  <a:gd name="connsiteY161" fmla="*/ 2239137 h 2391650"/>
                  <a:gd name="connsiteX162" fmla="*/ 7388543 w 12179332"/>
                  <a:gd name="connsiteY162" fmla="*/ 2261807 h 2391650"/>
                  <a:gd name="connsiteX163" fmla="*/ 7219379 w 12179332"/>
                  <a:gd name="connsiteY163" fmla="*/ 2302288 h 2391650"/>
                  <a:gd name="connsiteX164" fmla="*/ 7189280 w 12179332"/>
                  <a:gd name="connsiteY164" fmla="*/ 2195322 h 2391650"/>
                  <a:gd name="connsiteX165" fmla="*/ 7173754 w 12179332"/>
                  <a:gd name="connsiteY165" fmla="*/ 2077212 h 2391650"/>
                  <a:gd name="connsiteX166" fmla="*/ 7157371 w 12179332"/>
                  <a:gd name="connsiteY166" fmla="*/ 1996726 h 2391650"/>
                  <a:gd name="connsiteX167" fmla="*/ 7258812 w 12179332"/>
                  <a:gd name="connsiteY167" fmla="*/ 1956054 h 2391650"/>
                  <a:gd name="connsiteX168" fmla="*/ 7350728 w 12179332"/>
                  <a:gd name="connsiteY168" fmla="*/ 1927384 h 2391650"/>
                  <a:gd name="connsiteX169" fmla="*/ 7491889 w 12179332"/>
                  <a:gd name="connsiteY169" fmla="*/ 1919478 h 2391650"/>
                  <a:gd name="connsiteX170" fmla="*/ 7502843 w 12179332"/>
                  <a:gd name="connsiteY170" fmla="*/ 2008442 h 2391650"/>
                  <a:gd name="connsiteX171" fmla="*/ 7448265 w 12179332"/>
                  <a:gd name="connsiteY171" fmla="*/ 2081498 h 2391650"/>
                  <a:gd name="connsiteX172" fmla="*/ 7541610 w 12179332"/>
                  <a:gd name="connsiteY172" fmla="*/ 2105406 h 2391650"/>
                  <a:gd name="connsiteX173" fmla="*/ 7602284 w 12179332"/>
                  <a:gd name="connsiteY173" fmla="*/ 2158365 h 2391650"/>
                  <a:gd name="connsiteX174" fmla="*/ 7525322 w 12179332"/>
                  <a:gd name="connsiteY174" fmla="*/ 2265426 h 239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</a:cxnLst>
                <a:rect l="l" t="t" r="r" b="b"/>
                <a:pathLst>
                  <a:path w="12179332" h="2391650">
                    <a:moveTo>
                      <a:pt x="11651647" y="2194846"/>
                    </a:moveTo>
                    <a:cubicBezTo>
                      <a:pt x="11651647" y="1933194"/>
                      <a:pt x="11651647" y="1680877"/>
                      <a:pt x="11651647" y="1418654"/>
                    </a:cubicBezTo>
                    <a:cubicBezTo>
                      <a:pt x="11736704" y="1418654"/>
                      <a:pt x="11818905" y="1418654"/>
                      <a:pt x="11901201" y="1418654"/>
                    </a:cubicBezTo>
                    <a:cubicBezTo>
                      <a:pt x="11901678" y="1414463"/>
                      <a:pt x="11902155" y="1410367"/>
                      <a:pt x="11902630" y="1406176"/>
                    </a:cubicBezTo>
                    <a:cubicBezTo>
                      <a:pt x="11558587" y="1134428"/>
                      <a:pt x="11214544" y="862775"/>
                      <a:pt x="10870120" y="590645"/>
                    </a:cubicBezTo>
                    <a:cubicBezTo>
                      <a:pt x="10847927" y="608743"/>
                      <a:pt x="10829448" y="623697"/>
                      <a:pt x="10811161" y="638747"/>
                    </a:cubicBezTo>
                    <a:cubicBezTo>
                      <a:pt x="10533126" y="867251"/>
                      <a:pt x="10255377" y="1096137"/>
                      <a:pt x="9976580" y="1323689"/>
                    </a:cubicBezTo>
                    <a:cubicBezTo>
                      <a:pt x="9955529" y="1340834"/>
                      <a:pt x="9928193" y="1354550"/>
                      <a:pt x="9901714" y="1359980"/>
                    </a:cubicBezTo>
                    <a:cubicBezTo>
                      <a:pt x="9581864" y="1425226"/>
                      <a:pt x="9261824" y="1489139"/>
                      <a:pt x="8941403" y="1551527"/>
                    </a:cubicBezTo>
                    <a:cubicBezTo>
                      <a:pt x="8907971" y="1558004"/>
                      <a:pt x="8897684" y="1569339"/>
                      <a:pt x="8898160" y="1603343"/>
                    </a:cubicBezTo>
                    <a:cubicBezTo>
                      <a:pt x="8900732" y="1779270"/>
                      <a:pt x="8900732" y="1955197"/>
                      <a:pt x="8901589" y="2131124"/>
                    </a:cubicBezTo>
                    <a:cubicBezTo>
                      <a:pt x="8901684" y="2147983"/>
                      <a:pt x="8901589" y="2164937"/>
                      <a:pt x="8901589" y="2188274"/>
                    </a:cubicBezTo>
                    <a:cubicBezTo>
                      <a:pt x="8752141" y="2188274"/>
                      <a:pt x="8608695" y="2188274"/>
                      <a:pt x="8461915" y="2188274"/>
                    </a:cubicBezTo>
                    <a:cubicBezTo>
                      <a:pt x="8449437" y="2115503"/>
                      <a:pt x="8437912" y="2040636"/>
                      <a:pt x="8423339" y="1966246"/>
                    </a:cubicBezTo>
                    <a:cubicBezTo>
                      <a:pt x="8417243" y="1935004"/>
                      <a:pt x="8430006" y="1920716"/>
                      <a:pt x="8452675" y="1900333"/>
                    </a:cubicBezTo>
                    <a:cubicBezTo>
                      <a:pt x="8491537" y="1865281"/>
                      <a:pt x="8528590" y="1824323"/>
                      <a:pt x="8553069" y="1778699"/>
                    </a:cubicBezTo>
                    <a:cubicBezTo>
                      <a:pt x="8567737" y="1751362"/>
                      <a:pt x="8577929" y="1735074"/>
                      <a:pt x="8608695" y="1726121"/>
                    </a:cubicBezTo>
                    <a:cubicBezTo>
                      <a:pt x="8830056" y="1661541"/>
                      <a:pt x="8892350" y="1432941"/>
                      <a:pt x="8733853" y="1267587"/>
                    </a:cubicBezTo>
                    <a:cubicBezTo>
                      <a:pt x="8710041" y="1242727"/>
                      <a:pt x="8700040" y="1221581"/>
                      <a:pt x="8708517" y="1185005"/>
                    </a:cubicBezTo>
                    <a:cubicBezTo>
                      <a:pt x="8718328" y="1142619"/>
                      <a:pt x="8720137" y="1096804"/>
                      <a:pt x="8716328" y="1053179"/>
                    </a:cubicBezTo>
                    <a:cubicBezTo>
                      <a:pt x="8705755" y="934212"/>
                      <a:pt x="8611648" y="849821"/>
                      <a:pt x="8494109" y="851630"/>
                    </a:cubicBezTo>
                    <a:cubicBezTo>
                      <a:pt x="8466010" y="852011"/>
                      <a:pt x="8457343" y="841915"/>
                      <a:pt x="8448961" y="816578"/>
                    </a:cubicBezTo>
                    <a:cubicBezTo>
                      <a:pt x="8437245" y="780955"/>
                      <a:pt x="8421624" y="745046"/>
                      <a:pt x="8400098" y="714566"/>
                    </a:cubicBezTo>
                    <a:cubicBezTo>
                      <a:pt x="8339042" y="628269"/>
                      <a:pt x="8192548" y="592646"/>
                      <a:pt x="8098917" y="637604"/>
                    </a:cubicBezTo>
                    <a:cubicBezTo>
                      <a:pt x="8027480" y="671894"/>
                      <a:pt x="7966234" y="789432"/>
                      <a:pt x="7970425" y="878586"/>
                    </a:cubicBezTo>
                    <a:cubicBezTo>
                      <a:pt x="7971187" y="893921"/>
                      <a:pt x="7964329" y="916115"/>
                      <a:pt x="7952994" y="924592"/>
                    </a:cubicBezTo>
                    <a:cubicBezTo>
                      <a:pt x="7805928" y="1034701"/>
                      <a:pt x="7770019" y="1167765"/>
                      <a:pt x="7851267" y="1332833"/>
                    </a:cubicBezTo>
                    <a:cubicBezTo>
                      <a:pt x="7870794" y="1372457"/>
                      <a:pt x="7865936" y="1393698"/>
                      <a:pt x="7837361" y="1425416"/>
                    </a:cubicBezTo>
                    <a:cubicBezTo>
                      <a:pt x="7753445" y="1518285"/>
                      <a:pt x="7742873" y="1628204"/>
                      <a:pt x="7801261" y="1727549"/>
                    </a:cubicBezTo>
                    <a:cubicBezTo>
                      <a:pt x="7864888" y="1835753"/>
                      <a:pt x="7953470" y="1872710"/>
                      <a:pt x="8084058" y="1845564"/>
                    </a:cubicBezTo>
                    <a:cubicBezTo>
                      <a:pt x="8115586" y="1838992"/>
                      <a:pt x="8204073" y="1903571"/>
                      <a:pt x="8201311" y="1934528"/>
                    </a:cubicBezTo>
                    <a:cubicBezTo>
                      <a:pt x="8194453" y="2011490"/>
                      <a:pt x="8184452" y="2088261"/>
                      <a:pt x="8175213" y="2169033"/>
                    </a:cubicBezTo>
                    <a:cubicBezTo>
                      <a:pt x="8017288" y="2174653"/>
                      <a:pt x="7862697" y="2180177"/>
                      <a:pt x="7709631" y="2185702"/>
                    </a:cubicBezTo>
                    <a:cubicBezTo>
                      <a:pt x="7681150" y="2091500"/>
                      <a:pt x="7681150" y="2091500"/>
                      <a:pt x="7589615" y="2032064"/>
                    </a:cubicBezTo>
                    <a:cubicBezTo>
                      <a:pt x="7589235" y="2030540"/>
                      <a:pt x="7588377" y="2029015"/>
                      <a:pt x="7588568" y="2027587"/>
                    </a:cubicBezTo>
                    <a:cubicBezTo>
                      <a:pt x="7599998" y="1919669"/>
                      <a:pt x="7570851" y="1856423"/>
                      <a:pt x="7493318" y="1820894"/>
                    </a:cubicBezTo>
                    <a:cubicBezTo>
                      <a:pt x="7402640" y="1779270"/>
                      <a:pt x="7357110" y="1791653"/>
                      <a:pt x="7271290" y="1879473"/>
                    </a:cubicBezTo>
                    <a:cubicBezTo>
                      <a:pt x="7265861" y="1884998"/>
                      <a:pt x="7254621" y="1885760"/>
                      <a:pt x="7245763" y="1886903"/>
                    </a:cubicBezTo>
                    <a:cubicBezTo>
                      <a:pt x="7125748" y="1902047"/>
                      <a:pt x="7079742" y="1965674"/>
                      <a:pt x="7105459" y="2083784"/>
                    </a:cubicBezTo>
                    <a:cubicBezTo>
                      <a:pt x="7113080" y="2118836"/>
                      <a:pt x="7124986" y="2152936"/>
                      <a:pt x="7135083" y="2188083"/>
                    </a:cubicBezTo>
                    <a:cubicBezTo>
                      <a:pt x="7078694" y="2188083"/>
                      <a:pt x="7024878" y="2187035"/>
                      <a:pt x="6971157" y="2188464"/>
                    </a:cubicBezTo>
                    <a:cubicBezTo>
                      <a:pt x="6940582" y="2189321"/>
                      <a:pt x="6930200" y="2178177"/>
                      <a:pt x="6930200" y="2147030"/>
                    </a:cubicBezTo>
                    <a:cubicBezTo>
                      <a:pt x="6930295" y="1944148"/>
                      <a:pt x="6928581" y="1741265"/>
                      <a:pt x="6927723" y="1538383"/>
                    </a:cubicBezTo>
                    <a:cubicBezTo>
                      <a:pt x="6927723" y="1529334"/>
                      <a:pt x="6929438" y="1520190"/>
                      <a:pt x="6930295" y="1510665"/>
                    </a:cubicBezTo>
                    <a:cubicBezTo>
                      <a:pt x="7018687" y="1510665"/>
                      <a:pt x="7104222" y="1510665"/>
                      <a:pt x="7198710" y="1510665"/>
                    </a:cubicBezTo>
                    <a:cubicBezTo>
                      <a:pt x="6827044" y="1171861"/>
                      <a:pt x="6461950" y="839153"/>
                      <a:pt x="6094762" y="504444"/>
                    </a:cubicBezTo>
                    <a:cubicBezTo>
                      <a:pt x="5736241" y="840200"/>
                      <a:pt x="5380768" y="1173004"/>
                      <a:pt x="5025295" y="1505903"/>
                    </a:cubicBezTo>
                    <a:cubicBezTo>
                      <a:pt x="5026819" y="1510951"/>
                      <a:pt x="5028438" y="1515999"/>
                      <a:pt x="5029962" y="1521047"/>
                    </a:cubicBezTo>
                    <a:cubicBezTo>
                      <a:pt x="5119212" y="1521047"/>
                      <a:pt x="5208461" y="1521047"/>
                      <a:pt x="5303615" y="1521047"/>
                    </a:cubicBezTo>
                    <a:cubicBezTo>
                      <a:pt x="5303615" y="1753076"/>
                      <a:pt x="5303615" y="1975295"/>
                      <a:pt x="5303615" y="2192179"/>
                    </a:cubicBezTo>
                    <a:cubicBezTo>
                      <a:pt x="5204174" y="2192179"/>
                      <a:pt x="5106543" y="2192179"/>
                      <a:pt x="5003769" y="2192179"/>
                    </a:cubicBezTo>
                    <a:cubicBezTo>
                      <a:pt x="5003769" y="1975009"/>
                      <a:pt x="5003769" y="1765173"/>
                      <a:pt x="5003769" y="1556957"/>
                    </a:cubicBezTo>
                    <a:cubicBezTo>
                      <a:pt x="4707160" y="1556957"/>
                      <a:pt x="4415981" y="1556957"/>
                      <a:pt x="4124801" y="1556957"/>
                    </a:cubicBezTo>
                    <a:cubicBezTo>
                      <a:pt x="4124801" y="1772888"/>
                      <a:pt x="4124801" y="1984343"/>
                      <a:pt x="4124801" y="2200370"/>
                    </a:cubicBezTo>
                    <a:cubicBezTo>
                      <a:pt x="4064318" y="2197037"/>
                      <a:pt x="4006310" y="2193798"/>
                      <a:pt x="3945350" y="2190464"/>
                    </a:cubicBezTo>
                    <a:cubicBezTo>
                      <a:pt x="3945350" y="1547908"/>
                      <a:pt x="3945350" y="908590"/>
                      <a:pt x="3945350" y="262128"/>
                    </a:cubicBezTo>
                    <a:cubicBezTo>
                      <a:pt x="3839337" y="262128"/>
                      <a:pt x="3735800" y="262128"/>
                      <a:pt x="3627311" y="262128"/>
                    </a:cubicBezTo>
                    <a:cubicBezTo>
                      <a:pt x="3627311" y="170307"/>
                      <a:pt x="3627311" y="85535"/>
                      <a:pt x="3627311" y="0"/>
                    </a:cubicBezTo>
                    <a:cubicBezTo>
                      <a:pt x="3326702" y="0"/>
                      <a:pt x="3031331" y="0"/>
                      <a:pt x="2735771" y="0"/>
                    </a:cubicBezTo>
                    <a:cubicBezTo>
                      <a:pt x="2735771" y="93917"/>
                      <a:pt x="2735771" y="183642"/>
                      <a:pt x="2735771" y="276892"/>
                    </a:cubicBezTo>
                    <a:cubicBezTo>
                      <a:pt x="2629091" y="271272"/>
                      <a:pt x="2525459" y="265748"/>
                      <a:pt x="2417255" y="260033"/>
                    </a:cubicBezTo>
                    <a:cubicBezTo>
                      <a:pt x="2417255" y="284702"/>
                      <a:pt x="2417255" y="303371"/>
                      <a:pt x="2417255" y="321945"/>
                    </a:cubicBezTo>
                    <a:cubicBezTo>
                      <a:pt x="2418207" y="667417"/>
                      <a:pt x="2419160" y="1012984"/>
                      <a:pt x="2420112" y="1358456"/>
                    </a:cubicBezTo>
                    <a:cubicBezTo>
                      <a:pt x="2420303" y="1438942"/>
                      <a:pt x="2420398" y="1439132"/>
                      <a:pt x="2338197" y="1437704"/>
                    </a:cubicBezTo>
                    <a:cubicBezTo>
                      <a:pt x="2204942" y="1435418"/>
                      <a:pt x="2071783" y="1431798"/>
                      <a:pt x="1938528" y="1430941"/>
                    </a:cubicBezTo>
                    <a:cubicBezTo>
                      <a:pt x="1907191" y="1430750"/>
                      <a:pt x="1886045" y="1421606"/>
                      <a:pt x="1865757" y="1397508"/>
                    </a:cubicBezTo>
                    <a:cubicBezTo>
                      <a:pt x="1720596" y="1225486"/>
                      <a:pt x="1572959" y="1055465"/>
                      <a:pt x="1428655" y="882777"/>
                    </a:cubicBezTo>
                    <a:cubicBezTo>
                      <a:pt x="1401604" y="850392"/>
                      <a:pt x="1381792" y="849344"/>
                      <a:pt x="1346168" y="867251"/>
                    </a:cubicBezTo>
                    <a:cubicBezTo>
                      <a:pt x="1160717" y="960310"/>
                      <a:pt x="973741" y="1050608"/>
                      <a:pt x="787241" y="1141667"/>
                    </a:cubicBezTo>
                    <a:cubicBezTo>
                      <a:pt x="769525" y="1150334"/>
                      <a:pt x="751332" y="1157954"/>
                      <a:pt x="721709" y="1171385"/>
                    </a:cubicBezTo>
                    <a:cubicBezTo>
                      <a:pt x="721709" y="1083945"/>
                      <a:pt x="721709" y="1007078"/>
                      <a:pt x="721709" y="926878"/>
                    </a:cubicBezTo>
                    <a:cubicBezTo>
                      <a:pt x="633984" y="926878"/>
                      <a:pt x="555593" y="926878"/>
                      <a:pt x="468154" y="926878"/>
                    </a:cubicBezTo>
                    <a:cubicBezTo>
                      <a:pt x="468154" y="1024985"/>
                      <a:pt x="464915" y="1121474"/>
                      <a:pt x="469487" y="1217581"/>
                    </a:cubicBezTo>
                    <a:cubicBezTo>
                      <a:pt x="471869" y="1266730"/>
                      <a:pt x="453581" y="1291304"/>
                      <a:pt x="411575" y="1311593"/>
                    </a:cubicBezTo>
                    <a:cubicBezTo>
                      <a:pt x="341757" y="1345311"/>
                      <a:pt x="274511" y="1384459"/>
                      <a:pt x="206312" y="1421606"/>
                    </a:cubicBezTo>
                    <a:cubicBezTo>
                      <a:pt x="159639" y="1446943"/>
                      <a:pt x="113157" y="1472756"/>
                      <a:pt x="66675" y="1498283"/>
                    </a:cubicBezTo>
                    <a:cubicBezTo>
                      <a:pt x="67437" y="1501140"/>
                      <a:pt x="68199" y="1504093"/>
                      <a:pt x="69056" y="1506950"/>
                    </a:cubicBezTo>
                    <a:cubicBezTo>
                      <a:pt x="156686" y="1511618"/>
                      <a:pt x="244412" y="1516190"/>
                      <a:pt x="340614" y="1521238"/>
                    </a:cubicBezTo>
                    <a:cubicBezTo>
                      <a:pt x="340614" y="1744599"/>
                      <a:pt x="340614" y="1962531"/>
                      <a:pt x="340614" y="2185321"/>
                    </a:cubicBezTo>
                    <a:cubicBezTo>
                      <a:pt x="325088" y="2186369"/>
                      <a:pt x="304895" y="2188083"/>
                      <a:pt x="284702" y="2188845"/>
                    </a:cubicBezTo>
                    <a:cubicBezTo>
                      <a:pt x="189833" y="2192560"/>
                      <a:pt x="94869" y="2196084"/>
                      <a:pt x="0" y="2199704"/>
                    </a:cubicBezTo>
                    <a:cubicBezTo>
                      <a:pt x="0" y="2225040"/>
                      <a:pt x="0" y="2250472"/>
                      <a:pt x="0" y="2275808"/>
                    </a:cubicBezTo>
                    <a:cubicBezTo>
                      <a:pt x="137541" y="2275808"/>
                      <a:pt x="275082" y="2275808"/>
                      <a:pt x="415290" y="2275808"/>
                    </a:cubicBezTo>
                    <a:cubicBezTo>
                      <a:pt x="415290" y="1995107"/>
                      <a:pt x="415290" y="1718405"/>
                      <a:pt x="415290" y="1438751"/>
                    </a:cubicBezTo>
                    <a:cubicBezTo>
                      <a:pt x="403193" y="1435703"/>
                      <a:pt x="390239" y="1432465"/>
                      <a:pt x="368713" y="1427036"/>
                    </a:cubicBezTo>
                    <a:cubicBezTo>
                      <a:pt x="410909" y="1403414"/>
                      <a:pt x="445103" y="1380554"/>
                      <a:pt x="482251" y="1364456"/>
                    </a:cubicBezTo>
                    <a:cubicBezTo>
                      <a:pt x="518827" y="1348645"/>
                      <a:pt x="528161" y="1324642"/>
                      <a:pt x="527114" y="1286923"/>
                    </a:cubicBezTo>
                    <a:cubicBezTo>
                      <a:pt x="524542" y="1198721"/>
                      <a:pt x="526352" y="1110329"/>
                      <a:pt x="526352" y="1021271"/>
                    </a:cubicBezTo>
                    <a:cubicBezTo>
                      <a:pt x="563499" y="1021271"/>
                      <a:pt x="594360" y="1021271"/>
                      <a:pt x="626554" y="1021271"/>
                    </a:cubicBezTo>
                    <a:cubicBezTo>
                      <a:pt x="634460" y="1110425"/>
                      <a:pt x="642080" y="1196340"/>
                      <a:pt x="650272" y="1288352"/>
                    </a:cubicBezTo>
                    <a:cubicBezTo>
                      <a:pt x="892207" y="1172337"/>
                      <a:pt x="1128713" y="1058894"/>
                      <a:pt x="1365790" y="945261"/>
                    </a:cubicBezTo>
                    <a:cubicBezTo>
                      <a:pt x="1376648" y="956786"/>
                      <a:pt x="1385602" y="965549"/>
                      <a:pt x="1393793" y="975074"/>
                    </a:cubicBezTo>
                    <a:cubicBezTo>
                      <a:pt x="1534763" y="1138238"/>
                      <a:pt x="1676305" y="1300829"/>
                      <a:pt x="1815751" y="1465231"/>
                    </a:cubicBezTo>
                    <a:cubicBezTo>
                      <a:pt x="1839754" y="1493520"/>
                      <a:pt x="1864138" y="1503998"/>
                      <a:pt x="1900619" y="1503617"/>
                    </a:cubicBezTo>
                    <a:cubicBezTo>
                      <a:pt x="2079879" y="1501902"/>
                      <a:pt x="2259140" y="1501426"/>
                      <a:pt x="2438305" y="1503902"/>
                    </a:cubicBezTo>
                    <a:cubicBezTo>
                      <a:pt x="2481358" y="1504474"/>
                      <a:pt x="2490883" y="1491329"/>
                      <a:pt x="2490692" y="1450277"/>
                    </a:cubicBezTo>
                    <a:cubicBezTo>
                      <a:pt x="2489073" y="1101566"/>
                      <a:pt x="2489835" y="752951"/>
                      <a:pt x="2489835" y="404241"/>
                    </a:cubicBezTo>
                    <a:cubicBezTo>
                      <a:pt x="2489835" y="385953"/>
                      <a:pt x="2489835" y="367570"/>
                      <a:pt x="2489835" y="344234"/>
                    </a:cubicBezTo>
                    <a:cubicBezTo>
                      <a:pt x="2595848" y="344234"/>
                      <a:pt x="2694909" y="344234"/>
                      <a:pt x="2799779" y="344234"/>
                    </a:cubicBezTo>
                    <a:cubicBezTo>
                      <a:pt x="2799779" y="250031"/>
                      <a:pt x="2799779" y="160782"/>
                      <a:pt x="2799779" y="72009"/>
                    </a:cubicBezTo>
                    <a:cubicBezTo>
                      <a:pt x="3054192" y="72009"/>
                      <a:pt x="3302603" y="72009"/>
                      <a:pt x="3557683" y="72009"/>
                    </a:cubicBezTo>
                    <a:cubicBezTo>
                      <a:pt x="3557683" y="157544"/>
                      <a:pt x="3557683" y="240411"/>
                      <a:pt x="3557683" y="327089"/>
                    </a:cubicBezTo>
                    <a:cubicBezTo>
                      <a:pt x="3666459" y="327089"/>
                      <a:pt x="3768567" y="327089"/>
                      <a:pt x="3875818" y="327089"/>
                    </a:cubicBezTo>
                    <a:cubicBezTo>
                      <a:pt x="3875818" y="978313"/>
                      <a:pt x="3875818" y="1625632"/>
                      <a:pt x="3875818" y="2273808"/>
                    </a:cubicBezTo>
                    <a:cubicBezTo>
                      <a:pt x="3984879" y="2273808"/>
                      <a:pt x="4088702" y="2273808"/>
                      <a:pt x="4196429" y="2273808"/>
                    </a:cubicBezTo>
                    <a:cubicBezTo>
                      <a:pt x="4196429" y="2060448"/>
                      <a:pt x="4196429" y="1850231"/>
                      <a:pt x="4196429" y="1632966"/>
                    </a:cubicBezTo>
                    <a:cubicBezTo>
                      <a:pt x="4443318" y="1632966"/>
                      <a:pt x="4686110" y="1632966"/>
                      <a:pt x="4934141" y="1632966"/>
                    </a:cubicBezTo>
                    <a:cubicBezTo>
                      <a:pt x="4934141" y="1846993"/>
                      <a:pt x="4934141" y="2060162"/>
                      <a:pt x="4934141" y="2273332"/>
                    </a:cubicBezTo>
                    <a:cubicBezTo>
                      <a:pt x="5085779" y="2273332"/>
                      <a:pt x="5232273" y="2273332"/>
                      <a:pt x="5380482" y="2273332"/>
                    </a:cubicBezTo>
                    <a:cubicBezTo>
                      <a:pt x="5380482" y="1993106"/>
                      <a:pt x="5380482" y="1716500"/>
                      <a:pt x="5380482" y="1435989"/>
                    </a:cubicBezTo>
                    <a:cubicBezTo>
                      <a:pt x="5334762" y="1435989"/>
                      <a:pt x="5291519" y="1435989"/>
                      <a:pt x="5235607" y="1435989"/>
                    </a:cubicBezTo>
                    <a:cubicBezTo>
                      <a:pt x="5527263" y="1158335"/>
                      <a:pt x="5810059" y="888968"/>
                      <a:pt x="6094762" y="617887"/>
                    </a:cubicBezTo>
                    <a:cubicBezTo>
                      <a:pt x="6397276" y="885063"/>
                      <a:pt x="6697123" y="1149858"/>
                      <a:pt x="7006304" y="1422940"/>
                    </a:cubicBezTo>
                    <a:cubicBezTo>
                      <a:pt x="6943630" y="1426464"/>
                      <a:pt x="6893910" y="1429226"/>
                      <a:pt x="6850380" y="1431608"/>
                    </a:cubicBezTo>
                    <a:cubicBezTo>
                      <a:pt x="6850380" y="1714881"/>
                      <a:pt x="6850380" y="1993202"/>
                      <a:pt x="6850380" y="2276951"/>
                    </a:cubicBezTo>
                    <a:cubicBezTo>
                      <a:pt x="6934582" y="2276951"/>
                      <a:pt x="7010305" y="2277713"/>
                      <a:pt x="7085933" y="2276570"/>
                    </a:cubicBezTo>
                    <a:cubicBezTo>
                      <a:pt x="7111556" y="2276189"/>
                      <a:pt x="7128700" y="2282285"/>
                      <a:pt x="7144988" y="2305050"/>
                    </a:cubicBezTo>
                    <a:cubicBezTo>
                      <a:pt x="7213759" y="2401634"/>
                      <a:pt x="7302246" y="2418017"/>
                      <a:pt x="7399973" y="2351246"/>
                    </a:cubicBezTo>
                    <a:cubicBezTo>
                      <a:pt x="7428738" y="2331625"/>
                      <a:pt x="7452456" y="2326100"/>
                      <a:pt x="7486365" y="2335816"/>
                    </a:cubicBezTo>
                    <a:cubicBezTo>
                      <a:pt x="7539228" y="2350865"/>
                      <a:pt x="7601617" y="2358962"/>
                      <a:pt x="7637526" y="2312003"/>
                    </a:cubicBezTo>
                    <a:cubicBezTo>
                      <a:pt x="7673341" y="2265236"/>
                      <a:pt x="7714298" y="2266188"/>
                      <a:pt x="7761256" y="2265712"/>
                    </a:cubicBezTo>
                    <a:cubicBezTo>
                      <a:pt x="7824692" y="2265045"/>
                      <a:pt x="7888129" y="2262569"/>
                      <a:pt x="7951565" y="2262092"/>
                    </a:cubicBezTo>
                    <a:cubicBezTo>
                      <a:pt x="8043196" y="2261426"/>
                      <a:pt x="8134732" y="2261902"/>
                      <a:pt x="8229695" y="2261902"/>
                    </a:cubicBezTo>
                    <a:cubicBezTo>
                      <a:pt x="8242364" y="2128076"/>
                      <a:pt x="8254270" y="2005489"/>
                      <a:pt x="8264747" y="1882807"/>
                    </a:cubicBezTo>
                    <a:cubicBezTo>
                      <a:pt x="8265414" y="1874711"/>
                      <a:pt x="8257032" y="1863281"/>
                      <a:pt x="8249698" y="1857375"/>
                    </a:cubicBezTo>
                    <a:cubicBezTo>
                      <a:pt x="8206264" y="1822704"/>
                      <a:pt x="8161973" y="1789176"/>
                      <a:pt x="8113776" y="1752029"/>
                    </a:cubicBezTo>
                    <a:cubicBezTo>
                      <a:pt x="7993571" y="1806131"/>
                      <a:pt x="7908608" y="1797844"/>
                      <a:pt x="7869555" y="1711643"/>
                    </a:cubicBezTo>
                    <a:cubicBezTo>
                      <a:pt x="7847076" y="1662113"/>
                      <a:pt x="7832789" y="1601057"/>
                      <a:pt x="7839266" y="1548098"/>
                    </a:cubicBezTo>
                    <a:cubicBezTo>
                      <a:pt x="7849553" y="1463802"/>
                      <a:pt x="7916037" y="1414939"/>
                      <a:pt x="7993952" y="1383697"/>
                    </a:cubicBezTo>
                    <a:cubicBezTo>
                      <a:pt x="7829169" y="1221581"/>
                      <a:pt x="7819263" y="1071467"/>
                      <a:pt x="8042339" y="979265"/>
                    </a:cubicBezTo>
                    <a:cubicBezTo>
                      <a:pt x="8045672" y="930688"/>
                      <a:pt x="8045292" y="883063"/>
                      <a:pt x="8052816" y="836581"/>
                    </a:cubicBezTo>
                    <a:cubicBezTo>
                      <a:pt x="8066532" y="751237"/>
                      <a:pt x="8114919" y="702469"/>
                      <a:pt x="8184928" y="696278"/>
                    </a:cubicBezTo>
                    <a:cubicBezTo>
                      <a:pt x="8287226" y="687229"/>
                      <a:pt x="8357425" y="724948"/>
                      <a:pt x="8386858" y="810006"/>
                    </a:cubicBezTo>
                    <a:cubicBezTo>
                      <a:pt x="8400098" y="848201"/>
                      <a:pt x="8404574" y="889445"/>
                      <a:pt x="8413242" y="930593"/>
                    </a:cubicBezTo>
                    <a:cubicBezTo>
                      <a:pt x="8432482" y="928497"/>
                      <a:pt x="8452675" y="925259"/>
                      <a:pt x="8473059" y="924401"/>
                    </a:cubicBezTo>
                    <a:cubicBezTo>
                      <a:pt x="8580215" y="919734"/>
                      <a:pt x="8646605" y="975646"/>
                      <a:pt x="8651176" y="1082993"/>
                    </a:cubicBezTo>
                    <a:cubicBezTo>
                      <a:pt x="8653177" y="1128903"/>
                      <a:pt x="8643652" y="1176909"/>
                      <a:pt x="8630221" y="1221200"/>
                    </a:cubicBezTo>
                    <a:cubicBezTo>
                      <a:pt x="8620030" y="1254824"/>
                      <a:pt x="8612981" y="1276826"/>
                      <a:pt x="8648986" y="1299591"/>
                    </a:cubicBezTo>
                    <a:cubicBezTo>
                      <a:pt x="8673465" y="1315117"/>
                      <a:pt x="8692801" y="1340834"/>
                      <a:pt x="8709850" y="1365314"/>
                    </a:cubicBezTo>
                    <a:cubicBezTo>
                      <a:pt x="8752713" y="1426655"/>
                      <a:pt x="8767286" y="1495235"/>
                      <a:pt x="8729472" y="1562195"/>
                    </a:cubicBezTo>
                    <a:cubicBezTo>
                      <a:pt x="8690134" y="1631918"/>
                      <a:pt x="8624602" y="1665732"/>
                      <a:pt x="8543258" y="1665256"/>
                    </a:cubicBezTo>
                    <a:cubicBezTo>
                      <a:pt x="8529637" y="1665161"/>
                      <a:pt x="8516017" y="1664113"/>
                      <a:pt x="8501158" y="1663351"/>
                    </a:cubicBezTo>
                    <a:cubicBezTo>
                      <a:pt x="8493538" y="1734693"/>
                      <a:pt x="8474678" y="1801559"/>
                      <a:pt x="8415337" y="1839563"/>
                    </a:cubicBezTo>
                    <a:cubicBezTo>
                      <a:pt x="8365998" y="1871091"/>
                      <a:pt x="8350853" y="1905953"/>
                      <a:pt x="8365713" y="1959102"/>
                    </a:cubicBezTo>
                    <a:cubicBezTo>
                      <a:pt x="8368189" y="1968056"/>
                      <a:pt x="8367046" y="1978057"/>
                      <a:pt x="8367999" y="1987486"/>
                    </a:cubicBezTo>
                    <a:cubicBezTo>
                      <a:pt x="8376857" y="2076736"/>
                      <a:pt x="8385810" y="2165985"/>
                      <a:pt x="8394478" y="2252758"/>
                    </a:cubicBezTo>
                    <a:cubicBezTo>
                      <a:pt x="8591264" y="2252758"/>
                      <a:pt x="8782145" y="2252758"/>
                      <a:pt x="8975598" y="2252758"/>
                    </a:cubicBezTo>
                    <a:cubicBezTo>
                      <a:pt x="8975598" y="2229803"/>
                      <a:pt x="8975598" y="2212467"/>
                      <a:pt x="8975598" y="2195132"/>
                    </a:cubicBezTo>
                    <a:cubicBezTo>
                      <a:pt x="8975598" y="2019205"/>
                      <a:pt x="8976550" y="1843278"/>
                      <a:pt x="8974836" y="1667351"/>
                    </a:cubicBezTo>
                    <a:cubicBezTo>
                      <a:pt x="8974455" y="1629728"/>
                      <a:pt x="8981599" y="1613249"/>
                      <a:pt x="9023604" y="1605629"/>
                    </a:cubicBezTo>
                    <a:cubicBezTo>
                      <a:pt x="9322975" y="1551527"/>
                      <a:pt x="9621774" y="1494377"/>
                      <a:pt x="9920478" y="1436561"/>
                    </a:cubicBezTo>
                    <a:cubicBezTo>
                      <a:pt x="9945624" y="1431703"/>
                      <a:pt x="9972009" y="1419606"/>
                      <a:pt x="9991820" y="1403604"/>
                    </a:cubicBezTo>
                    <a:cubicBezTo>
                      <a:pt x="10152221" y="1274255"/>
                      <a:pt x="10311194" y="1143095"/>
                      <a:pt x="10470738" y="1012508"/>
                    </a:cubicBezTo>
                    <a:cubicBezTo>
                      <a:pt x="10603040" y="904208"/>
                      <a:pt x="10735436" y="796004"/>
                      <a:pt x="10870120" y="685800"/>
                    </a:cubicBezTo>
                    <a:cubicBezTo>
                      <a:pt x="11143584" y="901827"/>
                      <a:pt x="11415046" y="1116330"/>
                      <a:pt x="11694700" y="1337215"/>
                    </a:cubicBezTo>
                    <a:cubicBezTo>
                      <a:pt x="11646980" y="1345216"/>
                      <a:pt x="11610404" y="1351312"/>
                      <a:pt x="11577637" y="1356836"/>
                    </a:cubicBezTo>
                    <a:cubicBezTo>
                      <a:pt x="11577637" y="1660589"/>
                      <a:pt x="11577637" y="1960817"/>
                      <a:pt x="11577637" y="2261330"/>
                    </a:cubicBezTo>
                    <a:cubicBezTo>
                      <a:pt x="11783186" y="2261330"/>
                      <a:pt x="11980830" y="2261330"/>
                      <a:pt x="12179332" y="2261330"/>
                    </a:cubicBezTo>
                    <a:cubicBezTo>
                      <a:pt x="12179332" y="2240375"/>
                      <a:pt x="12179332" y="2222278"/>
                      <a:pt x="12179332" y="2194751"/>
                    </a:cubicBezTo>
                    <a:cubicBezTo>
                      <a:pt x="12002929" y="2194846"/>
                      <a:pt x="11829288" y="2194846"/>
                      <a:pt x="11651647" y="2194846"/>
                    </a:cubicBezTo>
                    <a:close/>
                    <a:moveTo>
                      <a:pt x="7525322" y="2265426"/>
                    </a:moveTo>
                    <a:cubicBezTo>
                      <a:pt x="7486365" y="2263902"/>
                      <a:pt x="7447883" y="2249138"/>
                      <a:pt x="7403592" y="2239137"/>
                    </a:cubicBezTo>
                    <a:cubicBezTo>
                      <a:pt x="7402354" y="2240947"/>
                      <a:pt x="7395306" y="2251329"/>
                      <a:pt x="7388543" y="2261807"/>
                    </a:cubicBezTo>
                    <a:cubicBezTo>
                      <a:pt x="7348728" y="2322671"/>
                      <a:pt x="7282529" y="2338483"/>
                      <a:pt x="7219379" y="2302288"/>
                    </a:cubicBezTo>
                    <a:cubicBezTo>
                      <a:pt x="7173087" y="2275713"/>
                      <a:pt x="7160324" y="2240375"/>
                      <a:pt x="7189280" y="2195322"/>
                    </a:cubicBezTo>
                    <a:cubicBezTo>
                      <a:pt x="7219188" y="2148745"/>
                      <a:pt x="7219855" y="2113026"/>
                      <a:pt x="7173754" y="2077212"/>
                    </a:cubicBezTo>
                    <a:cubicBezTo>
                      <a:pt x="7148037" y="2057305"/>
                      <a:pt x="7138797" y="2027777"/>
                      <a:pt x="7157371" y="1996726"/>
                    </a:cubicBezTo>
                    <a:cubicBezTo>
                      <a:pt x="7180612" y="1957769"/>
                      <a:pt x="7218998" y="1940433"/>
                      <a:pt x="7258812" y="1956054"/>
                    </a:cubicBezTo>
                    <a:cubicBezTo>
                      <a:pt x="7302342" y="1973104"/>
                      <a:pt x="7323963" y="1965674"/>
                      <a:pt x="7350728" y="1927384"/>
                    </a:cubicBezTo>
                    <a:cubicBezTo>
                      <a:pt x="7380828" y="1884236"/>
                      <a:pt x="7451503" y="1884998"/>
                      <a:pt x="7491889" y="1919478"/>
                    </a:cubicBezTo>
                    <a:cubicBezTo>
                      <a:pt x="7522750" y="1945862"/>
                      <a:pt x="7522940" y="1976914"/>
                      <a:pt x="7502843" y="2008442"/>
                    </a:cubicBezTo>
                    <a:cubicBezTo>
                      <a:pt x="7487793" y="2032064"/>
                      <a:pt x="7469315" y="2053590"/>
                      <a:pt x="7448265" y="2081498"/>
                    </a:cubicBezTo>
                    <a:cubicBezTo>
                      <a:pt x="7483983" y="2090071"/>
                      <a:pt x="7515320" y="2092643"/>
                      <a:pt x="7541610" y="2105406"/>
                    </a:cubicBezTo>
                    <a:cubicBezTo>
                      <a:pt x="7565327" y="2116931"/>
                      <a:pt x="7592949" y="2135791"/>
                      <a:pt x="7602284" y="2158365"/>
                    </a:cubicBezTo>
                    <a:cubicBezTo>
                      <a:pt x="7631906" y="2229993"/>
                      <a:pt x="7603998" y="2268569"/>
                      <a:pt x="7525322" y="22654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C96EC3A-4C34-4FB1-8BF7-4E99E4D00539}"/>
                  </a:ext>
                </a:extLst>
              </p:cNvPr>
              <p:cNvSpPr/>
              <p:nvPr/>
            </p:nvSpPr>
            <p:spPr>
              <a:xfrm>
                <a:off x="1461861" y="4018679"/>
                <a:ext cx="1501936" cy="651147"/>
              </a:xfrm>
              <a:custGeom>
                <a:avLst/>
                <a:gdLst>
                  <a:gd name="connsiteX0" fmla="*/ 1065787 w 1501936"/>
                  <a:gd name="connsiteY0" fmla="*/ 375012 h 651147"/>
                  <a:gd name="connsiteX1" fmla="*/ 878144 w 1501936"/>
                  <a:gd name="connsiteY1" fmla="*/ 171939 h 651147"/>
                  <a:gd name="connsiteX2" fmla="*/ 828710 w 1501936"/>
                  <a:gd name="connsiteY2" fmla="*/ 48781 h 651147"/>
                  <a:gd name="connsiteX3" fmla="*/ 458949 w 1501936"/>
                  <a:gd name="connsiteY3" fmla="*/ 112598 h 651147"/>
                  <a:gd name="connsiteX4" fmla="*/ 404561 w 1501936"/>
                  <a:gd name="connsiteY4" fmla="*/ 151651 h 651147"/>
                  <a:gd name="connsiteX5" fmla="*/ 227301 w 1501936"/>
                  <a:gd name="connsiteY5" fmla="*/ 331768 h 651147"/>
                  <a:gd name="connsiteX6" fmla="*/ 178343 w 1501936"/>
                  <a:gd name="connsiteY6" fmla="*/ 368344 h 651147"/>
                  <a:gd name="connsiteX7" fmla="*/ 35 w 1501936"/>
                  <a:gd name="connsiteY7" fmla="*/ 367868 h 651147"/>
                  <a:gd name="connsiteX8" fmla="*/ 64043 w 1501936"/>
                  <a:gd name="connsiteY8" fmla="*/ 441782 h 651147"/>
                  <a:gd name="connsiteX9" fmla="*/ 196916 w 1501936"/>
                  <a:gd name="connsiteY9" fmla="*/ 447592 h 651147"/>
                  <a:gd name="connsiteX10" fmla="*/ 253400 w 1501936"/>
                  <a:gd name="connsiteY10" fmla="*/ 473881 h 651147"/>
                  <a:gd name="connsiteX11" fmla="*/ 415229 w 1501936"/>
                  <a:gd name="connsiteY11" fmla="*/ 556177 h 651147"/>
                  <a:gd name="connsiteX12" fmla="*/ 489905 w 1501936"/>
                  <a:gd name="connsiteY12" fmla="*/ 590277 h 651147"/>
                  <a:gd name="connsiteX13" fmla="*/ 670690 w 1501936"/>
                  <a:gd name="connsiteY13" fmla="*/ 644665 h 651147"/>
                  <a:gd name="connsiteX14" fmla="*/ 855951 w 1501936"/>
                  <a:gd name="connsiteY14" fmla="*/ 591801 h 651147"/>
                  <a:gd name="connsiteX15" fmla="*/ 1045213 w 1501936"/>
                  <a:gd name="connsiteY15" fmla="*/ 466452 h 651147"/>
                  <a:gd name="connsiteX16" fmla="*/ 1093505 w 1501936"/>
                  <a:gd name="connsiteY16" fmla="*/ 448545 h 651147"/>
                  <a:gd name="connsiteX17" fmla="*/ 1431071 w 1501936"/>
                  <a:gd name="connsiteY17" fmla="*/ 443878 h 651147"/>
                  <a:gd name="connsiteX18" fmla="*/ 1501937 w 1501936"/>
                  <a:gd name="connsiteY18" fmla="*/ 443878 h 651147"/>
                  <a:gd name="connsiteX19" fmla="*/ 1496031 w 1501936"/>
                  <a:gd name="connsiteY19" fmla="*/ 354057 h 651147"/>
                  <a:gd name="connsiteX20" fmla="*/ 1065787 w 1501936"/>
                  <a:gd name="connsiteY20" fmla="*/ 375012 h 651147"/>
                  <a:gd name="connsiteX21" fmla="*/ 961583 w 1501936"/>
                  <a:gd name="connsiteY21" fmla="*/ 478739 h 651147"/>
                  <a:gd name="connsiteX22" fmla="*/ 830424 w 1501936"/>
                  <a:gd name="connsiteY22" fmla="*/ 495217 h 651147"/>
                  <a:gd name="connsiteX23" fmla="*/ 758796 w 1501936"/>
                  <a:gd name="connsiteY23" fmla="*/ 520459 h 651147"/>
                  <a:gd name="connsiteX24" fmla="*/ 536578 w 1501936"/>
                  <a:gd name="connsiteY24" fmla="*/ 519220 h 651147"/>
                  <a:gd name="connsiteX25" fmla="*/ 481047 w 1501936"/>
                  <a:gd name="connsiteY25" fmla="*/ 491598 h 651147"/>
                  <a:gd name="connsiteX26" fmla="*/ 363985 w 1501936"/>
                  <a:gd name="connsiteY26" fmla="*/ 458927 h 651147"/>
                  <a:gd name="connsiteX27" fmla="*/ 294167 w 1501936"/>
                  <a:gd name="connsiteY27" fmla="*/ 308908 h 651147"/>
                  <a:gd name="connsiteX28" fmla="*/ 403323 w 1501936"/>
                  <a:gd name="connsiteY28" fmla="*/ 227755 h 651147"/>
                  <a:gd name="connsiteX29" fmla="*/ 445900 w 1501936"/>
                  <a:gd name="connsiteY29" fmla="*/ 225279 h 651147"/>
                  <a:gd name="connsiteX30" fmla="*/ 509717 w 1501936"/>
                  <a:gd name="connsiteY30" fmla="*/ 164033 h 651147"/>
                  <a:gd name="connsiteX31" fmla="*/ 610111 w 1501936"/>
                  <a:gd name="connsiteY31" fmla="*/ 64783 h 651147"/>
                  <a:gd name="connsiteX32" fmla="*/ 628970 w 1501936"/>
                  <a:gd name="connsiteY32" fmla="*/ 62592 h 651147"/>
                  <a:gd name="connsiteX33" fmla="*/ 800420 w 1501936"/>
                  <a:gd name="connsiteY33" fmla="*/ 242995 h 651147"/>
                  <a:gd name="connsiteX34" fmla="*/ 914244 w 1501936"/>
                  <a:gd name="connsiteY34" fmla="*/ 261379 h 651147"/>
                  <a:gd name="connsiteX35" fmla="*/ 961583 w 1501936"/>
                  <a:gd name="connsiteY35" fmla="*/ 478739 h 65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01936" h="651147">
                    <a:moveTo>
                      <a:pt x="1065787" y="375012"/>
                    </a:moveTo>
                    <a:cubicBezTo>
                      <a:pt x="1074645" y="267284"/>
                      <a:pt x="1047880" y="238709"/>
                      <a:pt x="878144" y="171939"/>
                    </a:cubicBezTo>
                    <a:cubicBezTo>
                      <a:pt x="887574" y="121171"/>
                      <a:pt x="870905" y="79642"/>
                      <a:pt x="828710" y="48781"/>
                    </a:cubicBezTo>
                    <a:cubicBezTo>
                      <a:pt x="711838" y="-36754"/>
                      <a:pt x="541340" y="-6274"/>
                      <a:pt x="458949" y="112598"/>
                    </a:cubicBezTo>
                    <a:cubicBezTo>
                      <a:pt x="446757" y="130219"/>
                      <a:pt x="424278" y="149174"/>
                      <a:pt x="404561" y="151651"/>
                    </a:cubicBezTo>
                    <a:cubicBezTo>
                      <a:pt x="296262" y="165271"/>
                      <a:pt x="243494" y="230232"/>
                      <a:pt x="227301" y="331768"/>
                    </a:cubicBezTo>
                    <a:cubicBezTo>
                      <a:pt x="222443" y="361867"/>
                      <a:pt x="206441" y="369106"/>
                      <a:pt x="178343" y="368344"/>
                    </a:cubicBezTo>
                    <a:cubicBezTo>
                      <a:pt x="119954" y="366630"/>
                      <a:pt x="61566" y="367868"/>
                      <a:pt x="35" y="367868"/>
                    </a:cubicBezTo>
                    <a:cubicBezTo>
                      <a:pt x="-251" y="439972"/>
                      <a:pt x="-251" y="439877"/>
                      <a:pt x="64043" y="441782"/>
                    </a:cubicBezTo>
                    <a:cubicBezTo>
                      <a:pt x="108429" y="443115"/>
                      <a:pt x="153006" y="442449"/>
                      <a:pt x="196916" y="447592"/>
                    </a:cubicBezTo>
                    <a:cubicBezTo>
                      <a:pt x="216728" y="449878"/>
                      <a:pt x="239969" y="459689"/>
                      <a:pt x="253400" y="473881"/>
                    </a:cubicBezTo>
                    <a:cubicBezTo>
                      <a:pt x="298167" y="521030"/>
                      <a:pt x="352079" y="545128"/>
                      <a:pt x="415229" y="556177"/>
                    </a:cubicBezTo>
                    <a:cubicBezTo>
                      <a:pt x="441709" y="560845"/>
                      <a:pt x="473141" y="571417"/>
                      <a:pt x="489905" y="590277"/>
                    </a:cubicBezTo>
                    <a:cubicBezTo>
                      <a:pt x="540388" y="647332"/>
                      <a:pt x="601348" y="661143"/>
                      <a:pt x="670690" y="644665"/>
                    </a:cubicBezTo>
                    <a:cubicBezTo>
                      <a:pt x="733079" y="629806"/>
                      <a:pt x="793372" y="605993"/>
                      <a:pt x="855951" y="591801"/>
                    </a:cubicBezTo>
                    <a:cubicBezTo>
                      <a:pt x="935771" y="573703"/>
                      <a:pt x="1008732" y="550558"/>
                      <a:pt x="1045213" y="466452"/>
                    </a:cubicBezTo>
                    <a:cubicBezTo>
                      <a:pt x="1050071" y="455308"/>
                      <a:pt x="1076741" y="448926"/>
                      <a:pt x="1093505" y="448545"/>
                    </a:cubicBezTo>
                    <a:cubicBezTo>
                      <a:pt x="1205995" y="445783"/>
                      <a:pt x="1318485" y="445116"/>
                      <a:pt x="1431071" y="443878"/>
                    </a:cubicBezTo>
                    <a:cubicBezTo>
                      <a:pt x="1452788" y="443687"/>
                      <a:pt x="1474409" y="443878"/>
                      <a:pt x="1501937" y="443878"/>
                    </a:cubicBezTo>
                    <a:cubicBezTo>
                      <a:pt x="1499746" y="411302"/>
                      <a:pt x="1498127" y="385585"/>
                      <a:pt x="1496031" y="354057"/>
                    </a:cubicBezTo>
                    <a:cubicBezTo>
                      <a:pt x="1348965" y="361201"/>
                      <a:pt x="1207519" y="368059"/>
                      <a:pt x="1065787" y="375012"/>
                    </a:cubicBezTo>
                    <a:close/>
                    <a:moveTo>
                      <a:pt x="961583" y="478739"/>
                    </a:moveTo>
                    <a:cubicBezTo>
                      <a:pt x="922721" y="514267"/>
                      <a:pt x="874620" y="503314"/>
                      <a:pt x="830424" y="495217"/>
                    </a:cubicBezTo>
                    <a:cubicBezTo>
                      <a:pt x="798706" y="489407"/>
                      <a:pt x="780132" y="492646"/>
                      <a:pt x="758796" y="520459"/>
                    </a:cubicBezTo>
                    <a:cubicBezTo>
                      <a:pt x="708885" y="585514"/>
                      <a:pt x="591537" y="581133"/>
                      <a:pt x="536578" y="519220"/>
                    </a:cubicBezTo>
                    <a:cubicBezTo>
                      <a:pt x="523814" y="504838"/>
                      <a:pt x="500764" y="497694"/>
                      <a:pt x="481047" y="491598"/>
                    </a:cubicBezTo>
                    <a:cubicBezTo>
                      <a:pt x="442376" y="479501"/>
                      <a:pt x="399989" y="476167"/>
                      <a:pt x="363985" y="458927"/>
                    </a:cubicBezTo>
                    <a:cubicBezTo>
                      <a:pt x="300453" y="428638"/>
                      <a:pt x="281308" y="380155"/>
                      <a:pt x="294167" y="308908"/>
                    </a:cubicBezTo>
                    <a:cubicBezTo>
                      <a:pt x="302453" y="263188"/>
                      <a:pt x="336553" y="237566"/>
                      <a:pt x="403323" y="227755"/>
                    </a:cubicBezTo>
                    <a:cubicBezTo>
                      <a:pt x="417325" y="225755"/>
                      <a:pt x="431708" y="224898"/>
                      <a:pt x="445900" y="225279"/>
                    </a:cubicBezTo>
                    <a:cubicBezTo>
                      <a:pt x="488381" y="226517"/>
                      <a:pt x="514575" y="217849"/>
                      <a:pt x="509717" y="164033"/>
                    </a:cubicBezTo>
                    <a:cubicBezTo>
                      <a:pt x="505717" y="119837"/>
                      <a:pt x="554771" y="77451"/>
                      <a:pt x="610111" y="64783"/>
                    </a:cubicBezTo>
                    <a:cubicBezTo>
                      <a:pt x="616207" y="63354"/>
                      <a:pt x="622589" y="62782"/>
                      <a:pt x="628970" y="62592"/>
                    </a:cubicBezTo>
                    <a:cubicBezTo>
                      <a:pt x="763273" y="57829"/>
                      <a:pt x="769369" y="83261"/>
                      <a:pt x="800420" y="242995"/>
                    </a:cubicBezTo>
                    <a:cubicBezTo>
                      <a:pt x="839949" y="249091"/>
                      <a:pt x="878430" y="250615"/>
                      <a:pt x="914244" y="261379"/>
                    </a:cubicBezTo>
                    <a:cubicBezTo>
                      <a:pt x="1007113" y="289382"/>
                      <a:pt x="1033497" y="413017"/>
                      <a:pt x="961583" y="4787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AB0E521-CD3E-4FD6-9F3E-CA06053109D8}"/>
                  </a:ext>
                </a:extLst>
              </p:cNvPr>
              <p:cNvSpPr/>
              <p:nvPr/>
            </p:nvSpPr>
            <p:spPr>
              <a:xfrm>
                <a:off x="6176771" y="3760278"/>
                <a:ext cx="403193" cy="432816"/>
              </a:xfrm>
              <a:custGeom>
                <a:avLst/>
                <a:gdLst>
                  <a:gd name="connsiteX0" fmla="*/ 0 w 403193"/>
                  <a:gd name="connsiteY0" fmla="*/ 432816 h 432816"/>
                  <a:gd name="connsiteX1" fmla="*/ 403193 w 403193"/>
                  <a:gd name="connsiteY1" fmla="*/ 432816 h 432816"/>
                  <a:gd name="connsiteX2" fmla="*/ 403193 w 403193"/>
                  <a:gd name="connsiteY2" fmla="*/ 0 h 432816"/>
                  <a:gd name="connsiteX3" fmla="*/ 0 w 403193"/>
                  <a:gd name="connsiteY3" fmla="*/ 0 h 432816"/>
                  <a:gd name="connsiteX4" fmla="*/ 0 w 403193"/>
                  <a:gd name="connsiteY4" fmla="*/ 432816 h 432816"/>
                  <a:gd name="connsiteX5" fmla="*/ 80867 w 403193"/>
                  <a:gd name="connsiteY5" fmla="*/ 88297 h 432816"/>
                  <a:gd name="connsiteX6" fmla="*/ 326708 w 403193"/>
                  <a:gd name="connsiteY6" fmla="*/ 88297 h 432816"/>
                  <a:gd name="connsiteX7" fmla="*/ 326708 w 403193"/>
                  <a:gd name="connsiteY7" fmla="*/ 351854 h 432816"/>
                  <a:gd name="connsiteX8" fmla="*/ 80867 w 403193"/>
                  <a:gd name="connsiteY8" fmla="*/ 351854 h 432816"/>
                  <a:gd name="connsiteX9" fmla="*/ 80867 w 403193"/>
                  <a:gd name="connsiteY9" fmla="*/ 88297 h 432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193" h="432816">
                    <a:moveTo>
                      <a:pt x="0" y="432816"/>
                    </a:moveTo>
                    <a:cubicBezTo>
                      <a:pt x="136017" y="432816"/>
                      <a:pt x="268320" y="432816"/>
                      <a:pt x="403193" y="432816"/>
                    </a:cubicBezTo>
                    <a:cubicBezTo>
                      <a:pt x="403193" y="287179"/>
                      <a:pt x="403193" y="144304"/>
                      <a:pt x="403193" y="0"/>
                    </a:cubicBezTo>
                    <a:cubicBezTo>
                      <a:pt x="266795" y="0"/>
                      <a:pt x="133445" y="0"/>
                      <a:pt x="0" y="0"/>
                    </a:cubicBezTo>
                    <a:cubicBezTo>
                      <a:pt x="0" y="146495"/>
                      <a:pt x="0" y="289465"/>
                      <a:pt x="0" y="432816"/>
                    </a:cubicBezTo>
                    <a:close/>
                    <a:moveTo>
                      <a:pt x="80867" y="88297"/>
                    </a:moveTo>
                    <a:cubicBezTo>
                      <a:pt x="161925" y="88297"/>
                      <a:pt x="242888" y="88297"/>
                      <a:pt x="326708" y="88297"/>
                    </a:cubicBezTo>
                    <a:cubicBezTo>
                      <a:pt x="326708" y="175355"/>
                      <a:pt x="326708" y="261557"/>
                      <a:pt x="326708" y="351854"/>
                    </a:cubicBezTo>
                    <a:cubicBezTo>
                      <a:pt x="245745" y="351854"/>
                      <a:pt x="164783" y="351854"/>
                      <a:pt x="80867" y="351854"/>
                    </a:cubicBezTo>
                    <a:cubicBezTo>
                      <a:pt x="80867" y="264795"/>
                      <a:pt x="80867" y="178499"/>
                      <a:pt x="80867" y="882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D7841AD-8D78-4E13-ACCF-569C0A6CFA2D}"/>
                  </a:ext>
                </a:extLst>
              </p:cNvPr>
              <p:cNvSpPr/>
              <p:nvPr/>
            </p:nvSpPr>
            <p:spPr>
              <a:xfrm>
                <a:off x="1120901" y="3701700"/>
                <a:ext cx="439864" cy="445293"/>
              </a:xfrm>
              <a:custGeom>
                <a:avLst/>
                <a:gdLst>
                  <a:gd name="connsiteX0" fmla="*/ 439865 w 439864"/>
                  <a:gd name="connsiteY0" fmla="*/ 0 h 445293"/>
                  <a:gd name="connsiteX1" fmla="*/ 0 w 439864"/>
                  <a:gd name="connsiteY1" fmla="*/ 0 h 445293"/>
                  <a:gd name="connsiteX2" fmla="*/ 0 w 439864"/>
                  <a:gd name="connsiteY2" fmla="*/ 445294 h 445293"/>
                  <a:gd name="connsiteX3" fmla="*/ 439865 w 439864"/>
                  <a:gd name="connsiteY3" fmla="*/ 445294 h 445293"/>
                  <a:gd name="connsiteX4" fmla="*/ 439865 w 439864"/>
                  <a:gd name="connsiteY4" fmla="*/ 0 h 445293"/>
                  <a:gd name="connsiteX5" fmla="*/ 375857 w 439864"/>
                  <a:gd name="connsiteY5" fmla="*/ 383572 h 445293"/>
                  <a:gd name="connsiteX6" fmla="*/ 57626 w 439864"/>
                  <a:gd name="connsiteY6" fmla="*/ 383572 h 445293"/>
                  <a:gd name="connsiteX7" fmla="*/ 57626 w 439864"/>
                  <a:gd name="connsiteY7" fmla="*/ 56674 h 445293"/>
                  <a:gd name="connsiteX8" fmla="*/ 375857 w 439864"/>
                  <a:gd name="connsiteY8" fmla="*/ 56674 h 445293"/>
                  <a:gd name="connsiteX9" fmla="*/ 375857 w 439864"/>
                  <a:gd name="connsiteY9" fmla="*/ 383572 h 445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9864" h="445293">
                    <a:moveTo>
                      <a:pt x="439865" y="0"/>
                    </a:moveTo>
                    <a:cubicBezTo>
                      <a:pt x="289655" y="0"/>
                      <a:pt x="144970" y="0"/>
                      <a:pt x="0" y="0"/>
                    </a:cubicBezTo>
                    <a:cubicBezTo>
                      <a:pt x="0" y="150495"/>
                      <a:pt x="0" y="296989"/>
                      <a:pt x="0" y="445294"/>
                    </a:cubicBezTo>
                    <a:cubicBezTo>
                      <a:pt x="147733" y="445294"/>
                      <a:pt x="292513" y="445294"/>
                      <a:pt x="439865" y="445294"/>
                    </a:cubicBezTo>
                    <a:cubicBezTo>
                      <a:pt x="439865" y="295846"/>
                      <a:pt x="439865" y="149447"/>
                      <a:pt x="439865" y="0"/>
                    </a:cubicBezTo>
                    <a:close/>
                    <a:moveTo>
                      <a:pt x="375857" y="383572"/>
                    </a:moveTo>
                    <a:cubicBezTo>
                      <a:pt x="270891" y="383572"/>
                      <a:pt x="165830" y="383572"/>
                      <a:pt x="57626" y="383572"/>
                    </a:cubicBezTo>
                    <a:cubicBezTo>
                      <a:pt x="57626" y="275749"/>
                      <a:pt x="57626" y="168878"/>
                      <a:pt x="57626" y="56674"/>
                    </a:cubicBezTo>
                    <a:cubicBezTo>
                      <a:pt x="164782" y="56674"/>
                      <a:pt x="268795" y="56674"/>
                      <a:pt x="375857" y="56674"/>
                    </a:cubicBezTo>
                    <a:cubicBezTo>
                      <a:pt x="375857" y="165544"/>
                      <a:pt x="375857" y="272605"/>
                      <a:pt x="375857" y="3835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0896096-0D55-4A71-9FC7-57D00BB847E9}"/>
                  </a:ext>
                </a:extLst>
              </p:cNvPr>
              <p:cNvSpPr/>
              <p:nvPr/>
            </p:nvSpPr>
            <p:spPr>
              <a:xfrm>
                <a:off x="9326117" y="3991736"/>
                <a:ext cx="306324" cy="505110"/>
              </a:xfrm>
              <a:custGeom>
                <a:avLst/>
                <a:gdLst>
                  <a:gd name="connsiteX0" fmla="*/ 0 w 306324"/>
                  <a:gd name="connsiteY0" fmla="*/ 502444 h 505110"/>
                  <a:gd name="connsiteX1" fmla="*/ 62675 w 306324"/>
                  <a:gd name="connsiteY1" fmla="*/ 502444 h 505110"/>
                  <a:gd name="connsiteX2" fmla="*/ 62675 w 306324"/>
                  <a:gd name="connsiteY2" fmla="*/ 65722 h 505110"/>
                  <a:gd name="connsiteX3" fmla="*/ 240982 w 306324"/>
                  <a:gd name="connsiteY3" fmla="*/ 65722 h 505110"/>
                  <a:gd name="connsiteX4" fmla="*/ 240982 w 306324"/>
                  <a:gd name="connsiteY4" fmla="*/ 505111 h 505110"/>
                  <a:gd name="connsiteX5" fmla="*/ 306324 w 306324"/>
                  <a:gd name="connsiteY5" fmla="*/ 505111 h 505110"/>
                  <a:gd name="connsiteX6" fmla="*/ 306324 w 306324"/>
                  <a:gd name="connsiteY6" fmla="*/ 0 h 505110"/>
                  <a:gd name="connsiteX7" fmla="*/ 95 w 306324"/>
                  <a:gd name="connsiteY7" fmla="*/ 0 h 505110"/>
                  <a:gd name="connsiteX8" fmla="*/ 0 w 306324"/>
                  <a:gd name="connsiteY8" fmla="*/ 502444 h 505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324" h="505110">
                    <a:moveTo>
                      <a:pt x="0" y="502444"/>
                    </a:moveTo>
                    <a:cubicBezTo>
                      <a:pt x="21527" y="502444"/>
                      <a:pt x="39529" y="502444"/>
                      <a:pt x="62675" y="502444"/>
                    </a:cubicBezTo>
                    <a:cubicBezTo>
                      <a:pt x="62675" y="353949"/>
                      <a:pt x="62675" y="209264"/>
                      <a:pt x="62675" y="65722"/>
                    </a:cubicBezTo>
                    <a:cubicBezTo>
                      <a:pt x="122587" y="65722"/>
                      <a:pt x="177165" y="65722"/>
                      <a:pt x="240982" y="65722"/>
                    </a:cubicBezTo>
                    <a:cubicBezTo>
                      <a:pt x="240982" y="214693"/>
                      <a:pt x="240982" y="359378"/>
                      <a:pt x="240982" y="505111"/>
                    </a:cubicBezTo>
                    <a:cubicBezTo>
                      <a:pt x="267558" y="505111"/>
                      <a:pt x="284798" y="505111"/>
                      <a:pt x="306324" y="505111"/>
                    </a:cubicBezTo>
                    <a:cubicBezTo>
                      <a:pt x="306324" y="334042"/>
                      <a:pt x="306324" y="167354"/>
                      <a:pt x="306324" y="0"/>
                    </a:cubicBezTo>
                    <a:cubicBezTo>
                      <a:pt x="202216" y="0"/>
                      <a:pt x="101632" y="0"/>
                      <a:pt x="95" y="0"/>
                    </a:cubicBezTo>
                    <a:cubicBezTo>
                      <a:pt x="0" y="169735"/>
                      <a:pt x="0" y="336518"/>
                      <a:pt x="0" y="5024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C931D9C-0FE7-4A0D-918A-72E4DA09CCBD}"/>
                  </a:ext>
                </a:extLst>
              </p:cNvPr>
              <p:cNvSpPr/>
              <p:nvPr/>
            </p:nvSpPr>
            <p:spPr>
              <a:xfrm>
                <a:off x="3383184" y="3968495"/>
                <a:ext cx="307181" cy="501681"/>
              </a:xfrm>
              <a:custGeom>
                <a:avLst/>
                <a:gdLst>
                  <a:gd name="connsiteX0" fmla="*/ 0 w 307181"/>
                  <a:gd name="connsiteY0" fmla="*/ 499777 h 501681"/>
                  <a:gd name="connsiteX1" fmla="*/ 60484 w 307181"/>
                  <a:gd name="connsiteY1" fmla="*/ 499777 h 501681"/>
                  <a:gd name="connsiteX2" fmla="*/ 60484 w 307181"/>
                  <a:gd name="connsiteY2" fmla="*/ 65246 h 501681"/>
                  <a:gd name="connsiteX3" fmla="*/ 239268 w 307181"/>
                  <a:gd name="connsiteY3" fmla="*/ 65246 h 501681"/>
                  <a:gd name="connsiteX4" fmla="*/ 239268 w 307181"/>
                  <a:gd name="connsiteY4" fmla="*/ 501682 h 501681"/>
                  <a:gd name="connsiteX5" fmla="*/ 307181 w 307181"/>
                  <a:gd name="connsiteY5" fmla="*/ 501682 h 501681"/>
                  <a:gd name="connsiteX6" fmla="*/ 307181 w 307181"/>
                  <a:gd name="connsiteY6" fmla="*/ 0 h 501681"/>
                  <a:gd name="connsiteX7" fmla="*/ 0 w 307181"/>
                  <a:gd name="connsiteY7" fmla="*/ 0 h 501681"/>
                  <a:gd name="connsiteX8" fmla="*/ 0 w 307181"/>
                  <a:gd name="connsiteY8" fmla="*/ 499777 h 50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181" h="501681">
                    <a:moveTo>
                      <a:pt x="0" y="499777"/>
                    </a:moveTo>
                    <a:cubicBezTo>
                      <a:pt x="20860" y="499777"/>
                      <a:pt x="38576" y="499777"/>
                      <a:pt x="60484" y="499777"/>
                    </a:cubicBezTo>
                    <a:cubicBezTo>
                      <a:pt x="60484" y="352806"/>
                      <a:pt x="60484" y="209359"/>
                      <a:pt x="60484" y="65246"/>
                    </a:cubicBezTo>
                    <a:cubicBezTo>
                      <a:pt x="120301" y="65246"/>
                      <a:pt x="175927" y="65246"/>
                      <a:pt x="239268" y="65246"/>
                    </a:cubicBezTo>
                    <a:cubicBezTo>
                      <a:pt x="239268" y="213550"/>
                      <a:pt x="239268" y="356807"/>
                      <a:pt x="239268" y="501682"/>
                    </a:cubicBezTo>
                    <a:cubicBezTo>
                      <a:pt x="265843" y="501682"/>
                      <a:pt x="284512" y="501682"/>
                      <a:pt x="307181" y="501682"/>
                    </a:cubicBezTo>
                    <a:cubicBezTo>
                      <a:pt x="307181" y="331661"/>
                      <a:pt x="307181" y="166402"/>
                      <a:pt x="307181" y="0"/>
                    </a:cubicBezTo>
                    <a:cubicBezTo>
                      <a:pt x="203263" y="0"/>
                      <a:pt x="102679" y="0"/>
                      <a:pt x="0" y="0"/>
                    </a:cubicBezTo>
                    <a:cubicBezTo>
                      <a:pt x="0" y="168307"/>
                      <a:pt x="0" y="333470"/>
                      <a:pt x="0" y="4997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92D41DB-1F48-4F4F-99CB-968E965B78DA}"/>
                  </a:ext>
                </a:extLst>
              </p:cNvPr>
              <p:cNvSpPr/>
              <p:nvPr/>
            </p:nvSpPr>
            <p:spPr>
              <a:xfrm>
                <a:off x="10724577" y="3285743"/>
                <a:ext cx="316706" cy="401383"/>
              </a:xfrm>
              <a:custGeom>
                <a:avLst/>
                <a:gdLst>
                  <a:gd name="connsiteX0" fmla="*/ 87631 w 316706"/>
                  <a:gd name="connsiteY0" fmla="*/ 0 h 401383"/>
                  <a:gd name="connsiteX1" fmla="*/ 0 w 316706"/>
                  <a:gd name="connsiteY1" fmla="*/ 87440 h 401383"/>
                  <a:gd name="connsiteX2" fmla="*/ 0 w 316706"/>
                  <a:gd name="connsiteY2" fmla="*/ 401384 h 401383"/>
                  <a:gd name="connsiteX3" fmla="*/ 316706 w 316706"/>
                  <a:gd name="connsiteY3" fmla="*/ 401384 h 401383"/>
                  <a:gd name="connsiteX4" fmla="*/ 316706 w 316706"/>
                  <a:gd name="connsiteY4" fmla="*/ 0 h 401383"/>
                  <a:gd name="connsiteX5" fmla="*/ 87631 w 316706"/>
                  <a:gd name="connsiteY5" fmla="*/ 0 h 401383"/>
                  <a:gd name="connsiteX6" fmla="*/ 253080 w 316706"/>
                  <a:gd name="connsiteY6" fmla="*/ 364903 h 401383"/>
                  <a:gd name="connsiteX7" fmla="*/ 66961 w 316706"/>
                  <a:gd name="connsiteY7" fmla="*/ 364903 h 401383"/>
                  <a:gd name="connsiteX8" fmla="*/ 66961 w 316706"/>
                  <a:gd name="connsiteY8" fmla="*/ 66961 h 401383"/>
                  <a:gd name="connsiteX9" fmla="*/ 253080 w 316706"/>
                  <a:gd name="connsiteY9" fmla="*/ 66961 h 401383"/>
                  <a:gd name="connsiteX10" fmla="*/ 253080 w 316706"/>
                  <a:gd name="connsiteY10" fmla="*/ 364903 h 40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6706" h="401383">
                    <a:moveTo>
                      <a:pt x="87631" y="0"/>
                    </a:moveTo>
                    <a:cubicBezTo>
                      <a:pt x="0" y="0"/>
                      <a:pt x="0" y="0"/>
                      <a:pt x="0" y="87440"/>
                    </a:cubicBezTo>
                    <a:cubicBezTo>
                      <a:pt x="0" y="191452"/>
                      <a:pt x="0" y="295561"/>
                      <a:pt x="0" y="401384"/>
                    </a:cubicBezTo>
                    <a:cubicBezTo>
                      <a:pt x="108967" y="401384"/>
                      <a:pt x="212217" y="401384"/>
                      <a:pt x="316706" y="401384"/>
                    </a:cubicBezTo>
                    <a:cubicBezTo>
                      <a:pt x="316706" y="267272"/>
                      <a:pt x="316706" y="136684"/>
                      <a:pt x="316706" y="0"/>
                    </a:cubicBezTo>
                    <a:cubicBezTo>
                      <a:pt x="238792" y="0"/>
                      <a:pt x="163259" y="0"/>
                      <a:pt x="87631" y="0"/>
                    </a:cubicBezTo>
                    <a:close/>
                    <a:moveTo>
                      <a:pt x="253080" y="364903"/>
                    </a:moveTo>
                    <a:cubicBezTo>
                      <a:pt x="190500" y="364903"/>
                      <a:pt x="130016" y="364903"/>
                      <a:pt x="66961" y="364903"/>
                    </a:cubicBezTo>
                    <a:cubicBezTo>
                      <a:pt x="66961" y="265176"/>
                      <a:pt x="66961" y="167926"/>
                      <a:pt x="66961" y="66961"/>
                    </a:cubicBezTo>
                    <a:cubicBezTo>
                      <a:pt x="127826" y="66961"/>
                      <a:pt x="188309" y="66961"/>
                      <a:pt x="253080" y="66961"/>
                    </a:cubicBezTo>
                    <a:cubicBezTo>
                      <a:pt x="253080" y="167354"/>
                      <a:pt x="253080" y="264605"/>
                      <a:pt x="253080" y="3649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7E1D42D-98CB-4468-B155-E6BFB07BF862}"/>
                  </a:ext>
                </a:extLst>
              </p:cNvPr>
              <p:cNvSpPr/>
              <p:nvPr/>
            </p:nvSpPr>
            <p:spPr>
              <a:xfrm>
                <a:off x="10724781" y="3840531"/>
                <a:ext cx="316502" cy="400093"/>
              </a:xfrm>
              <a:custGeom>
                <a:avLst/>
                <a:gdLst>
                  <a:gd name="connsiteX0" fmla="*/ 20847 w 316502"/>
                  <a:gd name="connsiteY0" fmla="*/ 1186 h 400093"/>
                  <a:gd name="connsiteX1" fmla="*/ 940 w 316502"/>
                  <a:gd name="connsiteY1" fmla="*/ 25761 h 400093"/>
                  <a:gd name="connsiteX2" fmla="*/ 82 w 316502"/>
                  <a:gd name="connsiteY2" fmla="*/ 400093 h 400093"/>
                  <a:gd name="connsiteX3" fmla="*/ 316503 w 316502"/>
                  <a:gd name="connsiteY3" fmla="*/ 400093 h 400093"/>
                  <a:gd name="connsiteX4" fmla="*/ 316503 w 316502"/>
                  <a:gd name="connsiteY4" fmla="*/ 139 h 400093"/>
                  <a:gd name="connsiteX5" fmla="*/ 20847 w 316502"/>
                  <a:gd name="connsiteY5" fmla="*/ 1186 h 400093"/>
                  <a:gd name="connsiteX6" fmla="*/ 251161 w 316502"/>
                  <a:gd name="connsiteY6" fmla="*/ 362946 h 400093"/>
                  <a:gd name="connsiteX7" fmla="*/ 67043 w 316502"/>
                  <a:gd name="connsiteY7" fmla="*/ 362946 h 400093"/>
                  <a:gd name="connsiteX8" fmla="*/ 67043 w 316502"/>
                  <a:gd name="connsiteY8" fmla="*/ 66814 h 400093"/>
                  <a:gd name="connsiteX9" fmla="*/ 251161 w 316502"/>
                  <a:gd name="connsiteY9" fmla="*/ 66814 h 400093"/>
                  <a:gd name="connsiteX10" fmla="*/ 251161 w 316502"/>
                  <a:gd name="connsiteY10" fmla="*/ 362946 h 40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6502" h="400093">
                    <a:moveTo>
                      <a:pt x="20847" y="1186"/>
                    </a:moveTo>
                    <a:cubicBezTo>
                      <a:pt x="13799" y="1282"/>
                      <a:pt x="1035" y="17093"/>
                      <a:pt x="940" y="25761"/>
                    </a:cubicBezTo>
                    <a:cubicBezTo>
                      <a:pt x="-393" y="149014"/>
                      <a:pt x="82" y="272268"/>
                      <a:pt x="82" y="400093"/>
                    </a:cubicBezTo>
                    <a:cubicBezTo>
                      <a:pt x="109144" y="400093"/>
                      <a:pt x="211538" y="400093"/>
                      <a:pt x="316503" y="400093"/>
                    </a:cubicBezTo>
                    <a:cubicBezTo>
                      <a:pt x="316503" y="267029"/>
                      <a:pt x="316503" y="136537"/>
                      <a:pt x="316503" y="139"/>
                    </a:cubicBezTo>
                    <a:cubicBezTo>
                      <a:pt x="216301" y="43"/>
                      <a:pt x="118574" y="-433"/>
                      <a:pt x="20847" y="1186"/>
                    </a:cubicBezTo>
                    <a:close/>
                    <a:moveTo>
                      <a:pt x="251161" y="362946"/>
                    </a:moveTo>
                    <a:cubicBezTo>
                      <a:pt x="188964" y="362946"/>
                      <a:pt x="129433" y="362946"/>
                      <a:pt x="67043" y="362946"/>
                    </a:cubicBezTo>
                    <a:cubicBezTo>
                      <a:pt x="67043" y="263791"/>
                      <a:pt x="67043" y="166826"/>
                      <a:pt x="67043" y="66814"/>
                    </a:cubicBezTo>
                    <a:cubicBezTo>
                      <a:pt x="128384" y="66814"/>
                      <a:pt x="187915" y="66814"/>
                      <a:pt x="251161" y="66814"/>
                    </a:cubicBezTo>
                    <a:cubicBezTo>
                      <a:pt x="251161" y="164540"/>
                      <a:pt x="251161" y="261505"/>
                      <a:pt x="251161" y="3629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4DAA618-0956-4364-B59B-6EBC42434118}"/>
                  </a:ext>
                </a:extLst>
              </p:cNvPr>
              <p:cNvSpPr/>
              <p:nvPr/>
            </p:nvSpPr>
            <p:spPr>
              <a:xfrm>
                <a:off x="3224878" y="2810826"/>
                <a:ext cx="310133" cy="398049"/>
              </a:xfrm>
              <a:custGeom>
                <a:avLst/>
                <a:gdLst>
                  <a:gd name="connsiteX0" fmla="*/ 310134 w 310133"/>
                  <a:gd name="connsiteY0" fmla="*/ 0 h 398049"/>
                  <a:gd name="connsiteX1" fmla="*/ 0 w 310133"/>
                  <a:gd name="connsiteY1" fmla="*/ 0 h 398049"/>
                  <a:gd name="connsiteX2" fmla="*/ 0 w 310133"/>
                  <a:gd name="connsiteY2" fmla="*/ 398050 h 398049"/>
                  <a:gd name="connsiteX3" fmla="*/ 310134 w 310133"/>
                  <a:gd name="connsiteY3" fmla="*/ 398050 h 398049"/>
                  <a:gd name="connsiteX4" fmla="*/ 310134 w 310133"/>
                  <a:gd name="connsiteY4" fmla="*/ 0 h 398049"/>
                  <a:gd name="connsiteX5" fmla="*/ 248698 w 310133"/>
                  <a:gd name="connsiteY5" fmla="*/ 360140 h 398049"/>
                  <a:gd name="connsiteX6" fmla="*/ 64961 w 310133"/>
                  <a:gd name="connsiteY6" fmla="*/ 360140 h 398049"/>
                  <a:gd name="connsiteX7" fmla="*/ 64961 w 310133"/>
                  <a:gd name="connsiteY7" fmla="*/ 62865 h 398049"/>
                  <a:gd name="connsiteX8" fmla="*/ 248698 w 310133"/>
                  <a:gd name="connsiteY8" fmla="*/ 62865 h 398049"/>
                  <a:gd name="connsiteX9" fmla="*/ 248698 w 310133"/>
                  <a:gd name="connsiteY9" fmla="*/ 360140 h 398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0133" h="398049">
                    <a:moveTo>
                      <a:pt x="310134" y="0"/>
                    </a:moveTo>
                    <a:cubicBezTo>
                      <a:pt x="206502" y="0"/>
                      <a:pt x="105728" y="0"/>
                      <a:pt x="0" y="0"/>
                    </a:cubicBezTo>
                    <a:cubicBezTo>
                      <a:pt x="0" y="134493"/>
                      <a:pt x="0" y="266129"/>
                      <a:pt x="0" y="398050"/>
                    </a:cubicBezTo>
                    <a:cubicBezTo>
                      <a:pt x="105442" y="398050"/>
                      <a:pt x="207359" y="398050"/>
                      <a:pt x="310134" y="398050"/>
                    </a:cubicBezTo>
                    <a:cubicBezTo>
                      <a:pt x="310134" y="263747"/>
                      <a:pt x="310134" y="133160"/>
                      <a:pt x="310134" y="0"/>
                    </a:cubicBezTo>
                    <a:close/>
                    <a:moveTo>
                      <a:pt x="248698" y="360140"/>
                    </a:moveTo>
                    <a:cubicBezTo>
                      <a:pt x="189357" y="360140"/>
                      <a:pt x="128683" y="360140"/>
                      <a:pt x="64961" y="360140"/>
                    </a:cubicBezTo>
                    <a:cubicBezTo>
                      <a:pt x="64961" y="262128"/>
                      <a:pt x="64961" y="164783"/>
                      <a:pt x="64961" y="62865"/>
                    </a:cubicBezTo>
                    <a:cubicBezTo>
                      <a:pt x="127825" y="62865"/>
                      <a:pt x="186309" y="62865"/>
                      <a:pt x="248698" y="62865"/>
                    </a:cubicBezTo>
                    <a:cubicBezTo>
                      <a:pt x="248698" y="161258"/>
                      <a:pt x="248698" y="258509"/>
                      <a:pt x="248698" y="3601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B4D564B-2769-4912-832D-5933F0B7A506}"/>
                  </a:ext>
                </a:extLst>
              </p:cNvPr>
              <p:cNvSpPr/>
              <p:nvPr/>
            </p:nvSpPr>
            <p:spPr>
              <a:xfrm>
                <a:off x="3225069" y="3363848"/>
                <a:ext cx="309752" cy="399573"/>
              </a:xfrm>
              <a:custGeom>
                <a:avLst/>
                <a:gdLst>
                  <a:gd name="connsiteX0" fmla="*/ 309753 w 309752"/>
                  <a:gd name="connsiteY0" fmla="*/ 0 h 399573"/>
                  <a:gd name="connsiteX1" fmla="*/ 0 w 309752"/>
                  <a:gd name="connsiteY1" fmla="*/ 0 h 399573"/>
                  <a:gd name="connsiteX2" fmla="*/ 0 w 309752"/>
                  <a:gd name="connsiteY2" fmla="*/ 399574 h 399573"/>
                  <a:gd name="connsiteX3" fmla="*/ 309753 w 309752"/>
                  <a:gd name="connsiteY3" fmla="*/ 399574 h 399573"/>
                  <a:gd name="connsiteX4" fmla="*/ 309753 w 309752"/>
                  <a:gd name="connsiteY4" fmla="*/ 0 h 399573"/>
                  <a:gd name="connsiteX5" fmla="*/ 248412 w 309752"/>
                  <a:gd name="connsiteY5" fmla="*/ 363379 h 399573"/>
                  <a:gd name="connsiteX6" fmla="*/ 65532 w 309752"/>
                  <a:gd name="connsiteY6" fmla="*/ 363379 h 399573"/>
                  <a:gd name="connsiteX7" fmla="*/ 65532 w 309752"/>
                  <a:gd name="connsiteY7" fmla="*/ 64389 h 399573"/>
                  <a:gd name="connsiteX8" fmla="*/ 248412 w 309752"/>
                  <a:gd name="connsiteY8" fmla="*/ 64389 h 399573"/>
                  <a:gd name="connsiteX9" fmla="*/ 248412 w 309752"/>
                  <a:gd name="connsiteY9" fmla="*/ 363379 h 39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9752" h="399573">
                    <a:moveTo>
                      <a:pt x="309753" y="0"/>
                    </a:moveTo>
                    <a:cubicBezTo>
                      <a:pt x="204597" y="0"/>
                      <a:pt x="102679" y="0"/>
                      <a:pt x="0" y="0"/>
                    </a:cubicBezTo>
                    <a:cubicBezTo>
                      <a:pt x="0" y="134874"/>
                      <a:pt x="0" y="266700"/>
                      <a:pt x="0" y="399574"/>
                    </a:cubicBezTo>
                    <a:cubicBezTo>
                      <a:pt x="104489" y="399574"/>
                      <a:pt x="205264" y="399574"/>
                      <a:pt x="309753" y="399574"/>
                    </a:cubicBezTo>
                    <a:cubicBezTo>
                      <a:pt x="309753" y="263366"/>
                      <a:pt x="309753" y="132779"/>
                      <a:pt x="309753" y="0"/>
                    </a:cubicBezTo>
                    <a:close/>
                    <a:moveTo>
                      <a:pt x="248412" y="363379"/>
                    </a:moveTo>
                    <a:cubicBezTo>
                      <a:pt x="185642" y="363379"/>
                      <a:pt x="127540" y="363379"/>
                      <a:pt x="65532" y="363379"/>
                    </a:cubicBezTo>
                    <a:cubicBezTo>
                      <a:pt x="65532" y="263652"/>
                      <a:pt x="65532" y="165449"/>
                      <a:pt x="65532" y="64389"/>
                    </a:cubicBezTo>
                    <a:cubicBezTo>
                      <a:pt x="125635" y="64389"/>
                      <a:pt x="184976" y="64389"/>
                      <a:pt x="248412" y="64389"/>
                    </a:cubicBezTo>
                    <a:cubicBezTo>
                      <a:pt x="248412" y="162496"/>
                      <a:pt x="248412" y="260699"/>
                      <a:pt x="248412" y="3633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D773893-2E96-4F4B-A1B4-C56767C76ADF}"/>
                  </a:ext>
                </a:extLst>
              </p:cNvPr>
              <p:cNvSpPr/>
              <p:nvPr/>
            </p:nvSpPr>
            <p:spPr>
              <a:xfrm>
                <a:off x="2843212" y="3363657"/>
                <a:ext cx="306514" cy="399954"/>
              </a:xfrm>
              <a:custGeom>
                <a:avLst/>
                <a:gdLst>
                  <a:gd name="connsiteX0" fmla="*/ 0 w 306514"/>
                  <a:gd name="connsiteY0" fmla="*/ 399955 h 399954"/>
                  <a:gd name="connsiteX1" fmla="*/ 306514 w 306514"/>
                  <a:gd name="connsiteY1" fmla="*/ 399955 h 399954"/>
                  <a:gd name="connsiteX2" fmla="*/ 306514 w 306514"/>
                  <a:gd name="connsiteY2" fmla="*/ 0 h 399954"/>
                  <a:gd name="connsiteX3" fmla="*/ 0 w 306514"/>
                  <a:gd name="connsiteY3" fmla="*/ 0 h 399954"/>
                  <a:gd name="connsiteX4" fmla="*/ 0 w 306514"/>
                  <a:gd name="connsiteY4" fmla="*/ 399955 h 399954"/>
                  <a:gd name="connsiteX5" fmla="*/ 52292 w 306514"/>
                  <a:gd name="connsiteY5" fmla="*/ 64199 h 399954"/>
                  <a:gd name="connsiteX6" fmla="*/ 252603 w 306514"/>
                  <a:gd name="connsiteY6" fmla="*/ 64199 h 399954"/>
                  <a:gd name="connsiteX7" fmla="*/ 252603 w 306514"/>
                  <a:gd name="connsiteY7" fmla="*/ 360902 h 399954"/>
                  <a:gd name="connsiteX8" fmla="*/ 52292 w 306514"/>
                  <a:gd name="connsiteY8" fmla="*/ 360902 h 399954"/>
                  <a:gd name="connsiteX9" fmla="*/ 52292 w 306514"/>
                  <a:gd name="connsiteY9" fmla="*/ 64199 h 399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6514" h="399954">
                    <a:moveTo>
                      <a:pt x="0" y="399955"/>
                    </a:moveTo>
                    <a:cubicBezTo>
                      <a:pt x="102775" y="399955"/>
                      <a:pt x="202025" y="399955"/>
                      <a:pt x="306514" y="399955"/>
                    </a:cubicBezTo>
                    <a:cubicBezTo>
                      <a:pt x="306514" y="264700"/>
                      <a:pt x="306514" y="133064"/>
                      <a:pt x="306514" y="0"/>
                    </a:cubicBezTo>
                    <a:cubicBezTo>
                      <a:pt x="202597" y="0"/>
                      <a:pt x="102203" y="0"/>
                      <a:pt x="0" y="0"/>
                    </a:cubicBezTo>
                    <a:cubicBezTo>
                      <a:pt x="0" y="134493"/>
                      <a:pt x="0" y="266129"/>
                      <a:pt x="0" y="399955"/>
                    </a:cubicBezTo>
                    <a:close/>
                    <a:moveTo>
                      <a:pt x="52292" y="64199"/>
                    </a:moveTo>
                    <a:cubicBezTo>
                      <a:pt x="118967" y="64199"/>
                      <a:pt x="183166" y="64199"/>
                      <a:pt x="252603" y="64199"/>
                    </a:cubicBezTo>
                    <a:cubicBezTo>
                      <a:pt x="252603" y="164687"/>
                      <a:pt x="252603" y="260699"/>
                      <a:pt x="252603" y="360902"/>
                    </a:cubicBezTo>
                    <a:cubicBezTo>
                      <a:pt x="186880" y="360902"/>
                      <a:pt x="121539" y="360902"/>
                      <a:pt x="52292" y="360902"/>
                    </a:cubicBezTo>
                    <a:cubicBezTo>
                      <a:pt x="52292" y="263271"/>
                      <a:pt x="52292" y="164878"/>
                      <a:pt x="52292" y="641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494F287-753E-4707-A416-11CA2DB81C7F}"/>
                  </a:ext>
                </a:extLst>
              </p:cNvPr>
              <p:cNvSpPr/>
              <p:nvPr/>
            </p:nvSpPr>
            <p:spPr>
              <a:xfrm>
                <a:off x="2842735" y="2810826"/>
                <a:ext cx="307657" cy="398335"/>
              </a:xfrm>
              <a:custGeom>
                <a:avLst/>
                <a:gdLst>
                  <a:gd name="connsiteX0" fmla="*/ 0 w 307657"/>
                  <a:gd name="connsiteY0" fmla="*/ 398336 h 398335"/>
                  <a:gd name="connsiteX1" fmla="*/ 307657 w 307657"/>
                  <a:gd name="connsiteY1" fmla="*/ 398336 h 398335"/>
                  <a:gd name="connsiteX2" fmla="*/ 307657 w 307657"/>
                  <a:gd name="connsiteY2" fmla="*/ 0 h 398335"/>
                  <a:gd name="connsiteX3" fmla="*/ 0 w 307657"/>
                  <a:gd name="connsiteY3" fmla="*/ 0 h 398335"/>
                  <a:gd name="connsiteX4" fmla="*/ 0 w 307657"/>
                  <a:gd name="connsiteY4" fmla="*/ 398336 h 398335"/>
                  <a:gd name="connsiteX5" fmla="*/ 49149 w 307657"/>
                  <a:gd name="connsiteY5" fmla="*/ 63818 h 398335"/>
                  <a:gd name="connsiteX6" fmla="*/ 251269 w 307657"/>
                  <a:gd name="connsiteY6" fmla="*/ 63818 h 398335"/>
                  <a:gd name="connsiteX7" fmla="*/ 251269 w 307657"/>
                  <a:gd name="connsiteY7" fmla="*/ 363950 h 398335"/>
                  <a:gd name="connsiteX8" fmla="*/ 70866 w 307657"/>
                  <a:gd name="connsiteY8" fmla="*/ 362903 h 398335"/>
                  <a:gd name="connsiteX9" fmla="*/ 50101 w 307657"/>
                  <a:gd name="connsiteY9" fmla="*/ 339566 h 398335"/>
                  <a:gd name="connsiteX10" fmla="*/ 49149 w 307657"/>
                  <a:gd name="connsiteY10" fmla="*/ 63818 h 398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7657" h="398335">
                    <a:moveTo>
                      <a:pt x="0" y="398336"/>
                    </a:moveTo>
                    <a:cubicBezTo>
                      <a:pt x="105251" y="398336"/>
                      <a:pt x="205930" y="398336"/>
                      <a:pt x="307657" y="398336"/>
                    </a:cubicBezTo>
                    <a:cubicBezTo>
                      <a:pt x="307657" y="264033"/>
                      <a:pt x="307657" y="133255"/>
                      <a:pt x="307657" y="0"/>
                    </a:cubicBezTo>
                    <a:cubicBezTo>
                      <a:pt x="204216" y="0"/>
                      <a:pt x="103632" y="0"/>
                      <a:pt x="0" y="0"/>
                    </a:cubicBezTo>
                    <a:cubicBezTo>
                      <a:pt x="0" y="133160"/>
                      <a:pt x="0" y="264033"/>
                      <a:pt x="0" y="398336"/>
                    </a:cubicBezTo>
                    <a:close/>
                    <a:moveTo>
                      <a:pt x="49149" y="63818"/>
                    </a:moveTo>
                    <a:cubicBezTo>
                      <a:pt x="118967" y="63818"/>
                      <a:pt x="183261" y="63818"/>
                      <a:pt x="251269" y="63818"/>
                    </a:cubicBezTo>
                    <a:cubicBezTo>
                      <a:pt x="251269" y="160973"/>
                      <a:pt x="251269" y="258032"/>
                      <a:pt x="251269" y="363950"/>
                    </a:cubicBezTo>
                    <a:cubicBezTo>
                      <a:pt x="190119" y="363950"/>
                      <a:pt x="130397" y="364808"/>
                      <a:pt x="70866" y="362903"/>
                    </a:cubicBezTo>
                    <a:cubicBezTo>
                      <a:pt x="63341" y="362617"/>
                      <a:pt x="50197" y="347758"/>
                      <a:pt x="50101" y="339566"/>
                    </a:cubicBezTo>
                    <a:cubicBezTo>
                      <a:pt x="48577" y="248317"/>
                      <a:pt x="49149" y="157163"/>
                      <a:pt x="49149" y="638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F81D00-5919-45A3-B2CA-ADA01E787FD9}"/>
                  </a:ext>
                </a:extLst>
              </p:cNvPr>
              <p:cNvSpPr/>
              <p:nvPr/>
            </p:nvSpPr>
            <p:spPr>
              <a:xfrm>
                <a:off x="4597907" y="3932300"/>
                <a:ext cx="210692" cy="214598"/>
              </a:xfrm>
              <a:custGeom>
                <a:avLst/>
                <a:gdLst>
                  <a:gd name="connsiteX0" fmla="*/ 0 w 210692"/>
                  <a:gd name="connsiteY0" fmla="*/ 214598 h 214598"/>
                  <a:gd name="connsiteX1" fmla="*/ 210693 w 210692"/>
                  <a:gd name="connsiteY1" fmla="*/ 214598 h 214598"/>
                  <a:gd name="connsiteX2" fmla="*/ 210693 w 210692"/>
                  <a:gd name="connsiteY2" fmla="*/ 0 h 214598"/>
                  <a:gd name="connsiteX3" fmla="*/ 0 w 210692"/>
                  <a:gd name="connsiteY3" fmla="*/ 0 h 214598"/>
                  <a:gd name="connsiteX4" fmla="*/ 0 w 210692"/>
                  <a:gd name="connsiteY4" fmla="*/ 214598 h 214598"/>
                  <a:gd name="connsiteX5" fmla="*/ 43529 w 210692"/>
                  <a:gd name="connsiteY5" fmla="*/ 45625 h 214598"/>
                  <a:gd name="connsiteX6" fmla="*/ 172117 w 210692"/>
                  <a:gd name="connsiteY6" fmla="*/ 45625 h 214598"/>
                  <a:gd name="connsiteX7" fmla="*/ 172117 w 210692"/>
                  <a:gd name="connsiteY7" fmla="*/ 175165 h 214598"/>
                  <a:gd name="connsiteX8" fmla="*/ 43529 w 210692"/>
                  <a:gd name="connsiteY8" fmla="*/ 175165 h 214598"/>
                  <a:gd name="connsiteX9" fmla="*/ 43529 w 210692"/>
                  <a:gd name="connsiteY9" fmla="*/ 45625 h 21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692" h="214598">
                    <a:moveTo>
                      <a:pt x="0" y="214598"/>
                    </a:moveTo>
                    <a:cubicBezTo>
                      <a:pt x="72485" y="214598"/>
                      <a:pt x="141256" y="214598"/>
                      <a:pt x="210693" y="214598"/>
                    </a:cubicBezTo>
                    <a:cubicBezTo>
                      <a:pt x="210693" y="141446"/>
                      <a:pt x="210693" y="71533"/>
                      <a:pt x="210693" y="0"/>
                    </a:cubicBezTo>
                    <a:cubicBezTo>
                      <a:pt x="139351" y="0"/>
                      <a:pt x="71819" y="0"/>
                      <a:pt x="0" y="0"/>
                    </a:cubicBezTo>
                    <a:cubicBezTo>
                      <a:pt x="0" y="74390"/>
                      <a:pt x="0" y="144304"/>
                      <a:pt x="0" y="214598"/>
                    </a:cubicBezTo>
                    <a:close/>
                    <a:moveTo>
                      <a:pt x="43529" y="45625"/>
                    </a:moveTo>
                    <a:cubicBezTo>
                      <a:pt x="87821" y="45625"/>
                      <a:pt x="128302" y="45625"/>
                      <a:pt x="172117" y="45625"/>
                    </a:cubicBezTo>
                    <a:cubicBezTo>
                      <a:pt x="172117" y="88773"/>
                      <a:pt x="172117" y="130397"/>
                      <a:pt x="172117" y="175165"/>
                    </a:cubicBezTo>
                    <a:cubicBezTo>
                      <a:pt x="130112" y="175165"/>
                      <a:pt x="88487" y="175165"/>
                      <a:pt x="43529" y="175165"/>
                    </a:cubicBezTo>
                    <a:cubicBezTo>
                      <a:pt x="43529" y="133255"/>
                      <a:pt x="43529" y="91726"/>
                      <a:pt x="43529" y="456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68AEEDF-1086-4F94-B3F6-E4C97FB5AABE}"/>
                  </a:ext>
                </a:extLst>
              </p:cNvPr>
              <p:cNvSpPr/>
              <p:nvPr/>
            </p:nvSpPr>
            <p:spPr>
              <a:xfrm>
                <a:off x="4321682" y="4089367"/>
                <a:ext cx="211455" cy="214503"/>
              </a:xfrm>
              <a:custGeom>
                <a:avLst/>
                <a:gdLst>
                  <a:gd name="connsiteX0" fmla="*/ 0 w 211455"/>
                  <a:gd name="connsiteY0" fmla="*/ 214503 h 214503"/>
                  <a:gd name="connsiteX1" fmla="*/ 211455 w 211455"/>
                  <a:gd name="connsiteY1" fmla="*/ 214503 h 214503"/>
                  <a:gd name="connsiteX2" fmla="*/ 211455 w 211455"/>
                  <a:gd name="connsiteY2" fmla="*/ 0 h 214503"/>
                  <a:gd name="connsiteX3" fmla="*/ 0 w 211455"/>
                  <a:gd name="connsiteY3" fmla="*/ 0 h 214503"/>
                  <a:gd name="connsiteX4" fmla="*/ 0 w 211455"/>
                  <a:gd name="connsiteY4" fmla="*/ 214503 h 214503"/>
                  <a:gd name="connsiteX5" fmla="*/ 44387 w 211455"/>
                  <a:gd name="connsiteY5" fmla="*/ 43243 h 214503"/>
                  <a:gd name="connsiteX6" fmla="*/ 172974 w 211455"/>
                  <a:gd name="connsiteY6" fmla="*/ 43243 h 214503"/>
                  <a:gd name="connsiteX7" fmla="*/ 172974 w 211455"/>
                  <a:gd name="connsiteY7" fmla="*/ 174974 h 214503"/>
                  <a:gd name="connsiteX8" fmla="*/ 44387 w 211455"/>
                  <a:gd name="connsiteY8" fmla="*/ 174974 h 214503"/>
                  <a:gd name="connsiteX9" fmla="*/ 44387 w 211455"/>
                  <a:gd name="connsiteY9" fmla="*/ 43243 h 21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455" h="214503">
                    <a:moveTo>
                      <a:pt x="0" y="214503"/>
                    </a:moveTo>
                    <a:cubicBezTo>
                      <a:pt x="72676" y="214503"/>
                      <a:pt x="142399" y="214503"/>
                      <a:pt x="211455" y="214503"/>
                    </a:cubicBezTo>
                    <a:cubicBezTo>
                      <a:pt x="211455" y="140494"/>
                      <a:pt x="211455" y="70485"/>
                      <a:pt x="211455" y="0"/>
                    </a:cubicBezTo>
                    <a:cubicBezTo>
                      <a:pt x="139351" y="0"/>
                      <a:pt x="71819" y="0"/>
                      <a:pt x="0" y="0"/>
                    </a:cubicBezTo>
                    <a:cubicBezTo>
                      <a:pt x="0" y="75057"/>
                      <a:pt x="0" y="143827"/>
                      <a:pt x="0" y="214503"/>
                    </a:cubicBezTo>
                    <a:close/>
                    <a:moveTo>
                      <a:pt x="44387" y="43243"/>
                    </a:moveTo>
                    <a:cubicBezTo>
                      <a:pt x="89059" y="43243"/>
                      <a:pt x="129540" y="43243"/>
                      <a:pt x="172974" y="43243"/>
                    </a:cubicBezTo>
                    <a:cubicBezTo>
                      <a:pt x="172974" y="87535"/>
                      <a:pt x="172974" y="129540"/>
                      <a:pt x="172974" y="174974"/>
                    </a:cubicBezTo>
                    <a:cubicBezTo>
                      <a:pt x="130969" y="174974"/>
                      <a:pt x="89154" y="174974"/>
                      <a:pt x="44387" y="174974"/>
                    </a:cubicBezTo>
                    <a:cubicBezTo>
                      <a:pt x="44387" y="131731"/>
                      <a:pt x="44387" y="89821"/>
                      <a:pt x="44387" y="432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94CAC8-E8A5-49C7-B244-06F19A441665}"/>
                </a:ext>
              </a:extLst>
            </p:cNvPr>
            <p:cNvSpPr/>
            <p:nvPr/>
          </p:nvSpPr>
          <p:spPr>
            <a:xfrm>
              <a:off x="217009" y="6590579"/>
              <a:ext cx="8595360" cy="27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95ADEB8C-AD93-4AD0-ACCC-91EC5F97F97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08008" y="2041585"/>
            <a:ext cx="2495909" cy="2720402"/>
          </a:xfrm>
          <a:prstGeom prst="roundRect">
            <a:avLst>
              <a:gd name="adj" fmla="val 23136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73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0" r:id="rId2"/>
    <p:sldLayoutId id="2147483654" r:id="rId3"/>
    <p:sldLayoutId id="2147483675" r:id="rId4"/>
    <p:sldLayoutId id="2147483676" r:id="rId5"/>
    <p:sldLayoutId id="2147483693" r:id="rId6"/>
    <p:sldLayoutId id="2147483678" r:id="rId7"/>
    <p:sldLayoutId id="2147483694" r:id="rId8"/>
    <p:sldLayoutId id="2147483680" r:id="rId9"/>
    <p:sldLayoutId id="2147483691" r:id="rId10"/>
    <p:sldLayoutId id="2147483682" r:id="rId11"/>
    <p:sldLayoutId id="2147483692" r:id="rId12"/>
    <p:sldLayoutId id="2147483684" r:id="rId13"/>
    <p:sldLayoutId id="2147483685" r:id="rId14"/>
    <p:sldLayoutId id="2147483686" r:id="rId15"/>
    <p:sldLayoutId id="2147483689" r:id="rId16"/>
    <p:sldLayoutId id="2147483688" r:id="rId17"/>
    <p:sldLayoutId id="2147483687" r:id="rId18"/>
    <p:sldLayoutId id="2147483671" r:id="rId19"/>
    <p:sldLayoutId id="2147483672" r:id="rId20"/>
    <p:sldLayoutId id="214748369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E33902-1F4F-4FB9-8375-0792F4B73E33}"/>
              </a:ext>
            </a:extLst>
          </p:cNvPr>
          <p:cNvSpPr/>
          <p:nvPr/>
        </p:nvSpPr>
        <p:spPr>
          <a:xfrm>
            <a:off x="-1" y="5042263"/>
            <a:ext cx="12191996" cy="181473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100000">
                <a:schemeClr val="tx1">
                  <a:lumMod val="65000"/>
                  <a:lumOff val="35000"/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337147"/>
            <a:ext cx="1219199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" y="5129141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6004981"/>
            <a:ext cx="1219199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5253700" y="1815737"/>
            <a:ext cx="1684599" cy="432917"/>
            <a:chOff x="28575" y="1871662"/>
            <a:chExt cx="12134850" cy="311848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1809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7ADB684F-62CB-4720-A4C8-0418A0C5A4DB}"/>
              </a:ext>
            </a:extLst>
          </p:cNvPr>
          <p:cNvGrpSpPr/>
          <p:nvPr/>
        </p:nvGrpSpPr>
        <p:grpSpPr>
          <a:xfrm>
            <a:off x="5830122" y="1770098"/>
            <a:ext cx="5476786" cy="4259140"/>
            <a:chOff x="6085639" y="1717346"/>
            <a:chExt cx="5858262" cy="45558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066F2B-C3A2-4683-84ED-94182726BD71}"/>
                </a:ext>
              </a:extLst>
            </p:cNvPr>
            <p:cNvSpPr/>
            <p:nvPr/>
          </p:nvSpPr>
          <p:spPr>
            <a:xfrm>
              <a:off x="7282475" y="2005970"/>
              <a:ext cx="4658810" cy="82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7DF0E0-0459-4A0A-996C-6A7E04BF9A89}"/>
                </a:ext>
              </a:extLst>
            </p:cNvPr>
            <p:cNvSpPr/>
            <p:nvPr/>
          </p:nvSpPr>
          <p:spPr>
            <a:xfrm>
              <a:off x="7008098" y="3176121"/>
              <a:ext cx="4933186" cy="8214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0989F0-55D8-400F-A2FE-47694A4AFBEA}"/>
                </a:ext>
              </a:extLst>
            </p:cNvPr>
            <p:cNvSpPr/>
            <p:nvPr/>
          </p:nvSpPr>
          <p:spPr>
            <a:xfrm>
              <a:off x="6752272" y="4303118"/>
              <a:ext cx="5191629" cy="82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5F56D5-00CE-4F05-923F-8079A9C25B42}"/>
                </a:ext>
              </a:extLst>
            </p:cNvPr>
            <p:cNvSpPr/>
            <p:nvPr/>
          </p:nvSpPr>
          <p:spPr>
            <a:xfrm>
              <a:off x="6455650" y="5451692"/>
              <a:ext cx="5488251" cy="821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ACDB77A2-6275-433F-8222-439E4B39EE31}"/>
                </a:ext>
              </a:extLst>
            </p:cNvPr>
            <p:cNvSpPr/>
            <p:nvPr/>
          </p:nvSpPr>
          <p:spPr>
            <a:xfrm rot="8690186">
              <a:off x="6085639" y="516337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15A4F1A5-C854-4679-A58F-A5058E6B95C2}"/>
                </a:ext>
              </a:extLst>
            </p:cNvPr>
            <p:cNvSpPr/>
            <p:nvPr/>
          </p:nvSpPr>
          <p:spPr>
            <a:xfrm rot="8690186">
              <a:off x="6381304" y="4014700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EBAF6F7-CD96-4894-B731-36AFE875D491}"/>
                </a:ext>
              </a:extLst>
            </p:cNvPr>
            <p:cNvSpPr/>
            <p:nvPr/>
          </p:nvSpPr>
          <p:spPr>
            <a:xfrm rot="8690186">
              <a:off x="6658031" y="2866023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DE698885-DA45-4774-B223-81A130A094B6}"/>
                </a:ext>
              </a:extLst>
            </p:cNvPr>
            <p:cNvSpPr/>
            <p:nvPr/>
          </p:nvSpPr>
          <p:spPr>
            <a:xfrm rot="8690186">
              <a:off x="6934758" y="171734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563B03-60BD-4321-A10B-C38118333622}"/>
              </a:ext>
            </a:extLst>
          </p:cNvPr>
          <p:cNvSpPr/>
          <p:nvPr/>
        </p:nvSpPr>
        <p:spPr>
          <a:xfrm>
            <a:off x="937604" y="1886278"/>
            <a:ext cx="752762" cy="752762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4B74E1-B698-4716-8656-0EF0D249FC48}"/>
              </a:ext>
            </a:extLst>
          </p:cNvPr>
          <p:cNvSpPr/>
          <p:nvPr/>
        </p:nvSpPr>
        <p:spPr>
          <a:xfrm>
            <a:off x="937604" y="3005030"/>
            <a:ext cx="752762" cy="752762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EA5AF3-D0F3-4F1C-89E2-DDD877257BFC}"/>
              </a:ext>
            </a:extLst>
          </p:cNvPr>
          <p:cNvSpPr/>
          <p:nvPr/>
        </p:nvSpPr>
        <p:spPr>
          <a:xfrm>
            <a:off x="937604" y="4123782"/>
            <a:ext cx="752762" cy="752762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87C34E-20BD-4210-9461-3773A3DA6D2D}"/>
              </a:ext>
            </a:extLst>
          </p:cNvPr>
          <p:cNvSpPr/>
          <p:nvPr/>
        </p:nvSpPr>
        <p:spPr>
          <a:xfrm>
            <a:off x="937604" y="5242534"/>
            <a:ext cx="752762" cy="752762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69763E-F973-48FE-9F0C-0D5CBB411FF8}"/>
              </a:ext>
            </a:extLst>
          </p:cNvPr>
          <p:cNvGrpSpPr/>
          <p:nvPr/>
        </p:nvGrpSpPr>
        <p:grpSpPr>
          <a:xfrm>
            <a:off x="1899258" y="1803395"/>
            <a:ext cx="4097096" cy="918533"/>
            <a:chOff x="1758834" y="1773770"/>
            <a:chExt cx="2741158" cy="918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A75E19-3328-4D37-B51F-DCBB3A61C58E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C799FE-E9B9-49AC-91CC-8112F9790189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091347-611E-4F35-89EB-B77BA604E949}"/>
              </a:ext>
            </a:extLst>
          </p:cNvPr>
          <p:cNvGrpSpPr/>
          <p:nvPr/>
        </p:nvGrpSpPr>
        <p:grpSpPr>
          <a:xfrm>
            <a:off x="1899258" y="2922147"/>
            <a:ext cx="4097096" cy="918533"/>
            <a:chOff x="1758834" y="1773770"/>
            <a:chExt cx="2741158" cy="918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3B43B5-BA75-4BD8-A852-90D29E329C31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467B61-E9D4-4E6A-B6DE-1565EA33D446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3D8A34-FE51-40AC-A0B1-B5907B546BD5}"/>
              </a:ext>
            </a:extLst>
          </p:cNvPr>
          <p:cNvGrpSpPr/>
          <p:nvPr/>
        </p:nvGrpSpPr>
        <p:grpSpPr>
          <a:xfrm>
            <a:off x="1899258" y="4040899"/>
            <a:ext cx="4097096" cy="918533"/>
            <a:chOff x="1758834" y="1773770"/>
            <a:chExt cx="2741158" cy="91853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A27447-A6E3-485F-8C78-E7D574008951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3F0227-3AA5-45E0-871B-5BFDF1CED9CB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C41655-3D80-443E-9B07-01BB3D5C360F}"/>
              </a:ext>
            </a:extLst>
          </p:cNvPr>
          <p:cNvGrpSpPr/>
          <p:nvPr/>
        </p:nvGrpSpPr>
        <p:grpSpPr>
          <a:xfrm>
            <a:off x="1899258" y="5159651"/>
            <a:ext cx="4097096" cy="918533"/>
            <a:chOff x="1758834" y="1773770"/>
            <a:chExt cx="2741158" cy="91853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CE6182-BFEA-4239-978A-F71086B7695E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3FB75E-57EB-4975-BE09-1D4C62782FFD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F2654C3-5B80-4A56-940F-136C8BCC7397}"/>
              </a:ext>
            </a:extLst>
          </p:cNvPr>
          <p:cNvSpPr txBox="1"/>
          <p:nvPr/>
        </p:nvSpPr>
        <p:spPr>
          <a:xfrm rot="19588409">
            <a:off x="6995462" y="1755009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4628C7-400B-4415-BAA9-C39F41E129D2}"/>
              </a:ext>
            </a:extLst>
          </p:cNvPr>
          <p:cNvSpPr txBox="1"/>
          <p:nvPr/>
        </p:nvSpPr>
        <p:spPr>
          <a:xfrm rot="19588409">
            <a:off x="6719263" y="2847803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E0B3A8-214F-4F10-A93B-DCD9ACB46B3B}"/>
              </a:ext>
            </a:extLst>
          </p:cNvPr>
          <p:cNvSpPr txBox="1"/>
          <p:nvPr/>
        </p:nvSpPr>
        <p:spPr>
          <a:xfrm rot="19588409">
            <a:off x="6443064" y="3940597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296F4-4AE7-4AE1-BF3E-6E1C040C47D2}"/>
              </a:ext>
            </a:extLst>
          </p:cNvPr>
          <p:cNvSpPr txBox="1"/>
          <p:nvPr/>
        </p:nvSpPr>
        <p:spPr>
          <a:xfrm rot="19588409">
            <a:off x="6166865" y="5033391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0A3284A4-4B1B-4F7D-A070-891B6E3D4504}"/>
              </a:ext>
            </a:extLst>
          </p:cNvPr>
          <p:cNvSpPr/>
          <p:nvPr/>
        </p:nvSpPr>
        <p:spPr>
          <a:xfrm>
            <a:off x="1172583" y="4388365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AAD12812-8EEC-4A45-8272-88009C2341DC}"/>
              </a:ext>
            </a:extLst>
          </p:cNvPr>
          <p:cNvSpPr/>
          <p:nvPr/>
        </p:nvSpPr>
        <p:spPr>
          <a:xfrm>
            <a:off x="1151443" y="5496480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119489D2-77FF-4F6E-A76F-BF49C638ABB6}"/>
              </a:ext>
            </a:extLst>
          </p:cNvPr>
          <p:cNvSpPr/>
          <p:nvPr/>
        </p:nvSpPr>
        <p:spPr>
          <a:xfrm>
            <a:off x="1153869" y="2106364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D2F7093C-8F2B-4747-8C16-3CBA5AC3E78A}"/>
              </a:ext>
            </a:extLst>
          </p:cNvPr>
          <p:cNvSpPr/>
          <p:nvPr/>
        </p:nvSpPr>
        <p:spPr>
          <a:xfrm>
            <a:off x="1148685" y="3250292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D395DEF-3DD3-4403-A0B3-F3753448DF8D}"/>
              </a:ext>
            </a:extLst>
          </p:cNvPr>
          <p:cNvSpPr/>
          <p:nvPr/>
        </p:nvSpPr>
        <p:spPr>
          <a:xfrm>
            <a:off x="0" y="-37062"/>
            <a:ext cx="4937760" cy="6895062"/>
          </a:xfrm>
          <a:custGeom>
            <a:avLst/>
            <a:gdLst>
              <a:gd name="connsiteX0" fmla="*/ 0 w 4937760"/>
              <a:gd name="connsiteY0" fmla="*/ 0 h 6895062"/>
              <a:gd name="connsiteX1" fmla="*/ 1006639 w 4937760"/>
              <a:gd name="connsiteY1" fmla="*/ 0 h 6895062"/>
              <a:gd name="connsiteX2" fmla="*/ 4937760 w 4937760"/>
              <a:gd name="connsiteY2" fmla="*/ 6895062 h 6895062"/>
              <a:gd name="connsiteX3" fmla="*/ 0 w 4937760"/>
              <a:gd name="connsiteY3" fmla="*/ 6895062 h 689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95062">
                <a:moveTo>
                  <a:pt x="0" y="0"/>
                </a:moveTo>
                <a:lnTo>
                  <a:pt x="1006639" y="0"/>
                </a:lnTo>
                <a:lnTo>
                  <a:pt x="4937760" y="6895062"/>
                </a:lnTo>
                <a:lnTo>
                  <a:pt x="0" y="6895062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117733E1-5F43-4BBD-942F-BBC6D3CF496C}"/>
              </a:ext>
            </a:extLst>
          </p:cNvPr>
          <p:cNvSpPr/>
          <p:nvPr/>
        </p:nvSpPr>
        <p:spPr>
          <a:xfrm rot="10800000">
            <a:off x="8254652" y="-1"/>
            <a:ext cx="3937348" cy="6895061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4440B-9CC2-41B2-BA83-12D3971AB51A}"/>
              </a:ext>
            </a:extLst>
          </p:cNvPr>
          <p:cNvSpPr txBox="1"/>
          <p:nvPr/>
        </p:nvSpPr>
        <p:spPr>
          <a:xfrm>
            <a:off x="8677275" y="384817"/>
            <a:ext cx="3329355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We Create Quality Professional PPT 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EA01C8-349A-4610-BDA5-574C954F1632}"/>
              </a:ext>
            </a:extLst>
          </p:cNvPr>
          <p:cNvGrpSpPr/>
          <p:nvPr/>
        </p:nvGrpSpPr>
        <p:grpSpPr>
          <a:xfrm>
            <a:off x="460133" y="2871418"/>
            <a:ext cx="2606917" cy="3746475"/>
            <a:chOff x="755576" y="2985717"/>
            <a:chExt cx="3092136" cy="37464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B72708-977C-4238-9FF5-0B825639676E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339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71A4A2-183B-4022-8046-D006A316AD74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D75EC-F215-4DB9-B1DD-4A4C84605926}"/>
              </a:ext>
            </a:extLst>
          </p:cNvPr>
          <p:cNvGrpSpPr/>
          <p:nvPr/>
        </p:nvGrpSpPr>
        <p:grpSpPr>
          <a:xfrm>
            <a:off x="6087070" y="2112117"/>
            <a:ext cx="5477692" cy="3833037"/>
            <a:chOff x="1196750" y="-120"/>
            <a:chExt cx="9800930" cy="685824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1D2552-D10D-4504-BE1B-2418F101F71D}"/>
                </a:ext>
              </a:extLst>
            </p:cNvPr>
            <p:cNvSpPr/>
            <p:nvPr/>
          </p:nvSpPr>
          <p:spPr>
            <a:xfrm>
              <a:off x="1196750" y="3095299"/>
              <a:ext cx="2760655" cy="2691506"/>
            </a:xfrm>
            <a:custGeom>
              <a:avLst/>
              <a:gdLst>
                <a:gd name="connsiteX0" fmla="*/ 2560985 w 2760655"/>
                <a:gd name="connsiteY0" fmla="*/ 2691410 h 2691506"/>
                <a:gd name="connsiteX1" fmla="*/ 71996 w 2760655"/>
                <a:gd name="connsiteY1" fmla="*/ 2567625 h 2691506"/>
                <a:gd name="connsiteX2" fmla="*/ 96 w 2760655"/>
                <a:gd name="connsiteY2" fmla="*/ 2488232 h 2691506"/>
                <a:gd name="connsiteX3" fmla="*/ 120277 w 2760655"/>
                <a:gd name="connsiteY3" fmla="*/ 71996 h 2691506"/>
                <a:gd name="connsiteX4" fmla="*/ 199670 w 2760655"/>
                <a:gd name="connsiteY4" fmla="*/ 96 h 2691506"/>
                <a:gd name="connsiteX5" fmla="*/ 2688660 w 2760655"/>
                <a:gd name="connsiteY5" fmla="*/ 123881 h 2691506"/>
                <a:gd name="connsiteX6" fmla="*/ 2760560 w 2760655"/>
                <a:gd name="connsiteY6" fmla="*/ 203275 h 2691506"/>
                <a:gd name="connsiteX7" fmla="*/ 2640378 w 2760655"/>
                <a:gd name="connsiteY7" fmla="*/ 2619510 h 2691506"/>
                <a:gd name="connsiteX8" fmla="*/ 2560985 w 2760655"/>
                <a:gd name="connsiteY8" fmla="*/ 2691410 h 269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0655" h="2691506">
                  <a:moveTo>
                    <a:pt x="2560985" y="2691410"/>
                  </a:moveTo>
                  <a:lnTo>
                    <a:pt x="71996" y="2567625"/>
                  </a:lnTo>
                  <a:cubicBezTo>
                    <a:pt x="30260" y="2565538"/>
                    <a:pt x="-1991" y="2529967"/>
                    <a:pt x="96" y="2488232"/>
                  </a:cubicBezTo>
                  <a:lnTo>
                    <a:pt x="120277" y="71996"/>
                  </a:lnTo>
                  <a:cubicBezTo>
                    <a:pt x="122364" y="30260"/>
                    <a:pt x="157934" y="-1991"/>
                    <a:pt x="199670" y="96"/>
                  </a:cubicBezTo>
                  <a:lnTo>
                    <a:pt x="2688660" y="123881"/>
                  </a:lnTo>
                  <a:cubicBezTo>
                    <a:pt x="2730396" y="125968"/>
                    <a:pt x="2762646" y="161539"/>
                    <a:pt x="2760560" y="203275"/>
                  </a:cubicBezTo>
                  <a:lnTo>
                    <a:pt x="2640378" y="2619510"/>
                  </a:lnTo>
                  <a:cubicBezTo>
                    <a:pt x="2638292" y="2661342"/>
                    <a:pt x="2602721" y="2693498"/>
                    <a:pt x="2560985" y="2691410"/>
                  </a:cubicBezTo>
                  <a:close/>
                </a:path>
              </a:pathLst>
            </a:custGeom>
            <a:solidFill>
              <a:srgbClr val="FFC524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5E74A3-33E3-47D1-8DD6-8137A896042B}"/>
                </a:ext>
              </a:extLst>
            </p:cNvPr>
            <p:cNvSpPr/>
            <p:nvPr/>
          </p:nvSpPr>
          <p:spPr>
            <a:xfrm>
              <a:off x="2494838" y="3157241"/>
              <a:ext cx="1462480" cy="2629565"/>
            </a:xfrm>
            <a:custGeom>
              <a:avLst/>
              <a:gdLst>
                <a:gd name="connsiteX0" fmla="*/ 1390571 w 1462480"/>
                <a:gd name="connsiteY0" fmla="*/ 61940 h 2629565"/>
                <a:gd name="connsiteX1" fmla="*/ 146076 w 1462480"/>
                <a:gd name="connsiteY1" fmla="*/ 0 h 2629565"/>
                <a:gd name="connsiteX2" fmla="*/ 0 w 1462480"/>
                <a:gd name="connsiteY2" fmla="*/ 2566675 h 2629565"/>
                <a:gd name="connsiteX3" fmla="*/ 1262802 w 1462480"/>
                <a:gd name="connsiteY3" fmla="*/ 2629469 h 2629565"/>
                <a:gd name="connsiteX4" fmla="*/ 1342195 w 1462480"/>
                <a:gd name="connsiteY4" fmla="*/ 2557569 h 2629565"/>
                <a:gd name="connsiteX5" fmla="*/ 1462376 w 1462480"/>
                <a:gd name="connsiteY5" fmla="*/ 141334 h 2629565"/>
                <a:gd name="connsiteX6" fmla="*/ 1390571 w 1462480"/>
                <a:gd name="connsiteY6" fmla="*/ 61940 h 262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2480" h="2629565">
                  <a:moveTo>
                    <a:pt x="1390571" y="61940"/>
                  </a:moveTo>
                  <a:lnTo>
                    <a:pt x="146076" y="0"/>
                  </a:lnTo>
                  <a:lnTo>
                    <a:pt x="0" y="2566675"/>
                  </a:lnTo>
                  <a:lnTo>
                    <a:pt x="1262802" y="2629469"/>
                  </a:lnTo>
                  <a:cubicBezTo>
                    <a:pt x="1304538" y="2631556"/>
                    <a:pt x="1340108" y="2599400"/>
                    <a:pt x="1342195" y="2557569"/>
                  </a:cubicBezTo>
                  <a:lnTo>
                    <a:pt x="1462376" y="141334"/>
                  </a:lnTo>
                  <a:cubicBezTo>
                    <a:pt x="1464558" y="99598"/>
                    <a:pt x="1432402" y="64027"/>
                    <a:pt x="1390571" y="61940"/>
                  </a:cubicBezTo>
                  <a:close/>
                </a:path>
              </a:pathLst>
            </a:custGeom>
            <a:solidFill>
              <a:srgbClr val="FBAA21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3D6058-7526-4034-95A1-05BB0E60FF37}"/>
                </a:ext>
              </a:extLst>
            </p:cNvPr>
            <p:cNvSpPr/>
            <p:nvPr/>
          </p:nvSpPr>
          <p:spPr>
            <a:xfrm>
              <a:off x="2476463" y="3151929"/>
              <a:ext cx="300472" cy="581234"/>
            </a:xfrm>
            <a:custGeom>
              <a:avLst/>
              <a:gdLst>
                <a:gd name="connsiteX0" fmla="*/ 222502 w 300472"/>
                <a:gd name="connsiteY0" fmla="*/ 581175 h 581234"/>
                <a:gd name="connsiteX1" fmla="*/ 47211 w 300472"/>
                <a:gd name="connsiteY1" fmla="*/ 572449 h 581234"/>
                <a:gd name="connsiteX2" fmla="*/ 68 w 300472"/>
                <a:gd name="connsiteY2" fmla="*/ 520373 h 581234"/>
                <a:gd name="connsiteX3" fmla="*/ 25963 w 300472"/>
                <a:gd name="connsiteY3" fmla="*/ 0 h 581234"/>
                <a:gd name="connsiteX4" fmla="*/ 300473 w 300472"/>
                <a:gd name="connsiteY4" fmla="*/ 13659 h 581234"/>
                <a:gd name="connsiteX5" fmla="*/ 274578 w 300472"/>
                <a:gd name="connsiteY5" fmla="*/ 534032 h 581234"/>
                <a:gd name="connsiteX6" fmla="*/ 222502 w 300472"/>
                <a:gd name="connsiteY6" fmla="*/ 581175 h 58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472" h="581234">
                  <a:moveTo>
                    <a:pt x="222502" y="581175"/>
                  </a:moveTo>
                  <a:lnTo>
                    <a:pt x="47211" y="572449"/>
                  </a:lnTo>
                  <a:cubicBezTo>
                    <a:pt x="19798" y="571121"/>
                    <a:pt x="-1355" y="547786"/>
                    <a:pt x="68" y="520373"/>
                  </a:cubicBezTo>
                  <a:lnTo>
                    <a:pt x="25963" y="0"/>
                  </a:lnTo>
                  <a:lnTo>
                    <a:pt x="300473" y="13659"/>
                  </a:lnTo>
                  <a:lnTo>
                    <a:pt x="274578" y="534032"/>
                  </a:lnTo>
                  <a:cubicBezTo>
                    <a:pt x="273250" y="561445"/>
                    <a:pt x="249915" y="582503"/>
                    <a:pt x="222502" y="581175"/>
                  </a:cubicBezTo>
                  <a:close/>
                </a:path>
              </a:pathLst>
            </a:custGeom>
            <a:solidFill>
              <a:srgbClr val="B4862D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A763A55-5352-48F1-B2C3-BD80FB1D4A7D}"/>
                </a:ext>
              </a:extLst>
            </p:cNvPr>
            <p:cNvSpPr/>
            <p:nvPr/>
          </p:nvSpPr>
          <p:spPr>
            <a:xfrm>
              <a:off x="1340652" y="4263645"/>
              <a:ext cx="1107225" cy="404044"/>
            </a:xfrm>
            <a:custGeom>
              <a:avLst/>
              <a:gdLst>
                <a:gd name="connsiteX0" fmla="*/ 1042162 w 1107225"/>
                <a:gd name="connsiteY0" fmla="*/ 44374 h 404044"/>
                <a:gd name="connsiteX1" fmla="*/ 84319 w 1107225"/>
                <a:gd name="connsiteY1" fmla="*/ 77 h 404044"/>
                <a:gd name="connsiteX2" fmla="*/ 12514 w 1107225"/>
                <a:gd name="connsiteY2" fmla="*/ 60499 h 404044"/>
                <a:gd name="connsiteX3" fmla="*/ 88 w 1107225"/>
                <a:gd name="connsiteY3" fmla="*/ 292988 h 404044"/>
                <a:gd name="connsiteX4" fmla="*/ 65063 w 1107225"/>
                <a:gd name="connsiteY4" fmla="*/ 359671 h 404044"/>
                <a:gd name="connsiteX5" fmla="*/ 1022907 w 1107225"/>
                <a:gd name="connsiteY5" fmla="*/ 403968 h 404044"/>
                <a:gd name="connsiteX6" fmla="*/ 1094712 w 1107225"/>
                <a:gd name="connsiteY6" fmla="*/ 343546 h 404044"/>
                <a:gd name="connsiteX7" fmla="*/ 1107138 w 1107225"/>
                <a:gd name="connsiteY7" fmla="*/ 111057 h 404044"/>
                <a:gd name="connsiteX8" fmla="*/ 1042162 w 1107225"/>
                <a:gd name="connsiteY8" fmla="*/ 44374 h 40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7225" h="404044">
                  <a:moveTo>
                    <a:pt x="1042162" y="44374"/>
                  </a:moveTo>
                  <a:lnTo>
                    <a:pt x="84319" y="77"/>
                  </a:lnTo>
                  <a:cubicBezTo>
                    <a:pt x="46567" y="-1631"/>
                    <a:pt x="14411" y="25403"/>
                    <a:pt x="12514" y="60499"/>
                  </a:cubicBezTo>
                  <a:lnTo>
                    <a:pt x="88" y="292988"/>
                  </a:lnTo>
                  <a:cubicBezTo>
                    <a:pt x="-1809" y="328084"/>
                    <a:pt x="27311" y="357964"/>
                    <a:pt x="65063" y="359671"/>
                  </a:cubicBezTo>
                  <a:lnTo>
                    <a:pt x="1022907" y="403968"/>
                  </a:lnTo>
                  <a:cubicBezTo>
                    <a:pt x="1060659" y="405676"/>
                    <a:pt x="1092815" y="378642"/>
                    <a:pt x="1094712" y="343546"/>
                  </a:cubicBezTo>
                  <a:lnTo>
                    <a:pt x="1107138" y="111057"/>
                  </a:lnTo>
                  <a:cubicBezTo>
                    <a:pt x="1109035" y="76055"/>
                    <a:pt x="1080009" y="46176"/>
                    <a:pt x="1042162" y="44374"/>
                  </a:cubicBezTo>
                  <a:close/>
                </a:path>
              </a:pathLst>
            </a:custGeom>
            <a:solidFill>
              <a:srgbClr val="FFFFF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592944-44FA-44D6-9E5A-190CADA77DA0}"/>
                </a:ext>
              </a:extLst>
            </p:cNvPr>
            <p:cNvSpPr/>
            <p:nvPr/>
          </p:nvSpPr>
          <p:spPr>
            <a:xfrm>
              <a:off x="1484035" y="5653975"/>
              <a:ext cx="2440169" cy="318284"/>
            </a:xfrm>
            <a:custGeom>
              <a:avLst/>
              <a:gdLst>
                <a:gd name="connsiteX0" fmla="*/ 2440170 w 2440169"/>
                <a:gd name="connsiteY0" fmla="*/ 273309 h 318284"/>
                <a:gd name="connsiteX1" fmla="*/ 2392174 w 2440169"/>
                <a:gd name="connsiteY1" fmla="*/ 318175 h 318284"/>
                <a:gd name="connsiteX2" fmla="*/ 354693 w 2440169"/>
                <a:gd name="connsiteY2" fmla="*/ 165270 h 318284"/>
                <a:gd name="connsiteX3" fmla="*/ 22037 w 2440169"/>
                <a:gd name="connsiteY3" fmla="*/ 33 h 318284"/>
                <a:gd name="connsiteX4" fmla="*/ 2440170 w 2440169"/>
                <a:gd name="connsiteY4" fmla="*/ 71743 h 318284"/>
                <a:gd name="connsiteX5" fmla="*/ 2440170 w 2440169"/>
                <a:gd name="connsiteY5" fmla="*/ 273309 h 31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0169" h="318284">
                  <a:moveTo>
                    <a:pt x="2440170" y="273309"/>
                  </a:moveTo>
                  <a:cubicBezTo>
                    <a:pt x="2440170" y="299299"/>
                    <a:pt x="2418164" y="319978"/>
                    <a:pt x="2392174" y="318175"/>
                  </a:cubicBezTo>
                  <a:cubicBezTo>
                    <a:pt x="2131607" y="300153"/>
                    <a:pt x="879999" y="212792"/>
                    <a:pt x="354693" y="165270"/>
                  </a:cubicBezTo>
                  <a:cubicBezTo>
                    <a:pt x="146487" y="146394"/>
                    <a:pt x="-70731" y="-2529"/>
                    <a:pt x="22037" y="33"/>
                  </a:cubicBezTo>
                  <a:cubicBezTo>
                    <a:pt x="676440" y="18340"/>
                    <a:pt x="2440170" y="71743"/>
                    <a:pt x="2440170" y="71743"/>
                  </a:cubicBezTo>
                  <a:lnTo>
                    <a:pt x="2440170" y="273309"/>
                  </a:lnTo>
                  <a:close/>
                </a:path>
              </a:pathLst>
            </a:custGeom>
            <a:solidFill>
              <a:srgbClr val="0B0B0B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0BDCA-1A55-4076-987D-16F7015E22DF}"/>
                </a:ext>
              </a:extLst>
            </p:cNvPr>
            <p:cNvSpPr/>
            <p:nvPr/>
          </p:nvSpPr>
          <p:spPr>
            <a:xfrm>
              <a:off x="3919747" y="2821456"/>
              <a:ext cx="389378" cy="3129545"/>
            </a:xfrm>
            <a:custGeom>
              <a:avLst/>
              <a:gdLst>
                <a:gd name="connsiteX0" fmla="*/ 389379 w 389378"/>
                <a:gd name="connsiteY0" fmla="*/ 2950362 h 3129545"/>
                <a:gd name="connsiteX1" fmla="*/ 66873 w 389378"/>
                <a:gd name="connsiteY1" fmla="*/ 3124041 h 3129545"/>
                <a:gd name="connsiteX2" fmla="*/ 0 w 389378"/>
                <a:gd name="connsiteY2" fmla="*/ 3084107 h 3129545"/>
                <a:gd name="connsiteX3" fmla="*/ 0 w 389378"/>
                <a:gd name="connsiteY3" fmla="*/ 45434 h 3129545"/>
                <a:gd name="connsiteX4" fmla="*/ 69434 w 389378"/>
                <a:gd name="connsiteY4" fmla="*/ 7018 h 3129545"/>
                <a:gd name="connsiteX5" fmla="*/ 297370 w 389378"/>
                <a:gd name="connsiteY5" fmla="*/ 149869 h 3129545"/>
                <a:gd name="connsiteX6" fmla="*/ 365096 w 389378"/>
                <a:gd name="connsiteY6" fmla="*/ 270904 h 3129545"/>
                <a:gd name="connsiteX7" fmla="*/ 389379 w 389378"/>
                <a:gd name="connsiteY7" fmla="*/ 2950362 h 312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378" h="3129545">
                  <a:moveTo>
                    <a:pt x="389379" y="2950362"/>
                  </a:moveTo>
                  <a:lnTo>
                    <a:pt x="66873" y="3124041"/>
                  </a:lnTo>
                  <a:cubicBezTo>
                    <a:pt x="36614" y="3140356"/>
                    <a:pt x="0" y="3118445"/>
                    <a:pt x="0" y="3084107"/>
                  </a:cubicBezTo>
                  <a:lnTo>
                    <a:pt x="0" y="45434"/>
                  </a:lnTo>
                  <a:cubicBezTo>
                    <a:pt x="0" y="9769"/>
                    <a:pt x="39270" y="-11953"/>
                    <a:pt x="69434" y="7018"/>
                  </a:cubicBezTo>
                  <a:lnTo>
                    <a:pt x="297370" y="149869"/>
                  </a:lnTo>
                  <a:cubicBezTo>
                    <a:pt x="339106" y="176049"/>
                    <a:pt x="364622" y="221675"/>
                    <a:pt x="365096" y="270904"/>
                  </a:cubicBezTo>
                  <a:lnTo>
                    <a:pt x="389379" y="2950362"/>
                  </a:lnTo>
                  <a:close/>
                </a:path>
              </a:pathLst>
            </a:custGeom>
            <a:solidFill>
              <a:srgbClr val="7E8E9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2530D2E-07C6-43A0-8A80-13B93DD19D35}"/>
                </a:ext>
              </a:extLst>
            </p:cNvPr>
            <p:cNvSpPr/>
            <p:nvPr/>
          </p:nvSpPr>
          <p:spPr>
            <a:xfrm>
              <a:off x="5938730" y="3302937"/>
              <a:ext cx="883680" cy="1324067"/>
            </a:xfrm>
            <a:custGeom>
              <a:avLst/>
              <a:gdLst>
                <a:gd name="connsiteX0" fmla="*/ 573397 w 883680"/>
                <a:gd name="connsiteY0" fmla="*/ 0 h 1324067"/>
                <a:gd name="connsiteX1" fmla="*/ 831781 w 883680"/>
                <a:gd name="connsiteY1" fmla="*/ 43159 h 1324067"/>
                <a:gd name="connsiteX2" fmla="*/ 873613 w 883680"/>
                <a:gd name="connsiteY2" fmla="*/ 144179 h 1324067"/>
                <a:gd name="connsiteX3" fmla="*/ 619971 w 883680"/>
                <a:gd name="connsiteY3" fmla="*/ 443921 h 1324067"/>
                <a:gd name="connsiteX4" fmla="*/ 562109 w 883680"/>
                <a:gd name="connsiteY4" fmla="*/ 511837 h 1324067"/>
                <a:gd name="connsiteX5" fmla="*/ 374676 w 883680"/>
                <a:gd name="connsiteY5" fmla="*/ 1096142 h 1324067"/>
                <a:gd name="connsiteX6" fmla="*/ 217027 w 883680"/>
                <a:gd name="connsiteY6" fmla="*/ 1274848 h 1324067"/>
                <a:gd name="connsiteX7" fmla="*/ 153570 w 883680"/>
                <a:gd name="connsiteY7" fmla="*/ 1323319 h 1324067"/>
                <a:gd name="connsiteX8" fmla="*/ 0 w 883680"/>
                <a:gd name="connsiteY8" fmla="*/ 1323414 h 1324067"/>
                <a:gd name="connsiteX9" fmla="*/ 281054 w 883680"/>
                <a:gd name="connsiteY9" fmla="*/ 470859 h 1324067"/>
                <a:gd name="connsiteX10" fmla="*/ 367088 w 883680"/>
                <a:gd name="connsiteY10" fmla="*/ 380842 h 1324067"/>
                <a:gd name="connsiteX11" fmla="*/ 602802 w 883680"/>
                <a:gd name="connsiteY11" fmla="*/ 73987 h 1324067"/>
                <a:gd name="connsiteX12" fmla="*/ 573397 w 883680"/>
                <a:gd name="connsiteY12" fmla="*/ 0 h 132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3680" h="1324067">
                  <a:moveTo>
                    <a:pt x="573397" y="0"/>
                  </a:moveTo>
                  <a:cubicBezTo>
                    <a:pt x="674797" y="17264"/>
                    <a:pt x="746981" y="23714"/>
                    <a:pt x="831781" y="43159"/>
                  </a:cubicBezTo>
                  <a:cubicBezTo>
                    <a:pt x="883193" y="54921"/>
                    <a:pt x="894860" y="96847"/>
                    <a:pt x="873613" y="144179"/>
                  </a:cubicBezTo>
                  <a:cubicBezTo>
                    <a:pt x="817838" y="268249"/>
                    <a:pt x="745748" y="379704"/>
                    <a:pt x="619971" y="443921"/>
                  </a:cubicBezTo>
                  <a:cubicBezTo>
                    <a:pt x="589332" y="459572"/>
                    <a:pt x="572638" y="477594"/>
                    <a:pt x="562109" y="511837"/>
                  </a:cubicBezTo>
                  <a:cubicBezTo>
                    <a:pt x="500549" y="710842"/>
                    <a:pt x="438703" y="897895"/>
                    <a:pt x="374676" y="1096142"/>
                  </a:cubicBezTo>
                  <a:cubicBezTo>
                    <a:pt x="297085" y="1128393"/>
                    <a:pt x="235903" y="1197067"/>
                    <a:pt x="217027" y="1274848"/>
                  </a:cubicBezTo>
                  <a:cubicBezTo>
                    <a:pt x="209534" y="1305866"/>
                    <a:pt x="188571" y="1323035"/>
                    <a:pt x="153570" y="1323319"/>
                  </a:cubicBezTo>
                  <a:cubicBezTo>
                    <a:pt x="93716" y="1323699"/>
                    <a:pt x="58620" y="1324742"/>
                    <a:pt x="0" y="1323414"/>
                  </a:cubicBezTo>
                  <a:cubicBezTo>
                    <a:pt x="92199" y="1040462"/>
                    <a:pt x="189614" y="754001"/>
                    <a:pt x="281054" y="470859"/>
                  </a:cubicBezTo>
                  <a:cubicBezTo>
                    <a:pt x="295568" y="425803"/>
                    <a:pt x="327628" y="400287"/>
                    <a:pt x="367088" y="380842"/>
                  </a:cubicBezTo>
                  <a:cubicBezTo>
                    <a:pt x="496185" y="317289"/>
                    <a:pt x="544371" y="191512"/>
                    <a:pt x="602802" y="73987"/>
                  </a:cubicBezTo>
                  <a:cubicBezTo>
                    <a:pt x="615418" y="48661"/>
                    <a:pt x="583357" y="19445"/>
                    <a:pt x="573397" y="0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48A2BB8-C728-4AD1-BC83-15CA128372BA}"/>
                </a:ext>
              </a:extLst>
            </p:cNvPr>
            <p:cNvSpPr/>
            <p:nvPr/>
          </p:nvSpPr>
          <p:spPr>
            <a:xfrm>
              <a:off x="5195448" y="1287843"/>
              <a:ext cx="1358325" cy="3340338"/>
            </a:xfrm>
            <a:custGeom>
              <a:avLst/>
              <a:gdLst>
                <a:gd name="connsiteX0" fmla="*/ 1316679 w 1358325"/>
                <a:gd name="connsiteY0" fmla="*/ 2015095 h 3340338"/>
                <a:gd name="connsiteX1" fmla="*/ 733227 w 1358325"/>
                <a:gd name="connsiteY1" fmla="*/ 1931433 h 3340338"/>
                <a:gd name="connsiteX2" fmla="*/ 203179 w 1358325"/>
                <a:gd name="connsiteY2" fmla="*/ 3153921 h 3340338"/>
                <a:gd name="connsiteX3" fmla="*/ 197298 w 1358325"/>
                <a:gd name="connsiteY3" fmla="*/ 3152783 h 3340338"/>
                <a:gd name="connsiteX4" fmla="*/ 197298 w 1358325"/>
                <a:gd name="connsiteY4" fmla="*/ 0 h 3340338"/>
                <a:gd name="connsiteX5" fmla="*/ 0 w 1358325"/>
                <a:gd name="connsiteY5" fmla="*/ 0 h 3340338"/>
                <a:gd name="connsiteX6" fmla="*/ 0 w 1358325"/>
                <a:gd name="connsiteY6" fmla="*/ 3335284 h 3340338"/>
                <a:gd name="connsiteX7" fmla="*/ 129003 w 1358325"/>
                <a:gd name="connsiteY7" fmla="*/ 3335284 h 3340338"/>
                <a:gd name="connsiteX8" fmla="*/ 128718 w 1358325"/>
                <a:gd name="connsiteY8" fmla="*/ 3336422 h 3340338"/>
                <a:gd name="connsiteX9" fmla="*/ 733227 w 1358325"/>
                <a:gd name="connsiteY9" fmla="*/ 3337655 h 3340338"/>
                <a:gd name="connsiteX10" fmla="*/ 793081 w 1358325"/>
                <a:gd name="connsiteY10" fmla="*/ 3253329 h 3340338"/>
                <a:gd name="connsiteX11" fmla="*/ 1035434 w 1358325"/>
                <a:gd name="connsiteY11" fmla="*/ 2512988 h 3340338"/>
                <a:gd name="connsiteX12" fmla="*/ 1097090 w 1358325"/>
                <a:gd name="connsiteY12" fmla="*/ 2426480 h 3340338"/>
                <a:gd name="connsiteX13" fmla="*/ 1346084 w 1358325"/>
                <a:gd name="connsiteY13" fmla="*/ 2129395 h 3340338"/>
                <a:gd name="connsiteX14" fmla="*/ 1316679 w 1358325"/>
                <a:gd name="connsiteY14" fmla="*/ 2015095 h 33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8325" h="3340338">
                  <a:moveTo>
                    <a:pt x="1316679" y="2015095"/>
                  </a:moveTo>
                  <a:cubicBezTo>
                    <a:pt x="1297708" y="2010637"/>
                    <a:pt x="802566" y="1937693"/>
                    <a:pt x="733227" y="1931433"/>
                  </a:cubicBezTo>
                  <a:cubicBezTo>
                    <a:pt x="556513" y="2338929"/>
                    <a:pt x="379893" y="2746425"/>
                    <a:pt x="203179" y="3153921"/>
                  </a:cubicBezTo>
                  <a:cubicBezTo>
                    <a:pt x="201187" y="3153542"/>
                    <a:pt x="199290" y="3153162"/>
                    <a:pt x="197298" y="3152783"/>
                  </a:cubicBezTo>
                  <a:lnTo>
                    <a:pt x="197298" y="0"/>
                  </a:lnTo>
                  <a:lnTo>
                    <a:pt x="0" y="0"/>
                  </a:lnTo>
                  <a:lnTo>
                    <a:pt x="0" y="3335284"/>
                  </a:lnTo>
                  <a:lnTo>
                    <a:pt x="129003" y="3335284"/>
                  </a:lnTo>
                  <a:lnTo>
                    <a:pt x="128718" y="3336422"/>
                  </a:lnTo>
                  <a:cubicBezTo>
                    <a:pt x="335122" y="3340406"/>
                    <a:pt x="526824" y="3342208"/>
                    <a:pt x="733227" y="3337655"/>
                  </a:cubicBezTo>
                  <a:cubicBezTo>
                    <a:pt x="777050" y="3341070"/>
                    <a:pt x="783501" y="3283019"/>
                    <a:pt x="793081" y="3253329"/>
                  </a:cubicBezTo>
                  <a:cubicBezTo>
                    <a:pt x="873233" y="3006327"/>
                    <a:pt x="950065" y="2758282"/>
                    <a:pt x="1035434" y="2512988"/>
                  </a:cubicBezTo>
                  <a:cubicBezTo>
                    <a:pt x="1047766" y="2477512"/>
                    <a:pt x="1061615" y="2442700"/>
                    <a:pt x="1097090" y="2426480"/>
                  </a:cubicBezTo>
                  <a:cubicBezTo>
                    <a:pt x="1227610" y="2366627"/>
                    <a:pt x="1287654" y="2249007"/>
                    <a:pt x="1346084" y="2129395"/>
                  </a:cubicBezTo>
                  <a:cubicBezTo>
                    <a:pt x="1364486" y="2091738"/>
                    <a:pt x="1367521" y="2024201"/>
                    <a:pt x="1316679" y="2015095"/>
                  </a:cubicBezTo>
                  <a:close/>
                </a:path>
              </a:pathLst>
            </a:custGeom>
            <a:solidFill>
              <a:srgbClr val="425D78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E1F46E-9837-4A74-87E2-5D10283A764C}"/>
                </a:ext>
              </a:extLst>
            </p:cNvPr>
            <p:cNvSpPr/>
            <p:nvPr/>
          </p:nvSpPr>
          <p:spPr>
            <a:xfrm>
              <a:off x="6462898" y="2881972"/>
              <a:ext cx="404555" cy="430071"/>
            </a:xfrm>
            <a:custGeom>
              <a:avLst/>
              <a:gdLst>
                <a:gd name="connsiteX0" fmla="*/ 297654 w 404555"/>
                <a:gd name="connsiteY0" fmla="*/ 0 h 430071"/>
                <a:gd name="connsiteX1" fmla="*/ 190753 w 404555"/>
                <a:gd name="connsiteY1" fmla="*/ 106902 h 430071"/>
                <a:gd name="connsiteX2" fmla="*/ 212949 w 404555"/>
                <a:gd name="connsiteY2" fmla="*/ 171877 h 430071"/>
                <a:gd name="connsiteX3" fmla="*/ 0 w 404555"/>
                <a:gd name="connsiteY3" fmla="*/ 415749 h 430071"/>
                <a:gd name="connsiteX4" fmla="*/ 37468 w 404555"/>
                <a:gd name="connsiteY4" fmla="*/ 430072 h 430071"/>
                <a:gd name="connsiteX5" fmla="*/ 240077 w 404555"/>
                <a:gd name="connsiteY5" fmla="*/ 196919 h 430071"/>
                <a:gd name="connsiteX6" fmla="*/ 297654 w 404555"/>
                <a:gd name="connsiteY6" fmla="*/ 213803 h 430071"/>
                <a:gd name="connsiteX7" fmla="*/ 404556 w 404555"/>
                <a:gd name="connsiteY7" fmla="*/ 106902 h 430071"/>
                <a:gd name="connsiteX8" fmla="*/ 297654 w 404555"/>
                <a:gd name="connsiteY8" fmla="*/ 0 h 43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555" h="430071">
                  <a:moveTo>
                    <a:pt x="297654" y="0"/>
                  </a:moveTo>
                  <a:cubicBezTo>
                    <a:pt x="238655" y="0"/>
                    <a:pt x="190753" y="47902"/>
                    <a:pt x="190753" y="106902"/>
                  </a:cubicBezTo>
                  <a:cubicBezTo>
                    <a:pt x="190753" y="131374"/>
                    <a:pt x="199100" y="153854"/>
                    <a:pt x="212949" y="171877"/>
                  </a:cubicBezTo>
                  <a:cubicBezTo>
                    <a:pt x="168557" y="222435"/>
                    <a:pt x="56154" y="351722"/>
                    <a:pt x="0" y="415749"/>
                  </a:cubicBezTo>
                  <a:cubicBezTo>
                    <a:pt x="12331" y="420966"/>
                    <a:pt x="23429" y="426846"/>
                    <a:pt x="37468" y="430072"/>
                  </a:cubicBezTo>
                  <a:cubicBezTo>
                    <a:pt x="105004" y="352386"/>
                    <a:pt x="172541" y="274605"/>
                    <a:pt x="240077" y="196919"/>
                  </a:cubicBezTo>
                  <a:cubicBezTo>
                    <a:pt x="256677" y="207542"/>
                    <a:pt x="276407" y="213803"/>
                    <a:pt x="297654" y="213803"/>
                  </a:cubicBezTo>
                  <a:cubicBezTo>
                    <a:pt x="356654" y="213803"/>
                    <a:pt x="404556" y="165901"/>
                    <a:pt x="404556" y="106902"/>
                  </a:cubicBezTo>
                  <a:cubicBezTo>
                    <a:pt x="404556" y="47902"/>
                    <a:pt x="356749" y="0"/>
                    <a:pt x="297654" y="0"/>
                  </a:cubicBezTo>
                  <a:close/>
                </a:path>
              </a:pathLst>
            </a:custGeom>
            <a:solidFill>
              <a:srgbClr val="7E7E7E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F91D8E-5D58-406D-8B19-A9968F57A1BB}"/>
                </a:ext>
              </a:extLst>
            </p:cNvPr>
            <p:cNvSpPr/>
            <p:nvPr/>
          </p:nvSpPr>
          <p:spPr>
            <a:xfrm>
              <a:off x="6254691" y="2373266"/>
              <a:ext cx="580701" cy="912882"/>
            </a:xfrm>
            <a:custGeom>
              <a:avLst/>
              <a:gdLst>
                <a:gd name="connsiteX0" fmla="*/ 481578 w 580701"/>
                <a:gd name="connsiteY0" fmla="*/ 0 h 912882"/>
                <a:gd name="connsiteX1" fmla="*/ 580701 w 580701"/>
                <a:gd name="connsiteY1" fmla="*/ 39554 h 912882"/>
                <a:gd name="connsiteX2" fmla="*/ 115154 w 580701"/>
                <a:gd name="connsiteY2" fmla="*/ 912882 h 912882"/>
                <a:gd name="connsiteX3" fmla="*/ 0 w 580701"/>
                <a:gd name="connsiteY3" fmla="*/ 896757 h 912882"/>
                <a:gd name="connsiteX4" fmla="*/ 481578 w 580701"/>
                <a:gd name="connsiteY4" fmla="*/ 0 h 91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701" h="912882">
                  <a:moveTo>
                    <a:pt x="481578" y="0"/>
                  </a:moveTo>
                  <a:cubicBezTo>
                    <a:pt x="526729" y="12521"/>
                    <a:pt x="548355" y="30164"/>
                    <a:pt x="580701" y="39554"/>
                  </a:cubicBezTo>
                  <a:cubicBezTo>
                    <a:pt x="425519" y="330664"/>
                    <a:pt x="270336" y="621773"/>
                    <a:pt x="115154" y="912882"/>
                  </a:cubicBezTo>
                  <a:cubicBezTo>
                    <a:pt x="73418" y="912787"/>
                    <a:pt x="38227" y="903492"/>
                    <a:pt x="0" y="896757"/>
                  </a:cubicBezTo>
                  <a:cubicBezTo>
                    <a:pt x="143989" y="629741"/>
                    <a:pt x="464030" y="28931"/>
                    <a:pt x="481578" y="0"/>
                  </a:cubicBezTo>
                  <a:close/>
                </a:path>
              </a:pathLst>
            </a:custGeom>
            <a:solidFill>
              <a:srgbClr val="7E7E7E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CCE8B6-8ED5-4009-B036-9150DC4DDA1F}"/>
                </a:ext>
              </a:extLst>
            </p:cNvPr>
            <p:cNvSpPr/>
            <p:nvPr/>
          </p:nvSpPr>
          <p:spPr>
            <a:xfrm>
              <a:off x="5055727" y="3260063"/>
              <a:ext cx="376194" cy="520657"/>
            </a:xfrm>
            <a:custGeom>
              <a:avLst/>
              <a:gdLst>
                <a:gd name="connsiteX0" fmla="*/ 324783 w 376194"/>
                <a:gd name="connsiteY0" fmla="*/ 520658 h 520657"/>
                <a:gd name="connsiteX1" fmla="*/ 0 w 376194"/>
                <a:gd name="connsiteY1" fmla="*/ 520658 h 520657"/>
                <a:gd name="connsiteX2" fmla="*/ 0 w 376194"/>
                <a:gd name="connsiteY2" fmla="*/ 0 h 520657"/>
                <a:gd name="connsiteX3" fmla="*/ 324783 w 376194"/>
                <a:gd name="connsiteY3" fmla="*/ 0 h 520657"/>
                <a:gd name="connsiteX4" fmla="*/ 376194 w 376194"/>
                <a:gd name="connsiteY4" fmla="*/ 51411 h 520657"/>
                <a:gd name="connsiteX5" fmla="*/ 376194 w 376194"/>
                <a:gd name="connsiteY5" fmla="*/ 469342 h 520657"/>
                <a:gd name="connsiteX6" fmla="*/ 324783 w 376194"/>
                <a:gd name="connsiteY6" fmla="*/ 520658 h 52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94" h="520657">
                  <a:moveTo>
                    <a:pt x="324783" y="520658"/>
                  </a:moveTo>
                  <a:lnTo>
                    <a:pt x="0" y="520658"/>
                  </a:lnTo>
                  <a:lnTo>
                    <a:pt x="0" y="0"/>
                  </a:lnTo>
                  <a:lnTo>
                    <a:pt x="324783" y="0"/>
                  </a:lnTo>
                  <a:cubicBezTo>
                    <a:pt x="353144" y="0"/>
                    <a:pt x="376194" y="23050"/>
                    <a:pt x="376194" y="51411"/>
                  </a:cubicBezTo>
                  <a:lnTo>
                    <a:pt x="376194" y="469342"/>
                  </a:lnTo>
                  <a:cubicBezTo>
                    <a:pt x="376099" y="497703"/>
                    <a:pt x="353144" y="520658"/>
                    <a:pt x="324783" y="520658"/>
                  </a:cubicBezTo>
                  <a:close/>
                </a:path>
              </a:pathLst>
            </a:custGeom>
            <a:solidFill>
              <a:srgbClr val="423648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6AD4B79-835C-4551-9B27-39A15541127E}"/>
                </a:ext>
              </a:extLst>
            </p:cNvPr>
            <p:cNvSpPr/>
            <p:nvPr/>
          </p:nvSpPr>
          <p:spPr>
            <a:xfrm>
              <a:off x="4237225" y="110695"/>
              <a:ext cx="1476418" cy="5805111"/>
            </a:xfrm>
            <a:custGeom>
              <a:avLst/>
              <a:gdLst>
                <a:gd name="connsiteX0" fmla="*/ 1441129 w 1476418"/>
                <a:gd name="connsiteY0" fmla="*/ 0 h 5805111"/>
                <a:gd name="connsiteX1" fmla="*/ 791468 w 1476418"/>
                <a:gd name="connsiteY1" fmla="*/ 0 h 5805111"/>
                <a:gd name="connsiteX2" fmla="*/ 468867 w 1476418"/>
                <a:gd name="connsiteY2" fmla="*/ 0 h 5805111"/>
                <a:gd name="connsiteX3" fmla="*/ 447904 w 1476418"/>
                <a:gd name="connsiteY3" fmla="*/ 0 h 5805111"/>
                <a:gd name="connsiteX4" fmla="*/ 397726 w 1476418"/>
                <a:gd name="connsiteY4" fmla="*/ 50178 h 5805111"/>
                <a:gd name="connsiteX5" fmla="*/ 397726 w 1476418"/>
                <a:gd name="connsiteY5" fmla="*/ 4743024 h 5805111"/>
                <a:gd name="connsiteX6" fmla="*/ 248330 w 1476418"/>
                <a:gd name="connsiteY6" fmla="*/ 4743024 h 5805111"/>
                <a:gd name="connsiteX7" fmla="*/ 248330 w 1476418"/>
                <a:gd name="connsiteY7" fmla="*/ 4327465 h 5805111"/>
                <a:gd name="connsiteX8" fmla="*/ 124165 w 1476418"/>
                <a:gd name="connsiteY8" fmla="*/ 4203300 h 5805111"/>
                <a:gd name="connsiteX9" fmla="*/ 124165 w 1476418"/>
                <a:gd name="connsiteY9" fmla="*/ 4203300 h 5805111"/>
                <a:gd name="connsiteX10" fmla="*/ 0 w 1476418"/>
                <a:gd name="connsiteY10" fmla="*/ 4327465 h 5805111"/>
                <a:gd name="connsiteX11" fmla="*/ 0 w 1476418"/>
                <a:gd name="connsiteY11" fmla="*/ 5680948 h 5805111"/>
                <a:gd name="connsiteX12" fmla="*/ 124165 w 1476418"/>
                <a:gd name="connsiteY12" fmla="*/ 5805112 h 5805111"/>
                <a:gd name="connsiteX13" fmla="*/ 124165 w 1476418"/>
                <a:gd name="connsiteY13" fmla="*/ 5805112 h 5805111"/>
                <a:gd name="connsiteX14" fmla="*/ 248330 w 1476418"/>
                <a:gd name="connsiteY14" fmla="*/ 5680948 h 5805111"/>
                <a:gd name="connsiteX15" fmla="*/ 248330 w 1476418"/>
                <a:gd name="connsiteY15" fmla="*/ 5263776 h 5805111"/>
                <a:gd name="connsiteX16" fmla="*/ 397726 w 1476418"/>
                <a:gd name="connsiteY16" fmla="*/ 5263776 h 5805111"/>
                <a:gd name="connsiteX17" fmla="*/ 523978 w 1476418"/>
                <a:gd name="connsiteY17" fmla="*/ 5263776 h 5805111"/>
                <a:gd name="connsiteX18" fmla="*/ 841457 w 1476418"/>
                <a:gd name="connsiteY18" fmla="*/ 5263776 h 5805111"/>
                <a:gd name="connsiteX19" fmla="*/ 841457 w 1476418"/>
                <a:gd name="connsiteY19" fmla="*/ 188571 h 5805111"/>
                <a:gd name="connsiteX20" fmla="*/ 1440939 w 1476418"/>
                <a:gd name="connsiteY20" fmla="*/ 188571 h 5805111"/>
                <a:gd name="connsiteX21" fmla="*/ 1476415 w 1476418"/>
                <a:gd name="connsiteY21" fmla="*/ 153096 h 5805111"/>
                <a:gd name="connsiteX22" fmla="*/ 1476415 w 1476418"/>
                <a:gd name="connsiteY22" fmla="*/ 35476 h 5805111"/>
                <a:gd name="connsiteX23" fmla="*/ 1441129 w 1476418"/>
                <a:gd name="connsiteY23" fmla="*/ 0 h 580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6418" h="5805111">
                  <a:moveTo>
                    <a:pt x="1441129" y="0"/>
                  </a:moveTo>
                  <a:lnTo>
                    <a:pt x="791468" y="0"/>
                  </a:lnTo>
                  <a:lnTo>
                    <a:pt x="468867" y="0"/>
                  </a:lnTo>
                  <a:lnTo>
                    <a:pt x="447904" y="0"/>
                  </a:lnTo>
                  <a:cubicBezTo>
                    <a:pt x="420207" y="0"/>
                    <a:pt x="397726" y="22481"/>
                    <a:pt x="397726" y="50178"/>
                  </a:cubicBezTo>
                  <a:lnTo>
                    <a:pt x="397726" y="4743024"/>
                  </a:lnTo>
                  <a:lnTo>
                    <a:pt x="248330" y="4743024"/>
                  </a:lnTo>
                  <a:lnTo>
                    <a:pt x="248330" y="4327465"/>
                  </a:lnTo>
                  <a:cubicBezTo>
                    <a:pt x="248330" y="4258885"/>
                    <a:pt x="192745" y="4203300"/>
                    <a:pt x="124165" y="4203300"/>
                  </a:cubicBezTo>
                  <a:lnTo>
                    <a:pt x="124165" y="4203300"/>
                  </a:lnTo>
                  <a:cubicBezTo>
                    <a:pt x="55585" y="4203300"/>
                    <a:pt x="0" y="4258885"/>
                    <a:pt x="0" y="4327465"/>
                  </a:cubicBezTo>
                  <a:lnTo>
                    <a:pt x="0" y="5680948"/>
                  </a:lnTo>
                  <a:cubicBezTo>
                    <a:pt x="0" y="5749527"/>
                    <a:pt x="55585" y="5805112"/>
                    <a:pt x="124165" y="5805112"/>
                  </a:cubicBezTo>
                  <a:lnTo>
                    <a:pt x="124165" y="5805112"/>
                  </a:lnTo>
                  <a:cubicBezTo>
                    <a:pt x="192745" y="5805112"/>
                    <a:pt x="248330" y="5749527"/>
                    <a:pt x="248330" y="5680948"/>
                  </a:cubicBezTo>
                  <a:lnTo>
                    <a:pt x="248330" y="5263776"/>
                  </a:lnTo>
                  <a:lnTo>
                    <a:pt x="397726" y="5263776"/>
                  </a:lnTo>
                  <a:lnTo>
                    <a:pt x="523978" y="5263776"/>
                  </a:lnTo>
                  <a:lnTo>
                    <a:pt x="841457" y="5263776"/>
                  </a:lnTo>
                  <a:lnTo>
                    <a:pt x="841457" y="188571"/>
                  </a:lnTo>
                  <a:lnTo>
                    <a:pt x="1440939" y="188571"/>
                  </a:lnTo>
                  <a:cubicBezTo>
                    <a:pt x="1460574" y="188571"/>
                    <a:pt x="1476415" y="172731"/>
                    <a:pt x="1476415" y="153096"/>
                  </a:cubicBezTo>
                  <a:lnTo>
                    <a:pt x="1476415" y="35476"/>
                  </a:lnTo>
                  <a:cubicBezTo>
                    <a:pt x="1476699" y="15936"/>
                    <a:pt x="1460764" y="0"/>
                    <a:pt x="1441129" y="0"/>
                  </a:cubicBezTo>
                  <a:close/>
                </a:path>
              </a:pathLst>
            </a:custGeom>
            <a:solidFill>
              <a:srgbClr val="000000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022F02-DF9F-4273-9AB6-37969C1AF1B8}"/>
                </a:ext>
              </a:extLst>
            </p:cNvPr>
            <p:cNvSpPr/>
            <p:nvPr/>
          </p:nvSpPr>
          <p:spPr>
            <a:xfrm>
              <a:off x="5172778" y="367751"/>
              <a:ext cx="440031" cy="976624"/>
            </a:xfrm>
            <a:custGeom>
              <a:avLst/>
              <a:gdLst>
                <a:gd name="connsiteX0" fmla="*/ 31017 w 440031"/>
                <a:gd name="connsiteY0" fmla="*/ 0 h 976624"/>
                <a:gd name="connsiteX1" fmla="*/ 409014 w 440031"/>
                <a:gd name="connsiteY1" fmla="*/ 0 h 976624"/>
                <a:gd name="connsiteX2" fmla="*/ 440031 w 440031"/>
                <a:gd name="connsiteY2" fmla="*/ 31018 h 976624"/>
                <a:gd name="connsiteX3" fmla="*/ 440031 w 440031"/>
                <a:gd name="connsiteY3" fmla="*/ 945607 h 976624"/>
                <a:gd name="connsiteX4" fmla="*/ 409014 w 440031"/>
                <a:gd name="connsiteY4" fmla="*/ 976625 h 976624"/>
                <a:gd name="connsiteX5" fmla="*/ 31017 w 440031"/>
                <a:gd name="connsiteY5" fmla="*/ 976625 h 976624"/>
                <a:gd name="connsiteX6" fmla="*/ 0 w 440031"/>
                <a:gd name="connsiteY6" fmla="*/ 945607 h 976624"/>
                <a:gd name="connsiteX7" fmla="*/ 0 w 440031"/>
                <a:gd name="connsiteY7" fmla="*/ 30923 h 976624"/>
                <a:gd name="connsiteX8" fmla="*/ 31017 w 440031"/>
                <a:gd name="connsiteY8" fmla="*/ 0 h 976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031" h="976624">
                  <a:moveTo>
                    <a:pt x="31017" y="0"/>
                  </a:moveTo>
                  <a:lnTo>
                    <a:pt x="409014" y="0"/>
                  </a:lnTo>
                  <a:cubicBezTo>
                    <a:pt x="426182" y="0"/>
                    <a:pt x="440031" y="13849"/>
                    <a:pt x="440031" y="31018"/>
                  </a:cubicBezTo>
                  <a:lnTo>
                    <a:pt x="440031" y="945607"/>
                  </a:lnTo>
                  <a:cubicBezTo>
                    <a:pt x="440031" y="962776"/>
                    <a:pt x="426182" y="976625"/>
                    <a:pt x="409014" y="976625"/>
                  </a:cubicBezTo>
                  <a:lnTo>
                    <a:pt x="31017" y="976625"/>
                  </a:lnTo>
                  <a:cubicBezTo>
                    <a:pt x="13849" y="976625"/>
                    <a:pt x="0" y="962776"/>
                    <a:pt x="0" y="945607"/>
                  </a:cubicBezTo>
                  <a:lnTo>
                    <a:pt x="0" y="30923"/>
                  </a:lnTo>
                  <a:cubicBezTo>
                    <a:pt x="95" y="13849"/>
                    <a:pt x="13944" y="0"/>
                    <a:pt x="31017" y="0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F340E00-7DB8-49C9-BD5D-DBB37B461B57}"/>
                </a:ext>
              </a:extLst>
            </p:cNvPr>
            <p:cNvSpPr/>
            <p:nvPr/>
          </p:nvSpPr>
          <p:spPr>
            <a:xfrm>
              <a:off x="7609333" y="3673535"/>
              <a:ext cx="1962619" cy="955337"/>
            </a:xfrm>
            <a:custGeom>
              <a:avLst/>
              <a:gdLst>
                <a:gd name="connsiteX0" fmla="*/ 1745971 w 1962619"/>
                <a:gd name="connsiteY0" fmla="*/ 9296 h 955337"/>
                <a:gd name="connsiteX1" fmla="*/ 1907414 w 1962619"/>
                <a:gd name="connsiteY1" fmla="*/ 144084 h 955337"/>
                <a:gd name="connsiteX2" fmla="*/ 1962620 w 1962619"/>
                <a:gd name="connsiteY2" fmla="*/ 950824 h 955337"/>
                <a:gd name="connsiteX3" fmla="*/ 141218 w 1962619"/>
                <a:gd name="connsiteY3" fmla="*/ 955282 h 955337"/>
                <a:gd name="connsiteX4" fmla="*/ 3110 w 1962619"/>
                <a:gd name="connsiteY4" fmla="*/ 789571 h 955337"/>
                <a:gd name="connsiteX5" fmla="*/ 3110 w 1962619"/>
                <a:gd name="connsiteY5" fmla="*/ 262179 h 955337"/>
                <a:gd name="connsiteX6" fmla="*/ 141503 w 1962619"/>
                <a:gd name="connsiteY6" fmla="*/ 0 h 955337"/>
                <a:gd name="connsiteX7" fmla="*/ 1745971 w 1962619"/>
                <a:gd name="connsiteY7" fmla="*/ 9296 h 95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2619" h="955337">
                  <a:moveTo>
                    <a:pt x="1745971" y="9296"/>
                  </a:moveTo>
                  <a:cubicBezTo>
                    <a:pt x="1842154" y="4553"/>
                    <a:pt x="1899067" y="47617"/>
                    <a:pt x="1907414" y="144084"/>
                  </a:cubicBezTo>
                  <a:cubicBezTo>
                    <a:pt x="1924298" y="267585"/>
                    <a:pt x="1958825" y="933276"/>
                    <a:pt x="1962620" y="950824"/>
                  </a:cubicBezTo>
                  <a:cubicBezTo>
                    <a:pt x="1830297" y="951868"/>
                    <a:pt x="275248" y="955851"/>
                    <a:pt x="141218" y="955282"/>
                  </a:cubicBezTo>
                  <a:cubicBezTo>
                    <a:pt x="54047" y="955472"/>
                    <a:pt x="5481" y="868965"/>
                    <a:pt x="3110" y="789571"/>
                  </a:cubicBezTo>
                  <a:cubicBezTo>
                    <a:pt x="-3056" y="584116"/>
                    <a:pt x="1592" y="434814"/>
                    <a:pt x="3110" y="262179"/>
                  </a:cubicBezTo>
                  <a:cubicBezTo>
                    <a:pt x="2351" y="107186"/>
                    <a:pt x="31376" y="9201"/>
                    <a:pt x="141503" y="0"/>
                  </a:cubicBezTo>
                  <a:cubicBezTo>
                    <a:pt x="301807" y="8537"/>
                    <a:pt x="1677866" y="12616"/>
                    <a:pt x="1745971" y="9296"/>
                  </a:cubicBezTo>
                  <a:close/>
                </a:path>
              </a:pathLst>
            </a:custGeom>
            <a:solidFill>
              <a:srgbClr val="7F90A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E8F821-E014-40E3-8949-F8DBFEDADA6E}"/>
                </a:ext>
              </a:extLst>
            </p:cNvPr>
            <p:cNvSpPr/>
            <p:nvPr/>
          </p:nvSpPr>
          <p:spPr>
            <a:xfrm>
              <a:off x="8991157" y="1854410"/>
              <a:ext cx="297654" cy="1819124"/>
            </a:xfrm>
            <a:custGeom>
              <a:avLst/>
              <a:gdLst>
                <a:gd name="connsiteX0" fmla="*/ 148827 w 297654"/>
                <a:gd name="connsiteY0" fmla="*/ 1819125 h 1819124"/>
                <a:gd name="connsiteX1" fmla="*/ 148827 w 297654"/>
                <a:gd name="connsiteY1" fmla="*/ 1819125 h 1819124"/>
                <a:gd name="connsiteX2" fmla="*/ 0 w 297654"/>
                <a:gd name="connsiteY2" fmla="*/ 1670298 h 1819124"/>
                <a:gd name="connsiteX3" fmla="*/ 0 w 297654"/>
                <a:gd name="connsiteY3" fmla="*/ 148827 h 1819124"/>
                <a:gd name="connsiteX4" fmla="*/ 148827 w 297654"/>
                <a:gd name="connsiteY4" fmla="*/ 0 h 1819124"/>
                <a:gd name="connsiteX5" fmla="*/ 148827 w 297654"/>
                <a:gd name="connsiteY5" fmla="*/ 0 h 1819124"/>
                <a:gd name="connsiteX6" fmla="*/ 297654 w 297654"/>
                <a:gd name="connsiteY6" fmla="*/ 148827 h 1819124"/>
                <a:gd name="connsiteX7" fmla="*/ 297654 w 297654"/>
                <a:gd name="connsiteY7" fmla="*/ 1670298 h 1819124"/>
                <a:gd name="connsiteX8" fmla="*/ 148827 w 297654"/>
                <a:gd name="connsiteY8" fmla="*/ 1819125 h 181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654" h="1819124">
                  <a:moveTo>
                    <a:pt x="148827" y="1819125"/>
                  </a:moveTo>
                  <a:lnTo>
                    <a:pt x="148827" y="1819125"/>
                  </a:lnTo>
                  <a:cubicBezTo>
                    <a:pt x="66588" y="1819125"/>
                    <a:pt x="0" y="1752442"/>
                    <a:pt x="0" y="1670298"/>
                  </a:cubicBezTo>
                  <a:lnTo>
                    <a:pt x="0" y="148827"/>
                  </a:lnTo>
                  <a:cubicBezTo>
                    <a:pt x="0" y="66588"/>
                    <a:pt x="66683" y="0"/>
                    <a:pt x="148827" y="0"/>
                  </a:cubicBezTo>
                  <a:lnTo>
                    <a:pt x="148827" y="0"/>
                  </a:lnTo>
                  <a:cubicBezTo>
                    <a:pt x="231067" y="0"/>
                    <a:pt x="297654" y="66683"/>
                    <a:pt x="297654" y="148827"/>
                  </a:cubicBezTo>
                  <a:lnTo>
                    <a:pt x="297654" y="1670298"/>
                  </a:lnTo>
                  <a:cubicBezTo>
                    <a:pt x="297749" y="1752442"/>
                    <a:pt x="231067" y="1819125"/>
                    <a:pt x="148827" y="1819125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14E991A-CA25-4E11-9539-D73EDB511552}"/>
                </a:ext>
              </a:extLst>
            </p:cNvPr>
            <p:cNvSpPr/>
            <p:nvPr/>
          </p:nvSpPr>
          <p:spPr>
            <a:xfrm>
              <a:off x="7655696" y="3400638"/>
              <a:ext cx="1624008" cy="297654"/>
            </a:xfrm>
            <a:custGeom>
              <a:avLst/>
              <a:gdLst>
                <a:gd name="connsiteX0" fmla="*/ 1624009 w 1624008"/>
                <a:gd name="connsiteY0" fmla="*/ 148827 h 297654"/>
                <a:gd name="connsiteX1" fmla="*/ 1624009 w 1624008"/>
                <a:gd name="connsiteY1" fmla="*/ 148827 h 297654"/>
                <a:gd name="connsiteX2" fmla="*/ 1475182 w 1624008"/>
                <a:gd name="connsiteY2" fmla="*/ 297654 h 297654"/>
                <a:gd name="connsiteX3" fmla="*/ 148827 w 1624008"/>
                <a:gd name="connsiteY3" fmla="*/ 297654 h 297654"/>
                <a:gd name="connsiteX4" fmla="*/ 0 w 1624008"/>
                <a:gd name="connsiteY4" fmla="*/ 148827 h 297654"/>
                <a:gd name="connsiteX5" fmla="*/ 0 w 1624008"/>
                <a:gd name="connsiteY5" fmla="*/ 148827 h 297654"/>
                <a:gd name="connsiteX6" fmla="*/ 148827 w 1624008"/>
                <a:gd name="connsiteY6" fmla="*/ 0 h 297654"/>
                <a:gd name="connsiteX7" fmla="*/ 1475182 w 1624008"/>
                <a:gd name="connsiteY7" fmla="*/ 0 h 297654"/>
                <a:gd name="connsiteX8" fmla="*/ 1624009 w 1624008"/>
                <a:gd name="connsiteY8" fmla="*/ 148827 h 29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4008" h="297654">
                  <a:moveTo>
                    <a:pt x="1624009" y="148827"/>
                  </a:moveTo>
                  <a:lnTo>
                    <a:pt x="1624009" y="148827"/>
                  </a:lnTo>
                  <a:cubicBezTo>
                    <a:pt x="1624009" y="231066"/>
                    <a:pt x="1557326" y="297654"/>
                    <a:pt x="1475182" y="297654"/>
                  </a:cubicBezTo>
                  <a:lnTo>
                    <a:pt x="148827" y="297654"/>
                  </a:lnTo>
                  <a:cubicBezTo>
                    <a:pt x="66588" y="297654"/>
                    <a:pt x="0" y="230971"/>
                    <a:pt x="0" y="148827"/>
                  </a:cubicBezTo>
                  <a:lnTo>
                    <a:pt x="0" y="148827"/>
                  </a:lnTo>
                  <a:cubicBezTo>
                    <a:pt x="0" y="66588"/>
                    <a:pt x="66683" y="0"/>
                    <a:pt x="148827" y="0"/>
                  </a:cubicBezTo>
                  <a:lnTo>
                    <a:pt x="1475182" y="0"/>
                  </a:lnTo>
                  <a:cubicBezTo>
                    <a:pt x="1557326" y="0"/>
                    <a:pt x="1624009" y="66683"/>
                    <a:pt x="1624009" y="148827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3726040-1D97-46DD-9E5B-06B76CBDDE15}"/>
                </a:ext>
              </a:extLst>
            </p:cNvPr>
            <p:cNvSpPr/>
            <p:nvPr/>
          </p:nvSpPr>
          <p:spPr>
            <a:xfrm>
              <a:off x="4926345" y="3384467"/>
              <a:ext cx="5826169" cy="2835796"/>
            </a:xfrm>
            <a:custGeom>
              <a:avLst/>
              <a:gdLst>
                <a:gd name="connsiteX0" fmla="*/ 4967829 w 5826169"/>
                <a:gd name="connsiteY0" fmla="*/ 425 h 2835796"/>
                <a:gd name="connsiteX1" fmla="*/ 5655526 w 5826169"/>
                <a:gd name="connsiteY1" fmla="*/ 24518 h 2835796"/>
                <a:gd name="connsiteX2" fmla="*/ 5814408 w 5826169"/>
                <a:gd name="connsiteY2" fmla="*/ 217358 h 2835796"/>
                <a:gd name="connsiteX3" fmla="*/ 5826170 w 5826169"/>
                <a:gd name="connsiteY3" fmla="*/ 2831271 h 2835796"/>
                <a:gd name="connsiteX4" fmla="*/ 130899 w 5826169"/>
                <a:gd name="connsiteY4" fmla="*/ 2834117 h 2835796"/>
                <a:gd name="connsiteX5" fmla="*/ 0 w 5826169"/>
                <a:gd name="connsiteY5" fmla="*/ 1239039 h 2835796"/>
                <a:gd name="connsiteX6" fmla="*/ 1160074 w 5826169"/>
                <a:gd name="connsiteY6" fmla="*/ 1242454 h 2835796"/>
                <a:gd name="connsiteX7" fmla="*/ 1237096 w 5826169"/>
                <a:gd name="connsiteY7" fmla="*/ 1166949 h 2835796"/>
                <a:gd name="connsiteX8" fmla="*/ 1405368 w 5826169"/>
                <a:gd name="connsiteY8" fmla="*/ 1006265 h 2835796"/>
                <a:gd name="connsiteX9" fmla="*/ 1627518 w 5826169"/>
                <a:gd name="connsiteY9" fmla="*/ 1156041 h 2835796"/>
                <a:gd name="connsiteX10" fmla="*/ 1704351 w 5826169"/>
                <a:gd name="connsiteY10" fmla="*/ 1242454 h 2835796"/>
                <a:gd name="connsiteX11" fmla="*/ 4962043 w 5826169"/>
                <a:gd name="connsiteY11" fmla="*/ 1230691 h 2835796"/>
                <a:gd name="connsiteX12" fmla="*/ 5053767 w 5826169"/>
                <a:gd name="connsiteY12" fmla="*/ 1138682 h 2835796"/>
                <a:gd name="connsiteX13" fmla="*/ 4967829 w 5826169"/>
                <a:gd name="connsiteY13" fmla="*/ 425 h 28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6169" h="2835796">
                  <a:moveTo>
                    <a:pt x="4967829" y="425"/>
                  </a:moveTo>
                  <a:cubicBezTo>
                    <a:pt x="5129841" y="-1282"/>
                    <a:pt x="5590361" y="1279"/>
                    <a:pt x="5655526" y="24518"/>
                  </a:cubicBezTo>
                  <a:cubicBezTo>
                    <a:pt x="5746871" y="57053"/>
                    <a:pt x="5803405" y="116053"/>
                    <a:pt x="5814408" y="217358"/>
                  </a:cubicBezTo>
                  <a:cubicBezTo>
                    <a:pt x="5828731" y="349491"/>
                    <a:pt x="5824747" y="2409357"/>
                    <a:pt x="5826170" y="2831271"/>
                  </a:cubicBezTo>
                  <a:cubicBezTo>
                    <a:pt x="5027493" y="2837816"/>
                    <a:pt x="653739" y="2835824"/>
                    <a:pt x="130899" y="2834117"/>
                  </a:cubicBezTo>
                  <a:cubicBezTo>
                    <a:pt x="121699" y="2718394"/>
                    <a:pt x="16979" y="1408544"/>
                    <a:pt x="0" y="1239039"/>
                  </a:cubicBezTo>
                  <a:cubicBezTo>
                    <a:pt x="210388" y="1237142"/>
                    <a:pt x="1108188" y="1240651"/>
                    <a:pt x="1160074" y="1242454"/>
                  </a:cubicBezTo>
                  <a:cubicBezTo>
                    <a:pt x="1202474" y="1243971"/>
                    <a:pt x="1222868" y="1207357"/>
                    <a:pt x="1237096" y="1166949"/>
                  </a:cubicBezTo>
                  <a:cubicBezTo>
                    <a:pt x="1264224" y="1089358"/>
                    <a:pt x="1316110" y="1023813"/>
                    <a:pt x="1405368" y="1006265"/>
                  </a:cubicBezTo>
                  <a:cubicBezTo>
                    <a:pt x="1519099" y="1000669"/>
                    <a:pt x="1599441" y="1044017"/>
                    <a:pt x="1627518" y="1156041"/>
                  </a:cubicBezTo>
                  <a:cubicBezTo>
                    <a:pt x="1639849" y="1204986"/>
                    <a:pt x="1652180" y="1242643"/>
                    <a:pt x="1704351" y="1242454"/>
                  </a:cubicBezTo>
                  <a:cubicBezTo>
                    <a:pt x="2061479" y="1241031"/>
                    <a:pt x="4854857" y="1232684"/>
                    <a:pt x="4962043" y="1230691"/>
                  </a:cubicBezTo>
                  <a:cubicBezTo>
                    <a:pt x="5030623" y="1229459"/>
                    <a:pt x="5059174" y="1208116"/>
                    <a:pt x="5053767" y="1138682"/>
                  </a:cubicBezTo>
                  <a:cubicBezTo>
                    <a:pt x="5025880" y="784400"/>
                    <a:pt x="5003589" y="444061"/>
                    <a:pt x="4967829" y="42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AC8B36-FF56-4A01-B2CB-3A2953ECB4AB}"/>
                </a:ext>
              </a:extLst>
            </p:cNvPr>
            <p:cNvSpPr/>
            <p:nvPr/>
          </p:nvSpPr>
          <p:spPr>
            <a:xfrm>
              <a:off x="4965141" y="4760666"/>
              <a:ext cx="5793634" cy="1459530"/>
            </a:xfrm>
            <a:custGeom>
              <a:avLst/>
              <a:gdLst>
                <a:gd name="connsiteX0" fmla="*/ 5793635 w 5793634"/>
                <a:gd name="connsiteY0" fmla="*/ 1455547 h 1459530"/>
                <a:gd name="connsiteX1" fmla="*/ 5792876 w 5793634"/>
                <a:gd name="connsiteY1" fmla="*/ 295567 h 1459530"/>
                <a:gd name="connsiteX2" fmla="*/ 5054052 w 5793634"/>
                <a:gd name="connsiteY2" fmla="*/ 17169 h 1459530"/>
                <a:gd name="connsiteX3" fmla="*/ 3934102 w 5793634"/>
                <a:gd name="connsiteY3" fmla="*/ 1137119 h 1459530"/>
                <a:gd name="connsiteX4" fmla="*/ 3940267 w 5793634"/>
                <a:gd name="connsiteY4" fmla="*/ 1253790 h 1459530"/>
                <a:gd name="connsiteX5" fmla="*/ 1785641 w 5793634"/>
                <a:gd name="connsiteY5" fmla="*/ 1253790 h 1459530"/>
                <a:gd name="connsiteX6" fmla="*/ 1805371 w 5793634"/>
                <a:gd name="connsiteY6" fmla="*/ 1050706 h 1459530"/>
                <a:gd name="connsiteX7" fmla="*/ 754665 w 5793634"/>
                <a:gd name="connsiteY7" fmla="*/ 0 h 1459530"/>
                <a:gd name="connsiteX8" fmla="*/ 0 w 5793634"/>
                <a:gd name="connsiteY8" fmla="*/ 319755 h 1459530"/>
                <a:gd name="connsiteX9" fmla="*/ 92009 w 5793634"/>
                <a:gd name="connsiteY9" fmla="*/ 1458107 h 1459530"/>
                <a:gd name="connsiteX10" fmla="*/ 1628656 w 5793634"/>
                <a:gd name="connsiteY10" fmla="*/ 1459530 h 1459530"/>
                <a:gd name="connsiteX11" fmla="*/ 4314470 w 5793634"/>
                <a:gd name="connsiteY11" fmla="*/ 1459246 h 1459530"/>
                <a:gd name="connsiteX12" fmla="*/ 5793635 w 5793634"/>
                <a:gd name="connsiteY12" fmla="*/ 1455547 h 145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3634" h="1459530">
                  <a:moveTo>
                    <a:pt x="5793635" y="1455547"/>
                  </a:moveTo>
                  <a:cubicBezTo>
                    <a:pt x="5792971" y="1275228"/>
                    <a:pt x="5793350" y="795831"/>
                    <a:pt x="5792876" y="295567"/>
                  </a:cubicBezTo>
                  <a:cubicBezTo>
                    <a:pt x="5595673" y="122268"/>
                    <a:pt x="5337194" y="17169"/>
                    <a:pt x="5054052" y="17169"/>
                  </a:cubicBezTo>
                  <a:cubicBezTo>
                    <a:pt x="4435504" y="17169"/>
                    <a:pt x="3934102" y="518571"/>
                    <a:pt x="3934102" y="1137119"/>
                  </a:cubicBezTo>
                  <a:cubicBezTo>
                    <a:pt x="3934102" y="1176578"/>
                    <a:pt x="3936284" y="1215469"/>
                    <a:pt x="3940267" y="1253790"/>
                  </a:cubicBezTo>
                  <a:lnTo>
                    <a:pt x="1785641" y="1253790"/>
                  </a:lnTo>
                  <a:cubicBezTo>
                    <a:pt x="1798542" y="1188056"/>
                    <a:pt x="1805371" y="1120235"/>
                    <a:pt x="1805371" y="1050706"/>
                  </a:cubicBezTo>
                  <a:cubicBezTo>
                    <a:pt x="1805371" y="470479"/>
                    <a:pt x="1334986" y="0"/>
                    <a:pt x="754665" y="0"/>
                  </a:cubicBezTo>
                  <a:cubicBezTo>
                    <a:pt x="458528" y="0"/>
                    <a:pt x="191038" y="122552"/>
                    <a:pt x="0" y="319755"/>
                  </a:cubicBezTo>
                  <a:cubicBezTo>
                    <a:pt x="36804" y="767185"/>
                    <a:pt x="85843" y="1380516"/>
                    <a:pt x="92009" y="1458107"/>
                  </a:cubicBezTo>
                  <a:cubicBezTo>
                    <a:pt x="266637" y="1458676"/>
                    <a:pt x="871241" y="1459246"/>
                    <a:pt x="1628656" y="1459530"/>
                  </a:cubicBezTo>
                  <a:lnTo>
                    <a:pt x="4314470" y="1459246"/>
                  </a:lnTo>
                  <a:cubicBezTo>
                    <a:pt x="4995148" y="1458676"/>
                    <a:pt x="5554601" y="1457443"/>
                    <a:pt x="5793635" y="145554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4534B20-0DDC-4000-973F-0438A757925F}"/>
                </a:ext>
              </a:extLst>
            </p:cNvPr>
            <p:cNvSpPr/>
            <p:nvPr/>
          </p:nvSpPr>
          <p:spPr>
            <a:xfrm>
              <a:off x="4724978" y="4897237"/>
              <a:ext cx="1977677" cy="1960883"/>
            </a:xfrm>
            <a:custGeom>
              <a:avLst/>
              <a:gdLst>
                <a:gd name="connsiteX0" fmla="*/ 1944134 w 1977677"/>
                <a:gd name="connsiteY0" fmla="*/ 979680 h 1960883"/>
                <a:gd name="connsiteX1" fmla="*/ 1975721 w 1977677"/>
                <a:gd name="connsiteY1" fmla="*/ 892698 h 1960883"/>
                <a:gd name="connsiteX2" fmla="*/ 1944703 w 1977677"/>
                <a:gd name="connsiteY2" fmla="*/ 822790 h 1960883"/>
                <a:gd name="connsiteX3" fmla="*/ 1888739 w 1977677"/>
                <a:gd name="connsiteY3" fmla="*/ 683164 h 1960883"/>
                <a:gd name="connsiteX4" fmla="*/ 1890826 w 1977677"/>
                <a:gd name="connsiteY4" fmla="*/ 563267 h 1960883"/>
                <a:gd name="connsiteX5" fmla="*/ 1851745 w 1977677"/>
                <a:gd name="connsiteY5" fmla="*/ 523334 h 1960883"/>
                <a:gd name="connsiteX6" fmla="*/ 1762487 w 1977677"/>
                <a:gd name="connsiteY6" fmla="*/ 395090 h 1960883"/>
                <a:gd name="connsiteX7" fmla="*/ 1745888 w 1977677"/>
                <a:gd name="connsiteY7" fmla="*/ 324044 h 1960883"/>
                <a:gd name="connsiteX8" fmla="*/ 1666115 w 1977677"/>
                <a:gd name="connsiteY8" fmla="*/ 272348 h 1960883"/>
                <a:gd name="connsiteX9" fmla="*/ 1539294 w 1977677"/>
                <a:gd name="connsiteY9" fmla="*/ 170474 h 1960883"/>
                <a:gd name="connsiteX10" fmla="*/ 1467204 w 1977677"/>
                <a:gd name="connsiteY10" fmla="*/ 96962 h 1960883"/>
                <a:gd name="connsiteX11" fmla="*/ 1401944 w 1977677"/>
                <a:gd name="connsiteY11" fmla="*/ 105214 h 1960883"/>
                <a:gd name="connsiteX12" fmla="*/ 1349489 w 1977677"/>
                <a:gd name="connsiteY12" fmla="*/ 112233 h 1960883"/>
                <a:gd name="connsiteX13" fmla="*/ 1255678 w 1977677"/>
                <a:gd name="connsiteY13" fmla="*/ 57786 h 1960883"/>
                <a:gd name="connsiteX14" fmla="*/ 1166325 w 1977677"/>
                <a:gd name="connsiteY14" fmla="*/ 5711 h 1960883"/>
                <a:gd name="connsiteX15" fmla="*/ 1095658 w 1977677"/>
                <a:gd name="connsiteY15" fmla="*/ 41661 h 1960883"/>
                <a:gd name="connsiteX16" fmla="*/ 1055155 w 1977677"/>
                <a:gd name="connsiteY16" fmla="*/ 52380 h 1960883"/>
                <a:gd name="connsiteX17" fmla="*/ 992551 w 1977677"/>
                <a:gd name="connsiteY17" fmla="*/ 55510 h 1960883"/>
                <a:gd name="connsiteX18" fmla="*/ 934310 w 1977677"/>
                <a:gd name="connsiteY18" fmla="*/ 36065 h 1960883"/>
                <a:gd name="connsiteX19" fmla="*/ 860134 w 1977677"/>
                <a:gd name="connsiteY19" fmla="*/ 1727 h 1960883"/>
                <a:gd name="connsiteX20" fmla="*/ 781689 w 1977677"/>
                <a:gd name="connsiteY20" fmla="*/ 36065 h 1960883"/>
                <a:gd name="connsiteX21" fmla="*/ 713204 w 1977677"/>
                <a:gd name="connsiteY21" fmla="*/ 96013 h 1960883"/>
                <a:gd name="connsiteX22" fmla="*/ 634095 w 1977677"/>
                <a:gd name="connsiteY22" fmla="*/ 111949 h 1960883"/>
                <a:gd name="connsiteX23" fmla="*/ 565894 w 1977677"/>
                <a:gd name="connsiteY23" fmla="*/ 95349 h 1960883"/>
                <a:gd name="connsiteX24" fmla="*/ 495038 w 1977677"/>
                <a:gd name="connsiteY24" fmla="*/ 183184 h 1960883"/>
                <a:gd name="connsiteX25" fmla="*/ 375995 w 1977677"/>
                <a:gd name="connsiteY25" fmla="*/ 277660 h 1960883"/>
                <a:gd name="connsiteX26" fmla="*/ 282847 w 1977677"/>
                <a:gd name="connsiteY26" fmla="*/ 302132 h 1960883"/>
                <a:gd name="connsiteX27" fmla="*/ 261316 w 1977677"/>
                <a:gd name="connsiteY27" fmla="*/ 399074 h 1960883"/>
                <a:gd name="connsiteX28" fmla="*/ 162572 w 1977677"/>
                <a:gd name="connsiteY28" fmla="*/ 517073 h 1960883"/>
                <a:gd name="connsiteX29" fmla="*/ 88016 w 1977677"/>
                <a:gd name="connsiteY29" fmla="*/ 572469 h 1960883"/>
                <a:gd name="connsiteX30" fmla="*/ 90956 w 1977677"/>
                <a:gd name="connsiteY30" fmla="*/ 658407 h 1960883"/>
                <a:gd name="connsiteX31" fmla="*/ 78530 w 1977677"/>
                <a:gd name="connsiteY31" fmla="*/ 809321 h 1960883"/>
                <a:gd name="connsiteX32" fmla="*/ 5682 w 1977677"/>
                <a:gd name="connsiteY32" fmla="*/ 906452 h 1960883"/>
                <a:gd name="connsiteX33" fmla="*/ 35656 w 1977677"/>
                <a:gd name="connsiteY33" fmla="*/ 972187 h 1960883"/>
                <a:gd name="connsiteX34" fmla="*/ 71037 w 1977677"/>
                <a:gd name="connsiteY34" fmla="*/ 1064859 h 1960883"/>
                <a:gd name="connsiteX35" fmla="*/ 45331 w 1977677"/>
                <a:gd name="connsiteY35" fmla="*/ 1128317 h 1960883"/>
                <a:gd name="connsiteX36" fmla="*/ 28542 w 1977677"/>
                <a:gd name="connsiteY36" fmla="*/ 1219378 h 1960883"/>
                <a:gd name="connsiteX37" fmla="*/ 70657 w 1977677"/>
                <a:gd name="connsiteY37" fmla="*/ 1283215 h 1960883"/>
                <a:gd name="connsiteX38" fmla="*/ 149008 w 1977677"/>
                <a:gd name="connsiteY38" fmla="*/ 1411743 h 1960883"/>
                <a:gd name="connsiteX39" fmla="*/ 166745 w 1977677"/>
                <a:gd name="connsiteY39" fmla="*/ 1530407 h 1960883"/>
                <a:gd name="connsiteX40" fmla="*/ 211896 w 1977677"/>
                <a:gd name="connsiteY40" fmla="*/ 1563321 h 1960883"/>
                <a:gd name="connsiteX41" fmla="*/ 321074 w 1977677"/>
                <a:gd name="connsiteY41" fmla="*/ 1675060 h 1960883"/>
                <a:gd name="connsiteX42" fmla="*/ 349151 w 1977677"/>
                <a:gd name="connsiteY42" fmla="*/ 1742407 h 1960883"/>
                <a:gd name="connsiteX43" fmla="*/ 436322 w 1977677"/>
                <a:gd name="connsiteY43" fmla="*/ 1780254 h 1960883"/>
                <a:gd name="connsiteX44" fmla="*/ 578225 w 1977677"/>
                <a:gd name="connsiteY44" fmla="*/ 1859742 h 1960883"/>
                <a:gd name="connsiteX45" fmla="*/ 661413 w 1977677"/>
                <a:gd name="connsiteY45" fmla="*/ 1920355 h 1960883"/>
                <a:gd name="connsiteX46" fmla="*/ 724491 w 1977677"/>
                <a:gd name="connsiteY46" fmla="*/ 1901384 h 1960883"/>
                <a:gd name="connsiteX47" fmla="*/ 775049 w 1977677"/>
                <a:gd name="connsiteY47" fmla="*/ 1885827 h 1960883"/>
                <a:gd name="connsiteX48" fmla="*/ 876543 w 1977677"/>
                <a:gd name="connsiteY48" fmla="*/ 1924054 h 1960883"/>
                <a:gd name="connsiteX49" fmla="*/ 926722 w 1977677"/>
                <a:gd name="connsiteY49" fmla="*/ 1959815 h 1960883"/>
                <a:gd name="connsiteX50" fmla="*/ 1005641 w 1977677"/>
                <a:gd name="connsiteY50" fmla="*/ 1960289 h 1960883"/>
                <a:gd name="connsiteX51" fmla="*/ 1038745 w 1977677"/>
                <a:gd name="connsiteY51" fmla="*/ 1935816 h 1960883"/>
                <a:gd name="connsiteX52" fmla="*/ 1042350 w 1977677"/>
                <a:gd name="connsiteY52" fmla="*/ 1899866 h 1960883"/>
                <a:gd name="connsiteX53" fmla="*/ 1114819 w 1977677"/>
                <a:gd name="connsiteY53" fmla="*/ 1887820 h 1960883"/>
                <a:gd name="connsiteX54" fmla="*/ 1195445 w 1977677"/>
                <a:gd name="connsiteY54" fmla="*/ 1885164 h 1960883"/>
                <a:gd name="connsiteX55" fmla="*/ 1259947 w 1977677"/>
                <a:gd name="connsiteY55" fmla="*/ 1912861 h 1960883"/>
                <a:gd name="connsiteX56" fmla="*/ 1344367 w 1977677"/>
                <a:gd name="connsiteY56" fmla="*/ 1837926 h 1960883"/>
                <a:gd name="connsiteX57" fmla="*/ 1477448 w 1977677"/>
                <a:gd name="connsiteY57" fmla="*/ 1764413 h 1960883"/>
                <a:gd name="connsiteX58" fmla="*/ 1573347 w 1977677"/>
                <a:gd name="connsiteY58" fmla="*/ 1755592 h 1960883"/>
                <a:gd name="connsiteX59" fmla="*/ 1610625 w 1977677"/>
                <a:gd name="connsiteY59" fmla="*/ 1663488 h 1960883"/>
                <a:gd name="connsiteX60" fmla="*/ 1727486 w 1977677"/>
                <a:gd name="connsiteY60" fmla="*/ 1563416 h 1960883"/>
                <a:gd name="connsiteX61" fmla="*/ 1810199 w 1977677"/>
                <a:gd name="connsiteY61" fmla="*/ 1521016 h 1960883"/>
                <a:gd name="connsiteX62" fmla="*/ 1821487 w 1977677"/>
                <a:gd name="connsiteY62" fmla="*/ 1435742 h 1960883"/>
                <a:gd name="connsiteX63" fmla="*/ 1858670 w 1977677"/>
                <a:gd name="connsiteY63" fmla="*/ 1289001 h 1960883"/>
                <a:gd name="connsiteX64" fmla="*/ 1946600 w 1977677"/>
                <a:gd name="connsiteY64" fmla="*/ 1205244 h 1960883"/>
                <a:gd name="connsiteX65" fmla="*/ 1927914 w 1977677"/>
                <a:gd name="connsiteY65" fmla="*/ 1135431 h 1960883"/>
                <a:gd name="connsiteX66" fmla="*/ 1908279 w 1977677"/>
                <a:gd name="connsiteY66" fmla="*/ 1038205 h 1960883"/>
                <a:gd name="connsiteX67" fmla="*/ 1944134 w 1977677"/>
                <a:gd name="connsiteY67" fmla="*/ 979680 h 196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977677" h="1960883">
                  <a:moveTo>
                    <a:pt x="1944134" y="979680"/>
                  </a:moveTo>
                  <a:cubicBezTo>
                    <a:pt x="1987293" y="980059"/>
                    <a:pt x="1976954" y="946860"/>
                    <a:pt x="1975721" y="892698"/>
                  </a:cubicBezTo>
                  <a:cubicBezTo>
                    <a:pt x="1969650" y="858930"/>
                    <a:pt x="1985206" y="818237"/>
                    <a:pt x="1944703" y="822790"/>
                  </a:cubicBezTo>
                  <a:cubicBezTo>
                    <a:pt x="1900785" y="830948"/>
                    <a:pt x="1863507" y="701092"/>
                    <a:pt x="1888739" y="683164"/>
                  </a:cubicBezTo>
                  <a:cubicBezTo>
                    <a:pt x="1938443" y="650724"/>
                    <a:pt x="1918713" y="624165"/>
                    <a:pt x="1890826" y="563267"/>
                  </a:cubicBezTo>
                  <a:cubicBezTo>
                    <a:pt x="1883711" y="547617"/>
                    <a:pt x="1866543" y="516884"/>
                    <a:pt x="1851745" y="523334"/>
                  </a:cubicBezTo>
                  <a:cubicBezTo>
                    <a:pt x="1791133" y="549798"/>
                    <a:pt x="1732798" y="415484"/>
                    <a:pt x="1762487" y="395090"/>
                  </a:cubicBezTo>
                  <a:cubicBezTo>
                    <a:pt x="1778612" y="382285"/>
                    <a:pt x="1778233" y="365495"/>
                    <a:pt x="1745888" y="324044"/>
                  </a:cubicBezTo>
                  <a:cubicBezTo>
                    <a:pt x="1709937" y="286291"/>
                    <a:pt x="1695709" y="243227"/>
                    <a:pt x="1666115" y="272348"/>
                  </a:cubicBezTo>
                  <a:cubicBezTo>
                    <a:pt x="1628932" y="299287"/>
                    <a:pt x="1505905" y="214202"/>
                    <a:pt x="1539294" y="170474"/>
                  </a:cubicBezTo>
                  <a:cubicBezTo>
                    <a:pt x="1559498" y="121434"/>
                    <a:pt x="1527911" y="129971"/>
                    <a:pt x="1467204" y="96962"/>
                  </a:cubicBezTo>
                  <a:cubicBezTo>
                    <a:pt x="1450320" y="87855"/>
                    <a:pt x="1417216" y="68505"/>
                    <a:pt x="1401944" y="105214"/>
                  </a:cubicBezTo>
                  <a:cubicBezTo>
                    <a:pt x="1389708" y="134714"/>
                    <a:pt x="1370927" y="118778"/>
                    <a:pt x="1349489" y="112233"/>
                  </a:cubicBezTo>
                  <a:cubicBezTo>
                    <a:pt x="1282522" y="92788"/>
                    <a:pt x="1257006" y="107490"/>
                    <a:pt x="1255678" y="57786"/>
                  </a:cubicBezTo>
                  <a:cubicBezTo>
                    <a:pt x="1252168" y="-5292"/>
                    <a:pt x="1224376" y="22406"/>
                    <a:pt x="1166325" y="5711"/>
                  </a:cubicBezTo>
                  <a:cubicBezTo>
                    <a:pt x="1119182" y="-5102"/>
                    <a:pt x="1104005" y="-265"/>
                    <a:pt x="1095658" y="41661"/>
                  </a:cubicBezTo>
                  <a:cubicBezTo>
                    <a:pt x="1094615" y="57407"/>
                    <a:pt x="1086837" y="53708"/>
                    <a:pt x="1055155" y="52380"/>
                  </a:cubicBezTo>
                  <a:cubicBezTo>
                    <a:pt x="1031157" y="51526"/>
                    <a:pt x="992551" y="55510"/>
                    <a:pt x="992551" y="55510"/>
                  </a:cubicBezTo>
                  <a:cubicBezTo>
                    <a:pt x="956980" y="58545"/>
                    <a:pt x="937156" y="57597"/>
                    <a:pt x="934310" y="36065"/>
                  </a:cubicBezTo>
                  <a:cubicBezTo>
                    <a:pt x="930231" y="5237"/>
                    <a:pt x="928998" y="-4343"/>
                    <a:pt x="860134" y="1727"/>
                  </a:cubicBezTo>
                  <a:cubicBezTo>
                    <a:pt x="820484" y="9980"/>
                    <a:pt x="773341" y="-75"/>
                    <a:pt x="781689" y="36065"/>
                  </a:cubicBezTo>
                  <a:cubicBezTo>
                    <a:pt x="793641" y="87381"/>
                    <a:pt x="766796" y="77991"/>
                    <a:pt x="713204" y="96013"/>
                  </a:cubicBezTo>
                  <a:cubicBezTo>
                    <a:pt x="661887" y="109198"/>
                    <a:pt x="636940" y="122667"/>
                    <a:pt x="634095" y="111949"/>
                  </a:cubicBezTo>
                  <a:cubicBezTo>
                    <a:pt x="621858" y="64806"/>
                    <a:pt x="599378" y="82069"/>
                    <a:pt x="565894" y="95349"/>
                  </a:cubicBezTo>
                  <a:cubicBezTo>
                    <a:pt x="494753" y="123047"/>
                    <a:pt x="465917" y="113466"/>
                    <a:pt x="495038" y="183184"/>
                  </a:cubicBezTo>
                  <a:cubicBezTo>
                    <a:pt x="509645" y="218281"/>
                    <a:pt x="397906" y="297769"/>
                    <a:pt x="375995" y="277660"/>
                  </a:cubicBezTo>
                  <a:cubicBezTo>
                    <a:pt x="324014" y="229853"/>
                    <a:pt x="320031" y="267890"/>
                    <a:pt x="282847" y="302132"/>
                  </a:cubicBezTo>
                  <a:cubicBezTo>
                    <a:pt x="243767" y="340643"/>
                    <a:pt x="223848" y="349844"/>
                    <a:pt x="261316" y="399074"/>
                  </a:cubicBezTo>
                  <a:cubicBezTo>
                    <a:pt x="276967" y="419658"/>
                    <a:pt x="189036" y="530922"/>
                    <a:pt x="162572" y="517073"/>
                  </a:cubicBezTo>
                  <a:cubicBezTo>
                    <a:pt x="117421" y="499809"/>
                    <a:pt x="112204" y="517168"/>
                    <a:pt x="88016" y="572469"/>
                  </a:cubicBezTo>
                  <a:cubicBezTo>
                    <a:pt x="63638" y="632037"/>
                    <a:pt x="57662" y="639056"/>
                    <a:pt x="90956" y="658407"/>
                  </a:cubicBezTo>
                  <a:cubicBezTo>
                    <a:pt x="134305" y="672540"/>
                    <a:pt x="107840" y="805811"/>
                    <a:pt x="78530" y="809321"/>
                  </a:cubicBezTo>
                  <a:cubicBezTo>
                    <a:pt x="-15945" y="820703"/>
                    <a:pt x="19341" y="839484"/>
                    <a:pt x="5682" y="906452"/>
                  </a:cubicBezTo>
                  <a:cubicBezTo>
                    <a:pt x="-3330" y="966590"/>
                    <a:pt x="-6744" y="958717"/>
                    <a:pt x="35656" y="972187"/>
                  </a:cubicBezTo>
                  <a:cubicBezTo>
                    <a:pt x="81091" y="982146"/>
                    <a:pt x="73503" y="1012215"/>
                    <a:pt x="71037" y="1064859"/>
                  </a:cubicBezTo>
                  <a:cubicBezTo>
                    <a:pt x="69993" y="1093601"/>
                    <a:pt x="86972" y="1121677"/>
                    <a:pt x="45331" y="1128317"/>
                  </a:cubicBezTo>
                  <a:cubicBezTo>
                    <a:pt x="2741" y="1135147"/>
                    <a:pt x="18392" y="1166069"/>
                    <a:pt x="28542" y="1219378"/>
                  </a:cubicBezTo>
                  <a:cubicBezTo>
                    <a:pt x="40114" y="1251629"/>
                    <a:pt x="31482" y="1294313"/>
                    <a:pt x="70657" y="1283215"/>
                  </a:cubicBezTo>
                  <a:cubicBezTo>
                    <a:pt x="112583" y="1267944"/>
                    <a:pt x="170919" y="1389832"/>
                    <a:pt x="149008" y="1411743"/>
                  </a:cubicBezTo>
                  <a:cubicBezTo>
                    <a:pt x="105279" y="1451962"/>
                    <a:pt x="129183" y="1474917"/>
                    <a:pt x="166745" y="1530407"/>
                  </a:cubicBezTo>
                  <a:cubicBezTo>
                    <a:pt x="176420" y="1544635"/>
                    <a:pt x="198332" y="1572143"/>
                    <a:pt x="211896" y="1563321"/>
                  </a:cubicBezTo>
                  <a:cubicBezTo>
                    <a:pt x="267386" y="1527182"/>
                    <a:pt x="347064" y="1650114"/>
                    <a:pt x="321074" y="1675060"/>
                  </a:cubicBezTo>
                  <a:cubicBezTo>
                    <a:pt x="307320" y="1690427"/>
                    <a:pt x="310450" y="1706837"/>
                    <a:pt x="349151" y="1742407"/>
                  </a:cubicBezTo>
                  <a:cubicBezTo>
                    <a:pt x="390792" y="1773710"/>
                    <a:pt x="412040" y="1813833"/>
                    <a:pt x="436322" y="1780254"/>
                  </a:cubicBezTo>
                  <a:cubicBezTo>
                    <a:pt x="468573" y="1747530"/>
                    <a:pt x="603931" y="1811177"/>
                    <a:pt x="578225" y="1859742"/>
                  </a:cubicBezTo>
                  <a:cubicBezTo>
                    <a:pt x="566463" y="1911438"/>
                    <a:pt x="596153" y="1897874"/>
                    <a:pt x="661413" y="1920355"/>
                  </a:cubicBezTo>
                  <a:cubicBezTo>
                    <a:pt x="679530" y="1926615"/>
                    <a:pt x="715480" y="1940180"/>
                    <a:pt x="724491" y="1901384"/>
                  </a:cubicBezTo>
                  <a:cubicBezTo>
                    <a:pt x="731700" y="1870272"/>
                    <a:pt x="752853" y="1882887"/>
                    <a:pt x="775049" y="1885827"/>
                  </a:cubicBezTo>
                  <a:cubicBezTo>
                    <a:pt x="844293" y="1893890"/>
                    <a:pt x="881855" y="1874540"/>
                    <a:pt x="876543" y="1924054"/>
                  </a:cubicBezTo>
                  <a:cubicBezTo>
                    <a:pt x="872560" y="1961332"/>
                    <a:pt x="885555" y="1956305"/>
                    <a:pt x="926722" y="1959815"/>
                  </a:cubicBezTo>
                  <a:cubicBezTo>
                    <a:pt x="939906" y="1960573"/>
                    <a:pt x="997104" y="1961522"/>
                    <a:pt x="1005641" y="1960289"/>
                  </a:cubicBezTo>
                  <a:cubicBezTo>
                    <a:pt x="1021102" y="1960858"/>
                    <a:pt x="1037797" y="1955641"/>
                    <a:pt x="1038745" y="1935816"/>
                  </a:cubicBezTo>
                  <a:cubicBezTo>
                    <a:pt x="1039694" y="1914284"/>
                    <a:pt x="1035805" y="1906032"/>
                    <a:pt x="1042350" y="1899866"/>
                  </a:cubicBezTo>
                  <a:cubicBezTo>
                    <a:pt x="1051076" y="1894270"/>
                    <a:pt x="1083706" y="1892752"/>
                    <a:pt x="1114819" y="1887820"/>
                  </a:cubicBezTo>
                  <a:cubicBezTo>
                    <a:pt x="1167558" y="1883267"/>
                    <a:pt x="1194497" y="1874160"/>
                    <a:pt x="1195445" y="1885164"/>
                  </a:cubicBezTo>
                  <a:cubicBezTo>
                    <a:pt x="1199714" y="1933730"/>
                    <a:pt x="1224755" y="1920450"/>
                    <a:pt x="1259947" y="1912861"/>
                  </a:cubicBezTo>
                  <a:cubicBezTo>
                    <a:pt x="1334692" y="1897305"/>
                    <a:pt x="1361536" y="1911438"/>
                    <a:pt x="1344367" y="1837926"/>
                  </a:cubicBezTo>
                  <a:cubicBezTo>
                    <a:pt x="1335736" y="1800933"/>
                    <a:pt x="1459141" y="1740890"/>
                    <a:pt x="1477448" y="1764413"/>
                  </a:cubicBezTo>
                  <a:cubicBezTo>
                    <a:pt x="1520797" y="1820093"/>
                    <a:pt x="1531041" y="1783289"/>
                    <a:pt x="1573347" y="1755592"/>
                  </a:cubicBezTo>
                  <a:cubicBezTo>
                    <a:pt x="1618308" y="1724100"/>
                    <a:pt x="1639365" y="1718219"/>
                    <a:pt x="1610625" y="1663488"/>
                  </a:cubicBezTo>
                  <a:cubicBezTo>
                    <a:pt x="1598578" y="1640628"/>
                    <a:pt x="1703677" y="1545394"/>
                    <a:pt x="1727486" y="1563416"/>
                  </a:cubicBezTo>
                  <a:cubicBezTo>
                    <a:pt x="1769127" y="1587984"/>
                    <a:pt x="1777190" y="1571668"/>
                    <a:pt x="1810199" y="1521016"/>
                  </a:cubicBezTo>
                  <a:cubicBezTo>
                    <a:pt x="1844157" y="1466285"/>
                    <a:pt x="1851081" y="1460309"/>
                    <a:pt x="1821487" y="1435742"/>
                  </a:cubicBezTo>
                  <a:cubicBezTo>
                    <a:pt x="1781078" y="1414589"/>
                    <a:pt x="1829265" y="1287579"/>
                    <a:pt x="1858670" y="1289001"/>
                  </a:cubicBezTo>
                  <a:cubicBezTo>
                    <a:pt x="1953809" y="1293460"/>
                    <a:pt x="1922033" y="1269082"/>
                    <a:pt x="1946600" y="1205244"/>
                  </a:cubicBezTo>
                  <a:cubicBezTo>
                    <a:pt x="1965381" y="1147383"/>
                    <a:pt x="1967563" y="1155731"/>
                    <a:pt x="1927914" y="1135431"/>
                  </a:cubicBezTo>
                  <a:cubicBezTo>
                    <a:pt x="1884755" y="1118073"/>
                    <a:pt x="1897181" y="1089711"/>
                    <a:pt x="1908279" y="1038205"/>
                  </a:cubicBezTo>
                  <a:cubicBezTo>
                    <a:pt x="1914160" y="1009844"/>
                    <a:pt x="1902018" y="979301"/>
                    <a:pt x="1944134" y="979680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6A4191D-EC61-44C1-B795-27FE66B9601A}"/>
                </a:ext>
              </a:extLst>
            </p:cNvPr>
            <p:cNvSpPr/>
            <p:nvPr/>
          </p:nvSpPr>
          <p:spPr>
            <a:xfrm>
              <a:off x="5263459" y="5440299"/>
              <a:ext cx="900750" cy="874467"/>
            </a:xfrm>
            <a:custGeom>
              <a:avLst/>
              <a:gdLst>
                <a:gd name="connsiteX0" fmla="*/ 447715 w 900750"/>
                <a:gd name="connsiteY0" fmla="*/ 874467 h 874467"/>
                <a:gd name="connsiteX1" fmla="*/ 0 w 900750"/>
                <a:gd name="connsiteY1" fmla="*/ 437946 h 874467"/>
                <a:gd name="connsiteX2" fmla="*/ 446956 w 900750"/>
                <a:gd name="connsiteY2" fmla="*/ 1 h 874467"/>
                <a:gd name="connsiteX3" fmla="*/ 900741 w 900750"/>
                <a:gd name="connsiteY3" fmla="*/ 440887 h 874467"/>
                <a:gd name="connsiteX4" fmla="*/ 447715 w 900750"/>
                <a:gd name="connsiteY4" fmla="*/ 874467 h 87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750" h="874467">
                  <a:moveTo>
                    <a:pt x="447715" y="874467"/>
                  </a:moveTo>
                  <a:cubicBezTo>
                    <a:pt x="197298" y="874372"/>
                    <a:pt x="-190" y="681817"/>
                    <a:pt x="0" y="437946"/>
                  </a:cubicBezTo>
                  <a:cubicBezTo>
                    <a:pt x="190" y="193789"/>
                    <a:pt x="197393" y="570"/>
                    <a:pt x="446956" y="1"/>
                  </a:cubicBezTo>
                  <a:cubicBezTo>
                    <a:pt x="697562" y="-568"/>
                    <a:pt x="902353" y="198438"/>
                    <a:pt x="900741" y="440887"/>
                  </a:cubicBezTo>
                  <a:cubicBezTo>
                    <a:pt x="899129" y="680205"/>
                    <a:pt x="696044" y="874562"/>
                    <a:pt x="447715" y="874467"/>
                  </a:cubicBezTo>
                  <a:close/>
                </a:path>
              </a:pathLst>
            </a:custGeom>
            <a:solidFill>
              <a:srgbClr val="B5B4C1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8763450-0E6E-4B95-8507-106CA01509C8}"/>
                </a:ext>
              </a:extLst>
            </p:cNvPr>
            <p:cNvSpPr/>
            <p:nvPr/>
          </p:nvSpPr>
          <p:spPr>
            <a:xfrm>
              <a:off x="9020002" y="4897237"/>
              <a:ext cx="1977678" cy="1960883"/>
            </a:xfrm>
            <a:custGeom>
              <a:avLst/>
              <a:gdLst>
                <a:gd name="connsiteX0" fmla="*/ 1944134 w 1977678"/>
                <a:gd name="connsiteY0" fmla="*/ 979680 h 1960883"/>
                <a:gd name="connsiteX1" fmla="*/ 1975721 w 1977678"/>
                <a:gd name="connsiteY1" fmla="*/ 892698 h 1960883"/>
                <a:gd name="connsiteX2" fmla="*/ 1944704 w 1977678"/>
                <a:gd name="connsiteY2" fmla="*/ 822790 h 1960883"/>
                <a:gd name="connsiteX3" fmla="*/ 1888739 w 1977678"/>
                <a:gd name="connsiteY3" fmla="*/ 683164 h 1960883"/>
                <a:gd name="connsiteX4" fmla="*/ 1890826 w 1977678"/>
                <a:gd name="connsiteY4" fmla="*/ 563267 h 1960883"/>
                <a:gd name="connsiteX5" fmla="*/ 1851745 w 1977678"/>
                <a:gd name="connsiteY5" fmla="*/ 523334 h 1960883"/>
                <a:gd name="connsiteX6" fmla="*/ 1762487 w 1977678"/>
                <a:gd name="connsiteY6" fmla="*/ 395090 h 1960883"/>
                <a:gd name="connsiteX7" fmla="*/ 1745888 w 1977678"/>
                <a:gd name="connsiteY7" fmla="*/ 324044 h 1960883"/>
                <a:gd name="connsiteX8" fmla="*/ 1666115 w 1977678"/>
                <a:gd name="connsiteY8" fmla="*/ 272348 h 1960883"/>
                <a:gd name="connsiteX9" fmla="*/ 1539294 w 1977678"/>
                <a:gd name="connsiteY9" fmla="*/ 170474 h 1960883"/>
                <a:gd name="connsiteX10" fmla="*/ 1467204 w 1977678"/>
                <a:gd name="connsiteY10" fmla="*/ 96962 h 1960883"/>
                <a:gd name="connsiteX11" fmla="*/ 1401944 w 1977678"/>
                <a:gd name="connsiteY11" fmla="*/ 105214 h 1960883"/>
                <a:gd name="connsiteX12" fmla="*/ 1349490 w 1977678"/>
                <a:gd name="connsiteY12" fmla="*/ 112233 h 1960883"/>
                <a:gd name="connsiteX13" fmla="*/ 1255678 w 1977678"/>
                <a:gd name="connsiteY13" fmla="*/ 57786 h 1960883"/>
                <a:gd name="connsiteX14" fmla="*/ 1166325 w 1977678"/>
                <a:gd name="connsiteY14" fmla="*/ 5711 h 1960883"/>
                <a:gd name="connsiteX15" fmla="*/ 1095658 w 1977678"/>
                <a:gd name="connsiteY15" fmla="*/ 41661 h 1960883"/>
                <a:gd name="connsiteX16" fmla="*/ 1055155 w 1977678"/>
                <a:gd name="connsiteY16" fmla="*/ 52380 h 1960883"/>
                <a:gd name="connsiteX17" fmla="*/ 992551 w 1977678"/>
                <a:gd name="connsiteY17" fmla="*/ 55510 h 1960883"/>
                <a:gd name="connsiteX18" fmla="*/ 934310 w 1977678"/>
                <a:gd name="connsiteY18" fmla="*/ 36065 h 1960883"/>
                <a:gd name="connsiteX19" fmla="*/ 860134 w 1977678"/>
                <a:gd name="connsiteY19" fmla="*/ 1727 h 1960883"/>
                <a:gd name="connsiteX20" fmla="*/ 781689 w 1977678"/>
                <a:gd name="connsiteY20" fmla="*/ 36065 h 1960883"/>
                <a:gd name="connsiteX21" fmla="*/ 713204 w 1977678"/>
                <a:gd name="connsiteY21" fmla="*/ 96013 h 1960883"/>
                <a:gd name="connsiteX22" fmla="*/ 634095 w 1977678"/>
                <a:gd name="connsiteY22" fmla="*/ 111949 h 1960883"/>
                <a:gd name="connsiteX23" fmla="*/ 565894 w 1977678"/>
                <a:gd name="connsiteY23" fmla="*/ 95349 h 1960883"/>
                <a:gd name="connsiteX24" fmla="*/ 495038 w 1977678"/>
                <a:gd name="connsiteY24" fmla="*/ 183184 h 1960883"/>
                <a:gd name="connsiteX25" fmla="*/ 375995 w 1977678"/>
                <a:gd name="connsiteY25" fmla="*/ 277660 h 1960883"/>
                <a:gd name="connsiteX26" fmla="*/ 282848 w 1977678"/>
                <a:gd name="connsiteY26" fmla="*/ 302132 h 1960883"/>
                <a:gd name="connsiteX27" fmla="*/ 261316 w 1977678"/>
                <a:gd name="connsiteY27" fmla="*/ 399074 h 1960883"/>
                <a:gd name="connsiteX28" fmla="*/ 162572 w 1977678"/>
                <a:gd name="connsiteY28" fmla="*/ 517073 h 1960883"/>
                <a:gd name="connsiteX29" fmla="*/ 88016 w 1977678"/>
                <a:gd name="connsiteY29" fmla="*/ 572469 h 1960883"/>
                <a:gd name="connsiteX30" fmla="*/ 90956 w 1977678"/>
                <a:gd name="connsiteY30" fmla="*/ 658407 h 1960883"/>
                <a:gd name="connsiteX31" fmla="*/ 78530 w 1977678"/>
                <a:gd name="connsiteY31" fmla="*/ 809321 h 1960883"/>
                <a:gd name="connsiteX32" fmla="*/ 5682 w 1977678"/>
                <a:gd name="connsiteY32" fmla="*/ 906452 h 1960883"/>
                <a:gd name="connsiteX33" fmla="*/ 35656 w 1977678"/>
                <a:gd name="connsiteY33" fmla="*/ 972187 h 1960883"/>
                <a:gd name="connsiteX34" fmla="*/ 71037 w 1977678"/>
                <a:gd name="connsiteY34" fmla="*/ 1064859 h 1960883"/>
                <a:gd name="connsiteX35" fmla="*/ 45331 w 1977678"/>
                <a:gd name="connsiteY35" fmla="*/ 1128317 h 1960883"/>
                <a:gd name="connsiteX36" fmla="*/ 28542 w 1977678"/>
                <a:gd name="connsiteY36" fmla="*/ 1219378 h 1960883"/>
                <a:gd name="connsiteX37" fmla="*/ 70658 w 1977678"/>
                <a:gd name="connsiteY37" fmla="*/ 1283215 h 1960883"/>
                <a:gd name="connsiteX38" fmla="*/ 149007 w 1977678"/>
                <a:gd name="connsiteY38" fmla="*/ 1411743 h 1960883"/>
                <a:gd name="connsiteX39" fmla="*/ 166746 w 1977678"/>
                <a:gd name="connsiteY39" fmla="*/ 1530407 h 1960883"/>
                <a:gd name="connsiteX40" fmla="*/ 211896 w 1977678"/>
                <a:gd name="connsiteY40" fmla="*/ 1563321 h 1960883"/>
                <a:gd name="connsiteX41" fmla="*/ 321074 w 1977678"/>
                <a:gd name="connsiteY41" fmla="*/ 1675060 h 1960883"/>
                <a:gd name="connsiteX42" fmla="*/ 349151 w 1977678"/>
                <a:gd name="connsiteY42" fmla="*/ 1742407 h 1960883"/>
                <a:gd name="connsiteX43" fmla="*/ 436323 w 1977678"/>
                <a:gd name="connsiteY43" fmla="*/ 1780254 h 1960883"/>
                <a:gd name="connsiteX44" fmla="*/ 578225 w 1977678"/>
                <a:gd name="connsiteY44" fmla="*/ 1859742 h 1960883"/>
                <a:gd name="connsiteX45" fmla="*/ 661413 w 1977678"/>
                <a:gd name="connsiteY45" fmla="*/ 1920355 h 1960883"/>
                <a:gd name="connsiteX46" fmla="*/ 724492 w 1977678"/>
                <a:gd name="connsiteY46" fmla="*/ 1901384 h 1960883"/>
                <a:gd name="connsiteX47" fmla="*/ 775049 w 1977678"/>
                <a:gd name="connsiteY47" fmla="*/ 1885827 h 1960883"/>
                <a:gd name="connsiteX48" fmla="*/ 876543 w 1977678"/>
                <a:gd name="connsiteY48" fmla="*/ 1924054 h 1960883"/>
                <a:gd name="connsiteX49" fmla="*/ 926722 w 1977678"/>
                <a:gd name="connsiteY49" fmla="*/ 1959815 h 1960883"/>
                <a:gd name="connsiteX50" fmla="*/ 1005641 w 1977678"/>
                <a:gd name="connsiteY50" fmla="*/ 1960289 h 1960883"/>
                <a:gd name="connsiteX51" fmla="*/ 1038745 w 1977678"/>
                <a:gd name="connsiteY51" fmla="*/ 1935816 h 1960883"/>
                <a:gd name="connsiteX52" fmla="*/ 1042350 w 1977678"/>
                <a:gd name="connsiteY52" fmla="*/ 1899866 h 1960883"/>
                <a:gd name="connsiteX53" fmla="*/ 1114819 w 1977678"/>
                <a:gd name="connsiteY53" fmla="*/ 1887820 h 1960883"/>
                <a:gd name="connsiteX54" fmla="*/ 1195445 w 1977678"/>
                <a:gd name="connsiteY54" fmla="*/ 1885164 h 1960883"/>
                <a:gd name="connsiteX55" fmla="*/ 1259947 w 1977678"/>
                <a:gd name="connsiteY55" fmla="*/ 1912861 h 1960883"/>
                <a:gd name="connsiteX56" fmla="*/ 1344367 w 1977678"/>
                <a:gd name="connsiteY56" fmla="*/ 1837926 h 1960883"/>
                <a:gd name="connsiteX57" fmla="*/ 1477449 w 1977678"/>
                <a:gd name="connsiteY57" fmla="*/ 1764413 h 1960883"/>
                <a:gd name="connsiteX58" fmla="*/ 1573347 w 1977678"/>
                <a:gd name="connsiteY58" fmla="*/ 1755592 h 1960883"/>
                <a:gd name="connsiteX59" fmla="*/ 1610625 w 1977678"/>
                <a:gd name="connsiteY59" fmla="*/ 1663488 h 1960883"/>
                <a:gd name="connsiteX60" fmla="*/ 1727486 w 1977678"/>
                <a:gd name="connsiteY60" fmla="*/ 1563416 h 1960883"/>
                <a:gd name="connsiteX61" fmla="*/ 1810199 w 1977678"/>
                <a:gd name="connsiteY61" fmla="*/ 1521016 h 1960883"/>
                <a:gd name="connsiteX62" fmla="*/ 1821487 w 1977678"/>
                <a:gd name="connsiteY62" fmla="*/ 1435742 h 1960883"/>
                <a:gd name="connsiteX63" fmla="*/ 1858670 w 1977678"/>
                <a:gd name="connsiteY63" fmla="*/ 1289001 h 1960883"/>
                <a:gd name="connsiteX64" fmla="*/ 1946600 w 1977678"/>
                <a:gd name="connsiteY64" fmla="*/ 1205244 h 1960883"/>
                <a:gd name="connsiteX65" fmla="*/ 1927914 w 1977678"/>
                <a:gd name="connsiteY65" fmla="*/ 1135431 h 1960883"/>
                <a:gd name="connsiteX66" fmla="*/ 1908278 w 1977678"/>
                <a:gd name="connsiteY66" fmla="*/ 1038205 h 1960883"/>
                <a:gd name="connsiteX67" fmla="*/ 1944134 w 1977678"/>
                <a:gd name="connsiteY67" fmla="*/ 979680 h 196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977678" h="1960883">
                  <a:moveTo>
                    <a:pt x="1944134" y="979680"/>
                  </a:moveTo>
                  <a:cubicBezTo>
                    <a:pt x="1987293" y="980059"/>
                    <a:pt x="1976954" y="946860"/>
                    <a:pt x="1975721" y="892698"/>
                  </a:cubicBezTo>
                  <a:cubicBezTo>
                    <a:pt x="1969650" y="858930"/>
                    <a:pt x="1985207" y="818237"/>
                    <a:pt x="1944704" y="822790"/>
                  </a:cubicBezTo>
                  <a:cubicBezTo>
                    <a:pt x="1900786" y="830948"/>
                    <a:pt x="1863507" y="701092"/>
                    <a:pt x="1888739" y="683164"/>
                  </a:cubicBezTo>
                  <a:cubicBezTo>
                    <a:pt x="1938443" y="650724"/>
                    <a:pt x="1918713" y="624165"/>
                    <a:pt x="1890826" y="563267"/>
                  </a:cubicBezTo>
                  <a:cubicBezTo>
                    <a:pt x="1883711" y="547617"/>
                    <a:pt x="1866543" y="516884"/>
                    <a:pt x="1851745" y="523334"/>
                  </a:cubicBezTo>
                  <a:cubicBezTo>
                    <a:pt x="1791134" y="549798"/>
                    <a:pt x="1732798" y="415484"/>
                    <a:pt x="1762487" y="395090"/>
                  </a:cubicBezTo>
                  <a:cubicBezTo>
                    <a:pt x="1778613" y="382285"/>
                    <a:pt x="1778233" y="365495"/>
                    <a:pt x="1745888" y="324044"/>
                  </a:cubicBezTo>
                  <a:cubicBezTo>
                    <a:pt x="1709938" y="286291"/>
                    <a:pt x="1695710" y="243227"/>
                    <a:pt x="1666115" y="272348"/>
                  </a:cubicBezTo>
                  <a:cubicBezTo>
                    <a:pt x="1628932" y="299287"/>
                    <a:pt x="1505905" y="214202"/>
                    <a:pt x="1539294" y="170474"/>
                  </a:cubicBezTo>
                  <a:cubicBezTo>
                    <a:pt x="1559498" y="121434"/>
                    <a:pt x="1527912" y="129971"/>
                    <a:pt x="1467204" y="96962"/>
                  </a:cubicBezTo>
                  <a:cubicBezTo>
                    <a:pt x="1450320" y="87855"/>
                    <a:pt x="1417216" y="68505"/>
                    <a:pt x="1401944" y="105214"/>
                  </a:cubicBezTo>
                  <a:cubicBezTo>
                    <a:pt x="1389708" y="134714"/>
                    <a:pt x="1370927" y="118778"/>
                    <a:pt x="1349490" y="112233"/>
                  </a:cubicBezTo>
                  <a:cubicBezTo>
                    <a:pt x="1282522" y="92788"/>
                    <a:pt x="1257006" y="107490"/>
                    <a:pt x="1255678" y="57786"/>
                  </a:cubicBezTo>
                  <a:cubicBezTo>
                    <a:pt x="1252169" y="-5292"/>
                    <a:pt x="1224376" y="22406"/>
                    <a:pt x="1166325" y="5711"/>
                  </a:cubicBezTo>
                  <a:cubicBezTo>
                    <a:pt x="1119182" y="-5102"/>
                    <a:pt x="1104006" y="-265"/>
                    <a:pt x="1095658" y="41661"/>
                  </a:cubicBezTo>
                  <a:cubicBezTo>
                    <a:pt x="1094615" y="57407"/>
                    <a:pt x="1086837" y="53708"/>
                    <a:pt x="1055155" y="52380"/>
                  </a:cubicBezTo>
                  <a:cubicBezTo>
                    <a:pt x="1031157" y="51526"/>
                    <a:pt x="992551" y="55510"/>
                    <a:pt x="992551" y="55510"/>
                  </a:cubicBezTo>
                  <a:cubicBezTo>
                    <a:pt x="956981" y="58545"/>
                    <a:pt x="937156" y="57597"/>
                    <a:pt x="934310" y="36065"/>
                  </a:cubicBezTo>
                  <a:cubicBezTo>
                    <a:pt x="930232" y="5237"/>
                    <a:pt x="928998" y="-4343"/>
                    <a:pt x="860134" y="1727"/>
                  </a:cubicBezTo>
                  <a:cubicBezTo>
                    <a:pt x="820485" y="9980"/>
                    <a:pt x="773341" y="-75"/>
                    <a:pt x="781689" y="36065"/>
                  </a:cubicBezTo>
                  <a:cubicBezTo>
                    <a:pt x="793640" y="87381"/>
                    <a:pt x="766796" y="77991"/>
                    <a:pt x="713204" y="96013"/>
                  </a:cubicBezTo>
                  <a:cubicBezTo>
                    <a:pt x="661887" y="109198"/>
                    <a:pt x="636940" y="122667"/>
                    <a:pt x="634095" y="111949"/>
                  </a:cubicBezTo>
                  <a:cubicBezTo>
                    <a:pt x="621859" y="64806"/>
                    <a:pt x="599378" y="82069"/>
                    <a:pt x="565894" y="95349"/>
                  </a:cubicBezTo>
                  <a:cubicBezTo>
                    <a:pt x="494753" y="123047"/>
                    <a:pt x="465917" y="113466"/>
                    <a:pt x="495038" y="183184"/>
                  </a:cubicBezTo>
                  <a:cubicBezTo>
                    <a:pt x="509645" y="218281"/>
                    <a:pt x="397907" y="297769"/>
                    <a:pt x="375995" y="277660"/>
                  </a:cubicBezTo>
                  <a:cubicBezTo>
                    <a:pt x="324014" y="229853"/>
                    <a:pt x="320031" y="267890"/>
                    <a:pt x="282848" y="302132"/>
                  </a:cubicBezTo>
                  <a:cubicBezTo>
                    <a:pt x="243768" y="340643"/>
                    <a:pt x="223848" y="349844"/>
                    <a:pt x="261316" y="399074"/>
                  </a:cubicBezTo>
                  <a:cubicBezTo>
                    <a:pt x="276967" y="419658"/>
                    <a:pt x="189036" y="530922"/>
                    <a:pt x="162572" y="517073"/>
                  </a:cubicBezTo>
                  <a:cubicBezTo>
                    <a:pt x="117421" y="499809"/>
                    <a:pt x="112204" y="517168"/>
                    <a:pt x="88016" y="572469"/>
                  </a:cubicBezTo>
                  <a:cubicBezTo>
                    <a:pt x="63638" y="632037"/>
                    <a:pt x="57663" y="639056"/>
                    <a:pt x="90956" y="658407"/>
                  </a:cubicBezTo>
                  <a:cubicBezTo>
                    <a:pt x="134305" y="672540"/>
                    <a:pt x="107841" y="805811"/>
                    <a:pt x="78530" y="809321"/>
                  </a:cubicBezTo>
                  <a:cubicBezTo>
                    <a:pt x="-15945" y="820703"/>
                    <a:pt x="19341" y="839484"/>
                    <a:pt x="5682" y="906452"/>
                  </a:cubicBezTo>
                  <a:cubicBezTo>
                    <a:pt x="-3330" y="966590"/>
                    <a:pt x="-6744" y="958717"/>
                    <a:pt x="35656" y="972187"/>
                  </a:cubicBezTo>
                  <a:cubicBezTo>
                    <a:pt x="81091" y="982146"/>
                    <a:pt x="73503" y="1012215"/>
                    <a:pt x="71037" y="1064859"/>
                  </a:cubicBezTo>
                  <a:cubicBezTo>
                    <a:pt x="69994" y="1093601"/>
                    <a:pt x="86972" y="1121677"/>
                    <a:pt x="45331" y="1128317"/>
                  </a:cubicBezTo>
                  <a:cubicBezTo>
                    <a:pt x="2741" y="1135147"/>
                    <a:pt x="18393" y="1166069"/>
                    <a:pt x="28542" y="1219378"/>
                  </a:cubicBezTo>
                  <a:cubicBezTo>
                    <a:pt x="40114" y="1251629"/>
                    <a:pt x="31483" y="1294313"/>
                    <a:pt x="70658" y="1283215"/>
                  </a:cubicBezTo>
                  <a:cubicBezTo>
                    <a:pt x="112583" y="1267944"/>
                    <a:pt x="170919" y="1389832"/>
                    <a:pt x="149007" y="1411743"/>
                  </a:cubicBezTo>
                  <a:cubicBezTo>
                    <a:pt x="105279" y="1451962"/>
                    <a:pt x="129183" y="1474917"/>
                    <a:pt x="166746" y="1530407"/>
                  </a:cubicBezTo>
                  <a:cubicBezTo>
                    <a:pt x="176420" y="1544635"/>
                    <a:pt x="198332" y="1572143"/>
                    <a:pt x="211896" y="1563321"/>
                  </a:cubicBezTo>
                  <a:cubicBezTo>
                    <a:pt x="267386" y="1527182"/>
                    <a:pt x="347064" y="1650114"/>
                    <a:pt x="321074" y="1675060"/>
                  </a:cubicBezTo>
                  <a:cubicBezTo>
                    <a:pt x="307320" y="1690427"/>
                    <a:pt x="310450" y="1706837"/>
                    <a:pt x="349151" y="1742407"/>
                  </a:cubicBezTo>
                  <a:cubicBezTo>
                    <a:pt x="390793" y="1773710"/>
                    <a:pt x="412040" y="1813833"/>
                    <a:pt x="436323" y="1780254"/>
                  </a:cubicBezTo>
                  <a:cubicBezTo>
                    <a:pt x="468573" y="1747530"/>
                    <a:pt x="603931" y="1811177"/>
                    <a:pt x="578225" y="1859742"/>
                  </a:cubicBezTo>
                  <a:cubicBezTo>
                    <a:pt x="566463" y="1911438"/>
                    <a:pt x="596153" y="1897874"/>
                    <a:pt x="661413" y="1920355"/>
                  </a:cubicBezTo>
                  <a:cubicBezTo>
                    <a:pt x="679531" y="1926615"/>
                    <a:pt x="715480" y="1940180"/>
                    <a:pt x="724492" y="1901384"/>
                  </a:cubicBezTo>
                  <a:cubicBezTo>
                    <a:pt x="731701" y="1870272"/>
                    <a:pt x="752853" y="1882887"/>
                    <a:pt x="775049" y="1885827"/>
                  </a:cubicBezTo>
                  <a:cubicBezTo>
                    <a:pt x="844293" y="1893890"/>
                    <a:pt x="881855" y="1874540"/>
                    <a:pt x="876543" y="1924054"/>
                  </a:cubicBezTo>
                  <a:cubicBezTo>
                    <a:pt x="872560" y="1961332"/>
                    <a:pt x="885555" y="1956305"/>
                    <a:pt x="926722" y="1959815"/>
                  </a:cubicBezTo>
                  <a:cubicBezTo>
                    <a:pt x="939906" y="1960573"/>
                    <a:pt x="997104" y="1961522"/>
                    <a:pt x="1005641" y="1960289"/>
                  </a:cubicBezTo>
                  <a:cubicBezTo>
                    <a:pt x="1021102" y="1960858"/>
                    <a:pt x="1037797" y="1955641"/>
                    <a:pt x="1038745" y="1935816"/>
                  </a:cubicBezTo>
                  <a:cubicBezTo>
                    <a:pt x="1039694" y="1914284"/>
                    <a:pt x="1035805" y="1906032"/>
                    <a:pt x="1042350" y="1899866"/>
                  </a:cubicBezTo>
                  <a:cubicBezTo>
                    <a:pt x="1051077" y="1894270"/>
                    <a:pt x="1083707" y="1892752"/>
                    <a:pt x="1114819" y="1887820"/>
                  </a:cubicBezTo>
                  <a:cubicBezTo>
                    <a:pt x="1167558" y="1883267"/>
                    <a:pt x="1194497" y="1874160"/>
                    <a:pt x="1195445" y="1885164"/>
                  </a:cubicBezTo>
                  <a:cubicBezTo>
                    <a:pt x="1199714" y="1933730"/>
                    <a:pt x="1224756" y="1920450"/>
                    <a:pt x="1259947" y="1912861"/>
                  </a:cubicBezTo>
                  <a:cubicBezTo>
                    <a:pt x="1334692" y="1897305"/>
                    <a:pt x="1361536" y="1911438"/>
                    <a:pt x="1344367" y="1837926"/>
                  </a:cubicBezTo>
                  <a:cubicBezTo>
                    <a:pt x="1335736" y="1800933"/>
                    <a:pt x="1459142" y="1740890"/>
                    <a:pt x="1477449" y="1764413"/>
                  </a:cubicBezTo>
                  <a:cubicBezTo>
                    <a:pt x="1520798" y="1820093"/>
                    <a:pt x="1531041" y="1783289"/>
                    <a:pt x="1573347" y="1755592"/>
                  </a:cubicBezTo>
                  <a:cubicBezTo>
                    <a:pt x="1618308" y="1724100"/>
                    <a:pt x="1639366" y="1718219"/>
                    <a:pt x="1610625" y="1663488"/>
                  </a:cubicBezTo>
                  <a:cubicBezTo>
                    <a:pt x="1598578" y="1640628"/>
                    <a:pt x="1703677" y="1545394"/>
                    <a:pt x="1727486" y="1563416"/>
                  </a:cubicBezTo>
                  <a:cubicBezTo>
                    <a:pt x="1769127" y="1587984"/>
                    <a:pt x="1777190" y="1571668"/>
                    <a:pt x="1810199" y="1521016"/>
                  </a:cubicBezTo>
                  <a:cubicBezTo>
                    <a:pt x="1844157" y="1466285"/>
                    <a:pt x="1851081" y="1460309"/>
                    <a:pt x="1821487" y="1435742"/>
                  </a:cubicBezTo>
                  <a:cubicBezTo>
                    <a:pt x="1781079" y="1414589"/>
                    <a:pt x="1829265" y="1287579"/>
                    <a:pt x="1858670" y="1289001"/>
                  </a:cubicBezTo>
                  <a:cubicBezTo>
                    <a:pt x="1953809" y="1293460"/>
                    <a:pt x="1922033" y="1269082"/>
                    <a:pt x="1946600" y="1205244"/>
                  </a:cubicBezTo>
                  <a:cubicBezTo>
                    <a:pt x="1965381" y="1147383"/>
                    <a:pt x="1967563" y="1155731"/>
                    <a:pt x="1927914" y="1135431"/>
                  </a:cubicBezTo>
                  <a:cubicBezTo>
                    <a:pt x="1884755" y="1118073"/>
                    <a:pt x="1897181" y="1089711"/>
                    <a:pt x="1908278" y="1038205"/>
                  </a:cubicBezTo>
                  <a:cubicBezTo>
                    <a:pt x="1914066" y="1009844"/>
                    <a:pt x="1902019" y="979301"/>
                    <a:pt x="1944134" y="979680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5612C6-9222-4374-A219-E9A952984912}"/>
                </a:ext>
              </a:extLst>
            </p:cNvPr>
            <p:cNvSpPr/>
            <p:nvPr/>
          </p:nvSpPr>
          <p:spPr>
            <a:xfrm>
              <a:off x="9254094" y="254021"/>
              <a:ext cx="732865" cy="4374833"/>
            </a:xfrm>
            <a:custGeom>
              <a:avLst/>
              <a:gdLst>
                <a:gd name="connsiteX0" fmla="*/ 731805 w 732865"/>
                <a:gd name="connsiteY0" fmla="*/ 4322248 h 4374833"/>
                <a:gd name="connsiteX1" fmla="*/ 693199 w 732865"/>
                <a:gd name="connsiteY1" fmla="*/ 4374797 h 4374833"/>
                <a:gd name="connsiteX2" fmla="*/ 317858 w 732865"/>
                <a:gd name="connsiteY2" fmla="*/ 4370339 h 4374833"/>
                <a:gd name="connsiteX3" fmla="*/ 0 w 732865"/>
                <a:gd name="connsiteY3" fmla="*/ 4648 h 4374833"/>
                <a:gd name="connsiteX4" fmla="*/ 400951 w 732865"/>
                <a:gd name="connsiteY4" fmla="*/ 0 h 4374833"/>
                <a:gd name="connsiteX5" fmla="*/ 731805 w 732865"/>
                <a:gd name="connsiteY5" fmla="*/ 4322248 h 437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2865" h="4374833">
                  <a:moveTo>
                    <a:pt x="731805" y="4322248"/>
                  </a:moveTo>
                  <a:cubicBezTo>
                    <a:pt x="733986" y="4350609"/>
                    <a:pt x="737022" y="4375935"/>
                    <a:pt x="693199" y="4374797"/>
                  </a:cubicBezTo>
                  <a:cubicBezTo>
                    <a:pt x="568180" y="4371477"/>
                    <a:pt x="442972" y="4371572"/>
                    <a:pt x="317858" y="4370339"/>
                  </a:cubicBezTo>
                  <a:cubicBezTo>
                    <a:pt x="257720" y="3491509"/>
                    <a:pt x="12047" y="90681"/>
                    <a:pt x="0" y="4648"/>
                  </a:cubicBezTo>
                  <a:cubicBezTo>
                    <a:pt x="161632" y="0"/>
                    <a:pt x="252313" y="3130"/>
                    <a:pt x="400951" y="0"/>
                  </a:cubicBezTo>
                  <a:cubicBezTo>
                    <a:pt x="430451" y="279347"/>
                    <a:pt x="719948" y="4170385"/>
                    <a:pt x="731805" y="4322248"/>
                  </a:cubicBezTo>
                  <a:close/>
                </a:path>
              </a:pathLst>
            </a:custGeom>
            <a:solidFill>
              <a:srgbClr val="425D78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BC52311-2048-45C5-9484-8E3D539E7E6B}"/>
                </a:ext>
              </a:extLst>
            </p:cNvPr>
            <p:cNvSpPr/>
            <p:nvPr/>
          </p:nvSpPr>
          <p:spPr>
            <a:xfrm>
              <a:off x="6107451" y="1116209"/>
              <a:ext cx="493877" cy="640083"/>
            </a:xfrm>
            <a:custGeom>
              <a:avLst/>
              <a:gdLst>
                <a:gd name="connsiteX0" fmla="*/ 481603 w 493877"/>
                <a:gd name="connsiteY0" fmla="*/ 35707 h 640083"/>
                <a:gd name="connsiteX1" fmla="*/ 466901 w 493877"/>
                <a:gd name="connsiteY1" fmla="*/ 103433 h 640083"/>
                <a:gd name="connsiteX2" fmla="*/ 361138 w 493877"/>
                <a:gd name="connsiteY2" fmla="*/ 77538 h 640083"/>
                <a:gd name="connsiteX3" fmla="*/ 260118 w 493877"/>
                <a:gd name="connsiteY3" fmla="*/ 136063 h 640083"/>
                <a:gd name="connsiteX4" fmla="*/ 239345 w 493877"/>
                <a:gd name="connsiteY4" fmla="*/ 215172 h 640083"/>
                <a:gd name="connsiteX5" fmla="*/ 261351 w 493877"/>
                <a:gd name="connsiteY5" fmla="*/ 253114 h 640083"/>
                <a:gd name="connsiteX6" fmla="*/ 303087 w 493877"/>
                <a:gd name="connsiteY6" fmla="*/ 332982 h 640083"/>
                <a:gd name="connsiteX7" fmla="*/ 247407 w 493877"/>
                <a:gd name="connsiteY7" fmla="*/ 585864 h 640083"/>
                <a:gd name="connsiteX8" fmla="*/ 174843 w 493877"/>
                <a:gd name="connsiteY8" fmla="*/ 638509 h 640083"/>
                <a:gd name="connsiteX9" fmla="*/ 18143 w 493877"/>
                <a:gd name="connsiteY9" fmla="*/ 443867 h 640083"/>
                <a:gd name="connsiteX10" fmla="*/ 51532 w 493877"/>
                <a:gd name="connsiteY10" fmla="*/ 297696 h 640083"/>
                <a:gd name="connsiteX11" fmla="*/ 137471 w 493877"/>
                <a:gd name="connsiteY11" fmla="*/ 228072 h 640083"/>
                <a:gd name="connsiteX12" fmla="*/ 168773 w 493877"/>
                <a:gd name="connsiteY12" fmla="*/ 203694 h 640083"/>
                <a:gd name="connsiteX13" fmla="*/ 191727 w 493877"/>
                <a:gd name="connsiteY13" fmla="*/ 111306 h 640083"/>
                <a:gd name="connsiteX14" fmla="*/ 362751 w 493877"/>
                <a:gd name="connsiteY14" fmla="*/ 5258 h 640083"/>
                <a:gd name="connsiteX15" fmla="*/ 481603 w 493877"/>
                <a:gd name="connsiteY15" fmla="*/ 35707 h 64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3877" h="640083">
                  <a:moveTo>
                    <a:pt x="481603" y="35707"/>
                  </a:moveTo>
                  <a:cubicBezTo>
                    <a:pt x="499436" y="63215"/>
                    <a:pt x="500479" y="87023"/>
                    <a:pt x="466901" y="103433"/>
                  </a:cubicBezTo>
                  <a:cubicBezTo>
                    <a:pt x="431615" y="94896"/>
                    <a:pt x="396139" y="87023"/>
                    <a:pt x="361138" y="77538"/>
                  </a:cubicBezTo>
                  <a:cubicBezTo>
                    <a:pt x="307260" y="63025"/>
                    <a:pt x="272734" y="79530"/>
                    <a:pt x="260118" y="136063"/>
                  </a:cubicBezTo>
                  <a:cubicBezTo>
                    <a:pt x="254237" y="162622"/>
                    <a:pt x="246649" y="188897"/>
                    <a:pt x="239345" y="215172"/>
                  </a:cubicBezTo>
                  <a:cubicBezTo>
                    <a:pt x="233654" y="235661"/>
                    <a:pt x="234697" y="247992"/>
                    <a:pt x="261351" y="253114"/>
                  </a:cubicBezTo>
                  <a:cubicBezTo>
                    <a:pt x="305364" y="261556"/>
                    <a:pt x="309727" y="298644"/>
                    <a:pt x="303087" y="332982"/>
                  </a:cubicBezTo>
                  <a:cubicBezTo>
                    <a:pt x="286772" y="417687"/>
                    <a:pt x="266568" y="501633"/>
                    <a:pt x="247407" y="585864"/>
                  </a:cubicBezTo>
                  <a:cubicBezTo>
                    <a:pt x="238681" y="624091"/>
                    <a:pt x="218381" y="646382"/>
                    <a:pt x="174843" y="638509"/>
                  </a:cubicBezTo>
                  <a:cubicBezTo>
                    <a:pt x="-17902" y="603792"/>
                    <a:pt x="-17143" y="625134"/>
                    <a:pt x="18143" y="443867"/>
                  </a:cubicBezTo>
                  <a:cubicBezTo>
                    <a:pt x="27724" y="394827"/>
                    <a:pt x="40909" y="346546"/>
                    <a:pt x="51532" y="297696"/>
                  </a:cubicBezTo>
                  <a:cubicBezTo>
                    <a:pt x="61682" y="251122"/>
                    <a:pt x="77902" y="213370"/>
                    <a:pt x="137471" y="228072"/>
                  </a:cubicBezTo>
                  <a:cubicBezTo>
                    <a:pt x="157770" y="233099"/>
                    <a:pt x="165073" y="222855"/>
                    <a:pt x="168773" y="203694"/>
                  </a:cubicBezTo>
                  <a:cubicBezTo>
                    <a:pt x="174748" y="172582"/>
                    <a:pt x="183286" y="141849"/>
                    <a:pt x="191727" y="111306"/>
                  </a:cubicBezTo>
                  <a:cubicBezTo>
                    <a:pt x="217243" y="18823"/>
                    <a:pt x="269318" y="-13902"/>
                    <a:pt x="362751" y="5258"/>
                  </a:cubicBezTo>
                  <a:cubicBezTo>
                    <a:pt x="402684" y="13511"/>
                    <a:pt x="442049" y="25462"/>
                    <a:pt x="481603" y="35707"/>
                  </a:cubicBezTo>
                  <a:close/>
                </a:path>
              </a:pathLst>
            </a:custGeom>
            <a:solidFill>
              <a:srgbClr val="0C0C0C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8DE404E-AEF0-42F5-95BF-49104E3A96E9}"/>
                </a:ext>
              </a:extLst>
            </p:cNvPr>
            <p:cNvSpPr/>
            <p:nvPr/>
          </p:nvSpPr>
          <p:spPr>
            <a:xfrm>
              <a:off x="9655046" y="251024"/>
              <a:ext cx="124508" cy="248765"/>
            </a:xfrm>
            <a:custGeom>
              <a:avLst/>
              <a:gdLst>
                <a:gd name="connsiteX0" fmla="*/ 0 w 124508"/>
                <a:gd name="connsiteY0" fmla="*/ 2902 h 248765"/>
                <a:gd name="connsiteX1" fmla="*/ 73323 w 124508"/>
                <a:gd name="connsiteY1" fmla="*/ 720 h 248765"/>
                <a:gd name="connsiteX2" fmla="*/ 119422 w 124508"/>
                <a:gd name="connsiteY2" fmla="*/ 30505 h 248765"/>
                <a:gd name="connsiteX3" fmla="*/ 117809 w 124508"/>
                <a:gd name="connsiteY3" fmla="*/ 207314 h 248765"/>
                <a:gd name="connsiteX4" fmla="*/ 21057 w 124508"/>
                <a:gd name="connsiteY4" fmla="*/ 248765 h 248765"/>
                <a:gd name="connsiteX5" fmla="*/ 0 w 124508"/>
                <a:gd name="connsiteY5" fmla="*/ 2902 h 24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508" h="248765">
                  <a:moveTo>
                    <a:pt x="0" y="2902"/>
                  </a:moveTo>
                  <a:cubicBezTo>
                    <a:pt x="24947" y="-2789"/>
                    <a:pt x="39933" y="2902"/>
                    <a:pt x="73323" y="720"/>
                  </a:cubicBezTo>
                  <a:cubicBezTo>
                    <a:pt x="97700" y="-3074"/>
                    <a:pt x="118189" y="8309"/>
                    <a:pt x="119422" y="30505"/>
                  </a:cubicBezTo>
                  <a:cubicBezTo>
                    <a:pt x="122742" y="89504"/>
                    <a:pt x="129761" y="150686"/>
                    <a:pt x="117809" y="207314"/>
                  </a:cubicBezTo>
                  <a:cubicBezTo>
                    <a:pt x="107376" y="256638"/>
                    <a:pt x="57292" y="244402"/>
                    <a:pt x="21057" y="248765"/>
                  </a:cubicBezTo>
                  <a:cubicBezTo>
                    <a:pt x="17264" y="159033"/>
                    <a:pt x="8537" y="94152"/>
                    <a:pt x="0" y="290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0EA6371-6DDA-4FC8-928C-67FDCEA30FEF}"/>
                </a:ext>
              </a:extLst>
            </p:cNvPr>
            <p:cNvSpPr/>
            <p:nvPr/>
          </p:nvSpPr>
          <p:spPr>
            <a:xfrm>
              <a:off x="9558483" y="5440299"/>
              <a:ext cx="900750" cy="874467"/>
            </a:xfrm>
            <a:custGeom>
              <a:avLst/>
              <a:gdLst>
                <a:gd name="connsiteX0" fmla="*/ 447714 w 900750"/>
                <a:gd name="connsiteY0" fmla="*/ 874467 h 874467"/>
                <a:gd name="connsiteX1" fmla="*/ 0 w 900750"/>
                <a:gd name="connsiteY1" fmla="*/ 437946 h 874467"/>
                <a:gd name="connsiteX2" fmla="*/ 446956 w 900750"/>
                <a:gd name="connsiteY2" fmla="*/ 1 h 874467"/>
                <a:gd name="connsiteX3" fmla="*/ 900741 w 900750"/>
                <a:gd name="connsiteY3" fmla="*/ 440887 h 874467"/>
                <a:gd name="connsiteX4" fmla="*/ 447714 w 900750"/>
                <a:gd name="connsiteY4" fmla="*/ 874467 h 87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750" h="874467">
                  <a:moveTo>
                    <a:pt x="447714" y="874467"/>
                  </a:moveTo>
                  <a:cubicBezTo>
                    <a:pt x="197298" y="874372"/>
                    <a:pt x="-190" y="681817"/>
                    <a:pt x="0" y="437946"/>
                  </a:cubicBezTo>
                  <a:cubicBezTo>
                    <a:pt x="189" y="193789"/>
                    <a:pt x="197393" y="570"/>
                    <a:pt x="446956" y="1"/>
                  </a:cubicBezTo>
                  <a:cubicBezTo>
                    <a:pt x="697562" y="-568"/>
                    <a:pt x="902353" y="198438"/>
                    <a:pt x="900741" y="440887"/>
                  </a:cubicBezTo>
                  <a:cubicBezTo>
                    <a:pt x="899128" y="680205"/>
                    <a:pt x="696044" y="874562"/>
                    <a:pt x="447714" y="874467"/>
                  </a:cubicBezTo>
                  <a:close/>
                </a:path>
              </a:pathLst>
            </a:custGeom>
            <a:solidFill>
              <a:srgbClr val="B5B4C1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0E054F4-D0CD-44E1-B2AF-A289560770B3}"/>
                </a:ext>
              </a:extLst>
            </p:cNvPr>
            <p:cNvSpPr/>
            <p:nvPr/>
          </p:nvSpPr>
          <p:spPr>
            <a:xfrm>
              <a:off x="5928770" y="-120"/>
              <a:ext cx="3830425" cy="3262650"/>
            </a:xfrm>
            <a:custGeom>
              <a:avLst/>
              <a:gdLst>
                <a:gd name="connsiteX0" fmla="*/ 2216566 w 3830425"/>
                <a:gd name="connsiteY0" fmla="*/ 267516 h 3262650"/>
                <a:gd name="connsiteX1" fmla="*/ 1399677 w 3830425"/>
                <a:gd name="connsiteY1" fmla="*/ 333724 h 3262650"/>
                <a:gd name="connsiteX2" fmla="*/ 1105343 w 3830425"/>
                <a:gd name="connsiteY2" fmla="*/ 571810 h 3262650"/>
                <a:gd name="connsiteX3" fmla="*/ 235904 w 3830425"/>
                <a:gd name="connsiteY3" fmla="*/ 3262650 h 3262650"/>
                <a:gd name="connsiteX4" fmla="*/ 0 w 3830425"/>
                <a:gd name="connsiteY4" fmla="*/ 3219302 h 3262650"/>
                <a:gd name="connsiteX5" fmla="*/ 876933 w 3830425"/>
                <a:gd name="connsiteY5" fmla="*/ 434271 h 3262650"/>
                <a:gd name="connsiteX6" fmla="*/ 1348550 w 3830425"/>
                <a:gd name="connsiteY6" fmla="*/ 77711 h 3262650"/>
                <a:gd name="connsiteX7" fmla="*/ 2246541 w 3830425"/>
                <a:gd name="connsiteY7" fmla="*/ 2207 h 3262650"/>
                <a:gd name="connsiteX8" fmla="*/ 3375123 w 3830425"/>
                <a:gd name="connsiteY8" fmla="*/ 7804 h 3262650"/>
                <a:gd name="connsiteX9" fmla="*/ 3690705 w 3830425"/>
                <a:gd name="connsiteY9" fmla="*/ 110721 h 3262650"/>
                <a:gd name="connsiteX10" fmla="*/ 3830426 w 3830425"/>
                <a:gd name="connsiteY10" fmla="*/ 256323 h 3262650"/>
                <a:gd name="connsiteX11" fmla="*/ 2216566 w 3830425"/>
                <a:gd name="connsiteY11" fmla="*/ 267516 h 326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30425" h="3262650">
                  <a:moveTo>
                    <a:pt x="2216566" y="267516"/>
                  </a:moveTo>
                  <a:cubicBezTo>
                    <a:pt x="1942911" y="270267"/>
                    <a:pt x="1671056" y="298344"/>
                    <a:pt x="1399677" y="333724"/>
                  </a:cubicBezTo>
                  <a:cubicBezTo>
                    <a:pt x="1248004" y="353454"/>
                    <a:pt x="1158746" y="422034"/>
                    <a:pt x="1105343" y="571810"/>
                  </a:cubicBezTo>
                  <a:cubicBezTo>
                    <a:pt x="947694" y="1014118"/>
                    <a:pt x="285703" y="3092576"/>
                    <a:pt x="235904" y="3262650"/>
                  </a:cubicBezTo>
                  <a:cubicBezTo>
                    <a:pt x="154044" y="3244059"/>
                    <a:pt x="90017" y="3240549"/>
                    <a:pt x="0" y="3219302"/>
                  </a:cubicBezTo>
                  <a:cubicBezTo>
                    <a:pt x="74746" y="2957218"/>
                    <a:pt x="806455" y="649591"/>
                    <a:pt x="876933" y="434271"/>
                  </a:cubicBezTo>
                  <a:cubicBezTo>
                    <a:pt x="954144" y="198556"/>
                    <a:pt x="1123934" y="114610"/>
                    <a:pt x="1348550" y="77711"/>
                  </a:cubicBezTo>
                  <a:cubicBezTo>
                    <a:pt x="1646394" y="28766"/>
                    <a:pt x="1945661" y="7234"/>
                    <a:pt x="2246541" y="2207"/>
                  </a:cubicBezTo>
                  <a:cubicBezTo>
                    <a:pt x="2622735" y="-4053"/>
                    <a:pt x="2998929" y="4673"/>
                    <a:pt x="3375123" y="7804"/>
                  </a:cubicBezTo>
                  <a:cubicBezTo>
                    <a:pt x="3515128" y="9037"/>
                    <a:pt x="3607991" y="21273"/>
                    <a:pt x="3690705" y="110721"/>
                  </a:cubicBezTo>
                  <a:cubicBezTo>
                    <a:pt x="3721343" y="143920"/>
                    <a:pt x="3798365" y="224167"/>
                    <a:pt x="3830426" y="256323"/>
                  </a:cubicBezTo>
                  <a:cubicBezTo>
                    <a:pt x="3663387" y="255659"/>
                    <a:pt x="2558613" y="264006"/>
                    <a:pt x="2216566" y="267516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C2CCF55-62C3-45A1-8592-6174507D9299}"/>
                </a:ext>
              </a:extLst>
            </p:cNvPr>
            <p:cNvSpPr/>
            <p:nvPr/>
          </p:nvSpPr>
          <p:spPr>
            <a:xfrm>
              <a:off x="4778656" y="5374376"/>
              <a:ext cx="76642" cy="119198"/>
            </a:xfrm>
            <a:custGeom>
              <a:avLst/>
              <a:gdLst>
                <a:gd name="connsiteX0" fmla="*/ 42210 w 76642"/>
                <a:gd name="connsiteY0" fmla="*/ 69054 h 119198"/>
                <a:gd name="connsiteX1" fmla="*/ 76643 w 76642"/>
                <a:gd name="connsiteY1" fmla="*/ 379 h 119198"/>
                <a:gd name="connsiteX2" fmla="*/ 74461 w 76642"/>
                <a:gd name="connsiteY2" fmla="*/ 0 h 119198"/>
                <a:gd name="connsiteX3" fmla="*/ 0 w 76642"/>
                <a:gd name="connsiteY3" fmla="*/ 117240 h 119198"/>
                <a:gd name="connsiteX4" fmla="*/ 42210 w 76642"/>
                <a:gd name="connsiteY4" fmla="*/ 69054 h 11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42" h="119198">
                  <a:moveTo>
                    <a:pt x="42210" y="69054"/>
                  </a:moveTo>
                  <a:cubicBezTo>
                    <a:pt x="55206" y="48471"/>
                    <a:pt x="64312" y="25421"/>
                    <a:pt x="76643" y="379"/>
                  </a:cubicBezTo>
                  <a:cubicBezTo>
                    <a:pt x="75884" y="284"/>
                    <a:pt x="75220" y="189"/>
                    <a:pt x="74461" y="0"/>
                  </a:cubicBezTo>
                  <a:lnTo>
                    <a:pt x="0" y="117240"/>
                  </a:lnTo>
                  <a:cubicBezTo>
                    <a:pt x="35381" y="128623"/>
                    <a:pt x="30543" y="87456"/>
                    <a:pt x="42210" y="69054"/>
                  </a:cubicBezTo>
                  <a:close/>
                </a:path>
              </a:pathLst>
            </a:custGeom>
            <a:noFill/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B700AC-8D4C-4A00-A8C2-E3F462F71EA9}"/>
                </a:ext>
              </a:extLst>
            </p:cNvPr>
            <p:cNvSpPr/>
            <p:nvPr/>
          </p:nvSpPr>
          <p:spPr>
            <a:xfrm>
              <a:off x="8918972" y="3295729"/>
              <a:ext cx="407875" cy="407875"/>
            </a:xfrm>
            <a:custGeom>
              <a:avLst/>
              <a:gdLst>
                <a:gd name="connsiteX0" fmla="*/ 407875 w 407875"/>
                <a:gd name="connsiteY0" fmla="*/ 203938 h 407875"/>
                <a:gd name="connsiteX1" fmla="*/ 203938 w 407875"/>
                <a:gd name="connsiteY1" fmla="*/ 407876 h 407875"/>
                <a:gd name="connsiteX2" fmla="*/ 0 w 407875"/>
                <a:gd name="connsiteY2" fmla="*/ 203938 h 407875"/>
                <a:gd name="connsiteX3" fmla="*/ 203938 w 407875"/>
                <a:gd name="connsiteY3" fmla="*/ 0 h 407875"/>
                <a:gd name="connsiteX4" fmla="*/ 407875 w 407875"/>
                <a:gd name="connsiteY4" fmla="*/ 203938 h 40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875" h="407875">
                  <a:moveTo>
                    <a:pt x="407875" y="203938"/>
                  </a:moveTo>
                  <a:cubicBezTo>
                    <a:pt x="407875" y="316570"/>
                    <a:pt x="316570" y="407876"/>
                    <a:pt x="203938" y="407876"/>
                  </a:cubicBezTo>
                  <a:cubicBezTo>
                    <a:pt x="91306" y="407876"/>
                    <a:pt x="0" y="316570"/>
                    <a:pt x="0" y="203938"/>
                  </a:cubicBezTo>
                  <a:cubicBezTo>
                    <a:pt x="0" y="91306"/>
                    <a:pt x="91306" y="0"/>
                    <a:pt x="203938" y="0"/>
                  </a:cubicBezTo>
                  <a:cubicBezTo>
                    <a:pt x="316570" y="0"/>
                    <a:pt x="407875" y="91306"/>
                    <a:pt x="407875" y="203938"/>
                  </a:cubicBezTo>
                  <a:close/>
                </a:path>
              </a:pathLst>
            </a:custGeom>
            <a:solidFill>
              <a:srgbClr val="423648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BB75699-1767-44E6-B667-651309220178}"/>
                </a:ext>
              </a:extLst>
            </p:cNvPr>
            <p:cNvSpPr/>
            <p:nvPr/>
          </p:nvSpPr>
          <p:spPr>
            <a:xfrm>
              <a:off x="6435922" y="2120536"/>
              <a:ext cx="783194" cy="414451"/>
            </a:xfrm>
            <a:custGeom>
              <a:avLst/>
              <a:gdLst>
                <a:gd name="connsiteX0" fmla="*/ 683655 w 783194"/>
                <a:gd name="connsiteY0" fmla="*/ 409430 h 414451"/>
                <a:gd name="connsiteX1" fmla="*/ 41583 w 783194"/>
                <a:gd name="connsiteY1" fmla="*/ 146777 h 414451"/>
                <a:gd name="connsiteX2" fmla="*/ 4969 w 783194"/>
                <a:gd name="connsiteY2" fmla="*/ 59511 h 414451"/>
                <a:gd name="connsiteX3" fmla="*/ 12273 w 783194"/>
                <a:gd name="connsiteY3" fmla="*/ 41583 h 414451"/>
                <a:gd name="connsiteX4" fmla="*/ 99539 w 783194"/>
                <a:gd name="connsiteY4" fmla="*/ 4969 h 414451"/>
                <a:gd name="connsiteX5" fmla="*/ 741611 w 783194"/>
                <a:gd name="connsiteY5" fmla="*/ 267622 h 414451"/>
                <a:gd name="connsiteX6" fmla="*/ 778225 w 783194"/>
                <a:gd name="connsiteY6" fmla="*/ 354888 h 414451"/>
                <a:gd name="connsiteX7" fmla="*/ 770921 w 783194"/>
                <a:gd name="connsiteY7" fmla="*/ 372816 h 414451"/>
                <a:gd name="connsiteX8" fmla="*/ 683655 w 783194"/>
                <a:gd name="connsiteY8" fmla="*/ 409430 h 41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194" h="414451">
                  <a:moveTo>
                    <a:pt x="683655" y="409430"/>
                  </a:moveTo>
                  <a:lnTo>
                    <a:pt x="41583" y="146777"/>
                  </a:lnTo>
                  <a:cubicBezTo>
                    <a:pt x="7435" y="132833"/>
                    <a:pt x="-8974" y="93753"/>
                    <a:pt x="4969" y="59511"/>
                  </a:cubicBezTo>
                  <a:lnTo>
                    <a:pt x="12273" y="41583"/>
                  </a:lnTo>
                  <a:cubicBezTo>
                    <a:pt x="26216" y="7435"/>
                    <a:pt x="65296" y="-8975"/>
                    <a:pt x="99539" y="4969"/>
                  </a:cubicBezTo>
                  <a:lnTo>
                    <a:pt x="741611" y="267622"/>
                  </a:lnTo>
                  <a:cubicBezTo>
                    <a:pt x="775759" y="281566"/>
                    <a:pt x="792169" y="320646"/>
                    <a:pt x="778225" y="354888"/>
                  </a:cubicBezTo>
                  <a:lnTo>
                    <a:pt x="770921" y="372816"/>
                  </a:lnTo>
                  <a:cubicBezTo>
                    <a:pt x="756883" y="407058"/>
                    <a:pt x="717898" y="423468"/>
                    <a:pt x="683655" y="409430"/>
                  </a:cubicBezTo>
                  <a:close/>
                </a:path>
              </a:pathLst>
            </a:custGeom>
            <a:solidFill>
              <a:srgbClr val="0C0C0C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87E916-BBB9-458C-A1C8-D6BDF7A3CF24}"/>
              </a:ext>
            </a:extLst>
          </p:cNvPr>
          <p:cNvGrpSpPr/>
          <p:nvPr/>
        </p:nvGrpSpPr>
        <p:grpSpPr>
          <a:xfrm>
            <a:off x="819303" y="2972893"/>
            <a:ext cx="5130744" cy="946557"/>
            <a:chOff x="611559" y="2708920"/>
            <a:chExt cx="2675111" cy="946557"/>
          </a:xfrm>
        </p:grpSpPr>
        <p:sp>
          <p:nvSpPr>
            <p:cNvPr id="47" name="Rounded Rectangle 58">
              <a:extLst>
                <a:ext uri="{FF2B5EF4-FFF2-40B4-BE49-F238E27FC236}">
                  <a16:creationId xmlns:a16="http://schemas.microsoft.com/office/drawing/2014/main" id="{F335DBF2-8E7B-4BE3-AE9B-C107CB88F79C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3A102B-E0BA-4350-BB45-CB50A67529F8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A6CCCD-393A-45E0-AA23-B3881FAE0322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4FBEBF-2A27-4E92-B369-7BB30134DC4E}"/>
              </a:ext>
            </a:extLst>
          </p:cNvPr>
          <p:cNvGrpSpPr/>
          <p:nvPr/>
        </p:nvGrpSpPr>
        <p:grpSpPr>
          <a:xfrm>
            <a:off x="819303" y="4088071"/>
            <a:ext cx="5130744" cy="946557"/>
            <a:chOff x="611559" y="2708920"/>
            <a:chExt cx="2675111" cy="946557"/>
          </a:xfrm>
        </p:grpSpPr>
        <p:sp>
          <p:nvSpPr>
            <p:cNvPr id="51" name="Rounded Rectangle 64">
              <a:extLst>
                <a:ext uri="{FF2B5EF4-FFF2-40B4-BE49-F238E27FC236}">
                  <a16:creationId xmlns:a16="http://schemas.microsoft.com/office/drawing/2014/main" id="{2B4E22E0-CE86-4DC3-AF7E-0BA7D3F4854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2F08DFE-1534-423E-84CE-83BC08151E05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2A7B2A-7962-4216-92C4-A2427B9761E2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3D60F2-C2F0-4957-AB95-72909315E30F}"/>
              </a:ext>
            </a:extLst>
          </p:cNvPr>
          <p:cNvGrpSpPr/>
          <p:nvPr/>
        </p:nvGrpSpPr>
        <p:grpSpPr>
          <a:xfrm>
            <a:off x="819303" y="5203249"/>
            <a:ext cx="5130744" cy="946557"/>
            <a:chOff x="611559" y="2708920"/>
            <a:chExt cx="2675111" cy="946557"/>
          </a:xfrm>
        </p:grpSpPr>
        <p:sp>
          <p:nvSpPr>
            <p:cNvPr id="55" name="Rounded Rectangle 68">
              <a:extLst>
                <a:ext uri="{FF2B5EF4-FFF2-40B4-BE49-F238E27FC236}">
                  <a16:creationId xmlns:a16="http://schemas.microsoft.com/office/drawing/2014/main" id="{19F5E5FB-EE9B-420A-B6AD-C0884FE9F8DF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E5F991-5F54-4701-B38C-5D47E95636B6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01A669-667E-44CA-B52B-AB4CB3DEA15B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C4E823C-F462-4298-B1A7-E434D911E857}"/>
              </a:ext>
            </a:extLst>
          </p:cNvPr>
          <p:cNvSpPr txBox="1"/>
          <p:nvPr/>
        </p:nvSpPr>
        <p:spPr>
          <a:xfrm>
            <a:off x="857383" y="1789640"/>
            <a:ext cx="509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9AE232-421E-4A9B-9BFE-368920420471}"/>
              </a:ext>
            </a:extLst>
          </p:cNvPr>
          <p:cNvSpPr txBox="1"/>
          <p:nvPr/>
        </p:nvSpPr>
        <p:spPr>
          <a:xfrm>
            <a:off x="857383" y="1490842"/>
            <a:ext cx="509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0A7FB6-4630-4410-877B-EE0C175EBDDB}"/>
              </a:ext>
            </a:extLst>
          </p:cNvPr>
          <p:cNvSpPr txBox="1"/>
          <p:nvPr/>
        </p:nvSpPr>
        <p:spPr>
          <a:xfrm>
            <a:off x="857383" y="2275613"/>
            <a:ext cx="513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99E776A-2FD3-4739-A557-B0DB15234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852727"/>
              </p:ext>
            </p:extLst>
          </p:nvPr>
        </p:nvGraphicFramePr>
        <p:xfrm>
          <a:off x="864747" y="228154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C3AF1E8B-9FB1-497E-AB4A-4A471DD40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824905"/>
              </p:ext>
            </p:extLst>
          </p:nvPr>
        </p:nvGraphicFramePr>
        <p:xfrm>
          <a:off x="3341729" y="228154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1">
            <a:extLst>
              <a:ext uri="{FF2B5EF4-FFF2-40B4-BE49-F238E27FC236}">
                <a16:creationId xmlns:a16="http://schemas.microsoft.com/office/drawing/2014/main" id="{9A4FC30E-BF02-42C1-8336-0E12BA41E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147773"/>
              </p:ext>
            </p:extLst>
          </p:nvPr>
        </p:nvGraphicFramePr>
        <p:xfrm>
          <a:off x="5722000" y="2281544"/>
          <a:ext cx="1879176" cy="18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ounded Rectangular Callout 28">
            <a:extLst>
              <a:ext uri="{FF2B5EF4-FFF2-40B4-BE49-F238E27FC236}">
                <a16:creationId xmlns:a16="http://schemas.microsoft.com/office/drawing/2014/main" id="{D2BCCCE2-1D48-4486-95F8-7BD6108F7D6A}"/>
              </a:ext>
            </a:extLst>
          </p:cNvPr>
          <p:cNvSpPr/>
          <p:nvPr/>
        </p:nvSpPr>
        <p:spPr>
          <a:xfrm flipH="1">
            <a:off x="1981036" y="175754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33A13-A7FD-4C01-A332-41EDCFFCCB55}"/>
              </a:ext>
            </a:extLst>
          </p:cNvPr>
          <p:cNvSpPr txBox="1"/>
          <p:nvPr/>
        </p:nvSpPr>
        <p:spPr>
          <a:xfrm>
            <a:off x="1264275" y="330541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8" name="Flowchart: Extract 7">
            <a:extLst>
              <a:ext uri="{FF2B5EF4-FFF2-40B4-BE49-F238E27FC236}">
                <a16:creationId xmlns:a16="http://schemas.microsoft.com/office/drawing/2014/main" id="{3AD85CA2-19FC-4DF6-963A-1D91112DE8F5}"/>
              </a:ext>
            </a:extLst>
          </p:cNvPr>
          <p:cNvSpPr/>
          <p:nvPr/>
        </p:nvSpPr>
        <p:spPr>
          <a:xfrm rot="10800000">
            <a:off x="1679184" y="4231056"/>
            <a:ext cx="250304" cy="250304"/>
          </a:xfrm>
          <a:prstGeom prst="flowChartExtra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84A68-39EA-4AF1-93D0-DF0DEA2BEAF8}"/>
              </a:ext>
            </a:extLst>
          </p:cNvPr>
          <p:cNvSpPr txBox="1"/>
          <p:nvPr/>
        </p:nvSpPr>
        <p:spPr>
          <a:xfrm>
            <a:off x="850335" y="472214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3"/>
                </a:solidFill>
              </a:rPr>
              <a:t>$ 1,127,000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8EAB4-ABAB-4394-AB4B-30045AEC5A84}"/>
              </a:ext>
            </a:extLst>
          </p:cNvPr>
          <p:cNvSpPr txBox="1"/>
          <p:nvPr/>
        </p:nvSpPr>
        <p:spPr>
          <a:xfrm>
            <a:off x="850335" y="509515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ular Callout 29">
            <a:extLst>
              <a:ext uri="{FF2B5EF4-FFF2-40B4-BE49-F238E27FC236}">
                <a16:creationId xmlns:a16="http://schemas.microsoft.com/office/drawing/2014/main" id="{8B97F77A-8108-4E8F-A439-E3FA96401594}"/>
              </a:ext>
            </a:extLst>
          </p:cNvPr>
          <p:cNvSpPr/>
          <p:nvPr/>
        </p:nvSpPr>
        <p:spPr>
          <a:xfrm flipH="1">
            <a:off x="4425533" y="175754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E45B8-1582-455B-882B-7054D8EEA2A0}"/>
              </a:ext>
            </a:extLst>
          </p:cNvPr>
          <p:cNvSpPr txBox="1"/>
          <p:nvPr/>
        </p:nvSpPr>
        <p:spPr>
          <a:xfrm>
            <a:off x="3741257" y="330541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13" name="Flowchart: Extract 12">
            <a:extLst>
              <a:ext uri="{FF2B5EF4-FFF2-40B4-BE49-F238E27FC236}">
                <a16:creationId xmlns:a16="http://schemas.microsoft.com/office/drawing/2014/main" id="{8B98B102-BFB9-43FB-9A9F-D674284AA4B4}"/>
              </a:ext>
            </a:extLst>
          </p:cNvPr>
          <p:cNvSpPr/>
          <p:nvPr/>
        </p:nvSpPr>
        <p:spPr>
          <a:xfrm rot="10800000">
            <a:off x="4156166" y="4231056"/>
            <a:ext cx="250304" cy="250304"/>
          </a:xfrm>
          <a:prstGeom prst="flowChartExtra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A9EEC-AD87-4B3F-BACC-EBD76AAE2C46}"/>
              </a:ext>
            </a:extLst>
          </p:cNvPr>
          <p:cNvSpPr txBox="1"/>
          <p:nvPr/>
        </p:nvSpPr>
        <p:spPr>
          <a:xfrm>
            <a:off x="3327317" y="472214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2"/>
                </a:solidFill>
              </a:rPr>
              <a:t>$ 3,427,000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45D13-8404-4203-B4E3-4F43FE1B5724}"/>
              </a:ext>
            </a:extLst>
          </p:cNvPr>
          <p:cNvSpPr txBox="1"/>
          <p:nvPr/>
        </p:nvSpPr>
        <p:spPr>
          <a:xfrm>
            <a:off x="3327317" y="509515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  </a:t>
            </a:r>
          </a:p>
        </p:txBody>
      </p:sp>
      <p:sp>
        <p:nvSpPr>
          <p:cNvPr id="16" name="Rounded Rectangular Callout 30">
            <a:extLst>
              <a:ext uri="{FF2B5EF4-FFF2-40B4-BE49-F238E27FC236}">
                <a16:creationId xmlns:a16="http://schemas.microsoft.com/office/drawing/2014/main" id="{5D47A0F4-5263-4150-8794-F1BEC4B47487}"/>
              </a:ext>
            </a:extLst>
          </p:cNvPr>
          <p:cNvSpPr/>
          <p:nvPr/>
        </p:nvSpPr>
        <p:spPr>
          <a:xfrm flipH="1">
            <a:off x="6870029" y="1757548"/>
            <a:ext cx="792088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A9BA3-3254-470B-8479-8E20112ABB4D}"/>
              </a:ext>
            </a:extLst>
          </p:cNvPr>
          <p:cNvSpPr txBox="1"/>
          <p:nvPr/>
        </p:nvSpPr>
        <p:spPr>
          <a:xfrm>
            <a:off x="6121528" y="3305418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Text</a:t>
            </a:r>
          </a:p>
        </p:txBody>
      </p:sp>
      <p:sp>
        <p:nvSpPr>
          <p:cNvPr id="18" name="Flowchart: Extract 17">
            <a:extLst>
              <a:ext uri="{FF2B5EF4-FFF2-40B4-BE49-F238E27FC236}">
                <a16:creationId xmlns:a16="http://schemas.microsoft.com/office/drawing/2014/main" id="{459FEA6A-D03D-4B8C-A3B7-52DE0A71B9CA}"/>
              </a:ext>
            </a:extLst>
          </p:cNvPr>
          <p:cNvSpPr/>
          <p:nvPr/>
        </p:nvSpPr>
        <p:spPr>
          <a:xfrm rot="10800000">
            <a:off x="6536436" y="4231056"/>
            <a:ext cx="250304" cy="25030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0613A-0451-4418-AE26-A317F6EB4B9C}"/>
              </a:ext>
            </a:extLst>
          </p:cNvPr>
          <p:cNvSpPr txBox="1"/>
          <p:nvPr/>
        </p:nvSpPr>
        <p:spPr>
          <a:xfrm>
            <a:off x="5707588" y="4722141"/>
            <a:ext cx="19080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1"/>
                </a:solidFill>
              </a:rPr>
              <a:t>$ 6,287,000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7CB47-F22A-40B9-A45A-5F6DCC135E4C}"/>
              </a:ext>
            </a:extLst>
          </p:cNvPr>
          <p:cNvSpPr txBox="1"/>
          <p:nvPr/>
        </p:nvSpPr>
        <p:spPr>
          <a:xfrm>
            <a:off x="5707588" y="5095153"/>
            <a:ext cx="19080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CDF294-BD5B-42F3-8B10-5471DC94B43E}"/>
              </a:ext>
            </a:extLst>
          </p:cNvPr>
          <p:cNvSpPr txBox="1"/>
          <p:nvPr/>
        </p:nvSpPr>
        <p:spPr>
          <a:xfrm>
            <a:off x="8587356" y="1757548"/>
            <a:ext cx="304267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40B39-7472-4E00-8179-DEB033582962}"/>
              </a:ext>
            </a:extLst>
          </p:cNvPr>
          <p:cNvSpPr txBox="1"/>
          <p:nvPr/>
        </p:nvSpPr>
        <p:spPr>
          <a:xfrm>
            <a:off x="8587355" y="3026090"/>
            <a:ext cx="30426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3BDF8EF-C4A1-43CA-A86A-1B53A6983C65}"/>
              </a:ext>
            </a:extLst>
          </p:cNvPr>
          <p:cNvSpPr/>
          <p:nvPr/>
        </p:nvSpPr>
        <p:spPr>
          <a:xfrm rot="2700000">
            <a:off x="4150260" y="276819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BB94B80C-4291-4FF9-BFE9-EE414BF6D48E}"/>
              </a:ext>
            </a:extLst>
          </p:cNvPr>
          <p:cNvSpPr/>
          <p:nvPr/>
        </p:nvSpPr>
        <p:spPr>
          <a:xfrm>
            <a:off x="6496857" y="285236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6A4334EC-E58F-4EAB-AD6F-188FBA3536D9}"/>
              </a:ext>
            </a:extLst>
          </p:cNvPr>
          <p:cNvSpPr/>
          <p:nvPr/>
        </p:nvSpPr>
        <p:spPr>
          <a:xfrm>
            <a:off x="1615718" y="288825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4CF25FC-2ECD-4FE8-91A3-C0D267485565}"/>
              </a:ext>
            </a:extLst>
          </p:cNvPr>
          <p:cNvSpPr/>
          <p:nvPr/>
        </p:nvSpPr>
        <p:spPr>
          <a:xfrm>
            <a:off x="3349488" y="1"/>
            <a:ext cx="5476460" cy="6877876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653E0-7E0C-437E-8B95-49E2113A3519}"/>
              </a:ext>
            </a:extLst>
          </p:cNvPr>
          <p:cNvSpPr txBox="1"/>
          <p:nvPr/>
        </p:nvSpPr>
        <p:spPr>
          <a:xfrm>
            <a:off x="4730805" y="804852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i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i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F7906-C454-4E26-8808-9EAEAE25BB1E}"/>
              </a:ext>
            </a:extLst>
          </p:cNvPr>
          <p:cNvSpPr txBox="1"/>
          <p:nvPr/>
        </p:nvSpPr>
        <p:spPr>
          <a:xfrm>
            <a:off x="3757271" y="5673840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B3DA3-8BFA-47CC-97D4-772D1597C5DE}"/>
              </a:ext>
            </a:extLst>
          </p:cNvPr>
          <p:cNvSpPr txBox="1"/>
          <p:nvPr/>
        </p:nvSpPr>
        <p:spPr>
          <a:xfrm>
            <a:off x="3976610" y="4913018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4DCB6-E15B-4969-97A1-28DA9A362A78}"/>
              </a:ext>
            </a:extLst>
          </p:cNvPr>
          <p:cNvSpPr txBox="1"/>
          <p:nvPr/>
        </p:nvSpPr>
        <p:spPr>
          <a:xfrm>
            <a:off x="4730805" y="3954108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94211-9DD2-420B-9F29-D02768D05B3A}"/>
              </a:ext>
            </a:extLst>
          </p:cNvPr>
          <p:cNvSpPr txBox="1"/>
          <p:nvPr/>
        </p:nvSpPr>
        <p:spPr>
          <a:xfrm>
            <a:off x="4950144" y="3193286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i="1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5A7C7A7-E043-49D3-A520-658CFF47F7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878F8EA-251F-4C93-B798-8EB700D9F6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11559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5145DC1-9A80-474D-AA19-89C06436B1AF}"/>
              </a:ext>
            </a:extLst>
          </p:cNvPr>
          <p:cNvGrpSpPr/>
          <p:nvPr/>
        </p:nvGrpSpPr>
        <p:grpSpPr>
          <a:xfrm>
            <a:off x="377089" y="1500082"/>
            <a:ext cx="6024975" cy="3239787"/>
            <a:chOff x="4130161" y="697789"/>
            <a:chExt cx="7310734" cy="393117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0202CBB-5E87-4E28-BF0F-5109A7571296}"/>
                </a:ext>
              </a:extLst>
            </p:cNvPr>
            <p:cNvGrpSpPr/>
            <p:nvPr/>
          </p:nvGrpSpPr>
          <p:grpSpPr>
            <a:xfrm>
              <a:off x="4130161" y="697789"/>
              <a:ext cx="7310734" cy="3931172"/>
              <a:chOff x="4130161" y="697789"/>
              <a:chExt cx="7310734" cy="3931172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108B00C-228C-44F4-9422-ADC56FD28C8F}"/>
                  </a:ext>
                </a:extLst>
              </p:cNvPr>
              <p:cNvSpPr/>
              <p:nvPr/>
            </p:nvSpPr>
            <p:spPr>
              <a:xfrm>
                <a:off x="8869468" y="1122246"/>
                <a:ext cx="1715605" cy="2838861"/>
              </a:xfrm>
              <a:custGeom>
                <a:avLst/>
                <a:gdLst>
                  <a:gd name="connsiteX0" fmla="*/ 14409 w 1715605"/>
                  <a:gd name="connsiteY0" fmla="*/ 530084 h 2838861"/>
                  <a:gd name="connsiteX1" fmla="*/ 1715606 w 1715605"/>
                  <a:gd name="connsiteY1" fmla="*/ 0 h 2838861"/>
                  <a:gd name="connsiteX2" fmla="*/ 1713805 w 1715605"/>
                  <a:gd name="connsiteY2" fmla="*/ 2106131 h 2838861"/>
                  <a:gd name="connsiteX3" fmla="*/ 0 w 1715605"/>
                  <a:gd name="connsiteY3" fmla="*/ 2838862 h 2838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5605" h="2838861">
                    <a:moveTo>
                      <a:pt x="14409" y="530084"/>
                    </a:moveTo>
                    <a:lnTo>
                      <a:pt x="1715606" y="0"/>
                    </a:lnTo>
                    <a:lnTo>
                      <a:pt x="1713805" y="2106131"/>
                    </a:lnTo>
                    <a:lnTo>
                      <a:pt x="0" y="2838862"/>
                    </a:lnTo>
                    <a:close/>
                  </a:path>
                </a:pathLst>
              </a:custGeom>
              <a:solidFill>
                <a:srgbClr val="575957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BC2AE8F-8B8B-4550-81C0-771373D9FA07}"/>
                  </a:ext>
                </a:extLst>
              </p:cNvPr>
              <p:cNvSpPr/>
              <p:nvPr/>
            </p:nvSpPr>
            <p:spPr>
              <a:xfrm>
                <a:off x="8869468" y="3108632"/>
                <a:ext cx="1706857" cy="859115"/>
              </a:xfrm>
              <a:custGeom>
                <a:avLst/>
                <a:gdLst>
                  <a:gd name="connsiteX0" fmla="*/ 1706858 w 1706857"/>
                  <a:gd name="connsiteY0" fmla="*/ 108734 h 859115"/>
                  <a:gd name="connsiteX1" fmla="*/ 0 w 1706857"/>
                  <a:gd name="connsiteY1" fmla="*/ 859115 h 859115"/>
                  <a:gd name="connsiteX2" fmla="*/ 5352 w 1706857"/>
                  <a:gd name="connsiteY2" fmla="*/ 0 h 85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6857" h="859115">
                    <a:moveTo>
                      <a:pt x="1706858" y="108734"/>
                    </a:moveTo>
                    <a:lnTo>
                      <a:pt x="0" y="859115"/>
                    </a:lnTo>
                    <a:lnTo>
                      <a:pt x="5352" y="0"/>
                    </a:lnTo>
                    <a:close/>
                  </a:path>
                </a:pathLst>
              </a:custGeom>
              <a:solidFill>
                <a:srgbClr val="534D49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47C3B02-C4CC-4100-9BB1-7489C3871C32}"/>
                  </a:ext>
                </a:extLst>
              </p:cNvPr>
              <p:cNvSpPr/>
              <p:nvPr/>
            </p:nvSpPr>
            <p:spPr>
              <a:xfrm>
                <a:off x="10576326" y="1187548"/>
                <a:ext cx="864569" cy="2037484"/>
              </a:xfrm>
              <a:custGeom>
                <a:avLst/>
                <a:gdLst>
                  <a:gd name="connsiteX0" fmla="*/ 821704 w 864569"/>
                  <a:gd name="connsiteY0" fmla="*/ 2037484 h 2037484"/>
                  <a:gd name="connsiteX1" fmla="*/ 42865 w 864569"/>
                  <a:gd name="connsiteY1" fmla="*/ 2037484 h 2037484"/>
                  <a:gd name="connsiteX2" fmla="*/ 0 w 864569"/>
                  <a:gd name="connsiteY2" fmla="*/ 1994619 h 2037484"/>
                  <a:gd name="connsiteX3" fmla="*/ 0 w 864569"/>
                  <a:gd name="connsiteY3" fmla="*/ 42866 h 2037484"/>
                  <a:gd name="connsiteX4" fmla="*/ 42865 w 864569"/>
                  <a:gd name="connsiteY4" fmla="*/ 0 h 2037484"/>
                  <a:gd name="connsiteX5" fmla="*/ 821704 w 864569"/>
                  <a:gd name="connsiteY5" fmla="*/ 0 h 2037484"/>
                  <a:gd name="connsiteX6" fmla="*/ 864570 w 864569"/>
                  <a:gd name="connsiteY6" fmla="*/ 42866 h 2037484"/>
                  <a:gd name="connsiteX7" fmla="*/ 864570 w 864569"/>
                  <a:gd name="connsiteY7" fmla="*/ 1994619 h 2037484"/>
                  <a:gd name="connsiteX8" fmla="*/ 821704 w 864569"/>
                  <a:gd name="connsiteY8" fmla="*/ 2037484 h 203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4569" h="2037484">
                    <a:moveTo>
                      <a:pt x="821704" y="2037484"/>
                    </a:moveTo>
                    <a:lnTo>
                      <a:pt x="42865" y="2037484"/>
                    </a:lnTo>
                    <a:cubicBezTo>
                      <a:pt x="19194" y="2037484"/>
                      <a:pt x="0" y="2018290"/>
                      <a:pt x="0" y="1994619"/>
                    </a:cubicBezTo>
                    <a:lnTo>
                      <a:pt x="0" y="42866"/>
                    </a:lnTo>
                    <a:cubicBezTo>
                      <a:pt x="0" y="19194"/>
                      <a:pt x="19194" y="0"/>
                      <a:pt x="42865" y="0"/>
                    </a:cubicBezTo>
                    <a:lnTo>
                      <a:pt x="821704" y="0"/>
                    </a:lnTo>
                    <a:cubicBezTo>
                      <a:pt x="845376" y="0"/>
                      <a:pt x="864570" y="19194"/>
                      <a:pt x="864570" y="42866"/>
                    </a:cubicBezTo>
                    <a:lnTo>
                      <a:pt x="864570" y="1994619"/>
                    </a:lnTo>
                    <a:cubicBezTo>
                      <a:pt x="864570" y="2018290"/>
                      <a:pt x="845376" y="2037484"/>
                      <a:pt x="821704" y="2037484"/>
                    </a:cubicBezTo>
                    <a:close/>
                  </a:path>
                </a:pathLst>
              </a:custGeom>
              <a:solidFill>
                <a:srgbClr val="AEAFAD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4077E1D-D0AF-42C2-9605-0ECC2577C269}"/>
                  </a:ext>
                </a:extLst>
              </p:cNvPr>
              <p:cNvSpPr/>
              <p:nvPr/>
            </p:nvSpPr>
            <p:spPr>
              <a:xfrm>
                <a:off x="4170862" y="1060945"/>
                <a:ext cx="4713144" cy="2906904"/>
              </a:xfrm>
              <a:custGeom>
                <a:avLst/>
                <a:gdLst>
                  <a:gd name="connsiteX0" fmla="*/ 4711677 w 4713144"/>
                  <a:gd name="connsiteY0" fmla="*/ 592877 h 2906904"/>
                  <a:gd name="connsiteX1" fmla="*/ 2933342 w 4713144"/>
                  <a:gd name="connsiteY1" fmla="*/ 293075 h 2906904"/>
                  <a:gd name="connsiteX2" fmla="*/ 1237651 w 4713144"/>
                  <a:gd name="connsiteY2" fmla="*/ 10665 h 2906904"/>
                  <a:gd name="connsiteX3" fmla="*/ 1110237 w 4713144"/>
                  <a:gd name="connsiteY3" fmla="*/ 3512 h 2906904"/>
                  <a:gd name="connsiteX4" fmla="*/ 1082089 w 4713144"/>
                  <a:gd name="connsiteY4" fmla="*/ 431500 h 2906904"/>
                  <a:gd name="connsiteX5" fmla="*/ 1028108 w 4713144"/>
                  <a:gd name="connsiteY5" fmla="*/ 475190 h 2906904"/>
                  <a:gd name="connsiteX6" fmla="*/ 446359 w 4713144"/>
                  <a:gd name="connsiteY6" fmla="*/ 372322 h 2906904"/>
                  <a:gd name="connsiteX7" fmla="*/ 280094 w 4713144"/>
                  <a:gd name="connsiteY7" fmla="*/ 752093 h 2906904"/>
                  <a:gd name="connsiteX8" fmla="*/ 88356 w 4713144"/>
                  <a:gd name="connsiteY8" fmla="*/ 1199532 h 2906904"/>
                  <a:gd name="connsiteX9" fmla="*/ 7873 w 4713144"/>
                  <a:gd name="connsiteY9" fmla="*/ 1537981 h 2906904"/>
                  <a:gd name="connsiteX10" fmla="*/ 0 w 4713144"/>
                  <a:gd name="connsiteY10" fmla="*/ 2120759 h 2906904"/>
                  <a:gd name="connsiteX11" fmla="*/ 363046 w 4713144"/>
                  <a:gd name="connsiteY11" fmla="*/ 2213232 h 2906904"/>
                  <a:gd name="connsiteX12" fmla="*/ 558541 w 4713144"/>
                  <a:gd name="connsiteY12" fmla="*/ 2190589 h 2906904"/>
                  <a:gd name="connsiteX13" fmla="*/ 738546 w 4713144"/>
                  <a:gd name="connsiteY13" fmla="*/ 2077019 h 2906904"/>
                  <a:gd name="connsiteX14" fmla="*/ 1087492 w 4713144"/>
                  <a:gd name="connsiteY14" fmla="*/ 2064102 h 2906904"/>
                  <a:gd name="connsiteX15" fmla="*/ 1083118 w 4713144"/>
                  <a:gd name="connsiteY15" fmla="*/ 2071152 h 2906904"/>
                  <a:gd name="connsiteX16" fmla="*/ 1090168 w 4713144"/>
                  <a:gd name="connsiteY16" fmla="*/ 2121171 h 2906904"/>
                  <a:gd name="connsiteX17" fmla="*/ 1152691 w 4713144"/>
                  <a:gd name="connsiteY17" fmla="*/ 2195169 h 2906904"/>
                  <a:gd name="connsiteX18" fmla="*/ 4698658 w 4713144"/>
                  <a:gd name="connsiteY18" fmla="*/ 2906905 h 2906904"/>
                  <a:gd name="connsiteX19" fmla="*/ 4711677 w 4713144"/>
                  <a:gd name="connsiteY19" fmla="*/ 592877 h 290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3144" h="2906904">
                    <a:moveTo>
                      <a:pt x="4711677" y="592877"/>
                    </a:moveTo>
                    <a:cubicBezTo>
                      <a:pt x="4698040" y="581144"/>
                      <a:pt x="3361381" y="364603"/>
                      <a:pt x="2933342" y="293075"/>
                    </a:cubicBezTo>
                    <a:cubicBezTo>
                      <a:pt x="2368163" y="198595"/>
                      <a:pt x="1802264" y="108490"/>
                      <a:pt x="1237651" y="10665"/>
                    </a:cubicBezTo>
                    <a:cubicBezTo>
                      <a:pt x="1195506" y="3358"/>
                      <a:pt x="1153309" y="-4824"/>
                      <a:pt x="1110237" y="3512"/>
                    </a:cubicBezTo>
                    <a:cubicBezTo>
                      <a:pt x="1109774" y="52656"/>
                      <a:pt x="1083015" y="362699"/>
                      <a:pt x="1082089" y="431500"/>
                    </a:cubicBezTo>
                    <a:cubicBezTo>
                      <a:pt x="1081420" y="482394"/>
                      <a:pt x="1079516" y="484812"/>
                      <a:pt x="1028108" y="475190"/>
                    </a:cubicBezTo>
                    <a:cubicBezTo>
                      <a:pt x="919683" y="454914"/>
                      <a:pt x="531833" y="386422"/>
                      <a:pt x="446359" y="372322"/>
                    </a:cubicBezTo>
                    <a:cubicBezTo>
                      <a:pt x="391452" y="499170"/>
                      <a:pt x="340764" y="628076"/>
                      <a:pt x="280094" y="752093"/>
                    </a:cubicBezTo>
                    <a:cubicBezTo>
                      <a:pt x="242528" y="828819"/>
                      <a:pt x="96538" y="1182242"/>
                      <a:pt x="88356" y="1199532"/>
                    </a:cubicBezTo>
                    <a:cubicBezTo>
                      <a:pt x="39006" y="1303429"/>
                      <a:pt x="17085" y="1405988"/>
                      <a:pt x="7873" y="1537981"/>
                    </a:cubicBezTo>
                    <a:cubicBezTo>
                      <a:pt x="6072" y="1563711"/>
                      <a:pt x="823" y="2062147"/>
                      <a:pt x="0" y="2120759"/>
                    </a:cubicBezTo>
                    <a:cubicBezTo>
                      <a:pt x="98082" y="2137535"/>
                      <a:pt x="265634" y="2194449"/>
                      <a:pt x="363046" y="2213232"/>
                    </a:cubicBezTo>
                    <a:cubicBezTo>
                      <a:pt x="541765" y="2260986"/>
                      <a:pt x="512176" y="2244262"/>
                      <a:pt x="558541" y="2190589"/>
                    </a:cubicBezTo>
                    <a:cubicBezTo>
                      <a:pt x="638251" y="2106608"/>
                      <a:pt x="688887" y="2096573"/>
                      <a:pt x="738546" y="2077019"/>
                    </a:cubicBezTo>
                    <a:cubicBezTo>
                      <a:pt x="851396" y="2032506"/>
                      <a:pt x="972120" y="2053707"/>
                      <a:pt x="1087492" y="2064102"/>
                    </a:cubicBezTo>
                    <a:cubicBezTo>
                      <a:pt x="1088418" y="2064205"/>
                      <a:pt x="1080905" y="2066521"/>
                      <a:pt x="1083118" y="2071152"/>
                    </a:cubicBezTo>
                    <a:cubicBezTo>
                      <a:pt x="1085897" y="2087722"/>
                      <a:pt x="1089653" y="2104086"/>
                      <a:pt x="1090168" y="2121171"/>
                    </a:cubicBezTo>
                    <a:cubicBezTo>
                      <a:pt x="1092021" y="2179937"/>
                      <a:pt x="1095108" y="2183179"/>
                      <a:pt x="1152691" y="2195169"/>
                    </a:cubicBezTo>
                    <a:cubicBezTo>
                      <a:pt x="1573424" y="2283114"/>
                      <a:pt x="4698658" y="2906905"/>
                      <a:pt x="4698658" y="2906905"/>
                    </a:cubicBezTo>
                    <a:cubicBezTo>
                      <a:pt x="4698658" y="2906905"/>
                      <a:pt x="4718624" y="599670"/>
                      <a:pt x="4711677" y="592877"/>
                    </a:cubicBezTo>
                    <a:close/>
                  </a:path>
                </a:pathLst>
              </a:custGeom>
              <a:solidFill>
                <a:srgbClr val="DCDCDB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383D711-1E0A-4032-8E9F-2E0C8D5A8534}"/>
                  </a:ext>
                </a:extLst>
              </p:cNvPr>
              <p:cNvSpPr/>
              <p:nvPr/>
            </p:nvSpPr>
            <p:spPr>
              <a:xfrm>
                <a:off x="4130161" y="3108564"/>
                <a:ext cx="6453112" cy="1520397"/>
              </a:xfrm>
              <a:custGeom>
                <a:avLst/>
                <a:gdLst>
                  <a:gd name="connsiteX0" fmla="*/ 6453113 w 6453112"/>
                  <a:gd name="connsiteY0" fmla="*/ 126400 h 1520397"/>
                  <a:gd name="connsiteX1" fmla="*/ 6421979 w 6453112"/>
                  <a:gd name="connsiteY1" fmla="*/ 134840 h 1520397"/>
                  <a:gd name="connsiteX2" fmla="*/ 6377004 w 6453112"/>
                  <a:gd name="connsiteY2" fmla="*/ 142353 h 1520397"/>
                  <a:gd name="connsiteX3" fmla="*/ 5992036 w 6453112"/>
                  <a:gd name="connsiteY3" fmla="*/ 312272 h 1520397"/>
                  <a:gd name="connsiteX4" fmla="*/ 5413426 w 6453112"/>
                  <a:gd name="connsiteY4" fmla="*/ 564680 h 1520397"/>
                  <a:gd name="connsiteX5" fmla="*/ 4759994 w 6453112"/>
                  <a:gd name="connsiteY5" fmla="*/ 850280 h 1520397"/>
                  <a:gd name="connsiteX6" fmla="*/ 3752470 w 6453112"/>
                  <a:gd name="connsiteY6" fmla="*/ 663431 h 1520397"/>
                  <a:gd name="connsiteX7" fmla="*/ 2350098 w 6453112"/>
                  <a:gd name="connsiteY7" fmla="*/ 375052 h 1520397"/>
                  <a:gd name="connsiteX8" fmla="*/ 1175176 w 6453112"/>
                  <a:gd name="connsiteY8" fmla="*/ 133708 h 1520397"/>
                  <a:gd name="connsiteX9" fmla="*/ 1137405 w 6453112"/>
                  <a:gd name="connsiteY9" fmla="*/ 88989 h 1520397"/>
                  <a:gd name="connsiteX10" fmla="*/ 1124643 w 6453112"/>
                  <a:gd name="connsiteY10" fmla="*/ 17924 h 1520397"/>
                  <a:gd name="connsiteX11" fmla="*/ 913402 w 6453112"/>
                  <a:gd name="connsiteY11" fmla="*/ 2589 h 1520397"/>
                  <a:gd name="connsiteX12" fmla="*/ 599088 w 6453112"/>
                  <a:gd name="connsiteY12" fmla="*/ 142816 h 1520397"/>
                  <a:gd name="connsiteX13" fmla="*/ 579893 w 6453112"/>
                  <a:gd name="connsiteY13" fmla="*/ 161804 h 1520397"/>
                  <a:gd name="connsiteX14" fmla="*/ 485208 w 6453112"/>
                  <a:gd name="connsiteY14" fmla="*/ 187225 h 1520397"/>
                  <a:gd name="connsiteX15" fmla="*/ 30101 w 6453112"/>
                  <a:gd name="connsiteY15" fmla="*/ 71081 h 1520397"/>
                  <a:gd name="connsiteX16" fmla="*/ 48 w 6453112"/>
                  <a:gd name="connsiteY16" fmla="*/ 94753 h 1520397"/>
                  <a:gd name="connsiteX17" fmla="*/ 923 w 6453112"/>
                  <a:gd name="connsiteY17" fmla="*/ 285873 h 1520397"/>
                  <a:gd name="connsiteX18" fmla="*/ 79862 w 6453112"/>
                  <a:gd name="connsiteY18" fmla="*/ 384984 h 1520397"/>
                  <a:gd name="connsiteX19" fmla="*/ 369990 w 6453112"/>
                  <a:gd name="connsiteY19" fmla="*/ 459446 h 1520397"/>
                  <a:gd name="connsiteX20" fmla="*/ 394897 w 6453112"/>
                  <a:gd name="connsiteY20" fmla="*/ 467319 h 1520397"/>
                  <a:gd name="connsiteX21" fmla="*/ 471108 w 6453112"/>
                  <a:gd name="connsiteY21" fmla="*/ 507406 h 1520397"/>
                  <a:gd name="connsiteX22" fmla="*/ 508931 w 6453112"/>
                  <a:gd name="connsiteY22" fmla="*/ 550478 h 1520397"/>
                  <a:gd name="connsiteX23" fmla="*/ 548966 w 6453112"/>
                  <a:gd name="connsiteY23" fmla="*/ 703930 h 1520397"/>
                  <a:gd name="connsiteX24" fmla="*/ 676225 w 6453112"/>
                  <a:gd name="connsiteY24" fmla="*/ 884912 h 1520397"/>
                  <a:gd name="connsiteX25" fmla="*/ 944432 w 6453112"/>
                  <a:gd name="connsiteY25" fmla="*/ 942187 h 1520397"/>
                  <a:gd name="connsiteX26" fmla="*/ 1097009 w 6453112"/>
                  <a:gd name="connsiteY26" fmla="*/ 891550 h 1520397"/>
                  <a:gd name="connsiteX27" fmla="*/ 1225709 w 6453112"/>
                  <a:gd name="connsiteY27" fmla="*/ 765269 h 1520397"/>
                  <a:gd name="connsiteX28" fmla="*/ 1258746 w 6453112"/>
                  <a:gd name="connsiteY28" fmla="*/ 649948 h 1520397"/>
                  <a:gd name="connsiteX29" fmla="*/ 1494379 w 6453112"/>
                  <a:gd name="connsiteY29" fmla="*/ 575127 h 1520397"/>
                  <a:gd name="connsiteX30" fmla="*/ 1535495 w 6453112"/>
                  <a:gd name="connsiteY30" fmla="*/ 573737 h 1520397"/>
                  <a:gd name="connsiteX31" fmla="*/ 3036567 w 6453112"/>
                  <a:gd name="connsiteY31" fmla="*/ 881670 h 1520397"/>
                  <a:gd name="connsiteX32" fmla="*/ 3232112 w 6453112"/>
                  <a:gd name="connsiteY32" fmla="*/ 1014230 h 1520397"/>
                  <a:gd name="connsiteX33" fmla="*/ 3260003 w 6453112"/>
                  <a:gd name="connsiteY33" fmla="*/ 1056375 h 1520397"/>
                  <a:gd name="connsiteX34" fmla="*/ 3313624 w 6453112"/>
                  <a:gd name="connsiteY34" fmla="*/ 1101145 h 1520397"/>
                  <a:gd name="connsiteX35" fmla="*/ 3326952 w 6453112"/>
                  <a:gd name="connsiteY35" fmla="*/ 1124199 h 1520397"/>
                  <a:gd name="connsiteX36" fmla="*/ 3365495 w 6453112"/>
                  <a:gd name="connsiteY36" fmla="*/ 1265403 h 1520397"/>
                  <a:gd name="connsiteX37" fmla="*/ 3578486 w 6453112"/>
                  <a:gd name="connsiteY37" fmla="*/ 1499801 h 1520397"/>
                  <a:gd name="connsiteX38" fmla="*/ 3883228 w 6453112"/>
                  <a:gd name="connsiteY38" fmla="*/ 1469389 h 1520397"/>
                  <a:gd name="connsiteX39" fmla="*/ 3981670 w 6453112"/>
                  <a:gd name="connsiteY39" fmla="*/ 1418547 h 1520397"/>
                  <a:gd name="connsiteX40" fmla="*/ 4067711 w 6453112"/>
                  <a:gd name="connsiteY40" fmla="*/ 1260257 h 1520397"/>
                  <a:gd name="connsiteX41" fmla="*/ 4067711 w 6453112"/>
                  <a:gd name="connsiteY41" fmla="*/ 1260257 h 1520397"/>
                  <a:gd name="connsiteX42" fmla="*/ 4120508 w 6453112"/>
                  <a:gd name="connsiteY42" fmla="*/ 1269880 h 1520397"/>
                  <a:gd name="connsiteX43" fmla="*/ 4664537 w 6453112"/>
                  <a:gd name="connsiteY43" fmla="*/ 1384223 h 1520397"/>
                  <a:gd name="connsiteX44" fmla="*/ 4815674 w 6453112"/>
                  <a:gd name="connsiteY44" fmla="*/ 1364360 h 1520397"/>
                  <a:gd name="connsiteX45" fmla="*/ 6369697 w 6453112"/>
                  <a:gd name="connsiteY45" fmla="*/ 606105 h 1520397"/>
                  <a:gd name="connsiteX46" fmla="*/ 6451106 w 6453112"/>
                  <a:gd name="connsiteY46" fmla="*/ 477251 h 1520397"/>
                  <a:gd name="connsiteX47" fmla="*/ 6453113 w 6453112"/>
                  <a:gd name="connsiteY47" fmla="*/ 126400 h 1520397"/>
                  <a:gd name="connsiteX48" fmla="*/ 613342 w 6453112"/>
                  <a:gd name="connsiteY48" fmla="*/ 726726 h 1520397"/>
                  <a:gd name="connsiteX49" fmla="*/ 614474 w 6453112"/>
                  <a:gd name="connsiteY49" fmla="*/ 723433 h 1520397"/>
                  <a:gd name="connsiteX50" fmla="*/ 616635 w 6453112"/>
                  <a:gd name="connsiteY50" fmla="*/ 727910 h 1520397"/>
                  <a:gd name="connsiteX51" fmla="*/ 616635 w 6453112"/>
                  <a:gd name="connsiteY51" fmla="*/ 727910 h 1520397"/>
                  <a:gd name="connsiteX52" fmla="*/ 613342 w 6453112"/>
                  <a:gd name="connsiteY52" fmla="*/ 726726 h 152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453112" h="1520397">
                    <a:moveTo>
                      <a:pt x="6453113" y="126400"/>
                    </a:moveTo>
                    <a:cubicBezTo>
                      <a:pt x="6442718" y="129231"/>
                      <a:pt x="6432374" y="132009"/>
                      <a:pt x="6421979" y="134840"/>
                    </a:cubicBezTo>
                    <a:cubicBezTo>
                      <a:pt x="6405770" y="130157"/>
                      <a:pt x="6391413" y="135663"/>
                      <a:pt x="6377004" y="142353"/>
                    </a:cubicBezTo>
                    <a:cubicBezTo>
                      <a:pt x="6249796" y="201480"/>
                      <a:pt x="6120427" y="255821"/>
                      <a:pt x="5992036" y="312272"/>
                    </a:cubicBezTo>
                    <a:cubicBezTo>
                      <a:pt x="5799423" y="397025"/>
                      <a:pt x="5606657" y="481368"/>
                      <a:pt x="5413426" y="564680"/>
                    </a:cubicBezTo>
                    <a:cubicBezTo>
                      <a:pt x="5195187" y="658851"/>
                      <a:pt x="4977977" y="755389"/>
                      <a:pt x="4759994" y="850280"/>
                    </a:cubicBezTo>
                    <a:cubicBezTo>
                      <a:pt x="4739411" y="859543"/>
                      <a:pt x="3807635" y="674752"/>
                      <a:pt x="3752470" y="663431"/>
                    </a:cubicBezTo>
                    <a:cubicBezTo>
                      <a:pt x="3284961" y="567459"/>
                      <a:pt x="2817555" y="471230"/>
                      <a:pt x="2350098" y="375052"/>
                    </a:cubicBezTo>
                    <a:cubicBezTo>
                      <a:pt x="1958492" y="294518"/>
                      <a:pt x="1566885" y="213881"/>
                      <a:pt x="1175176" y="133708"/>
                    </a:cubicBezTo>
                    <a:cubicBezTo>
                      <a:pt x="1149549" y="128459"/>
                      <a:pt x="1136067" y="119916"/>
                      <a:pt x="1137405" y="88989"/>
                    </a:cubicBezTo>
                    <a:cubicBezTo>
                      <a:pt x="1138434" y="65935"/>
                      <a:pt x="1153254" y="36861"/>
                      <a:pt x="1124643" y="17924"/>
                    </a:cubicBezTo>
                    <a:cubicBezTo>
                      <a:pt x="1055327" y="-2248"/>
                      <a:pt x="983901" y="-2094"/>
                      <a:pt x="913402" y="2589"/>
                    </a:cubicBezTo>
                    <a:cubicBezTo>
                      <a:pt x="809557" y="9484"/>
                      <a:pt x="680085" y="42058"/>
                      <a:pt x="599088" y="142816"/>
                    </a:cubicBezTo>
                    <a:cubicBezTo>
                      <a:pt x="593427" y="149814"/>
                      <a:pt x="585708" y="155012"/>
                      <a:pt x="579893" y="161804"/>
                    </a:cubicBezTo>
                    <a:cubicBezTo>
                      <a:pt x="554009" y="192011"/>
                      <a:pt x="526067" y="198392"/>
                      <a:pt x="485208" y="187225"/>
                    </a:cubicBezTo>
                    <a:cubicBezTo>
                      <a:pt x="334226" y="145903"/>
                      <a:pt x="181700" y="110191"/>
                      <a:pt x="30101" y="71081"/>
                    </a:cubicBezTo>
                    <a:cubicBezTo>
                      <a:pt x="5452" y="64700"/>
                      <a:pt x="-621" y="69435"/>
                      <a:pt x="48" y="94753"/>
                    </a:cubicBezTo>
                    <a:cubicBezTo>
                      <a:pt x="1747" y="158408"/>
                      <a:pt x="409" y="222166"/>
                      <a:pt x="923" y="285873"/>
                    </a:cubicBezTo>
                    <a:cubicBezTo>
                      <a:pt x="1386" y="342736"/>
                      <a:pt x="23205" y="370267"/>
                      <a:pt x="79862" y="384984"/>
                    </a:cubicBezTo>
                    <a:cubicBezTo>
                      <a:pt x="176503" y="410096"/>
                      <a:pt x="273298" y="434591"/>
                      <a:pt x="369990" y="459446"/>
                    </a:cubicBezTo>
                    <a:cubicBezTo>
                      <a:pt x="378738" y="461710"/>
                      <a:pt x="394073" y="463151"/>
                      <a:pt x="394897" y="467319"/>
                    </a:cubicBezTo>
                    <a:cubicBezTo>
                      <a:pt x="404211" y="512140"/>
                      <a:pt x="443835" y="500562"/>
                      <a:pt x="471108" y="507406"/>
                    </a:cubicBezTo>
                    <a:cubicBezTo>
                      <a:pt x="496683" y="513838"/>
                      <a:pt x="506924" y="524388"/>
                      <a:pt x="508931" y="550478"/>
                    </a:cubicBezTo>
                    <a:cubicBezTo>
                      <a:pt x="513048" y="603738"/>
                      <a:pt x="525501" y="655403"/>
                      <a:pt x="548966" y="703930"/>
                    </a:cubicBezTo>
                    <a:cubicBezTo>
                      <a:pt x="571969" y="777928"/>
                      <a:pt x="617613" y="836438"/>
                      <a:pt x="676225" y="884912"/>
                    </a:cubicBezTo>
                    <a:cubicBezTo>
                      <a:pt x="755267" y="950266"/>
                      <a:pt x="844138" y="973165"/>
                      <a:pt x="944432" y="942187"/>
                    </a:cubicBezTo>
                    <a:cubicBezTo>
                      <a:pt x="995634" y="926389"/>
                      <a:pt x="1046939" y="913060"/>
                      <a:pt x="1097009" y="891550"/>
                    </a:cubicBezTo>
                    <a:cubicBezTo>
                      <a:pt x="1159121" y="864895"/>
                      <a:pt x="1199156" y="823984"/>
                      <a:pt x="1225709" y="765269"/>
                    </a:cubicBezTo>
                    <a:cubicBezTo>
                      <a:pt x="1242331" y="728476"/>
                      <a:pt x="1252005" y="689624"/>
                      <a:pt x="1258746" y="649948"/>
                    </a:cubicBezTo>
                    <a:cubicBezTo>
                      <a:pt x="1339640" y="632658"/>
                      <a:pt x="1428820" y="641869"/>
                      <a:pt x="1494379" y="575127"/>
                    </a:cubicBezTo>
                    <a:cubicBezTo>
                      <a:pt x="1505649" y="563651"/>
                      <a:pt x="1521755" y="570907"/>
                      <a:pt x="1535495" y="573737"/>
                    </a:cubicBezTo>
                    <a:cubicBezTo>
                      <a:pt x="2035732" y="676913"/>
                      <a:pt x="2535558" y="782302"/>
                      <a:pt x="3036567" y="881670"/>
                    </a:cubicBezTo>
                    <a:cubicBezTo>
                      <a:pt x="3125488" y="899321"/>
                      <a:pt x="3194701" y="928190"/>
                      <a:pt x="3232112" y="1014230"/>
                    </a:cubicBezTo>
                    <a:cubicBezTo>
                      <a:pt x="3238699" y="1029410"/>
                      <a:pt x="3250792" y="1042224"/>
                      <a:pt x="3260003" y="1056375"/>
                    </a:cubicBezTo>
                    <a:cubicBezTo>
                      <a:pt x="3273280" y="1076856"/>
                      <a:pt x="3283881" y="1100270"/>
                      <a:pt x="3313624" y="1101145"/>
                    </a:cubicBezTo>
                    <a:cubicBezTo>
                      <a:pt x="3329937" y="1101608"/>
                      <a:pt x="3325100" y="1114885"/>
                      <a:pt x="3326952" y="1124199"/>
                    </a:cubicBezTo>
                    <a:cubicBezTo>
                      <a:pt x="3336524" y="1172159"/>
                      <a:pt x="3341773" y="1221303"/>
                      <a:pt x="3365495" y="1265403"/>
                    </a:cubicBezTo>
                    <a:cubicBezTo>
                      <a:pt x="3405068" y="1372079"/>
                      <a:pt x="3473046" y="1452818"/>
                      <a:pt x="3578486" y="1499801"/>
                    </a:cubicBezTo>
                    <a:cubicBezTo>
                      <a:pt x="3685676" y="1547555"/>
                      <a:pt x="3785301" y="1501602"/>
                      <a:pt x="3883228" y="1469389"/>
                    </a:cubicBezTo>
                    <a:cubicBezTo>
                      <a:pt x="3915597" y="1458736"/>
                      <a:pt x="3953574" y="1446026"/>
                      <a:pt x="3981670" y="1418547"/>
                    </a:cubicBezTo>
                    <a:cubicBezTo>
                      <a:pt x="4027058" y="1374240"/>
                      <a:pt x="4052170" y="1320156"/>
                      <a:pt x="4067711" y="1260257"/>
                    </a:cubicBezTo>
                    <a:lnTo>
                      <a:pt x="4067711" y="1260257"/>
                    </a:lnTo>
                    <a:cubicBezTo>
                      <a:pt x="4083818" y="1270961"/>
                      <a:pt x="4102909" y="1266124"/>
                      <a:pt x="4120508" y="1269880"/>
                    </a:cubicBezTo>
                    <a:cubicBezTo>
                      <a:pt x="4301697" y="1308732"/>
                      <a:pt x="4483297" y="1345628"/>
                      <a:pt x="4664537" y="1384223"/>
                    </a:cubicBezTo>
                    <a:cubicBezTo>
                      <a:pt x="4717849" y="1395544"/>
                      <a:pt x="4767816" y="1387722"/>
                      <a:pt x="4815674" y="1364360"/>
                    </a:cubicBezTo>
                    <a:cubicBezTo>
                      <a:pt x="5333716" y="1111643"/>
                      <a:pt x="5851449" y="858359"/>
                      <a:pt x="6369697" y="606105"/>
                    </a:cubicBezTo>
                    <a:cubicBezTo>
                      <a:pt x="6424965" y="579192"/>
                      <a:pt x="6451415" y="538848"/>
                      <a:pt x="6451106" y="477251"/>
                    </a:cubicBezTo>
                    <a:cubicBezTo>
                      <a:pt x="6450488" y="360232"/>
                      <a:pt x="6452289" y="243316"/>
                      <a:pt x="6453113" y="126400"/>
                    </a:cubicBezTo>
                    <a:close/>
                    <a:moveTo>
                      <a:pt x="613342" y="726726"/>
                    </a:moveTo>
                    <a:cubicBezTo>
                      <a:pt x="613805" y="725594"/>
                      <a:pt x="614165" y="724513"/>
                      <a:pt x="614474" y="723433"/>
                    </a:cubicBezTo>
                    <a:cubicBezTo>
                      <a:pt x="615194" y="724925"/>
                      <a:pt x="615915" y="726417"/>
                      <a:pt x="616635" y="727910"/>
                    </a:cubicBezTo>
                    <a:lnTo>
                      <a:pt x="616635" y="727910"/>
                    </a:lnTo>
                    <a:cubicBezTo>
                      <a:pt x="615555" y="727446"/>
                      <a:pt x="614423" y="727086"/>
                      <a:pt x="613342" y="726726"/>
                    </a:cubicBezTo>
                    <a:close/>
                  </a:path>
                </a:pathLst>
              </a:custGeom>
              <a:solidFill>
                <a:srgbClr val="202422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014EA24-5857-40F7-A869-FE60F7CC5DD3}"/>
                  </a:ext>
                </a:extLst>
              </p:cNvPr>
              <p:cNvSpPr/>
              <p:nvPr/>
            </p:nvSpPr>
            <p:spPr>
              <a:xfrm>
                <a:off x="5281099" y="697789"/>
                <a:ext cx="5288183" cy="966129"/>
              </a:xfrm>
              <a:custGeom>
                <a:avLst/>
                <a:gdLst>
                  <a:gd name="connsiteX0" fmla="*/ 3602778 w 5288183"/>
                  <a:gd name="connsiteY0" fmla="*/ 961128 h 966129"/>
                  <a:gd name="connsiteX1" fmla="*/ 3282186 w 5288183"/>
                  <a:gd name="connsiteY1" fmla="*/ 906323 h 966129"/>
                  <a:gd name="connsiteX2" fmla="*/ 2873134 w 5288183"/>
                  <a:gd name="connsiteY2" fmla="*/ 839169 h 966129"/>
                  <a:gd name="connsiteX3" fmla="*/ 2318093 w 5288183"/>
                  <a:gd name="connsiteY3" fmla="*/ 749938 h 966129"/>
                  <a:gd name="connsiteX4" fmla="*/ 1882026 w 5288183"/>
                  <a:gd name="connsiteY4" fmla="*/ 677586 h 966129"/>
                  <a:gd name="connsiteX5" fmla="*/ 1334961 w 5288183"/>
                  <a:gd name="connsiteY5" fmla="*/ 586812 h 966129"/>
                  <a:gd name="connsiteX6" fmla="*/ 692335 w 5288183"/>
                  <a:gd name="connsiteY6" fmla="*/ 480497 h 966129"/>
                  <a:gd name="connsiteX7" fmla="*/ 111049 w 5288183"/>
                  <a:gd name="connsiteY7" fmla="*/ 383650 h 966129"/>
                  <a:gd name="connsiteX8" fmla="*/ 0 w 5288183"/>
                  <a:gd name="connsiteY8" fmla="*/ 366617 h 966129"/>
                  <a:gd name="connsiteX9" fmla="*/ 307933 w 5288183"/>
                  <a:gd name="connsiteY9" fmla="*/ 290200 h 966129"/>
                  <a:gd name="connsiteX10" fmla="*/ 1529426 w 5288183"/>
                  <a:gd name="connsiteY10" fmla="*/ 4137 h 966129"/>
                  <a:gd name="connsiteX11" fmla="*/ 1587472 w 5288183"/>
                  <a:gd name="connsiteY11" fmla="*/ 1255 h 966129"/>
                  <a:gd name="connsiteX12" fmla="*/ 2092906 w 5288183"/>
                  <a:gd name="connsiteY12" fmla="*/ 60433 h 966129"/>
                  <a:gd name="connsiteX13" fmla="*/ 2467428 w 5288183"/>
                  <a:gd name="connsiteY13" fmla="*/ 102064 h 966129"/>
                  <a:gd name="connsiteX14" fmla="*/ 2914662 w 5288183"/>
                  <a:gd name="connsiteY14" fmla="*/ 154964 h 966129"/>
                  <a:gd name="connsiteX15" fmla="*/ 3288772 w 5288183"/>
                  <a:gd name="connsiteY15" fmla="*/ 196183 h 966129"/>
                  <a:gd name="connsiteX16" fmla="*/ 3732044 w 5288183"/>
                  <a:gd name="connsiteY16" fmla="*/ 248415 h 966129"/>
                  <a:gd name="connsiteX17" fmla="*/ 4044557 w 5288183"/>
                  <a:gd name="connsiteY17" fmla="*/ 282429 h 966129"/>
                  <a:gd name="connsiteX18" fmla="*/ 4410485 w 5288183"/>
                  <a:gd name="connsiteY18" fmla="*/ 324626 h 966129"/>
                  <a:gd name="connsiteX19" fmla="*/ 4718676 w 5288183"/>
                  <a:gd name="connsiteY19" fmla="*/ 360236 h 966129"/>
                  <a:gd name="connsiteX20" fmla="*/ 5088154 w 5288183"/>
                  <a:gd name="connsiteY20" fmla="*/ 404028 h 966129"/>
                  <a:gd name="connsiteX21" fmla="*/ 5257559 w 5288183"/>
                  <a:gd name="connsiteY21" fmla="*/ 422759 h 966129"/>
                  <a:gd name="connsiteX22" fmla="*/ 5287148 w 5288183"/>
                  <a:gd name="connsiteY22" fmla="*/ 430993 h 966129"/>
                  <a:gd name="connsiteX23" fmla="*/ 5284987 w 5288183"/>
                  <a:gd name="connsiteY23" fmla="*/ 442056 h 966129"/>
                  <a:gd name="connsiteX24" fmla="*/ 5145789 w 5288183"/>
                  <a:gd name="connsiteY24" fmla="*/ 488473 h 966129"/>
                  <a:gd name="connsiteX25" fmla="*/ 4979678 w 5288183"/>
                  <a:gd name="connsiteY25" fmla="*/ 541064 h 966129"/>
                  <a:gd name="connsiteX26" fmla="*/ 4956572 w 5288183"/>
                  <a:gd name="connsiteY26" fmla="*/ 547651 h 966129"/>
                  <a:gd name="connsiteX27" fmla="*/ 4433899 w 5288183"/>
                  <a:gd name="connsiteY27" fmla="*/ 711498 h 966129"/>
                  <a:gd name="connsiteX28" fmla="*/ 4410949 w 5288183"/>
                  <a:gd name="connsiteY28" fmla="*/ 719114 h 966129"/>
                  <a:gd name="connsiteX29" fmla="*/ 3911431 w 5288183"/>
                  <a:gd name="connsiteY29" fmla="*/ 875293 h 966129"/>
                  <a:gd name="connsiteX30" fmla="*/ 3888429 w 5288183"/>
                  <a:gd name="connsiteY30" fmla="*/ 882909 h 966129"/>
                  <a:gd name="connsiteX31" fmla="*/ 3643482 w 5288183"/>
                  <a:gd name="connsiteY31" fmla="*/ 959224 h 966129"/>
                  <a:gd name="connsiteX32" fmla="*/ 3602778 w 5288183"/>
                  <a:gd name="connsiteY32" fmla="*/ 961128 h 96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288183" h="966129">
                    <a:moveTo>
                      <a:pt x="3602778" y="961128"/>
                    </a:moveTo>
                    <a:cubicBezTo>
                      <a:pt x="3495896" y="942808"/>
                      <a:pt x="3389118" y="924180"/>
                      <a:pt x="3282186" y="906323"/>
                    </a:cubicBezTo>
                    <a:cubicBezTo>
                      <a:pt x="3145869" y="883578"/>
                      <a:pt x="3009553" y="861245"/>
                      <a:pt x="2873134" y="839169"/>
                    </a:cubicBezTo>
                    <a:cubicBezTo>
                      <a:pt x="2688138" y="809219"/>
                      <a:pt x="2503038" y="780042"/>
                      <a:pt x="2318093" y="749938"/>
                    </a:cubicBezTo>
                    <a:cubicBezTo>
                      <a:pt x="2172669" y="726267"/>
                      <a:pt x="2027399" y="701721"/>
                      <a:pt x="1882026" y="677586"/>
                    </a:cubicBezTo>
                    <a:cubicBezTo>
                      <a:pt x="1699705" y="647328"/>
                      <a:pt x="1517333" y="617018"/>
                      <a:pt x="1334961" y="586812"/>
                    </a:cubicBezTo>
                    <a:cubicBezTo>
                      <a:pt x="1120786" y="551356"/>
                      <a:pt x="906509" y="516055"/>
                      <a:pt x="692335" y="480497"/>
                    </a:cubicBezTo>
                    <a:cubicBezTo>
                      <a:pt x="498539" y="448334"/>
                      <a:pt x="304846" y="415812"/>
                      <a:pt x="111049" y="383650"/>
                    </a:cubicBezTo>
                    <a:cubicBezTo>
                      <a:pt x="74102" y="377526"/>
                      <a:pt x="36999" y="372277"/>
                      <a:pt x="0" y="366617"/>
                    </a:cubicBezTo>
                    <a:cubicBezTo>
                      <a:pt x="100449" y="332345"/>
                      <a:pt x="205014" y="314488"/>
                      <a:pt x="307933" y="290200"/>
                    </a:cubicBezTo>
                    <a:cubicBezTo>
                      <a:pt x="714926" y="194176"/>
                      <a:pt x="1122279" y="99542"/>
                      <a:pt x="1529426" y="4137"/>
                    </a:cubicBezTo>
                    <a:cubicBezTo>
                      <a:pt x="1548826" y="-392"/>
                      <a:pt x="1568226" y="-958"/>
                      <a:pt x="1587472" y="1255"/>
                    </a:cubicBezTo>
                    <a:cubicBezTo>
                      <a:pt x="1756002" y="20707"/>
                      <a:pt x="1924377" y="41033"/>
                      <a:pt x="2092906" y="60433"/>
                    </a:cubicBezTo>
                    <a:cubicBezTo>
                      <a:pt x="2217696" y="74790"/>
                      <a:pt x="2342639" y="87655"/>
                      <a:pt x="2467428" y="102064"/>
                    </a:cubicBezTo>
                    <a:cubicBezTo>
                      <a:pt x="2616558" y="119251"/>
                      <a:pt x="2765533" y="137828"/>
                      <a:pt x="2914662" y="154964"/>
                    </a:cubicBezTo>
                    <a:cubicBezTo>
                      <a:pt x="3039297" y="169270"/>
                      <a:pt x="3164138" y="181929"/>
                      <a:pt x="3288772" y="196183"/>
                    </a:cubicBezTo>
                    <a:cubicBezTo>
                      <a:pt x="3436564" y="213113"/>
                      <a:pt x="3584201" y="231433"/>
                      <a:pt x="3732044" y="248415"/>
                    </a:cubicBezTo>
                    <a:cubicBezTo>
                      <a:pt x="3836146" y="260353"/>
                      <a:pt x="3940403" y="270697"/>
                      <a:pt x="4044557" y="282429"/>
                    </a:cubicBezTo>
                    <a:cubicBezTo>
                      <a:pt x="4166567" y="296117"/>
                      <a:pt x="4288526" y="310526"/>
                      <a:pt x="4410485" y="324626"/>
                    </a:cubicBezTo>
                    <a:cubicBezTo>
                      <a:pt x="4513198" y="336513"/>
                      <a:pt x="4615963" y="348194"/>
                      <a:pt x="4718676" y="360236"/>
                    </a:cubicBezTo>
                    <a:cubicBezTo>
                      <a:pt x="4841870" y="374696"/>
                      <a:pt x="4964960" y="389568"/>
                      <a:pt x="5088154" y="404028"/>
                    </a:cubicBezTo>
                    <a:cubicBezTo>
                      <a:pt x="5144554" y="410666"/>
                      <a:pt x="5201056" y="416841"/>
                      <a:pt x="5257559" y="422759"/>
                    </a:cubicBezTo>
                    <a:cubicBezTo>
                      <a:pt x="5268056" y="423840"/>
                      <a:pt x="5278194" y="425023"/>
                      <a:pt x="5287148" y="430993"/>
                    </a:cubicBezTo>
                    <a:cubicBezTo>
                      <a:pt x="5289052" y="435212"/>
                      <a:pt x="5288332" y="438866"/>
                      <a:pt x="5284987" y="442056"/>
                    </a:cubicBezTo>
                    <a:cubicBezTo>
                      <a:pt x="5241092" y="464904"/>
                      <a:pt x="5192154" y="472778"/>
                      <a:pt x="5145789" y="488473"/>
                    </a:cubicBezTo>
                    <a:cubicBezTo>
                      <a:pt x="5090830" y="507050"/>
                      <a:pt x="5035254" y="524134"/>
                      <a:pt x="4979678" y="541064"/>
                    </a:cubicBezTo>
                    <a:cubicBezTo>
                      <a:pt x="4971805" y="542557"/>
                      <a:pt x="4964086" y="544872"/>
                      <a:pt x="4956572" y="547651"/>
                    </a:cubicBezTo>
                    <a:cubicBezTo>
                      <a:pt x="4782588" y="603022"/>
                      <a:pt x="4608449" y="657929"/>
                      <a:pt x="4433899" y="711498"/>
                    </a:cubicBezTo>
                    <a:cubicBezTo>
                      <a:pt x="4426180" y="713762"/>
                      <a:pt x="4418513" y="716284"/>
                      <a:pt x="4410949" y="719114"/>
                    </a:cubicBezTo>
                    <a:cubicBezTo>
                      <a:pt x="4244323" y="770831"/>
                      <a:pt x="4078520" y="825069"/>
                      <a:pt x="3911431" y="875293"/>
                    </a:cubicBezTo>
                    <a:cubicBezTo>
                      <a:pt x="3903712" y="877557"/>
                      <a:pt x="3895994" y="880079"/>
                      <a:pt x="3888429" y="882909"/>
                    </a:cubicBezTo>
                    <a:cubicBezTo>
                      <a:pt x="3806866" y="908588"/>
                      <a:pt x="3725303" y="934317"/>
                      <a:pt x="3643482" y="959224"/>
                    </a:cubicBezTo>
                    <a:cubicBezTo>
                      <a:pt x="3630308" y="963289"/>
                      <a:pt x="3616826" y="971420"/>
                      <a:pt x="3602778" y="961128"/>
                    </a:cubicBezTo>
                    <a:close/>
                  </a:path>
                </a:pathLst>
              </a:custGeom>
              <a:solidFill>
                <a:srgbClr val="A3A4A2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A6C765C-08FF-41CF-AE00-5DFB0214A192}"/>
                  </a:ext>
                </a:extLst>
              </p:cNvPr>
              <p:cNvSpPr/>
              <p:nvPr/>
            </p:nvSpPr>
            <p:spPr>
              <a:xfrm>
                <a:off x="4617170" y="1252799"/>
                <a:ext cx="647050" cy="303790"/>
              </a:xfrm>
              <a:custGeom>
                <a:avLst/>
                <a:gdLst>
                  <a:gd name="connsiteX0" fmla="*/ 646999 w 647050"/>
                  <a:gd name="connsiteY0" fmla="*/ 0 h 303790"/>
                  <a:gd name="connsiteX1" fmla="*/ 647051 w 647050"/>
                  <a:gd name="connsiteY1" fmla="*/ 282770 h 303790"/>
                  <a:gd name="connsiteX2" fmla="*/ 622556 w 647050"/>
                  <a:gd name="connsiteY2" fmla="*/ 303045 h 303790"/>
                  <a:gd name="connsiteX3" fmla="*/ 226936 w 647050"/>
                  <a:gd name="connsiteY3" fmla="*/ 230898 h 303790"/>
                  <a:gd name="connsiteX4" fmla="*/ 28972 w 647050"/>
                  <a:gd name="connsiteY4" fmla="*/ 195803 h 303790"/>
                  <a:gd name="connsiteX5" fmla="*/ 0 w 647050"/>
                  <a:gd name="connsiteY5" fmla="*/ 180365 h 303790"/>
                  <a:gd name="connsiteX6" fmla="*/ 345344 w 647050"/>
                  <a:gd name="connsiteY6" fmla="*/ 81718 h 303790"/>
                  <a:gd name="connsiteX7" fmla="*/ 646999 w 647050"/>
                  <a:gd name="connsiteY7" fmla="*/ 0 h 30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050" h="303790">
                    <a:moveTo>
                      <a:pt x="646999" y="0"/>
                    </a:moveTo>
                    <a:cubicBezTo>
                      <a:pt x="646999" y="94274"/>
                      <a:pt x="646897" y="188496"/>
                      <a:pt x="647051" y="282770"/>
                    </a:cubicBezTo>
                    <a:cubicBezTo>
                      <a:pt x="647051" y="299957"/>
                      <a:pt x="639126" y="306081"/>
                      <a:pt x="622556" y="303045"/>
                    </a:cubicBezTo>
                    <a:cubicBezTo>
                      <a:pt x="490717" y="278910"/>
                      <a:pt x="358827" y="254827"/>
                      <a:pt x="226936" y="230898"/>
                    </a:cubicBezTo>
                    <a:cubicBezTo>
                      <a:pt x="161017" y="218908"/>
                      <a:pt x="95097" y="206867"/>
                      <a:pt x="28972" y="195803"/>
                    </a:cubicBezTo>
                    <a:cubicBezTo>
                      <a:pt x="16879" y="193796"/>
                      <a:pt x="5763" y="192870"/>
                      <a:pt x="0" y="180365"/>
                    </a:cubicBezTo>
                    <a:cubicBezTo>
                      <a:pt x="115063" y="147380"/>
                      <a:pt x="229818" y="113056"/>
                      <a:pt x="345344" y="81718"/>
                    </a:cubicBezTo>
                    <a:cubicBezTo>
                      <a:pt x="445896" y="54496"/>
                      <a:pt x="544492" y="20069"/>
                      <a:pt x="646999" y="0"/>
                    </a:cubicBezTo>
                    <a:close/>
                  </a:path>
                </a:pathLst>
              </a:custGeom>
              <a:solidFill>
                <a:srgbClr val="E0E0CD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BF9A611-EA44-4152-97BF-6196C9A5D564}"/>
                  </a:ext>
                </a:extLst>
              </p:cNvPr>
              <p:cNvSpPr/>
              <p:nvPr/>
            </p:nvSpPr>
            <p:spPr>
              <a:xfrm>
                <a:off x="4179623" y="1795586"/>
                <a:ext cx="214357" cy="438133"/>
              </a:xfrm>
              <a:custGeom>
                <a:avLst/>
                <a:gdLst>
                  <a:gd name="connsiteX0" fmla="*/ 209530 w 214357"/>
                  <a:gd name="connsiteY0" fmla="*/ 86613 h 438133"/>
                  <a:gd name="connsiteX1" fmla="*/ 120917 w 214357"/>
                  <a:gd name="connsiteY1" fmla="*/ 830 h 438133"/>
                  <a:gd name="connsiteX2" fmla="*/ 11308 w 214357"/>
                  <a:gd name="connsiteY2" fmla="*/ 64074 h 438133"/>
                  <a:gd name="connsiteX3" fmla="*/ 1634 w 214357"/>
                  <a:gd name="connsiteY3" fmla="*/ 159583 h 438133"/>
                  <a:gd name="connsiteX4" fmla="*/ 2354 w 214357"/>
                  <a:gd name="connsiteY4" fmla="*/ 326466 h 438133"/>
                  <a:gd name="connsiteX5" fmla="*/ 80161 w 214357"/>
                  <a:gd name="connsiteY5" fmla="*/ 432472 h 438133"/>
                  <a:gd name="connsiteX6" fmla="*/ 192548 w 214357"/>
                  <a:gd name="connsiteY6" fmla="*/ 392900 h 438133"/>
                  <a:gd name="connsiteX7" fmla="*/ 192446 w 214357"/>
                  <a:gd name="connsiteY7" fmla="*/ 392951 h 438133"/>
                  <a:gd name="connsiteX8" fmla="*/ 193989 w 214357"/>
                  <a:gd name="connsiteY8" fmla="*/ 385232 h 438133"/>
                  <a:gd name="connsiteX9" fmla="*/ 193989 w 214357"/>
                  <a:gd name="connsiteY9" fmla="*/ 385232 h 438133"/>
                  <a:gd name="connsiteX10" fmla="*/ 193989 w 214357"/>
                  <a:gd name="connsiteY10" fmla="*/ 385232 h 438133"/>
                  <a:gd name="connsiteX11" fmla="*/ 210662 w 214357"/>
                  <a:gd name="connsiteY11" fmla="*/ 343138 h 438133"/>
                  <a:gd name="connsiteX12" fmla="*/ 209530 w 214357"/>
                  <a:gd name="connsiteY12" fmla="*/ 86613 h 438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4357" h="438133">
                    <a:moveTo>
                      <a:pt x="209530" y="86613"/>
                    </a:moveTo>
                    <a:cubicBezTo>
                      <a:pt x="205105" y="40917"/>
                      <a:pt x="163525" y="5873"/>
                      <a:pt x="120917" y="830"/>
                    </a:cubicBezTo>
                    <a:cubicBezTo>
                      <a:pt x="73060" y="-4830"/>
                      <a:pt x="32664" y="18687"/>
                      <a:pt x="11308" y="64074"/>
                    </a:cubicBezTo>
                    <a:cubicBezTo>
                      <a:pt x="-3152" y="94847"/>
                      <a:pt x="-373" y="127215"/>
                      <a:pt x="1634" y="159583"/>
                    </a:cubicBezTo>
                    <a:cubicBezTo>
                      <a:pt x="1634" y="215210"/>
                      <a:pt x="-939" y="271044"/>
                      <a:pt x="2354" y="326466"/>
                    </a:cubicBezTo>
                    <a:cubicBezTo>
                      <a:pt x="5339" y="376639"/>
                      <a:pt x="31532" y="415593"/>
                      <a:pt x="80161" y="432472"/>
                    </a:cubicBezTo>
                    <a:cubicBezTo>
                      <a:pt x="126063" y="448425"/>
                      <a:pt x="163165" y="429230"/>
                      <a:pt x="192548" y="392900"/>
                    </a:cubicBezTo>
                    <a:cubicBezTo>
                      <a:pt x="192548" y="392900"/>
                      <a:pt x="192446" y="392951"/>
                      <a:pt x="192446" y="392951"/>
                    </a:cubicBezTo>
                    <a:cubicBezTo>
                      <a:pt x="192960" y="390378"/>
                      <a:pt x="193475" y="387805"/>
                      <a:pt x="193989" y="385232"/>
                    </a:cubicBezTo>
                    <a:cubicBezTo>
                      <a:pt x="193989" y="385232"/>
                      <a:pt x="193989" y="385232"/>
                      <a:pt x="193989" y="385232"/>
                    </a:cubicBezTo>
                    <a:cubicBezTo>
                      <a:pt x="193989" y="385232"/>
                      <a:pt x="193989" y="385232"/>
                      <a:pt x="193989" y="385232"/>
                    </a:cubicBezTo>
                    <a:cubicBezTo>
                      <a:pt x="199804" y="371184"/>
                      <a:pt x="210148" y="357341"/>
                      <a:pt x="210662" y="343138"/>
                    </a:cubicBezTo>
                    <a:cubicBezTo>
                      <a:pt x="213595" y="257664"/>
                      <a:pt x="217764" y="171830"/>
                      <a:pt x="209530" y="86613"/>
                    </a:cubicBezTo>
                    <a:close/>
                  </a:path>
                </a:pathLst>
              </a:custGeom>
              <a:solidFill>
                <a:srgbClr val="534D49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3387795-9928-4C19-B07E-2F99D05F3D54}"/>
                  </a:ext>
                </a:extLst>
              </p:cNvPr>
              <p:cNvSpPr/>
              <p:nvPr/>
            </p:nvSpPr>
            <p:spPr>
              <a:xfrm>
                <a:off x="4170809" y="2727955"/>
                <a:ext cx="97825" cy="350675"/>
              </a:xfrm>
              <a:custGeom>
                <a:avLst/>
                <a:gdLst>
                  <a:gd name="connsiteX0" fmla="*/ 97671 w 97825"/>
                  <a:gd name="connsiteY0" fmla="*/ 350676 h 350675"/>
                  <a:gd name="connsiteX1" fmla="*/ 15542 w 97825"/>
                  <a:gd name="connsiteY1" fmla="*/ 315992 h 350675"/>
                  <a:gd name="connsiteX2" fmla="*/ 53 w 97825"/>
                  <a:gd name="connsiteY2" fmla="*/ 292629 h 350675"/>
                  <a:gd name="connsiteX3" fmla="*/ 1 w 97825"/>
                  <a:gd name="connsiteY3" fmla="*/ 19791 h 350675"/>
                  <a:gd name="connsiteX4" fmla="*/ 22798 w 97825"/>
                  <a:gd name="connsiteY4" fmla="*/ 2810 h 350675"/>
                  <a:gd name="connsiteX5" fmla="*/ 81204 w 97825"/>
                  <a:gd name="connsiteY5" fmla="*/ 23754 h 350675"/>
                  <a:gd name="connsiteX6" fmla="*/ 97826 w 97825"/>
                  <a:gd name="connsiteY6" fmla="*/ 46705 h 350675"/>
                  <a:gd name="connsiteX7" fmla="*/ 97671 w 97825"/>
                  <a:gd name="connsiteY7" fmla="*/ 350676 h 35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825" h="350675">
                    <a:moveTo>
                      <a:pt x="97671" y="350676"/>
                    </a:moveTo>
                    <a:cubicBezTo>
                      <a:pt x="67516" y="337862"/>
                      <a:pt x="41684" y="326541"/>
                      <a:pt x="15542" y="315992"/>
                    </a:cubicBezTo>
                    <a:cubicBezTo>
                      <a:pt x="4530" y="311515"/>
                      <a:pt x="1" y="304877"/>
                      <a:pt x="53" y="292629"/>
                    </a:cubicBezTo>
                    <a:cubicBezTo>
                      <a:pt x="413" y="201701"/>
                      <a:pt x="465" y="110720"/>
                      <a:pt x="1" y="19791"/>
                    </a:cubicBezTo>
                    <a:cubicBezTo>
                      <a:pt x="-101" y="2038"/>
                      <a:pt x="5096" y="-4189"/>
                      <a:pt x="22798" y="2810"/>
                    </a:cubicBezTo>
                    <a:cubicBezTo>
                      <a:pt x="41992" y="10426"/>
                      <a:pt x="61650" y="17064"/>
                      <a:pt x="81204" y="23754"/>
                    </a:cubicBezTo>
                    <a:cubicBezTo>
                      <a:pt x="92423" y="27562"/>
                      <a:pt x="97826" y="34457"/>
                      <a:pt x="97826" y="46705"/>
                    </a:cubicBezTo>
                    <a:cubicBezTo>
                      <a:pt x="97620" y="146639"/>
                      <a:pt x="97671" y="246470"/>
                      <a:pt x="97671" y="350676"/>
                    </a:cubicBezTo>
                    <a:close/>
                  </a:path>
                </a:pathLst>
              </a:custGeom>
              <a:solidFill>
                <a:srgbClr val="F09022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762479-F6C3-42F8-A1B7-4BC85C5A550D}"/>
                  </a:ext>
                </a:extLst>
              </p:cNvPr>
              <p:cNvSpPr/>
              <p:nvPr/>
            </p:nvSpPr>
            <p:spPr>
              <a:xfrm>
                <a:off x="4411160" y="1595622"/>
                <a:ext cx="736046" cy="774412"/>
              </a:xfrm>
              <a:custGeom>
                <a:avLst/>
                <a:gdLst>
                  <a:gd name="connsiteX0" fmla="*/ 681753 w 736046"/>
                  <a:gd name="connsiteY0" fmla="*/ 774413 h 774412"/>
                  <a:gd name="connsiteX1" fmla="*/ 626639 w 736046"/>
                  <a:gd name="connsiteY1" fmla="*/ 774361 h 774412"/>
                  <a:gd name="connsiteX2" fmla="*/ 70929 w 736046"/>
                  <a:gd name="connsiteY2" fmla="*/ 691254 h 774412"/>
                  <a:gd name="connsiteX3" fmla="*/ 14066 w 736046"/>
                  <a:gd name="connsiteY3" fmla="*/ 583241 h 774412"/>
                  <a:gd name="connsiteX4" fmla="*/ 191241 w 736046"/>
                  <a:gd name="connsiteY4" fmla="*/ 164670 h 774412"/>
                  <a:gd name="connsiteX5" fmla="*/ 255720 w 736046"/>
                  <a:gd name="connsiteY5" fmla="*/ 33757 h 774412"/>
                  <a:gd name="connsiteX6" fmla="*/ 254382 w 736046"/>
                  <a:gd name="connsiteY6" fmla="*/ 35044 h 774412"/>
                  <a:gd name="connsiteX7" fmla="*/ 348090 w 736046"/>
                  <a:gd name="connsiteY7" fmla="*/ 1389 h 774412"/>
                  <a:gd name="connsiteX8" fmla="*/ 658750 w 736046"/>
                  <a:gd name="connsiteY8" fmla="*/ 44204 h 774412"/>
                  <a:gd name="connsiteX9" fmla="*/ 710827 w 736046"/>
                  <a:gd name="connsiteY9" fmla="*/ 74101 h 774412"/>
                  <a:gd name="connsiteX10" fmla="*/ 709489 w 736046"/>
                  <a:gd name="connsiteY10" fmla="*/ 72763 h 774412"/>
                  <a:gd name="connsiteX11" fmla="*/ 736042 w 736046"/>
                  <a:gd name="connsiteY11" fmla="*/ 138632 h 774412"/>
                  <a:gd name="connsiteX12" fmla="*/ 724001 w 736046"/>
                  <a:gd name="connsiteY12" fmla="*/ 716367 h 774412"/>
                  <a:gd name="connsiteX13" fmla="*/ 681753 w 736046"/>
                  <a:gd name="connsiteY13" fmla="*/ 774413 h 774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36046" h="774412">
                    <a:moveTo>
                      <a:pt x="681753" y="774413"/>
                    </a:moveTo>
                    <a:cubicBezTo>
                      <a:pt x="663382" y="774413"/>
                      <a:pt x="645010" y="774361"/>
                      <a:pt x="626639" y="774361"/>
                    </a:cubicBezTo>
                    <a:cubicBezTo>
                      <a:pt x="572092" y="774722"/>
                      <a:pt x="202408" y="713022"/>
                      <a:pt x="70929" y="691254"/>
                    </a:cubicBezTo>
                    <a:cubicBezTo>
                      <a:pt x="-1063" y="679367"/>
                      <a:pt x="-14699" y="650601"/>
                      <a:pt x="14066" y="583241"/>
                    </a:cubicBezTo>
                    <a:cubicBezTo>
                      <a:pt x="73502" y="443889"/>
                      <a:pt x="132063" y="304177"/>
                      <a:pt x="191241" y="164670"/>
                    </a:cubicBezTo>
                    <a:cubicBezTo>
                      <a:pt x="210127" y="120106"/>
                      <a:pt x="220933" y="70757"/>
                      <a:pt x="255720" y="33757"/>
                    </a:cubicBezTo>
                    <a:lnTo>
                      <a:pt x="254382" y="35044"/>
                    </a:lnTo>
                    <a:cubicBezTo>
                      <a:pt x="278362" y="3551"/>
                      <a:pt x="311914" y="-3448"/>
                      <a:pt x="348090" y="1389"/>
                    </a:cubicBezTo>
                    <a:cubicBezTo>
                      <a:pt x="451677" y="15283"/>
                      <a:pt x="555111" y="30361"/>
                      <a:pt x="658750" y="44204"/>
                    </a:cubicBezTo>
                    <a:cubicBezTo>
                      <a:pt x="679643" y="46982"/>
                      <a:pt x="698683" y="55113"/>
                      <a:pt x="710827" y="74101"/>
                    </a:cubicBezTo>
                    <a:lnTo>
                      <a:pt x="709489" y="72763"/>
                    </a:lnTo>
                    <a:cubicBezTo>
                      <a:pt x="729661" y="90157"/>
                      <a:pt x="736248" y="112953"/>
                      <a:pt x="736042" y="138632"/>
                    </a:cubicBezTo>
                    <a:cubicBezTo>
                      <a:pt x="734498" y="331244"/>
                      <a:pt x="729970" y="523805"/>
                      <a:pt x="724001" y="716367"/>
                    </a:cubicBezTo>
                    <a:cubicBezTo>
                      <a:pt x="723074" y="744206"/>
                      <a:pt x="710107" y="765510"/>
                      <a:pt x="681753" y="774413"/>
                    </a:cubicBezTo>
                    <a:close/>
                  </a:path>
                </a:pathLst>
              </a:custGeom>
              <a:solidFill>
                <a:srgbClr val="131412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40D2F83-0776-42A0-A63D-08166C27FEEE}"/>
                  </a:ext>
                </a:extLst>
              </p:cNvPr>
              <p:cNvSpPr/>
              <p:nvPr/>
            </p:nvSpPr>
            <p:spPr>
              <a:xfrm>
                <a:off x="4724125" y="2446447"/>
                <a:ext cx="291457" cy="170082"/>
              </a:xfrm>
              <a:custGeom>
                <a:avLst/>
                <a:gdLst>
                  <a:gd name="connsiteX0" fmla="*/ 90649 w 291457"/>
                  <a:gd name="connsiteY0" fmla="*/ 5 h 170082"/>
                  <a:gd name="connsiteX1" fmla="*/ 231390 w 291457"/>
                  <a:gd name="connsiteY1" fmla="*/ 26763 h 170082"/>
                  <a:gd name="connsiteX2" fmla="*/ 288459 w 291457"/>
                  <a:gd name="connsiteY2" fmla="*/ 128293 h 170082"/>
                  <a:gd name="connsiteX3" fmla="*/ 194442 w 291457"/>
                  <a:gd name="connsiteY3" fmla="*/ 167762 h 170082"/>
                  <a:gd name="connsiteX4" fmla="*/ 72278 w 291457"/>
                  <a:gd name="connsiteY4" fmla="*/ 148928 h 170082"/>
                  <a:gd name="connsiteX5" fmla="*/ 11504 w 291457"/>
                  <a:gd name="connsiteY5" fmla="*/ 104210 h 170082"/>
                  <a:gd name="connsiteX6" fmla="*/ 9343 w 291457"/>
                  <a:gd name="connsiteY6" fmla="*/ 33865 h 170082"/>
                  <a:gd name="connsiteX7" fmla="*/ 90649 w 291457"/>
                  <a:gd name="connsiteY7" fmla="*/ 5 h 17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1457" h="170082">
                    <a:moveTo>
                      <a:pt x="90649" y="5"/>
                    </a:moveTo>
                    <a:cubicBezTo>
                      <a:pt x="132742" y="7775"/>
                      <a:pt x="182812" y="14259"/>
                      <a:pt x="231390" y="26763"/>
                    </a:cubicBezTo>
                    <a:cubicBezTo>
                      <a:pt x="274462" y="37827"/>
                      <a:pt x="300655" y="89184"/>
                      <a:pt x="288459" y="128293"/>
                    </a:cubicBezTo>
                    <a:cubicBezTo>
                      <a:pt x="278218" y="161072"/>
                      <a:pt x="239675" y="176253"/>
                      <a:pt x="194442" y="167762"/>
                    </a:cubicBezTo>
                    <a:cubicBezTo>
                      <a:pt x="153944" y="160198"/>
                      <a:pt x="113033" y="155103"/>
                      <a:pt x="72278" y="148928"/>
                    </a:cubicBezTo>
                    <a:cubicBezTo>
                      <a:pt x="44232" y="144657"/>
                      <a:pt x="25707" y="126337"/>
                      <a:pt x="11504" y="104210"/>
                    </a:cubicBezTo>
                    <a:cubicBezTo>
                      <a:pt x="-2750" y="82031"/>
                      <a:pt x="-4088" y="56558"/>
                      <a:pt x="9343" y="33865"/>
                    </a:cubicBezTo>
                    <a:cubicBezTo>
                      <a:pt x="25449" y="6591"/>
                      <a:pt x="53186" y="-201"/>
                      <a:pt x="90649" y="5"/>
                    </a:cubicBezTo>
                    <a:close/>
                  </a:path>
                </a:pathLst>
              </a:custGeom>
              <a:solidFill>
                <a:srgbClr val="FCFBFB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F026741-7E57-4D9A-89EF-AD127140E681}"/>
                  </a:ext>
                </a:extLst>
              </p:cNvPr>
              <p:cNvSpPr/>
              <p:nvPr/>
            </p:nvSpPr>
            <p:spPr>
              <a:xfrm>
                <a:off x="8960137" y="4120838"/>
                <a:ext cx="298265" cy="297023"/>
              </a:xfrm>
              <a:custGeom>
                <a:avLst/>
                <a:gdLst>
                  <a:gd name="connsiteX0" fmla="*/ 54 w 298265"/>
                  <a:gd name="connsiteY0" fmla="*/ 297024 h 297023"/>
                  <a:gd name="connsiteX1" fmla="*/ 2 w 298265"/>
                  <a:gd name="connsiteY1" fmla="*/ 162560 h 297023"/>
                  <a:gd name="connsiteX2" fmla="*/ 12352 w 298265"/>
                  <a:gd name="connsiteY2" fmla="*/ 136830 h 297023"/>
                  <a:gd name="connsiteX3" fmla="*/ 298004 w 298265"/>
                  <a:gd name="connsiteY3" fmla="*/ 0 h 297023"/>
                  <a:gd name="connsiteX4" fmla="*/ 298261 w 298265"/>
                  <a:gd name="connsiteY4" fmla="*/ 132353 h 297023"/>
                  <a:gd name="connsiteX5" fmla="*/ 281177 w 298265"/>
                  <a:gd name="connsiteY5" fmla="*/ 154893 h 297023"/>
                  <a:gd name="connsiteX6" fmla="*/ 54 w 298265"/>
                  <a:gd name="connsiteY6" fmla="*/ 297024 h 297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265" h="297023">
                    <a:moveTo>
                      <a:pt x="54" y="297024"/>
                    </a:moveTo>
                    <a:cubicBezTo>
                      <a:pt x="54" y="247880"/>
                      <a:pt x="157" y="205220"/>
                      <a:pt x="2" y="162560"/>
                    </a:cubicBezTo>
                    <a:cubicBezTo>
                      <a:pt x="-49" y="151805"/>
                      <a:pt x="620" y="142440"/>
                      <a:pt x="12352" y="136830"/>
                    </a:cubicBezTo>
                    <a:cubicBezTo>
                      <a:pt x="106060" y="92164"/>
                      <a:pt x="199665" y="47188"/>
                      <a:pt x="298004" y="0"/>
                    </a:cubicBezTo>
                    <a:cubicBezTo>
                      <a:pt x="298004" y="47703"/>
                      <a:pt x="297592" y="90054"/>
                      <a:pt x="298261" y="132353"/>
                    </a:cubicBezTo>
                    <a:cubicBezTo>
                      <a:pt x="298467" y="145424"/>
                      <a:pt x="290800" y="150056"/>
                      <a:pt x="281177" y="154893"/>
                    </a:cubicBezTo>
                    <a:cubicBezTo>
                      <a:pt x="189579" y="201104"/>
                      <a:pt x="98084" y="247417"/>
                      <a:pt x="54" y="297024"/>
                    </a:cubicBezTo>
                    <a:close/>
                  </a:path>
                </a:pathLst>
              </a:custGeom>
              <a:solidFill>
                <a:srgbClr val="FEE14D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F4C0B09-1D3A-45D3-BBCC-CC9E185BAC7D}"/>
                  </a:ext>
                </a:extLst>
              </p:cNvPr>
              <p:cNvSpPr/>
              <p:nvPr/>
            </p:nvSpPr>
            <p:spPr>
              <a:xfrm>
                <a:off x="10210077" y="3466480"/>
                <a:ext cx="302748" cy="296251"/>
              </a:xfrm>
              <a:custGeom>
                <a:avLst/>
                <a:gdLst>
                  <a:gd name="connsiteX0" fmla="*/ 7011 w 302748"/>
                  <a:gd name="connsiteY0" fmla="*/ 296252 h 296251"/>
                  <a:gd name="connsiteX1" fmla="*/ 4181 w 302748"/>
                  <a:gd name="connsiteY1" fmla="*/ 282461 h 296251"/>
                  <a:gd name="connsiteX2" fmla="*/ 10767 w 302748"/>
                  <a:gd name="connsiteY2" fmla="*/ 149027 h 296251"/>
                  <a:gd name="connsiteX3" fmla="*/ 123207 w 302748"/>
                  <a:gd name="connsiteY3" fmla="*/ 87121 h 296251"/>
                  <a:gd name="connsiteX4" fmla="*/ 302749 w 302748"/>
                  <a:gd name="connsiteY4" fmla="*/ 0 h 296251"/>
                  <a:gd name="connsiteX5" fmla="*/ 302749 w 302748"/>
                  <a:gd name="connsiteY5" fmla="*/ 134155 h 296251"/>
                  <a:gd name="connsiteX6" fmla="*/ 291582 w 302748"/>
                  <a:gd name="connsiteY6" fmla="*/ 151857 h 296251"/>
                  <a:gd name="connsiteX7" fmla="*/ 7011 w 302748"/>
                  <a:gd name="connsiteY7" fmla="*/ 296252 h 29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2748" h="296251">
                    <a:moveTo>
                      <a:pt x="7011" y="296252"/>
                    </a:moveTo>
                    <a:cubicBezTo>
                      <a:pt x="5158" y="287401"/>
                      <a:pt x="4181" y="284931"/>
                      <a:pt x="4181" y="282461"/>
                    </a:cubicBezTo>
                    <a:cubicBezTo>
                      <a:pt x="4850" y="237125"/>
                      <a:pt x="-9199" y="183093"/>
                      <a:pt x="10767" y="149027"/>
                    </a:cubicBezTo>
                    <a:cubicBezTo>
                      <a:pt x="29395" y="117276"/>
                      <a:pt x="84046" y="106418"/>
                      <a:pt x="123207" y="87121"/>
                    </a:cubicBezTo>
                    <a:cubicBezTo>
                      <a:pt x="180841" y="58715"/>
                      <a:pt x="238836" y="30979"/>
                      <a:pt x="302749" y="0"/>
                    </a:cubicBezTo>
                    <a:cubicBezTo>
                      <a:pt x="302749" y="47754"/>
                      <a:pt x="302749" y="90929"/>
                      <a:pt x="302749" y="134155"/>
                    </a:cubicBezTo>
                    <a:cubicBezTo>
                      <a:pt x="302749" y="142491"/>
                      <a:pt x="300073" y="147637"/>
                      <a:pt x="291582" y="151857"/>
                    </a:cubicBezTo>
                    <a:cubicBezTo>
                      <a:pt x="197462" y="199200"/>
                      <a:pt x="103600" y="247160"/>
                      <a:pt x="7011" y="296252"/>
                    </a:cubicBezTo>
                    <a:close/>
                  </a:path>
                </a:pathLst>
              </a:custGeom>
              <a:solidFill>
                <a:srgbClr val="FEDC00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B848B11-6433-42A1-96D5-9FA9F1307BC1}"/>
                  </a:ext>
                </a:extLst>
              </p:cNvPr>
              <p:cNvSpPr/>
              <p:nvPr/>
            </p:nvSpPr>
            <p:spPr>
              <a:xfrm>
                <a:off x="4510402" y="1674887"/>
                <a:ext cx="566507" cy="617361"/>
              </a:xfrm>
              <a:custGeom>
                <a:avLst/>
                <a:gdLst>
                  <a:gd name="connsiteX0" fmla="*/ 557552 w 566507"/>
                  <a:gd name="connsiteY0" fmla="*/ 543651 h 617361"/>
                  <a:gd name="connsiteX1" fmla="*/ 474034 w 566507"/>
                  <a:gd name="connsiteY1" fmla="*/ 615540 h 617361"/>
                  <a:gd name="connsiteX2" fmla="*/ 60043 w 566507"/>
                  <a:gd name="connsiteY2" fmla="*/ 551473 h 617361"/>
                  <a:gd name="connsiteX3" fmla="*/ 11156 w 566507"/>
                  <a:gd name="connsiteY3" fmla="*/ 458023 h 617361"/>
                  <a:gd name="connsiteX4" fmla="*/ 176444 w 566507"/>
                  <a:gd name="connsiteY4" fmla="*/ 66107 h 617361"/>
                  <a:gd name="connsiteX5" fmla="*/ 275503 w 566507"/>
                  <a:gd name="connsiteY5" fmla="*/ 651 h 617361"/>
                  <a:gd name="connsiteX6" fmla="*/ 479231 w 566507"/>
                  <a:gd name="connsiteY6" fmla="*/ 30292 h 617361"/>
                  <a:gd name="connsiteX7" fmla="*/ 566506 w 566507"/>
                  <a:gd name="connsiteY7" fmla="*/ 126830 h 617361"/>
                  <a:gd name="connsiteX8" fmla="*/ 557552 w 566507"/>
                  <a:gd name="connsiteY8" fmla="*/ 543651 h 61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6507" h="617361">
                    <a:moveTo>
                      <a:pt x="557552" y="543651"/>
                    </a:moveTo>
                    <a:cubicBezTo>
                      <a:pt x="557141" y="602366"/>
                      <a:pt x="532801" y="624185"/>
                      <a:pt x="474034" y="615540"/>
                    </a:cubicBezTo>
                    <a:cubicBezTo>
                      <a:pt x="349965" y="597323"/>
                      <a:pt x="73988" y="554252"/>
                      <a:pt x="60043" y="551473"/>
                    </a:cubicBezTo>
                    <a:cubicBezTo>
                      <a:pt x="556" y="539586"/>
                      <a:pt x="-12567" y="514576"/>
                      <a:pt x="11156" y="458023"/>
                    </a:cubicBezTo>
                    <a:cubicBezTo>
                      <a:pt x="66063" y="327316"/>
                      <a:pt x="121176" y="196660"/>
                      <a:pt x="176444" y="66107"/>
                    </a:cubicBezTo>
                    <a:cubicBezTo>
                      <a:pt x="195227" y="21749"/>
                      <a:pt x="234953" y="-4546"/>
                      <a:pt x="275503" y="651"/>
                    </a:cubicBezTo>
                    <a:cubicBezTo>
                      <a:pt x="299895" y="3790"/>
                      <a:pt x="435491" y="25455"/>
                      <a:pt x="479231" y="30292"/>
                    </a:cubicBezTo>
                    <a:cubicBezTo>
                      <a:pt x="539747" y="36981"/>
                      <a:pt x="566455" y="65644"/>
                      <a:pt x="566506" y="126830"/>
                    </a:cubicBezTo>
                    <a:cubicBezTo>
                      <a:pt x="566609" y="142422"/>
                      <a:pt x="558324" y="420303"/>
                      <a:pt x="557552" y="543651"/>
                    </a:cubicBezTo>
                    <a:close/>
                  </a:path>
                </a:pathLst>
              </a:custGeom>
              <a:solidFill>
                <a:srgbClr val="ACDFE7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5CE920C-7106-45E4-AF19-68DA6F313B9A}"/>
                  </a:ext>
                </a:extLst>
              </p:cNvPr>
              <p:cNvSpPr/>
              <p:nvPr/>
            </p:nvSpPr>
            <p:spPr>
              <a:xfrm>
                <a:off x="4734442" y="2456554"/>
                <a:ext cx="272596" cy="149267"/>
              </a:xfrm>
              <a:custGeom>
                <a:avLst/>
                <a:gdLst>
                  <a:gd name="connsiteX0" fmla="*/ 200953 w 272596"/>
                  <a:gd name="connsiteY0" fmla="*/ 149010 h 149267"/>
                  <a:gd name="connsiteX1" fmla="*/ 67004 w 272596"/>
                  <a:gd name="connsiteY1" fmla="*/ 129816 h 149267"/>
                  <a:gd name="connsiteX2" fmla="*/ 7722 w 272596"/>
                  <a:gd name="connsiteY2" fmla="*/ 84017 h 149267"/>
                  <a:gd name="connsiteX3" fmla="*/ 9575 w 272596"/>
                  <a:gd name="connsiteY3" fmla="*/ 24993 h 149267"/>
                  <a:gd name="connsiteX4" fmla="*/ 67261 w 272596"/>
                  <a:gd name="connsiteY4" fmla="*/ 550 h 149267"/>
                  <a:gd name="connsiteX5" fmla="*/ 204812 w 272596"/>
                  <a:gd name="connsiteY5" fmla="*/ 22214 h 149267"/>
                  <a:gd name="connsiteX6" fmla="*/ 248758 w 272596"/>
                  <a:gd name="connsiteY6" fmla="*/ 45062 h 149267"/>
                  <a:gd name="connsiteX7" fmla="*/ 266821 w 272596"/>
                  <a:gd name="connsiteY7" fmla="*/ 118649 h 149267"/>
                  <a:gd name="connsiteX8" fmla="*/ 200953 w 272596"/>
                  <a:gd name="connsiteY8" fmla="*/ 149010 h 149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2596" h="149267">
                    <a:moveTo>
                      <a:pt x="200953" y="149010"/>
                    </a:moveTo>
                    <a:cubicBezTo>
                      <a:pt x="154073" y="142423"/>
                      <a:pt x="110281" y="137535"/>
                      <a:pt x="67004" y="129816"/>
                    </a:cubicBezTo>
                    <a:cubicBezTo>
                      <a:pt x="40348" y="125082"/>
                      <a:pt x="20278" y="108512"/>
                      <a:pt x="7722" y="84017"/>
                    </a:cubicBezTo>
                    <a:cubicBezTo>
                      <a:pt x="-2415" y="64102"/>
                      <a:pt x="-3341" y="43724"/>
                      <a:pt x="9575" y="24993"/>
                    </a:cubicBezTo>
                    <a:cubicBezTo>
                      <a:pt x="23263" y="5130"/>
                      <a:pt x="44876" y="-2178"/>
                      <a:pt x="67261" y="550"/>
                    </a:cubicBezTo>
                    <a:cubicBezTo>
                      <a:pt x="113317" y="6159"/>
                      <a:pt x="159065" y="14135"/>
                      <a:pt x="204812" y="22214"/>
                    </a:cubicBezTo>
                    <a:cubicBezTo>
                      <a:pt x="221382" y="25147"/>
                      <a:pt x="236820" y="32352"/>
                      <a:pt x="248758" y="45062"/>
                    </a:cubicBezTo>
                    <a:cubicBezTo>
                      <a:pt x="268622" y="66161"/>
                      <a:pt x="280252" y="89420"/>
                      <a:pt x="266821" y="118649"/>
                    </a:cubicBezTo>
                    <a:cubicBezTo>
                      <a:pt x="252772" y="149422"/>
                      <a:pt x="225756" y="150039"/>
                      <a:pt x="200953" y="149010"/>
                    </a:cubicBezTo>
                    <a:close/>
                  </a:path>
                </a:pathLst>
              </a:custGeom>
              <a:solidFill>
                <a:srgbClr val="242523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36A81FB-4F49-4BA1-9A7C-0359FC2F5714}"/>
                  </a:ext>
                </a:extLst>
              </p:cNvPr>
              <p:cNvSpPr/>
              <p:nvPr/>
            </p:nvSpPr>
            <p:spPr>
              <a:xfrm>
                <a:off x="4701552" y="3365270"/>
                <a:ext cx="478698" cy="655347"/>
              </a:xfrm>
              <a:custGeom>
                <a:avLst/>
                <a:gdLst>
                  <a:gd name="connsiteX0" fmla="*/ 293778 w 478698"/>
                  <a:gd name="connsiteY0" fmla="*/ 463725 h 655347"/>
                  <a:gd name="connsiteX1" fmla="*/ 239194 w 478698"/>
                  <a:gd name="connsiteY1" fmla="*/ 470586 h 655347"/>
                  <a:gd name="connsiteX2" fmla="*/ 215471 w 478698"/>
                  <a:gd name="connsiteY2" fmla="*/ 550605 h 655347"/>
                  <a:gd name="connsiteX3" fmla="*/ 258131 w 478698"/>
                  <a:gd name="connsiteY3" fmla="*/ 564962 h 655347"/>
                  <a:gd name="connsiteX4" fmla="*/ 345200 w 478698"/>
                  <a:gd name="connsiteY4" fmla="*/ 542269 h 655347"/>
                  <a:gd name="connsiteX5" fmla="*/ 357602 w 478698"/>
                  <a:gd name="connsiteY5" fmla="*/ 522251 h 655347"/>
                  <a:gd name="connsiteX6" fmla="*/ 308613 w 478698"/>
                  <a:gd name="connsiteY6" fmla="*/ 464256 h 655347"/>
                  <a:gd name="connsiteX7" fmla="*/ 293778 w 478698"/>
                  <a:gd name="connsiteY7" fmla="*/ 463725 h 655347"/>
                  <a:gd name="connsiteX8" fmla="*/ 164475 w 478698"/>
                  <a:gd name="connsiteY8" fmla="*/ 378474 h 655347"/>
                  <a:gd name="connsiteX9" fmla="*/ 77817 w 478698"/>
                  <a:gd name="connsiteY9" fmla="*/ 394117 h 655347"/>
                  <a:gd name="connsiteX10" fmla="*/ 74987 w 478698"/>
                  <a:gd name="connsiteY10" fmla="*/ 413209 h 655347"/>
                  <a:gd name="connsiteX11" fmla="*/ 157425 w 478698"/>
                  <a:gd name="connsiteY11" fmla="*/ 525133 h 655347"/>
                  <a:gd name="connsiteX12" fmla="*/ 186191 w 478698"/>
                  <a:gd name="connsiteY12" fmla="*/ 423140 h 655347"/>
                  <a:gd name="connsiteX13" fmla="*/ 164475 w 478698"/>
                  <a:gd name="connsiteY13" fmla="*/ 378474 h 655347"/>
                  <a:gd name="connsiteX14" fmla="*/ 399668 w 478698"/>
                  <a:gd name="connsiteY14" fmla="*/ 326165 h 655347"/>
                  <a:gd name="connsiteX15" fmla="*/ 369952 w 478698"/>
                  <a:gd name="connsiteY15" fmla="*/ 331903 h 655347"/>
                  <a:gd name="connsiteX16" fmla="*/ 340209 w 478698"/>
                  <a:gd name="connsiteY16" fmla="*/ 414495 h 655347"/>
                  <a:gd name="connsiteX17" fmla="*/ 395116 w 478698"/>
                  <a:gd name="connsiteY17" fmla="*/ 485561 h 655347"/>
                  <a:gd name="connsiteX18" fmla="*/ 421103 w 478698"/>
                  <a:gd name="connsiteY18" fmla="*/ 374100 h 655347"/>
                  <a:gd name="connsiteX19" fmla="*/ 399668 w 478698"/>
                  <a:gd name="connsiteY19" fmla="*/ 326165 h 655347"/>
                  <a:gd name="connsiteX20" fmla="*/ 70406 w 478698"/>
                  <a:gd name="connsiteY20" fmla="*/ 163219 h 655347"/>
                  <a:gd name="connsiteX21" fmla="*/ 46992 w 478698"/>
                  <a:gd name="connsiteY21" fmla="*/ 260374 h 655347"/>
                  <a:gd name="connsiteX22" fmla="*/ 113838 w 478698"/>
                  <a:gd name="connsiteY22" fmla="*/ 321559 h 655347"/>
                  <a:gd name="connsiteX23" fmla="*/ 132775 w 478698"/>
                  <a:gd name="connsiteY23" fmla="*/ 317237 h 655347"/>
                  <a:gd name="connsiteX24" fmla="*/ 150632 w 478698"/>
                  <a:gd name="connsiteY24" fmla="*/ 265366 h 655347"/>
                  <a:gd name="connsiteX25" fmla="*/ 70406 w 478698"/>
                  <a:gd name="connsiteY25" fmla="*/ 163219 h 655347"/>
                  <a:gd name="connsiteX26" fmla="*/ 331563 w 478698"/>
                  <a:gd name="connsiteY26" fmla="*/ 136460 h 655347"/>
                  <a:gd name="connsiteX27" fmla="*/ 302489 w 478698"/>
                  <a:gd name="connsiteY27" fmla="*/ 241900 h 655347"/>
                  <a:gd name="connsiteX28" fmla="*/ 339848 w 478698"/>
                  <a:gd name="connsiteY28" fmla="*/ 277922 h 655347"/>
                  <a:gd name="connsiteX29" fmla="*/ 405459 w 478698"/>
                  <a:gd name="connsiteY29" fmla="*/ 265314 h 655347"/>
                  <a:gd name="connsiteX30" fmla="*/ 331563 w 478698"/>
                  <a:gd name="connsiteY30" fmla="*/ 136460 h 655347"/>
                  <a:gd name="connsiteX31" fmla="*/ 202915 w 478698"/>
                  <a:gd name="connsiteY31" fmla="*/ 73474 h 655347"/>
                  <a:gd name="connsiteX32" fmla="*/ 121300 w 478698"/>
                  <a:gd name="connsiteY32" fmla="*/ 99924 h 655347"/>
                  <a:gd name="connsiteX33" fmla="*/ 113581 w 478698"/>
                  <a:gd name="connsiteY33" fmla="*/ 117523 h 655347"/>
                  <a:gd name="connsiteX34" fmla="*/ 181507 w 478698"/>
                  <a:gd name="connsiteY34" fmla="*/ 202431 h 655347"/>
                  <a:gd name="connsiteX35" fmla="*/ 220977 w 478698"/>
                  <a:gd name="connsiteY35" fmla="*/ 189000 h 655347"/>
                  <a:gd name="connsiteX36" fmla="*/ 236363 w 478698"/>
                  <a:gd name="connsiteY36" fmla="*/ 190595 h 655347"/>
                  <a:gd name="connsiteX37" fmla="*/ 249331 w 478698"/>
                  <a:gd name="connsiteY37" fmla="*/ 188434 h 655347"/>
                  <a:gd name="connsiteX38" fmla="*/ 270326 w 478698"/>
                  <a:gd name="connsiteY38" fmla="*/ 95962 h 655347"/>
                  <a:gd name="connsiteX39" fmla="*/ 202915 w 478698"/>
                  <a:gd name="connsiteY39" fmla="*/ 73474 h 655347"/>
                  <a:gd name="connsiteX40" fmla="*/ 226191 w 478698"/>
                  <a:gd name="connsiteY40" fmla="*/ 770 h 655347"/>
                  <a:gd name="connsiteX41" fmla="*/ 470727 w 478698"/>
                  <a:gd name="connsiteY41" fmla="*/ 284191 h 655347"/>
                  <a:gd name="connsiteX42" fmla="*/ 300377 w 478698"/>
                  <a:gd name="connsiteY42" fmla="*/ 652411 h 655347"/>
                  <a:gd name="connsiteX43" fmla="*/ 7971 w 478698"/>
                  <a:gd name="connsiteY43" fmla="*/ 371157 h 655347"/>
                  <a:gd name="connsiteX44" fmla="*/ 178320 w 478698"/>
                  <a:gd name="connsiteY44" fmla="*/ 2936 h 655347"/>
                  <a:gd name="connsiteX45" fmla="*/ 226191 w 478698"/>
                  <a:gd name="connsiteY45" fmla="*/ 770 h 65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8698" h="655347">
                    <a:moveTo>
                      <a:pt x="293778" y="463725"/>
                    </a:moveTo>
                    <a:cubicBezTo>
                      <a:pt x="277711" y="467431"/>
                      <a:pt x="258337" y="480312"/>
                      <a:pt x="239194" y="470586"/>
                    </a:cubicBezTo>
                    <a:cubicBezTo>
                      <a:pt x="230549" y="497242"/>
                      <a:pt x="215111" y="524052"/>
                      <a:pt x="215471" y="550605"/>
                    </a:cubicBezTo>
                    <a:cubicBezTo>
                      <a:pt x="215729" y="570520"/>
                      <a:pt x="245318" y="560897"/>
                      <a:pt x="258131" y="564962"/>
                    </a:cubicBezTo>
                    <a:cubicBezTo>
                      <a:pt x="292146" y="567535"/>
                      <a:pt x="320140" y="559508"/>
                      <a:pt x="345200" y="542269"/>
                    </a:cubicBezTo>
                    <a:cubicBezTo>
                      <a:pt x="351839" y="537740"/>
                      <a:pt x="364909" y="532852"/>
                      <a:pt x="357602" y="522251"/>
                    </a:cubicBezTo>
                    <a:cubicBezTo>
                      <a:pt x="342988" y="501153"/>
                      <a:pt x="329505" y="473519"/>
                      <a:pt x="308613" y="464256"/>
                    </a:cubicBezTo>
                    <a:cubicBezTo>
                      <a:pt x="304123" y="462275"/>
                      <a:pt x="299134" y="462490"/>
                      <a:pt x="293778" y="463725"/>
                    </a:cubicBezTo>
                    <a:close/>
                    <a:moveTo>
                      <a:pt x="164475" y="378474"/>
                    </a:moveTo>
                    <a:cubicBezTo>
                      <a:pt x="135657" y="377805"/>
                      <a:pt x="106428" y="387273"/>
                      <a:pt x="77817" y="394117"/>
                    </a:cubicBezTo>
                    <a:cubicBezTo>
                      <a:pt x="67113" y="396690"/>
                      <a:pt x="71848" y="406622"/>
                      <a:pt x="74987" y="413209"/>
                    </a:cubicBezTo>
                    <a:cubicBezTo>
                      <a:pt x="94696" y="454788"/>
                      <a:pt x="116566" y="494824"/>
                      <a:pt x="157425" y="525133"/>
                    </a:cubicBezTo>
                    <a:cubicBezTo>
                      <a:pt x="167717" y="489317"/>
                      <a:pt x="178883" y="456640"/>
                      <a:pt x="186191" y="423140"/>
                    </a:cubicBezTo>
                    <a:cubicBezTo>
                      <a:pt x="190204" y="404667"/>
                      <a:pt x="187837" y="378988"/>
                      <a:pt x="164475" y="378474"/>
                    </a:cubicBezTo>
                    <a:close/>
                    <a:moveTo>
                      <a:pt x="399668" y="326165"/>
                    </a:moveTo>
                    <a:cubicBezTo>
                      <a:pt x="392443" y="326927"/>
                      <a:pt x="382804" y="329060"/>
                      <a:pt x="369952" y="331903"/>
                    </a:cubicBezTo>
                    <a:cubicBezTo>
                      <a:pt x="325491" y="341783"/>
                      <a:pt x="312575" y="376930"/>
                      <a:pt x="340209" y="414495"/>
                    </a:cubicBezTo>
                    <a:cubicBezTo>
                      <a:pt x="357036" y="437343"/>
                      <a:pt x="374892" y="459471"/>
                      <a:pt x="395116" y="485561"/>
                    </a:cubicBezTo>
                    <a:cubicBezTo>
                      <a:pt x="413384" y="445577"/>
                      <a:pt x="420949" y="412489"/>
                      <a:pt x="421103" y="374100"/>
                    </a:cubicBezTo>
                    <a:cubicBezTo>
                      <a:pt x="421296" y="333923"/>
                      <a:pt x="421344" y="323878"/>
                      <a:pt x="399668" y="326165"/>
                    </a:cubicBezTo>
                    <a:close/>
                    <a:moveTo>
                      <a:pt x="70406" y="163219"/>
                    </a:moveTo>
                    <a:cubicBezTo>
                      <a:pt x="54248" y="197234"/>
                      <a:pt x="48073" y="228058"/>
                      <a:pt x="46992" y="260374"/>
                    </a:cubicBezTo>
                    <a:cubicBezTo>
                      <a:pt x="44522" y="333755"/>
                      <a:pt x="44317" y="333755"/>
                      <a:pt x="113838" y="321559"/>
                    </a:cubicBezTo>
                    <a:cubicBezTo>
                      <a:pt x="120219" y="320427"/>
                      <a:pt x="126497" y="318678"/>
                      <a:pt x="132775" y="317237"/>
                    </a:cubicBezTo>
                    <a:cubicBezTo>
                      <a:pt x="167716" y="309106"/>
                      <a:pt x="173017" y="294698"/>
                      <a:pt x="150632" y="265366"/>
                    </a:cubicBezTo>
                    <a:cubicBezTo>
                      <a:pt x="125571" y="232535"/>
                      <a:pt x="99635" y="200321"/>
                      <a:pt x="70406" y="163219"/>
                    </a:cubicBezTo>
                    <a:close/>
                    <a:moveTo>
                      <a:pt x="331563" y="136460"/>
                    </a:moveTo>
                    <a:cubicBezTo>
                      <a:pt x="321117" y="173820"/>
                      <a:pt x="310465" y="207577"/>
                      <a:pt x="302489" y="241900"/>
                    </a:cubicBezTo>
                    <a:cubicBezTo>
                      <a:pt x="296262" y="268762"/>
                      <a:pt x="312626" y="283325"/>
                      <a:pt x="339848" y="277922"/>
                    </a:cubicBezTo>
                    <a:cubicBezTo>
                      <a:pt x="361204" y="273702"/>
                      <a:pt x="382611" y="269689"/>
                      <a:pt x="405459" y="265314"/>
                    </a:cubicBezTo>
                    <a:cubicBezTo>
                      <a:pt x="391462" y="216428"/>
                      <a:pt x="368048" y="175003"/>
                      <a:pt x="331563" y="136460"/>
                    </a:cubicBezTo>
                    <a:close/>
                    <a:moveTo>
                      <a:pt x="202915" y="73474"/>
                    </a:moveTo>
                    <a:cubicBezTo>
                      <a:pt x="171421" y="73731"/>
                      <a:pt x="145126" y="82994"/>
                      <a:pt x="121300" y="99924"/>
                    </a:cubicBezTo>
                    <a:cubicBezTo>
                      <a:pt x="115176" y="104298"/>
                      <a:pt x="106222" y="107952"/>
                      <a:pt x="113581" y="117523"/>
                    </a:cubicBezTo>
                    <a:cubicBezTo>
                      <a:pt x="135709" y="146289"/>
                      <a:pt x="156138" y="176804"/>
                      <a:pt x="181507" y="202431"/>
                    </a:cubicBezTo>
                    <a:cubicBezTo>
                      <a:pt x="194372" y="215450"/>
                      <a:pt x="204201" y="184781"/>
                      <a:pt x="220977" y="189000"/>
                    </a:cubicBezTo>
                    <a:cubicBezTo>
                      <a:pt x="225917" y="190235"/>
                      <a:pt x="231269" y="189721"/>
                      <a:pt x="236363" y="190595"/>
                    </a:cubicBezTo>
                    <a:cubicBezTo>
                      <a:pt x="241149" y="191419"/>
                      <a:pt x="247273" y="195073"/>
                      <a:pt x="249331" y="188434"/>
                    </a:cubicBezTo>
                    <a:cubicBezTo>
                      <a:pt x="258799" y="157713"/>
                      <a:pt x="279280" y="124830"/>
                      <a:pt x="270326" y="95962"/>
                    </a:cubicBezTo>
                    <a:cubicBezTo>
                      <a:pt x="263842" y="75069"/>
                      <a:pt x="226895" y="74452"/>
                      <a:pt x="202915" y="73474"/>
                    </a:cubicBezTo>
                    <a:close/>
                    <a:moveTo>
                      <a:pt x="226191" y="770"/>
                    </a:moveTo>
                    <a:cubicBezTo>
                      <a:pt x="337316" y="11236"/>
                      <a:pt x="441234" y="127261"/>
                      <a:pt x="470727" y="284191"/>
                    </a:cubicBezTo>
                    <a:cubicBezTo>
                      <a:pt x="504432" y="463538"/>
                      <a:pt x="428164" y="628396"/>
                      <a:pt x="300377" y="652411"/>
                    </a:cubicBezTo>
                    <a:cubicBezTo>
                      <a:pt x="172591" y="676426"/>
                      <a:pt x="41677" y="550505"/>
                      <a:pt x="7971" y="371157"/>
                    </a:cubicBezTo>
                    <a:cubicBezTo>
                      <a:pt x="-25734" y="191809"/>
                      <a:pt x="50534" y="26951"/>
                      <a:pt x="178320" y="2936"/>
                    </a:cubicBezTo>
                    <a:cubicBezTo>
                      <a:pt x="194294" y="-66"/>
                      <a:pt x="210316" y="-725"/>
                      <a:pt x="226191" y="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D2EB3C1B-501E-4323-BF7C-E83E6E0E10E3}"/>
                  </a:ext>
                </a:extLst>
              </p:cNvPr>
              <p:cNvSpPr/>
              <p:nvPr/>
            </p:nvSpPr>
            <p:spPr>
              <a:xfrm rot="20961385">
                <a:off x="7520576" y="3900749"/>
                <a:ext cx="470856" cy="660845"/>
              </a:xfrm>
              <a:custGeom>
                <a:avLst/>
                <a:gdLst>
                  <a:gd name="connsiteX0" fmla="*/ 263789 w 470856"/>
                  <a:gd name="connsiteY0" fmla="*/ 474121 h 660845"/>
                  <a:gd name="connsiteX1" fmla="*/ 208877 w 470856"/>
                  <a:gd name="connsiteY1" fmla="*/ 470781 h 660845"/>
                  <a:gd name="connsiteX2" fmla="*/ 170783 w 470856"/>
                  <a:gd name="connsiteY2" fmla="*/ 545042 h 660845"/>
                  <a:gd name="connsiteX3" fmla="*/ 210057 w 470856"/>
                  <a:gd name="connsiteY3" fmla="*/ 567031 h 660845"/>
                  <a:gd name="connsiteX4" fmla="*/ 299821 w 470856"/>
                  <a:gd name="connsiteY4" fmla="*/ 560810 h 660845"/>
                  <a:gd name="connsiteX5" fmla="*/ 315705 w 470856"/>
                  <a:gd name="connsiteY5" fmla="*/ 543427 h 660845"/>
                  <a:gd name="connsiteX6" fmla="*/ 278271 w 470856"/>
                  <a:gd name="connsiteY6" fmla="*/ 477381 h 660845"/>
                  <a:gd name="connsiteX7" fmla="*/ 263789 w 470856"/>
                  <a:gd name="connsiteY7" fmla="*/ 474121 h 660845"/>
                  <a:gd name="connsiteX8" fmla="*/ 152457 w 470856"/>
                  <a:gd name="connsiteY8" fmla="*/ 366453 h 660845"/>
                  <a:gd name="connsiteX9" fmla="*/ 64400 w 470856"/>
                  <a:gd name="connsiteY9" fmla="*/ 365821 h 660845"/>
                  <a:gd name="connsiteX10" fmla="*/ 58093 w 470856"/>
                  <a:gd name="connsiteY10" fmla="*/ 384062 h 660845"/>
                  <a:gd name="connsiteX11" fmla="*/ 118440 w 470856"/>
                  <a:gd name="connsiteY11" fmla="*/ 509287 h 660845"/>
                  <a:gd name="connsiteX12" fmla="*/ 165549 w 470856"/>
                  <a:gd name="connsiteY12" fmla="*/ 414362 h 660845"/>
                  <a:gd name="connsiteX13" fmla="*/ 152457 w 470856"/>
                  <a:gd name="connsiteY13" fmla="*/ 366453 h 660845"/>
                  <a:gd name="connsiteX14" fmla="*/ 393315 w 470856"/>
                  <a:gd name="connsiteY14" fmla="*/ 358493 h 660845"/>
                  <a:gd name="connsiteX15" fmla="*/ 363050 w 470856"/>
                  <a:gd name="connsiteY15" fmla="*/ 358644 h 660845"/>
                  <a:gd name="connsiteX16" fmla="*/ 318564 w 470856"/>
                  <a:gd name="connsiteY16" fmla="*/ 434322 h 660845"/>
                  <a:gd name="connsiteX17" fmla="*/ 359401 w 470856"/>
                  <a:gd name="connsiteY17" fmla="*/ 514306 h 660845"/>
                  <a:gd name="connsiteX18" fmla="*/ 405527 w 470856"/>
                  <a:gd name="connsiteY18" fmla="*/ 409563 h 660845"/>
                  <a:gd name="connsiteX19" fmla="*/ 393315 w 470856"/>
                  <a:gd name="connsiteY19" fmla="*/ 358493 h 660845"/>
                  <a:gd name="connsiteX20" fmla="*/ 99763 w 470856"/>
                  <a:gd name="connsiteY20" fmla="*/ 137527 h 660845"/>
                  <a:gd name="connsiteX21" fmla="*/ 58809 w 470856"/>
                  <a:gd name="connsiteY21" fmla="*/ 228686 h 660845"/>
                  <a:gd name="connsiteX22" fmla="*/ 113203 w 470856"/>
                  <a:gd name="connsiteY22" fmla="*/ 301166 h 660845"/>
                  <a:gd name="connsiteX23" fmla="*/ 132612 w 470856"/>
                  <a:gd name="connsiteY23" fmla="*/ 300415 h 660845"/>
                  <a:gd name="connsiteX24" fmla="*/ 159743 w 470856"/>
                  <a:gd name="connsiteY24" fmla="*/ 252734 h 660845"/>
                  <a:gd name="connsiteX25" fmla="*/ 99763 w 470856"/>
                  <a:gd name="connsiteY25" fmla="*/ 137527 h 660845"/>
                  <a:gd name="connsiteX26" fmla="*/ 361421 w 470856"/>
                  <a:gd name="connsiteY26" fmla="*/ 159474 h 660845"/>
                  <a:gd name="connsiteX27" fmla="*/ 313372 w 470856"/>
                  <a:gd name="connsiteY27" fmla="*/ 257731 h 660845"/>
                  <a:gd name="connsiteX28" fmla="*/ 343435 w 470856"/>
                  <a:gd name="connsiteY28" fmla="*/ 300032 h 660845"/>
                  <a:gd name="connsiteX29" fmla="*/ 410246 w 470856"/>
                  <a:gd name="connsiteY29" fmla="*/ 299760 h 660845"/>
                  <a:gd name="connsiteX30" fmla="*/ 361421 w 470856"/>
                  <a:gd name="connsiteY30" fmla="*/ 159474 h 660845"/>
                  <a:gd name="connsiteX31" fmla="*/ 246568 w 470856"/>
                  <a:gd name="connsiteY31" fmla="*/ 73799 h 660845"/>
                  <a:gd name="connsiteX32" fmla="*/ 161473 w 470856"/>
                  <a:gd name="connsiteY32" fmla="*/ 84720 h 660845"/>
                  <a:gd name="connsiteX33" fmla="*/ 150636 w 470856"/>
                  <a:gd name="connsiteY33" fmla="*/ 100591 h 660845"/>
                  <a:gd name="connsiteX34" fmla="*/ 201711 w 470856"/>
                  <a:gd name="connsiteY34" fmla="*/ 196584 h 660845"/>
                  <a:gd name="connsiteX35" fmla="*/ 242982 w 470856"/>
                  <a:gd name="connsiteY35" fmla="*/ 190674 h 660845"/>
                  <a:gd name="connsiteX36" fmla="*/ 257809 w 470856"/>
                  <a:gd name="connsiteY36" fmla="*/ 195084 h 660845"/>
                  <a:gd name="connsiteX37" fmla="*/ 270953 w 470856"/>
                  <a:gd name="connsiteY37" fmla="*/ 195355 h 660845"/>
                  <a:gd name="connsiteX38" fmla="*/ 308666 w 470856"/>
                  <a:gd name="connsiteY38" fmla="*/ 108351 h 660845"/>
                  <a:gd name="connsiteX39" fmla="*/ 246568 w 470856"/>
                  <a:gd name="connsiteY39" fmla="*/ 73799 h 660845"/>
                  <a:gd name="connsiteX40" fmla="*/ 282875 w 470856"/>
                  <a:gd name="connsiteY40" fmla="*/ 6713 h 660845"/>
                  <a:gd name="connsiteX41" fmla="*/ 470856 w 470856"/>
                  <a:gd name="connsiteY41" fmla="*/ 330423 h 660845"/>
                  <a:gd name="connsiteX42" fmla="*/ 235428 w 470856"/>
                  <a:gd name="connsiteY42" fmla="*/ 660845 h 660845"/>
                  <a:gd name="connsiteX43" fmla="*/ 0 w 470856"/>
                  <a:gd name="connsiteY43" fmla="*/ 330423 h 660845"/>
                  <a:gd name="connsiteX44" fmla="*/ 235428 w 470856"/>
                  <a:gd name="connsiteY44" fmla="*/ 0 h 660845"/>
                  <a:gd name="connsiteX45" fmla="*/ 282875 w 470856"/>
                  <a:gd name="connsiteY45" fmla="*/ 6713 h 660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0856" h="660845">
                    <a:moveTo>
                      <a:pt x="263789" y="474121"/>
                    </a:moveTo>
                    <a:cubicBezTo>
                      <a:pt x="247314" y="474794"/>
                      <a:pt x="225894" y="483875"/>
                      <a:pt x="208877" y="470781"/>
                    </a:cubicBezTo>
                    <a:cubicBezTo>
                      <a:pt x="195458" y="495382"/>
                      <a:pt x="175333" y="518879"/>
                      <a:pt x="170783" y="545042"/>
                    </a:cubicBezTo>
                    <a:cubicBezTo>
                      <a:pt x="167357" y="564661"/>
                      <a:pt x="198215" y="560669"/>
                      <a:pt x="210057" y="567031"/>
                    </a:cubicBezTo>
                    <a:cubicBezTo>
                      <a:pt x="243012" y="575842"/>
                      <a:pt x="272007" y="573124"/>
                      <a:pt x="299821" y="560810"/>
                    </a:cubicBezTo>
                    <a:cubicBezTo>
                      <a:pt x="307181" y="557586"/>
                      <a:pt x="320929" y="555195"/>
                      <a:pt x="315705" y="543427"/>
                    </a:cubicBezTo>
                    <a:cubicBezTo>
                      <a:pt x="305240" y="519993"/>
                      <a:pt x="297093" y="490344"/>
                      <a:pt x="278271" y="477381"/>
                    </a:cubicBezTo>
                    <a:cubicBezTo>
                      <a:pt x="274224" y="474605"/>
                      <a:pt x="269281" y="473896"/>
                      <a:pt x="263789" y="474121"/>
                    </a:cubicBezTo>
                    <a:close/>
                    <a:moveTo>
                      <a:pt x="152457" y="366453"/>
                    </a:moveTo>
                    <a:cubicBezTo>
                      <a:pt x="124258" y="360473"/>
                      <a:pt x="93783" y="364380"/>
                      <a:pt x="64400" y="365821"/>
                    </a:cubicBezTo>
                    <a:cubicBezTo>
                      <a:pt x="53405" y="366373"/>
                      <a:pt x="56224" y="377009"/>
                      <a:pt x="58093" y="384062"/>
                    </a:cubicBezTo>
                    <a:cubicBezTo>
                      <a:pt x="69783" y="428566"/>
                      <a:pt x="83882" y="471952"/>
                      <a:pt x="118440" y="509287"/>
                    </a:cubicBezTo>
                    <a:cubicBezTo>
                      <a:pt x="135220" y="475997"/>
                      <a:pt x="152180" y="445935"/>
                      <a:pt x="165549" y="414362"/>
                    </a:cubicBezTo>
                    <a:cubicBezTo>
                      <a:pt x="172906" y="396948"/>
                      <a:pt x="175322" y="371273"/>
                      <a:pt x="152457" y="366453"/>
                    </a:cubicBezTo>
                    <a:close/>
                    <a:moveTo>
                      <a:pt x="393315" y="358493"/>
                    </a:moveTo>
                    <a:cubicBezTo>
                      <a:pt x="386073" y="357909"/>
                      <a:pt x="376206" y="358224"/>
                      <a:pt x="363050" y="358644"/>
                    </a:cubicBezTo>
                    <a:cubicBezTo>
                      <a:pt x="317530" y="360143"/>
                      <a:pt x="298344" y="392299"/>
                      <a:pt x="318564" y="434322"/>
                    </a:cubicBezTo>
                    <a:cubicBezTo>
                      <a:pt x="330882" y="459885"/>
                      <a:pt x="344344" y="484930"/>
                      <a:pt x="359401" y="514306"/>
                    </a:cubicBezTo>
                    <a:cubicBezTo>
                      <a:pt x="384739" y="478384"/>
                      <a:pt x="398235" y="447252"/>
                      <a:pt x="405527" y="409563"/>
                    </a:cubicBezTo>
                    <a:cubicBezTo>
                      <a:pt x="413138" y="370113"/>
                      <a:pt x="415040" y="360249"/>
                      <a:pt x="393315" y="358493"/>
                    </a:cubicBezTo>
                    <a:close/>
                    <a:moveTo>
                      <a:pt x="99763" y="137527"/>
                    </a:moveTo>
                    <a:cubicBezTo>
                      <a:pt x="77601" y="167973"/>
                      <a:pt x="65889" y="197135"/>
                      <a:pt x="58809" y="228686"/>
                    </a:cubicBezTo>
                    <a:cubicBezTo>
                      <a:pt x="42827" y="300349"/>
                      <a:pt x="42625" y="300311"/>
                      <a:pt x="113203" y="301166"/>
                    </a:cubicBezTo>
                    <a:cubicBezTo>
                      <a:pt x="119683" y="301231"/>
                      <a:pt x="126176" y="300671"/>
                      <a:pt x="132612" y="300415"/>
                    </a:cubicBezTo>
                    <a:cubicBezTo>
                      <a:pt x="168454" y="298878"/>
                      <a:pt x="176325" y="285696"/>
                      <a:pt x="159743" y="252734"/>
                    </a:cubicBezTo>
                    <a:cubicBezTo>
                      <a:pt x="141177" y="215840"/>
                      <a:pt x="121637" y="179389"/>
                      <a:pt x="99763" y="137527"/>
                    </a:cubicBezTo>
                    <a:close/>
                    <a:moveTo>
                      <a:pt x="361421" y="159474"/>
                    </a:moveTo>
                    <a:cubicBezTo>
                      <a:pt x="344254" y="194261"/>
                      <a:pt x="327500" y="225461"/>
                      <a:pt x="313372" y="257731"/>
                    </a:cubicBezTo>
                    <a:cubicBezTo>
                      <a:pt x="302291" y="282979"/>
                      <a:pt x="315684" y="300314"/>
                      <a:pt x="343435" y="300032"/>
                    </a:cubicBezTo>
                    <a:cubicBezTo>
                      <a:pt x="365203" y="299830"/>
                      <a:pt x="386983" y="299839"/>
                      <a:pt x="410246" y="299760"/>
                    </a:cubicBezTo>
                    <a:cubicBezTo>
                      <a:pt x="405519" y="249129"/>
                      <a:pt x="390159" y="204092"/>
                      <a:pt x="361421" y="159474"/>
                    </a:cubicBezTo>
                    <a:close/>
                    <a:moveTo>
                      <a:pt x="246568" y="73799"/>
                    </a:moveTo>
                    <a:cubicBezTo>
                      <a:pt x="215620" y="68246"/>
                      <a:pt x="188016" y="72482"/>
                      <a:pt x="161473" y="84720"/>
                    </a:cubicBezTo>
                    <a:cubicBezTo>
                      <a:pt x="154646" y="87888"/>
                      <a:pt x="145171" y="89825"/>
                      <a:pt x="150636" y="100591"/>
                    </a:cubicBezTo>
                    <a:cubicBezTo>
                      <a:pt x="167069" y="132949"/>
                      <a:pt x="181511" y="166713"/>
                      <a:pt x="201711" y="196584"/>
                    </a:cubicBezTo>
                    <a:cubicBezTo>
                      <a:pt x="211950" y="211756"/>
                      <a:pt x="227274" y="183429"/>
                      <a:pt x="242982" y="190674"/>
                    </a:cubicBezTo>
                    <a:cubicBezTo>
                      <a:pt x="247609" y="192800"/>
                      <a:pt x="252964" y="193283"/>
                      <a:pt x="257809" y="195084"/>
                    </a:cubicBezTo>
                    <a:cubicBezTo>
                      <a:pt x="262361" y="196777"/>
                      <a:pt x="267703" y="201499"/>
                      <a:pt x="270953" y="195355"/>
                    </a:cubicBezTo>
                    <a:cubicBezTo>
                      <a:pt x="285932" y="166911"/>
                      <a:pt x="312134" y="138377"/>
                      <a:pt x="308666" y="108351"/>
                    </a:cubicBezTo>
                    <a:cubicBezTo>
                      <a:pt x="306154" y="86620"/>
                      <a:pt x="269954" y="79190"/>
                      <a:pt x="246568" y="73799"/>
                    </a:cubicBezTo>
                    <a:close/>
                    <a:moveTo>
                      <a:pt x="282875" y="6713"/>
                    </a:moveTo>
                    <a:cubicBezTo>
                      <a:pt x="390156" y="37524"/>
                      <a:pt x="470856" y="170746"/>
                      <a:pt x="470856" y="330423"/>
                    </a:cubicBezTo>
                    <a:cubicBezTo>
                      <a:pt x="470856" y="512910"/>
                      <a:pt x="365452" y="660845"/>
                      <a:pt x="235428" y="660845"/>
                    </a:cubicBezTo>
                    <a:cubicBezTo>
                      <a:pt x="105405" y="660845"/>
                      <a:pt x="0" y="512910"/>
                      <a:pt x="0" y="330423"/>
                    </a:cubicBezTo>
                    <a:cubicBezTo>
                      <a:pt x="0" y="147935"/>
                      <a:pt x="105405" y="0"/>
                      <a:pt x="235428" y="0"/>
                    </a:cubicBezTo>
                    <a:cubicBezTo>
                      <a:pt x="251681" y="0"/>
                      <a:pt x="267549" y="2311"/>
                      <a:pt x="282875" y="67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A08125A-3AF5-4DC6-913E-1490232D636F}"/>
                  </a:ext>
                </a:extLst>
              </p:cNvPr>
              <p:cNvSpPr/>
              <p:nvPr/>
            </p:nvSpPr>
            <p:spPr>
              <a:xfrm>
                <a:off x="8056924" y="1695967"/>
                <a:ext cx="848411" cy="2704964"/>
              </a:xfrm>
              <a:custGeom>
                <a:avLst/>
                <a:gdLst>
                  <a:gd name="connsiteX0" fmla="*/ 802716 w 848411"/>
                  <a:gd name="connsiteY0" fmla="*/ 2269155 h 2704964"/>
                  <a:gd name="connsiteX1" fmla="*/ 45696 w 848411"/>
                  <a:gd name="connsiteY1" fmla="*/ 2704965 h 2704964"/>
                  <a:gd name="connsiteX2" fmla="*/ 0 w 848411"/>
                  <a:gd name="connsiteY2" fmla="*/ 2659269 h 2704964"/>
                  <a:gd name="connsiteX3" fmla="*/ 0 w 848411"/>
                  <a:gd name="connsiteY3" fmla="*/ 481506 h 2704964"/>
                  <a:gd name="connsiteX4" fmla="*/ 45696 w 848411"/>
                  <a:gd name="connsiteY4" fmla="*/ 435810 h 2704964"/>
                  <a:gd name="connsiteX5" fmla="*/ 802716 w 848411"/>
                  <a:gd name="connsiteY5" fmla="*/ 0 h 2704964"/>
                  <a:gd name="connsiteX6" fmla="*/ 848412 w 848411"/>
                  <a:gd name="connsiteY6" fmla="*/ 45696 h 2704964"/>
                  <a:gd name="connsiteX7" fmla="*/ 848412 w 848411"/>
                  <a:gd name="connsiteY7" fmla="*/ 2223459 h 2704964"/>
                  <a:gd name="connsiteX8" fmla="*/ 802716 w 848411"/>
                  <a:gd name="connsiteY8" fmla="*/ 2269155 h 2704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11" h="2704964">
                    <a:moveTo>
                      <a:pt x="802716" y="2269155"/>
                    </a:moveTo>
                    <a:lnTo>
                      <a:pt x="45696" y="2704965"/>
                    </a:lnTo>
                    <a:cubicBezTo>
                      <a:pt x="20430" y="2704965"/>
                      <a:pt x="0" y="2684484"/>
                      <a:pt x="0" y="2659269"/>
                    </a:cubicBezTo>
                    <a:lnTo>
                      <a:pt x="0" y="481506"/>
                    </a:lnTo>
                    <a:cubicBezTo>
                      <a:pt x="0" y="456239"/>
                      <a:pt x="20481" y="435810"/>
                      <a:pt x="45696" y="435810"/>
                    </a:cubicBezTo>
                    <a:lnTo>
                      <a:pt x="802716" y="0"/>
                    </a:lnTo>
                    <a:cubicBezTo>
                      <a:pt x="827982" y="0"/>
                      <a:pt x="848412" y="20481"/>
                      <a:pt x="848412" y="45696"/>
                    </a:cubicBezTo>
                    <a:lnTo>
                      <a:pt x="848412" y="2223459"/>
                    </a:lnTo>
                    <a:cubicBezTo>
                      <a:pt x="848412" y="2248674"/>
                      <a:pt x="827982" y="2269155"/>
                      <a:pt x="802716" y="2269155"/>
                    </a:cubicBezTo>
                    <a:close/>
                  </a:path>
                </a:pathLst>
              </a:custGeom>
              <a:solidFill>
                <a:srgbClr val="F1F1F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93EF549-15C6-4570-A2DF-119C064A5E99}"/>
                  </a:ext>
                </a:extLst>
              </p:cNvPr>
              <p:cNvSpPr/>
              <p:nvPr/>
            </p:nvSpPr>
            <p:spPr>
              <a:xfrm>
                <a:off x="5421085" y="1439767"/>
                <a:ext cx="3259254" cy="607535"/>
              </a:xfrm>
              <a:custGeom>
                <a:avLst/>
                <a:gdLst>
                  <a:gd name="connsiteX0" fmla="*/ 3232666 w 3259254"/>
                  <a:gd name="connsiteY0" fmla="*/ 607206 h 607535"/>
                  <a:gd name="connsiteX1" fmla="*/ 18715 w 3259254"/>
                  <a:gd name="connsiteY1" fmla="*/ 44908 h 607535"/>
                  <a:gd name="connsiteX2" fmla="*/ 345 w 3259254"/>
                  <a:gd name="connsiteY2" fmla="*/ 18716 h 607535"/>
                  <a:gd name="connsiteX3" fmla="*/ 345 w 3259254"/>
                  <a:gd name="connsiteY3" fmla="*/ 18716 h 607535"/>
                  <a:gd name="connsiteX4" fmla="*/ 26537 w 3259254"/>
                  <a:gd name="connsiteY4" fmla="*/ 345 h 607535"/>
                  <a:gd name="connsiteX5" fmla="*/ 3240539 w 3259254"/>
                  <a:gd name="connsiteY5" fmla="*/ 562642 h 607535"/>
                  <a:gd name="connsiteX6" fmla="*/ 3258910 w 3259254"/>
                  <a:gd name="connsiteY6" fmla="*/ 588835 h 607535"/>
                  <a:gd name="connsiteX7" fmla="*/ 3258910 w 3259254"/>
                  <a:gd name="connsiteY7" fmla="*/ 588835 h 607535"/>
                  <a:gd name="connsiteX8" fmla="*/ 3232666 w 3259254"/>
                  <a:gd name="connsiteY8" fmla="*/ 607206 h 6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59254" h="607535">
                    <a:moveTo>
                      <a:pt x="3232666" y="607206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5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082"/>
                      <a:pt x="3245016" y="609315"/>
                      <a:pt x="3232666" y="607206"/>
                    </a:cubicBezTo>
                    <a:close/>
                  </a:path>
                </a:pathLst>
              </a:custGeom>
              <a:solidFill>
                <a:srgbClr val="F1F1F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B36DE18-DC37-4EA7-9871-B28B84EB1F44}"/>
                  </a:ext>
                </a:extLst>
              </p:cNvPr>
              <p:cNvSpPr/>
              <p:nvPr/>
            </p:nvSpPr>
            <p:spPr>
              <a:xfrm>
                <a:off x="5421085" y="1820772"/>
                <a:ext cx="3259254" cy="607498"/>
              </a:xfrm>
              <a:custGeom>
                <a:avLst/>
                <a:gdLst>
                  <a:gd name="connsiteX0" fmla="*/ 3232666 w 3259254"/>
                  <a:gd name="connsiteY0" fmla="*/ 607154 h 607498"/>
                  <a:gd name="connsiteX1" fmla="*/ 18715 w 3259254"/>
                  <a:gd name="connsiteY1" fmla="*/ 44908 h 607498"/>
                  <a:gd name="connsiteX2" fmla="*/ 345 w 3259254"/>
                  <a:gd name="connsiteY2" fmla="*/ 18715 h 607498"/>
                  <a:gd name="connsiteX3" fmla="*/ 345 w 3259254"/>
                  <a:gd name="connsiteY3" fmla="*/ 18715 h 607498"/>
                  <a:gd name="connsiteX4" fmla="*/ 26537 w 3259254"/>
                  <a:gd name="connsiteY4" fmla="*/ 345 h 607498"/>
                  <a:gd name="connsiteX5" fmla="*/ 3240539 w 3259254"/>
                  <a:gd name="connsiteY5" fmla="*/ 562642 h 607498"/>
                  <a:gd name="connsiteX6" fmla="*/ 3258910 w 3259254"/>
                  <a:gd name="connsiteY6" fmla="*/ 588835 h 607498"/>
                  <a:gd name="connsiteX7" fmla="*/ 3258910 w 3259254"/>
                  <a:gd name="connsiteY7" fmla="*/ 588835 h 607498"/>
                  <a:gd name="connsiteX8" fmla="*/ 3232666 w 3259254"/>
                  <a:gd name="connsiteY8" fmla="*/ 607154 h 60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59254" h="607498">
                    <a:moveTo>
                      <a:pt x="3232666" y="607154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5"/>
                    </a:cubicBezTo>
                    <a:lnTo>
                      <a:pt x="345" y="18715"/>
                    </a:lnTo>
                    <a:cubicBezTo>
                      <a:pt x="2506" y="6417"/>
                      <a:pt x="14239" y="-1817"/>
                      <a:pt x="26537" y="345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082"/>
                      <a:pt x="3245016" y="609315"/>
                      <a:pt x="3232666" y="607154"/>
                    </a:cubicBezTo>
                    <a:close/>
                  </a:path>
                </a:pathLst>
              </a:custGeom>
              <a:solidFill>
                <a:srgbClr val="F1F1F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8D066C25-620A-45EB-81E1-83535BB1DB68}"/>
                  </a:ext>
                </a:extLst>
              </p:cNvPr>
              <p:cNvSpPr/>
              <p:nvPr/>
            </p:nvSpPr>
            <p:spPr>
              <a:xfrm>
                <a:off x="5421085" y="2201778"/>
                <a:ext cx="3259203" cy="607498"/>
              </a:xfrm>
              <a:custGeom>
                <a:avLst/>
                <a:gdLst>
                  <a:gd name="connsiteX0" fmla="*/ 3232666 w 3259203"/>
                  <a:gd name="connsiteY0" fmla="*/ 607154 h 607498"/>
                  <a:gd name="connsiteX1" fmla="*/ 18715 w 3259203"/>
                  <a:gd name="connsiteY1" fmla="*/ 44908 h 607498"/>
                  <a:gd name="connsiteX2" fmla="*/ 345 w 3259203"/>
                  <a:gd name="connsiteY2" fmla="*/ 18716 h 607498"/>
                  <a:gd name="connsiteX3" fmla="*/ 345 w 3259203"/>
                  <a:gd name="connsiteY3" fmla="*/ 18716 h 607498"/>
                  <a:gd name="connsiteX4" fmla="*/ 26537 w 3259203"/>
                  <a:gd name="connsiteY4" fmla="*/ 344 h 607498"/>
                  <a:gd name="connsiteX5" fmla="*/ 3240488 w 3259203"/>
                  <a:gd name="connsiteY5" fmla="*/ 562590 h 607498"/>
                  <a:gd name="connsiteX6" fmla="*/ 3258859 w 3259203"/>
                  <a:gd name="connsiteY6" fmla="*/ 588783 h 607498"/>
                  <a:gd name="connsiteX7" fmla="*/ 3258859 w 3259203"/>
                  <a:gd name="connsiteY7" fmla="*/ 588783 h 607498"/>
                  <a:gd name="connsiteX8" fmla="*/ 3232666 w 3259203"/>
                  <a:gd name="connsiteY8" fmla="*/ 607154 h 60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59203" h="607498">
                    <a:moveTo>
                      <a:pt x="3232666" y="607154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4"/>
                    </a:cubicBezTo>
                    <a:lnTo>
                      <a:pt x="3240488" y="562590"/>
                    </a:lnTo>
                    <a:cubicBezTo>
                      <a:pt x="3252786" y="564751"/>
                      <a:pt x="3261020" y="576484"/>
                      <a:pt x="3258859" y="588783"/>
                    </a:cubicBezTo>
                    <a:lnTo>
                      <a:pt x="3258859" y="588783"/>
                    </a:lnTo>
                    <a:cubicBezTo>
                      <a:pt x="3256697" y="601082"/>
                      <a:pt x="3245016" y="609315"/>
                      <a:pt x="3232666" y="607154"/>
                    </a:cubicBezTo>
                    <a:close/>
                  </a:path>
                </a:pathLst>
              </a:custGeom>
              <a:solidFill>
                <a:srgbClr val="F1F1F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374288E-4950-4522-92C4-901C727A8540}"/>
                  </a:ext>
                </a:extLst>
              </p:cNvPr>
              <p:cNvSpPr/>
              <p:nvPr/>
            </p:nvSpPr>
            <p:spPr>
              <a:xfrm>
                <a:off x="5421085" y="2582732"/>
                <a:ext cx="3259254" cy="607549"/>
              </a:xfrm>
              <a:custGeom>
                <a:avLst/>
                <a:gdLst>
                  <a:gd name="connsiteX0" fmla="*/ 3232666 w 3259254"/>
                  <a:gd name="connsiteY0" fmla="*/ 607205 h 607549"/>
                  <a:gd name="connsiteX1" fmla="*/ 18715 w 3259254"/>
                  <a:gd name="connsiteY1" fmla="*/ 44908 h 607549"/>
                  <a:gd name="connsiteX2" fmla="*/ 345 w 3259254"/>
                  <a:gd name="connsiteY2" fmla="*/ 18716 h 607549"/>
                  <a:gd name="connsiteX3" fmla="*/ 345 w 3259254"/>
                  <a:gd name="connsiteY3" fmla="*/ 18716 h 607549"/>
                  <a:gd name="connsiteX4" fmla="*/ 26537 w 3259254"/>
                  <a:gd name="connsiteY4" fmla="*/ 344 h 607549"/>
                  <a:gd name="connsiteX5" fmla="*/ 3240539 w 3259254"/>
                  <a:gd name="connsiteY5" fmla="*/ 562642 h 607549"/>
                  <a:gd name="connsiteX6" fmla="*/ 3258910 w 3259254"/>
                  <a:gd name="connsiteY6" fmla="*/ 588835 h 607549"/>
                  <a:gd name="connsiteX7" fmla="*/ 3258910 w 3259254"/>
                  <a:gd name="connsiteY7" fmla="*/ 588835 h 607549"/>
                  <a:gd name="connsiteX8" fmla="*/ 3232666 w 3259254"/>
                  <a:gd name="connsiteY8" fmla="*/ 607205 h 607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59254" h="607549">
                    <a:moveTo>
                      <a:pt x="3232666" y="607205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4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133"/>
                      <a:pt x="3245016" y="609367"/>
                      <a:pt x="3232666" y="607205"/>
                    </a:cubicBezTo>
                    <a:close/>
                  </a:path>
                </a:pathLst>
              </a:custGeom>
              <a:solidFill>
                <a:srgbClr val="F1F1F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AE017A5B-8845-4C35-B8BC-D904A22B53F0}"/>
                  </a:ext>
                </a:extLst>
              </p:cNvPr>
              <p:cNvSpPr/>
              <p:nvPr/>
            </p:nvSpPr>
            <p:spPr>
              <a:xfrm>
                <a:off x="5421085" y="2963737"/>
                <a:ext cx="3259254" cy="607550"/>
              </a:xfrm>
              <a:custGeom>
                <a:avLst/>
                <a:gdLst>
                  <a:gd name="connsiteX0" fmla="*/ 3232666 w 3259254"/>
                  <a:gd name="connsiteY0" fmla="*/ 607206 h 607550"/>
                  <a:gd name="connsiteX1" fmla="*/ 18715 w 3259254"/>
                  <a:gd name="connsiteY1" fmla="*/ 44908 h 607550"/>
                  <a:gd name="connsiteX2" fmla="*/ 345 w 3259254"/>
                  <a:gd name="connsiteY2" fmla="*/ 18716 h 607550"/>
                  <a:gd name="connsiteX3" fmla="*/ 345 w 3259254"/>
                  <a:gd name="connsiteY3" fmla="*/ 18716 h 607550"/>
                  <a:gd name="connsiteX4" fmla="*/ 26537 w 3259254"/>
                  <a:gd name="connsiteY4" fmla="*/ 345 h 607550"/>
                  <a:gd name="connsiteX5" fmla="*/ 3240539 w 3259254"/>
                  <a:gd name="connsiteY5" fmla="*/ 562642 h 607550"/>
                  <a:gd name="connsiteX6" fmla="*/ 3258910 w 3259254"/>
                  <a:gd name="connsiteY6" fmla="*/ 588835 h 607550"/>
                  <a:gd name="connsiteX7" fmla="*/ 3258910 w 3259254"/>
                  <a:gd name="connsiteY7" fmla="*/ 588835 h 607550"/>
                  <a:gd name="connsiteX8" fmla="*/ 3232666 w 3259254"/>
                  <a:gd name="connsiteY8" fmla="*/ 607206 h 60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59254" h="607550">
                    <a:moveTo>
                      <a:pt x="3232666" y="607206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5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133"/>
                      <a:pt x="3245016" y="609367"/>
                      <a:pt x="3232666" y="607206"/>
                    </a:cubicBezTo>
                    <a:close/>
                  </a:path>
                </a:pathLst>
              </a:custGeom>
              <a:solidFill>
                <a:srgbClr val="F1F1F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817C17A9-9DF6-482E-AEFA-12DFA4DBB43A}"/>
                  </a:ext>
                </a:extLst>
              </p:cNvPr>
              <p:cNvSpPr/>
              <p:nvPr/>
            </p:nvSpPr>
            <p:spPr>
              <a:xfrm>
                <a:off x="10497593" y="1187548"/>
                <a:ext cx="51151" cy="2037484"/>
              </a:xfrm>
              <a:custGeom>
                <a:avLst/>
                <a:gdLst>
                  <a:gd name="connsiteX0" fmla="*/ 25575 w 51151"/>
                  <a:gd name="connsiteY0" fmla="*/ 2037484 h 2037484"/>
                  <a:gd name="connsiteX1" fmla="*/ 25575 w 51151"/>
                  <a:gd name="connsiteY1" fmla="*/ 2037484 h 2037484"/>
                  <a:gd name="connsiteX2" fmla="*/ 0 w 51151"/>
                  <a:gd name="connsiteY2" fmla="*/ 2011909 h 2037484"/>
                  <a:gd name="connsiteX3" fmla="*/ 0 w 51151"/>
                  <a:gd name="connsiteY3" fmla="*/ 25575 h 2037484"/>
                  <a:gd name="connsiteX4" fmla="*/ 25575 w 51151"/>
                  <a:gd name="connsiteY4" fmla="*/ 0 h 2037484"/>
                  <a:gd name="connsiteX5" fmla="*/ 25575 w 51151"/>
                  <a:gd name="connsiteY5" fmla="*/ 0 h 2037484"/>
                  <a:gd name="connsiteX6" fmla="*/ 51151 w 51151"/>
                  <a:gd name="connsiteY6" fmla="*/ 25575 h 2037484"/>
                  <a:gd name="connsiteX7" fmla="*/ 51151 w 51151"/>
                  <a:gd name="connsiteY7" fmla="*/ 2011909 h 2037484"/>
                  <a:gd name="connsiteX8" fmla="*/ 25575 w 51151"/>
                  <a:gd name="connsiteY8" fmla="*/ 2037484 h 203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151" h="2037484">
                    <a:moveTo>
                      <a:pt x="25575" y="2037484"/>
                    </a:moveTo>
                    <a:lnTo>
                      <a:pt x="25575" y="2037484"/>
                    </a:lnTo>
                    <a:cubicBezTo>
                      <a:pt x="11424" y="2037484"/>
                      <a:pt x="0" y="2026009"/>
                      <a:pt x="0" y="2011909"/>
                    </a:cubicBezTo>
                    <a:lnTo>
                      <a:pt x="0" y="25575"/>
                    </a:lnTo>
                    <a:cubicBezTo>
                      <a:pt x="0" y="11424"/>
                      <a:pt x="11475" y="0"/>
                      <a:pt x="25575" y="0"/>
                    </a:cubicBezTo>
                    <a:lnTo>
                      <a:pt x="25575" y="0"/>
                    </a:lnTo>
                    <a:cubicBezTo>
                      <a:pt x="39727" y="0"/>
                      <a:pt x="51151" y="11475"/>
                      <a:pt x="51151" y="25575"/>
                    </a:cubicBezTo>
                    <a:lnTo>
                      <a:pt x="51151" y="2011909"/>
                    </a:lnTo>
                    <a:cubicBezTo>
                      <a:pt x="51151" y="2026009"/>
                      <a:pt x="39676" y="2037484"/>
                      <a:pt x="25575" y="2037484"/>
                    </a:cubicBezTo>
                    <a:close/>
                  </a:path>
                </a:pathLst>
              </a:custGeom>
              <a:solidFill>
                <a:srgbClr val="AEAFAD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27607769-7041-4DF2-96D8-15745853C81A}"/>
                  </a:ext>
                </a:extLst>
              </p:cNvPr>
              <p:cNvSpPr/>
              <p:nvPr/>
            </p:nvSpPr>
            <p:spPr>
              <a:xfrm>
                <a:off x="8959419" y="2247715"/>
                <a:ext cx="668" cy="1680458"/>
              </a:xfrm>
              <a:custGeom>
                <a:avLst/>
                <a:gdLst>
                  <a:gd name="connsiteX0" fmla="*/ 669 w 668"/>
                  <a:gd name="connsiteY0" fmla="*/ 0 h 1680458"/>
                  <a:gd name="connsiteX1" fmla="*/ 0 w 668"/>
                  <a:gd name="connsiteY1" fmla="*/ 1680459 h 168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8" h="1680458">
                    <a:moveTo>
                      <a:pt x="669" y="0"/>
                    </a:moveTo>
                    <a:lnTo>
                      <a:pt x="0" y="1680459"/>
                    </a:lnTo>
                  </a:path>
                </a:pathLst>
              </a:custGeom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45B50EE-4417-4825-B4FA-C924A85D8F2B}"/>
                  </a:ext>
                </a:extLst>
              </p:cNvPr>
              <p:cNvSpPr/>
              <p:nvPr/>
            </p:nvSpPr>
            <p:spPr>
              <a:xfrm>
                <a:off x="8908269" y="1686293"/>
                <a:ext cx="51150" cy="2241881"/>
              </a:xfrm>
              <a:custGeom>
                <a:avLst/>
                <a:gdLst>
                  <a:gd name="connsiteX0" fmla="*/ 25575 w 51150"/>
                  <a:gd name="connsiteY0" fmla="*/ 2241881 h 2241881"/>
                  <a:gd name="connsiteX1" fmla="*/ 25575 w 51150"/>
                  <a:gd name="connsiteY1" fmla="*/ 2241881 h 2241881"/>
                  <a:gd name="connsiteX2" fmla="*/ 0 w 51150"/>
                  <a:gd name="connsiteY2" fmla="*/ 2216306 h 2241881"/>
                  <a:gd name="connsiteX3" fmla="*/ 0 w 51150"/>
                  <a:gd name="connsiteY3" fmla="*/ 25575 h 2241881"/>
                  <a:gd name="connsiteX4" fmla="*/ 25575 w 51150"/>
                  <a:gd name="connsiteY4" fmla="*/ 0 h 2241881"/>
                  <a:gd name="connsiteX5" fmla="*/ 25575 w 51150"/>
                  <a:gd name="connsiteY5" fmla="*/ 0 h 2241881"/>
                  <a:gd name="connsiteX6" fmla="*/ 51151 w 51150"/>
                  <a:gd name="connsiteY6" fmla="*/ 25575 h 2241881"/>
                  <a:gd name="connsiteX7" fmla="*/ 51151 w 51150"/>
                  <a:gd name="connsiteY7" fmla="*/ 2216306 h 2241881"/>
                  <a:gd name="connsiteX8" fmla="*/ 25575 w 51150"/>
                  <a:gd name="connsiteY8" fmla="*/ 2241881 h 224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150" h="2241881">
                    <a:moveTo>
                      <a:pt x="25575" y="2241881"/>
                    </a:moveTo>
                    <a:lnTo>
                      <a:pt x="25575" y="2241881"/>
                    </a:lnTo>
                    <a:cubicBezTo>
                      <a:pt x="11424" y="2241881"/>
                      <a:pt x="0" y="2230406"/>
                      <a:pt x="0" y="2216306"/>
                    </a:cubicBezTo>
                    <a:lnTo>
                      <a:pt x="0" y="25575"/>
                    </a:lnTo>
                    <a:cubicBezTo>
                      <a:pt x="0" y="11424"/>
                      <a:pt x="11475" y="0"/>
                      <a:pt x="25575" y="0"/>
                    </a:cubicBezTo>
                    <a:lnTo>
                      <a:pt x="25575" y="0"/>
                    </a:lnTo>
                    <a:cubicBezTo>
                      <a:pt x="39727" y="0"/>
                      <a:pt x="51151" y="11475"/>
                      <a:pt x="51151" y="25575"/>
                    </a:cubicBezTo>
                    <a:lnTo>
                      <a:pt x="51151" y="2216306"/>
                    </a:lnTo>
                    <a:cubicBezTo>
                      <a:pt x="51151" y="2230406"/>
                      <a:pt x="39675" y="2241881"/>
                      <a:pt x="25575" y="2241881"/>
                    </a:cubicBezTo>
                    <a:close/>
                  </a:path>
                </a:pathLst>
              </a:custGeom>
              <a:solidFill>
                <a:srgbClr val="AEAFAD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9D213E9-9DE1-47CA-87E1-82D1934222AA}"/>
                </a:ext>
              </a:extLst>
            </p:cNvPr>
            <p:cNvGrpSpPr/>
            <p:nvPr/>
          </p:nvGrpSpPr>
          <p:grpSpPr>
            <a:xfrm>
              <a:off x="8971747" y="2286864"/>
              <a:ext cx="1272129" cy="1505053"/>
              <a:chOff x="10580418" y="4730331"/>
              <a:chExt cx="1272129" cy="1505053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4606A984-3084-4214-AEE2-2449A05FA636}"/>
                  </a:ext>
                </a:extLst>
              </p:cNvPr>
              <p:cNvGrpSpPr/>
              <p:nvPr/>
            </p:nvGrpSpPr>
            <p:grpSpPr>
              <a:xfrm>
                <a:off x="10878884" y="4796100"/>
                <a:ext cx="973663" cy="1155208"/>
                <a:chOff x="9257884" y="2378375"/>
                <a:chExt cx="973663" cy="1155208"/>
              </a:xfrm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117EC36A-D936-493A-894A-5E7A5F14B806}"/>
                    </a:ext>
                  </a:extLst>
                </p:cNvPr>
                <p:cNvSpPr/>
                <p:nvPr/>
              </p:nvSpPr>
              <p:spPr>
                <a:xfrm>
                  <a:off x="9614549" y="2513195"/>
                  <a:ext cx="616998" cy="1020388"/>
                </a:xfrm>
                <a:custGeom>
                  <a:avLst/>
                  <a:gdLst>
                    <a:gd name="connsiteX0" fmla="*/ 607736 w 616998"/>
                    <a:gd name="connsiteY0" fmla="*/ 0 h 1020388"/>
                    <a:gd name="connsiteX1" fmla="*/ 616999 w 616998"/>
                    <a:gd name="connsiteY1" fmla="*/ 749712 h 1020388"/>
                    <a:gd name="connsiteX2" fmla="*/ 0 w 616998"/>
                    <a:gd name="connsiteY2" fmla="*/ 1020389 h 1020388"/>
                    <a:gd name="connsiteX3" fmla="*/ 2007 w 616998"/>
                    <a:gd name="connsiteY3" fmla="*/ 191275 h 1020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6998" h="1020388">
                      <a:moveTo>
                        <a:pt x="607736" y="0"/>
                      </a:moveTo>
                      <a:lnTo>
                        <a:pt x="616999" y="749712"/>
                      </a:lnTo>
                      <a:lnTo>
                        <a:pt x="0" y="1020389"/>
                      </a:lnTo>
                      <a:lnTo>
                        <a:pt x="2007" y="191275"/>
                      </a:lnTo>
                      <a:close/>
                    </a:path>
                  </a:pathLst>
                </a:custGeom>
                <a:solidFill>
                  <a:srgbClr val="CEAE76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18680815-FA4E-4A22-B07E-EF355FA01E80}"/>
                    </a:ext>
                  </a:extLst>
                </p:cNvPr>
                <p:cNvSpPr/>
                <p:nvPr/>
              </p:nvSpPr>
              <p:spPr>
                <a:xfrm>
                  <a:off x="9257884" y="2378375"/>
                  <a:ext cx="964401" cy="326660"/>
                </a:xfrm>
                <a:custGeom>
                  <a:avLst/>
                  <a:gdLst>
                    <a:gd name="connsiteX0" fmla="*/ 964401 w 964401"/>
                    <a:gd name="connsiteY0" fmla="*/ 135386 h 326660"/>
                    <a:gd name="connsiteX1" fmla="*/ 33294 w 964401"/>
                    <a:gd name="connsiteY1" fmla="*/ 48 h 326660"/>
                    <a:gd name="connsiteX2" fmla="*/ 0 w 964401"/>
                    <a:gd name="connsiteY2" fmla="*/ 10288 h 326660"/>
                    <a:gd name="connsiteX3" fmla="*/ 978 w 964401"/>
                    <a:gd name="connsiteY3" fmla="*/ 263211 h 326660"/>
                    <a:gd name="connsiteX4" fmla="*/ 358672 w 964401"/>
                    <a:gd name="connsiteY4" fmla="*/ 326661 h 326660"/>
                    <a:gd name="connsiteX5" fmla="*/ 964401 w 964401"/>
                    <a:gd name="connsiteY5" fmla="*/ 135386 h 32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4401" h="326660">
                      <a:moveTo>
                        <a:pt x="964401" y="135386"/>
                      </a:moveTo>
                      <a:cubicBezTo>
                        <a:pt x="964401" y="135386"/>
                        <a:pt x="46519" y="-2937"/>
                        <a:pt x="33294" y="48"/>
                      </a:cubicBezTo>
                      <a:cubicBezTo>
                        <a:pt x="1286" y="7200"/>
                        <a:pt x="0" y="10288"/>
                        <a:pt x="0" y="10288"/>
                      </a:cubicBezTo>
                      <a:lnTo>
                        <a:pt x="978" y="263211"/>
                      </a:lnTo>
                      <a:lnTo>
                        <a:pt x="358672" y="326661"/>
                      </a:lnTo>
                      <a:lnTo>
                        <a:pt x="964401" y="135386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D5A66392-D8E9-4297-8E20-9BE0DB35F88B}"/>
                    </a:ext>
                  </a:extLst>
                </p:cNvPr>
                <p:cNvSpPr/>
                <p:nvPr/>
              </p:nvSpPr>
              <p:spPr>
                <a:xfrm>
                  <a:off x="9258862" y="2455560"/>
                  <a:ext cx="743794" cy="356839"/>
                </a:xfrm>
                <a:custGeom>
                  <a:avLst/>
                  <a:gdLst>
                    <a:gd name="connsiteX0" fmla="*/ 52 w 743794"/>
                    <a:gd name="connsiteY0" fmla="*/ 0 h 356839"/>
                    <a:gd name="connsiteX1" fmla="*/ 743795 w 743794"/>
                    <a:gd name="connsiteY1" fmla="*/ 131273 h 356839"/>
                    <a:gd name="connsiteX2" fmla="*/ 737825 w 743794"/>
                    <a:gd name="connsiteY2" fmla="*/ 318637 h 356839"/>
                    <a:gd name="connsiteX3" fmla="*/ 711067 w 743794"/>
                    <a:gd name="connsiteY3" fmla="*/ 327488 h 356839"/>
                    <a:gd name="connsiteX4" fmla="*/ 679573 w 743794"/>
                    <a:gd name="connsiteY4" fmla="*/ 353732 h 356839"/>
                    <a:gd name="connsiteX5" fmla="*/ 658475 w 743794"/>
                    <a:gd name="connsiteY5" fmla="*/ 351159 h 356839"/>
                    <a:gd name="connsiteX6" fmla="*/ 647874 w 743794"/>
                    <a:gd name="connsiteY6" fmla="*/ 356665 h 356839"/>
                    <a:gd name="connsiteX7" fmla="*/ 638200 w 743794"/>
                    <a:gd name="connsiteY7" fmla="*/ 165802 h 356839"/>
                    <a:gd name="connsiteX8" fmla="*/ 0 w 743794"/>
                    <a:gd name="connsiteY8" fmla="*/ 61134 h 356839"/>
                    <a:gd name="connsiteX9" fmla="*/ 52 w 743794"/>
                    <a:gd name="connsiteY9" fmla="*/ 0 h 356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3794" h="356839">
                      <a:moveTo>
                        <a:pt x="52" y="0"/>
                      </a:moveTo>
                      <a:lnTo>
                        <a:pt x="743795" y="131273"/>
                      </a:lnTo>
                      <a:lnTo>
                        <a:pt x="737825" y="318637"/>
                      </a:lnTo>
                      <a:cubicBezTo>
                        <a:pt x="737825" y="318637"/>
                        <a:pt x="725886" y="318482"/>
                        <a:pt x="711067" y="327488"/>
                      </a:cubicBezTo>
                      <a:cubicBezTo>
                        <a:pt x="696195" y="336545"/>
                        <a:pt x="693416" y="361039"/>
                        <a:pt x="679573" y="353732"/>
                      </a:cubicBezTo>
                      <a:cubicBezTo>
                        <a:pt x="665782" y="346425"/>
                        <a:pt x="663775" y="343955"/>
                        <a:pt x="658475" y="351159"/>
                      </a:cubicBezTo>
                      <a:cubicBezTo>
                        <a:pt x="653175" y="358364"/>
                        <a:pt x="647874" y="356665"/>
                        <a:pt x="647874" y="356665"/>
                      </a:cubicBezTo>
                      <a:lnTo>
                        <a:pt x="638200" y="165802"/>
                      </a:lnTo>
                      <a:lnTo>
                        <a:pt x="0" y="61134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4A17561E-051F-4244-A54F-C9C5FD738223}"/>
                    </a:ext>
                  </a:extLst>
                </p:cNvPr>
                <p:cNvSpPr/>
                <p:nvPr/>
              </p:nvSpPr>
              <p:spPr>
                <a:xfrm>
                  <a:off x="9257884" y="2641586"/>
                  <a:ext cx="361811" cy="889527"/>
                </a:xfrm>
                <a:custGeom>
                  <a:avLst/>
                  <a:gdLst>
                    <a:gd name="connsiteX0" fmla="*/ 361811 w 361811"/>
                    <a:gd name="connsiteY0" fmla="*/ 60979 h 889527"/>
                    <a:gd name="connsiteX1" fmla="*/ 359856 w 361811"/>
                    <a:gd name="connsiteY1" fmla="*/ 889528 h 889527"/>
                    <a:gd name="connsiteX2" fmla="*/ 0 w 361811"/>
                    <a:gd name="connsiteY2" fmla="*/ 842288 h 889527"/>
                    <a:gd name="connsiteX3" fmla="*/ 978 w 361811"/>
                    <a:gd name="connsiteY3" fmla="*/ 0 h 88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1811" h="889527">
                      <a:moveTo>
                        <a:pt x="361811" y="60979"/>
                      </a:moveTo>
                      <a:lnTo>
                        <a:pt x="359856" y="889528"/>
                      </a:lnTo>
                      <a:lnTo>
                        <a:pt x="0" y="842288"/>
                      </a:lnTo>
                      <a:lnTo>
                        <a:pt x="978" y="0"/>
                      </a:lnTo>
                      <a:close/>
                    </a:path>
                  </a:pathLst>
                </a:custGeom>
                <a:solidFill>
                  <a:srgbClr val="C7A166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49915485-20EE-4A75-A6F3-73F3959996E5}"/>
                  </a:ext>
                </a:extLst>
              </p:cNvPr>
              <p:cNvGrpSpPr/>
              <p:nvPr/>
            </p:nvGrpSpPr>
            <p:grpSpPr>
              <a:xfrm>
                <a:off x="10581679" y="5257655"/>
                <a:ext cx="465502" cy="977729"/>
                <a:chOff x="8960679" y="2839930"/>
                <a:chExt cx="465502" cy="977729"/>
              </a:xfrm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B082DC75-1E63-4F78-86FB-A9460E47398C}"/>
                    </a:ext>
                  </a:extLst>
                </p:cNvPr>
                <p:cNvSpPr/>
                <p:nvPr/>
              </p:nvSpPr>
              <p:spPr>
                <a:xfrm>
                  <a:off x="8960679" y="2863756"/>
                  <a:ext cx="465502" cy="953903"/>
                </a:xfrm>
                <a:custGeom>
                  <a:avLst/>
                  <a:gdLst>
                    <a:gd name="connsiteX0" fmla="*/ 229046 w 465502"/>
                    <a:gd name="connsiteY0" fmla="*/ 72300 h 953903"/>
                    <a:gd name="connsiteX1" fmla="*/ 236610 w 465502"/>
                    <a:gd name="connsiteY1" fmla="*/ 73638 h 953903"/>
                    <a:gd name="connsiteX2" fmla="*/ 230641 w 465502"/>
                    <a:gd name="connsiteY2" fmla="*/ 261002 h 953903"/>
                    <a:gd name="connsiteX3" fmla="*/ 203882 w 465502"/>
                    <a:gd name="connsiteY3" fmla="*/ 269853 h 953903"/>
                    <a:gd name="connsiteX4" fmla="*/ 172389 w 465502"/>
                    <a:gd name="connsiteY4" fmla="*/ 296098 h 953903"/>
                    <a:gd name="connsiteX5" fmla="*/ 151291 w 465502"/>
                    <a:gd name="connsiteY5" fmla="*/ 293525 h 953903"/>
                    <a:gd name="connsiteX6" fmla="*/ 140690 w 465502"/>
                    <a:gd name="connsiteY6" fmla="*/ 299031 h 953903"/>
                    <a:gd name="connsiteX7" fmla="*/ 131016 w 465502"/>
                    <a:gd name="connsiteY7" fmla="*/ 108168 h 953903"/>
                    <a:gd name="connsiteX8" fmla="*/ 120775 w 465502"/>
                    <a:gd name="connsiteY8" fmla="*/ 106470 h 953903"/>
                    <a:gd name="connsiteX9" fmla="*/ 0 w 465502"/>
                    <a:gd name="connsiteY9" fmla="*/ 144601 h 953903"/>
                    <a:gd name="connsiteX10" fmla="*/ 0 w 465502"/>
                    <a:gd name="connsiteY10" fmla="*/ 953903 h 953903"/>
                    <a:gd name="connsiteX11" fmla="*/ 465502 w 465502"/>
                    <a:gd name="connsiteY11" fmla="*/ 749712 h 953903"/>
                    <a:gd name="connsiteX12" fmla="*/ 456239 w 465502"/>
                    <a:gd name="connsiteY12" fmla="*/ 0 h 953903"/>
                    <a:gd name="connsiteX13" fmla="*/ 455056 w 465502"/>
                    <a:gd name="connsiteY13" fmla="*/ 360 h 953903"/>
                    <a:gd name="connsiteX14" fmla="*/ 456239 w 465502"/>
                    <a:gd name="connsiteY14" fmla="*/ 566 h 953903"/>
                    <a:gd name="connsiteX15" fmla="*/ 229046 w 465502"/>
                    <a:gd name="connsiteY15" fmla="*/ 72300 h 953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5502" h="953903">
                      <a:moveTo>
                        <a:pt x="229046" y="72300"/>
                      </a:moveTo>
                      <a:lnTo>
                        <a:pt x="236610" y="73638"/>
                      </a:lnTo>
                      <a:lnTo>
                        <a:pt x="230641" y="261002"/>
                      </a:lnTo>
                      <a:cubicBezTo>
                        <a:pt x="230641" y="261002"/>
                        <a:pt x="218703" y="260848"/>
                        <a:pt x="203882" y="269853"/>
                      </a:cubicBezTo>
                      <a:cubicBezTo>
                        <a:pt x="189010" y="278910"/>
                        <a:pt x="186232" y="303405"/>
                        <a:pt x="172389" y="296098"/>
                      </a:cubicBezTo>
                      <a:cubicBezTo>
                        <a:pt x="158598" y="288790"/>
                        <a:pt x="156591" y="286320"/>
                        <a:pt x="151291" y="293525"/>
                      </a:cubicBezTo>
                      <a:cubicBezTo>
                        <a:pt x="145990" y="300729"/>
                        <a:pt x="140690" y="299031"/>
                        <a:pt x="140690" y="299031"/>
                      </a:cubicBezTo>
                      <a:lnTo>
                        <a:pt x="131016" y="108168"/>
                      </a:lnTo>
                      <a:lnTo>
                        <a:pt x="120775" y="106470"/>
                      </a:lnTo>
                      <a:lnTo>
                        <a:pt x="0" y="144601"/>
                      </a:lnTo>
                      <a:lnTo>
                        <a:pt x="0" y="953903"/>
                      </a:lnTo>
                      <a:lnTo>
                        <a:pt x="465502" y="749712"/>
                      </a:lnTo>
                      <a:lnTo>
                        <a:pt x="456239" y="0"/>
                      </a:lnTo>
                      <a:lnTo>
                        <a:pt x="455056" y="360"/>
                      </a:lnTo>
                      <a:cubicBezTo>
                        <a:pt x="455828" y="463"/>
                        <a:pt x="456239" y="566"/>
                        <a:pt x="456239" y="566"/>
                      </a:cubicBezTo>
                      <a:lnTo>
                        <a:pt x="229046" y="72300"/>
                      </a:lnTo>
                      <a:close/>
                    </a:path>
                  </a:pathLst>
                </a:custGeom>
                <a:solidFill>
                  <a:srgbClr val="CEAE76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9FC33FAA-2D98-4A2F-AB2D-AE07CD2D5956}"/>
                    </a:ext>
                  </a:extLst>
                </p:cNvPr>
                <p:cNvSpPr/>
                <p:nvPr/>
              </p:nvSpPr>
              <p:spPr>
                <a:xfrm>
                  <a:off x="9079704" y="2839930"/>
                  <a:ext cx="336030" cy="95920"/>
                </a:xfrm>
                <a:custGeom>
                  <a:avLst/>
                  <a:gdLst>
                    <a:gd name="connsiteX0" fmla="*/ 108888 w 336030"/>
                    <a:gd name="connsiteY0" fmla="*/ 95920 h 95920"/>
                    <a:gd name="connsiteX1" fmla="*/ 336030 w 336030"/>
                    <a:gd name="connsiteY1" fmla="*/ 24186 h 95920"/>
                    <a:gd name="connsiteX2" fmla="*/ 174859 w 336030"/>
                    <a:gd name="connsiteY2" fmla="*/ 0 h 95920"/>
                    <a:gd name="connsiteX3" fmla="*/ 0 w 336030"/>
                    <a:gd name="connsiteY3" fmla="*/ 76726 h 95920"/>
                    <a:gd name="connsiteX4" fmla="*/ 108888 w 336030"/>
                    <a:gd name="connsiteY4" fmla="*/ 95920 h 95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6030" h="95920">
                      <a:moveTo>
                        <a:pt x="108888" y="95920"/>
                      </a:moveTo>
                      <a:lnTo>
                        <a:pt x="336030" y="24186"/>
                      </a:lnTo>
                      <a:cubicBezTo>
                        <a:pt x="326819" y="22796"/>
                        <a:pt x="263987" y="13328"/>
                        <a:pt x="174859" y="0"/>
                      </a:cubicBezTo>
                      <a:lnTo>
                        <a:pt x="0" y="76726"/>
                      </a:lnTo>
                      <a:lnTo>
                        <a:pt x="108888" y="95920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BD421403-720B-427F-AD04-DF8C4C1DA2A5}"/>
                    </a:ext>
                  </a:extLst>
                </p:cNvPr>
                <p:cNvSpPr/>
                <p:nvPr/>
              </p:nvSpPr>
              <p:spPr>
                <a:xfrm>
                  <a:off x="8960730" y="2955457"/>
                  <a:ext cx="119591" cy="52334"/>
                </a:xfrm>
                <a:custGeom>
                  <a:avLst/>
                  <a:gdLst>
                    <a:gd name="connsiteX0" fmla="*/ 0 w 119591"/>
                    <a:gd name="connsiteY0" fmla="*/ 13379 h 52334"/>
                    <a:gd name="connsiteX1" fmla="*/ 0 w 119591"/>
                    <a:gd name="connsiteY1" fmla="*/ 52334 h 52334"/>
                    <a:gd name="connsiteX2" fmla="*/ 119592 w 119591"/>
                    <a:gd name="connsiteY2" fmla="*/ 14614 h 52334"/>
                    <a:gd name="connsiteX3" fmla="*/ 30515 w 119591"/>
                    <a:gd name="connsiteY3" fmla="*/ 0 h 52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591" h="52334">
                      <a:moveTo>
                        <a:pt x="0" y="13379"/>
                      </a:moveTo>
                      <a:lnTo>
                        <a:pt x="0" y="52334"/>
                      </a:lnTo>
                      <a:lnTo>
                        <a:pt x="119592" y="14614"/>
                      </a:lnTo>
                      <a:lnTo>
                        <a:pt x="30515" y="0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88A5BCCC-5DED-4A8F-9C9B-1CAE2C270F28}"/>
                    </a:ext>
                  </a:extLst>
                </p:cNvPr>
                <p:cNvSpPr/>
                <p:nvPr/>
              </p:nvSpPr>
              <p:spPr>
                <a:xfrm>
                  <a:off x="9081505" y="2936057"/>
                  <a:ext cx="115835" cy="226893"/>
                </a:xfrm>
                <a:custGeom>
                  <a:avLst/>
                  <a:gdLst>
                    <a:gd name="connsiteX0" fmla="*/ 10241 w 115835"/>
                    <a:gd name="connsiteY0" fmla="*/ 35867 h 226893"/>
                    <a:gd name="connsiteX1" fmla="*/ 19915 w 115835"/>
                    <a:gd name="connsiteY1" fmla="*/ 226730 h 226893"/>
                    <a:gd name="connsiteX2" fmla="*/ 30516 w 115835"/>
                    <a:gd name="connsiteY2" fmla="*/ 221224 h 226893"/>
                    <a:gd name="connsiteX3" fmla="*/ 51614 w 115835"/>
                    <a:gd name="connsiteY3" fmla="*/ 223797 h 226893"/>
                    <a:gd name="connsiteX4" fmla="*/ 83107 w 115835"/>
                    <a:gd name="connsiteY4" fmla="*/ 197553 h 226893"/>
                    <a:gd name="connsiteX5" fmla="*/ 109866 w 115835"/>
                    <a:gd name="connsiteY5" fmla="*/ 188702 h 226893"/>
                    <a:gd name="connsiteX6" fmla="*/ 115835 w 115835"/>
                    <a:gd name="connsiteY6" fmla="*/ 1338 h 226893"/>
                    <a:gd name="connsiteX7" fmla="*/ 108271 w 115835"/>
                    <a:gd name="connsiteY7" fmla="*/ 0 h 226893"/>
                    <a:gd name="connsiteX8" fmla="*/ 0 w 115835"/>
                    <a:gd name="connsiteY8" fmla="*/ 34169 h 226893"/>
                    <a:gd name="connsiteX9" fmla="*/ 10241 w 115835"/>
                    <a:gd name="connsiteY9" fmla="*/ 35867 h 22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835" h="226893">
                      <a:moveTo>
                        <a:pt x="10241" y="35867"/>
                      </a:moveTo>
                      <a:lnTo>
                        <a:pt x="19915" y="226730"/>
                      </a:lnTo>
                      <a:cubicBezTo>
                        <a:pt x="19915" y="226730"/>
                        <a:pt x="25215" y="228377"/>
                        <a:pt x="30516" y="221224"/>
                      </a:cubicBezTo>
                      <a:cubicBezTo>
                        <a:pt x="35816" y="214020"/>
                        <a:pt x="37823" y="216490"/>
                        <a:pt x="51614" y="223797"/>
                      </a:cubicBezTo>
                      <a:cubicBezTo>
                        <a:pt x="65457" y="231104"/>
                        <a:pt x="68235" y="206610"/>
                        <a:pt x="83107" y="197553"/>
                      </a:cubicBezTo>
                      <a:cubicBezTo>
                        <a:pt x="97979" y="188496"/>
                        <a:pt x="109866" y="188702"/>
                        <a:pt x="109866" y="188702"/>
                      </a:cubicBezTo>
                      <a:lnTo>
                        <a:pt x="115835" y="1338"/>
                      </a:lnTo>
                      <a:lnTo>
                        <a:pt x="108271" y="0"/>
                      </a:lnTo>
                      <a:lnTo>
                        <a:pt x="0" y="34169"/>
                      </a:lnTo>
                      <a:lnTo>
                        <a:pt x="10241" y="35867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F3FA1E1F-6DD4-49B8-A2C9-DEEC4BAE9E73}"/>
                    </a:ext>
                  </a:extLst>
                </p:cNvPr>
                <p:cNvSpPr/>
                <p:nvPr/>
              </p:nvSpPr>
              <p:spPr>
                <a:xfrm>
                  <a:off x="8991246" y="2916656"/>
                  <a:ext cx="197346" cy="53414"/>
                </a:xfrm>
                <a:custGeom>
                  <a:avLst/>
                  <a:gdLst>
                    <a:gd name="connsiteX0" fmla="*/ 89076 w 197346"/>
                    <a:gd name="connsiteY0" fmla="*/ 53415 h 53414"/>
                    <a:gd name="connsiteX1" fmla="*/ 197347 w 197346"/>
                    <a:gd name="connsiteY1" fmla="*/ 19194 h 53414"/>
                    <a:gd name="connsiteX2" fmla="*/ 88459 w 197346"/>
                    <a:gd name="connsiteY2" fmla="*/ 0 h 53414"/>
                    <a:gd name="connsiteX3" fmla="*/ 0 w 197346"/>
                    <a:gd name="connsiteY3" fmla="*/ 38800 h 5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7346" h="53414">
                      <a:moveTo>
                        <a:pt x="89076" y="53415"/>
                      </a:moveTo>
                      <a:lnTo>
                        <a:pt x="197347" y="19194"/>
                      </a:lnTo>
                      <a:lnTo>
                        <a:pt x="88459" y="0"/>
                      </a:lnTo>
                      <a:lnTo>
                        <a:pt x="0" y="38800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3900F83-56A9-4CDC-A7FB-720D496A0870}"/>
                  </a:ext>
                </a:extLst>
              </p:cNvPr>
              <p:cNvGrpSpPr/>
              <p:nvPr/>
            </p:nvGrpSpPr>
            <p:grpSpPr>
              <a:xfrm>
                <a:off x="10580418" y="4730331"/>
                <a:ext cx="311948" cy="649109"/>
                <a:chOff x="8959418" y="2312606"/>
                <a:chExt cx="311948" cy="649109"/>
              </a:xfrm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F10C7C66-CAC0-477D-B62D-16EDC3365D8C}"/>
                    </a:ext>
                  </a:extLst>
                </p:cNvPr>
                <p:cNvSpPr/>
                <p:nvPr/>
              </p:nvSpPr>
              <p:spPr>
                <a:xfrm>
                  <a:off x="8959419" y="2357890"/>
                  <a:ext cx="311947" cy="603825"/>
                </a:xfrm>
                <a:custGeom>
                  <a:avLst/>
                  <a:gdLst>
                    <a:gd name="connsiteX0" fmla="*/ 0 w 311947"/>
                    <a:gd name="connsiteY0" fmla="*/ 543978 h 603825"/>
                    <a:gd name="connsiteX1" fmla="*/ 118974 w 311947"/>
                    <a:gd name="connsiteY1" fmla="*/ 565025 h 603825"/>
                    <a:gd name="connsiteX2" fmla="*/ 30515 w 311947"/>
                    <a:gd name="connsiteY2" fmla="*/ 603825 h 603825"/>
                    <a:gd name="connsiteX3" fmla="*/ 0 w 311947"/>
                    <a:gd name="connsiteY3" fmla="*/ 598782 h 603825"/>
                    <a:gd name="connsiteX4" fmla="*/ 161428 w 311947"/>
                    <a:gd name="connsiteY4" fmla="*/ 167243 h 603825"/>
                    <a:gd name="connsiteX5" fmla="*/ 144292 w 311947"/>
                    <a:gd name="connsiteY5" fmla="*/ 172903 h 603825"/>
                    <a:gd name="connsiteX6" fmla="*/ 143789 w 311947"/>
                    <a:gd name="connsiteY6" fmla="*/ 173504 h 603825"/>
                    <a:gd name="connsiteX7" fmla="*/ 144292 w 311947"/>
                    <a:gd name="connsiteY7" fmla="*/ 172904 h 603825"/>
                    <a:gd name="connsiteX8" fmla="*/ 161428 w 311947"/>
                    <a:gd name="connsiteY8" fmla="*/ 167243 h 603825"/>
                    <a:gd name="connsiteX9" fmla="*/ 306029 w 311947"/>
                    <a:gd name="connsiteY9" fmla="*/ 0 h 603825"/>
                    <a:gd name="connsiteX10" fmla="*/ 311947 w 311947"/>
                    <a:gd name="connsiteY10" fmla="*/ 480374 h 603825"/>
                    <a:gd name="connsiteX11" fmla="*/ 293833 w 311947"/>
                    <a:gd name="connsiteY11" fmla="*/ 488299 h 603825"/>
                    <a:gd name="connsiteX12" fmla="*/ 293783 w 311947"/>
                    <a:gd name="connsiteY12" fmla="*/ 488292 h 603825"/>
                    <a:gd name="connsiteX13" fmla="*/ 119026 w 311947"/>
                    <a:gd name="connsiteY13" fmla="*/ 564973 h 603825"/>
                    <a:gd name="connsiteX14" fmla="*/ 0 w 311947"/>
                    <a:gd name="connsiteY14" fmla="*/ 543977 h 603825"/>
                    <a:gd name="connsiteX15" fmla="*/ 52 w 311947"/>
                    <a:gd name="connsiteY15" fmla="*/ 543977 h 603825"/>
                    <a:gd name="connsiteX16" fmla="*/ 52 w 311947"/>
                    <a:gd name="connsiteY16" fmla="*/ 444566 h 603825"/>
                    <a:gd name="connsiteX17" fmla="*/ 0 w 311947"/>
                    <a:gd name="connsiteY17" fmla="*/ 444558 h 603825"/>
                    <a:gd name="connsiteX18" fmla="*/ 0 w 311947"/>
                    <a:gd name="connsiteY18" fmla="*/ 97001 h 603825"/>
                    <a:gd name="connsiteX19" fmla="*/ 91032 w 311947"/>
                    <a:gd name="connsiteY19" fmla="*/ 68235 h 603825"/>
                    <a:gd name="connsiteX20" fmla="*/ 97618 w 311947"/>
                    <a:gd name="connsiteY20" fmla="*/ 69316 h 603825"/>
                    <a:gd name="connsiteX21" fmla="*/ 103794 w 311947"/>
                    <a:gd name="connsiteY21" fmla="*/ 191635 h 603825"/>
                    <a:gd name="connsiteX22" fmla="*/ 97619 w 311947"/>
                    <a:gd name="connsiteY22" fmla="*/ 69315 h 603825"/>
                    <a:gd name="connsiteX23" fmla="*/ 91032 w 311947"/>
                    <a:gd name="connsiteY23" fmla="*/ 68235 h 603825"/>
                    <a:gd name="connsiteX24" fmla="*/ 160399 w 311947"/>
                    <a:gd name="connsiteY24" fmla="*/ 46313 h 603825"/>
                    <a:gd name="connsiteX25" fmla="*/ 306029 w 311947"/>
                    <a:gd name="connsiteY25" fmla="*/ 360 h 603825"/>
                    <a:gd name="connsiteX26" fmla="*/ 305257 w 311947"/>
                    <a:gd name="connsiteY26" fmla="*/ 257 h 60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11947" h="603825">
                      <a:moveTo>
                        <a:pt x="0" y="543978"/>
                      </a:moveTo>
                      <a:lnTo>
                        <a:pt x="118974" y="565025"/>
                      </a:lnTo>
                      <a:lnTo>
                        <a:pt x="30515" y="603825"/>
                      </a:lnTo>
                      <a:lnTo>
                        <a:pt x="0" y="598782"/>
                      </a:lnTo>
                      <a:close/>
                      <a:moveTo>
                        <a:pt x="161428" y="167243"/>
                      </a:moveTo>
                      <a:cubicBezTo>
                        <a:pt x="161428" y="167243"/>
                        <a:pt x="153813" y="167088"/>
                        <a:pt x="144292" y="172903"/>
                      </a:cubicBezTo>
                      <a:lnTo>
                        <a:pt x="143789" y="173504"/>
                      </a:lnTo>
                      <a:lnTo>
                        <a:pt x="144292" y="172904"/>
                      </a:lnTo>
                      <a:cubicBezTo>
                        <a:pt x="153812" y="167140"/>
                        <a:pt x="161428" y="167243"/>
                        <a:pt x="161428" y="167243"/>
                      </a:cubicBezTo>
                      <a:close/>
                      <a:moveTo>
                        <a:pt x="306029" y="0"/>
                      </a:moveTo>
                      <a:lnTo>
                        <a:pt x="311947" y="480374"/>
                      </a:lnTo>
                      <a:lnTo>
                        <a:pt x="293833" y="488299"/>
                      </a:lnTo>
                      <a:lnTo>
                        <a:pt x="293783" y="488292"/>
                      </a:lnTo>
                      <a:lnTo>
                        <a:pt x="119026" y="564973"/>
                      </a:lnTo>
                      <a:lnTo>
                        <a:pt x="0" y="543977"/>
                      </a:lnTo>
                      <a:lnTo>
                        <a:pt x="52" y="543977"/>
                      </a:lnTo>
                      <a:lnTo>
                        <a:pt x="52" y="444566"/>
                      </a:lnTo>
                      <a:lnTo>
                        <a:pt x="0" y="444558"/>
                      </a:lnTo>
                      <a:lnTo>
                        <a:pt x="0" y="97001"/>
                      </a:lnTo>
                      <a:lnTo>
                        <a:pt x="91032" y="68235"/>
                      </a:lnTo>
                      <a:lnTo>
                        <a:pt x="97618" y="69316"/>
                      </a:lnTo>
                      <a:lnTo>
                        <a:pt x="103794" y="191635"/>
                      </a:lnTo>
                      <a:lnTo>
                        <a:pt x="97619" y="69315"/>
                      </a:lnTo>
                      <a:lnTo>
                        <a:pt x="91032" y="68235"/>
                      </a:lnTo>
                      <a:lnTo>
                        <a:pt x="160399" y="46313"/>
                      </a:lnTo>
                      <a:lnTo>
                        <a:pt x="306029" y="360"/>
                      </a:lnTo>
                      <a:cubicBezTo>
                        <a:pt x="306029" y="360"/>
                        <a:pt x="305720" y="309"/>
                        <a:pt x="305257" y="257"/>
                      </a:cubicBezTo>
                      <a:close/>
                    </a:path>
                  </a:pathLst>
                </a:custGeom>
                <a:solidFill>
                  <a:srgbClr val="CEAE76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AA903EB6-304D-47BB-BCF1-8112B4EBAABC}"/>
                    </a:ext>
                  </a:extLst>
                </p:cNvPr>
                <p:cNvSpPr/>
                <p:nvPr/>
              </p:nvSpPr>
              <p:spPr>
                <a:xfrm>
                  <a:off x="8959418" y="2312606"/>
                  <a:ext cx="305206" cy="141873"/>
                </a:xfrm>
                <a:custGeom>
                  <a:avLst/>
                  <a:gdLst>
                    <a:gd name="connsiteX0" fmla="*/ 0 w 305206"/>
                    <a:gd name="connsiteY0" fmla="*/ 0 h 141873"/>
                    <a:gd name="connsiteX1" fmla="*/ 305206 w 305206"/>
                    <a:gd name="connsiteY1" fmla="*/ 45542 h 141873"/>
                    <a:gd name="connsiteX2" fmla="*/ 159678 w 305206"/>
                    <a:gd name="connsiteY2" fmla="*/ 91495 h 141873"/>
                    <a:gd name="connsiteX3" fmla="*/ 90260 w 305206"/>
                    <a:gd name="connsiteY3" fmla="*/ 113365 h 141873"/>
                    <a:gd name="connsiteX4" fmla="*/ 0 w 305206"/>
                    <a:gd name="connsiteY4" fmla="*/ 141873 h 141873"/>
                    <a:gd name="connsiteX5" fmla="*/ 0 w 305206"/>
                    <a:gd name="connsiteY5" fmla="*/ 98596 h 141873"/>
                    <a:gd name="connsiteX6" fmla="*/ 0 w 305206"/>
                    <a:gd name="connsiteY6" fmla="*/ 63347 h 141873"/>
                    <a:gd name="connsiteX7" fmla="*/ 0 w 305206"/>
                    <a:gd name="connsiteY7" fmla="*/ 63295 h 14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5206" h="141873">
                      <a:moveTo>
                        <a:pt x="0" y="0"/>
                      </a:moveTo>
                      <a:cubicBezTo>
                        <a:pt x="145785" y="21510"/>
                        <a:pt x="293936" y="43843"/>
                        <a:pt x="305206" y="45542"/>
                      </a:cubicBezTo>
                      <a:lnTo>
                        <a:pt x="159678" y="91495"/>
                      </a:lnTo>
                      <a:lnTo>
                        <a:pt x="90260" y="113365"/>
                      </a:lnTo>
                      <a:lnTo>
                        <a:pt x="0" y="141873"/>
                      </a:lnTo>
                      <a:lnTo>
                        <a:pt x="0" y="98596"/>
                      </a:lnTo>
                      <a:lnTo>
                        <a:pt x="0" y="63347"/>
                      </a:lnTo>
                      <a:lnTo>
                        <a:pt x="0" y="63295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C30437A6-4F64-4657-AA72-4FA43078FE65}"/>
                    </a:ext>
                  </a:extLst>
                </p:cNvPr>
                <p:cNvSpPr/>
                <p:nvPr/>
              </p:nvSpPr>
              <p:spPr>
                <a:xfrm>
                  <a:off x="8959419" y="2375901"/>
                  <a:ext cx="165236" cy="173733"/>
                </a:xfrm>
                <a:custGeom>
                  <a:avLst/>
                  <a:gdLst>
                    <a:gd name="connsiteX0" fmla="*/ 160399 w 165236"/>
                    <a:gd name="connsiteY0" fmla="*/ 28302 h 173733"/>
                    <a:gd name="connsiteX1" fmla="*/ 165236 w 165236"/>
                    <a:gd name="connsiteY1" fmla="*/ 29177 h 173733"/>
                    <a:gd name="connsiteX2" fmla="*/ 161428 w 165236"/>
                    <a:gd name="connsiteY2" fmla="*/ 149232 h 173733"/>
                    <a:gd name="connsiteX3" fmla="*/ 144292 w 165236"/>
                    <a:gd name="connsiteY3" fmla="*/ 154892 h 173733"/>
                    <a:gd name="connsiteX4" fmla="*/ 124120 w 165236"/>
                    <a:gd name="connsiteY4" fmla="*/ 171720 h 173733"/>
                    <a:gd name="connsiteX5" fmla="*/ 110587 w 165236"/>
                    <a:gd name="connsiteY5" fmla="*/ 170073 h 173733"/>
                    <a:gd name="connsiteX6" fmla="*/ 103794 w 165236"/>
                    <a:gd name="connsiteY6" fmla="*/ 173624 h 173733"/>
                    <a:gd name="connsiteX7" fmla="*/ 97619 w 165236"/>
                    <a:gd name="connsiteY7" fmla="*/ 51304 h 173733"/>
                    <a:gd name="connsiteX8" fmla="*/ 91032 w 165236"/>
                    <a:gd name="connsiteY8" fmla="*/ 50224 h 173733"/>
                    <a:gd name="connsiteX9" fmla="*/ 0 w 165236"/>
                    <a:gd name="connsiteY9" fmla="*/ 0 h 173733"/>
                    <a:gd name="connsiteX10" fmla="*/ 159678 w 165236"/>
                    <a:gd name="connsiteY10" fmla="*/ 28200 h 173733"/>
                    <a:gd name="connsiteX11" fmla="*/ 90260 w 165236"/>
                    <a:gd name="connsiteY11" fmla="*/ 50070 h 173733"/>
                    <a:gd name="connsiteX12" fmla="*/ 0 w 165236"/>
                    <a:gd name="connsiteY12" fmla="*/ 35301 h 173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5236" h="173733">
                      <a:moveTo>
                        <a:pt x="160399" y="28302"/>
                      </a:moveTo>
                      <a:lnTo>
                        <a:pt x="165236" y="29177"/>
                      </a:lnTo>
                      <a:lnTo>
                        <a:pt x="161428" y="149232"/>
                      </a:lnTo>
                      <a:cubicBezTo>
                        <a:pt x="161428" y="149232"/>
                        <a:pt x="153813" y="149077"/>
                        <a:pt x="144292" y="154892"/>
                      </a:cubicBezTo>
                      <a:cubicBezTo>
                        <a:pt x="134773" y="160707"/>
                        <a:pt x="132972" y="176402"/>
                        <a:pt x="124120" y="171720"/>
                      </a:cubicBezTo>
                      <a:cubicBezTo>
                        <a:pt x="115270" y="167037"/>
                        <a:pt x="113983" y="165493"/>
                        <a:pt x="110587" y="170073"/>
                      </a:cubicBezTo>
                      <a:cubicBezTo>
                        <a:pt x="107190" y="174704"/>
                        <a:pt x="103794" y="173624"/>
                        <a:pt x="103794" y="173624"/>
                      </a:cubicBezTo>
                      <a:lnTo>
                        <a:pt x="97619" y="51304"/>
                      </a:lnTo>
                      <a:lnTo>
                        <a:pt x="91032" y="50224"/>
                      </a:lnTo>
                      <a:close/>
                      <a:moveTo>
                        <a:pt x="0" y="0"/>
                      </a:moveTo>
                      <a:lnTo>
                        <a:pt x="159678" y="28200"/>
                      </a:lnTo>
                      <a:lnTo>
                        <a:pt x="90260" y="50070"/>
                      </a:lnTo>
                      <a:lnTo>
                        <a:pt x="0" y="35301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D894153-08EA-4B7D-B8A3-B4B57F63120F}"/>
              </a:ext>
            </a:extLst>
          </p:cNvPr>
          <p:cNvGrpSpPr/>
          <p:nvPr/>
        </p:nvGrpSpPr>
        <p:grpSpPr>
          <a:xfrm>
            <a:off x="991512" y="1965698"/>
            <a:ext cx="5024636" cy="4459565"/>
            <a:chOff x="6437902" y="1686668"/>
            <a:chExt cx="4813363" cy="4272052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E29CA6A-CEE2-43B4-AD67-C22A03CFAEA1}"/>
                </a:ext>
              </a:extLst>
            </p:cNvPr>
            <p:cNvSpPr/>
            <p:nvPr/>
          </p:nvSpPr>
          <p:spPr>
            <a:xfrm>
              <a:off x="9889353" y="4321668"/>
              <a:ext cx="1298638" cy="1142709"/>
            </a:xfrm>
            <a:custGeom>
              <a:avLst/>
              <a:gdLst>
                <a:gd name="connsiteX0" fmla="*/ 1744974 w 1775351"/>
                <a:gd name="connsiteY0" fmla="*/ 800475 h 1562182"/>
                <a:gd name="connsiteX1" fmla="*/ 513963 w 1775351"/>
                <a:gd name="connsiteY1" fmla="*/ 1552854 h 1562182"/>
                <a:gd name="connsiteX2" fmla="*/ 426618 w 1775351"/>
                <a:gd name="connsiteY2" fmla="*/ 1531804 h 1562182"/>
                <a:gd name="connsiteX3" fmla="*/ 9328 w 1775351"/>
                <a:gd name="connsiteY3" fmla="*/ 849052 h 1562182"/>
                <a:gd name="connsiteX4" fmla="*/ 30378 w 1775351"/>
                <a:gd name="connsiteY4" fmla="*/ 761708 h 1562182"/>
                <a:gd name="connsiteX5" fmla="*/ 1261389 w 1775351"/>
                <a:gd name="connsiteY5" fmla="*/ 9328 h 1562182"/>
                <a:gd name="connsiteX6" fmla="*/ 1348733 w 1775351"/>
                <a:gd name="connsiteY6" fmla="*/ 30378 h 1562182"/>
                <a:gd name="connsiteX7" fmla="*/ 1766024 w 1775351"/>
                <a:gd name="connsiteY7" fmla="*/ 713130 h 1562182"/>
                <a:gd name="connsiteX8" fmla="*/ 1744974 w 1775351"/>
                <a:gd name="connsiteY8" fmla="*/ 800475 h 156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5351" h="1562182">
                  <a:moveTo>
                    <a:pt x="1744974" y="800475"/>
                  </a:moveTo>
                  <a:lnTo>
                    <a:pt x="513963" y="1552854"/>
                  </a:lnTo>
                  <a:cubicBezTo>
                    <a:pt x="484054" y="1571142"/>
                    <a:pt x="444907" y="1561713"/>
                    <a:pt x="426618" y="1531804"/>
                  </a:cubicBezTo>
                  <a:lnTo>
                    <a:pt x="9328" y="849052"/>
                  </a:lnTo>
                  <a:cubicBezTo>
                    <a:pt x="-8960" y="819144"/>
                    <a:pt x="470" y="779996"/>
                    <a:pt x="30378" y="761708"/>
                  </a:cubicBezTo>
                  <a:lnTo>
                    <a:pt x="1261389" y="9328"/>
                  </a:lnTo>
                  <a:cubicBezTo>
                    <a:pt x="1291298" y="-8960"/>
                    <a:pt x="1330446" y="470"/>
                    <a:pt x="1348733" y="30378"/>
                  </a:cubicBezTo>
                  <a:lnTo>
                    <a:pt x="1766024" y="713130"/>
                  </a:lnTo>
                  <a:cubicBezTo>
                    <a:pt x="1784312" y="743134"/>
                    <a:pt x="1774882" y="782187"/>
                    <a:pt x="1744974" y="800475"/>
                  </a:cubicBezTo>
                  <a:close/>
                </a:path>
              </a:pathLst>
            </a:custGeom>
            <a:solidFill>
              <a:srgbClr val="CEAE76"/>
            </a:solidFill>
            <a:ln w="51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A4B59FC-189F-4548-86B7-CA0B97FE789C}"/>
                </a:ext>
              </a:extLst>
            </p:cNvPr>
            <p:cNvSpPr/>
            <p:nvPr/>
          </p:nvSpPr>
          <p:spPr>
            <a:xfrm>
              <a:off x="9888587" y="4322154"/>
              <a:ext cx="1022944" cy="673948"/>
            </a:xfrm>
            <a:custGeom>
              <a:avLst/>
              <a:gdLst>
                <a:gd name="connsiteX0" fmla="*/ 1348734 w 1398454"/>
                <a:gd name="connsiteY0" fmla="*/ 30378 h 921346"/>
                <a:gd name="connsiteX1" fmla="*/ 1261390 w 1398454"/>
                <a:gd name="connsiteY1" fmla="*/ 9328 h 921346"/>
                <a:gd name="connsiteX2" fmla="*/ 764089 w 1398454"/>
                <a:gd name="connsiteY2" fmla="*/ 313271 h 921346"/>
                <a:gd name="connsiteX3" fmla="*/ 506247 w 1398454"/>
                <a:gd name="connsiteY3" fmla="*/ 470910 h 921346"/>
                <a:gd name="connsiteX4" fmla="*/ 30378 w 1398454"/>
                <a:gd name="connsiteY4" fmla="*/ 761803 h 921346"/>
                <a:gd name="connsiteX5" fmla="*/ 9328 w 1398454"/>
                <a:gd name="connsiteY5" fmla="*/ 849147 h 921346"/>
                <a:gd name="connsiteX6" fmla="*/ 53429 w 1398454"/>
                <a:gd name="connsiteY6" fmla="*/ 921347 h 921346"/>
                <a:gd name="connsiteX7" fmla="*/ 90576 w 1398454"/>
                <a:gd name="connsiteY7" fmla="*/ 883914 h 921346"/>
                <a:gd name="connsiteX8" fmla="*/ 578828 w 1398454"/>
                <a:gd name="connsiteY8" fmla="*/ 589781 h 921346"/>
                <a:gd name="connsiteX9" fmla="*/ 837717 w 1398454"/>
                <a:gd name="connsiteY9" fmla="*/ 433857 h 921346"/>
                <a:gd name="connsiteX10" fmla="*/ 1336637 w 1398454"/>
                <a:gd name="connsiteY10" fmla="*/ 133344 h 921346"/>
                <a:gd name="connsiteX11" fmla="*/ 1398454 w 1398454"/>
                <a:gd name="connsiteY11" fmla="*/ 112007 h 921346"/>
                <a:gd name="connsiteX12" fmla="*/ 1348734 w 1398454"/>
                <a:gd name="connsiteY12" fmla="*/ 30378 h 92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98454" h="921346">
                  <a:moveTo>
                    <a:pt x="1348734" y="30378"/>
                  </a:moveTo>
                  <a:cubicBezTo>
                    <a:pt x="1330446" y="470"/>
                    <a:pt x="1291393" y="-8960"/>
                    <a:pt x="1261390" y="9328"/>
                  </a:cubicBezTo>
                  <a:lnTo>
                    <a:pt x="764089" y="313271"/>
                  </a:lnTo>
                  <a:lnTo>
                    <a:pt x="506247" y="470910"/>
                  </a:lnTo>
                  <a:lnTo>
                    <a:pt x="30378" y="761803"/>
                  </a:lnTo>
                  <a:cubicBezTo>
                    <a:pt x="470" y="780091"/>
                    <a:pt x="-8960" y="819144"/>
                    <a:pt x="9328" y="849147"/>
                  </a:cubicBezTo>
                  <a:lnTo>
                    <a:pt x="53429" y="921347"/>
                  </a:lnTo>
                  <a:cubicBezTo>
                    <a:pt x="69907" y="898106"/>
                    <a:pt x="90576" y="883914"/>
                    <a:pt x="90576" y="883914"/>
                  </a:cubicBezTo>
                  <a:lnTo>
                    <a:pt x="578828" y="589781"/>
                  </a:lnTo>
                  <a:lnTo>
                    <a:pt x="837717" y="433857"/>
                  </a:lnTo>
                  <a:lnTo>
                    <a:pt x="1336637" y="133344"/>
                  </a:lnTo>
                  <a:cubicBezTo>
                    <a:pt x="1336637" y="133344"/>
                    <a:pt x="1364545" y="118294"/>
                    <a:pt x="1398454" y="112007"/>
                  </a:cubicBezTo>
                  <a:lnTo>
                    <a:pt x="1348734" y="30378"/>
                  </a:lnTo>
                  <a:close/>
                </a:path>
              </a:pathLst>
            </a:custGeom>
            <a:solidFill>
              <a:srgbClr val="C7A166"/>
            </a:solidFill>
            <a:ln w="51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79BBECF-3705-4C5E-B7D1-C478BBBC047C}"/>
                </a:ext>
              </a:extLst>
            </p:cNvPr>
            <p:cNvSpPr/>
            <p:nvPr/>
          </p:nvSpPr>
          <p:spPr>
            <a:xfrm>
              <a:off x="9417663" y="3835066"/>
              <a:ext cx="1298685" cy="1142709"/>
            </a:xfrm>
            <a:custGeom>
              <a:avLst/>
              <a:gdLst>
                <a:gd name="connsiteX0" fmla="*/ 1744974 w 1775416"/>
                <a:gd name="connsiteY0" fmla="*/ 800475 h 1562182"/>
                <a:gd name="connsiteX1" fmla="*/ 513963 w 1775416"/>
                <a:gd name="connsiteY1" fmla="*/ 1552854 h 1562182"/>
                <a:gd name="connsiteX2" fmla="*/ 426618 w 1775416"/>
                <a:gd name="connsiteY2" fmla="*/ 1531804 h 1562182"/>
                <a:gd name="connsiteX3" fmla="*/ 9328 w 1775416"/>
                <a:gd name="connsiteY3" fmla="*/ 849052 h 1562182"/>
                <a:gd name="connsiteX4" fmla="*/ 30378 w 1775416"/>
                <a:gd name="connsiteY4" fmla="*/ 761708 h 1562182"/>
                <a:gd name="connsiteX5" fmla="*/ 1261389 w 1775416"/>
                <a:gd name="connsiteY5" fmla="*/ 9328 h 1562182"/>
                <a:gd name="connsiteX6" fmla="*/ 1348734 w 1775416"/>
                <a:gd name="connsiteY6" fmla="*/ 30378 h 1562182"/>
                <a:gd name="connsiteX7" fmla="*/ 1766024 w 1775416"/>
                <a:gd name="connsiteY7" fmla="*/ 713130 h 1562182"/>
                <a:gd name="connsiteX8" fmla="*/ 1744974 w 1775416"/>
                <a:gd name="connsiteY8" fmla="*/ 800475 h 156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5416" h="1562182">
                  <a:moveTo>
                    <a:pt x="1744974" y="800475"/>
                  </a:moveTo>
                  <a:lnTo>
                    <a:pt x="513963" y="1552854"/>
                  </a:lnTo>
                  <a:cubicBezTo>
                    <a:pt x="484054" y="1571142"/>
                    <a:pt x="444906" y="1561713"/>
                    <a:pt x="426618" y="1531804"/>
                  </a:cubicBezTo>
                  <a:lnTo>
                    <a:pt x="9328" y="849052"/>
                  </a:lnTo>
                  <a:cubicBezTo>
                    <a:pt x="-8960" y="819144"/>
                    <a:pt x="470" y="779996"/>
                    <a:pt x="30378" y="761708"/>
                  </a:cubicBezTo>
                  <a:lnTo>
                    <a:pt x="1261389" y="9328"/>
                  </a:lnTo>
                  <a:cubicBezTo>
                    <a:pt x="1291298" y="-8960"/>
                    <a:pt x="1330445" y="470"/>
                    <a:pt x="1348734" y="30378"/>
                  </a:cubicBezTo>
                  <a:lnTo>
                    <a:pt x="1766024" y="713130"/>
                  </a:lnTo>
                  <a:cubicBezTo>
                    <a:pt x="1784407" y="743039"/>
                    <a:pt x="1774978" y="782187"/>
                    <a:pt x="1744974" y="800475"/>
                  </a:cubicBezTo>
                  <a:close/>
                </a:path>
              </a:pathLst>
            </a:custGeom>
            <a:solidFill>
              <a:srgbClr val="C7A166"/>
            </a:solidFill>
            <a:ln w="51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FB72F9-6747-45E8-84AD-2C729C9E14DE}"/>
                </a:ext>
              </a:extLst>
            </p:cNvPr>
            <p:cNvSpPr/>
            <p:nvPr/>
          </p:nvSpPr>
          <p:spPr>
            <a:xfrm>
              <a:off x="9733837" y="4361934"/>
              <a:ext cx="997048" cy="618500"/>
            </a:xfrm>
            <a:custGeom>
              <a:avLst/>
              <a:gdLst>
                <a:gd name="connsiteX0" fmla="*/ 18955 w 1363051"/>
                <a:gd name="connsiteY0" fmla="*/ 839914 h 845544"/>
                <a:gd name="connsiteX1" fmla="*/ 85820 w 1363051"/>
                <a:gd name="connsiteY1" fmla="*/ 827151 h 845544"/>
                <a:gd name="connsiteX2" fmla="*/ 584264 w 1363051"/>
                <a:gd name="connsiteY2" fmla="*/ 525208 h 845544"/>
                <a:gd name="connsiteX3" fmla="*/ 842772 w 1363051"/>
                <a:gd name="connsiteY3" fmla="*/ 368618 h 845544"/>
                <a:gd name="connsiteX4" fmla="*/ 1319879 w 1363051"/>
                <a:gd name="connsiteY4" fmla="*/ 79724 h 845544"/>
                <a:gd name="connsiteX5" fmla="*/ 1361599 w 1363051"/>
                <a:gd name="connsiteY5" fmla="*/ 26765 h 845544"/>
                <a:gd name="connsiteX6" fmla="*/ 1344835 w 1363051"/>
                <a:gd name="connsiteY6" fmla="*/ 0 h 845544"/>
                <a:gd name="connsiteX7" fmla="*/ 1303496 w 1363051"/>
                <a:gd name="connsiteY7" fmla="*/ 30480 h 845544"/>
                <a:gd name="connsiteX8" fmla="*/ 815245 w 1363051"/>
                <a:gd name="connsiteY8" fmla="*/ 324612 h 845544"/>
                <a:gd name="connsiteX9" fmla="*/ 556355 w 1363051"/>
                <a:gd name="connsiteY9" fmla="*/ 480536 h 845544"/>
                <a:gd name="connsiteX10" fmla="*/ 57436 w 1363051"/>
                <a:gd name="connsiteY10" fmla="*/ 781050 h 845544"/>
                <a:gd name="connsiteX11" fmla="*/ 0 w 1363051"/>
                <a:gd name="connsiteY11" fmla="*/ 809720 h 845544"/>
                <a:gd name="connsiteX12" fmla="*/ 18955 w 1363051"/>
                <a:gd name="connsiteY12" fmla="*/ 839914 h 84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3051" h="845544">
                  <a:moveTo>
                    <a:pt x="18955" y="839914"/>
                  </a:moveTo>
                  <a:cubicBezTo>
                    <a:pt x="25908" y="850963"/>
                    <a:pt x="55817" y="845248"/>
                    <a:pt x="85820" y="827151"/>
                  </a:cubicBezTo>
                  <a:lnTo>
                    <a:pt x="584264" y="525208"/>
                  </a:lnTo>
                  <a:lnTo>
                    <a:pt x="842772" y="368618"/>
                  </a:lnTo>
                  <a:lnTo>
                    <a:pt x="1319879" y="79724"/>
                  </a:lnTo>
                  <a:cubicBezTo>
                    <a:pt x="1349883" y="61531"/>
                    <a:pt x="1368552" y="37814"/>
                    <a:pt x="1361599" y="26765"/>
                  </a:cubicBezTo>
                  <a:lnTo>
                    <a:pt x="1344835" y="0"/>
                  </a:lnTo>
                  <a:cubicBezTo>
                    <a:pt x="1324737" y="17145"/>
                    <a:pt x="1303496" y="30480"/>
                    <a:pt x="1303496" y="30480"/>
                  </a:cubicBezTo>
                  <a:lnTo>
                    <a:pt x="815245" y="324612"/>
                  </a:lnTo>
                  <a:lnTo>
                    <a:pt x="556355" y="480536"/>
                  </a:lnTo>
                  <a:lnTo>
                    <a:pt x="57436" y="781050"/>
                  </a:lnTo>
                  <a:cubicBezTo>
                    <a:pt x="57436" y="781050"/>
                    <a:pt x="30004" y="796862"/>
                    <a:pt x="0" y="809720"/>
                  </a:cubicBezTo>
                  <a:lnTo>
                    <a:pt x="18955" y="839914"/>
                  </a:lnTo>
                  <a:close/>
                </a:path>
              </a:pathLst>
            </a:custGeom>
            <a:solidFill>
              <a:srgbClr val="B7802C"/>
            </a:solidFill>
            <a:ln w="51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BAD98DA-805B-425B-B927-ABE706482811}"/>
                </a:ext>
              </a:extLst>
            </p:cNvPr>
            <p:cNvSpPr/>
            <p:nvPr/>
          </p:nvSpPr>
          <p:spPr>
            <a:xfrm>
              <a:off x="9786650" y="4061850"/>
              <a:ext cx="334819" cy="363138"/>
            </a:xfrm>
            <a:custGeom>
              <a:avLst/>
              <a:gdLst>
                <a:gd name="connsiteX0" fmla="*/ 434244 w 457727"/>
                <a:gd name="connsiteY0" fmla="*/ 382810 h 496441"/>
                <a:gd name="connsiteX1" fmla="*/ 260223 w 457727"/>
                <a:gd name="connsiteY1" fmla="*/ 489204 h 496441"/>
                <a:gd name="connsiteX2" fmla="*/ 192691 w 457727"/>
                <a:gd name="connsiteY2" fmla="*/ 472916 h 496441"/>
                <a:gd name="connsiteX3" fmla="*/ 0 w 457727"/>
                <a:gd name="connsiteY3" fmla="*/ 157639 h 496441"/>
                <a:gd name="connsiteX4" fmla="*/ 257842 w 457727"/>
                <a:gd name="connsiteY4" fmla="*/ 0 h 496441"/>
                <a:gd name="connsiteX5" fmla="*/ 450532 w 457727"/>
                <a:gd name="connsiteY5" fmla="*/ 315278 h 496441"/>
                <a:gd name="connsiteX6" fmla="*/ 434244 w 457727"/>
                <a:gd name="connsiteY6" fmla="*/ 382810 h 496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727" h="496441">
                  <a:moveTo>
                    <a:pt x="434244" y="382810"/>
                  </a:moveTo>
                  <a:lnTo>
                    <a:pt x="260223" y="489204"/>
                  </a:lnTo>
                  <a:cubicBezTo>
                    <a:pt x="237077" y="503396"/>
                    <a:pt x="206883" y="496062"/>
                    <a:pt x="192691" y="472916"/>
                  </a:cubicBezTo>
                  <a:lnTo>
                    <a:pt x="0" y="157639"/>
                  </a:lnTo>
                  <a:lnTo>
                    <a:pt x="257842" y="0"/>
                  </a:lnTo>
                  <a:lnTo>
                    <a:pt x="450532" y="315278"/>
                  </a:lnTo>
                  <a:cubicBezTo>
                    <a:pt x="464629" y="338423"/>
                    <a:pt x="457390" y="368618"/>
                    <a:pt x="434244" y="382810"/>
                  </a:cubicBezTo>
                  <a:close/>
                </a:path>
              </a:pathLst>
            </a:custGeom>
            <a:solidFill>
              <a:srgbClr val="8B4720"/>
            </a:solidFill>
            <a:ln w="51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299E651-E7D8-4E50-B7B7-22BB4D46A0C0}"/>
                </a:ext>
              </a:extLst>
            </p:cNvPr>
            <p:cNvSpPr/>
            <p:nvPr/>
          </p:nvSpPr>
          <p:spPr>
            <a:xfrm>
              <a:off x="7431052" y="2320774"/>
              <a:ext cx="1165223" cy="1194145"/>
            </a:xfrm>
            <a:custGeom>
              <a:avLst/>
              <a:gdLst>
                <a:gd name="connsiteX0" fmla="*/ 1592961 w 1592961"/>
                <a:gd name="connsiteY0" fmla="*/ 1377601 h 1632500"/>
                <a:gd name="connsiteX1" fmla="*/ 929164 w 1592961"/>
                <a:gd name="connsiteY1" fmla="*/ 958786 h 1632500"/>
                <a:gd name="connsiteX2" fmla="*/ 863727 w 1592961"/>
                <a:gd name="connsiteY2" fmla="*/ 836676 h 1632500"/>
                <a:gd name="connsiteX3" fmla="*/ 723138 w 1592961"/>
                <a:gd name="connsiteY3" fmla="*/ 266605 h 1632500"/>
                <a:gd name="connsiteX4" fmla="*/ 723709 w 1592961"/>
                <a:gd name="connsiteY4" fmla="*/ 266128 h 1632500"/>
                <a:gd name="connsiteX5" fmla="*/ 615887 w 1592961"/>
                <a:gd name="connsiteY5" fmla="*/ 67246 h 1632500"/>
                <a:gd name="connsiteX6" fmla="*/ 447104 w 1592961"/>
                <a:gd name="connsiteY6" fmla="*/ 89535 h 1632500"/>
                <a:gd name="connsiteX7" fmla="*/ 361950 w 1592961"/>
                <a:gd name="connsiteY7" fmla="*/ 0 h 1632500"/>
                <a:gd name="connsiteX8" fmla="*/ 0 w 1592961"/>
                <a:gd name="connsiteY8" fmla="*/ 876967 h 1632500"/>
                <a:gd name="connsiteX9" fmla="*/ 158972 w 1592961"/>
                <a:gd name="connsiteY9" fmla="*/ 1414558 h 1632500"/>
                <a:gd name="connsiteX10" fmla="*/ 364331 w 1592961"/>
                <a:gd name="connsiteY10" fmla="*/ 1625346 h 1632500"/>
                <a:gd name="connsiteX11" fmla="*/ 541592 w 1592961"/>
                <a:gd name="connsiteY11" fmla="*/ 1625346 h 1632500"/>
                <a:gd name="connsiteX12" fmla="*/ 766381 w 1592961"/>
                <a:gd name="connsiteY12" fmla="*/ 1329976 h 1632500"/>
                <a:gd name="connsiteX13" fmla="*/ 1578293 w 1592961"/>
                <a:gd name="connsiteY13" fmla="*/ 1535525 h 1632500"/>
                <a:gd name="connsiteX14" fmla="*/ 1592961 w 1592961"/>
                <a:gd name="connsiteY14" fmla="*/ 1377601 h 16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2961" h="1632500">
                  <a:moveTo>
                    <a:pt x="1592961" y="1377601"/>
                  </a:moveTo>
                  <a:cubicBezTo>
                    <a:pt x="1496663" y="1339691"/>
                    <a:pt x="1095470" y="1094041"/>
                    <a:pt x="929164" y="958786"/>
                  </a:cubicBezTo>
                  <a:cubicBezTo>
                    <a:pt x="905827" y="939736"/>
                    <a:pt x="878681" y="914495"/>
                    <a:pt x="863727" y="836676"/>
                  </a:cubicBezTo>
                  <a:cubicBezTo>
                    <a:pt x="840676" y="657797"/>
                    <a:pt x="806863" y="497300"/>
                    <a:pt x="723138" y="266605"/>
                  </a:cubicBezTo>
                  <a:cubicBezTo>
                    <a:pt x="723329" y="266414"/>
                    <a:pt x="723519" y="266319"/>
                    <a:pt x="723709" y="266128"/>
                  </a:cubicBezTo>
                  <a:cubicBezTo>
                    <a:pt x="699992" y="218694"/>
                    <a:pt x="652081" y="122492"/>
                    <a:pt x="615887" y="67246"/>
                  </a:cubicBezTo>
                  <a:cubicBezTo>
                    <a:pt x="580454" y="104394"/>
                    <a:pt x="493871" y="98774"/>
                    <a:pt x="447104" y="89535"/>
                  </a:cubicBezTo>
                  <a:cubicBezTo>
                    <a:pt x="366141" y="60769"/>
                    <a:pt x="362998" y="5334"/>
                    <a:pt x="361950" y="0"/>
                  </a:cubicBezTo>
                  <a:cubicBezTo>
                    <a:pt x="105346" y="262033"/>
                    <a:pt x="14573" y="628364"/>
                    <a:pt x="0" y="876967"/>
                  </a:cubicBezTo>
                  <a:cubicBezTo>
                    <a:pt x="20669" y="1104805"/>
                    <a:pt x="153638" y="1389316"/>
                    <a:pt x="158972" y="1414558"/>
                  </a:cubicBezTo>
                  <a:cubicBezTo>
                    <a:pt x="192214" y="1515999"/>
                    <a:pt x="250317" y="1597628"/>
                    <a:pt x="364331" y="1625346"/>
                  </a:cubicBezTo>
                  <a:cubicBezTo>
                    <a:pt x="433959" y="1641443"/>
                    <a:pt x="541592" y="1625346"/>
                    <a:pt x="541592" y="1625346"/>
                  </a:cubicBezTo>
                  <a:cubicBezTo>
                    <a:pt x="678656" y="1573530"/>
                    <a:pt x="740473" y="1409414"/>
                    <a:pt x="766381" y="1329976"/>
                  </a:cubicBezTo>
                  <a:cubicBezTo>
                    <a:pt x="970026" y="1427036"/>
                    <a:pt x="1293019" y="1524286"/>
                    <a:pt x="1578293" y="1535525"/>
                  </a:cubicBezTo>
                  <a:cubicBezTo>
                    <a:pt x="1573720" y="1490091"/>
                    <a:pt x="1592961" y="1405604"/>
                    <a:pt x="1592961" y="137760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65C4A50-F23F-40B7-9624-A1E2C25FAC59}"/>
                </a:ext>
              </a:extLst>
            </p:cNvPr>
            <p:cNvSpPr/>
            <p:nvPr/>
          </p:nvSpPr>
          <p:spPr>
            <a:xfrm>
              <a:off x="7284245" y="2423801"/>
              <a:ext cx="1085894" cy="3254077"/>
            </a:xfrm>
            <a:custGeom>
              <a:avLst/>
              <a:gdLst>
                <a:gd name="connsiteX0" fmla="*/ 1450284 w 1484512"/>
                <a:gd name="connsiteY0" fmla="*/ 2670745 h 4448609"/>
                <a:gd name="connsiteX1" fmla="*/ 1226542 w 1484512"/>
                <a:gd name="connsiteY1" fmla="*/ 2161919 h 4448609"/>
                <a:gd name="connsiteX2" fmla="*/ 1092621 w 1484512"/>
                <a:gd name="connsiteY2" fmla="*/ 1761869 h 4448609"/>
                <a:gd name="connsiteX3" fmla="*/ 1093764 w 1484512"/>
                <a:gd name="connsiteY3" fmla="*/ 1241518 h 4448609"/>
                <a:gd name="connsiteX4" fmla="*/ 969653 w 1484512"/>
                <a:gd name="connsiteY4" fmla="*/ 1181987 h 4448609"/>
                <a:gd name="connsiteX5" fmla="*/ 897263 w 1484512"/>
                <a:gd name="connsiteY5" fmla="*/ 1342483 h 4448609"/>
                <a:gd name="connsiteX6" fmla="*/ 627420 w 1484512"/>
                <a:gd name="connsiteY6" fmla="*/ 1488502 h 4448609"/>
                <a:gd name="connsiteX7" fmla="*/ 388818 w 1484512"/>
                <a:gd name="connsiteY7" fmla="*/ 1326958 h 4448609"/>
                <a:gd name="connsiteX8" fmla="*/ 335955 w 1484512"/>
                <a:gd name="connsiteY8" fmla="*/ 1164937 h 4448609"/>
                <a:gd name="connsiteX9" fmla="*/ 397962 w 1484512"/>
                <a:gd name="connsiteY9" fmla="*/ 475518 h 4448609"/>
                <a:gd name="connsiteX10" fmla="*/ 546171 w 1484512"/>
                <a:gd name="connsiteY10" fmla="*/ 153763 h 4448609"/>
                <a:gd name="connsiteX11" fmla="*/ 850209 w 1484512"/>
                <a:gd name="connsiteY11" fmla="*/ 145667 h 4448609"/>
                <a:gd name="connsiteX12" fmla="*/ 976511 w 1484512"/>
                <a:gd name="connsiteY12" fmla="*/ 542288 h 4448609"/>
                <a:gd name="connsiteX13" fmla="*/ 875927 w 1484512"/>
                <a:gd name="connsiteY13" fmla="*/ 113092 h 4448609"/>
                <a:gd name="connsiteX14" fmla="*/ 489402 w 1484512"/>
                <a:gd name="connsiteY14" fmla="*/ 88708 h 4448609"/>
                <a:gd name="connsiteX15" fmla="*/ 402153 w 1484512"/>
                <a:gd name="connsiteY15" fmla="*/ 213009 h 4448609"/>
                <a:gd name="connsiteX16" fmla="*/ 239657 w 1484512"/>
                <a:gd name="connsiteY16" fmla="*/ 688306 h 4448609"/>
                <a:gd name="connsiteX17" fmla="*/ 220035 w 1484512"/>
                <a:gd name="connsiteY17" fmla="*/ 726025 h 4448609"/>
                <a:gd name="connsiteX18" fmla="*/ 176887 w 1484512"/>
                <a:gd name="connsiteY18" fmla="*/ 774888 h 4448609"/>
                <a:gd name="connsiteX19" fmla="*/ 45061 w 1484512"/>
                <a:gd name="connsiteY19" fmla="*/ 1427542 h 4448609"/>
                <a:gd name="connsiteX20" fmla="*/ 2865 w 1484512"/>
                <a:gd name="connsiteY20" fmla="*/ 1761393 h 4448609"/>
                <a:gd name="connsiteX21" fmla="*/ 63159 w 1484512"/>
                <a:gd name="connsiteY21" fmla="*/ 1968943 h 4448609"/>
                <a:gd name="connsiteX22" fmla="*/ 246229 w 1484512"/>
                <a:gd name="connsiteY22" fmla="*/ 2198781 h 4448609"/>
                <a:gd name="connsiteX23" fmla="*/ 712383 w 1484512"/>
                <a:gd name="connsiteY23" fmla="*/ 2716750 h 4448609"/>
                <a:gd name="connsiteX24" fmla="*/ 899835 w 1484512"/>
                <a:gd name="connsiteY24" fmla="*/ 2959638 h 4448609"/>
                <a:gd name="connsiteX25" fmla="*/ 935363 w 1484512"/>
                <a:gd name="connsiteY25" fmla="*/ 3076319 h 4448609"/>
                <a:gd name="connsiteX26" fmla="*/ 1014992 w 1484512"/>
                <a:gd name="connsiteY26" fmla="*/ 4329142 h 4448609"/>
                <a:gd name="connsiteX27" fmla="*/ 1051949 w 1484512"/>
                <a:gd name="connsiteY27" fmla="*/ 4444395 h 4448609"/>
                <a:gd name="connsiteX28" fmla="*/ 1229304 w 1484512"/>
                <a:gd name="connsiteY28" fmla="*/ 4444395 h 4448609"/>
                <a:gd name="connsiteX29" fmla="*/ 1263690 w 1484512"/>
                <a:gd name="connsiteY29" fmla="*/ 4362004 h 4448609"/>
                <a:gd name="connsiteX30" fmla="*/ 1467239 w 1484512"/>
                <a:gd name="connsiteY30" fmla="*/ 3127469 h 4448609"/>
                <a:gd name="connsiteX31" fmla="*/ 1450284 w 1484512"/>
                <a:gd name="connsiteY31" fmla="*/ 2670745 h 444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4512" h="4448609">
                  <a:moveTo>
                    <a:pt x="1450284" y="2670745"/>
                  </a:moveTo>
                  <a:cubicBezTo>
                    <a:pt x="1393230" y="2493103"/>
                    <a:pt x="1316839" y="2324320"/>
                    <a:pt x="1226542" y="2161919"/>
                  </a:cubicBezTo>
                  <a:cubicBezTo>
                    <a:pt x="1156724" y="2036284"/>
                    <a:pt x="1131006" y="1946464"/>
                    <a:pt x="1092621" y="1761869"/>
                  </a:cubicBezTo>
                  <a:cubicBezTo>
                    <a:pt x="1040995" y="1513171"/>
                    <a:pt x="1087953" y="1366582"/>
                    <a:pt x="1093764" y="1241518"/>
                  </a:cubicBezTo>
                  <a:cubicBezTo>
                    <a:pt x="1063188" y="1225612"/>
                    <a:pt x="1014230" y="1205800"/>
                    <a:pt x="969653" y="1181987"/>
                  </a:cubicBezTo>
                  <a:cubicBezTo>
                    <a:pt x="951746" y="1232184"/>
                    <a:pt x="914503" y="1315718"/>
                    <a:pt x="897263" y="1342483"/>
                  </a:cubicBezTo>
                  <a:cubicBezTo>
                    <a:pt x="835922" y="1437257"/>
                    <a:pt x="775819" y="1486215"/>
                    <a:pt x="627420" y="1488502"/>
                  </a:cubicBezTo>
                  <a:cubicBezTo>
                    <a:pt x="513882" y="1490216"/>
                    <a:pt x="439015" y="1423922"/>
                    <a:pt x="388818" y="1326958"/>
                  </a:cubicBezTo>
                  <a:cubicBezTo>
                    <a:pt x="362434" y="1275904"/>
                    <a:pt x="346051" y="1221325"/>
                    <a:pt x="335955" y="1164937"/>
                  </a:cubicBezTo>
                  <a:cubicBezTo>
                    <a:pt x="293949" y="929479"/>
                    <a:pt x="329954" y="701070"/>
                    <a:pt x="397962" y="475518"/>
                  </a:cubicBezTo>
                  <a:cubicBezTo>
                    <a:pt x="432443" y="361408"/>
                    <a:pt x="470638" y="248537"/>
                    <a:pt x="546171" y="153763"/>
                  </a:cubicBezTo>
                  <a:cubicBezTo>
                    <a:pt x="636183" y="40892"/>
                    <a:pt x="749625" y="41273"/>
                    <a:pt x="850209" y="145667"/>
                  </a:cubicBezTo>
                  <a:cubicBezTo>
                    <a:pt x="979368" y="279779"/>
                    <a:pt x="974415" y="550861"/>
                    <a:pt x="976511" y="542288"/>
                  </a:cubicBezTo>
                  <a:cubicBezTo>
                    <a:pt x="997180" y="394079"/>
                    <a:pt x="997180" y="288733"/>
                    <a:pt x="875927" y="113092"/>
                  </a:cubicBezTo>
                  <a:cubicBezTo>
                    <a:pt x="778677" y="-27878"/>
                    <a:pt x="603893" y="-38261"/>
                    <a:pt x="489402" y="88708"/>
                  </a:cubicBezTo>
                  <a:cubicBezTo>
                    <a:pt x="455303" y="126617"/>
                    <a:pt x="426252" y="168051"/>
                    <a:pt x="402153" y="213009"/>
                  </a:cubicBezTo>
                  <a:cubicBezTo>
                    <a:pt x="321762" y="362456"/>
                    <a:pt x="275757" y="523714"/>
                    <a:pt x="239657" y="688306"/>
                  </a:cubicBezTo>
                  <a:cubicBezTo>
                    <a:pt x="236514" y="702784"/>
                    <a:pt x="240419" y="727549"/>
                    <a:pt x="220035" y="726025"/>
                  </a:cubicBezTo>
                  <a:cubicBezTo>
                    <a:pt x="180126" y="723168"/>
                    <a:pt x="182126" y="751933"/>
                    <a:pt x="176887" y="774888"/>
                  </a:cubicBezTo>
                  <a:cubicBezTo>
                    <a:pt x="127262" y="991297"/>
                    <a:pt x="82780" y="1208752"/>
                    <a:pt x="45061" y="1427542"/>
                  </a:cubicBezTo>
                  <a:cubicBezTo>
                    <a:pt x="26011" y="1538127"/>
                    <a:pt x="-10470" y="1648331"/>
                    <a:pt x="2865" y="1761393"/>
                  </a:cubicBezTo>
                  <a:cubicBezTo>
                    <a:pt x="18391" y="1893790"/>
                    <a:pt x="26583" y="1913983"/>
                    <a:pt x="63159" y="1968943"/>
                  </a:cubicBezTo>
                  <a:cubicBezTo>
                    <a:pt x="117737" y="2050953"/>
                    <a:pt x="182412" y="2127820"/>
                    <a:pt x="246229" y="2198781"/>
                  </a:cubicBezTo>
                  <a:cubicBezTo>
                    <a:pt x="373483" y="2340418"/>
                    <a:pt x="632182" y="2635407"/>
                    <a:pt x="712383" y="2716750"/>
                  </a:cubicBezTo>
                  <a:cubicBezTo>
                    <a:pt x="797727" y="2803237"/>
                    <a:pt x="845733" y="2871532"/>
                    <a:pt x="899835" y="2959638"/>
                  </a:cubicBezTo>
                  <a:cubicBezTo>
                    <a:pt x="921933" y="2995642"/>
                    <a:pt x="932696" y="3034028"/>
                    <a:pt x="935363" y="3076319"/>
                  </a:cubicBezTo>
                  <a:cubicBezTo>
                    <a:pt x="961461" y="3493895"/>
                    <a:pt x="988703" y="3911471"/>
                    <a:pt x="1014992" y="4329142"/>
                  </a:cubicBezTo>
                  <a:cubicBezTo>
                    <a:pt x="1017659" y="4371148"/>
                    <a:pt x="1021278" y="4438394"/>
                    <a:pt x="1051949" y="4444395"/>
                  </a:cubicBezTo>
                  <a:cubicBezTo>
                    <a:pt x="1136436" y="4450015"/>
                    <a:pt x="1159677" y="4450015"/>
                    <a:pt x="1229304" y="4444395"/>
                  </a:cubicBezTo>
                  <a:cubicBezTo>
                    <a:pt x="1257879" y="4444395"/>
                    <a:pt x="1248069" y="4422393"/>
                    <a:pt x="1263690" y="4362004"/>
                  </a:cubicBezTo>
                  <a:cubicBezTo>
                    <a:pt x="1368084" y="3957953"/>
                    <a:pt x="1414280" y="3541520"/>
                    <a:pt x="1467239" y="3127469"/>
                  </a:cubicBezTo>
                  <a:cubicBezTo>
                    <a:pt x="1487051" y="2973925"/>
                    <a:pt x="1499052" y="2822478"/>
                    <a:pt x="1450284" y="267074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AE45119-1C9F-4E61-89F9-1FEE1D8182B0}"/>
                </a:ext>
              </a:extLst>
            </p:cNvPr>
            <p:cNvSpPr/>
            <p:nvPr/>
          </p:nvSpPr>
          <p:spPr>
            <a:xfrm>
              <a:off x="7321595" y="3877702"/>
              <a:ext cx="6062" cy="14771"/>
            </a:xfrm>
            <a:custGeom>
              <a:avLst/>
              <a:gdLst>
                <a:gd name="connsiteX0" fmla="*/ 8287 w 8286"/>
                <a:gd name="connsiteY0" fmla="*/ 20193 h 20192"/>
                <a:gd name="connsiteX1" fmla="*/ 0 w 8286"/>
                <a:gd name="connsiteY1" fmla="*/ 0 h 20192"/>
                <a:gd name="connsiteX2" fmla="*/ 8287 w 8286"/>
                <a:gd name="connsiteY2" fmla="*/ 20193 h 2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" h="20192">
                  <a:moveTo>
                    <a:pt x="8287" y="20193"/>
                  </a:moveTo>
                  <a:cubicBezTo>
                    <a:pt x="6191" y="13335"/>
                    <a:pt x="3524" y="6572"/>
                    <a:pt x="0" y="0"/>
                  </a:cubicBezTo>
                  <a:cubicBezTo>
                    <a:pt x="2381" y="6953"/>
                    <a:pt x="5239" y="13621"/>
                    <a:pt x="8287" y="20193"/>
                  </a:cubicBezTo>
                  <a:close/>
                </a:path>
              </a:pathLst>
            </a:custGeom>
            <a:solidFill>
              <a:srgbClr val="1717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E0A7B3B-1EFA-4619-BA3C-A987A6A08640}"/>
                </a:ext>
              </a:extLst>
            </p:cNvPr>
            <p:cNvSpPr/>
            <p:nvPr/>
          </p:nvSpPr>
          <p:spPr>
            <a:xfrm>
              <a:off x="6623083" y="3815693"/>
              <a:ext cx="1162747" cy="1397999"/>
            </a:xfrm>
            <a:custGeom>
              <a:avLst/>
              <a:gdLst>
                <a:gd name="connsiteX0" fmla="*/ 931878 w 1589578"/>
                <a:gd name="connsiteY0" fmla="*/ 0 h 1911186"/>
                <a:gd name="connsiteX1" fmla="*/ 949594 w 1589578"/>
                <a:gd name="connsiteY1" fmla="*/ 220313 h 1911186"/>
                <a:gd name="connsiteX2" fmla="*/ 971597 w 1589578"/>
                <a:gd name="connsiteY2" fmla="*/ 561118 h 1911186"/>
                <a:gd name="connsiteX3" fmla="*/ 932259 w 1589578"/>
                <a:gd name="connsiteY3" fmla="*/ 743045 h 1911186"/>
                <a:gd name="connsiteX4" fmla="*/ 858535 w 1589578"/>
                <a:gd name="connsiteY4" fmla="*/ 841820 h 1911186"/>
                <a:gd name="connsiteX5" fmla="*/ 142 w 1589578"/>
                <a:gd name="connsiteY5" fmla="*/ 1657159 h 1911186"/>
                <a:gd name="connsiteX6" fmla="*/ 98059 w 1589578"/>
                <a:gd name="connsiteY6" fmla="*/ 1904048 h 1911186"/>
                <a:gd name="connsiteX7" fmla="*/ 241506 w 1589578"/>
                <a:gd name="connsiteY7" fmla="*/ 1862899 h 1911186"/>
                <a:gd name="connsiteX8" fmla="*/ 1391364 w 1589578"/>
                <a:gd name="connsiteY8" fmla="*/ 1090613 h 1911186"/>
                <a:gd name="connsiteX9" fmla="*/ 1589579 w 1589578"/>
                <a:gd name="connsiteY9" fmla="*/ 785908 h 1911186"/>
                <a:gd name="connsiteX10" fmla="*/ 931878 w 1589578"/>
                <a:gd name="connsiteY10" fmla="*/ 0 h 1911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9578" h="1911186">
                  <a:moveTo>
                    <a:pt x="931878" y="0"/>
                  </a:moveTo>
                  <a:cubicBezTo>
                    <a:pt x="937116" y="62770"/>
                    <a:pt x="945022" y="159353"/>
                    <a:pt x="949594" y="220313"/>
                  </a:cubicBezTo>
                  <a:cubicBezTo>
                    <a:pt x="958071" y="333851"/>
                    <a:pt x="975883" y="447199"/>
                    <a:pt x="971597" y="561118"/>
                  </a:cubicBezTo>
                  <a:cubicBezTo>
                    <a:pt x="969216" y="622745"/>
                    <a:pt x="972740" y="688467"/>
                    <a:pt x="932259" y="743045"/>
                  </a:cubicBezTo>
                  <a:cubicBezTo>
                    <a:pt x="907779" y="776002"/>
                    <a:pt x="884538" y="810006"/>
                    <a:pt x="858535" y="841820"/>
                  </a:cubicBezTo>
                  <a:cubicBezTo>
                    <a:pt x="481345" y="1302353"/>
                    <a:pt x="142" y="1639062"/>
                    <a:pt x="142" y="1657159"/>
                  </a:cubicBezTo>
                  <a:cubicBezTo>
                    <a:pt x="142" y="1745266"/>
                    <a:pt x="-7954" y="1797082"/>
                    <a:pt x="98059" y="1904048"/>
                  </a:cubicBezTo>
                  <a:cubicBezTo>
                    <a:pt x="119681" y="1928336"/>
                    <a:pt x="196929" y="1884616"/>
                    <a:pt x="241506" y="1862899"/>
                  </a:cubicBezTo>
                  <a:cubicBezTo>
                    <a:pt x="660510" y="1658779"/>
                    <a:pt x="1043225" y="1400365"/>
                    <a:pt x="1391364" y="1090613"/>
                  </a:cubicBezTo>
                  <a:cubicBezTo>
                    <a:pt x="1482518" y="1009459"/>
                    <a:pt x="1543954" y="896874"/>
                    <a:pt x="1589579" y="785908"/>
                  </a:cubicBezTo>
                  <a:cubicBezTo>
                    <a:pt x="1311735" y="451390"/>
                    <a:pt x="1149238" y="321469"/>
                    <a:pt x="931878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F1E0250-FB28-4E26-95C1-811F3B62AACD}"/>
                </a:ext>
              </a:extLst>
            </p:cNvPr>
            <p:cNvSpPr/>
            <p:nvPr/>
          </p:nvSpPr>
          <p:spPr>
            <a:xfrm>
              <a:off x="8735135" y="3481816"/>
              <a:ext cx="2516130" cy="2136031"/>
            </a:xfrm>
            <a:custGeom>
              <a:avLst/>
              <a:gdLst>
                <a:gd name="connsiteX0" fmla="*/ 3285268 w 3439770"/>
                <a:gd name="connsiteY0" fmla="*/ 1971961 h 2920142"/>
                <a:gd name="connsiteX1" fmla="*/ 3394901 w 3439770"/>
                <a:gd name="connsiteY1" fmla="*/ 1918526 h 2920142"/>
                <a:gd name="connsiteX2" fmla="*/ 3408141 w 3439770"/>
                <a:gd name="connsiteY2" fmla="*/ 2025682 h 2920142"/>
                <a:gd name="connsiteX3" fmla="*/ 2436971 w 3439770"/>
                <a:gd name="connsiteY3" fmla="*/ 2643759 h 2920142"/>
                <a:gd name="connsiteX4" fmla="*/ 2071497 w 3439770"/>
                <a:gd name="connsiteY4" fmla="*/ 2875979 h 2920142"/>
                <a:gd name="connsiteX5" fmla="*/ 1724215 w 3439770"/>
                <a:gd name="connsiteY5" fmla="*/ 2792825 h 2920142"/>
                <a:gd name="connsiteX6" fmla="*/ 0 w 3439770"/>
                <a:gd name="connsiteY6" fmla="*/ 66770 h 2920142"/>
                <a:gd name="connsiteX7" fmla="*/ 104870 w 3439770"/>
                <a:gd name="connsiteY7" fmla="*/ 0 h 2920142"/>
                <a:gd name="connsiteX8" fmla="*/ 1775651 w 3439770"/>
                <a:gd name="connsiteY8" fmla="*/ 2624995 h 2920142"/>
                <a:gd name="connsiteX9" fmla="*/ 2058448 w 3439770"/>
                <a:gd name="connsiteY9" fmla="*/ 2714054 h 2920142"/>
                <a:gd name="connsiteX10" fmla="*/ 3285268 w 3439770"/>
                <a:gd name="connsiteY10" fmla="*/ 1971961 h 292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39770" h="2920142">
                  <a:moveTo>
                    <a:pt x="3285268" y="1971961"/>
                  </a:moveTo>
                  <a:cubicBezTo>
                    <a:pt x="3317462" y="1951673"/>
                    <a:pt x="3360420" y="1911382"/>
                    <a:pt x="3394901" y="1918526"/>
                  </a:cubicBezTo>
                  <a:cubicBezTo>
                    <a:pt x="3450050" y="1932051"/>
                    <a:pt x="3454241" y="1990820"/>
                    <a:pt x="3408141" y="2025682"/>
                  </a:cubicBezTo>
                  <a:cubicBezTo>
                    <a:pt x="3380423" y="2046637"/>
                    <a:pt x="2731389" y="2456688"/>
                    <a:pt x="2436971" y="2643759"/>
                  </a:cubicBezTo>
                  <a:cubicBezTo>
                    <a:pt x="2315147" y="2721198"/>
                    <a:pt x="2193989" y="2799684"/>
                    <a:pt x="2071497" y="2875979"/>
                  </a:cubicBezTo>
                  <a:cubicBezTo>
                    <a:pt x="1939862" y="2957894"/>
                    <a:pt x="1806607" y="2923413"/>
                    <a:pt x="1724215" y="2792825"/>
                  </a:cubicBezTo>
                  <a:cubicBezTo>
                    <a:pt x="1494187" y="2427827"/>
                    <a:pt x="192310" y="370999"/>
                    <a:pt x="0" y="66770"/>
                  </a:cubicBezTo>
                  <a:cubicBezTo>
                    <a:pt x="25622" y="46387"/>
                    <a:pt x="54959" y="30956"/>
                    <a:pt x="104870" y="0"/>
                  </a:cubicBezTo>
                  <a:cubicBezTo>
                    <a:pt x="171926" y="116681"/>
                    <a:pt x="1673257" y="2465070"/>
                    <a:pt x="1775651" y="2624995"/>
                  </a:cubicBezTo>
                  <a:cubicBezTo>
                    <a:pt x="1869376" y="2771489"/>
                    <a:pt x="1938147" y="2767870"/>
                    <a:pt x="2058448" y="2714054"/>
                  </a:cubicBezTo>
                  <a:cubicBezTo>
                    <a:pt x="2077307" y="2705672"/>
                    <a:pt x="2935510" y="2192465"/>
                    <a:pt x="3285268" y="197196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B497B6F-45B1-4A36-BC2B-99E5ED6514B5}"/>
                </a:ext>
              </a:extLst>
            </p:cNvPr>
            <p:cNvSpPr/>
            <p:nvPr/>
          </p:nvSpPr>
          <p:spPr>
            <a:xfrm>
              <a:off x="7560310" y="1686668"/>
              <a:ext cx="516095" cy="346563"/>
            </a:xfrm>
            <a:custGeom>
              <a:avLst/>
              <a:gdLst>
                <a:gd name="connsiteX0" fmla="*/ 24081 w 705547"/>
                <a:gd name="connsiteY0" fmla="*/ 473782 h 473782"/>
                <a:gd name="connsiteX1" fmla="*/ 100281 w 705547"/>
                <a:gd name="connsiteY1" fmla="*/ 108308 h 473782"/>
                <a:gd name="connsiteX2" fmla="*/ 676449 w 705547"/>
                <a:gd name="connsiteY2" fmla="*/ 159648 h 473782"/>
                <a:gd name="connsiteX3" fmla="*/ 703500 w 705547"/>
                <a:gd name="connsiteY3" fmla="*/ 202605 h 473782"/>
                <a:gd name="connsiteX4" fmla="*/ 654255 w 705547"/>
                <a:gd name="connsiteY4" fmla="*/ 240801 h 473782"/>
                <a:gd name="connsiteX5" fmla="*/ 387841 w 705547"/>
                <a:gd name="connsiteY5" fmla="*/ 369102 h 473782"/>
                <a:gd name="connsiteX6" fmla="*/ 24081 w 705547"/>
                <a:gd name="connsiteY6" fmla="*/ 473782 h 47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5547" h="473782">
                  <a:moveTo>
                    <a:pt x="24081" y="473782"/>
                  </a:moveTo>
                  <a:cubicBezTo>
                    <a:pt x="-12971" y="338813"/>
                    <a:pt x="-20686" y="206606"/>
                    <a:pt x="100281" y="108308"/>
                  </a:cubicBezTo>
                  <a:cubicBezTo>
                    <a:pt x="282685" y="-39996"/>
                    <a:pt x="523572" y="-47997"/>
                    <a:pt x="676449" y="159648"/>
                  </a:cubicBezTo>
                  <a:cubicBezTo>
                    <a:pt x="690546" y="180507"/>
                    <a:pt x="699690" y="193557"/>
                    <a:pt x="703500" y="202605"/>
                  </a:cubicBezTo>
                  <a:cubicBezTo>
                    <a:pt x="711501" y="221560"/>
                    <a:pt x="696261" y="222798"/>
                    <a:pt x="654255" y="240801"/>
                  </a:cubicBezTo>
                  <a:cubicBezTo>
                    <a:pt x="554910" y="281187"/>
                    <a:pt x="377364" y="367959"/>
                    <a:pt x="387841" y="369102"/>
                  </a:cubicBezTo>
                  <a:cubicBezTo>
                    <a:pt x="325262" y="380437"/>
                    <a:pt x="91233" y="437587"/>
                    <a:pt x="24081" y="4737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5692A66-B721-4A69-9238-B31750F56513}"/>
                </a:ext>
              </a:extLst>
            </p:cNvPr>
            <p:cNvSpPr/>
            <p:nvPr/>
          </p:nvSpPr>
          <p:spPr>
            <a:xfrm>
              <a:off x="7689611" y="1961121"/>
              <a:ext cx="355728" cy="435991"/>
            </a:xfrm>
            <a:custGeom>
              <a:avLst/>
              <a:gdLst>
                <a:gd name="connsiteX0" fmla="*/ 485965 w 486311"/>
                <a:gd name="connsiteY0" fmla="*/ 68577 h 596038"/>
                <a:gd name="connsiteX1" fmla="*/ 486061 w 486311"/>
                <a:gd name="connsiteY1" fmla="*/ 235074 h 596038"/>
                <a:gd name="connsiteX2" fmla="*/ 439674 w 486311"/>
                <a:gd name="connsiteY2" fmla="*/ 373091 h 596038"/>
                <a:gd name="connsiteX3" fmla="*/ 323659 w 486311"/>
                <a:gd name="connsiteY3" fmla="*/ 431670 h 596038"/>
                <a:gd name="connsiteX4" fmla="*/ 266986 w 486311"/>
                <a:gd name="connsiteY4" fmla="*/ 484629 h 596038"/>
                <a:gd name="connsiteX5" fmla="*/ 148114 w 486311"/>
                <a:gd name="connsiteY5" fmla="*/ 594166 h 596038"/>
                <a:gd name="connsiteX6" fmla="*/ 61341 w 486311"/>
                <a:gd name="connsiteY6" fmla="*/ 571401 h 596038"/>
                <a:gd name="connsiteX7" fmla="*/ 13240 w 486311"/>
                <a:gd name="connsiteY7" fmla="*/ 473103 h 596038"/>
                <a:gd name="connsiteX8" fmla="*/ 0 w 486311"/>
                <a:gd name="connsiteY8" fmla="*/ 366042 h 596038"/>
                <a:gd name="connsiteX9" fmla="*/ 25622 w 486311"/>
                <a:gd name="connsiteY9" fmla="*/ 358994 h 596038"/>
                <a:gd name="connsiteX10" fmla="*/ 81439 w 486311"/>
                <a:gd name="connsiteY10" fmla="*/ 360423 h 596038"/>
                <a:gd name="connsiteX11" fmla="*/ 109918 w 486311"/>
                <a:gd name="connsiteY11" fmla="*/ 272316 h 596038"/>
                <a:gd name="connsiteX12" fmla="*/ 91821 w 486311"/>
                <a:gd name="connsiteY12" fmla="*/ 165255 h 596038"/>
                <a:gd name="connsiteX13" fmla="*/ 131350 w 486311"/>
                <a:gd name="connsiteY13" fmla="*/ 69243 h 596038"/>
                <a:gd name="connsiteX14" fmla="*/ 217456 w 486311"/>
                <a:gd name="connsiteY14" fmla="*/ 98771 h 596038"/>
                <a:gd name="connsiteX15" fmla="*/ 258794 w 486311"/>
                <a:gd name="connsiteY15" fmla="*/ 32763 h 596038"/>
                <a:gd name="connsiteX16" fmla="*/ 351377 w 486311"/>
                <a:gd name="connsiteY16" fmla="*/ 12855 h 596038"/>
                <a:gd name="connsiteX17" fmla="*/ 418814 w 486311"/>
                <a:gd name="connsiteY17" fmla="*/ 10474 h 596038"/>
                <a:gd name="connsiteX18" fmla="*/ 475107 w 486311"/>
                <a:gd name="connsiteY18" fmla="*/ 48860 h 596038"/>
                <a:gd name="connsiteX19" fmla="*/ 485965 w 486311"/>
                <a:gd name="connsiteY19" fmla="*/ 68577 h 59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6311" h="596038">
                  <a:moveTo>
                    <a:pt x="485965" y="68577"/>
                  </a:moveTo>
                  <a:cubicBezTo>
                    <a:pt x="486061" y="124107"/>
                    <a:pt x="486632" y="179543"/>
                    <a:pt x="486061" y="235074"/>
                  </a:cubicBezTo>
                  <a:cubicBezTo>
                    <a:pt x="485489" y="285842"/>
                    <a:pt x="465963" y="330800"/>
                    <a:pt x="439674" y="373091"/>
                  </a:cubicBezTo>
                  <a:cubicBezTo>
                    <a:pt x="413004" y="415858"/>
                    <a:pt x="374618" y="437480"/>
                    <a:pt x="323659" y="431670"/>
                  </a:cubicBezTo>
                  <a:cubicBezTo>
                    <a:pt x="282892" y="427002"/>
                    <a:pt x="267748" y="442719"/>
                    <a:pt x="266986" y="484629"/>
                  </a:cubicBezTo>
                  <a:cubicBezTo>
                    <a:pt x="264985" y="600072"/>
                    <a:pt x="263366" y="599786"/>
                    <a:pt x="148114" y="594166"/>
                  </a:cubicBezTo>
                  <a:cubicBezTo>
                    <a:pt x="117348" y="592642"/>
                    <a:pt x="88678" y="584832"/>
                    <a:pt x="61341" y="571401"/>
                  </a:cubicBezTo>
                  <a:cubicBezTo>
                    <a:pt x="20098" y="551113"/>
                    <a:pt x="-4382" y="523586"/>
                    <a:pt x="13240" y="473103"/>
                  </a:cubicBezTo>
                  <a:cubicBezTo>
                    <a:pt x="26098" y="436242"/>
                    <a:pt x="28289" y="398713"/>
                    <a:pt x="0" y="366042"/>
                  </a:cubicBezTo>
                  <a:cubicBezTo>
                    <a:pt x="7048" y="358041"/>
                    <a:pt x="15907" y="355470"/>
                    <a:pt x="25622" y="358994"/>
                  </a:cubicBezTo>
                  <a:cubicBezTo>
                    <a:pt x="44387" y="365852"/>
                    <a:pt x="65722" y="382711"/>
                    <a:pt x="81439" y="360423"/>
                  </a:cubicBezTo>
                  <a:cubicBezTo>
                    <a:pt x="99250" y="335181"/>
                    <a:pt x="127349" y="312988"/>
                    <a:pt x="109918" y="272316"/>
                  </a:cubicBezTo>
                  <a:cubicBezTo>
                    <a:pt x="95726" y="239265"/>
                    <a:pt x="91821" y="202117"/>
                    <a:pt x="91821" y="165255"/>
                  </a:cubicBezTo>
                  <a:cubicBezTo>
                    <a:pt x="91821" y="127441"/>
                    <a:pt x="95631" y="91151"/>
                    <a:pt x="131350" y="69243"/>
                  </a:cubicBezTo>
                  <a:cubicBezTo>
                    <a:pt x="168497" y="46479"/>
                    <a:pt x="187642" y="84769"/>
                    <a:pt x="217456" y="98771"/>
                  </a:cubicBezTo>
                  <a:cubicBezTo>
                    <a:pt x="230791" y="76387"/>
                    <a:pt x="236029" y="49146"/>
                    <a:pt x="258794" y="32763"/>
                  </a:cubicBezTo>
                  <a:cubicBezTo>
                    <a:pt x="287369" y="12284"/>
                    <a:pt x="318325" y="-2099"/>
                    <a:pt x="351377" y="12855"/>
                  </a:cubicBezTo>
                  <a:cubicBezTo>
                    <a:pt x="376523" y="24190"/>
                    <a:pt x="396050" y="20475"/>
                    <a:pt x="418814" y="10474"/>
                  </a:cubicBezTo>
                  <a:cubicBezTo>
                    <a:pt x="465010" y="-9814"/>
                    <a:pt x="475107" y="-2480"/>
                    <a:pt x="475107" y="48860"/>
                  </a:cubicBezTo>
                  <a:cubicBezTo>
                    <a:pt x="475202" y="57337"/>
                    <a:pt x="478631" y="64100"/>
                    <a:pt x="485965" y="68577"/>
                  </a:cubicBezTo>
                  <a:close/>
                </a:path>
              </a:pathLst>
            </a:custGeom>
            <a:solidFill>
              <a:srgbClr val="FDD08D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C797FD7-7BCB-4D95-9F5F-EE4E877C4027}"/>
                </a:ext>
              </a:extLst>
            </p:cNvPr>
            <p:cNvSpPr/>
            <p:nvPr/>
          </p:nvSpPr>
          <p:spPr>
            <a:xfrm>
              <a:off x="8023000" y="5736814"/>
              <a:ext cx="505813" cy="221906"/>
            </a:xfrm>
            <a:custGeom>
              <a:avLst/>
              <a:gdLst>
                <a:gd name="connsiteX0" fmla="*/ 232028 w 691490"/>
                <a:gd name="connsiteY0" fmla="*/ 10466 h 303366"/>
                <a:gd name="connsiteX1" fmla="*/ 545782 w 691490"/>
                <a:gd name="connsiteY1" fmla="*/ 183631 h 303366"/>
                <a:gd name="connsiteX2" fmla="*/ 657225 w 691490"/>
                <a:gd name="connsiteY2" fmla="*/ 224397 h 303366"/>
                <a:gd name="connsiteX3" fmla="*/ 690371 w 691490"/>
                <a:gd name="connsiteY3" fmla="*/ 276213 h 303366"/>
                <a:gd name="connsiteX4" fmla="*/ 639794 w 691490"/>
                <a:gd name="connsiteY4" fmla="*/ 301550 h 303366"/>
                <a:gd name="connsiteX5" fmla="*/ 265842 w 691490"/>
                <a:gd name="connsiteY5" fmla="*/ 277071 h 303366"/>
                <a:gd name="connsiteX6" fmla="*/ 189261 w 691490"/>
                <a:gd name="connsiteY6" fmla="*/ 289167 h 303366"/>
                <a:gd name="connsiteX7" fmla="*/ 73818 w 691490"/>
                <a:gd name="connsiteY7" fmla="*/ 287263 h 303366"/>
                <a:gd name="connsiteX8" fmla="*/ 3143 w 691490"/>
                <a:gd name="connsiteY8" fmla="*/ 195441 h 303366"/>
                <a:gd name="connsiteX9" fmla="*/ 39909 w 691490"/>
                <a:gd name="connsiteY9" fmla="*/ 11323 h 303366"/>
                <a:gd name="connsiteX10" fmla="*/ 232028 w 691490"/>
                <a:gd name="connsiteY10" fmla="*/ 10466 h 30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1490" h="303366">
                  <a:moveTo>
                    <a:pt x="232028" y="10466"/>
                  </a:moveTo>
                  <a:cubicBezTo>
                    <a:pt x="323183" y="92572"/>
                    <a:pt x="427958" y="149912"/>
                    <a:pt x="545782" y="183631"/>
                  </a:cubicBezTo>
                  <a:cubicBezTo>
                    <a:pt x="583882" y="194584"/>
                    <a:pt x="622363" y="204776"/>
                    <a:pt x="657225" y="224397"/>
                  </a:cubicBezTo>
                  <a:cubicBezTo>
                    <a:pt x="677227" y="235637"/>
                    <a:pt x="696372" y="249639"/>
                    <a:pt x="690371" y="276213"/>
                  </a:cubicBezTo>
                  <a:cubicBezTo>
                    <a:pt x="684371" y="302979"/>
                    <a:pt x="659320" y="300979"/>
                    <a:pt x="639794" y="301550"/>
                  </a:cubicBezTo>
                  <a:cubicBezTo>
                    <a:pt x="514445" y="305360"/>
                    <a:pt x="389191" y="305646"/>
                    <a:pt x="265842" y="277071"/>
                  </a:cubicBezTo>
                  <a:cubicBezTo>
                    <a:pt x="239363" y="270975"/>
                    <a:pt x="217931" y="266593"/>
                    <a:pt x="189261" y="289167"/>
                  </a:cubicBezTo>
                  <a:cubicBezTo>
                    <a:pt x="159162" y="312885"/>
                    <a:pt x="112585" y="293168"/>
                    <a:pt x="73818" y="287263"/>
                  </a:cubicBezTo>
                  <a:cubicBezTo>
                    <a:pt x="-1524" y="275737"/>
                    <a:pt x="-5239" y="272213"/>
                    <a:pt x="3143" y="195441"/>
                  </a:cubicBezTo>
                  <a:cubicBezTo>
                    <a:pt x="9905" y="133243"/>
                    <a:pt x="13906" y="69997"/>
                    <a:pt x="39909" y="11323"/>
                  </a:cubicBezTo>
                  <a:cubicBezTo>
                    <a:pt x="160591" y="76188"/>
                    <a:pt x="198024" y="-32778"/>
                    <a:pt x="232028" y="1046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9C4FA47-72A6-47E7-B910-925D5E65FB52}"/>
                </a:ext>
              </a:extLst>
            </p:cNvPr>
            <p:cNvSpPr/>
            <p:nvPr/>
          </p:nvSpPr>
          <p:spPr>
            <a:xfrm>
              <a:off x="6437902" y="5071351"/>
              <a:ext cx="248945" cy="561216"/>
            </a:xfrm>
            <a:custGeom>
              <a:avLst/>
              <a:gdLst>
                <a:gd name="connsiteX0" fmla="*/ 293972 w 340329"/>
                <a:gd name="connsiteY0" fmla="*/ 227552 h 767231"/>
                <a:gd name="connsiteX1" fmla="*/ 337120 w 340329"/>
                <a:gd name="connsiteY1" fmla="*/ 646652 h 767231"/>
                <a:gd name="connsiteX2" fmla="*/ 333882 w 340329"/>
                <a:gd name="connsiteY2" fmla="*/ 727519 h 767231"/>
                <a:gd name="connsiteX3" fmla="*/ 295115 w 340329"/>
                <a:gd name="connsiteY3" fmla="*/ 766381 h 767231"/>
                <a:gd name="connsiteX4" fmla="*/ 261301 w 340329"/>
                <a:gd name="connsiteY4" fmla="*/ 739045 h 767231"/>
                <a:gd name="connsiteX5" fmla="*/ 161098 w 340329"/>
                <a:gd name="connsiteY5" fmla="*/ 508540 h 767231"/>
                <a:gd name="connsiteX6" fmla="*/ 69468 w 340329"/>
                <a:gd name="connsiteY6" fmla="*/ 276320 h 767231"/>
                <a:gd name="connsiteX7" fmla="*/ 1078 w 340329"/>
                <a:gd name="connsiteY7" fmla="*/ 70580 h 767231"/>
                <a:gd name="connsiteX8" fmla="*/ 30130 w 340329"/>
                <a:gd name="connsiteY8" fmla="*/ 28289 h 767231"/>
                <a:gd name="connsiteX9" fmla="*/ 196722 w 340329"/>
                <a:gd name="connsiteY9" fmla="*/ 0 h 767231"/>
                <a:gd name="connsiteX10" fmla="*/ 293972 w 340329"/>
                <a:gd name="connsiteY10" fmla="*/ 227552 h 76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329" h="767231">
                  <a:moveTo>
                    <a:pt x="293972" y="227552"/>
                  </a:moveTo>
                  <a:cubicBezTo>
                    <a:pt x="285495" y="374047"/>
                    <a:pt x="300163" y="503968"/>
                    <a:pt x="337120" y="646652"/>
                  </a:cubicBezTo>
                  <a:cubicBezTo>
                    <a:pt x="342740" y="668369"/>
                    <a:pt x="340549" y="705421"/>
                    <a:pt x="333882" y="727519"/>
                  </a:cubicBezTo>
                  <a:cubicBezTo>
                    <a:pt x="327976" y="746855"/>
                    <a:pt x="314165" y="761428"/>
                    <a:pt x="295115" y="766381"/>
                  </a:cubicBezTo>
                  <a:cubicBezTo>
                    <a:pt x="274922" y="771620"/>
                    <a:pt x="269207" y="751427"/>
                    <a:pt x="261301" y="739045"/>
                  </a:cubicBezTo>
                  <a:cubicBezTo>
                    <a:pt x="211486" y="644652"/>
                    <a:pt x="186911" y="588645"/>
                    <a:pt x="161098" y="508540"/>
                  </a:cubicBezTo>
                  <a:cubicBezTo>
                    <a:pt x="156241" y="493490"/>
                    <a:pt x="117283" y="334423"/>
                    <a:pt x="69468" y="276320"/>
                  </a:cubicBezTo>
                  <a:cubicBezTo>
                    <a:pt x="25272" y="222599"/>
                    <a:pt x="16890" y="141922"/>
                    <a:pt x="1078" y="70580"/>
                  </a:cubicBezTo>
                  <a:cubicBezTo>
                    <a:pt x="-4541" y="45529"/>
                    <a:pt x="12794" y="36862"/>
                    <a:pt x="30130" y="28289"/>
                  </a:cubicBezTo>
                  <a:cubicBezTo>
                    <a:pt x="82803" y="2286"/>
                    <a:pt x="141001" y="8287"/>
                    <a:pt x="196722" y="0"/>
                  </a:cubicBezTo>
                  <a:cubicBezTo>
                    <a:pt x="223678" y="169735"/>
                    <a:pt x="287114" y="160877"/>
                    <a:pt x="293972" y="22755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9DE070-EE06-49AC-9380-36FA9ABE63EA}"/>
                </a:ext>
              </a:extLst>
            </p:cNvPr>
            <p:cNvSpPr/>
            <p:nvPr/>
          </p:nvSpPr>
          <p:spPr>
            <a:xfrm>
              <a:off x="7575264" y="1909417"/>
              <a:ext cx="517262" cy="347576"/>
            </a:xfrm>
            <a:custGeom>
              <a:avLst/>
              <a:gdLst>
                <a:gd name="connsiteX0" fmla="*/ 642289 w 707142"/>
                <a:gd name="connsiteY0" fmla="*/ 139261 h 475168"/>
                <a:gd name="connsiteX1" fmla="*/ 601427 w 707142"/>
                <a:gd name="connsiteY1" fmla="*/ 162121 h 475168"/>
                <a:gd name="connsiteX2" fmla="*/ 613524 w 707142"/>
                <a:gd name="connsiteY2" fmla="*/ 84587 h 475168"/>
                <a:gd name="connsiteX3" fmla="*/ 547896 w 707142"/>
                <a:gd name="connsiteY3" fmla="*/ 119735 h 475168"/>
                <a:gd name="connsiteX4" fmla="*/ 495318 w 707142"/>
                <a:gd name="connsiteY4" fmla="*/ 107066 h 475168"/>
                <a:gd name="connsiteX5" fmla="*/ 457504 w 707142"/>
                <a:gd name="connsiteY5" fmla="*/ 106876 h 475168"/>
                <a:gd name="connsiteX6" fmla="*/ 403783 w 707142"/>
                <a:gd name="connsiteY6" fmla="*/ 165931 h 475168"/>
                <a:gd name="connsiteX7" fmla="*/ 393877 w 707142"/>
                <a:gd name="connsiteY7" fmla="*/ 242036 h 475168"/>
                <a:gd name="connsiteX8" fmla="*/ 344157 w 707142"/>
                <a:gd name="connsiteY8" fmla="*/ 177075 h 475168"/>
                <a:gd name="connsiteX9" fmla="*/ 305295 w 707142"/>
                <a:gd name="connsiteY9" fmla="*/ 154406 h 475168"/>
                <a:gd name="connsiteX10" fmla="*/ 274243 w 707142"/>
                <a:gd name="connsiteY10" fmla="*/ 198887 h 475168"/>
                <a:gd name="connsiteX11" fmla="*/ 324059 w 707142"/>
                <a:gd name="connsiteY11" fmla="*/ 409771 h 475168"/>
                <a:gd name="connsiteX12" fmla="*/ 268337 w 707142"/>
                <a:gd name="connsiteY12" fmla="*/ 455300 h 475168"/>
                <a:gd name="connsiteX13" fmla="*/ 188804 w 707142"/>
                <a:gd name="connsiteY13" fmla="*/ 464159 h 475168"/>
                <a:gd name="connsiteX14" fmla="*/ 156133 w 707142"/>
                <a:gd name="connsiteY14" fmla="*/ 436822 h 475168"/>
                <a:gd name="connsiteX15" fmla="*/ 3447 w 707142"/>
                <a:gd name="connsiteY15" fmla="*/ 169360 h 475168"/>
                <a:gd name="connsiteX16" fmla="*/ 49167 w 707142"/>
                <a:gd name="connsiteY16" fmla="*/ 137832 h 475168"/>
                <a:gd name="connsiteX17" fmla="*/ 367112 w 707142"/>
                <a:gd name="connsiteY17" fmla="*/ 64680 h 475168"/>
                <a:gd name="connsiteX18" fmla="*/ 673055 w 707142"/>
                <a:gd name="connsiteY18" fmla="*/ 2863 h 475168"/>
                <a:gd name="connsiteX19" fmla="*/ 704297 w 707142"/>
                <a:gd name="connsiteY19" fmla="*/ 35057 h 475168"/>
                <a:gd name="connsiteX20" fmla="*/ 642289 w 707142"/>
                <a:gd name="connsiteY20" fmla="*/ 139261 h 47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07142" h="475168">
                  <a:moveTo>
                    <a:pt x="642289" y="139261"/>
                  </a:moveTo>
                  <a:cubicBezTo>
                    <a:pt x="630097" y="146119"/>
                    <a:pt x="618000" y="152882"/>
                    <a:pt x="601427" y="162121"/>
                  </a:cubicBezTo>
                  <a:cubicBezTo>
                    <a:pt x="598950" y="133260"/>
                    <a:pt x="623906" y="113067"/>
                    <a:pt x="613524" y="84587"/>
                  </a:cubicBezTo>
                  <a:cubicBezTo>
                    <a:pt x="591140" y="97065"/>
                    <a:pt x="570756" y="112210"/>
                    <a:pt x="547896" y="119735"/>
                  </a:cubicBezTo>
                  <a:cubicBezTo>
                    <a:pt x="531418" y="125164"/>
                    <a:pt x="505129" y="153453"/>
                    <a:pt x="495318" y="107066"/>
                  </a:cubicBezTo>
                  <a:cubicBezTo>
                    <a:pt x="491984" y="91350"/>
                    <a:pt x="469982" y="102971"/>
                    <a:pt x="457504" y="106876"/>
                  </a:cubicBezTo>
                  <a:cubicBezTo>
                    <a:pt x="428643" y="115925"/>
                    <a:pt x="406069" y="131927"/>
                    <a:pt x="403783" y="165931"/>
                  </a:cubicBezTo>
                  <a:cubicBezTo>
                    <a:pt x="402164" y="190315"/>
                    <a:pt x="410070" y="216223"/>
                    <a:pt x="393877" y="242036"/>
                  </a:cubicBezTo>
                  <a:cubicBezTo>
                    <a:pt x="368541" y="224605"/>
                    <a:pt x="363397" y="195268"/>
                    <a:pt x="344157" y="177075"/>
                  </a:cubicBezTo>
                  <a:cubicBezTo>
                    <a:pt x="332822" y="166312"/>
                    <a:pt x="323297" y="149738"/>
                    <a:pt x="305295" y="154406"/>
                  </a:cubicBezTo>
                  <a:cubicBezTo>
                    <a:pt x="284054" y="159835"/>
                    <a:pt x="278625" y="180218"/>
                    <a:pt x="274243" y="198887"/>
                  </a:cubicBezTo>
                  <a:cubicBezTo>
                    <a:pt x="261575" y="253656"/>
                    <a:pt x="283387" y="346715"/>
                    <a:pt x="324059" y="409771"/>
                  </a:cubicBezTo>
                  <a:cubicBezTo>
                    <a:pt x="305961" y="423487"/>
                    <a:pt x="272624" y="413105"/>
                    <a:pt x="268337" y="455300"/>
                  </a:cubicBezTo>
                  <a:cubicBezTo>
                    <a:pt x="265956" y="478351"/>
                    <a:pt x="218141" y="481399"/>
                    <a:pt x="188804" y="464159"/>
                  </a:cubicBezTo>
                  <a:cubicBezTo>
                    <a:pt x="176707" y="457110"/>
                    <a:pt x="166991" y="446061"/>
                    <a:pt x="156133" y="436822"/>
                  </a:cubicBezTo>
                  <a:cubicBezTo>
                    <a:pt x="92220" y="355097"/>
                    <a:pt x="38023" y="267848"/>
                    <a:pt x="3447" y="169360"/>
                  </a:cubicBezTo>
                  <a:cubicBezTo>
                    <a:pt x="-7126" y="147262"/>
                    <a:pt x="6209" y="152501"/>
                    <a:pt x="49167" y="137832"/>
                  </a:cubicBezTo>
                  <a:cubicBezTo>
                    <a:pt x="155562" y="114972"/>
                    <a:pt x="259289" y="80968"/>
                    <a:pt x="367112" y="64680"/>
                  </a:cubicBezTo>
                  <a:cubicBezTo>
                    <a:pt x="470172" y="49250"/>
                    <a:pt x="572185" y="28485"/>
                    <a:pt x="673055" y="2863"/>
                  </a:cubicBezTo>
                  <a:cubicBezTo>
                    <a:pt x="710202" y="-6567"/>
                    <a:pt x="710107" y="8102"/>
                    <a:pt x="704297" y="35057"/>
                  </a:cubicBezTo>
                  <a:cubicBezTo>
                    <a:pt x="695534" y="76872"/>
                    <a:pt x="671436" y="109543"/>
                    <a:pt x="642289" y="139261"/>
                  </a:cubicBezTo>
                  <a:close/>
                </a:path>
              </a:pathLst>
            </a:custGeom>
            <a:solidFill>
              <a:srgbClr val="2525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4CE983C-4518-43CF-9288-124ED2C0998B}"/>
                </a:ext>
              </a:extLst>
            </p:cNvPr>
            <p:cNvSpPr/>
            <p:nvPr/>
          </p:nvSpPr>
          <p:spPr>
            <a:xfrm>
              <a:off x="7952560" y="2499696"/>
              <a:ext cx="623333" cy="801107"/>
            </a:xfrm>
            <a:custGeom>
              <a:avLst/>
              <a:gdLst>
                <a:gd name="connsiteX0" fmla="*/ 0 w 852152"/>
                <a:gd name="connsiteY0" fmla="*/ 0 h 1095184"/>
                <a:gd name="connsiteX1" fmla="*/ 95250 w 852152"/>
                <a:gd name="connsiteY1" fmla="*/ 185928 h 1095184"/>
                <a:gd name="connsiteX2" fmla="*/ 271177 w 852152"/>
                <a:gd name="connsiteY2" fmla="*/ 616363 h 1095184"/>
                <a:gd name="connsiteX3" fmla="*/ 369380 w 852152"/>
                <a:gd name="connsiteY3" fmla="*/ 735997 h 1095184"/>
                <a:gd name="connsiteX4" fmla="*/ 638366 w 852152"/>
                <a:gd name="connsiteY4" fmla="*/ 924497 h 1095184"/>
                <a:gd name="connsiteX5" fmla="*/ 787146 w 852152"/>
                <a:gd name="connsiteY5" fmla="*/ 1026509 h 1095184"/>
                <a:gd name="connsiteX6" fmla="*/ 851535 w 852152"/>
                <a:gd name="connsiteY6" fmla="*/ 1038320 h 1095184"/>
                <a:gd name="connsiteX7" fmla="*/ 803053 w 852152"/>
                <a:gd name="connsiteY7" fmla="*/ 1095185 h 1095184"/>
                <a:gd name="connsiteX8" fmla="*/ 243173 w 852152"/>
                <a:gd name="connsiteY8" fmla="*/ 737235 h 1095184"/>
                <a:gd name="connsiteX9" fmla="*/ 146971 w 852152"/>
                <a:gd name="connsiteY9" fmla="*/ 574358 h 1095184"/>
                <a:gd name="connsiteX10" fmla="*/ 0 w 852152"/>
                <a:gd name="connsiteY10" fmla="*/ 0 h 109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2152" h="1095184">
                  <a:moveTo>
                    <a:pt x="0" y="0"/>
                  </a:moveTo>
                  <a:cubicBezTo>
                    <a:pt x="41624" y="48387"/>
                    <a:pt x="78010" y="150590"/>
                    <a:pt x="95250" y="185928"/>
                  </a:cubicBezTo>
                  <a:cubicBezTo>
                    <a:pt x="172403" y="344138"/>
                    <a:pt x="204121" y="453962"/>
                    <a:pt x="271177" y="616363"/>
                  </a:cubicBezTo>
                  <a:cubicBezTo>
                    <a:pt x="293656" y="670751"/>
                    <a:pt x="316992" y="704945"/>
                    <a:pt x="369380" y="735997"/>
                  </a:cubicBezTo>
                  <a:cubicBezTo>
                    <a:pt x="460724" y="790194"/>
                    <a:pt x="553212" y="861441"/>
                    <a:pt x="638366" y="924497"/>
                  </a:cubicBezTo>
                  <a:cubicBezTo>
                    <a:pt x="686657" y="960215"/>
                    <a:pt x="737426" y="992600"/>
                    <a:pt x="787146" y="1026509"/>
                  </a:cubicBezTo>
                  <a:cubicBezTo>
                    <a:pt x="806863" y="1039939"/>
                    <a:pt x="829628" y="1037177"/>
                    <a:pt x="851535" y="1038320"/>
                  </a:cubicBezTo>
                  <a:cubicBezTo>
                    <a:pt x="856774" y="1075563"/>
                    <a:pt x="827627" y="1083373"/>
                    <a:pt x="803053" y="1095185"/>
                  </a:cubicBezTo>
                  <a:cubicBezTo>
                    <a:pt x="606647" y="991172"/>
                    <a:pt x="422338" y="868204"/>
                    <a:pt x="243173" y="737235"/>
                  </a:cubicBezTo>
                  <a:cubicBezTo>
                    <a:pt x="187643" y="696659"/>
                    <a:pt x="163925" y="661988"/>
                    <a:pt x="146971" y="574358"/>
                  </a:cubicBezTo>
                  <a:cubicBezTo>
                    <a:pt x="121729" y="443675"/>
                    <a:pt x="72009" y="15287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96D681B-1FE3-45F0-A978-0C68B14CCD4E}"/>
                </a:ext>
              </a:extLst>
            </p:cNvPr>
            <p:cNvSpPr/>
            <p:nvPr/>
          </p:nvSpPr>
          <p:spPr>
            <a:xfrm>
              <a:off x="10263260" y="5531732"/>
              <a:ext cx="353493" cy="353948"/>
            </a:xfrm>
            <a:custGeom>
              <a:avLst/>
              <a:gdLst>
                <a:gd name="connsiteX0" fmla="*/ 244449 w 483256"/>
                <a:gd name="connsiteY0" fmla="*/ 30 h 483877"/>
                <a:gd name="connsiteX1" fmla="*/ 483240 w 483256"/>
                <a:gd name="connsiteY1" fmla="*/ 245014 h 483877"/>
                <a:gd name="connsiteX2" fmla="*/ 234162 w 483256"/>
                <a:gd name="connsiteY2" fmla="*/ 483805 h 483877"/>
                <a:gd name="connsiteX3" fmla="*/ 37 w 483256"/>
                <a:gd name="connsiteY3" fmla="*/ 239489 h 483877"/>
                <a:gd name="connsiteX4" fmla="*/ 244449 w 483256"/>
                <a:gd name="connsiteY4" fmla="*/ 30 h 48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256" h="483877">
                  <a:moveTo>
                    <a:pt x="244449" y="30"/>
                  </a:moveTo>
                  <a:cubicBezTo>
                    <a:pt x="378560" y="2126"/>
                    <a:pt x="484764" y="110997"/>
                    <a:pt x="483240" y="245014"/>
                  </a:cubicBezTo>
                  <a:cubicBezTo>
                    <a:pt x="481716" y="382078"/>
                    <a:pt x="372274" y="487044"/>
                    <a:pt x="234162" y="483805"/>
                  </a:cubicBezTo>
                  <a:cubicBezTo>
                    <a:pt x="102145" y="480757"/>
                    <a:pt x="-2249" y="371791"/>
                    <a:pt x="37" y="239489"/>
                  </a:cubicBezTo>
                  <a:cubicBezTo>
                    <a:pt x="2513" y="104615"/>
                    <a:pt x="111289" y="-2065"/>
                    <a:pt x="244449" y="3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4FDC5C3-5BE8-4413-AEFD-7E6C6B024916}"/>
                </a:ext>
              </a:extLst>
            </p:cNvPr>
            <p:cNvSpPr/>
            <p:nvPr/>
          </p:nvSpPr>
          <p:spPr>
            <a:xfrm>
              <a:off x="8581841" y="3299898"/>
              <a:ext cx="248185" cy="230849"/>
            </a:xfrm>
            <a:custGeom>
              <a:avLst/>
              <a:gdLst>
                <a:gd name="connsiteX0" fmla="*/ 314437 w 339291"/>
                <a:gd name="connsiteY0" fmla="*/ 248698 h 315591"/>
                <a:gd name="connsiteX1" fmla="*/ 209567 w 339291"/>
                <a:gd name="connsiteY1" fmla="*/ 315469 h 315591"/>
                <a:gd name="connsiteX2" fmla="*/ 16781 w 339291"/>
                <a:gd name="connsiteY2" fmla="*/ 198121 h 315591"/>
                <a:gd name="connsiteX3" fmla="*/ 493 w 339291"/>
                <a:gd name="connsiteY3" fmla="*/ 151639 h 315591"/>
                <a:gd name="connsiteX4" fmla="*/ 10399 w 339291"/>
                <a:gd name="connsiteY4" fmla="*/ 38863 h 315591"/>
                <a:gd name="connsiteX5" fmla="*/ 122508 w 339291"/>
                <a:gd name="connsiteY5" fmla="*/ 1239 h 315591"/>
                <a:gd name="connsiteX6" fmla="*/ 189660 w 339291"/>
                <a:gd name="connsiteY6" fmla="*/ 29528 h 315591"/>
                <a:gd name="connsiteX7" fmla="*/ 257382 w 339291"/>
                <a:gd name="connsiteY7" fmla="*/ 66009 h 315591"/>
                <a:gd name="connsiteX8" fmla="*/ 314437 w 339291"/>
                <a:gd name="connsiteY8" fmla="*/ 248698 h 3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291" h="315591">
                  <a:moveTo>
                    <a:pt x="314437" y="248698"/>
                  </a:moveTo>
                  <a:cubicBezTo>
                    <a:pt x="286814" y="282417"/>
                    <a:pt x="260240" y="317945"/>
                    <a:pt x="209567" y="315469"/>
                  </a:cubicBezTo>
                  <a:cubicBezTo>
                    <a:pt x="135748" y="292132"/>
                    <a:pt x="81932" y="235744"/>
                    <a:pt x="16781" y="198121"/>
                  </a:cubicBezTo>
                  <a:cubicBezTo>
                    <a:pt x="-650" y="188024"/>
                    <a:pt x="-840" y="169165"/>
                    <a:pt x="493" y="151639"/>
                  </a:cubicBezTo>
                  <a:cubicBezTo>
                    <a:pt x="3351" y="114015"/>
                    <a:pt x="7065" y="76486"/>
                    <a:pt x="10399" y="38863"/>
                  </a:cubicBezTo>
                  <a:cubicBezTo>
                    <a:pt x="56500" y="48388"/>
                    <a:pt x="53738" y="-9048"/>
                    <a:pt x="122508" y="1239"/>
                  </a:cubicBezTo>
                  <a:cubicBezTo>
                    <a:pt x="178420" y="9621"/>
                    <a:pt x="174801" y="19146"/>
                    <a:pt x="189660" y="29528"/>
                  </a:cubicBezTo>
                  <a:cubicBezTo>
                    <a:pt x="199375" y="43149"/>
                    <a:pt x="222521" y="60865"/>
                    <a:pt x="257382" y="66009"/>
                  </a:cubicBezTo>
                  <a:cubicBezTo>
                    <a:pt x="341678" y="78391"/>
                    <a:pt x="361300" y="178594"/>
                    <a:pt x="314437" y="248698"/>
                  </a:cubicBezTo>
                  <a:close/>
                </a:path>
              </a:pathLst>
            </a:custGeom>
            <a:solidFill>
              <a:srgbClr val="FDD08D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3EECB03-6362-402D-BCAC-1F4C187BD07A}"/>
                </a:ext>
              </a:extLst>
            </p:cNvPr>
            <p:cNvSpPr/>
            <p:nvPr/>
          </p:nvSpPr>
          <p:spPr>
            <a:xfrm>
              <a:off x="7642582" y="2904848"/>
              <a:ext cx="350947" cy="444308"/>
            </a:xfrm>
            <a:custGeom>
              <a:avLst/>
              <a:gdLst>
                <a:gd name="connsiteX0" fmla="*/ 479774 w 479774"/>
                <a:gd name="connsiteY0" fmla="*/ 524351 h 607409"/>
                <a:gd name="connsiteX1" fmla="*/ 445960 w 479774"/>
                <a:gd name="connsiteY1" fmla="*/ 607409 h 607409"/>
                <a:gd name="connsiteX2" fmla="*/ 304419 w 479774"/>
                <a:gd name="connsiteY2" fmla="*/ 482346 h 607409"/>
                <a:gd name="connsiteX3" fmla="*/ 0 w 479774"/>
                <a:gd name="connsiteY3" fmla="*/ 0 h 607409"/>
                <a:gd name="connsiteX4" fmla="*/ 245459 w 479774"/>
                <a:gd name="connsiteY4" fmla="*/ 363474 h 607409"/>
                <a:gd name="connsiteX5" fmla="*/ 479774 w 479774"/>
                <a:gd name="connsiteY5" fmla="*/ 524351 h 60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9774" h="607409">
                  <a:moveTo>
                    <a:pt x="479774" y="524351"/>
                  </a:moveTo>
                  <a:cubicBezTo>
                    <a:pt x="467487" y="567881"/>
                    <a:pt x="463296" y="584549"/>
                    <a:pt x="445960" y="607409"/>
                  </a:cubicBezTo>
                  <a:cubicBezTo>
                    <a:pt x="402050" y="569309"/>
                    <a:pt x="348234" y="520446"/>
                    <a:pt x="304419" y="482346"/>
                  </a:cubicBezTo>
                  <a:cubicBezTo>
                    <a:pt x="154210" y="351949"/>
                    <a:pt x="64294" y="183928"/>
                    <a:pt x="0" y="0"/>
                  </a:cubicBezTo>
                  <a:cubicBezTo>
                    <a:pt x="61531" y="108204"/>
                    <a:pt x="187071" y="294704"/>
                    <a:pt x="245459" y="363474"/>
                  </a:cubicBezTo>
                  <a:cubicBezTo>
                    <a:pt x="308991" y="438150"/>
                    <a:pt x="390525" y="490252"/>
                    <a:pt x="479774" y="5243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7012362-268D-4594-9205-90CF08E17A38}"/>
                </a:ext>
              </a:extLst>
            </p:cNvPr>
            <p:cNvSpPr/>
            <p:nvPr/>
          </p:nvSpPr>
          <p:spPr>
            <a:xfrm>
              <a:off x="8052124" y="5674725"/>
              <a:ext cx="140601" cy="87619"/>
            </a:xfrm>
            <a:custGeom>
              <a:avLst/>
              <a:gdLst>
                <a:gd name="connsiteX0" fmla="*/ 192214 w 192214"/>
                <a:gd name="connsiteY0" fmla="*/ 95345 h 119783"/>
                <a:gd name="connsiteX1" fmla="*/ 143256 w 192214"/>
                <a:gd name="connsiteY1" fmla="*/ 98679 h 119783"/>
                <a:gd name="connsiteX2" fmla="*/ 0 w 192214"/>
                <a:gd name="connsiteY2" fmla="*/ 96298 h 119783"/>
                <a:gd name="connsiteX3" fmla="*/ 2286 w 192214"/>
                <a:gd name="connsiteY3" fmla="*/ 0 h 119783"/>
                <a:gd name="connsiteX4" fmla="*/ 179642 w 192214"/>
                <a:gd name="connsiteY4" fmla="*/ 0 h 119783"/>
                <a:gd name="connsiteX5" fmla="*/ 192214 w 192214"/>
                <a:gd name="connsiteY5" fmla="*/ 95345 h 1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214" h="119783">
                  <a:moveTo>
                    <a:pt x="192214" y="95345"/>
                  </a:moveTo>
                  <a:cubicBezTo>
                    <a:pt x="175070" y="85154"/>
                    <a:pt x="159448" y="89154"/>
                    <a:pt x="143256" y="98679"/>
                  </a:cubicBezTo>
                  <a:cubicBezTo>
                    <a:pt x="95250" y="127063"/>
                    <a:pt x="47244" y="127349"/>
                    <a:pt x="0" y="96298"/>
                  </a:cubicBezTo>
                  <a:cubicBezTo>
                    <a:pt x="762" y="64198"/>
                    <a:pt x="1524" y="32099"/>
                    <a:pt x="2286" y="0"/>
                  </a:cubicBezTo>
                  <a:cubicBezTo>
                    <a:pt x="84106" y="0"/>
                    <a:pt x="118967" y="0"/>
                    <a:pt x="179642" y="0"/>
                  </a:cubicBezTo>
                  <a:cubicBezTo>
                    <a:pt x="182023" y="32099"/>
                    <a:pt x="176593" y="65151"/>
                    <a:pt x="192214" y="95345"/>
                  </a:cubicBezTo>
                  <a:close/>
                </a:path>
              </a:pathLst>
            </a:custGeom>
            <a:solidFill>
              <a:srgbClr val="FDD08D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1602B5E-F0D7-46F9-AEB7-71FEA5085795}"/>
                </a:ext>
              </a:extLst>
            </p:cNvPr>
            <p:cNvSpPr/>
            <p:nvPr/>
          </p:nvSpPr>
          <p:spPr>
            <a:xfrm>
              <a:off x="8539979" y="3258359"/>
              <a:ext cx="180989" cy="70391"/>
            </a:xfrm>
            <a:custGeom>
              <a:avLst/>
              <a:gdLst>
                <a:gd name="connsiteX0" fmla="*/ 246888 w 247427"/>
                <a:gd name="connsiteY0" fmla="*/ 86220 h 96231"/>
                <a:gd name="connsiteX1" fmla="*/ 94964 w 247427"/>
                <a:gd name="connsiteY1" fmla="*/ 93554 h 96231"/>
                <a:gd name="connsiteX2" fmla="*/ 67628 w 247427"/>
                <a:gd name="connsiteY2" fmla="*/ 95554 h 96231"/>
                <a:gd name="connsiteX3" fmla="*/ 0 w 247427"/>
                <a:gd name="connsiteY3" fmla="*/ 57931 h 96231"/>
                <a:gd name="connsiteX4" fmla="*/ 48482 w 247427"/>
                <a:gd name="connsiteY4" fmla="*/ 1066 h 96231"/>
                <a:gd name="connsiteX5" fmla="*/ 196787 w 247427"/>
                <a:gd name="connsiteY5" fmla="*/ 21259 h 96231"/>
                <a:gd name="connsiteX6" fmla="*/ 246888 w 247427"/>
                <a:gd name="connsiteY6" fmla="*/ 86220 h 9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427" h="96231">
                  <a:moveTo>
                    <a:pt x="246888" y="86220"/>
                  </a:moveTo>
                  <a:cubicBezTo>
                    <a:pt x="194120" y="45453"/>
                    <a:pt x="144018" y="46882"/>
                    <a:pt x="94964" y="93554"/>
                  </a:cubicBezTo>
                  <a:cubicBezTo>
                    <a:pt x="89821" y="98412"/>
                    <a:pt x="76962" y="95078"/>
                    <a:pt x="67628" y="95554"/>
                  </a:cubicBezTo>
                  <a:cubicBezTo>
                    <a:pt x="43910" y="85077"/>
                    <a:pt x="19621" y="75647"/>
                    <a:pt x="0" y="57931"/>
                  </a:cubicBezTo>
                  <a:cubicBezTo>
                    <a:pt x="4763" y="29260"/>
                    <a:pt x="22574" y="11734"/>
                    <a:pt x="48482" y="1066"/>
                  </a:cubicBezTo>
                  <a:cubicBezTo>
                    <a:pt x="99251" y="-2172"/>
                    <a:pt x="149352" y="1257"/>
                    <a:pt x="196787" y="21259"/>
                  </a:cubicBezTo>
                  <a:cubicBezTo>
                    <a:pt x="225171" y="33261"/>
                    <a:pt x="251555" y="48215"/>
                    <a:pt x="246888" y="86220"/>
                  </a:cubicBezTo>
                  <a:close/>
                </a:path>
              </a:pathLst>
            </a:custGeom>
            <a:solidFill>
              <a:srgbClr val="DEAB88"/>
            </a:solidFill>
            <a:ln w="5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EFE6C9F-FA46-4F51-9092-B8080CA834A4}"/>
                </a:ext>
              </a:extLst>
            </p:cNvPr>
            <p:cNvSpPr/>
            <p:nvPr/>
          </p:nvSpPr>
          <p:spPr>
            <a:xfrm>
              <a:off x="6581801" y="5040138"/>
              <a:ext cx="113010" cy="197664"/>
            </a:xfrm>
            <a:custGeom>
              <a:avLst/>
              <a:gdLst>
                <a:gd name="connsiteX0" fmla="*/ 97250 w 154495"/>
                <a:gd name="connsiteY0" fmla="*/ 270224 h 270224"/>
                <a:gd name="connsiteX1" fmla="*/ 82677 w 154495"/>
                <a:gd name="connsiteY1" fmla="*/ 231457 h 270224"/>
                <a:gd name="connsiteX2" fmla="*/ 0 w 154495"/>
                <a:gd name="connsiteY2" fmla="*/ 42481 h 270224"/>
                <a:gd name="connsiteX3" fmla="*/ 57055 w 154495"/>
                <a:gd name="connsiteY3" fmla="*/ 0 h 270224"/>
                <a:gd name="connsiteX4" fmla="*/ 154496 w 154495"/>
                <a:gd name="connsiteY4" fmla="*/ 230124 h 270224"/>
                <a:gd name="connsiteX5" fmla="*/ 97250 w 154495"/>
                <a:gd name="connsiteY5" fmla="*/ 270224 h 27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495" h="270224">
                  <a:moveTo>
                    <a:pt x="97250" y="270224"/>
                  </a:moveTo>
                  <a:cubicBezTo>
                    <a:pt x="94393" y="256604"/>
                    <a:pt x="93250" y="242506"/>
                    <a:pt x="82677" y="231457"/>
                  </a:cubicBezTo>
                  <a:cubicBezTo>
                    <a:pt x="31909" y="178594"/>
                    <a:pt x="6572" y="114681"/>
                    <a:pt x="0" y="42481"/>
                  </a:cubicBezTo>
                  <a:cubicBezTo>
                    <a:pt x="30194" y="33623"/>
                    <a:pt x="47530" y="28670"/>
                    <a:pt x="57055" y="0"/>
                  </a:cubicBezTo>
                  <a:cubicBezTo>
                    <a:pt x="56388" y="90964"/>
                    <a:pt x="83630" y="162973"/>
                    <a:pt x="154496" y="230124"/>
                  </a:cubicBezTo>
                  <a:cubicBezTo>
                    <a:pt x="129826" y="235553"/>
                    <a:pt x="107252" y="243935"/>
                    <a:pt x="97250" y="270224"/>
                  </a:cubicBezTo>
                  <a:close/>
                </a:path>
              </a:pathLst>
            </a:custGeom>
            <a:solidFill>
              <a:srgbClr val="FDD08D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5AA2148-187F-44F1-A8A8-A72B61411007}"/>
                </a:ext>
              </a:extLst>
            </p:cNvPr>
            <p:cNvSpPr/>
            <p:nvPr/>
          </p:nvSpPr>
          <p:spPr>
            <a:xfrm>
              <a:off x="10319021" y="5587981"/>
              <a:ext cx="241076" cy="241141"/>
            </a:xfrm>
            <a:custGeom>
              <a:avLst/>
              <a:gdLst>
                <a:gd name="connsiteX0" fmla="*/ 164218 w 329572"/>
                <a:gd name="connsiteY0" fmla="*/ 1 h 329661"/>
                <a:gd name="connsiteX1" fmla="*/ 329572 w 329572"/>
                <a:gd name="connsiteY1" fmla="*/ 167546 h 329661"/>
                <a:gd name="connsiteX2" fmla="*/ 164789 w 329572"/>
                <a:gd name="connsiteY2" fmla="*/ 329661 h 329661"/>
                <a:gd name="connsiteX3" fmla="*/ 7 w 329572"/>
                <a:gd name="connsiteY3" fmla="*/ 166212 h 329661"/>
                <a:gd name="connsiteX4" fmla="*/ 164218 w 329572"/>
                <a:gd name="connsiteY4" fmla="*/ 1 h 32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572" h="329661">
                  <a:moveTo>
                    <a:pt x="164218" y="1"/>
                  </a:moveTo>
                  <a:cubicBezTo>
                    <a:pt x="254705" y="-285"/>
                    <a:pt x="329667" y="75629"/>
                    <a:pt x="329572" y="167546"/>
                  </a:cubicBezTo>
                  <a:cubicBezTo>
                    <a:pt x="329572" y="255842"/>
                    <a:pt x="254801" y="329375"/>
                    <a:pt x="164789" y="329661"/>
                  </a:cubicBezTo>
                  <a:cubicBezTo>
                    <a:pt x="77921" y="329947"/>
                    <a:pt x="-850" y="251842"/>
                    <a:pt x="7" y="166212"/>
                  </a:cubicBezTo>
                  <a:cubicBezTo>
                    <a:pt x="864" y="79820"/>
                    <a:pt x="79446" y="286"/>
                    <a:pt x="164218" y="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8744B8-C960-42AF-AA0F-7CEE40B2F5EA}"/>
                </a:ext>
              </a:extLst>
            </p:cNvPr>
            <p:cNvSpPr/>
            <p:nvPr/>
          </p:nvSpPr>
          <p:spPr>
            <a:xfrm>
              <a:off x="10396571" y="5665597"/>
              <a:ext cx="86886" cy="87371"/>
            </a:xfrm>
            <a:custGeom>
              <a:avLst/>
              <a:gdLst>
                <a:gd name="connsiteX0" fmla="*/ 61058 w 118780"/>
                <a:gd name="connsiteY0" fmla="*/ 119444 h 119443"/>
                <a:gd name="connsiteX1" fmla="*/ 3 w 118780"/>
                <a:gd name="connsiteY1" fmla="*/ 59436 h 119443"/>
                <a:gd name="connsiteX2" fmla="*/ 59820 w 118780"/>
                <a:gd name="connsiteY2" fmla="*/ 0 h 119443"/>
                <a:gd name="connsiteX3" fmla="*/ 118780 w 118780"/>
                <a:gd name="connsiteY3" fmla="*/ 59722 h 119443"/>
                <a:gd name="connsiteX4" fmla="*/ 61058 w 118780"/>
                <a:gd name="connsiteY4" fmla="*/ 11944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80" h="119443">
                  <a:moveTo>
                    <a:pt x="61058" y="119444"/>
                  </a:moveTo>
                  <a:cubicBezTo>
                    <a:pt x="22101" y="116586"/>
                    <a:pt x="-283" y="96393"/>
                    <a:pt x="3" y="59436"/>
                  </a:cubicBezTo>
                  <a:cubicBezTo>
                    <a:pt x="289" y="22670"/>
                    <a:pt x="22958" y="96"/>
                    <a:pt x="59820" y="0"/>
                  </a:cubicBezTo>
                  <a:cubicBezTo>
                    <a:pt x="96967" y="-95"/>
                    <a:pt x="118589" y="22479"/>
                    <a:pt x="118780" y="59722"/>
                  </a:cubicBezTo>
                  <a:cubicBezTo>
                    <a:pt x="118875" y="97632"/>
                    <a:pt x="96015" y="116110"/>
                    <a:pt x="61058" y="11944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6B1DE80-BAA5-4D88-B386-2FE7EF622AA4}"/>
                </a:ext>
              </a:extLst>
            </p:cNvPr>
            <p:cNvSpPr/>
            <p:nvPr/>
          </p:nvSpPr>
          <p:spPr>
            <a:xfrm>
              <a:off x="7806037" y="1811705"/>
              <a:ext cx="480537" cy="151713"/>
            </a:xfrm>
            <a:custGeom>
              <a:avLst/>
              <a:gdLst>
                <a:gd name="connsiteX0" fmla="*/ 0 w 656936"/>
                <a:gd name="connsiteY0" fmla="*/ 207405 h 207405"/>
                <a:gd name="connsiteX1" fmla="*/ 594741 w 656936"/>
                <a:gd name="connsiteY1" fmla="*/ 80818 h 207405"/>
                <a:gd name="connsiteX2" fmla="*/ 585788 w 656936"/>
                <a:gd name="connsiteY2" fmla="*/ 427 h 207405"/>
                <a:gd name="connsiteX3" fmla="*/ 369570 w 656936"/>
                <a:gd name="connsiteY3" fmla="*/ 41480 h 207405"/>
                <a:gd name="connsiteX4" fmla="*/ 0 w 656936"/>
                <a:gd name="connsiteY4" fmla="*/ 207405 h 20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936" h="207405">
                  <a:moveTo>
                    <a:pt x="0" y="207405"/>
                  </a:moveTo>
                  <a:cubicBezTo>
                    <a:pt x="404527" y="144255"/>
                    <a:pt x="529590" y="101868"/>
                    <a:pt x="594741" y="80818"/>
                  </a:cubicBezTo>
                  <a:cubicBezTo>
                    <a:pt x="677799" y="54053"/>
                    <a:pt x="680466" y="5761"/>
                    <a:pt x="585788" y="427"/>
                  </a:cubicBezTo>
                  <a:cubicBezTo>
                    <a:pt x="491109" y="-4907"/>
                    <a:pt x="369570" y="41480"/>
                    <a:pt x="369570" y="41480"/>
                  </a:cubicBezTo>
                  <a:cubicBezTo>
                    <a:pt x="369570" y="41480"/>
                    <a:pt x="248793" y="104345"/>
                    <a:pt x="0" y="20740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3D1B5DB-6C84-431D-86AA-66234DBAD9E7}"/>
                </a:ext>
              </a:extLst>
            </p:cNvPr>
            <p:cNvSpPr/>
            <p:nvPr/>
          </p:nvSpPr>
          <p:spPr>
            <a:xfrm>
              <a:off x="10281334" y="4551933"/>
              <a:ext cx="334243" cy="363066"/>
            </a:xfrm>
            <a:custGeom>
              <a:avLst/>
              <a:gdLst>
                <a:gd name="connsiteX0" fmla="*/ 433292 w 456940"/>
                <a:gd name="connsiteY0" fmla="*/ 383572 h 496342"/>
                <a:gd name="connsiteX1" fmla="*/ 258794 w 456940"/>
                <a:gd name="connsiteY1" fmla="*/ 489204 h 496342"/>
                <a:gd name="connsiteX2" fmla="*/ 191357 w 456940"/>
                <a:gd name="connsiteY2" fmla="*/ 472630 h 496342"/>
                <a:gd name="connsiteX3" fmla="*/ 0 w 456940"/>
                <a:gd name="connsiteY3" fmla="*/ 156496 h 496342"/>
                <a:gd name="connsiteX4" fmla="*/ 258509 w 456940"/>
                <a:gd name="connsiteY4" fmla="*/ 0 h 496342"/>
                <a:gd name="connsiteX5" fmla="*/ 449866 w 456940"/>
                <a:gd name="connsiteY5" fmla="*/ 316040 h 496342"/>
                <a:gd name="connsiteX6" fmla="*/ 433292 w 456940"/>
                <a:gd name="connsiteY6" fmla="*/ 383572 h 49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940" h="496342">
                  <a:moveTo>
                    <a:pt x="433292" y="383572"/>
                  </a:moveTo>
                  <a:lnTo>
                    <a:pt x="258794" y="489204"/>
                  </a:lnTo>
                  <a:cubicBezTo>
                    <a:pt x="235553" y="503301"/>
                    <a:pt x="205359" y="495871"/>
                    <a:pt x="191357" y="472630"/>
                  </a:cubicBezTo>
                  <a:lnTo>
                    <a:pt x="0" y="156496"/>
                  </a:lnTo>
                  <a:lnTo>
                    <a:pt x="258509" y="0"/>
                  </a:lnTo>
                  <a:lnTo>
                    <a:pt x="449866" y="316040"/>
                  </a:lnTo>
                  <a:cubicBezTo>
                    <a:pt x="463868" y="339280"/>
                    <a:pt x="456438" y="369475"/>
                    <a:pt x="433292" y="383572"/>
                  </a:cubicBezTo>
                  <a:close/>
                </a:path>
              </a:pathLst>
            </a:custGeom>
            <a:solidFill>
              <a:srgbClr val="8B4720"/>
            </a:solidFill>
            <a:ln w="51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BCF4BE8-2B08-4138-B979-66866A13BB2A}"/>
              </a:ext>
            </a:extLst>
          </p:cNvPr>
          <p:cNvGrpSpPr/>
          <p:nvPr/>
        </p:nvGrpSpPr>
        <p:grpSpPr>
          <a:xfrm>
            <a:off x="7252135" y="1694753"/>
            <a:ext cx="4213035" cy="1240614"/>
            <a:chOff x="8696325" y="1793281"/>
            <a:chExt cx="2561860" cy="1310359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57D13B8-D655-4E8D-A864-69F6C52DE3A0}"/>
                </a:ext>
              </a:extLst>
            </p:cNvPr>
            <p:cNvSpPr/>
            <p:nvPr/>
          </p:nvSpPr>
          <p:spPr>
            <a:xfrm>
              <a:off x="8782774" y="1948927"/>
              <a:ext cx="2388963" cy="103248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C0B5A58-503B-44FD-BD4A-013508C520A1}"/>
                </a:ext>
              </a:extLst>
            </p:cNvPr>
            <p:cNvSpPr/>
            <p:nvPr/>
          </p:nvSpPr>
          <p:spPr>
            <a:xfrm>
              <a:off x="8696325" y="1793281"/>
              <a:ext cx="2561860" cy="38615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8D13231-D85E-4F32-BB26-DEEF370E8DC2}"/>
                </a:ext>
              </a:extLst>
            </p:cNvPr>
            <p:cNvSpPr txBox="1"/>
            <p:nvPr/>
          </p:nvSpPr>
          <p:spPr>
            <a:xfrm>
              <a:off x="8956198" y="2225926"/>
              <a:ext cx="2042116" cy="8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5FBABE1-5EA1-42A7-B851-B97C8227F182}"/>
                </a:ext>
              </a:extLst>
            </p:cNvPr>
            <p:cNvSpPr txBox="1"/>
            <p:nvPr/>
          </p:nvSpPr>
          <p:spPr>
            <a:xfrm>
              <a:off x="8962410" y="1847856"/>
              <a:ext cx="2029690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5F6DD7D-4F11-4175-BAB1-9126C022EEB5}"/>
              </a:ext>
            </a:extLst>
          </p:cNvPr>
          <p:cNvGrpSpPr/>
          <p:nvPr/>
        </p:nvGrpSpPr>
        <p:grpSpPr>
          <a:xfrm>
            <a:off x="7252135" y="2940079"/>
            <a:ext cx="4213035" cy="955450"/>
            <a:chOff x="8696325" y="1793281"/>
            <a:chExt cx="2561860" cy="1009164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4095BA6-50ED-4DB3-A8BE-82E1B2F97A90}"/>
                </a:ext>
              </a:extLst>
            </p:cNvPr>
            <p:cNvSpPr/>
            <p:nvPr/>
          </p:nvSpPr>
          <p:spPr>
            <a:xfrm>
              <a:off x="8782774" y="1948927"/>
              <a:ext cx="2388963" cy="853518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480BD6D1-B06E-4177-9BC1-0B83961D9676}"/>
                </a:ext>
              </a:extLst>
            </p:cNvPr>
            <p:cNvSpPr/>
            <p:nvPr/>
          </p:nvSpPr>
          <p:spPr>
            <a:xfrm>
              <a:off x="8696325" y="1793281"/>
              <a:ext cx="2561860" cy="38615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6060C13-E1E2-47EE-9CB5-1E2ACDCB50DF}"/>
                </a:ext>
              </a:extLst>
            </p:cNvPr>
            <p:cNvSpPr txBox="1"/>
            <p:nvPr/>
          </p:nvSpPr>
          <p:spPr>
            <a:xfrm>
              <a:off x="8956199" y="2225926"/>
              <a:ext cx="2042116" cy="487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385C792-0D12-4B40-A485-A6E80CCA0741}"/>
                </a:ext>
              </a:extLst>
            </p:cNvPr>
            <p:cNvSpPr txBox="1"/>
            <p:nvPr/>
          </p:nvSpPr>
          <p:spPr>
            <a:xfrm>
              <a:off x="8962410" y="1847856"/>
              <a:ext cx="2029690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1E30FF6-FBEE-488C-A229-FA6D018AE571}"/>
              </a:ext>
            </a:extLst>
          </p:cNvPr>
          <p:cNvGrpSpPr/>
          <p:nvPr/>
        </p:nvGrpSpPr>
        <p:grpSpPr>
          <a:xfrm>
            <a:off x="7252135" y="4015967"/>
            <a:ext cx="4213035" cy="1347686"/>
            <a:chOff x="8696325" y="1793281"/>
            <a:chExt cx="2561860" cy="142345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D2A4E18-7DEE-4237-A65F-57DC4AE95E63}"/>
                </a:ext>
              </a:extLst>
            </p:cNvPr>
            <p:cNvSpPr/>
            <p:nvPr/>
          </p:nvSpPr>
          <p:spPr>
            <a:xfrm>
              <a:off x="8782774" y="1948926"/>
              <a:ext cx="2388963" cy="1267805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C1ABA86-FFEB-46FF-A3F0-28311F59EF66}"/>
                </a:ext>
              </a:extLst>
            </p:cNvPr>
            <p:cNvSpPr/>
            <p:nvPr/>
          </p:nvSpPr>
          <p:spPr>
            <a:xfrm>
              <a:off x="8696325" y="1793281"/>
              <a:ext cx="2561860" cy="38615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EDF2922-66B8-47A7-A2AE-51B59ACFE2E8}"/>
                </a:ext>
              </a:extLst>
            </p:cNvPr>
            <p:cNvSpPr txBox="1"/>
            <p:nvPr/>
          </p:nvSpPr>
          <p:spPr>
            <a:xfrm>
              <a:off x="8901015" y="2225926"/>
              <a:ext cx="2158695" cy="8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4026F80-15F1-421E-9932-6AECA61CA9BB}"/>
                </a:ext>
              </a:extLst>
            </p:cNvPr>
            <p:cNvSpPr txBox="1"/>
            <p:nvPr/>
          </p:nvSpPr>
          <p:spPr>
            <a:xfrm>
              <a:off x="8962410" y="1847856"/>
              <a:ext cx="2029690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C98FAD5-9557-41CA-9ADF-9BDE2B6E45C7}"/>
              </a:ext>
            </a:extLst>
          </p:cNvPr>
          <p:cNvGrpSpPr/>
          <p:nvPr/>
        </p:nvGrpSpPr>
        <p:grpSpPr>
          <a:xfrm>
            <a:off x="7252135" y="5484091"/>
            <a:ext cx="4213035" cy="759291"/>
            <a:chOff x="8696325" y="1793281"/>
            <a:chExt cx="2561860" cy="801977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624D7E1-C925-40D3-BD6B-BD1ACE407DF0}"/>
                </a:ext>
              </a:extLst>
            </p:cNvPr>
            <p:cNvSpPr/>
            <p:nvPr/>
          </p:nvSpPr>
          <p:spPr>
            <a:xfrm>
              <a:off x="8782774" y="1948927"/>
              <a:ext cx="2388963" cy="646331"/>
            </a:xfrm>
            <a:prstGeom prst="roundRect">
              <a:avLst>
                <a:gd name="adj" fmla="val 15218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B68A024C-E4BD-440A-A1E7-45342D63A845}"/>
                </a:ext>
              </a:extLst>
            </p:cNvPr>
            <p:cNvSpPr/>
            <p:nvPr/>
          </p:nvSpPr>
          <p:spPr>
            <a:xfrm>
              <a:off x="8696325" y="1793281"/>
              <a:ext cx="2561860" cy="38615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8133F2F-4118-4AD8-9A01-135BDF60BEE1}"/>
                </a:ext>
              </a:extLst>
            </p:cNvPr>
            <p:cNvSpPr txBox="1"/>
            <p:nvPr/>
          </p:nvSpPr>
          <p:spPr>
            <a:xfrm>
              <a:off x="8962411" y="2225926"/>
              <a:ext cx="2029693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A8A0569-799A-45A2-BFA9-82FDD80ADDF8}"/>
                </a:ext>
              </a:extLst>
            </p:cNvPr>
            <p:cNvSpPr txBox="1"/>
            <p:nvPr/>
          </p:nvSpPr>
          <p:spPr>
            <a:xfrm>
              <a:off x="8962410" y="1847856"/>
              <a:ext cx="2029690" cy="29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1F66D501-5412-4073-9697-0E37C0653472}"/>
              </a:ext>
            </a:extLst>
          </p:cNvPr>
          <p:cNvGrpSpPr/>
          <p:nvPr/>
        </p:nvGrpSpPr>
        <p:grpSpPr>
          <a:xfrm>
            <a:off x="705395" y="1546922"/>
            <a:ext cx="5291511" cy="4332556"/>
            <a:chOff x="2217738" y="944563"/>
            <a:chExt cx="8032750" cy="6577013"/>
          </a:xfrm>
          <a:solidFill>
            <a:schemeClr val="bg1">
              <a:lumMod val="85000"/>
            </a:schemeClr>
          </a:solidFill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263B3228-A265-42A5-864B-BA2A673F3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B21D4BAC-694D-4E65-A01E-9D996329D7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110091-79A8-47BF-9749-D508C599E860}"/>
              </a:ext>
            </a:extLst>
          </p:cNvPr>
          <p:cNvSpPr/>
          <p:nvPr/>
        </p:nvSpPr>
        <p:spPr>
          <a:xfrm>
            <a:off x="6647176" y="3726213"/>
            <a:ext cx="4843097" cy="1124971"/>
          </a:xfrm>
          <a:prstGeom prst="roundRect">
            <a:avLst>
              <a:gd name="adj" fmla="val 9047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A7E91-3497-4576-9C7B-C49AED6B525E}"/>
              </a:ext>
            </a:extLst>
          </p:cNvPr>
          <p:cNvSpPr txBox="1"/>
          <p:nvPr/>
        </p:nvSpPr>
        <p:spPr>
          <a:xfrm>
            <a:off x="6647176" y="2012108"/>
            <a:ext cx="474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CA16C26-F79D-4524-B9D7-1844798C9634}"/>
              </a:ext>
            </a:extLst>
          </p:cNvPr>
          <p:cNvSpPr txBox="1">
            <a:spLocks/>
          </p:cNvSpPr>
          <p:nvPr/>
        </p:nvSpPr>
        <p:spPr>
          <a:xfrm>
            <a:off x="6647177" y="1546922"/>
            <a:ext cx="4749222" cy="5178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Modern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+mn-lt"/>
              </a:rPr>
              <a:t>Presentation</a:t>
            </a:r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D70FE0B9-8F0C-46A1-B174-A0E490D19E48}"/>
              </a:ext>
            </a:extLst>
          </p:cNvPr>
          <p:cNvSpPr/>
          <p:nvPr/>
        </p:nvSpPr>
        <p:spPr>
          <a:xfrm>
            <a:off x="9354575" y="3857086"/>
            <a:ext cx="327755" cy="86322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 Same Side Corner Rectangle 20">
            <a:extLst>
              <a:ext uri="{FF2B5EF4-FFF2-40B4-BE49-F238E27FC236}">
                <a16:creationId xmlns:a16="http://schemas.microsoft.com/office/drawing/2014/main" id="{17736A31-3D5D-4BE0-848E-4610AD0A3A74}"/>
              </a:ext>
            </a:extLst>
          </p:cNvPr>
          <p:cNvSpPr/>
          <p:nvPr/>
        </p:nvSpPr>
        <p:spPr>
          <a:xfrm rot="10800000">
            <a:off x="7466075" y="3853101"/>
            <a:ext cx="408398" cy="871194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8FA33-741F-4FD9-8454-979C69900A8E}"/>
              </a:ext>
            </a:extLst>
          </p:cNvPr>
          <p:cNvSpPr txBox="1"/>
          <p:nvPr/>
        </p:nvSpPr>
        <p:spPr>
          <a:xfrm>
            <a:off x="7997137" y="3996311"/>
            <a:ext cx="8663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cs typeface="Arial" pitchFamily="34" charset="0"/>
              </a:rPr>
              <a:t>40</a:t>
            </a:r>
            <a:r>
              <a:rPr lang="en-US" altLang="ko-KR" sz="2000" b="1" dirty="0">
                <a:solidFill>
                  <a:srgbClr val="FF0000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6E712-2674-4C2A-BC4D-2BA957A32ABD}"/>
              </a:ext>
            </a:extLst>
          </p:cNvPr>
          <p:cNvSpPr txBox="1"/>
          <p:nvPr/>
        </p:nvSpPr>
        <p:spPr>
          <a:xfrm>
            <a:off x="9804992" y="3996311"/>
            <a:ext cx="8663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60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BDAD3-0CD9-4EED-91B9-300D8797945F}"/>
              </a:ext>
            </a:extLst>
          </p:cNvPr>
          <p:cNvSpPr txBox="1"/>
          <p:nvPr/>
        </p:nvSpPr>
        <p:spPr>
          <a:xfrm>
            <a:off x="6647175" y="5048481"/>
            <a:ext cx="474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</a:p>
        </p:txBody>
      </p:sp>
      <p:sp>
        <p:nvSpPr>
          <p:cNvPr id="14" name="타원 29">
            <a:extLst>
              <a:ext uri="{FF2B5EF4-FFF2-40B4-BE49-F238E27FC236}">
                <a16:creationId xmlns:a16="http://schemas.microsoft.com/office/drawing/2014/main" id="{9F8852FE-7B95-47E4-A618-3B5330492513}"/>
              </a:ext>
            </a:extLst>
          </p:cNvPr>
          <p:cNvSpPr/>
          <p:nvPr/>
        </p:nvSpPr>
        <p:spPr>
          <a:xfrm>
            <a:off x="1355666" y="2353111"/>
            <a:ext cx="1824843" cy="1824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30">
            <a:extLst>
              <a:ext uri="{FF2B5EF4-FFF2-40B4-BE49-F238E27FC236}">
                <a16:creationId xmlns:a16="http://schemas.microsoft.com/office/drawing/2014/main" id="{452DB626-FED6-4DB1-A267-FB9AC30063B4}"/>
              </a:ext>
            </a:extLst>
          </p:cNvPr>
          <p:cNvSpPr/>
          <p:nvPr/>
        </p:nvSpPr>
        <p:spPr>
          <a:xfrm>
            <a:off x="2958797" y="4381090"/>
            <a:ext cx="978146" cy="97814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0DC9A-0029-4DDA-A4D7-4A9A6F8C28C3}"/>
              </a:ext>
            </a:extLst>
          </p:cNvPr>
          <p:cNvSpPr txBox="1"/>
          <p:nvPr/>
        </p:nvSpPr>
        <p:spPr>
          <a:xfrm>
            <a:off x="7336972" y="503672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D1AB0-8FDB-4CAC-AD9B-551CF528BA08}"/>
              </a:ext>
            </a:extLst>
          </p:cNvPr>
          <p:cNvSpPr txBox="1"/>
          <p:nvPr/>
        </p:nvSpPr>
        <p:spPr>
          <a:xfrm>
            <a:off x="7336972" y="1150834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D721E-B4E3-46C3-9ADF-F25E979763D0}"/>
              </a:ext>
            </a:extLst>
          </p:cNvPr>
          <p:cNvSpPr txBox="1"/>
          <p:nvPr/>
        </p:nvSpPr>
        <p:spPr>
          <a:xfrm>
            <a:off x="7336973" y="1715302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F8F68-521E-4186-B9DD-C032579B4AC6}"/>
              </a:ext>
            </a:extLst>
          </p:cNvPr>
          <p:cNvSpPr txBox="1"/>
          <p:nvPr/>
        </p:nvSpPr>
        <p:spPr>
          <a:xfrm>
            <a:off x="8617194" y="3164863"/>
            <a:ext cx="297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A076D-00B4-4CAC-BBA2-3C88E5667D59}"/>
              </a:ext>
            </a:extLst>
          </p:cNvPr>
          <p:cNvSpPr txBox="1"/>
          <p:nvPr/>
        </p:nvSpPr>
        <p:spPr>
          <a:xfrm>
            <a:off x="8911087" y="5747326"/>
            <a:ext cx="123518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93C62-81E3-429D-8C6E-4A87E97F94F4}"/>
              </a:ext>
            </a:extLst>
          </p:cNvPr>
          <p:cNvSpPr txBox="1"/>
          <p:nvPr/>
        </p:nvSpPr>
        <p:spPr>
          <a:xfrm>
            <a:off x="8617194" y="4001931"/>
            <a:ext cx="297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42C45-970D-43C2-A60A-631805990ACA}"/>
              </a:ext>
            </a:extLst>
          </p:cNvPr>
          <p:cNvSpPr txBox="1"/>
          <p:nvPr/>
        </p:nvSpPr>
        <p:spPr>
          <a:xfrm>
            <a:off x="7782200" y="5747326"/>
            <a:ext cx="1032013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8CADD-43D9-4705-9EB9-F8F05E4089A5}"/>
              </a:ext>
            </a:extLst>
          </p:cNvPr>
          <p:cNvSpPr txBox="1"/>
          <p:nvPr/>
        </p:nvSpPr>
        <p:spPr>
          <a:xfrm>
            <a:off x="10243149" y="5747326"/>
            <a:ext cx="113048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ie 3">
            <a:extLst>
              <a:ext uri="{FF2B5EF4-FFF2-40B4-BE49-F238E27FC236}">
                <a16:creationId xmlns:a16="http://schemas.microsoft.com/office/drawing/2014/main" id="{6C0013A2-6E6B-408A-8329-B730A2A03A4F}"/>
              </a:ext>
            </a:extLst>
          </p:cNvPr>
          <p:cNvSpPr/>
          <p:nvPr/>
        </p:nvSpPr>
        <p:spPr>
          <a:xfrm>
            <a:off x="4016477" y="1881996"/>
            <a:ext cx="4140000" cy="4140000"/>
          </a:xfrm>
          <a:prstGeom prst="pie">
            <a:avLst>
              <a:gd name="adj1" fmla="val 16184660"/>
              <a:gd name="adj2" fmla="val 114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Pie 4">
            <a:extLst>
              <a:ext uri="{FF2B5EF4-FFF2-40B4-BE49-F238E27FC236}">
                <a16:creationId xmlns:a16="http://schemas.microsoft.com/office/drawing/2014/main" id="{2992DC52-3C44-44A4-9E32-161AA7BFAD3E}"/>
              </a:ext>
            </a:extLst>
          </p:cNvPr>
          <p:cNvSpPr/>
          <p:nvPr/>
        </p:nvSpPr>
        <p:spPr>
          <a:xfrm>
            <a:off x="4016477" y="1881996"/>
            <a:ext cx="4140000" cy="4140000"/>
          </a:xfrm>
          <a:prstGeom prst="pie">
            <a:avLst>
              <a:gd name="adj1" fmla="val 10776358"/>
              <a:gd name="adj2" fmla="val 162412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Pie 5">
            <a:extLst>
              <a:ext uri="{FF2B5EF4-FFF2-40B4-BE49-F238E27FC236}">
                <a16:creationId xmlns:a16="http://schemas.microsoft.com/office/drawing/2014/main" id="{87C33C99-F0EB-4271-AC39-ABFD8A84A3CB}"/>
              </a:ext>
            </a:extLst>
          </p:cNvPr>
          <p:cNvSpPr/>
          <p:nvPr/>
        </p:nvSpPr>
        <p:spPr>
          <a:xfrm>
            <a:off x="4016477" y="1881996"/>
            <a:ext cx="4140000" cy="4140000"/>
          </a:xfrm>
          <a:prstGeom prst="pie">
            <a:avLst>
              <a:gd name="adj1" fmla="val 21595581"/>
              <a:gd name="adj2" fmla="val 53841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Pie 6">
            <a:extLst>
              <a:ext uri="{FF2B5EF4-FFF2-40B4-BE49-F238E27FC236}">
                <a16:creationId xmlns:a16="http://schemas.microsoft.com/office/drawing/2014/main" id="{A1C6246E-CA8F-4923-9263-F5A86B7F9911}"/>
              </a:ext>
            </a:extLst>
          </p:cNvPr>
          <p:cNvSpPr/>
          <p:nvPr/>
        </p:nvSpPr>
        <p:spPr>
          <a:xfrm>
            <a:off x="4016477" y="1881996"/>
            <a:ext cx="4140000" cy="4140000"/>
          </a:xfrm>
          <a:prstGeom prst="pie">
            <a:avLst>
              <a:gd name="adj1" fmla="val 5382273"/>
              <a:gd name="adj2" fmla="val 112489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C83F-2D0C-469C-9BB2-00E919D2865B}"/>
              </a:ext>
            </a:extLst>
          </p:cNvPr>
          <p:cNvSpPr/>
          <p:nvPr/>
        </p:nvSpPr>
        <p:spPr>
          <a:xfrm>
            <a:off x="7256837" y="3888280"/>
            <a:ext cx="720080" cy="452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F1CEA-37C8-4244-8AA1-E3F2C6979261}"/>
              </a:ext>
            </a:extLst>
          </p:cNvPr>
          <p:cNvSpPr txBox="1"/>
          <p:nvPr/>
        </p:nvSpPr>
        <p:spPr>
          <a:xfrm>
            <a:off x="7085437" y="2949208"/>
            <a:ext cx="1060972" cy="1969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201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12201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4AC96-6433-4F29-B252-6CD3E142063D}"/>
              </a:ext>
            </a:extLst>
          </p:cNvPr>
          <p:cNvSpPr/>
          <p:nvPr/>
        </p:nvSpPr>
        <p:spPr>
          <a:xfrm>
            <a:off x="5960693" y="2435269"/>
            <a:ext cx="432048" cy="3982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840C5-64B5-41CD-8C23-6D61471C417E}"/>
              </a:ext>
            </a:extLst>
          </p:cNvPr>
          <p:cNvSpPr/>
          <p:nvPr/>
        </p:nvSpPr>
        <p:spPr>
          <a:xfrm>
            <a:off x="5786197" y="1986135"/>
            <a:ext cx="432048" cy="3982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76F69-7B14-40AF-B029-FBDC750A90B8}"/>
              </a:ext>
            </a:extLst>
          </p:cNvPr>
          <p:cNvSpPr/>
          <p:nvPr/>
        </p:nvSpPr>
        <p:spPr>
          <a:xfrm>
            <a:off x="4171685" y="3553635"/>
            <a:ext cx="288032" cy="700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B88D0-01CA-43A4-8886-143580B10DAE}"/>
              </a:ext>
            </a:extLst>
          </p:cNvPr>
          <p:cNvSpPr/>
          <p:nvPr/>
        </p:nvSpPr>
        <p:spPr>
          <a:xfrm>
            <a:off x="4754159" y="3553635"/>
            <a:ext cx="288032" cy="700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8884A-E4FF-403B-8F21-18B033D3FE88}"/>
              </a:ext>
            </a:extLst>
          </p:cNvPr>
          <p:cNvSpPr txBox="1"/>
          <p:nvPr/>
        </p:nvSpPr>
        <p:spPr>
          <a:xfrm>
            <a:off x="3944020" y="3080013"/>
            <a:ext cx="1313628" cy="17082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1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10501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01C923-4CB3-427F-86CC-D5688C6195D4}"/>
              </a:ext>
            </a:extLst>
          </p:cNvPr>
          <p:cNvGrpSpPr/>
          <p:nvPr/>
        </p:nvGrpSpPr>
        <p:grpSpPr>
          <a:xfrm>
            <a:off x="887350" y="1737981"/>
            <a:ext cx="3070593" cy="1477328"/>
            <a:chOff x="3017859" y="4283314"/>
            <a:chExt cx="1884412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FEAFD3-630D-4483-BFC9-614E4D508AD1}"/>
                </a:ext>
              </a:extLst>
            </p:cNvPr>
            <p:cNvSpPr txBox="1"/>
            <p:nvPr/>
          </p:nvSpPr>
          <p:spPr>
            <a:xfrm>
              <a:off x="3017859" y="4560313"/>
              <a:ext cx="18844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5B3BD9-5E27-42A1-BD76-A49C21F6C0B4}"/>
                </a:ext>
              </a:extLst>
            </p:cNvPr>
            <p:cNvSpPr txBox="1"/>
            <p:nvPr/>
          </p:nvSpPr>
          <p:spPr>
            <a:xfrm>
              <a:off x="3017859" y="4283314"/>
              <a:ext cx="1884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FD760B-D172-4241-B01F-BD801E2CFE4E}"/>
              </a:ext>
            </a:extLst>
          </p:cNvPr>
          <p:cNvGrpSpPr/>
          <p:nvPr/>
        </p:nvGrpSpPr>
        <p:grpSpPr>
          <a:xfrm>
            <a:off x="887348" y="4543526"/>
            <a:ext cx="3070593" cy="1477328"/>
            <a:chOff x="3017860" y="4283314"/>
            <a:chExt cx="1900470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3B1622-158A-4C4C-82CE-CC89263DF193}"/>
                </a:ext>
              </a:extLst>
            </p:cNvPr>
            <p:cNvSpPr txBox="1"/>
            <p:nvPr/>
          </p:nvSpPr>
          <p:spPr>
            <a:xfrm>
              <a:off x="3017861" y="4560313"/>
              <a:ext cx="1900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1B9FF7-D6FA-41FE-996C-1019645A0101}"/>
                </a:ext>
              </a:extLst>
            </p:cNvPr>
            <p:cNvSpPr txBox="1"/>
            <p:nvPr/>
          </p:nvSpPr>
          <p:spPr>
            <a:xfrm>
              <a:off x="3017860" y="4283314"/>
              <a:ext cx="190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898587-C2F5-4D44-9B05-5D0EC6414C69}"/>
              </a:ext>
            </a:extLst>
          </p:cNvPr>
          <p:cNvGrpSpPr/>
          <p:nvPr/>
        </p:nvGrpSpPr>
        <p:grpSpPr>
          <a:xfrm>
            <a:off x="8161399" y="1737981"/>
            <a:ext cx="3132724" cy="1292662"/>
            <a:chOff x="3013798" y="4283314"/>
            <a:chExt cx="1924395" cy="12926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2C9305-1DEB-4E51-9BE8-203956BE58C2}"/>
                </a:ext>
              </a:extLst>
            </p:cNvPr>
            <p:cNvSpPr txBox="1"/>
            <p:nvPr/>
          </p:nvSpPr>
          <p:spPr>
            <a:xfrm>
              <a:off x="3019946" y="4560313"/>
              <a:ext cx="19182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278401-97DC-498F-94D6-051D82AE947B}"/>
                </a:ext>
              </a:extLst>
            </p:cNvPr>
            <p:cNvSpPr txBox="1"/>
            <p:nvPr/>
          </p:nvSpPr>
          <p:spPr>
            <a:xfrm>
              <a:off x="3013798" y="4283314"/>
              <a:ext cx="1924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E0FE0E-8607-4DCA-AB30-06B3C62E5C57}"/>
              </a:ext>
            </a:extLst>
          </p:cNvPr>
          <p:cNvGrpSpPr/>
          <p:nvPr/>
        </p:nvGrpSpPr>
        <p:grpSpPr>
          <a:xfrm>
            <a:off x="8223323" y="4543526"/>
            <a:ext cx="3070800" cy="1477328"/>
            <a:chOff x="3021852" y="4283314"/>
            <a:chExt cx="1917636" cy="14773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9103C1-6682-4BC8-868D-7F681AED1491}"/>
                </a:ext>
              </a:extLst>
            </p:cNvPr>
            <p:cNvSpPr txBox="1"/>
            <p:nvPr/>
          </p:nvSpPr>
          <p:spPr>
            <a:xfrm>
              <a:off x="3021852" y="4560313"/>
              <a:ext cx="19176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4183AB-BE12-4FBF-B0CE-620AB50F09FE}"/>
                </a:ext>
              </a:extLst>
            </p:cNvPr>
            <p:cNvSpPr txBox="1"/>
            <p:nvPr/>
          </p:nvSpPr>
          <p:spPr>
            <a:xfrm>
              <a:off x="3021853" y="4283314"/>
              <a:ext cx="191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2A04D1A-8C0F-42CB-B292-C8ADEE488995}"/>
              </a:ext>
            </a:extLst>
          </p:cNvPr>
          <p:cNvSpPr/>
          <p:nvPr/>
        </p:nvSpPr>
        <p:spPr>
          <a:xfrm>
            <a:off x="4409029" y="4635050"/>
            <a:ext cx="1155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B29802-3CE0-4376-9361-D1F93B9858B9}"/>
              </a:ext>
            </a:extLst>
          </p:cNvPr>
          <p:cNvSpPr/>
          <p:nvPr/>
        </p:nvSpPr>
        <p:spPr>
          <a:xfrm>
            <a:off x="6678998" y="4635050"/>
            <a:ext cx="1155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2C2313-C81E-4FF2-AA03-B02017C2E4A5}"/>
              </a:ext>
            </a:extLst>
          </p:cNvPr>
          <p:cNvSpPr/>
          <p:nvPr/>
        </p:nvSpPr>
        <p:spPr>
          <a:xfrm>
            <a:off x="4409029" y="2513916"/>
            <a:ext cx="1155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1667D5-3ADA-4D57-B7F0-8FD415014A6B}"/>
              </a:ext>
            </a:extLst>
          </p:cNvPr>
          <p:cNvSpPr/>
          <p:nvPr/>
        </p:nvSpPr>
        <p:spPr>
          <a:xfrm>
            <a:off x="6678998" y="2513916"/>
            <a:ext cx="1155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3966B7-DC2C-41F1-BD76-CE00A4484E2F}"/>
              </a:ext>
            </a:extLst>
          </p:cNvPr>
          <p:cNvSpPr txBox="1"/>
          <p:nvPr/>
        </p:nvSpPr>
        <p:spPr>
          <a:xfrm>
            <a:off x="5590309" y="1445602"/>
            <a:ext cx="1060972" cy="19083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801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11801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B5AA9B-5EC4-4340-98E3-3634CA814E29}"/>
              </a:ext>
            </a:extLst>
          </p:cNvPr>
          <p:cNvSpPr/>
          <p:nvPr/>
        </p:nvSpPr>
        <p:spPr>
          <a:xfrm>
            <a:off x="5119324" y="2984843"/>
            <a:ext cx="1934311" cy="193431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Block Arc 14">
            <a:extLst>
              <a:ext uri="{FF2B5EF4-FFF2-40B4-BE49-F238E27FC236}">
                <a16:creationId xmlns:a16="http://schemas.microsoft.com/office/drawing/2014/main" id="{9CDE6BEE-C90F-4377-A61F-A8FFFDB2B9C8}"/>
              </a:ext>
            </a:extLst>
          </p:cNvPr>
          <p:cNvSpPr/>
          <p:nvPr/>
        </p:nvSpPr>
        <p:spPr>
          <a:xfrm rot="16200000">
            <a:off x="5648189" y="3457458"/>
            <a:ext cx="892461" cy="89304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B2862D-3451-46FA-874A-80406118F8BF}"/>
              </a:ext>
            </a:extLst>
          </p:cNvPr>
          <p:cNvSpPr txBox="1"/>
          <p:nvPr/>
        </p:nvSpPr>
        <p:spPr>
          <a:xfrm>
            <a:off x="5563184" y="4490551"/>
            <a:ext cx="1060972" cy="19391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1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12001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3A7847-EDA4-457A-9D6A-3318CCC5F6E9}"/>
              </a:ext>
            </a:extLst>
          </p:cNvPr>
          <p:cNvGrpSpPr/>
          <p:nvPr/>
        </p:nvGrpSpPr>
        <p:grpSpPr>
          <a:xfrm>
            <a:off x="3725696" y="1779150"/>
            <a:ext cx="4740611" cy="3669269"/>
            <a:chOff x="2625429" y="1447801"/>
            <a:chExt cx="3880811" cy="3003777"/>
          </a:xfrm>
        </p:grpSpPr>
        <p:sp>
          <p:nvSpPr>
            <p:cNvPr id="4" name="Trapezoid 4">
              <a:extLst>
                <a:ext uri="{FF2B5EF4-FFF2-40B4-BE49-F238E27FC236}">
                  <a16:creationId xmlns:a16="http://schemas.microsoft.com/office/drawing/2014/main" id="{886D440F-F4D7-4950-A10B-7103E21955CC}"/>
                </a:ext>
              </a:extLst>
            </p:cNvPr>
            <p:cNvSpPr/>
            <p:nvPr/>
          </p:nvSpPr>
          <p:spPr>
            <a:xfrm>
              <a:off x="4028512" y="2438234"/>
              <a:ext cx="1080120" cy="2013344"/>
            </a:xfrm>
            <a:custGeom>
              <a:avLst/>
              <a:gdLst/>
              <a:ahLst/>
              <a:cxnLst/>
              <a:rect l="l" t="t" r="r" b="b"/>
              <a:pathLst>
                <a:path w="1080120" h="2013344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cubicBezTo>
                    <a:pt x="1080120" y="749650"/>
                    <a:pt x="960728" y="931355"/>
                    <a:pt x="785154" y="1018748"/>
                  </a:cubicBezTo>
                  <a:lnTo>
                    <a:pt x="972108" y="2013344"/>
                  </a:lnTo>
                  <a:lnTo>
                    <a:pt x="108012" y="2013344"/>
                  </a:lnTo>
                  <a:lnTo>
                    <a:pt x="294966" y="1018748"/>
                  </a:lnTo>
                  <a:cubicBezTo>
                    <a:pt x="119392" y="931355"/>
                    <a:pt x="0" y="749650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101600" dir="13500000">
                <a:prstClr val="black">
                  <a:alpha val="4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BCA41416-92B8-49F8-BE4A-FEE6AACBEF75}"/>
                </a:ext>
              </a:extLst>
            </p:cNvPr>
            <p:cNvSpPr/>
            <p:nvPr/>
          </p:nvSpPr>
          <p:spPr>
            <a:xfrm rot="20055640" flipH="1">
              <a:off x="5073700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2A822C-E4BB-4521-9394-C42C02BB0CF0}"/>
                </a:ext>
              </a:extLst>
            </p:cNvPr>
            <p:cNvSpPr/>
            <p:nvPr/>
          </p:nvSpPr>
          <p:spPr>
            <a:xfrm rot="1544360">
              <a:off x="2637759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7949373-8702-448F-9F01-3B8B9EACF0E0}"/>
                </a:ext>
              </a:extLst>
            </p:cNvPr>
            <p:cNvSpPr/>
            <p:nvPr/>
          </p:nvSpPr>
          <p:spPr>
            <a:xfrm rot="1544360" flipH="1" flipV="1">
              <a:off x="5061370" y="334536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F6796B0-45C1-4D95-83CF-4EED68F5E4D6}"/>
                </a:ext>
              </a:extLst>
            </p:cNvPr>
            <p:cNvSpPr/>
            <p:nvPr/>
          </p:nvSpPr>
          <p:spPr>
            <a:xfrm rot="20055640" flipV="1">
              <a:off x="2625429" y="335298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37F08D-8942-4A3F-B18A-682222A42C6C}"/>
                </a:ext>
              </a:extLst>
            </p:cNvPr>
            <p:cNvSpPr txBox="1"/>
            <p:nvPr/>
          </p:nvSpPr>
          <p:spPr>
            <a:xfrm>
              <a:off x="2724129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91C82D-3CBA-4D1B-8AE9-00A92F4FA6D7}"/>
                </a:ext>
              </a:extLst>
            </p:cNvPr>
            <p:cNvSpPr txBox="1"/>
            <p:nvPr/>
          </p:nvSpPr>
          <p:spPr>
            <a:xfrm>
              <a:off x="5868144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908BC5-C322-41E0-9C52-8F2F5E9456DB}"/>
                </a:ext>
              </a:extLst>
            </p:cNvPr>
            <p:cNvSpPr txBox="1"/>
            <p:nvPr/>
          </p:nvSpPr>
          <p:spPr>
            <a:xfrm>
              <a:off x="5860524" y="363463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CB8992-FBBD-4DE3-80F2-CBA84E4EDB07}"/>
                </a:ext>
              </a:extLst>
            </p:cNvPr>
            <p:cNvSpPr txBox="1"/>
            <p:nvPr/>
          </p:nvSpPr>
          <p:spPr>
            <a:xfrm>
              <a:off x="2707412" y="3640227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3BAC5D-270F-4205-B5C7-9A37FB5FD183}"/>
                </a:ext>
              </a:extLst>
            </p:cNvPr>
            <p:cNvSpPr txBox="1"/>
            <p:nvPr/>
          </p:nvSpPr>
          <p:spPr>
            <a:xfrm>
              <a:off x="3466003" y="1447801"/>
              <a:ext cx="2211993" cy="37793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Contents  Title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8CEFEC-4A55-4703-A6D8-E013D22A4BC5}"/>
              </a:ext>
            </a:extLst>
          </p:cNvPr>
          <p:cNvGrpSpPr/>
          <p:nvPr/>
        </p:nvGrpSpPr>
        <p:grpSpPr>
          <a:xfrm>
            <a:off x="8396959" y="1477535"/>
            <a:ext cx="2970277" cy="889421"/>
            <a:chOff x="2530759" y="1759421"/>
            <a:chExt cx="1681202" cy="8894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F72D61-69F3-4BCE-BB04-FF7C8677C43E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E822D0-FACF-4702-9C06-224E959B76AA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184953-C937-4586-A6D1-9ADB2810E5F7}"/>
              </a:ext>
            </a:extLst>
          </p:cNvPr>
          <p:cNvGrpSpPr/>
          <p:nvPr/>
        </p:nvGrpSpPr>
        <p:grpSpPr>
          <a:xfrm>
            <a:off x="8396959" y="3586644"/>
            <a:ext cx="2970277" cy="889421"/>
            <a:chOff x="2530759" y="1759421"/>
            <a:chExt cx="1681202" cy="8894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F1D893-6D52-4870-AA6B-97779CD98795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C3CABF-F386-42B3-978F-700461C6B213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2CDF1E-DC73-4B84-9A43-43065D76B751}"/>
              </a:ext>
            </a:extLst>
          </p:cNvPr>
          <p:cNvGrpSpPr/>
          <p:nvPr/>
        </p:nvGrpSpPr>
        <p:grpSpPr>
          <a:xfrm>
            <a:off x="824762" y="3159626"/>
            <a:ext cx="3020152" cy="889421"/>
            <a:chOff x="2530759" y="1759421"/>
            <a:chExt cx="1681202" cy="8894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D7CE70-E585-458D-B888-896763C758D6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53456A-25B8-4436-ABA4-2B6383C100E3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C65683-8478-4C27-B1D9-CDDF19CC8E6F}"/>
              </a:ext>
            </a:extLst>
          </p:cNvPr>
          <p:cNvGrpSpPr/>
          <p:nvPr/>
        </p:nvGrpSpPr>
        <p:grpSpPr>
          <a:xfrm>
            <a:off x="824762" y="5268735"/>
            <a:ext cx="3020152" cy="889421"/>
            <a:chOff x="2530759" y="1759421"/>
            <a:chExt cx="1681202" cy="8894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5EC3D9-B659-41EF-B754-3D4654F3A0C3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AC2A17-2133-4992-8A68-B0F03CB189AC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6" name="Block Arc 31">
            <a:extLst>
              <a:ext uri="{FF2B5EF4-FFF2-40B4-BE49-F238E27FC236}">
                <a16:creationId xmlns:a16="http://schemas.microsoft.com/office/drawing/2014/main" id="{430434B6-45E6-4E2A-A83D-B81AD70742DF}"/>
              </a:ext>
            </a:extLst>
          </p:cNvPr>
          <p:cNvSpPr/>
          <p:nvPr/>
        </p:nvSpPr>
        <p:spPr>
          <a:xfrm>
            <a:off x="5870338" y="3409646"/>
            <a:ext cx="577441" cy="63940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81515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50CDD3-F4A8-4ED7-B007-403B1E9E2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094900-26A8-4B92-B543-A69525D7DB8C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95A663-3823-4445-9858-E1A3D5AB996E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54D3FC-C149-4C54-B991-BC7EF2E77B6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5F88A57-FE39-440A-AEDE-FF0DCE11720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424D3FD-322B-43EC-BE59-9089353806E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179566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3DD296-2E77-4FCE-9CBC-F682BCAA5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4432"/>
              </p:ext>
            </p:extLst>
          </p:nvPr>
        </p:nvGraphicFramePr>
        <p:xfrm>
          <a:off x="914400" y="1558409"/>
          <a:ext cx="10378352" cy="458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9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kern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kern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4F54A-F28C-4786-8777-D1E308E31951}"/>
              </a:ext>
            </a:extLst>
          </p:cNvPr>
          <p:cNvGrpSpPr/>
          <p:nvPr/>
        </p:nvGrpSpPr>
        <p:grpSpPr>
          <a:xfrm rot="16200000">
            <a:off x="5509527" y="2504358"/>
            <a:ext cx="1193016" cy="879085"/>
            <a:chOff x="3352620" y="2401127"/>
            <a:chExt cx="1954451" cy="1440160"/>
          </a:xfrm>
          <a:solidFill>
            <a:schemeClr val="bg1"/>
          </a:solidFill>
        </p:grpSpPr>
        <p:sp>
          <p:nvSpPr>
            <p:cNvPr id="4" name="Rounded Rectangle 19">
              <a:extLst>
                <a:ext uri="{FF2B5EF4-FFF2-40B4-BE49-F238E27FC236}">
                  <a16:creationId xmlns:a16="http://schemas.microsoft.com/office/drawing/2014/main" id="{86447F97-C06A-45E1-B8B0-AEA73C8A086C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BD3DA5-8341-41D2-A426-194E6B2CE6CC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3811FB8-1D0B-4544-B34C-39FC221FFA26}"/>
              </a:ext>
            </a:extLst>
          </p:cNvPr>
          <p:cNvGrpSpPr/>
          <p:nvPr/>
        </p:nvGrpSpPr>
        <p:grpSpPr>
          <a:xfrm rot="19800000">
            <a:off x="6300501" y="3002616"/>
            <a:ext cx="1193013" cy="879087"/>
            <a:chOff x="3352621" y="2401127"/>
            <a:chExt cx="1954450" cy="1440160"/>
          </a:xfrm>
          <a:solidFill>
            <a:schemeClr val="bg1"/>
          </a:solidFill>
        </p:grpSpPr>
        <p:sp>
          <p:nvSpPr>
            <p:cNvPr id="7" name="Rounded Rectangle 22">
              <a:extLst>
                <a:ext uri="{FF2B5EF4-FFF2-40B4-BE49-F238E27FC236}">
                  <a16:creationId xmlns:a16="http://schemas.microsoft.com/office/drawing/2014/main" id="{F9137913-F8B2-468F-AC32-25FED45E66B1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637B7C-8311-4318-961E-A31512D05439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356706-0887-43B0-A5AA-305D9FA049CB}"/>
              </a:ext>
            </a:extLst>
          </p:cNvPr>
          <p:cNvGrpSpPr/>
          <p:nvPr/>
        </p:nvGrpSpPr>
        <p:grpSpPr>
          <a:xfrm rot="12600000">
            <a:off x="4727325" y="3002616"/>
            <a:ext cx="1193014" cy="879087"/>
            <a:chOff x="3352622" y="2401122"/>
            <a:chExt cx="1954454" cy="1440160"/>
          </a:xfrm>
          <a:solidFill>
            <a:schemeClr val="bg1"/>
          </a:solidFill>
        </p:grpSpPr>
        <p:sp>
          <p:nvSpPr>
            <p:cNvPr id="10" name="Rounded Rectangle 25">
              <a:extLst>
                <a:ext uri="{FF2B5EF4-FFF2-40B4-BE49-F238E27FC236}">
                  <a16:creationId xmlns:a16="http://schemas.microsoft.com/office/drawing/2014/main" id="{206B30C4-F23F-4A0A-8AE7-2B8492841BFD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519EE3-F57F-4404-828A-524FD3B7F7DC}"/>
                </a:ext>
              </a:extLst>
            </p:cNvPr>
            <p:cNvSpPr/>
            <p:nvPr/>
          </p:nvSpPr>
          <p:spPr>
            <a:xfrm rot="18900000">
              <a:off x="3352622" y="2905184"/>
              <a:ext cx="432049" cy="432049"/>
            </a:xfrm>
            <a:prstGeom prst="rect">
              <a:avLst/>
            </a:prstGeom>
            <a:solidFill>
              <a:schemeClr val="accent4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CF34CF-4AE1-493E-B835-289C23B746B6}"/>
              </a:ext>
            </a:extLst>
          </p:cNvPr>
          <p:cNvGrpSpPr/>
          <p:nvPr/>
        </p:nvGrpSpPr>
        <p:grpSpPr>
          <a:xfrm rot="5400000">
            <a:off x="5509527" y="4456101"/>
            <a:ext cx="1193016" cy="879085"/>
            <a:chOff x="3352620" y="2401127"/>
            <a:chExt cx="1954451" cy="1440160"/>
          </a:xfrm>
        </p:grpSpPr>
        <p:sp>
          <p:nvSpPr>
            <p:cNvPr id="13" name="Rounded Rectangle 30">
              <a:extLst>
                <a:ext uri="{FF2B5EF4-FFF2-40B4-BE49-F238E27FC236}">
                  <a16:creationId xmlns:a16="http://schemas.microsoft.com/office/drawing/2014/main" id="{6223C65B-CB8F-4C44-A69C-54DA4EED3A7E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164846-DB46-4204-9E53-1A29EA6B943F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3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770EE8-06C4-4EE5-A0C9-BD82EF23D700}"/>
              </a:ext>
            </a:extLst>
          </p:cNvPr>
          <p:cNvGrpSpPr/>
          <p:nvPr/>
        </p:nvGrpSpPr>
        <p:grpSpPr>
          <a:xfrm rot="9000000">
            <a:off x="4715850" y="3946369"/>
            <a:ext cx="1193013" cy="879087"/>
            <a:chOff x="3352621" y="2401127"/>
            <a:chExt cx="1954450" cy="1440160"/>
          </a:xfrm>
        </p:grpSpPr>
        <p:sp>
          <p:nvSpPr>
            <p:cNvPr id="16" name="Rounded Rectangle 33">
              <a:extLst>
                <a:ext uri="{FF2B5EF4-FFF2-40B4-BE49-F238E27FC236}">
                  <a16:creationId xmlns:a16="http://schemas.microsoft.com/office/drawing/2014/main" id="{447029E4-F74C-4A18-A710-8FADAEB11854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4E663-FCFD-44CD-8EAE-93BCD68DB70E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4A0912-092B-4495-A935-7DB5B3E256CA}"/>
              </a:ext>
            </a:extLst>
          </p:cNvPr>
          <p:cNvGrpSpPr/>
          <p:nvPr/>
        </p:nvGrpSpPr>
        <p:grpSpPr>
          <a:xfrm rot="1800000">
            <a:off x="6289024" y="3946369"/>
            <a:ext cx="1193016" cy="879087"/>
            <a:chOff x="3352621" y="2401122"/>
            <a:chExt cx="1954455" cy="1440160"/>
          </a:xfrm>
        </p:grpSpPr>
        <p:sp>
          <p:nvSpPr>
            <p:cNvPr id="19" name="Rounded Rectangle 36">
              <a:extLst>
                <a:ext uri="{FF2B5EF4-FFF2-40B4-BE49-F238E27FC236}">
                  <a16:creationId xmlns:a16="http://schemas.microsoft.com/office/drawing/2014/main" id="{4F4A3CBF-1FCF-4EA6-9E69-5631C0B1DEC5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554591-3E39-48B1-8A46-14A128AEE92D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1" name="Parallelogram 15">
            <a:extLst>
              <a:ext uri="{FF2B5EF4-FFF2-40B4-BE49-F238E27FC236}">
                <a16:creationId xmlns:a16="http://schemas.microsoft.com/office/drawing/2014/main" id="{C54FB3C3-879F-47F9-922C-2B3F66BDAEFF}"/>
              </a:ext>
            </a:extLst>
          </p:cNvPr>
          <p:cNvSpPr/>
          <p:nvPr/>
        </p:nvSpPr>
        <p:spPr>
          <a:xfrm flipH="1">
            <a:off x="5878746" y="4845944"/>
            <a:ext cx="430952" cy="43095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847CB17D-F03B-44D6-8BED-2E2ED7635D00}"/>
              </a:ext>
            </a:extLst>
          </p:cNvPr>
          <p:cNvSpPr/>
          <p:nvPr/>
        </p:nvSpPr>
        <p:spPr>
          <a:xfrm>
            <a:off x="6864697" y="4272159"/>
            <a:ext cx="382199" cy="3810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DE8FFDB4-615E-4C6B-A330-9F297120D955}"/>
              </a:ext>
            </a:extLst>
          </p:cNvPr>
          <p:cNvSpPr/>
          <p:nvPr/>
        </p:nvSpPr>
        <p:spPr>
          <a:xfrm>
            <a:off x="5033084" y="3189764"/>
            <a:ext cx="306232" cy="40526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898C55FF-4B19-4B83-91B2-E0E3235B9B6C}"/>
              </a:ext>
            </a:extLst>
          </p:cNvPr>
          <p:cNvSpPr/>
          <p:nvPr/>
        </p:nvSpPr>
        <p:spPr>
          <a:xfrm>
            <a:off x="5912352" y="2571074"/>
            <a:ext cx="416886" cy="42384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E3309914-0840-4BB2-A94E-B90810C36E36}"/>
              </a:ext>
            </a:extLst>
          </p:cNvPr>
          <p:cNvSpPr/>
          <p:nvPr/>
        </p:nvSpPr>
        <p:spPr>
          <a:xfrm rot="2700000">
            <a:off x="5003043" y="4175488"/>
            <a:ext cx="320402" cy="5744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372CF4F4-7212-4F18-8BC7-1178184DAA68}"/>
              </a:ext>
            </a:extLst>
          </p:cNvPr>
          <p:cNvSpPr/>
          <p:nvPr/>
        </p:nvSpPr>
        <p:spPr>
          <a:xfrm flipH="1">
            <a:off x="6798387" y="3193150"/>
            <a:ext cx="471930" cy="3893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BDC78953-12FF-455E-9D9B-AA0AD231C928}"/>
              </a:ext>
            </a:extLst>
          </p:cNvPr>
          <p:cNvSpPr/>
          <p:nvPr/>
        </p:nvSpPr>
        <p:spPr>
          <a:xfrm rot="10800000">
            <a:off x="1285279" y="1942868"/>
            <a:ext cx="3312000" cy="444529"/>
          </a:xfrm>
          <a:prstGeom prst="roundRect">
            <a:avLst>
              <a:gd name="adj" fmla="val 24288"/>
            </a:avLst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C4712D16-1561-4D11-907E-1D8E47E661CE}"/>
              </a:ext>
            </a:extLst>
          </p:cNvPr>
          <p:cNvSpPr/>
          <p:nvPr/>
        </p:nvSpPr>
        <p:spPr>
          <a:xfrm rot="10800000">
            <a:off x="988728" y="3107643"/>
            <a:ext cx="3312000" cy="444529"/>
          </a:xfrm>
          <a:prstGeom prst="roundRect">
            <a:avLst>
              <a:gd name="adj" fmla="val 15717"/>
            </a:avLst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E6BF145C-67CE-4352-8800-4806C2919E63}"/>
              </a:ext>
            </a:extLst>
          </p:cNvPr>
          <p:cNvSpPr/>
          <p:nvPr/>
        </p:nvSpPr>
        <p:spPr>
          <a:xfrm rot="10800000">
            <a:off x="713207" y="4266537"/>
            <a:ext cx="3312000" cy="444529"/>
          </a:xfrm>
          <a:prstGeom prst="roundRect">
            <a:avLst>
              <a:gd name="adj" fmla="val 26430"/>
            </a:avLst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14">
            <a:extLst>
              <a:ext uri="{FF2B5EF4-FFF2-40B4-BE49-F238E27FC236}">
                <a16:creationId xmlns:a16="http://schemas.microsoft.com/office/drawing/2014/main" id="{BD9B7FAA-3246-4978-8EC5-E220424B7A5D}"/>
              </a:ext>
            </a:extLst>
          </p:cNvPr>
          <p:cNvSpPr/>
          <p:nvPr/>
        </p:nvSpPr>
        <p:spPr>
          <a:xfrm>
            <a:off x="8166794" y="2773535"/>
            <a:ext cx="3312000" cy="444529"/>
          </a:xfrm>
          <a:prstGeom prst="roundRect">
            <a:avLst>
              <a:gd name="adj" fmla="val 17859"/>
            </a:avLst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ounded Rectangle 15">
            <a:extLst>
              <a:ext uri="{FF2B5EF4-FFF2-40B4-BE49-F238E27FC236}">
                <a16:creationId xmlns:a16="http://schemas.microsoft.com/office/drawing/2014/main" id="{34287380-D8C0-4346-BABB-A542F5AEE5AD}"/>
              </a:ext>
            </a:extLst>
          </p:cNvPr>
          <p:cNvSpPr/>
          <p:nvPr/>
        </p:nvSpPr>
        <p:spPr>
          <a:xfrm>
            <a:off x="7862007" y="3932429"/>
            <a:ext cx="3312000" cy="444529"/>
          </a:xfrm>
          <a:prstGeom prst="roundRect">
            <a:avLst>
              <a:gd name="adj" fmla="val 15717"/>
            </a:avLst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F4EFE6D1-4E16-48DD-A0D9-5D60F06BB6A7}"/>
              </a:ext>
            </a:extLst>
          </p:cNvPr>
          <p:cNvSpPr/>
          <p:nvPr/>
        </p:nvSpPr>
        <p:spPr>
          <a:xfrm>
            <a:off x="7557221" y="5091322"/>
            <a:ext cx="3312000" cy="444529"/>
          </a:xfrm>
          <a:prstGeom prst="roundRect">
            <a:avLst>
              <a:gd name="adj" fmla="val 17859"/>
            </a:avLst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354DC5-650C-49BB-B208-36D01A115C91}"/>
              </a:ext>
            </a:extLst>
          </p:cNvPr>
          <p:cNvSpPr txBox="1"/>
          <p:nvPr/>
        </p:nvSpPr>
        <p:spPr>
          <a:xfrm>
            <a:off x="1421146" y="2024487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32CE03-7E24-4C00-810F-2B3591E678D2}"/>
              </a:ext>
            </a:extLst>
          </p:cNvPr>
          <p:cNvSpPr txBox="1"/>
          <p:nvPr/>
        </p:nvSpPr>
        <p:spPr>
          <a:xfrm>
            <a:off x="1145625" y="3191409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9C6648-864C-421B-AF78-B3356464059E}"/>
              </a:ext>
            </a:extLst>
          </p:cNvPr>
          <p:cNvSpPr txBox="1"/>
          <p:nvPr/>
        </p:nvSpPr>
        <p:spPr>
          <a:xfrm>
            <a:off x="849073" y="4350303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499E34-5524-4F40-8C87-A8ADE5EF060C}"/>
              </a:ext>
            </a:extLst>
          </p:cNvPr>
          <p:cNvSpPr txBox="1"/>
          <p:nvPr/>
        </p:nvSpPr>
        <p:spPr>
          <a:xfrm>
            <a:off x="8289098" y="2857300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090F5D-9DF4-4B8C-902D-E54BCA876E6A}"/>
              </a:ext>
            </a:extLst>
          </p:cNvPr>
          <p:cNvSpPr txBox="1"/>
          <p:nvPr/>
        </p:nvSpPr>
        <p:spPr>
          <a:xfrm>
            <a:off x="7980579" y="4016194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A4DEA4-4E87-450C-9AD9-CFA12108004F}"/>
              </a:ext>
            </a:extLst>
          </p:cNvPr>
          <p:cNvSpPr txBox="1"/>
          <p:nvPr/>
        </p:nvSpPr>
        <p:spPr>
          <a:xfrm>
            <a:off x="7672060" y="5175087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5CA0C3-E0BE-489F-8511-A6A26AB2E967}"/>
              </a:ext>
            </a:extLst>
          </p:cNvPr>
          <p:cNvSpPr txBox="1"/>
          <p:nvPr/>
        </p:nvSpPr>
        <p:spPr>
          <a:xfrm>
            <a:off x="8327409" y="3308445"/>
            <a:ext cx="31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Presentation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CC1242-BED1-43A2-9C62-1298EAD02E1D}"/>
              </a:ext>
            </a:extLst>
          </p:cNvPr>
          <p:cNvSpPr txBox="1"/>
          <p:nvPr/>
        </p:nvSpPr>
        <p:spPr>
          <a:xfrm>
            <a:off x="8041766" y="4460723"/>
            <a:ext cx="31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Presentation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F47668-FBAA-4F53-B7A5-4E5884DDB80E}"/>
              </a:ext>
            </a:extLst>
          </p:cNvPr>
          <p:cNvSpPr txBox="1"/>
          <p:nvPr/>
        </p:nvSpPr>
        <p:spPr>
          <a:xfrm>
            <a:off x="1358867" y="2469017"/>
            <a:ext cx="31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Presentation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FBB6D-A38E-4D88-8B8E-4B9CA394BDF8}"/>
              </a:ext>
            </a:extLst>
          </p:cNvPr>
          <p:cNvSpPr txBox="1"/>
          <p:nvPr/>
        </p:nvSpPr>
        <p:spPr>
          <a:xfrm>
            <a:off x="1040216" y="3642554"/>
            <a:ext cx="31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Presentation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64118C-1264-407D-B8AB-CF53DD4402F1}"/>
              </a:ext>
            </a:extLst>
          </p:cNvPr>
          <p:cNvSpPr txBox="1"/>
          <p:nvPr/>
        </p:nvSpPr>
        <p:spPr>
          <a:xfrm>
            <a:off x="793514" y="4816091"/>
            <a:ext cx="31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A83236-47E7-47ED-B7F4-3DEB031549B8}"/>
              </a:ext>
            </a:extLst>
          </p:cNvPr>
          <p:cNvSpPr txBox="1"/>
          <p:nvPr/>
        </p:nvSpPr>
        <p:spPr>
          <a:xfrm>
            <a:off x="1956327" y="5002359"/>
            <a:ext cx="8279346" cy="49244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60DE5-D275-4D9E-A4E2-F0F3CB7D90ED}"/>
              </a:ext>
            </a:extLst>
          </p:cNvPr>
          <p:cNvSpPr txBox="1"/>
          <p:nvPr/>
        </p:nvSpPr>
        <p:spPr>
          <a:xfrm>
            <a:off x="2035104" y="5771741"/>
            <a:ext cx="81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9D51A-B90D-4B0A-B205-E2E0EB1905FC}"/>
              </a:ext>
            </a:extLst>
          </p:cNvPr>
          <p:cNvSpPr txBox="1"/>
          <p:nvPr/>
        </p:nvSpPr>
        <p:spPr>
          <a:xfrm>
            <a:off x="429188" y="77435"/>
            <a:ext cx="46714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Callout 10">
            <a:extLst>
              <a:ext uri="{FF2B5EF4-FFF2-40B4-BE49-F238E27FC236}">
                <a16:creationId xmlns:a16="http://schemas.microsoft.com/office/drawing/2014/main" id="{D1051960-0C50-4F7D-9788-69A075D5A66A}"/>
              </a:ext>
            </a:extLst>
          </p:cNvPr>
          <p:cNvSpPr/>
          <p:nvPr/>
        </p:nvSpPr>
        <p:spPr>
          <a:xfrm>
            <a:off x="1268052" y="4536087"/>
            <a:ext cx="675048" cy="6750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Callout 11">
            <a:extLst>
              <a:ext uri="{FF2B5EF4-FFF2-40B4-BE49-F238E27FC236}">
                <a16:creationId xmlns:a16="http://schemas.microsoft.com/office/drawing/2014/main" id="{113BDB2B-391E-4DA4-BDA6-8849E204EFD0}"/>
              </a:ext>
            </a:extLst>
          </p:cNvPr>
          <p:cNvSpPr/>
          <p:nvPr/>
        </p:nvSpPr>
        <p:spPr>
          <a:xfrm>
            <a:off x="2982939" y="4536087"/>
            <a:ext cx="675048" cy="67504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Callout 11">
            <a:extLst>
              <a:ext uri="{FF2B5EF4-FFF2-40B4-BE49-F238E27FC236}">
                <a16:creationId xmlns:a16="http://schemas.microsoft.com/office/drawing/2014/main" id="{1C2A2E87-4174-4D20-81D3-D56D4C08B4D8}"/>
              </a:ext>
            </a:extLst>
          </p:cNvPr>
          <p:cNvSpPr/>
          <p:nvPr/>
        </p:nvSpPr>
        <p:spPr>
          <a:xfrm>
            <a:off x="4697826" y="4536087"/>
            <a:ext cx="675048" cy="67504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ADC0575-357B-4230-ABD0-D2A04FF06D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04388"/>
              </p:ext>
            </p:extLst>
          </p:nvPr>
        </p:nvGraphicFramePr>
        <p:xfrm>
          <a:off x="6132005" y="1647114"/>
          <a:ext cx="5208265" cy="372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2">
            <a:extLst>
              <a:ext uri="{FF2B5EF4-FFF2-40B4-BE49-F238E27FC236}">
                <a16:creationId xmlns:a16="http://schemas.microsoft.com/office/drawing/2014/main" id="{92CBA685-009E-40F1-ABD4-788BC6037A13}"/>
              </a:ext>
            </a:extLst>
          </p:cNvPr>
          <p:cNvGrpSpPr/>
          <p:nvPr/>
        </p:nvGrpSpPr>
        <p:grpSpPr>
          <a:xfrm>
            <a:off x="6404467" y="5351766"/>
            <a:ext cx="4663341" cy="606842"/>
            <a:chOff x="6503792" y="5294163"/>
            <a:chExt cx="4663341" cy="6068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8126CC-091D-446C-A7DA-6861AAD9F281}"/>
                </a:ext>
              </a:extLst>
            </p:cNvPr>
            <p:cNvGrpSpPr/>
            <p:nvPr/>
          </p:nvGrpSpPr>
          <p:grpSpPr>
            <a:xfrm>
              <a:off x="6503792" y="5294163"/>
              <a:ext cx="1392409" cy="276999"/>
              <a:chOff x="587303" y="5861883"/>
              <a:chExt cx="1392409" cy="2769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BB4603-5781-40E1-8D56-3FC2A738AA99}"/>
                  </a:ext>
                </a:extLst>
              </p:cNvPr>
              <p:cNvSpPr/>
              <p:nvPr/>
            </p:nvSpPr>
            <p:spPr>
              <a:xfrm>
                <a:off x="587303" y="5932303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AB40D-ABA4-49A2-8F64-F864EF97EF49}"/>
                  </a:ext>
                </a:extLst>
              </p:cNvPr>
              <p:cNvSpPr txBox="1"/>
              <p:nvPr/>
            </p:nvSpPr>
            <p:spPr>
              <a:xfrm>
                <a:off x="735769" y="5861883"/>
                <a:ext cx="1243943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A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906CF4-436C-4817-9C9C-B3B3C09F57C3}"/>
                </a:ext>
              </a:extLst>
            </p:cNvPr>
            <p:cNvGrpSpPr/>
            <p:nvPr/>
          </p:nvGrpSpPr>
          <p:grpSpPr>
            <a:xfrm>
              <a:off x="8139258" y="5294163"/>
              <a:ext cx="1392409" cy="276999"/>
              <a:chOff x="2027462" y="5861883"/>
              <a:chExt cx="1392409" cy="27699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6FD8C1-6188-4631-9EF7-72877BBD8ACE}"/>
                  </a:ext>
                </a:extLst>
              </p:cNvPr>
              <p:cNvSpPr/>
              <p:nvPr/>
            </p:nvSpPr>
            <p:spPr>
              <a:xfrm>
                <a:off x="2027462" y="5932303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C0CB5A-BC98-4D17-9BF5-3E4AAD026870}"/>
                  </a:ext>
                </a:extLst>
              </p:cNvPr>
              <p:cNvSpPr txBox="1"/>
              <p:nvPr/>
            </p:nvSpPr>
            <p:spPr>
              <a:xfrm>
                <a:off x="2175928" y="5861883"/>
                <a:ext cx="1243943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B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F7B53A6-3AF5-4AE1-8B76-101847CBF2C4}"/>
                </a:ext>
              </a:extLst>
            </p:cNvPr>
            <p:cNvGrpSpPr/>
            <p:nvPr/>
          </p:nvGrpSpPr>
          <p:grpSpPr>
            <a:xfrm>
              <a:off x="9774724" y="5294163"/>
              <a:ext cx="1392409" cy="276999"/>
              <a:chOff x="3131840" y="5861883"/>
              <a:chExt cx="1392409" cy="2769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6F4D98-C285-48D7-9698-30DB96B61D9D}"/>
                  </a:ext>
                </a:extLst>
              </p:cNvPr>
              <p:cNvSpPr/>
              <p:nvPr/>
            </p:nvSpPr>
            <p:spPr>
              <a:xfrm>
                <a:off x="3131840" y="5932303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A93215-4712-4130-A268-07FF19873FD5}"/>
                  </a:ext>
                </a:extLst>
              </p:cNvPr>
              <p:cNvSpPr txBox="1"/>
              <p:nvPr/>
            </p:nvSpPr>
            <p:spPr>
              <a:xfrm>
                <a:off x="3280306" y="5861883"/>
                <a:ext cx="1243943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C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6A455A-5358-44C8-856D-B8537FEFEC85}"/>
                </a:ext>
              </a:extLst>
            </p:cNvPr>
            <p:cNvGrpSpPr/>
            <p:nvPr/>
          </p:nvGrpSpPr>
          <p:grpSpPr>
            <a:xfrm>
              <a:off x="6503792" y="5624006"/>
              <a:ext cx="1392409" cy="276999"/>
              <a:chOff x="2027462" y="5861883"/>
              <a:chExt cx="1392409" cy="27699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1D6984-93AB-4B4F-8280-A930955F785A}"/>
                  </a:ext>
                </a:extLst>
              </p:cNvPr>
              <p:cNvSpPr/>
              <p:nvPr/>
            </p:nvSpPr>
            <p:spPr>
              <a:xfrm>
                <a:off x="2027462" y="5932303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BEDE4C-C397-42AC-B7D1-65E13AFC7988}"/>
                  </a:ext>
                </a:extLst>
              </p:cNvPr>
              <p:cNvSpPr txBox="1"/>
              <p:nvPr/>
            </p:nvSpPr>
            <p:spPr>
              <a:xfrm>
                <a:off x="2175928" y="5861883"/>
                <a:ext cx="1243943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D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7A28AD1-A97B-4761-BCF3-98828D1C4871}"/>
                </a:ext>
              </a:extLst>
            </p:cNvPr>
            <p:cNvGrpSpPr/>
            <p:nvPr/>
          </p:nvGrpSpPr>
          <p:grpSpPr>
            <a:xfrm>
              <a:off x="8139258" y="5624006"/>
              <a:ext cx="1392409" cy="276999"/>
              <a:chOff x="3131840" y="5861883"/>
              <a:chExt cx="1392409" cy="27699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7DF165-1DEA-4489-BEBB-1A58971DE24F}"/>
                  </a:ext>
                </a:extLst>
              </p:cNvPr>
              <p:cNvSpPr/>
              <p:nvPr/>
            </p:nvSpPr>
            <p:spPr>
              <a:xfrm>
                <a:off x="3131840" y="5932303"/>
                <a:ext cx="152039" cy="14320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475726-ABBC-4ABF-9773-F9A41F03BE83}"/>
                  </a:ext>
                </a:extLst>
              </p:cNvPr>
              <p:cNvSpPr txBox="1"/>
              <p:nvPr/>
            </p:nvSpPr>
            <p:spPr>
              <a:xfrm>
                <a:off x="3280306" y="5861883"/>
                <a:ext cx="1243943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92653D-6004-4A19-B3A5-1A1816A2DB99}"/>
              </a:ext>
            </a:extLst>
          </p:cNvPr>
          <p:cNvGrpSpPr/>
          <p:nvPr/>
        </p:nvGrpSpPr>
        <p:grpSpPr>
          <a:xfrm>
            <a:off x="875684" y="1794409"/>
            <a:ext cx="5072189" cy="2462211"/>
            <a:chOff x="755576" y="3389650"/>
            <a:chExt cx="3831736" cy="246221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E1DA2F-82B7-4E8F-BDE5-550AE57BC50F}"/>
                </a:ext>
              </a:extLst>
            </p:cNvPr>
            <p:cNvSpPr txBox="1"/>
            <p:nvPr/>
          </p:nvSpPr>
          <p:spPr>
            <a:xfrm>
              <a:off x="755576" y="3728203"/>
              <a:ext cx="383173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62374C-01A9-4627-A540-A454A9B1C76C}"/>
                </a:ext>
              </a:extLst>
            </p:cNvPr>
            <p:cNvSpPr txBox="1"/>
            <p:nvPr/>
          </p:nvSpPr>
          <p:spPr>
            <a:xfrm>
              <a:off x="755576" y="3389650"/>
              <a:ext cx="383173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/>
                  </a:solidFill>
                  <a:cs typeface="Arial" pitchFamily="34" charset="0"/>
                </a:rPr>
                <a:t>Contents Title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0A504D6-351B-4049-8886-2B9CEC3E2A74}"/>
              </a:ext>
            </a:extLst>
          </p:cNvPr>
          <p:cNvSpPr txBox="1"/>
          <p:nvPr/>
        </p:nvSpPr>
        <p:spPr>
          <a:xfrm>
            <a:off x="957504" y="5412366"/>
            <a:ext cx="129614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7CDD87-DF44-4FD5-9AA6-50D2408AEB88}"/>
              </a:ext>
            </a:extLst>
          </p:cNvPr>
          <p:cNvSpPr txBox="1"/>
          <p:nvPr/>
        </p:nvSpPr>
        <p:spPr>
          <a:xfrm>
            <a:off x="2672391" y="5412366"/>
            <a:ext cx="129614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71F9DE-D148-48E4-86A1-1FA35290D955}"/>
              </a:ext>
            </a:extLst>
          </p:cNvPr>
          <p:cNvSpPr txBox="1"/>
          <p:nvPr/>
        </p:nvSpPr>
        <p:spPr>
          <a:xfrm>
            <a:off x="4387278" y="5412366"/>
            <a:ext cx="129614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51721B1E-8820-4357-B06E-6EF93161EE62}"/>
              </a:ext>
            </a:extLst>
          </p:cNvPr>
          <p:cNvSpPr/>
          <p:nvPr/>
        </p:nvSpPr>
        <p:spPr>
          <a:xfrm>
            <a:off x="1410107" y="470760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75626067-5AAA-4FA3-ABA5-E7C7E60A1EC9}"/>
              </a:ext>
            </a:extLst>
          </p:cNvPr>
          <p:cNvSpPr>
            <a:spLocks noChangeAspect="1"/>
          </p:cNvSpPr>
          <p:nvPr/>
        </p:nvSpPr>
        <p:spPr>
          <a:xfrm>
            <a:off x="4854442" y="469718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AD8A9597-4EBC-45FF-B2EE-D6938635C633}"/>
              </a:ext>
            </a:extLst>
          </p:cNvPr>
          <p:cNvSpPr>
            <a:spLocks noChangeAspect="1"/>
          </p:cNvSpPr>
          <p:nvPr/>
        </p:nvSpPr>
        <p:spPr>
          <a:xfrm>
            <a:off x="3129510" y="467779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4129F9-C7B5-4AC4-8F9B-79B8F0688658}"/>
              </a:ext>
            </a:extLst>
          </p:cNvPr>
          <p:cNvGrpSpPr/>
          <p:nvPr/>
        </p:nvGrpSpPr>
        <p:grpSpPr>
          <a:xfrm>
            <a:off x="882186" y="1931218"/>
            <a:ext cx="10404653" cy="4005215"/>
            <a:chOff x="882186" y="1931218"/>
            <a:chExt cx="10404653" cy="4005215"/>
          </a:xfrm>
        </p:grpSpPr>
        <p:sp>
          <p:nvSpPr>
            <p:cNvPr id="3" name="Right Arrow 5">
              <a:extLst>
                <a:ext uri="{FF2B5EF4-FFF2-40B4-BE49-F238E27FC236}">
                  <a16:creationId xmlns:a16="http://schemas.microsoft.com/office/drawing/2014/main" id="{8D9417B7-DC41-4FC5-BE19-98ECE0DCE300}"/>
                </a:ext>
              </a:extLst>
            </p:cNvPr>
            <p:cNvSpPr/>
            <p:nvPr/>
          </p:nvSpPr>
          <p:spPr>
            <a:xfrm>
              <a:off x="5720192" y="2067743"/>
              <a:ext cx="698780" cy="587871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ight Arrow 9">
              <a:extLst>
                <a:ext uri="{FF2B5EF4-FFF2-40B4-BE49-F238E27FC236}">
                  <a16:creationId xmlns:a16="http://schemas.microsoft.com/office/drawing/2014/main" id="{6647CE13-8EE4-406A-8408-00D6A5AB1AFC}"/>
                </a:ext>
              </a:extLst>
            </p:cNvPr>
            <p:cNvSpPr/>
            <p:nvPr/>
          </p:nvSpPr>
          <p:spPr>
            <a:xfrm>
              <a:off x="8502378" y="2067743"/>
              <a:ext cx="698780" cy="587871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그룹 31">
              <a:extLst>
                <a:ext uri="{FF2B5EF4-FFF2-40B4-BE49-F238E27FC236}">
                  <a16:creationId xmlns:a16="http://schemas.microsoft.com/office/drawing/2014/main" id="{B8A4B9A0-3BC7-418F-B30A-EDDBCA802CF9}"/>
                </a:ext>
              </a:extLst>
            </p:cNvPr>
            <p:cNvGrpSpPr/>
            <p:nvPr/>
          </p:nvGrpSpPr>
          <p:grpSpPr>
            <a:xfrm>
              <a:off x="3670141" y="1931218"/>
              <a:ext cx="2040787" cy="4005215"/>
              <a:chOff x="3260729" y="1864168"/>
              <a:chExt cx="2040787" cy="4005215"/>
            </a:xfrm>
          </p:grpSpPr>
          <p:sp>
            <p:nvSpPr>
              <p:cNvPr id="6" name="Rounded Rectangle 3">
                <a:extLst>
                  <a:ext uri="{FF2B5EF4-FFF2-40B4-BE49-F238E27FC236}">
                    <a16:creationId xmlns:a16="http://schemas.microsoft.com/office/drawing/2014/main" id="{5B2DBE79-A222-49E4-B6E0-6D0EA4002E1D}"/>
                  </a:ext>
                </a:extLst>
              </p:cNvPr>
              <p:cNvSpPr/>
              <p:nvPr/>
            </p:nvSpPr>
            <p:spPr>
              <a:xfrm>
                <a:off x="3260729" y="1864168"/>
                <a:ext cx="1728000" cy="100811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20247AC4-E6A2-4389-AA7B-FE0D4FE222AA}"/>
                  </a:ext>
                </a:extLst>
              </p:cNvPr>
              <p:cNvSpPr/>
              <p:nvPr/>
            </p:nvSpPr>
            <p:spPr>
              <a:xfrm>
                <a:off x="3501516" y="2557383"/>
                <a:ext cx="1800000" cy="33120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254709B-EEF7-401E-844A-013166CBA4AE}"/>
                  </a:ext>
                </a:extLst>
              </p:cNvPr>
              <p:cNvGrpSpPr/>
              <p:nvPr/>
            </p:nvGrpSpPr>
            <p:grpSpPr>
              <a:xfrm>
                <a:off x="3281729" y="1903116"/>
                <a:ext cx="1673645" cy="678649"/>
                <a:chOff x="3233964" y="1954419"/>
                <a:chExt cx="1410044" cy="678649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B1F5ADF-EC1B-4C6A-8345-FA817CF9126B}"/>
                    </a:ext>
                  </a:extLst>
                </p:cNvPr>
                <p:cNvSpPr txBox="1"/>
                <p:nvPr/>
              </p:nvSpPr>
              <p:spPr>
                <a:xfrm>
                  <a:off x="3233964" y="1954419"/>
                  <a:ext cx="14005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2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8B64058-DE8F-4F6E-A829-2643623FDA7E}"/>
                    </a:ext>
                  </a:extLst>
                </p:cNvPr>
                <p:cNvSpPr txBox="1"/>
                <p:nvPr/>
              </p:nvSpPr>
              <p:spPr>
                <a:xfrm>
                  <a:off x="3243489" y="2171403"/>
                  <a:ext cx="14005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Simple PowerPoint Presentation  </a:t>
                  </a:r>
                  <a:endParaRPr lang="ko-KR" altLang="en-US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F5C6034-DE63-4DE2-88E6-F6C4909E8F6F}"/>
                  </a:ext>
                </a:extLst>
              </p:cNvPr>
              <p:cNvGrpSpPr/>
              <p:nvPr/>
            </p:nvGrpSpPr>
            <p:grpSpPr>
              <a:xfrm>
                <a:off x="3648747" y="2761208"/>
                <a:ext cx="1583409" cy="2889234"/>
                <a:chOff x="2079598" y="4324401"/>
                <a:chExt cx="2490853" cy="288923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E96422F-16D9-4239-A3BC-5245CB81F634}"/>
                    </a:ext>
                  </a:extLst>
                </p:cNvPr>
                <p:cNvSpPr txBox="1"/>
                <p:nvPr/>
              </p:nvSpPr>
              <p:spPr>
                <a:xfrm>
                  <a:off x="2079598" y="4720645"/>
                  <a:ext cx="2455046" cy="2492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 can simply impress your audience and add a unique zing and appeal to your Presentations. 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Easy to change colors, photos. 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    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D6F846D-BF2B-4345-9066-C33BD5408C9B}"/>
                    </a:ext>
                  </a:extLst>
                </p:cNvPr>
                <p:cNvSpPr txBox="1"/>
                <p:nvPr/>
              </p:nvSpPr>
              <p:spPr>
                <a:xfrm>
                  <a:off x="2079600" y="4324401"/>
                  <a:ext cx="249085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Content  Here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4" name="그룹 1">
              <a:extLst>
                <a:ext uri="{FF2B5EF4-FFF2-40B4-BE49-F238E27FC236}">
                  <a16:creationId xmlns:a16="http://schemas.microsoft.com/office/drawing/2014/main" id="{E78EAC6D-98DD-46B9-9405-D90284D8778E}"/>
                </a:ext>
              </a:extLst>
            </p:cNvPr>
            <p:cNvGrpSpPr/>
            <p:nvPr/>
          </p:nvGrpSpPr>
          <p:grpSpPr>
            <a:xfrm>
              <a:off x="6458096" y="1931218"/>
              <a:ext cx="2040787" cy="4005215"/>
              <a:chOff x="6197842" y="1864168"/>
              <a:chExt cx="2040787" cy="4005215"/>
            </a:xfrm>
          </p:grpSpPr>
          <p:sp>
            <p:nvSpPr>
              <p:cNvPr id="15" name="Rounded Rectangle 7">
                <a:extLst>
                  <a:ext uri="{FF2B5EF4-FFF2-40B4-BE49-F238E27FC236}">
                    <a16:creationId xmlns:a16="http://schemas.microsoft.com/office/drawing/2014/main" id="{259376ED-B688-4373-B73C-8A09FFC0A916}"/>
                  </a:ext>
                </a:extLst>
              </p:cNvPr>
              <p:cNvSpPr/>
              <p:nvPr/>
            </p:nvSpPr>
            <p:spPr>
              <a:xfrm>
                <a:off x="6197842" y="1864168"/>
                <a:ext cx="1728000" cy="1008112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6" name="Rounded Rectangle 8">
                <a:extLst>
                  <a:ext uri="{FF2B5EF4-FFF2-40B4-BE49-F238E27FC236}">
                    <a16:creationId xmlns:a16="http://schemas.microsoft.com/office/drawing/2014/main" id="{328ECD0B-E8F1-4653-B40A-B297CA0011BA}"/>
                  </a:ext>
                </a:extLst>
              </p:cNvPr>
              <p:cNvSpPr/>
              <p:nvPr/>
            </p:nvSpPr>
            <p:spPr>
              <a:xfrm>
                <a:off x="6438629" y="2557383"/>
                <a:ext cx="1800000" cy="33120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81997C9-F4EA-4D41-88AC-5AF65D789572}"/>
                  </a:ext>
                </a:extLst>
              </p:cNvPr>
              <p:cNvGrpSpPr/>
              <p:nvPr/>
            </p:nvGrpSpPr>
            <p:grpSpPr>
              <a:xfrm>
                <a:off x="6224717" y="1903116"/>
                <a:ext cx="1673645" cy="678649"/>
                <a:chOff x="3233964" y="1954419"/>
                <a:chExt cx="1410044" cy="678649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5A24EA6-2DED-48E3-A496-13B90E5EEA90}"/>
                    </a:ext>
                  </a:extLst>
                </p:cNvPr>
                <p:cNvSpPr txBox="1"/>
                <p:nvPr/>
              </p:nvSpPr>
              <p:spPr>
                <a:xfrm>
                  <a:off x="3233964" y="1954419"/>
                  <a:ext cx="14005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2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C73F90-57F6-4C6D-BEBB-E5DD786D1BE3}"/>
                    </a:ext>
                  </a:extLst>
                </p:cNvPr>
                <p:cNvSpPr txBox="1"/>
                <p:nvPr/>
              </p:nvSpPr>
              <p:spPr>
                <a:xfrm>
                  <a:off x="3243489" y="2171403"/>
                  <a:ext cx="14005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Simple PowerPoint Presentation  </a:t>
                  </a:r>
                  <a:endParaRPr lang="ko-KR" altLang="en-US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9E8A405-C69B-4437-B9BC-D05708AE1F6A}"/>
                  </a:ext>
                </a:extLst>
              </p:cNvPr>
              <p:cNvGrpSpPr/>
              <p:nvPr/>
            </p:nvGrpSpPr>
            <p:grpSpPr>
              <a:xfrm>
                <a:off x="6583028" y="2761208"/>
                <a:ext cx="1583409" cy="2889234"/>
                <a:chOff x="2079598" y="4324401"/>
                <a:chExt cx="2490853" cy="2889234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2E76B3-40B8-4821-A4DC-14F3B68E49C9}"/>
                    </a:ext>
                  </a:extLst>
                </p:cNvPr>
                <p:cNvSpPr txBox="1"/>
                <p:nvPr/>
              </p:nvSpPr>
              <p:spPr>
                <a:xfrm>
                  <a:off x="2079598" y="4720645"/>
                  <a:ext cx="2455046" cy="2492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 can simply impress your audience and add a unique zing and appeal to your Presentations. 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Easy to change colors, photos. 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    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3554DAA-673A-4EB1-A231-9055C25EA217}"/>
                    </a:ext>
                  </a:extLst>
                </p:cNvPr>
                <p:cNvSpPr txBox="1"/>
                <p:nvPr/>
              </p:nvSpPr>
              <p:spPr>
                <a:xfrm>
                  <a:off x="2079600" y="4324401"/>
                  <a:ext cx="249085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Content  Here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3" name="그룹 46">
              <a:extLst>
                <a:ext uri="{FF2B5EF4-FFF2-40B4-BE49-F238E27FC236}">
                  <a16:creationId xmlns:a16="http://schemas.microsoft.com/office/drawing/2014/main" id="{A38E3BBC-FF22-4F09-9ED6-81613FC8159C}"/>
                </a:ext>
              </a:extLst>
            </p:cNvPr>
            <p:cNvGrpSpPr/>
            <p:nvPr/>
          </p:nvGrpSpPr>
          <p:grpSpPr>
            <a:xfrm>
              <a:off x="9246052" y="1931218"/>
              <a:ext cx="2040787" cy="4005215"/>
              <a:chOff x="9134953" y="1864168"/>
              <a:chExt cx="2040787" cy="4005215"/>
            </a:xfrm>
          </p:grpSpPr>
          <p:sp>
            <p:nvSpPr>
              <p:cNvPr id="24" name="Rounded Rectangle 11">
                <a:extLst>
                  <a:ext uri="{FF2B5EF4-FFF2-40B4-BE49-F238E27FC236}">
                    <a16:creationId xmlns:a16="http://schemas.microsoft.com/office/drawing/2014/main" id="{AF22529F-3FAB-4865-916B-446277B1E2FE}"/>
                  </a:ext>
                </a:extLst>
              </p:cNvPr>
              <p:cNvSpPr/>
              <p:nvPr/>
            </p:nvSpPr>
            <p:spPr>
              <a:xfrm>
                <a:off x="9134953" y="1864168"/>
                <a:ext cx="1728000" cy="100811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Rounded Rectangle 12">
                <a:extLst>
                  <a:ext uri="{FF2B5EF4-FFF2-40B4-BE49-F238E27FC236}">
                    <a16:creationId xmlns:a16="http://schemas.microsoft.com/office/drawing/2014/main" id="{F99E9286-C782-4C09-B116-F359A437F318}"/>
                  </a:ext>
                </a:extLst>
              </p:cNvPr>
              <p:cNvSpPr/>
              <p:nvPr/>
            </p:nvSpPr>
            <p:spPr>
              <a:xfrm>
                <a:off x="9375740" y="2557383"/>
                <a:ext cx="1800000" cy="33120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1833B79-6B8C-4BE4-BE15-CFDA0FE8F2F7}"/>
                  </a:ext>
                </a:extLst>
              </p:cNvPr>
              <p:cNvGrpSpPr/>
              <p:nvPr/>
            </p:nvGrpSpPr>
            <p:grpSpPr>
              <a:xfrm>
                <a:off x="9167705" y="1903116"/>
                <a:ext cx="1673645" cy="678649"/>
                <a:chOff x="3233964" y="1954419"/>
                <a:chExt cx="1410044" cy="678649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1AE9FE4-A49C-4C61-8664-6FA983486ECA}"/>
                    </a:ext>
                  </a:extLst>
                </p:cNvPr>
                <p:cNvSpPr txBox="1"/>
                <p:nvPr/>
              </p:nvSpPr>
              <p:spPr>
                <a:xfrm>
                  <a:off x="3233964" y="1954419"/>
                  <a:ext cx="14005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2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6AD0886-2459-41AF-BDAB-59436BB9E060}"/>
                    </a:ext>
                  </a:extLst>
                </p:cNvPr>
                <p:cNvSpPr txBox="1"/>
                <p:nvPr/>
              </p:nvSpPr>
              <p:spPr>
                <a:xfrm>
                  <a:off x="3243489" y="2171403"/>
                  <a:ext cx="14005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Simple PowerPoint Presentation  </a:t>
                  </a:r>
                  <a:endParaRPr lang="ko-KR" altLang="en-US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3B8AEDA-5A1D-444D-BEFB-707315728134}"/>
                  </a:ext>
                </a:extLst>
              </p:cNvPr>
              <p:cNvGrpSpPr/>
              <p:nvPr/>
            </p:nvGrpSpPr>
            <p:grpSpPr>
              <a:xfrm>
                <a:off x="9526834" y="2761208"/>
                <a:ext cx="1583409" cy="2889234"/>
                <a:chOff x="2079598" y="4324401"/>
                <a:chExt cx="2490853" cy="2889234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7938BBA-BC9E-496A-9F2F-4607B416F9A3}"/>
                    </a:ext>
                  </a:extLst>
                </p:cNvPr>
                <p:cNvSpPr txBox="1"/>
                <p:nvPr/>
              </p:nvSpPr>
              <p:spPr>
                <a:xfrm>
                  <a:off x="2079598" y="4720645"/>
                  <a:ext cx="2455046" cy="2492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 can simply impress your audience and add a unique zing and appeal to your Presentations. 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Easy to change colors, photos. 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    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2E518CC-F970-4FEC-98B9-99F3DA7B7D01}"/>
                    </a:ext>
                  </a:extLst>
                </p:cNvPr>
                <p:cNvSpPr txBox="1"/>
                <p:nvPr/>
              </p:nvSpPr>
              <p:spPr>
                <a:xfrm>
                  <a:off x="2079600" y="4324401"/>
                  <a:ext cx="249085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Content  Here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32" name="Right Arrow 5">
              <a:extLst>
                <a:ext uri="{FF2B5EF4-FFF2-40B4-BE49-F238E27FC236}">
                  <a16:creationId xmlns:a16="http://schemas.microsoft.com/office/drawing/2014/main" id="{288922B4-43CE-4A43-89E5-598C9CE86F1D}"/>
                </a:ext>
              </a:extLst>
            </p:cNvPr>
            <p:cNvSpPr/>
            <p:nvPr/>
          </p:nvSpPr>
          <p:spPr>
            <a:xfrm>
              <a:off x="2938005" y="2067743"/>
              <a:ext cx="698780" cy="587871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3" name="그룹 45">
              <a:extLst>
                <a:ext uri="{FF2B5EF4-FFF2-40B4-BE49-F238E27FC236}">
                  <a16:creationId xmlns:a16="http://schemas.microsoft.com/office/drawing/2014/main" id="{25C0B1CD-AFC1-4D74-A514-AA01CA4B3B3D}"/>
                </a:ext>
              </a:extLst>
            </p:cNvPr>
            <p:cNvGrpSpPr/>
            <p:nvPr/>
          </p:nvGrpSpPr>
          <p:grpSpPr>
            <a:xfrm>
              <a:off x="882186" y="1931218"/>
              <a:ext cx="2040787" cy="4005215"/>
              <a:chOff x="326708" y="1931217"/>
              <a:chExt cx="2040787" cy="4005215"/>
            </a:xfrm>
          </p:grpSpPr>
          <p:sp>
            <p:nvSpPr>
              <p:cNvPr id="34" name="Rounded Rectangle 3">
                <a:extLst>
                  <a:ext uri="{FF2B5EF4-FFF2-40B4-BE49-F238E27FC236}">
                    <a16:creationId xmlns:a16="http://schemas.microsoft.com/office/drawing/2014/main" id="{1FCE6163-42E1-4686-9334-EA13A155A499}"/>
                  </a:ext>
                </a:extLst>
              </p:cNvPr>
              <p:cNvSpPr/>
              <p:nvPr/>
            </p:nvSpPr>
            <p:spPr>
              <a:xfrm>
                <a:off x="326708" y="1931217"/>
                <a:ext cx="1728000" cy="1008112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" name="Rounded Rectangle 4">
                <a:extLst>
                  <a:ext uri="{FF2B5EF4-FFF2-40B4-BE49-F238E27FC236}">
                    <a16:creationId xmlns:a16="http://schemas.microsoft.com/office/drawing/2014/main" id="{61AC7073-A56A-4599-872D-7E27DAF27F5E}"/>
                  </a:ext>
                </a:extLst>
              </p:cNvPr>
              <p:cNvSpPr/>
              <p:nvPr/>
            </p:nvSpPr>
            <p:spPr>
              <a:xfrm>
                <a:off x="567495" y="2624432"/>
                <a:ext cx="1800000" cy="33120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grpSp>
            <p:nvGrpSpPr>
              <p:cNvPr id="36" name="Group 13">
                <a:extLst>
                  <a:ext uri="{FF2B5EF4-FFF2-40B4-BE49-F238E27FC236}">
                    <a16:creationId xmlns:a16="http://schemas.microsoft.com/office/drawing/2014/main" id="{D51752CE-221D-4BEB-8FE7-32469AB47B0A}"/>
                  </a:ext>
                </a:extLst>
              </p:cNvPr>
              <p:cNvGrpSpPr/>
              <p:nvPr/>
            </p:nvGrpSpPr>
            <p:grpSpPr>
              <a:xfrm>
                <a:off x="338741" y="1970165"/>
                <a:ext cx="1673645" cy="678649"/>
                <a:chOff x="3233964" y="1954419"/>
                <a:chExt cx="1410044" cy="678649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A85476-75AA-467C-8BA8-D9E9336001EF}"/>
                    </a:ext>
                  </a:extLst>
                </p:cNvPr>
                <p:cNvSpPr txBox="1"/>
                <p:nvPr/>
              </p:nvSpPr>
              <p:spPr>
                <a:xfrm>
                  <a:off x="3233964" y="1954419"/>
                  <a:ext cx="14005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2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F5FA517-1371-44D9-ACE4-287B2AD1DCF6}"/>
                    </a:ext>
                  </a:extLst>
                </p:cNvPr>
                <p:cNvSpPr txBox="1"/>
                <p:nvPr/>
              </p:nvSpPr>
              <p:spPr>
                <a:xfrm>
                  <a:off x="3243489" y="2171403"/>
                  <a:ext cx="14005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Simple PowerPoint Presentation  </a:t>
                  </a:r>
                  <a:endParaRPr lang="ko-KR" altLang="en-US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37" name="Group 22">
                <a:extLst>
                  <a:ext uri="{FF2B5EF4-FFF2-40B4-BE49-F238E27FC236}">
                    <a16:creationId xmlns:a16="http://schemas.microsoft.com/office/drawing/2014/main" id="{803AA543-459F-49C5-8E13-1C943BBCDEFF}"/>
                  </a:ext>
                </a:extLst>
              </p:cNvPr>
              <p:cNvGrpSpPr/>
              <p:nvPr/>
            </p:nvGrpSpPr>
            <p:grpSpPr>
              <a:xfrm>
                <a:off x="714726" y="2828257"/>
                <a:ext cx="1583409" cy="2889234"/>
                <a:chOff x="2079598" y="4324401"/>
                <a:chExt cx="2490853" cy="288923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60ADE31-A671-4146-9B15-642DC38DFD70}"/>
                    </a:ext>
                  </a:extLst>
                </p:cNvPr>
                <p:cNvSpPr txBox="1"/>
                <p:nvPr/>
              </p:nvSpPr>
              <p:spPr>
                <a:xfrm>
                  <a:off x="2079598" y="4720645"/>
                  <a:ext cx="2455046" cy="2492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 can simply impress your audience and add a unique zing and appeal to your Presentations. 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Easy to change colors, photos. 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    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1D921D-05EE-4AD2-A146-E6181492F292}"/>
                    </a:ext>
                  </a:extLst>
                </p:cNvPr>
                <p:cNvSpPr txBox="1"/>
                <p:nvPr/>
              </p:nvSpPr>
              <p:spPr>
                <a:xfrm>
                  <a:off x="2079600" y="4324401"/>
                  <a:ext cx="249085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Content  Here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BC5D9A-D095-41F7-9C75-981E9CE93C40}"/>
              </a:ext>
            </a:extLst>
          </p:cNvPr>
          <p:cNvSpPr txBox="1">
            <a:spLocks/>
          </p:cNvSpPr>
          <p:nvPr/>
        </p:nvSpPr>
        <p:spPr>
          <a:xfrm>
            <a:off x="512138" y="546622"/>
            <a:ext cx="6681141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accent3"/>
                </a:solidFill>
              </a:rPr>
              <a:t>Infographic Style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5F246A1-7035-429F-992E-542B4080B7F7}"/>
              </a:ext>
            </a:extLst>
          </p:cNvPr>
          <p:cNvSpPr/>
          <p:nvPr/>
        </p:nvSpPr>
        <p:spPr>
          <a:xfrm>
            <a:off x="0" y="3331387"/>
            <a:ext cx="7843736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8C7336A-FE67-47A2-A1C4-25663EADD320}"/>
              </a:ext>
            </a:extLst>
          </p:cNvPr>
          <p:cNvSpPr/>
          <p:nvPr/>
        </p:nvSpPr>
        <p:spPr>
          <a:xfrm>
            <a:off x="752475" y="4296237"/>
            <a:ext cx="6339200" cy="2088232"/>
          </a:xfrm>
          <a:prstGeom prst="roundRect">
            <a:avLst>
              <a:gd name="adj" fmla="val 845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FCEE3-AC3C-419E-9F7C-1F5637E0B0D3}"/>
              </a:ext>
            </a:extLst>
          </p:cNvPr>
          <p:cNvSpPr txBox="1"/>
          <p:nvPr/>
        </p:nvSpPr>
        <p:spPr>
          <a:xfrm>
            <a:off x="1000125" y="4555523"/>
            <a:ext cx="5843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8BE8B-0B70-4E30-9760-C1BF2B190ED1}"/>
              </a:ext>
            </a:extLst>
          </p:cNvPr>
          <p:cNvSpPr txBox="1"/>
          <p:nvPr/>
        </p:nvSpPr>
        <p:spPr>
          <a:xfrm>
            <a:off x="752475" y="3501536"/>
            <a:ext cx="6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3419B-2E5E-4B91-B458-D37DAF809C45}"/>
              </a:ext>
            </a:extLst>
          </p:cNvPr>
          <p:cNvSpPr txBox="1"/>
          <p:nvPr/>
        </p:nvSpPr>
        <p:spPr>
          <a:xfrm>
            <a:off x="609609" y="2660892"/>
            <a:ext cx="6482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cs typeface="Arial" pitchFamily="34" charset="0"/>
              </a:rPr>
              <a:t>L</a:t>
            </a:r>
            <a:r>
              <a:rPr lang="en-US" altLang="ko-KR" sz="1200" dirty="0"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47723-86FE-416F-8D73-219667221D34}"/>
              </a:ext>
            </a:extLst>
          </p:cNvPr>
          <p:cNvSpPr txBox="1"/>
          <p:nvPr/>
        </p:nvSpPr>
        <p:spPr>
          <a:xfrm>
            <a:off x="609609" y="1742423"/>
            <a:ext cx="64820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 DOLOR SIT AMET, CU USU AGAM INTEGRE IMPEDIT.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6DC67-22C7-49F3-AFE6-39594EF2D1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56914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B409561D-7715-4E33-9EE6-BA54DBADC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2551495"/>
            <a:ext cx="10506075" cy="2727292"/>
          </a:xfrm>
          <a:prstGeom prst="rightArrow">
            <a:avLst>
              <a:gd name="adj1" fmla="val 64144"/>
              <a:gd name="adj2" fmla="val 58161"/>
            </a:avLst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F7C78C44-0A41-462D-AA80-C22D5119EC74}"/>
              </a:ext>
            </a:extLst>
          </p:cNvPr>
          <p:cNvSpPr/>
          <p:nvPr/>
        </p:nvSpPr>
        <p:spPr>
          <a:xfrm>
            <a:off x="3550190" y="3319785"/>
            <a:ext cx="1918178" cy="12089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BF4031D0-931E-4E30-B3AA-A8755A69F4DB}"/>
              </a:ext>
            </a:extLst>
          </p:cNvPr>
          <p:cNvSpPr/>
          <p:nvPr/>
        </p:nvSpPr>
        <p:spPr>
          <a:xfrm>
            <a:off x="5668994" y="3319785"/>
            <a:ext cx="1918178" cy="12089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A3AC6349-6C23-4ACA-8F99-42AA6F1EA734}"/>
              </a:ext>
            </a:extLst>
          </p:cNvPr>
          <p:cNvSpPr/>
          <p:nvPr/>
        </p:nvSpPr>
        <p:spPr>
          <a:xfrm>
            <a:off x="7787798" y="3319785"/>
            <a:ext cx="1918178" cy="12089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0AD3E85B-2103-4C02-A5DD-34A338DA7208}"/>
              </a:ext>
            </a:extLst>
          </p:cNvPr>
          <p:cNvSpPr/>
          <p:nvPr/>
        </p:nvSpPr>
        <p:spPr>
          <a:xfrm>
            <a:off x="1431386" y="3319785"/>
            <a:ext cx="1918178" cy="12089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C0D9B8-AF2D-4E75-8195-42AA9F40451C}"/>
              </a:ext>
            </a:extLst>
          </p:cNvPr>
          <p:cNvGrpSpPr/>
          <p:nvPr/>
        </p:nvGrpSpPr>
        <p:grpSpPr>
          <a:xfrm>
            <a:off x="1750554" y="3457212"/>
            <a:ext cx="1279840" cy="915071"/>
            <a:chOff x="3233964" y="1954419"/>
            <a:chExt cx="1400519" cy="9150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A4EACC-9284-4DB9-932E-9BE377706C3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A1C42C-1A47-43A0-B2B0-EDB549E02489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FE06E-C764-442C-BA8C-7237330B5776}"/>
              </a:ext>
            </a:extLst>
          </p:cNvPr>
          <p:cNvGrpSpPr/>
          <p:nvPr/>
        </p:nvGrpSpPr>
        <p:grpSpPr>
          <a:xfrm>
            <a:off x="3869358" y="3457212"/>
            <a:ext cx="1279840" cy="915071"/>
            <a:chOff x="3233964" y="1954419"/>
            <a:chExt cx="1400519" cy="9150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8FA6AD-13A2-492B-838A-D18F2147F3E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8297A2-5289-48A2-8389-4022315FB0D7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47B3CD-48AB-41C4-AE99-D253CBFDDB90}"/>
              </a:ext>
            </a:extLst>
          </p:cNvPr>
          <p:cNvGrpSpPr/>
          <p:nvPr/>
        </p:nvGrpSpPr>
        <p:grpSpPr>
          <a:xfrm>
            <a:off x="5988162" y="3457212"/>
            <a:ext cx="1279840" cy="915071"/>
            <a:chOff x="3233964" y="1954419"/>
            <a:chExt cx="1400519" cy="91507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FE6898-8646-45D5-8B0E-58550FBBDCE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22BE93-6D78-4AE1-974D-983773B490E4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626E3-A32E-4DCD-A1F1-66C82ECC7D44}"/>
              </a:ext>
            </a:extLst>
          </p:cNvPr>
          <p:cNvGrpSpPr/>
          <p:nvPr/>
        </p:nvGrpSpPr>
        <p:grpSpPr>
          <a:xfrm>
            <a:off x="8106966" y="3457212"/>
            <a:ext cx="1279840" cy="915071"/>
            <a:chOff x="3233964" y="1954419"/>
            <a:chExt cx="1400519" cy="91507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D33872-9AC6-4530-AAAB-30F59AFCF66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6E1F19-76B9-4B58-B01F-AD7EC1785A2E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BD43C7-40E8-4FC9-823B-B3FED47F4898}"/>
              </a:ext>
            </a:extLst>
          </p:cNvPr>
          <p:cNvGrpSpPr/>
          <p:nvPr/>
        </p:nvGrpSpPr>
        <p:grpSpPr>
          <a:xfrm>
            <a:off x="1477133" y="4871183"/>
            <a:ext cx="1872431" cy="1107997"/>
            <a:chOff x="636587" y="3646109"/>
            <a:chExt cx="1899774" cy="1107997"/>
          </a:xfrm>
          <a:noFill/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0DC787-4E49-4EC4-87DA-BBF71B17786D}"/>
                </a:ext>
              </a:extLst>
            </p:cNvPr>
            <p:cNvSpPr txBox="1"/>
            <p:nvPr/>
          </p:nvSpPr>
          <p:spPr>
            <a:xfrm>
              <a:off x="636589" y="3646109"/>
              <a:ext cx="189977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24CA29-199F-45EF-855D-B0A3043E2854}"/>
                </a:ext>
              </a:extLst>
            </p:cNvPr>
            <p:cNvSpPr txBox="1"/>
            <p:nvPr/>
          </p:nvSpPr>
          <p:spPr>
            <a:xfrm>
              <a:off x="636587" y="3923109"/>
              <a:ext cx="1899772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DA63DF-5B3E-4F40-8267-69FA5E03FCB9}"/>
              </a:ext>
            </a:extLst>
          </p:cNvPr>
          <p:cNvGrpSpPr/>
          <p:nvPr/>
        </p:nvGrpSpPr>
        <p:grpSpPr>
          <a:xfrm>
            <a:off x="5707190" y="4871183"/>
            <a:ext cx="1883998" cy="1107997"/>
            <a:chOff x="624852" y="3646109"/>
            <a:chExt cx="1911510" cy="1107997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062959-EFF8-4E90-919D-AF774551AE13}"/>
                </a:ext>
              </a:extLst>
            </p:cNvPr>
            <p:cNvSpPr txBox="1"/>
            <p:nvPr/>
          </p:nvSpPr>
          <p:spPr>
            <a:xfrm>
              <a:off x="624854" y="3646109"/>
              <a:ext cx="191150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75F887-75BC-4CFD-B790-2586FC045B51}"/>
                </a:ext>
              </a:extLst>
            </p:cNvPr>
            <p:cNvSpPr txBox="1"/>
            <p:nvPr/>
          </p:nvSpPr>
          <p:spPr>
            <a:xfrm>
              <a:off x="624852" y="3923109"/>
              <a:ext cx="191150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C13846-37A8-4F66-A49F-C665B82EE323}"/>
              </a:ext>
            </a:extLst>
          </p:cNvPr>
          <p:cNvGrpSpPr/>
          <p:nvPr/>
        </p:nvGrpSpPr>
        <p:grpSpPr>
          <a:xfrm>
            <a:off x="3520173" y="1852307"/>
            <a:ext cx="2016408" cy="1107997"/>
            <a:chOff x="490508" y="3646109"/>
            <a:chExt cx="2045854" cy="1107997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746C1A-84E0-425A-85C1-2E010D2834BF}"/>
                </a:ext>
              </a:extLst>
            </p:cNvPr>
            <p:cNvSpPr txBox="1"/>
            <p:nvPr/>
          </p:nvSpPr>
          <p:spPr>
            <a:xfrm>
              <a:off x="490508" y="3646109"/>
              <a:ext cx="204585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FD54A0-6477-4BC3-8DB7-B1EB3B4C25A2}"/>
                </a:ext>
              </a:extLst>
            </p:cNvPr>
            <p:cNvSpPr txBox="1"/>
            <p:nvPr/>
          </p:nvSpPr>
          <p:spPr>
            <a:xfrm>
              <a:off x="520962" y="3923109"/>
              <a:ext cx="201539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EE3FD8-324F-4E0C-B7F4-2CC8CCD08E29}"/>
              </a:ext>
            </a:extLst>
          </p:cNvPr>
          <p:cNvGrpSpPr/>
          <p:nvPr/>
        </p:nvGrpSpPr>
        <p:grpSpPr>
          <a:xfrm>
            <a:off x="7761797" y="1852307"/>
            <a:ext cx="1944179" cy="1107997"/>
            <a:chOff x="563791" y="3646109"/>
            <a:chExt cx="1972570" cy="1107997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F4D242-0B39-4D20-9C45-A3CBB5B8EBD7}"/>
                </a:ext>
              </a:extLst>
            </p:cNvPr>
            <p:cNvSpPr txBox="1"/>
            <p:nvPr/>
          </p:nvSpPr>
          <p:spPr>
            <a:xfrm>
              <a:off x="563793" y="3646109"/>
              <a:ext cx="197256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BB2692-565C-49AD-9FAC-69DC517919B1}"/>
                </a:ext>
              </a:extLst>
            </p:cNvPr>
            <p:cNvSpPr txBox="1"/>
            <p:nvPr/>
          </p:nvSpPr>
          <p:spPr>
            <a:xfrm>
              <a:off x="563791" y="3923109"/>
              <a:ext cx="197256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1">
            <a:extLst>
              <a:ext uri="{FF2B5EF4-FFF2-40B4-BE49-F238E27FC236}">
                <a16:creationId xmlns:a16="http://schemas.microsoft.com/office/drawing/2014/main" id="{577B5C0C-E976-4B5A-87A8-68286D4A7D8B}"/>
              </a:ext>
            </a:extLst>
          </p:cNvPr>
          <p:cNvSpPr/>
          <p:nvPr/>
        </p:nvSpPr>
        <p:spPr>
          <a:xfrm rot="16200000" flipV="1">
            <a:off x="4716747" y="1647826"/>
            <a:ext cx="2621155" cy="2575296"/>
          </a:xfrm>
          <a:custGeom>
            <a:avLst/>
            <a:gdLst>
              <a:gd name="connsiteX0" fmla="*/ 4543425 w 4846319"/>
              <a:gd name="connsiteY0" fmla="*/ 3455670 h 3455669"/>
              <a:gd name="connsiteX1" fmla="*/ 341948 w 4846319"/>
              <a:gd name="connsiteY1" fmla="*/ 3341370 h 3455669"/>
              <a:gd name="connsiteX2" fmla="*/ 114300 w 4846319"/>
              <a:gd name="connsiteY2" fmla="*/ 3114675 h 3455669"/>
              <a:gd name="connsiteX3" fmla="*/ 0 w 4846319"/>
              <a:gd name="connsiteY3" fmla="*/ 398145 h 3455669"/>
              <a:gd name="connsiteX4" fmla="*/ 226695 w 4846319"/>
              <a:gd name="connsiteY4" fmla="*/ 171450 h 3455669"/>
              <a:gd name="connsiteX5" fmla="*/ 4619625 w 4846319"/>
              <a:gd name="connsiteY5" fmla="*/ 0 h 3455669"/>
              <a:gd name="connsiteX6" fmla="*/ 4846320 w 4846319"/>
              <a:gd name="connsiteY6" fmla="*/ 226695 h 3455669"/>
              <a:gd name="connsiteX7" fmla="*/ 4770120 w 4846319"/>
              <a:gd name="connsiteY7" fmla="*/ 3228975 h 3455669"/>
              <a:gd name="connsiteX8" fmla="*/ 4543425 w 4846319"/>
              <a:gd name="connsiteY8" fmla="*/ 3455670 h 345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319" h="3455669">
                <a:moveTo>
                  <a:pt x="4543425" y="3455670"/>
                </a:moveTo>
                <a:lnTo>
                  <a:pt x="341948" y="3341370"/>
                </a:lnTo>
                <a:cubicBezTo>
                  <a:pt x="216218" y="3341370"/>
                  <a:pt x="114300" y="3239453"/>
                  <a:pt x="114300" y="3114675"/>
                </a:cubicBezTo>
                <a:lnTo>
                  <a:pt x="0" y="398145"/>
                </a:lnTo>
                <a:cubicBezTo>
                  <a:pt x="0" y="273368"/>
                  <a:pt x="101918" y="171450"/>
                  <a:pt x="226695" y="171450"/>
                </a:cubicBezTo>
                <a:lnTo>
                  <a:pt x="4619625" y="0"/>
                </a:lnTo>
                <a:cubicBezTo>
                  <a:pt x="4744403" y="0"/>
                  <a:pt x="4846320" y="101918"/>
                  <a:pt x="4846320" y="226695"/>
                </a:cubicBezTo>
                <a:lnTo>
                  <a:pt x="4770120" y="3228975"/>
                </a:lnTo>
                <a:cubicBezTo>
                  <a:pt x="4770120" y="3353753"/>
                  <a:pt x="4668203" y="3455670"/>
                  <a:pt x="4543425" y="345567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Graphic 1">
            <a:extLst>
              <a:ext uri="{FF2B5EF4-FFF2-40B4-BE49-F238E27FC236}">
                <a16:creationId xmlns:a16="http://schemas.microsoft.com/office/drawing/2014/main" id="{40F30590-5296-48B2-93D9-0C67C0FCA759}"/>
              </a:ext>
            </a:extLst>
          </p:cNvPr>
          <p:cNvSpPr/>
          <p:nvPr/>
        </p:nvSpPr>
        <p:spPr>
          <a:xfrm>
            <a:off x="641937" y="1647826"/>
            <a:ext cx="2621155" cy="2575296"/>
          </a:xfrm>
          <a:custGeom>
            <a:avLst/>
            <a:gdLst>
              <a:gd name="connsiteX0" fmla="*/ 4543425 w 4846319"/>
              <a:gd name="connsiteY0" fmla="*/ 3455670 h 3455669"/>
              <a:gd name="connsiteX1" fmla="*/ 341948 w 4846319"/>
              <a:gd name="connsiteY1" fmla="*/ 3341370 h 3455669"/>
              <a:gd name="connsiteX2" fmla="*/ 114300 w 4846319"/>
              <a:gd name="connsiteY2" fmla="*/ 3114675 h 3455669"/>
              <a:gd name="connsiteX3" fmla="*/ 0 w 4846319"/>
              <a:gd name="connsiteY3" fmla="*/ 398145 h 3455669"/>
              <a:gd name="connsiteX4" fmla="*/ 226695 w 4846319"/>
              <a:gd name="connsiteY4" fmla="*/ 171450 h 3455669"/>
              <a:gd name="connsiteX5" fmla="*/ 4619625 w 4846319"/>
              <a:gd name="connsiteY5" fmla="*/ 0 h 3455669"/>
              <a:gd name="connsiteX6" fmla="*/ 4846320 w 4846319"/>
              <a:gd name="connsiteY6" fmla="*/ 226695 h 3455669"/>
              <a:gd name="connsiteX7" fmla="*/ 4770120 w 4846319"/>
              <a:gd name="connsiteY7" fmla="*/ 3228975 h 3455669"/>
              <a:gd name="connsiteX8" fmla="*/ 4543425 w 4846319"/>
              <a:gd name="connsiteY8" fmla="*/ 3455670 h 345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319" h="3455669">
                <a:moveTo>
                  <a:pt x="4543425" y="3455670"/>
                </a:moveTo>
                <a:lnTo>
                  <a:pt x="341948" y="3341370"/>
                </a:lnTo>
                <a:cubicBezTo>
                  <a:pt x="216218" y="3341370"/>
                  <a:pt x="114300" y="3239453"/>
                  <a:pt x="114300" y="3114675"/>
                </a:cubicBezTo>
                <a:lnTo>
                  <a:pt x="0" y="398145"/>
                </a:lnTo>
                <a:cubicBezTo>
                  <a:pt x="0" y="273368"/>
                  <a:pt x="101918" y="171450"/>
                  <a:pt x="226695" y="171450"/>
                </a:cubicBezTo>
                <a:lnTo>
                  <a:pt x="4619625" y="0"/>
                </a:lnTo>
                <a:cubicBezTo>
                  <a:pt x="4744403" y="0"/>
                  <a:pt x="4846320" y="101918"/>
                  <a:pt x="4846320" y="226695"/>
                </a:cubicBezTo>
                <a:lnTo>
                  <a:pt x="4770120" y="3228975"/>
                </a:lnTo>
                <a:cubicBezTo>
                  <a:pt x="4770120" y="3353753"/>
                  <a:pt x="4668203" y="3455670"/>
                  <a:pt x="4543425" y="345567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">
            <a:extLst>
              <a:ext uri="{FF2B5EF4-FFF2-40B4-BE49-F238E27FC236}">
                <a16:creationId xmlns:a16="http://schemas.microsoft.com/office/drawing/2014/main" id="{3361B12B-6855-414C-80CE-AA1CBB54322F}"/>
              </a:ext>
            </a:extLst>
          </p:cNvPr>
          <p:cNvSpPr/>
          <p:nvPr/>
        </p:nvSpPr>
        <p:spPr>
          <a:xfrm flipV="1">
            <a:off x="2770911" y="3749304"/>
            <a:ext cx="2621155" cy="2575296"/>
          </a:xfrm>
          <a:custGeom>
            <a:avLst/>
            <a:gdLst>
              <a:gd name="connsiteX0" fmla="*/ 4543425 w 4846319"/>
              <a:gd name="connsiteY0" fmla="*/ 3455670 h 3455669"/>
              <a:gd name="connsiteX1" fmla="*/ 341948 w 4846319"/>
              <a:gd name="connsiteY1" fmla="*/ 3341370 h 3455669"/>
              <a:gd name="connsiteX2" fmla="*/ 114300 w 4846319"/>
              <a:gd name="connsiteY2" fmla="*/ 3114675 h 3455669"/>
              <a:gd name="connsiteX3" fmla="*/ 0 w 4846319"/>
              <a:gd name="connsiteY3" fmla="*/ 398145 h 3455669"/>
              <a:gd name="connsiteX4" fmla="*/ 226695 w 4846319"/>
              <a:gd name="connsiteY4" fmla="*/ 171450 h 3455669"/>
              <a:gd name="connsiteX5" fmla="*/ 4619625 w 4846319"/>
              <a:gd name="connsiteY5" fmla="*/ 0 h 3455669"/>
              <a:gd name="connsiteX6" fmla="*/ 4846320 w 4846319"/>
              <a:gd name="connsiteY6" fmla="*/ 226695 h 3455669"/>
              <a:gd name="connsiteX7" fmla="*/ 4770120 w 4846319"/>
              <a:gd name="connsiteY7" fmla="*/ 3228975 h 3455669"/>
              <a:gd name="connsiteX8" fmla="*/ 4543425 w 4846319"/>
              <a:gd name="connsiteY8" fmla="*/ 3455670 h 345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319" h="3455669">
                <a:moveTo>
                  <a:pt x="4543425" y="3455670"/>
                </a:moveTo>
                <a:lnTo>
                  <a:pt x="341948" y="3341370"/>
                </a:lnTo>
                <a:cubicBezTo>
                  <a:pt x="216218" y="3341370"/>
                  <a:pt x="114300" y="3239453"/>
                  <a:pt x="114300" y="3114675"/>
                </a:cubicBezTo>
                <a:lnTo>
                  <a:pt x="0" y="398145"/>
                </a:lnTo>
                <a:cubicBezTo>
                  <a:pt x="0" y="273368"/>
                  <a:pt x="101918" y="171450"/>
                  <a:pt x="226695" y="171450"/>
                </a:cubicBezTo>
                <a:lnTo>
                  <a:pt x="4619625" y="0"/>
                </a:lnTo>
                <a:cubicBezTo>
                  <a:pt x="4744403" y="0"/>
                  <a:pt x="4846320" y="101918"/>
                  <a:pt x="4846320" y="226695"/>
                </a:cubicBezTo>
                <a:lnTo>
                  <a:pt x="4770120" y="3228975"/>
                </a:lnTo>
                <a:cubicBezTo>
                  <a:pt x="4770120" y="3353753"/>
                  <a:pt x="4668203" y="3455670"/>
                  <a:pt x="4543425" y="345567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">
            <a:extLst>
              <a:ext uri="{FF2B5EF4-FFF2-40B4-BE49-F238E27FC236}">
                <a16:creationId xmlns:a16="http://schemas.microsoft.com/office/drawing/2014/main" id="{15C262A5-BA30-41E9-8D42-4F67AD4DFE28}"/>
              </a:ext>
            </a:extLst>
          </p:cNvPr>
          <p:cNvSpPr/>
          <p:nvPr/>
        </p:nvSpPr>
        <p:spPr>
          <a:xfrm flipH="1" flipV="1">
            <a:off x="6822828" y="3615921"/>
            <a:ext cx="2621155" cy="2575296"/>
          </a:xfrm>
          <a:custGeom>
            <a:avLst/>
            <a:gdLst>
              <a:gd name="connsiteX0" fmla="*/ 4543425 w 4846319"/>
              <a:gd name="connsiteY0" fmla="*/ 3455670 h 3455669"/>
              <a:gd name="connsiteX1" fmla="*/ 341948 w 4846319"/>
              <a:gd name="connsiteY1" fmla="*/ 3341370 h 3455669"/>
              <a:gd name="connsiteX2" fmla="*/ 114300 w 4846319"/>
              <a:gd name="connsiteY2" fmla="*/ 3114675 h 3455669"/>
              <a:gd name="connsiteX3" fmla="*/ 0 w 4846319"/>
              <a:gd name="connsiteY3" fmla="*/ 398145 h 3455669"/>
              <a:gd name="connsiteX4" fmla="*/ 226695 w 4846319"/>
              <a:gd name="connsiteY4" fmla="*/ 171450 h 3455669"/>
              <a:gd name="connsiteX5" fmla="*/ 4619625 w 4846319"/>
              <a:gd name="connsiteY5" fmla="*/ 0 h 3455669"/>
              <a:gd name="connsiteX6" fmla="*/ 4846320 w 4846319"/>
              <a:gd name="connsiteY6" fmla="*/ 226695 h 3455669"/>
              <a:gd name="connsiteX7" fmla="*/ 4770120 w 4846319"/>
              <a:gd name="connsiteY7" fmla="*/ 3228975 h 3455669"/>
              <a:gd name="connsiteX8" fmla="*/ 4543425 w 4846319"/>
              <a:gd name="connsiteY8" fmla="*/ 3455670 h 345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319" h="3455669">
                <a:moveTo>
                  <a:pt x="4543425" y="3455670"/>
                </a:moveTo>
                <a:lnTo>
                  <a:pt x="341948" y="3341370"/>
                </a:lnTo>
                <a:cubicBezTo>
                  <a:pt x="216218" y="3341370"/>
                  <a:pt x="114300" y="3239453"/>
                  <a:pt x="114300" y="3114675"/>
                </a:cubicBezTo>
                <a:lnTo>
                  <a:pt x="0" y="398145"/>
                </a:lnTo>
                <a:cubicBezTo>
                  <a:pt x="0" y="273368"/>
                  <a:pt x="101918" y="171450"/>
                  <a:pt x="226695" y="171450"/>
                </a:cubicBezTo>
                <a:lnTo>
                  <a:pt x="4619625" y="0"/>
                </a:lnTo>
                <a:cubicBezTo>
                  <a:pt x="4744403" y="0"/>
                  <a:pt x="4846320" y="101918"/>
                  <a:pt x="4846320" y="226695"/>
                </a:cubicBezTo>
                <a:lnTo>
                  <a:pt x="4770120" y="3228975"/>
                </a:lnTo>
                <a:cubicBezTo>
                  <a:pt x="4770120" y="3353753"/>
                  <a:pt x="4668203" y="3455670"/>
                  <a:pt x="4543425" y="3455670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1">
            <a:extLst>
              <a:ext uri="{FF2B5EF4-FFF2-40B4-BE49-F238E27FC236}">
                <a16:creationId xmlns:a16="http://schemas.microsoft.com/office/drawing/2014/main" id="{50A9DBA3-490C-4B06-AF77-0A5DCF8BA79D}"/>
              </a:ext>
            </a:extLst>
          </p:cNvPr>
          <p:cNvSpPr/>
          <p:nvPr/>
        </p:nvSpPr>
        <p:spPr>
          <a:xfrm flipV="1">
            <a:off x="8928909" y="1581151"/>
            <a:ext cx="2621155" cy="2575296"/>
          </a:xfrm>
          <a:custGeom>
            <a:avLst/>
            <a:gdLst>
              <a:gd name="connsiteX0" fmla="*/ 4543425 w 4846319"/>
              <a:gd name="connsiteY0" fmla="*/ 3455670 h 3455669"/>
              <a:gd name="connsiteX1" fmla="*/ 341948 w 4846319"/>
              <a:gd name="connsiteY1" fmla="*/ 3341370 h 3455669"/>
              <a:gd name="connsiteX2" fmla="*/ 114300 w 4846319"/>
              <a:gd name="connsiteY2" fmla="*/ 3114675 h 3455669"/>
              <a:gd name="connsiteX3" fmla="*/ 0 w 4846319"/>
              <a:gd name="connsiteY3" fmla="*/ 398145 h 3455669"/>
              <a:gd name="connsiteX4" fmla="*/ 226695 w 4846319"/>
              <a:gd name="connsiteY4" fmla="*/ 171450 h 3455669"/>
              <a:gd name="connsiteX5" fmla="*/ 4619625 w 4846319"/>
              <a:gd name="connsiteY5" fmla="*/ 0 h 3455669"/>
              <a:gd name="connsiteX6" fmla="*/ 4846320 w 4846319"/>
              <a:gd name="connsiteY6" fmla="*/ 226695 h 3455669"/>
              <a:gd name="connsiteX7" fmla="*/ 4770120 w 4846319"/>
              <a:gd name="connsiteY7" fmla="*/ 3228975 h 3455669"/>
              <a:gd name="connsiteX8" fmla="*/ 4543425 w 4846319"/>
              <a:gd name="connsiteY8" fmla="*/ 3455670 h 345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319" h="3455669">
                <a:moveTo>
                  <a:pt x="4543425" y="3455670"/>
                </a:moveTo>
                <a:lnTo>
                  <a:pt x="341948" y="3341370"/>
                </a:lnTo>
                <a:cubicBezTo>
                  <a:pt x="216218" y="3341370"/>
                  <a:pt x="114300" y="3239453"/>
                  <a:pt x="114300" y="3114675"/>
                </a:cubicBezTo>
                <a:lnTo>
                  <a:pt x="0" y="398145"/>
                </a:lnTo>
                <a:cubicBezTo>
                  <a:pt x="0" y="273368"/>
                  <a:pt x="101918" y="171450"/>
                  <a:pt x="226695" y="171450"/>
                </a:cubicBezTo>
                <a:lnTo>
                  <a:pt x="4619625" y="0"/>
                </a:lnTo>
                <a:cubicBezTo>
                  <a:pt x="4744403" y="0"/>
                  <a:pt x="4846320" y="101918"/>
                  <a:pt x="4846320" y="226695"/>
                </a:cubicBezTo>
                <a:lnTo>
                  <a:pt x="4770120" y="3228975"/>
                </a:lnTo>
                <a:cubicBezTo>
                  <a:pt x="4770120" y="3353753"/>
                  <a:pt x="4668203" y="3455670"/>
                  <a:pt x="4543425" y="3455670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18427-E534-4C6B-8E9F-94FF266B0748}"/>
              </a:ext>
            </a:extLst>
          </p:cNvPr>
          <p:cNvSpPr txBox="1"/>
          <p:nvPr/>
        </p:nvSpPr>
        <p:spPr>
          <a:xfrm>
            <a:off x="888236" y="1970229"/>
            <a:ext cx="227065" cy="739219"/>
          </a:xfrm>
          <a:custGeom>
            <a:avLst/>
            <a:gdLst/>
            <a:ahLst/>
            <a:cxnLst/>
            <a:rect l="l" t="t" r="r" b="b"/>
            <a:pathLst>
              <a:path w="227065" h="739219">
                <a:moveTo>
                  <a:pt x="143714" y="253845"/>
                </a:moveTo>
                <a:cubicBezTo>
                  <a:pt x="141980" y="253254"/>
                  <a:pt x="139770" y="253772"/>
                  <a:pt x="137085" y="255400"/>
                </a:cubicBezTo>
                <a:cubicBezTo>
                  <a:pt x="126313" y="259609"/>
                  <a:pt x="121254" y="267411"/>
                  <a:pt x="121907" y="278805"/>
                </a:cubicBezTo>
                <a:cubicBezTo>
                  <a:pt x="121907" y="283760"/>
                  <a:pt x="126375" y="283382"/>
                  <a:pt x="135312" y="277669"/>
                </a:cubicBezTo>
                <a:cubicBezTo>
                  <a:pt x="146271" y="270122"/>
                  <a:pt x="150330" y="263880"/>
                  <a:pt x="147489" y="258946"/>
                </a:cubicBezTo>
                <a:cubicBezTo>
                  <a:pt x="146706" y="256136"/>
                  <a:pt x="145448" y="254436"/>
                  <a:pt x="143714" y="253845"/>
                </a:cubicBezTo>
                <a:close/>
                <a:moveTo>
                  <a:pt x="227065" y="0"/>
                </a:moveTo>
                <a:cubicBezTo>
                  <a:pt x="225116" y="17075"/>
                  <a:pt x="224142" y="37338"/>
                  <a:pt x="224142" y="60790"/>
                </a:cubicBezTo>
                <a:cubicBezTo>
                  <a:pt x="223385" y="79783"/>
                  <a:pt x="223385" y="111337"/>
                  <a:pt x="224142" y="155451"/>
                </a:cubicBezTo>
                <a:lnTo>
                  <a:pt x="224142" y="266519"/>
                </a:lnTo>
                <a:cubicBezTo>
                  <a:pt x="219590" y="273559"/>
                  <a:pt x="217905" y="283097"/>
                  <a:pt x="219087" y="295134"/>
                </a:cubicBezTo>
                <a:cubicBezTo>
                  <a:pt x="220176" y="305885"/>
                  <a:pt x="222514" y="314334"/>
                  <a:pt x="226101" y="320482"/>
                </a:cubicBezTo>
                <a:cubicBezTo>
                  <a:pt x="222192" y="326931"/>
                  <a:pt x="220238" y="336039"/>
                  <a:pt x="220238" y="347806"/>
                </a:cubicBezTo>
                <a:cubicBezTo>
                  <a:pt x="219502" y="358910"/>
                  <a:pt x="219772" y="375638"/>
                  <a:pt x="221047" y="397990"/>
                </a:cubicBezTo>
                <a:cubicBezTo>
                  <a:pt x="221814" y="412505"/>
                  <a:pt x="222198" y="422095"/>
                  <a:pt x="222198" y="426760"/>
                </a:cubicBezTo>
                <a:cubicBezTo>
                  <a:pt x="222198" y="435863"/>
                  <a:pt x="222198" y="444670"/>
                  <a:pt x="222198" y="453182"/>
                </a:cubicBezTo>
                <a:cubicBezTo>
                  <a:pt x="212742" y="461953"/>
                  <a:pt x="207154" y="474674"/>
                  <a:pt x="205433" y="491345"/>
                </a:cubicBezTo>
                <a:cubicBezTo>
                  <a:pt x="202945" y="511427"/>
                  <a:pt x="209181" y="527886"/>
                  <a:pt x="224142" y="540721"/>
                </a:cubicBezTo>
                <a:cubicBezTo>
                  <a:pt x="223374" y="555588"/>
                  <a:pt x="222721" y="568661"/>
                  <a:pt x="222182" y="579941"/>
                </a:cubicBezTo>
                <a:cubicBezTo>
                  <a:pt x="222182" y="592320"/>
                  <a:pt x="222509" y="606654"/>
                  <a:pt x="223162" y="622941"/>
                </a:cubicBezTo>
                <a:cubicBezTo>
                  <a:pt x="223162" y="640483"/>
                  <a:pt x="223162" y="654780"/>
                  <a:pt x="223162" y="665832"/>
                </a:cubicBezTo>
                <a:cubicBezTo>
                  <a:pt x="223162" y="681611"/>
                  <a:pt x="222674" y="704124"/>
                  <a:pt x="221700" y="733371"/>
                </a:cubicBezTo>
                <a:lnTo>
                  <a:pt x="186787" y="733371"/>
                </a:lnTo>
                <a:cubicBezTo>
                  <a:pt x="164445" y="734004"/>
                  <a:pt x="147359" y="734652"/>
                  <a:pt x="135530" y="735315"/>
                </a:cubicBezTo>
                <a:cubicBezTo>
                  <a:pt x="116443" y="736549"/>
                  <a:pt x="98263" y="737850"/>
                  <a:pt x="80991" y="739219"/>
                </a:cubicBezTo>
                <a:cubicBezTo>
                  <a:pt x="82339" y="725648"/>
                  <a:pt x="83334" y="714072"/>
                  <a:pt x="83977" y="704492"/>
                </a:cubicBezTo>
                <a:cubicBezTo>
                  <a:pt x="84589" y="698915"/>
                  <a:pt x="84895" y="689776"/>
                  <a:pt x="84895" y="677075"/>
                </a:cubicBezTo>
                <a:cubicBezTo>
                  <a:pt x="85558" y="657356"/>
                  <a:pt x="86211" y="642670"/>
                  <a:pt x="86854" y="633018"/>
                </a:cubicBezTo>
                <a:cubicBezTo>
                  <a:pt x="88233" y="614958"/>
                  <a:pt x="91162" y="599956"/>
                  <a:pt x="95641" y="588013"/>
                </a:cubicBezTo>
                <a:cubicBezTo>
                  <a:pt x="91753" y="567008"/>
                  <a:pt x="88824" y="512708"/>
                  <a:pt x="86854" y="425112"/>
                </a:cubicBezTo>
                <a:cubicBezTo>
                  <a:pt x="84252" y="331119"/>
                  <a:pt x="85226" y="269437"/>
                  <a:pt x="89778" y="240066"/>
                </a:cubicBezTo>
                <a:cubicBezTo>
                  <a:pt x="91737" y="232985"/>
                  <a:pt x="92390" y="219906"/>
                  <a:pt x="91737" y="200830"/>
                </a:cubicBezTo>
                <a:cubicBezTo>
                  <a:pt x="91094" y="185538"/>
                  <a:pt x="90115" y="165471"/>
                  <a:pt x="88798" y="140631"/>
                </a:cubicBezTo>
                <a:cubicBezTo>
                  <a:pt x="98118" y="140631"/>
                  <a:pt x="103297" y="139988"/>
                  <a:pt x="104334" y="138702"/>
                </a:cubicBezTo>
                <a:cubicBezTo>
                  <a:pt x="105059" y="137976"/>
                  <a:pt x="105422" y="136732"/>
                  <a:pt x="105422" y="134970"/>
                </a:cubicBezTo>
                <a:cubicBezTo>
                  <a:pt x="105422" y="134192"/>
                  <a:pt x="104894" y="133487"/>
                  <a:pt x="103836" y="132855"/>
                </a:cubicBezTo>
                <a:cubicBezTo>
                  <a:pt x="104904" y="131797"/>
                  <a:pt x="102893" y="132570"/>
                  <a:pt x="97802" y="135172"/>
                </a:cubicBezTo>
                <a:cubicBezTo>
                  <a:pt x="92328" y="129325"/>
                  <a:pt x="87497" y="126043"/>
                  <a:pt x="83308" y="125328"/>
                </a:cubicBezTo>
                <a:cubicBezTo>
                  <a:pt x="76372" y="124084"/>
                  <a:pt x="65657" y="124436"/>
                  <a:pt x="51164" y="126386"/>
                </a:cubicBezTo>
                <a:lnTo>
                  <a:pt x="0" y="126386"/>
                </a:lnTo>
                <a:lnTo>
                  <a:pt x="0" y="979"/>
                </a:lnTo>
                <a:lnTo>
                  <a:pt x="124379" y="979"/>
                </a:lnTo>
                <a:cubicBezTo>
                  <a:pt x="123073" y="8558"/>
                  <a:pt x="123509" y="12601"/>
                  <a:pt x="125686" y="13109"/>
                </a:cubicBezTo>
                <a:cubicBezTo>
                  <a:pt x="129035" y="14778"/>
                  <a:pt x="133425" y="15613"/>
                  <a:pt x="138858" y="15613"/>
                </a:cubicBezTo>
                <a:cubicBezTo>
                  <a:pt x="142663" y="15613"/>
                  <a:pt x="144762" y="15349"/>
                  <a:pt x="145156" y="14820"/>
                </a:cubicBezTo>
                <a:cubicBezTo>
                  <a:pt x="146711" y="16904"/>
                  <a:pt x="144555" y="12290"/>
                  <a:pt x="138687" y="979"/>
                </a:cubicBezTo>
                <a:lnTo>
                  <a:pt x="166244" y="979"/>
                </a:lnTo>
                <a:cubicBezTo>
                  <a:pt x="175378" y="979"/>
                  <a:pt x="182552" y="979"/>
                  <a:pt x="187767" y="979"/>
                </a:cubicBezTo>
                <a:cubicBezTo>
                  <a:pt x="197969" y="979"/>
                  <a:pt x="211068" y="653"/>
                  <a:pt x="227065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B4D5C-A45B-4A56-A86B-89E77CC67B4F}"/>
              </a:ext>
            </a:extLst>
          </p:cNvPr>
          <p:cNvSpPr txBox="1"/>
          <p:nvPr/>
        </p:nvSpPr>
        <p:spPr>
          <a:xfrm>
            <a:off x="4574092" y="5344339"/>
            <a:ext cx="581030" cy="740597"/>
          </a:xfrm>
          <a:custGeom>
            <a:avLst/>
            <a:gdLst/>
            <a:ahLst/>
            <a:cxnLst/>
            <a:rect l="l" t="t" r="r" b="b"/>
            <a:pathLst>
              <a:path w="581030" h="740597">
                <a:moveTo>
                  <a:pt x="54747" y="594747"/>
                </a:moveTo>
                <a:lnTo>
                  <a:pt x="49006" y="596561"/>
                </a:lnTo>
                <a:cubicBezTo>
                  <a:pt x="43299" y="598514"/>
                  <a:pt x="41452" y="599701"/>
                  <a:pt x="43466" y="600121"/>
                </a:cubicBezTo>
                <a:cubicBezTo>
                  <a:pt x="44109" y="603107"/>
                  <a:pt x="46115" y="603299"/>
                  <a:pt x="49484" y="600696"/>
                </a:cubicBezTo>
                <a:cubicBezTo>
                  <a:pt x="52926" y="600696"/>
                  <a:pt x="54647" y="599043"/>
                  <a:pt x="54647" y="595735"/>
                </a:cubicBezTo>
                <a:close/>
                <a:moveTo>
                  <a:pt x="444139" y="79025"/>
                </a:moveTo>
                <a:cubicBezTo>
                  <a:pt x="442657" y="78605"/>
                  <a:pt x="440695" y="79171"/>
                  <a:pt x="438253" y="80720"/>
                </a:cubicBezTo>
                <a:cubicBezTo>
                  <a:pt x="426745" y="85541"/>
                  <a:pt x="421261" y="92555"/>
                  <a:pt x="421800" y="101761"/>
                </a:cubicBezTo>
                <a:cubicBezTo>
                  <a:pt x="422007" y="108449"/>
                  <a:pt x="426963" y="108894"/>
                  <a:pt x="436667" y="103099"/>
                </a:cubicBezTo>
                <a:cubicBezTo>
                  <a:pt x="447418" y="96267"/>
                  <a:pt x="450912" y="89647"/>
                  <a:pt x="447148" y="83240"/>
                </a:cubicBezTo>
                <a:cubicBezTo>
                  <a:pt x="446625" y="80850"/>
                  <a:pt x="445622" y="79445"/>
                  <a:pt x="444139" y="79025"/>
                </a:cubicBezTo>
                <a:close/>
                <a:moveTo>
                  <a:pt x="277327" y="491"/>
                </a:moveTo>
                <a:cubicBezTo>
                  <a:pt x="304408" y="-857"/>
                  <a:pt x="336241" y="574"/>
                  <a:pt x="372828" y="4783"/>
                </a:cubicBezTo>
                <a:lnTo>
                  <a:pt x="402407" y="30583"/>
                </a:lnTo>
                <a:lnTo>
                  <a:pt x="427803" y="24720"/>
                </a:lnTo>
                <a:cubicBezTo>
                  <a:pt x="464224" y="40064"/>
                  <a:pt x="492346" y="64817"/>
                  <a:pt x="512169" y="98978"/>
                </a:cubicBezTo>
                <a:cubicBezTo>
                  <a:pt x="533360" y="135285"/>
                  <a:pt x="542245" y="176558"/>
                  <a:pt x="538824" y="222798"/>
                </a:cubicBezTo>
                <a:cubicBezTo>
                  <a:pt x="536833" y="241418"/>
                  <a:pt x="532640" y="258898"/>
                  <a:pt x="526243" y="275237"/>
                </a:cubicBezTo>
                <a:cubicBezTo>
                  <a:pt x="522334" y="283718"/>
                  <a:pt x="517503" y="292743"/>
                  <a:pt x="511749" y="302312"/>
                </a:cubicBezTo>
                <a:cubicBezTo>
                  <a:pt x="506814" y="310254"/>
                  <a:pt x="504144" y="315038"/>
                  <a:pt x="503740" y="316666"/>
                </a:cubicBezTo>
                <a:cubicBezTo>
                  <a:pt x="503222" y="316884"/>
                  <a:pt x="504917" y="319154"/>
                  <a:pt x="508825" y="323477"/>
                </a:cubicBezTo>
                <a:cubicBezTo>
                  <a:pt x="491843" y="355482"/>
                  <a:pt x="464509" y="387637"/>
                  <a:pt x="426823" y="419943"/>
                </a:cubicBezTo>
                <a:cubicBezTo>
                  <a:pt x="403413" y="440014"/>
                  <a:pt x="355794" y="472346"/>
                  <a:pt x="283968" y="516937"/>
                </a:cubicBezTo>
                <a:cubicBezTo>
                  <a:pt x="265887" y="536459"/>
                  <a:pt x="248469" y="552850"/>
                  <a:pt x="231715" y="566110"/>
                </a:cubicBezTo>
                <a:cubicBezTo>
                  <a:pt x="202821" y="587322"/>
                  <a:pt x="179390" y="600401"/>
                  <a:pt x="161423" y="605346"/>
                </a:cubicBezTo>
                <a:lnTo>
                  <a:pt x="241793" y="600479"/>
                </a:lnTo>
                <a:lnTo>
                  <a:pt x="254094" y="626823"/>
                </a:lnTo>
                <a:lnTo>
                  <a:pt x="280438" y="605346"/>
                </a:lnTo>
                <a:cubicBezTo>
                  <a:pt x="328305" y="608021"/>
                  <a:pt x="371247" y="608073"/>
                  <a:pt x="409265" y="605502"/>
                </a:cubicBezTo>
                <a:cubicBezTo>
                  <a:pt x="445873" y="602982"/>
                  <a:pt x="477199" y="597726"/>
                  <a:pt x="503242" y="589733"/>
                </a:cubicBezTo>
                <a:lnTo>
                  <a:pt x="581030" y="608083"/>
                </a:lnTo>
                <a:cubicBezTo>
                  <a:pt x="578283" y="625687"/>
                  <a:pt x="576603" y="643561"/>
                  <a:pt x="575992" y="661704"/>
                </a:cubicBezTo>
                <a:cubicBezTo>
                  <a:pt x="575359" y="678821"/>
                  <a:pt x="575738" y="699904"/>
                  <a:pt x="577127" y="724952"/>
                </a:cubicBezTo>
                <a:lnTo>
                  <a:pt x="516414" y="724952"/>
                </a:lnTo>
                <a:cubicBezTo>
                  <a:pt x="488557" y="724309"/>
                  <a:pt x="467313" y="724293"/>
                  <a:pt x="452685" y="724905"/>
                </a:cubicBezTo>
                <a:cubicBezTo>
                  <a:pt x="428414" y="726180"/>
                  <a:pt x="398400" y="729456"/>
                  <a:pt x="362642" y="734734"/>
                </a:cubicBezTo>
                <a:cubicBezTo>
                  <a:pt x="353716" y="726377"/>
                  <a:pt x="347500" y="721764"/>
                  <a:pt x="343996" y="720893"/>
                </a:cubicBezTo>
                <a:cubicBezTo>
                  <a:pt x="338263" y="717762"/>
                  <a:pt x="331234" y="720354"/>
                  <a:pt x="322909" y="728669"/>
                </a:cubicBezTo>
                <a:cubicBezTo>
                  <a:pt x="308176" y="729467"/>
                  <a:pt x="293480" y="729539"/>
                  <a:pt x="278820" y="728886"/>
                </a:cubicBezTo>
                <a:cubicBezTo>
                  <a:pt x="271055" y="728886"/>
                  <a:pt x="258692" y="728560"/>
                  <a:pt x="241730" y="727907"/>
                </a:cubicBezTo>
                <a:cubicBezTo>
                  <a:pt x="218849" y="727253"/>
                  <a:pt x="202847" y="727238"/>
                  <a:pt x="193723" y="727860"/>
                </a:cubicBezTo>
                <a:cubicBezTo>
                  <a:pt x="179489" y="728461"/>
                  <a:pt x="169111" y="730711"/>
                  <a:pt x="162589" y="734609"/>
                </a:cubicBezTo>
                <a:lnTo>
                  <a:pt x="4883" y="740597"/>
                </a:lnTo>
                <a:cubicBezTo>
                  <a:pt x="4883" y="717404"/>
                  <a:pt x="4556" y="693662"/>
                  <a:pt x="3903" y="669371"/>
                </a:cubicBezTo>
                <a:cubicBezTo>
                  <a:pt x="3260" y="642322"/>
                  <a:pt x="1959" y="609296"/>
                  <a:pt x="0" y="570293"/>
                </a:cubicBezTo>
                <a:cubicBezTo>
                  <a:pt x="23140" y="558972"/>
                  <a:pt x="58442" y="537604"/>
                  <a:pt x="105905" y="506191"/>
                </a:cubicBezTo>
                <a:cubicBezTo>
                  <a:pt x="139589" y="483112"/>
                  <a:pt x="183532" y="453062"/>
                  <a:pt x="237734" y="416039"/>
                </a:cubicBezTo>
                <a:cubicBezTo>
                  <a:pt x="247469" y="421244"/>
                  <a:pt x="257095" y="419803"/>
                  <a:pt x="266613" y="411716"/>
                </a:cubicBezTo>
                <a:cubicBezTo>
                  <a:pt x="276016" y="405133"/>
                  <a:pt x="282397" y="391421"/>
                  <a:pt x="285756" y="370583"/>
                </a:cubicBezTo>
                <a:cubicBezTo>
                  <a:pt x="314112" y="356752"/>
                  <a:pt x="338859" y="335846"/>
                  <a:pt x="359999" y="307864"/>
                </a:cubicBezTo>
                <a:cubicBezTo>
                  <a:pt x="381128" y="279270"/>
                  <a:pt x="393973" y="250008"/>
                  <a:pt x="398535" y="220076"/>
                </a:cubicBezTo>
                <a:lnTo>
                  <a:pt x="415704" y="205536"/>
                </a:lnTo>
                <a:lnTo>
                  <a:pt x="399126" y="201881"/>
                </a:lnTo>
                <a:lnTo>
                  <a:pt x="399126" y="178523"/>
                </a:lnTo>
                <a:cubicBezTo>
                  <a:pt x="389588" y="154968"/>
                  <a:pt x="373233" y="139121"/>
                  <a:pt x="350061" y="130982"/>
                </a:cubicBezTo>
                <a:cubicBezTo>
                  <a:pt x="338864" y="127406"/>
                  <a:pt x="319503" y="125617"/>
                  <a:pt x="291977" y="125617"/>
                </a:cubicBezTo>
                <a:lnTo>
                  <a:pt x="256644" y="125617"/>
                </a:lnTo>
                <a:cubicBezTo>
                  <a:pt x="258593" y="115208"/>
                  <a:pt x="257256" y="110636"/>
                  <a:pt x="252632" y="111901"/>
                </a:cubicBezTo>
                <a:cubicBezTo>
                  <a:pt x="247127" y="112212"/>
                  <a:pt x="244374" y="118738"/>
                  <a:pt x="244374" y="131480"/>
                </a:cubicBezTo>
                <a:lnTo>
                  <a:pt x="187223" y="128525"/>
                </a:lnTo>
                <a:cubicBezTo>
                  <a:pt x="167566" y="126587"/>
                  <a:pt x="153139" y="126270"/>
                  <a:pt x="143943" y="127577"/>
                </a:cubicBezTo>
                <a:cubicBezTo>
                  <a:pt x="130092" y="129298"/>
                  <a:pt x="114935" y="135425"/>
                  <a:pt x="98471" y="145958"/>
                </a:cubicBezTo>
                <a:lnTo>
                  <a:pt x="18537" y="149038"/>
                </a:lnTo>
                <a:cubicBezTo>
                  <a:pt x="21792" y="127224"/>
                  <a:pt x="23094" y="103519"/>
                  <a:pt x="22440" y="77921"/>
                </a:cubicBezTo>
                <a:cubicBezTo>
                  <a:pt x="22440" y="52666"/>
                  <a:pt x="21139" y="30650"/>
                  <a:pt x="18537" y="11874"/>
                </a:cubicBezTo>
                <a:lnTo>
                  <a:pt x="116651" y="6292"/>
                </a:lnTo>
                <a:cubicBezTo>
                  <a:pt x="125318" y="7079"/>
                  <a:pt x="134079" y="8153"/>
                  <a:pt x="142932" y="9511"/>
                </a:cubicBezTo>
                <a:cubicBezTo>
                  <a:pt x="147598" y="10102"/>
                  <a:pt x="154928" y="11548"/>
                  <a:pt x="164922" y="13850"/>
                </a:cubicBezTo>
                <a:cubicBezTo>
                  <a:pt x="175621" y="15892"/>
                  <a:pt x="182879" y="16913"/>
                  <a:pt x="186694" y="16913"/>
                </a:cubicBezTo>
                <a:cubicBezTo>
                  <a:pt x="190188" y="17566"/>
                  <a:pt x="192629" y="16104"/>
                  <a:pt x="194019" y="12528"/>
                </a:cubicBezTo>
                <a:cubicBezTo>
                  <a:pt x="224126" y="5177"/>
                  <a:pt x="251896" y="1165"/>
                  <a:pt x="277327" y="491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E6398-B11F-4F88-8C17-256D683CD5FD}"/>
              </a:ext>
            </a:extLst>
          </p:cNvPr>
          <p:cNvSpPr txBox="1"/>
          <p:nvPr/>
        </p:nvSpPr>
        <p:spPr>
          <a:xfrm>
            <a:off x="6612643" y="1863335"/>
            <a:ext cx="560550" cy="743574"/>
          </a:xfrm>
          <a:custGeom>
            <a:avLst/>
            <a:gdLst/>
            <a:ahLst/>
            <a:cxnLst/>
            <a:rect l="l" t="t" r="r" b="b"/>
            <a:pathLst>
              <a:path w="560550" h="743574">
                <a:moveTo>
                  <a:pt x="61016" y="691698"/>
                </a:moveTo>
                <a:cubicBezTo>
                  <a:pt x="60752" y="691488"/>
                  <a:pt x="60376" y="692083"/>
                  <a:pt x="59889" y="693483"/>
                </a:cubicBezTo>
                <a:cubicBezTo>
                  <a:pt x="50807" y="696293"/>
                  <a:pt x="47826" y="698268"/>
                  <a:pt x="50946" y="699408"/>
                </a:cubicBezTo>
                <a:cubicBezTo>
                  <a:pt x="51641" y="702155"/>
                  <a:pt x="54176" y="702228"/>
                  <a:pt x="58551" y="699626"/>
                </a:cubicBezTo>
                <a:cubicBezTo>
                  <a:pt x="61153" y="699626"/>
                  <a:pt x="62128" y="697998"/>
                  <a:pt x="61475" y="694743"/>
                </a:cubicBezTo>
                <a:cubicBezTo>
                  <a:pt x="61433" y="692923"/>
                  <a:pt x="61280" y="691908"/>
                  <a:pt x="61016" y="691698"/>
                </a:cubicBezTo>
                <a:close/>
                <a:moveTo>
                  <a:pt x="369120" y="48019"/>
                </a:moveTo>
                <a:cubicBezTo>
                  <a:pt x="367782" y="48286"/>
                  <a:pt x="366002" y="49158"/>
                  <a:pt x="363778" y="50636"/>
                </a:cubicBezTo>
                <a:cubicBezTo>
                  <a:pt x="352477" y="55612"/>
                  <a:pt x="346827" y="62849"/>
                  <a:pt x="346827" y="72345"/>
                </a:cubicBezTo>
                <a:cubicBezTo>
                  <a:pt x="346827" y="79375"/>
                  <a:pt x="351352" y="80297"/>
                  <a:pt x="360403" y="75113"/>
                </a:cubicBezTo>
                <a:cubicBezTo>
                  <a:pt x="371248" y="67162"/>
                  <a:pt x="375047" y="58468"/>
                  <a:pt x="371802" y="49034"/>
                </a:cubicBezTo>
                <a:cubicBezTo>
                  <a:pt x="371351" y="48090"/>
                  <a:pt x="370457" y="47752"/>
                  <a:pt x="369120" y="48019"/>
                </a:cubicBezTo>
                <a:close/>
                <a:moveTo>
                  <a:pt x="304714" y="0"/>
                </a:moveTo>
                <a:cubicBezTo>
                  <a:pt x="366080" y="1421"/>
                  <a:pt x="417954" y="19305"/>
                  <a:pt x="460336" y="53653"/>
                </a:cubicBezTo>
                <a:cubicBezTo>
                  <a:pt x="500221" y="87285"/>
                  <a:pt x="521230" y="124811"/>
                  <a:pt x="523366" y="166229"/>
                </a:cubicBezTo>
                <a:lnTo>
                  <a:pt x="510770" y="212821"/>
                </a:lnTo>
                <a:lnTo>
                  <a:pt x="533226" y="205994"/>
                </a:lnTo>
                <a:cubicBezTo>
                  <a:pt x="531028" y="246313"/>
                  <a:pt x="518696" y="279293"/>
                  <a:pt x="496229" y="304932"/>
                </a:cubicBezTo>
                <a:cubicBezTo>
                  <a:pt x="481974" y="323759"/>
                  <a:pt x="459497" y="338030"/>
                  <a:pt x="428798" y="347745"/>
                </a:cubicBezTo>
                <a:lnTo>
                  <a:pt x="476090" y="362798"/>
                </a:lnTo>
                <a:lnTo>
                  <a:pt x="477117" y="375785"/>
                </a:lnTo>
                <a:lnTo>
                  <a:pt x="477412" y="374804"/>
                </a:lnTo>
                <a:cubicBezTo>
                  <a:pt x="499526" y="384342"/>
                  <a:pt x="517825" y="400158"/>
                  <a:pt x="532308" y="422251"/>
                </a:cubicBezTo>
                <a:cubicBezTo>
                  <a:pt x="547590" y="445164"/>
                  <a:pt x="557004" y="469030"/>
                  <a:pt x="560550" y="493850"/>
                </a:cubicBezTo>
                <a:lnTo>
                  <a:pt x="547968" y="601854"/>
                </a:lnTo>
                <a:lnTo>
                  <a:pt x="534190" y="603176"/>
                </a:lnTo>
                <a:lnTo>
                  <a:pt x="544936" y="605991"/>
                </a:lnTo>
                <a:cubicBezTo>
                  <a:pt x="527104" y="641842"/>
                  <a:pt x="502351" y="670436"/>
                  <a:pt x="470678" y="691772"/>
                </a:cubicBezTo>
                <a:cubicBezTo>
                  <a:pt x="451508" y="704338"/>
                  <a:pt x="425424" y="716893"/>
                  <a:pt x="392424" y="729438"/>
                </a:cubicBezTo>
                <a:lnTo>
                  <a:pt x="357713" y="719671"/>
                </a:lnTo>
                <a:lnTo>
                  <a:pt x="346096" y="735207"/>
                </a:lnTo>
                <a:cubicBezTo>
                  <a:pt x="325485" y="739779"/>
                  <a:pt x="304621" y="742397"/>
                  <a:pt x="283502" y="743061"/>
                </a:cubicBezTo>
                <a:cubicBezTo>
                  <a:pt x="269174" y="743735"/>
                  <a:pt x="246521" y="743745"/>
                  <a:pt x="215542" y="743092"/>
                </a:cubicBezTo>
                <a:lnTo>
                  <a:pt x="153212" y="743092"/>
                </a:lnTo>
                <a:cubicBezTo>
                  <a:pt x="153855" y="727800"/>
                  <a:pt x="152673" y="719023"/>
                  <a:pt x="149667" y="716763"/>
                </a:cubicBezTo>
                <a:cubicBezTo>
                  <a:pt x="147624" y="712202"/>
                  <a:pt x="142943" y="718049"/>
                  <a:pt x="135624" y="734305"/>
                </a:cubicBezTo>
                <a:cubicBezTo>
                  <a:pt x="122509" y="734305"/>
                  <a:pt x="111747" y="734632"/>
                  <a:pt x="103339" y="735285"/>
                </a:cubicBezTo>
                <a:cubicBezTo>
                  <a:pt x="97678" y="735285"/>
                  <a:pt x="89457" y="735285"/>
                  <a:pt x="78675" y="735285"/>
                </a:cubicBezTo>
                <a:cubicBezTo>
                  <a:pt x="66928" y="734632"/>
                  <a:pt x="57359" y="734305"/>
                  <a:pt x="49967" y="734305"/>
                </a:cubicBezTo>
                <a:cubicBezTo>
                  <a:pt x="38168" y="734305"/>
                  <a:pt x="21513" y="734958"/>
                  <a:pt x="0" y="736265"/>
                </a:cubicBezTo>
                <a:cubicBezTo>
                  <a:pt x="4583" y="707795"/>
                  <a:pt x="7185" y="683882"/>
                  <a:pt x="7807" y="664526"/>
                </a:cubicBezTo>
                <a:cubicBezTo>
                  <a:pt x="8460" y="647036"/>
                  <a:pt x="7807" y="625606"/>
                  <a:pt x="5848" y="600237"/>
                </a:cubicBezTo>
                <a:lnTo>
                  <a:pt x="61335" y="604451"/>
                </a:lnTo>
                <a:cubicBezTo>
                  <a:pt x="82827" y="606981"/>
                  <a:pt x="100042" y="608567"/>
                  <a:pt x="112981" y="609210"/>
                </a:cubicBezTo>
                <a:cubicBezTo>
                  <a:pt x="131954" y="610444"/>
                  <a:pt x="155498" y="610055"/>
                  <a:pt x="183615" y="608044"/>
                </a:cubicBezTo>
                <a:lnTo>
                  <a:pt x="186865" y="617157"/>
                </a:lnTo>
                <a:cubicBezTo>
                  <a:pt x="187716" y="618867"/>
                  <a:pt x="188535" y="619920"/>
                  <a:pt x="189323" y="620314"/>
                </a:cubicBezTo>
                <a:cubicBezTo>
                  <a:pt x="190774" y="621890"/>
                  <a:pt x="194029" y="622045"/>
                  <a:pt x="199089" y="620780"/>
                </a:cubicBezTo>
                <a:cubicBezTo>
                  <a:pt x="210597" y="621392"/>
                  <a:pt x="221716" y="621698"/>
                  <a:pt x="232447" y="621698"/>
                </a:cubicBezTo>
                <a:cubicBezTo>
                  <a:pt x="238190" y="621698"/>
                  <a:pt x="244343" y="621107"/>
                  <a:pt x="250906" y="619925"/>
                </a:cubicBezTo>
                <a:lnTo>
                  <a:pt x="262290" y="618961"/>
                </a:lnTo>
                <a:cubicBezTo>
                  <a:pt x="301313" y="617053"/>
                  <a:pt x="331239" y="611994"/>
                  <a:pt x="352068" y="603783"/>
                </a:cubicBezTo>
                <a:cubicBezTo>
                  <a:pt x="369516" y="596225"/>
                  <a:pt x="384731" y="584105"/>
                  <a:pt x="397711" y="567423"/>
                </a:cubicBezTo>
                <a:lnTo>
                  <a:pt x="414740" y="554562"/>
                </a:lnTo>
                <a:lnTo>
                  <a:pt x="407897" y="540224"/>
                </a:lnTo>
                <a:cubicBezTo>
                  <a:pt x="412459" y="514761"/>
                  <a:pt x="411811" y="493373"/>
                  <a:pt x="405953" y="476059"/>
                </a:cubicBezTo>
                <a:cubicBezTo>
                  <a:pt x="397742" y="456298"/>
                  <a:pt x="378236" y="440892"/>
                  <a:pt x="347433" y="429840"/>
                </a:cubicBezTo>
                <a:cubicBezTo>
                  <a:pt x="344634" y="429840"/>
                  <a:pt x="341654" y="428259"/>
                  <a:pt x="338491" y="425097"/>
                </a:cubicBezTo>
                <a:cubicBezTo>
                  <a:pt x="337838" y="424444"/>
                  <a:pt x="336630" y="423236"/>
                  <a:pt x="334868" y="421474"/>
                </a:cubicBezTo>
                <a:cubicBezTo>
                  <a:pt x="332556" y="418229"/>
                  <a:pt x="330555" y="416337"/>
                  <a:pt x="328865" y="415798"/>
                </a:cubicBezTo>
                <a:cubicBezTo>
                  <a:pt x="324531" y="414108"/>
                  <a:pt x="316968" y="415212"/>
                  <a:pt x="306176" y="419110"/>
                </a:cubicBezTo>
                <a:lnTo>
                  <a:pt x="260097" y="416062"/>
                </a:lnTo>
                <a:cubicBezTo>
                  <a:pt x="229533" y="414196"/>
                  <a:pt x="206771" y="413263"/>
                  <a:pt x="191811" y="413263"/>
                </a:cubicBezTo>
                <a:cubicBezTo>
                  <a:pt x="167084" y="412610"/>
                  <a:pt x="146411" y="413257"/>
                  <a:pt x="129792" y="415207"/>
                </a:cubicBezTo>
                <a:cubicBezTo>
                  <a:pt x="131741" y="391579"/>
                  <a:pt x="132716" y="370045"/>
                  <a:pt x="132716" y="350606"/>
                </a:cubicBezTo>
                <a:cubicBezTo>
                  <a:pt x="132716" y="329840"/>
                  <a:pt x="131741" y="306357"/>
                  <a:pt x="129792" y="280158"/>
                </a:cubicBezTo>
                <a:cubicBezTo>
                  <a:pt x="165830" y="282108"/>
                  <a:pt x="203951" y="283082"/>
                  <a:pt x="244157" y="283082"/>
                </a:cubicBezTo>
                <a:cubicBezTo>
                  <a:pt x="284694" y="283082"/>
                  <a:pt x="311982" y="281615"/>
                  <a:pt x="326019" y="278681"/>
                </a:cubicBezTo>
                <a:cubicBezTo>
                  <a:pt x="337548" y="275229"/>
                  <a:pt x="348911" y="268194"/>
                  <a:pt x="360108" y="257578"/>
                </a:cubicBezTo>
                <a:cubicBezTo>
                  <a:pt x="366277" y="251419"/>
                  <a:pt x="373752" y="242063"/>
                  <a:pt x="382533" y="229508"/>
                </a:cubicBezTo>
                <a:lnTo>
                  <a:pt x="385457" y="228528"/>
                </a:lnTo>
                <a:cubicBezTo>
                  <a:pt x="382201" y="223396"/>
                  <a:pt x="382077" y="217310"/>
                  <a:pt x="385083" y="210271"/>
                </a:cubicBezTo>
                <a:cubicBezTo>
                  <a:pt x="387188" y="206092"/>
                  <a:pt x="391081" y="201567"/>
                  <a:pt x="396762" y="196694"/>
                </a:cubicBezTo>
                <a:cubicBezTo>
                  <a:pt x="398338" y="195377"/>
                  <a:pt x="399126" y="195243"/>
                  <a:pt x="399126" y="196290"/>
                </a:cubicBezTo>
                <a:cubicBezTo>
                  <a:pt x="399769" y="196497"/>
                  <a:pt x="398271" y="195362"/>
                  <a:pt x="394632" y="192884"/>
                </a:cubicBezTo>
                <a:cubicBezTo>
                  <a:pt x="393854" y="184331"/>
                  <a:pt x="392512" y="178385"/>
                  <a:pt x="390604" y="175047"/>
                </a:cubicBezTo>
                <a:cubicBezTo>
                  <a:pt x="388116" y="170578"/>
                  <a:pt x="382844" y="165778"/>
                  <a:pt x="374788" y="160646"/>
                </a:cubicBezTo>
                <a:cubicBezTo>
                  <a:pt x="373119" y="153389"/>
                  <a:pt x="362974" y="146966"/>
                  <a:pt x="344354" y="141378"/>
                </a:cubicBezTo>
                <a:cubicBezTo>
                  <a:pt x="328969" y="136557"/>
                  <a:pt x="309887" y="134473"/>
                  <a:pt x="287110" y="135126"/>
                </a:cubicBezTo>
                <a:cubicBezTo>
                  <a:pt x="281812" y="131871"/>
                  <a:pt x="274000" y="130243"/>
                  <a:pt x="263674" y="130243"/>
                </a:cubicBezTo>
                <a:cubicBezTo>
                  <a:pt x="256956" y="130243"/>
                  <a:pt x="244914" y="130860"/>
                  <a:pt x="227548" y="132094"/>
                </a:cubicBezTo>
                <a:cubicBezTo>
                  <a:pt x="211219" y="133462"/>
                  <a:pt x="199395" y="134147"/>
                  <a:pt x="192075" y="134147"/>
                </a:cubicBezTo>
                <a:cubicBezTo>
                  <a:pt x="178504" y="134800"/>
                  <a:pt x="167551" y="134800"/>
                  <a:pt x="159215" y="134147"/>
                </a:cubicBezTo>
                <a:lnTo>
                  <a:pt x="119606" y="137039"/>
                </a:lnTo>
                <a:cubicBezTo>
                  <a:pt x="106377" y="137672"/>
                  <a:pt x="95719" y="138610"/>
                  <a:pt x="87632" y="139854"/>
                </a:cubicBezTo>
                <a:cubicBezTo>
                  <a:pt x="73169" y="141171"/>
                  <a:pt x="53715" y="143830"/>
                  <a:pt x="29268" y="147832"/>
                </a:cubicBezTo>
                <a:lnTo>
                  <a:pt x="31227" y="126604"/>
                </a:lnTo>
                <a:cubicBezTo>
                  <a:pt x="35157" y="104065"/>
                  <a:pt x="37432" y="87441"/>
                  <a:pt x="38054" y="76731"/>
                </a:cubicBezTo>
                <a:cubicBezTo>
                  <a:pt x="39361" y="59801"/>
                  <a:pt x="37733" y="40703"/>
                  <a:pt x="33171" y="19440"/>
                </a:cubicBezTo>
                <a:cubicBezTo>
                  <a:pt x="51584" y="22042"/>
                  <a:pt x="64989" y="23343"/>
                  <a:pt x="73387" y="23343"/>
                </a:cubicBezTo>
                <a:cubicBezTo>
                  <a:pt x="78301" y="23343"/>
                  <a:pt x="84698" y="22783"/>
                  <a:pt x="92578" y="21663"/>
                </a:cubicBezTo>
                <a:cubicBezTo>
                  <a:pt x="96476" y="20679"/>
                  <a:pt x="101312" y="19616"/>
                  <a:pt x="107087" y="18475"/>
                </a:cubicBezTo>
                <a:cubicBezTo>
                  <a:pt x="113245" y="18475"/>
                  <a:pt x="119912" y="18475"/>
                  <a:pt x="127086" y="18475"/>
                </a:cubicBezTo>
                <a:lnTo>
                  <a:pt x="134754" y="22463"/>
                </a:lnTo>
                <a:lnTo>
                  <a:pt x="159610" y="16007"/>
                </a:lnTo>
                <a:cubicBezTo>
                  <a:pt x="183446" y="10307"/>
                  <a:pt x="203941" y="6952"/>
                  <a:pt x="221094" y="5941"/>
                </a:cubicBezTo>
                <a:cubicBezTo>
                  <a:pt x="234323" y="5246"/>
                  <a:pt x="249097" y="5915"/>
                  <a:pt x="265415" y="7947"/>
                </a:cubicBezTo>
                <a:cubicBezTo>
                  <a:pt x="273430" y="8486"/>
                  <a:pt x="279106" y="8522"/>
                  <a:pt x="282444" y="8056"/>
                </a:cubicBezTo>
                <a:cubicBezTo>
                  <a:pt x="289142" y="7444"/>
                  <a:pt x="296565" y="4759"/>
                  <a:pt x="30471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03100-6521-4315-A95A-8567D57DCE78}"/>
              </a:ext>
            </a:extLst>
          </p:cNvPr>
          <p:cNvSpPr txBox="1"/>
          <p:nvPr/>
        </p:nvSpPr>
        <p:spPr>
          <a:xfrm>
            <a:off x="7013065" y="5148737"/>
            <a:ext cx="649674" cy="752873"/>
          </a:xfrm>
          <a:custGeom>
            <a:avLst/>
            <a:gdLst/>
            <a:ahLst/>
            <a:cxnLst/>
            <a:rect l="l" t="t" r="r" b="b"/>
            <a:pathLst>
              <a:path w="649674" h="752873">
                <a:moveTo>
                  <a:pt x="600938" y="575520"/>
                </a:moveTo>
                <a:lnTo>
                  <a:pt x="595272" y="577325"/>
                </a:lnTo>
                <a:cubicBezTo>
                  <a:pt x="589603" y="579362"/>
                  <a:pt x="587982" y="580805"/>
                  <a:pt x="590408" y="581652"/>
                </a:cubicBezTo>
                <a:cubicBezTo>
                  <a:pt x="591206" y="584814"/>
                  <a:pt x="593684" y="585094"/>
                  <a:pt x="597842" y="582492"/>
                </a:cubicBezTo>
                <a:cubicBezTo>
                  <a:pt x="600434" y="582492"/>
                  <a:pt x="601408" y="580838"/>
                  <a:pt x="600765" y="577531"/>
                </a:cubicBezTo>
                <a:close/>
                <a:moveTo>
                  <a:pt x="380029" y="209228"/>
                </a:moveTo>
                <a:lnTo>
                  <a:pt x="369921" y="229849"/>
                </a:lnTo>
                <a:cubicBezTo>
                  <a:pt x="357293" y="242477"/>
                  <a:pt x="347739" y="252917"/>
                  <a:pt x="341259" y="261169"/>
                </a:cubicBezTo>
                <a:cubicBezTo>
                  <a:pt x="328144" y="276244"/>
                  <a:pt x="315149" y="295232"/>
                  <a:pt x="302272" y="318134"/>
                </a:cubicBezTo>
                <a:lnTo>
                  <a:pt x="286332" y="322115"/>
                </a:lnTo>
                <a:lnTo>
                  <a:pt x="286332" y="335769"/>
                </a:lnTo>
                <a:lnTo>
                  <a:pt x="166291" y="489884"/>
                </a:lnTo>
                <a:lnTo>
                  <a:pt x="219663" y="489884"/>
                </a:lnTo>
                <a:lnTo>
                  <a:pt x="221343" y="502558"/>
                </a:lnTo>
                <a:lnTo>
                  <a:pt x="224811" y="488904"/>
                </a:lnTo>
                <a:cubicBezTo>
                  <a:pt x="241285" y="490853"/>
                  <a:pt x="256515" y="491827"/>
                  <a:pt x="270501" y="491827"/>
                </a:cubicBezTo>
                <a:cubicBezTo>
                  <a:pt x="280205" y="491827"/>
                  <a:pt x="291557" y="491262"/>
                  <a:pt x="304558" y="490132"/>
                </a:cubicBezTo>
                <a:cubicBezTo>
                  <a:pt x="318160" y="488764"/>
                  <a:pt x="328326" y="487701"/>
                  <a:pt x="335054" y="486944"/>
                </a:cubicBezTo>
                <a:cubicBezTo>
                  <a:pt x="344935" y="486944"/>
                  <a:pt x="353141" y="487924"/>
                  <a:pt x="359672" y="489884"/>
                </a:cubicBezTo>
                <a:lnTo>
                  <a:pt x="362269" y="488360"/>
                </a:lnTo>
                <a:cubicBezTo>
                  <a:pt x="369734" y="486068"/>
                  <a:pt x="374088" y="484518"/>
                  <a:pt x="375332" y="483710"/>
                </a:cubicBezTo>
                <a:cubicBezTo>
                  <a:pt x="375571" y="483575"/>
                  <a:pt x="375690" y="482009"/>
                  <a:pt x="375690" y="479013"/>
                </a:cubicBezTo>
                <a:lnTo>
                  <a:pt x="384477" y="448066"/>
                </a:lnTo>
                <a:lnTo>
                  <a:pt x="376623" y="447428"/>
                </a:lnTo>
                <a:cubicBezTo>
                  <a:pt x="374052" y="425470"/>
                  <a:pt x="373420" y="405647"/>
                  <a:pt x="374726" y="387960"/>
                </a:cubicBezTo>
                <a:cubicBezTo>
                  <a:pt x="374726" y="378525"/>
                  <a:pt x="375701" y="365986"/>
                  <a:pt x="377650" y="350341"/>
                </a:cubicBezTo>
                <a:cubicBezTo>
                  <a:pt x="378946" y="340523"/>
                  <a:pt x="379594" y="334079"/>
                  <a:pt x="379594" y="331011"/>
                </a:cubicBezTo>
                <a:cubicBezTo>
                  <a:pt x="379594" y="325765"/>
                  <a:pt x="379272" y="321058"/>
                  <a:pt x="378629" y="316890"/>
                </a:cubicBezTo>
                <a:cubicBezTo>
                  <a:pt x="381232" y="308710"/>
                  <a:pt x="382533" y="291946"/>
                  <a:pt x="382533" y="266597"/>
                </a:cubicBezTo>
                <a:cubicBezTo>
                  <a:pt x="381900" y="239828"/>
                  <a:pt x="381066" y="220705"/>
                  <a:pt x="380029" y="209228"/>
                </a:cubicBezTo>
                <a:close/>
                <a:moveTo>
                  <a:pt x="478963" y="48493"/>
                </a:moveTo>
                <a:cubicBezTo>
                  <a:pt x="477576" y="47770"/>
                  <a:pt x="475820" y="48147"/>
                  <a:pt x="473695" y="49624"/>
                </a:cubicBezTo>
                <a:cubicBezTo>
                  <a:pt x="462394" y="54600"/>
                  <a:pt x="456744" y="61837"/>
                  <a:pt x="456744" y="71334"/>
                </a:cubicBezTo>
                <a:cubicBezTo>
                  <a:pt x="456744" y="77710"/>
                  <a:pt x="461269" y="78638"/>
                  <a:pt x="470320" y="74117"/>
                </a:cubicBezTo>
                <a:cubicBezTo>
                  <a:pt x="481165" y="66663"/>
                  <a:pt x="485063" y="59945"/>
                  <a:pt x="482015" y="53963"/>
                </a:cubicBezTo>
                <a:cubicBezTo>
                  <a:pt x="481367" y="51039"/>
                  <a:pt x="480350" y="49216"/>
                  <a:pt x="478963" y="48493"/>
                </a:cubicBezTo>
                <a:close/>
                <a:moveTo>
                  <a:pt x="400603" y="0"/>
                </a:moveTo>
                <a:cubicBezTo>
                  <a:pt x="422883" y="1949"/>
                  <a:pt x="444313" y="2923"/>
                  <a:pt x="464893" y="2923"/>
                </a:cubicBezTo>
                <a:cubicBezTo>
                  <a:pt x="484799" y="2923"/>
                  <a:pt x="503450" y="1949"/>
                  <a:pt x="520847" y="0"/>
                </a:cubicBezTo>
                <a:lnTo>
                  <a:pt x="515901" y="120694"/>
                </a:lnTo>
                <a:lnTo>
                  <a:pt x="526710" y="137365"/>
                </a:lnTo>
                <a:cubicBezTo>
                  <a:pt x="526710" y="143285"/>
                  <a:pt x="526227" y="149132"/>
                  <a:pt x="525263" y="154907"/>
                </a:cubicBezTo>
                <a:cubicBezTo>
                  <a:pt x="523397" y="157716"/>
                  <a:pt x="521479" y="161091"/>
                  <a:pt x="519509" y="165031"/>
                </a:cubicBezTo>
                <a:cubicBezTo>
                  <a:pt x="517343" y="168255"/>
                  <a:pt x="516088" y="170562"/>
                  <a:pt x="515746" y="171951"/>
                </a:cubicBezTo>
                <a:cubicBezTo>
                  <a:pt x="515238" y="174356"/>
                  <a:pt x="515461" y="177052"/>
                  <a:pt x="516415" y="180038"/>
                </a:cubicBezTo>
                <a:lnTo>
                  <a:pt x="520100" y="192883"/>
                </a:lnTo>
                <a:cubicBezTo>
                  <a:pt x="523211" y="201426"/>
                  <a:pt x="524766" y="208373"/>
                  <a:pt x="524766" y="213722"/>
                </a:cubicBezTo>
                <a:cubicBezTo>
                  <a:pt x="525408" y="220575"/>
                  <a:pt x="524040" y="229465"/>
                  <a:pt x="520660" y="240393"/>
                </a:cubicBezTo>
                <a:lnTo>
                  <a:pt x="519680" y="340886"/>
                </a:lnTo>
                <a:lnTo>
                  <a:pt x="511065" y="362051"/>
                </a:lnTo>
                <a:lnTo>
                  <a:pt x="520847" y="375223"/>
                </a:lnTo>
                <a:lnTo>
                  <a:pt x="520847" y="489884"/>
                </a:lnTo>
                <a:lnTo>
                  <a:pt x="575137" y="489884"/>
                </a:lnTo>
                <a:lnTo>
                  <a:pt x="580327" y="495055"/>
                </a:lnTo>
                <a:lnTo>
                  <a:pt x="587593" y="488904"/>
                </a:lnTo>
                <a:cubicBezTo>
                  <a:pt x="595908" y="489598"/>
                  <a:pt x="603357" y="489692"/>
                  <a:pt x="609941" y="489184"/>
                </a:cubicBezTo>
                <a:cubicBezTo>
                  <a:pt x="614596" y="488520"/>
                  <a:pt x="620759" y="487229"/>
                  <a:pt x="628431" y="485311"/>
                </a:cubicBezTo>
                <a:lnTo>
                  <a:pt x="649674" y="484021"/>
                </a:lnTo>
                <a:cubicBezTo>
                  <a:pt x="646917" y="512677"/>
                  <a:pt x="644879" y="536823"/>
                  <a:pt x="643563" y="556459"/>
                </a:cubicBezTo>
                <a:cubicBezTo>
                  <a:pt x="641696" y="579516"/>
                  <a:pt x="641131" y="600101"/>
                  <a:pt x="641868" y="618213"/>
                </a:cubicBezTo>
                <a:cubicBezTo>
                  <a:pt x="619681" y="616233"/>
                  <a:pt x="599283" y="614932"/>
                  <a:pt x="580673" y="614310"/>
                </a:cubicBezTo>
                <a:cubicBezTo>
                  <a:pt x="560892" y="613657"/>
                  <a:pt x="541276" y="613812"/>
                  <a:pt x="521826" y="614777"/>
                </a:cubicBezTo>
                <a:lnTo>
                  <a:pt x="521826" y="637870"/>
                </a:lnTo>
                <a:lnTo>
                  <a:pt x="514999" y="641416"/>
                </a:lnTo>
                <a:lnTo>
                  <a:pt x="521826" y="647886"/>
                </a:lnTo>
                <a:lnTo>
                  <a:pt x="521826" y="699205"/>
                </a:lnTo>
                <a:cubicBezTo>
                  <a:pt x="518861" y="699205"/>
                  <a:pt x="517197" y="699863"/>
                  <a:pt x="516834" y="701180"/>
                </a:cubicBezTo>
                <a:cubicBezTo>
                  <a:pt x="515611" y="707338"/>
                  <a:pt x="516845" y="712092"/>
                  <a:pt x="520536" y="715441"/>
                </a:cubicBezTo>
                <a:lnTo>
                  <a:pt x="529633" y="752873"/>
                </a:lnTo>
                <a:cubicBezTo>
                  <a:pt x="505860" y="750924"/>
                  <a:pt x="481014" y="749949"/>
                  <a:pt x="455096" y="749949"/>
                </a:cubicBezTo>
                <a:cubicBezTo>
                  <a:pt x="429125" y="749949"/>
                  <a:pt x="404284" y="750924"/>
                  <a:pt x="380573" y="752873"/>
                </a:cubicBezTo>
                <a:cubicBezTo>
                  <a:pt x="383891" y="730645"/>
                  <a:pt x="386193" y="713149"/>
                  <a:pt x="387478" y="700387"/>
                </a:cubicBezTo>
                <a:cubicBezTo>
                  <a:pt x="388090" y="690631"/>
                  <a:pt x="387416" y="682555"/>
                  <a:pt x="385456" y="676158"/>
                </a:cubicBezTo>
                <a:lnTo>
                  <a:pt x="400137" y="669533"/>
                </a:lnTo>
                <a:lnTo>
                  <a:pt x="384477" y="665910"/>
                </a:lnTo>
                <a:lnTo>
                  <a:pt x="384477" y="618213"/>
                </a:lnTo>
                <a:cubicBezTo>
                  <a:pt x="384632" y="618213"/>
                  <a:pt x="380439" y="617856"/>
                  <a:pt x="371896" y="617140"/>
                </a:cubicBezTo>
                <a:cubicBezTo>
                  <a:pt x="366878" y="616508"/>
                  <a:pt x="359791" y="615891"/>
                  <a:pt x="350637" y="615290"/>
                </a:cubicBezTo>
                <a:cubicBezTo>
                  <a:pt x="334370" y="613984"/>
                  <a:pt x="321711" y="613004"/>
                  <a:pt x="312660" y="612351"/>
                </a:cubicBezTo>
                <a:cubicBezTo>
                  <a:pt x="299981" y="612351"/>
                  <a:pt x="285798" y="613330"/>
                  <a:pt x="270112" y="615290"/>
                </a:cubicBezTo>
                <a:lnTo>
                  <a:pt x="264109" y="602584"/>
                </a:lnTo>
                <a:lnTo>
                  <a:pt x="250051" y="623097"/>
                </a:lnTo>
                <a:lnTo>
                  <a:pt x="173118" y="621122"/>
                </a:lnTo>
                <a:cubicBezTo>
                  <a:pt x="141341" y="619183"/>
                  <a:pt x="116879" y="618213"/>
                  <a:pt x="99731" y="618213"/>
                </a:cubicBezTo>
                <a:cubicBezTo>
                  <a:pt x="67954" y="617560"/>
                  <a:pt x="34711" y="617887"/>
                  <a:pt x="0" y="619193"/>
                </a:cubicBezTo>
                <a:lnTo>
                  <a:pt x="0" y="497815"/>
                </a:lnTo>
                <a:cubicBezTo>
                  <a:pt x="17801" y="488173"/>
                  <a:pt x="34094" y="473057"/>
                  <a:pt x="48878" y="452467"/>
                </a:cubicBezTo>
                <a:cubicBezTo>
                  <a:pt x="56954" y="442089"/>
                  <a:pt x="68162" y="424516"/>
                  <a:pt x="82500" y="399748"/>
                </a:cubicBezTo>
                <a:cubicBezTo>
                  <a:pt x="90307" y="385430"/>
                  <a:pt x="96559" y="375135"/>
                  <a:pt x="101255" y="368863"/>
                </a:cubicBezTo>
                <a:cubicBezTo>
                  <a:pt x="107517" y="359833"/>
                  <a:pt x="114292" y="353747"/>
                  <a:pt x="121581" y="350605"/>
                </a:cubicBezTo>
                <a:lnTo>
                  <a:pt x="144426" y="348273"/>
                </a:lnTo>
                <a:lnTo>
                  <a:pt x="134659" y="343530"/>
                </a:lnTo>
                <a:cubicBezTo>
                  <a:pt x="153207" y="309482"/>
                  <a:pt x="173548" y="278898"/>
                  <a:pt x="195683" y="251776"/>
                </a:cubicBezTo>
                <a:cubicBezTo>
                  <a:pt x="203469" y="240434"/>
                  <a:pt x="215008" y="226547"/>
                  <a:pt x="230300" y="210114"/>
                </a:cubicBezTo>
                <a:cubicBezTo>
                  <a:pt x="244867" y="193329"/>
                  <a:pt x="254239" y="181443"/>
                  <a:pt x="258417" y="174455"/>
                </a:cubicBezTo>
                <a:cubicBezTo>
                  <a:pt x="263093" y="167457"/>
                  <a:pt x="265431" y="157862"/>
                  <a:pt x="265431" y="145669"/>
                </a:cubicBezTo>
                <a:cubicBezTo>
                  <a:pt x="278287" y="135830"/>
                  <a:pt x="289095" y="125603"/>
                  <a:pt x="297856" y="114986"/>
                </a:cubicBezTo>
                <a:cubicBezTo>
                  <a:pt x="307052" y="103935"/>
                  <a:pt x="313842" y="93318"/>
                  <a:pt x="318228" y="83137"/>
                </a:cubicBezTo>
                <a:cubicBezTo>
                  <a:pt x="336693" y="71505"/>
                  <a:pt x="352451" y="58545"/>
                  <a:pt x="365504" y="44259"/>
                </a:cubicBezTo>
                <a:cubicBezTo>
                  <a:pt x="373269" y="35851"/>
                  <a:pt x="381610" y="25281"/>
                  <a:pt x="390526" y="1255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E9679-9EB5-45B4-9696-5AAADF01A064}"/>
              </a:ext>
            </a:extLst>
          </p:cNvPr>
          <p:cNvSpPr txBox="1"/>
          <p:nvPr/>
        </p:nvSpPr>
        <p:spPr>
          <a:xfrm>
            <a:off x="10769862" y="3017385"/>
            <a:ext cx="576041" cy="748284"/>
          </a:xfrm>
          <a:custGeom>
            <a:avLst/>
            <a:gdLst/>
            <a:ahLst/>
            <a:cxnLst/>
            <a:rect l="l" t="t" r="r" b="b"/>
            <a:pathLst>
              <a:path w="576041" h="748284">
                <a:moveTo>
                  <a:pt x="531866" y="477353"/>
                </a:moveTo>
                <a:lnTo>
                  <a:pt x="526121" y="479309"/>
                </a:lnTo>
                <a:cubicBezTo>
                  <a:pt x="521081" y="481221"/>
                  <a:pt x="519525" y="482539"/>
                  <a:pt x="521453" y="483263"/>
                </a:cubicBezTo>
                <a:cubicBezTo>
                  <a:pt x="522044" y="486487"/>
                  <a:pt x="524076" y="486471"/>
                  <a:pt x="527549" y="483216"/>
                </a:cubicBezTo>
                <a:cubicBezTo>
                  <a:pt x="531053" y="483216"/>
                  <a:pt x="532479" y="481588"/>
                  <a:pt x="531826" y="478333"/>
                </a:cubicBezTo>
                <a:close/>
                <a:moveTo>
                  <a:pt x="497041" y="57151"/>
                </a:moveTo>
                <a:cubicBezTo>
                  <a:pt x="496323" y="56293"/>
                  <a:pt x="495632" y="56408"/>
                  <a:pt x="494969" y="57497"/>
                </a:cubicBezTo>
                <a:cubicBezTo>
                  <a:pt x="480133" y="62950"/>
                  <a:pt x="472984" y="70099"/>
                  <a:pt x="473524" y="78942"/>
                </a:cubicBezTo>
                <a:cubicBezTo>
                  <a:pt x="473752" y="86283"/>
                  <a:pt x="478588" y="87091"/>
                  <a:pt x="488033" y="81368"/>
                </a:cubicBezTo>
                <a:cubicBezTo>
                  <a:pt x="498369" y="73945"/>
                  <a:pt x="502117" y="67704"/>
                  <a:pt x="499277" y="62644"/>
                </a:cubicBezTo>
                <a:cubicBezTo>
                  <a:pt x="498504" y="59840"/>
                  <a:pt x="497759" y="58009"/>
                  <a:pt x="497041" y="57151"/>
                </a:cubicBezTo>
                <a:close/>
                <a:moveTo>
                  <a:pt x="370395" y="97"/>
                </a:moveTo>
                <a:cubicBezTo>
                  <a:pt x="375470" y="289"/>
                  <a:pt x="379515" y="766"/>
                  <a:pt x="382532" y="1528"/>
                </a:cubicBezTo>
                <a:cubicBezTo>
                  <a:pt x="402552" y="7178"/>
                  <a:pt x="429099" y="9397"/>
                  <a:pt x="462171" y="8184"/>
                </a:cubicBezTo>
                <a:cubicBezTo>
                  <a:pt x="487281" y="6888"/>
                  <a:pt x="516492" y="4218"/>
                  <a:pt x="549803" y="175"/>
                </a:cubicBezTo>
                <a:cubicBezTo>
                  <a:pt x="547771" y="21262"/>
                  <a:pt x="547061" y="41241"/>
                  <a:pt x="547673" y="60110"/>
                </a:cubicBezTo>
                <a:cubicBezTo>
                  <a:pt x="548958" y="79383"/>
                  <a:pt x="551296" y="100745"/>
                  <a:pt x="554686" y="124197"/>
                </a:cubicBezTo>
                <a:cubicBezTo>
                  <a:pt x="541675" y="125690"/>
                  <a:pt x="530882" y="126115"/>
                  <a:pt x="522308" y="125472"/>
                </a:cubicBezTo>
                <a:cubicBezTo>
                  <a:pt x="517892" y="125472"/>
                  <a:pt x="510489" y="125145"/>
                  <a:pt x="500101" y="124492"/>
                </a:cubicBezTo>
                <a:cubicBezTo>
                  <a:pt x="489090" y="123839"/>
                  <a:pt x="481247" y="123513"/>
                  <a:pt x="476572" y="123513"/>
                </a:cubicBezTo>
                <a:cubicBezTo>
                  <a:pt x="470278" y="122859"/>
                  <a:pt x="465349" y="123513"/>
                  <a:pt x="461782" y="125472"/>
                </a:cubicBezTo>
                <a:lnTo>
                  <a:pt x="408612" y="125472"/>
                </a:lnTo>
                <a:lnTo>
                  <a:pt x="395518" y="134243"/>
                </a:lnTo>
                <a:lnTo>
                  <a:pt x="376094" y="123513"/>
                </a:lnTo>
                <a:cubicBezTo>
                  <a:pt x="372092" y="124166"/>
                  <a:pt x="364545" y="124492"/>
                  <a:pt x="353451" y="124492"/>
                </a:cubicBezTo>
                <a:cubicBezTo>
                  <a:pt x="347366" y="124492"/>
                  <a:pt x="336900" y="124155"/>
                  <a:pt x="322053" y="123481"/>
                </a:cubicBezTo>
                <a:cubicBezTo>
                  <a:pt x="303951" y="122206"/>
                  <a:pt x="290779" y="121874"/>
                  <a:pt x="282537" y="122486"/>
                </a:cubicBezTo>
                <a:cubicBezTo>
                  <a:pt x="269619" y="123077"/>
                  <a:pt x="258806" y="125374"/>
                  <a:pt x="250097" y="129375"/>
                </a:cubicBezTo>
                <a:cubicBezTo>
                  <a:pt x="242891" y="127416"/>
                  <a:pt x="236028" y="126436"/>
                  <a:pt x="229507" y="126436"/>
                </a:cubicBezTo>
                <a:cubicBezTo>
                  <a:pt x="225443" y="126436"/>
                  <a:pt x="218160" y="126763"/>
                  <a:pt x="207657" y="127416"/>
                </a:cubicBezTo>
                <a:cubicBezTo>
                  <a:pt x="194594" y="128069"/>
                  <a:pt x="184641" y="128396"/>
                  <a:pt x="177799" y="128396"/>
                </a:cubicBezTo>
                <a:cubicBezTo>
                  <a:pt x="165617" y="128396"/>
                  <a:pt x="159505" y="127421"/>
                  <a:pt x="159464" y="125472"/>
                </a:cubicBezTo>
                <a:cubicBezTo>
                  <a:pt x="159464" y="124653"/>
                  <a:pt x="159137" y="127851"/>
                  <a:pt x="158484" y="135067"/>
                </a:cubicBezTo>
                <a:cubicBezTo>
                  <a:pt x="158484" y="139598"/>
                  <a:pt x="157836" y="144471"/>
                  <a:pt x="156540" y="149685"/>
                </a:cubicBezTo>
                <a:cubicBezTo>
                  <a:pt x="155120" y="161173"/>
                  <a:pt x="154145" y="168544"/>
                  <a:pt x="153616" y="171800"/>
                </a:cubicBezTo>
                <a:cubicBezTo>
                  <a:pt x="153616" y="178787"/>
                  <a:pt x="154264" y="186651"/>
                  <a:pt x="155560" y="195391"/>
                </a:cubicBezTo>
                <a:lnTo>
                  <a:pt x="144830" y="214861"/>
                </a:lnTo>
                <a:lnTo>
                  <a:pt x="156540" y="205095"/>
                </a:lnTo>
                <a:lnTo>
                  <a:pt x="154285" y="243771"/>
                </a:lnTo>
                <a:cubicBezTo>
                  <a:pt x="153186" y="251537"/>
                  <a:pt x="152637" y="257576"/>
                  <a:pt x="152637" y="261889"/>
                </a:cubicBezTo>
                <a:cubicBezTo>
                  <a:pt x="152637" y="267404"/>
                  <a:pt x="152688" y="270286"/>
                  <a:pt x="152792" y="270535"/>
                </a:cubicBezTo>
                <a:lnTo>
                  <a:pt x="158313" y="274376"/>
                </a:lnTo>
                <a:lnTo>
                  <a:pt x="161827" y="263739"/>
                </a:lnTo>
                <a:cubicBezTo>
                  <a:pt x="181246" y="260494"/>
                  <a:pt x="201079" y="259162"/>
                  <a:pt x="221327" y="259743"/>
                </a:cubicBezTo>
                <a:cubicBezTo>
                  <a:pt x="244706" y="259743"/>
                  <a:pt x="266830" y="261370"/>
                  <a:pt x="287700" y="264626"/>
                </a:cubicBezTo>
                <a:lnTo>
                  <a:pt x="328974" y="271686"/>
                </a:lnTo>
                <a:cubicBezTo>
                  <a:pt x="347894" y="275014"/>
                  <a:pt x="360398" y="276958"/>
                  <a:pt x="366483" y="277518"/>
                </a:cubicBezTo>
                <a:cubicBezTo>
                  <a:pt x="375565" y="278047"/>
                  <a:pt x="384803" y="276678"/>
                  <a:pt x="394196" y="273412"/>
                </a:cubicBezTo>
                <a:cubicBezTo>
                  <a:pt x="419286" y="280442"/>
                  <a:pt x="442431" y="289259"/>
                  <a:pt x="463633" y="299865"/>
                </a:cubicBezTo>
                <a:cubicBezTo>
                  <a:pt x="488577" y="312337"/>
                  <a:pt x="507213" y="325888"/>
                  <a:pt x="519540" y="340516"/>
                </a:cubicBezTo>
                <a:cubicBezTo>
                  <a:pt x="524278" y="356773"/>
                  <a:pt x="529939" y="370842"/>
                  <a:pt x="536522" y="382723"/>
                </a:cubicBezTo>
                <a:cubicBezTo>
                  <a:pt x="539321" y="387368"/>
                  <a:pt x="544059" y="393941"/>
                  <a:pt x="550736" y="402442"/>
                </a:cubicBezTo>
                <a:cubicBezTo>
                  <a:pt x="560502" y="415972"/>
                  <a:pt x="566796" y="426935"/>
                  <a:pt x="569616" y="435333"/>
                </a:cubicBezTo>
                <a:cubicBezTo>
                  <a:pt x="574540" y="449361"/>
                  <a:pt x="576634" y="470013"/>
                  <a:pt x="575898" y="497290"/>
                </a:cubicBezTo>
                <a:lnTo>
                  <a:pt x="565417" y="510851"/>
                </a:lnTo>
                <a:lnTo>
                  <a:pt x="575183" y="531830"/>
                </a:lnTo>
                <a:cubicBezTo>
                  <a:pt x="572321" y="556950"/>
                  <a:pt x="558864" y="588690"/>
                  <a:pt x="534812" y="627051"/>
                </a:cubicBezTo>
                <a:cubicBezTo>
                  <a:pt x="513226" y="661948"/>
                  <a:pt x="486690" y="690117"/>
                  <a:pt x="455204" y="711557"/>
                </a:cubicBezTo>
                <a:cubicBezTo>
                  <a:pt x="451928" y="713775"/>
                  <a:pt x="446454" y="714164"/>
                  <a:pt x="438782" y="712723"/>
                </a:cubicBezTo>
                <a:cubicBezTo>
                  <a:pt x="437880" y="711811"/>
                  <a:pt x="436558" y="710919"/>
                  <a:pt x="434816" y="710048"/>
                </a:cubicBezTo>
                <a:lnTo>
                  <a:pt x="432858" y="708985"/>
                </a:lnTo>
                <a:lnTo>
                  <a:pt x="433681" y="715103"/>
                </a:lnTo>
                <a:cubicBezTo>
                  <a:pt x="406984" y="726424"/>
                  <a:pt x="380003" y="735081"/>
                  <a:pt x="352736" y="741073"/>
                </a:cubicBezTo>
                <a:cubicBezTo>
                  <a:pt x="325220" y="747035"/>
                  <a:pt x="301245" y="749300"/>
                  <a:pt x="280811" y="747869"/>
                </a:cubicBezTo>
                <a:cubicBezTo>
                  <a:pt x="269811" y="741400"/>
                  <a:pt x="259334" y="737885"/>
                  <a:pt x="249382" y="737325"/>
                </a:cubicBezTo>
                <a:cubicBezTo>
                  <a:pt x="243814" y="737325"/>
                  <a:pt x="232882" y="738627"/>
                  <a:pt x="216584" y="741229"/>
                </a:cubicBezTo>
                <a:lnTo>
                  <a:pt x="168530" y="748056"/>
                </a:lnTo>
                <a:cubicBezTo>
                  <a:pt x="160889" y="738300"/>
                  <a:pt x="154218" y="733422"/>
                  <a:pt x="148515" y="733422"/>
                </a:cubicBezTo>
                <a:cubicBezTo>
                  <a:pt x="146193" y="733422"/>
                  <a:pt x="144648" y="738300"/>
                  <a:pt x="143881" y="748056"/>
                </a:cubicBezTo>
                <a:lnTo>
                  <a:pt x="124177" y="746112"/>
                </a:lnTo>
                <a:cubicBezTo>
                  <a:pt x="106397" y="743354"/>
                  <a:pt x="92494" y="741384"/>
                  <a:pt x="82469" y="740202"/>
                </a:cubicBezTo>
                <a:cubicBezTo>
                  <a:pt x="66990" y="739580"/>
                  <a:pt x="39500" y="739269"/>
                  <a:pt x="0" y="739269"/>
                </a:cubicBezTo>
                <a:cubicBezTo>
                  <a:pt x="4655" y="719851"/>
                  <a:pt x="7604" y="702651"/>
                  <a:pt x="8848" y="687670"/>
                </a:cubicBezTo>
                <a:cubicBezTo>
                  <a:pt x="10103" y="669184"/>
                  <a:pt x="8455" y="641368"/>
                  <a:pt x="3903" y="604221"/>
                </a:cubicBezTo>
                <a:cubicBezTo>
                  <a:pt x="16251" y="604874"/>
                  <a:pt x="26722" y="605201"/>
                  <a:pt x="35317" y="605201"/>
                </a:cubicBezTo>
                <a:cubicBezTo>
                  <a:pt x="40521" y="605201"/>
                  <a:pt x="48655" y="605201"/>
                  <a:pt x="59717" y="605201"/>
                </a:cubicBezTo>
                <a:cubicBezTo>
                  <a:pt x="78856" y="605201"/>
                  <a:pt x="93904" y="605590"/>
                  <a:pt x="104863" y="606367"/>
                </a:cubicBezTo>
                <a:cubicBezTo>
                  <a:pt x="121482" y="607052"/>
                  <a:pt x="137075" y="610582"/>
                  <a:pt x="151641" y="616958"/>
                </a:cubicBezTo>
                <a:lnTo>
                  <a:pt x="154285" y="633489"/>
                </a:lnTo>
                <a:lnTo>
                  <a:pt x="159977" y="618855"/>
                </a:lnTo>
                <a:lnTo>
                  <a:pt x="211918" y="621032"/>
                </a:lnTo>
                <a:cubicBezTo>
                  <a:pt x="235297" y="622266"/>
                  <a:pt x="253047" y="622582"/>
                  <a:pt x="265166" y="621981"/>
                </a:cubicBezTo>
                <a:cubicBezTo>
                  <a:pt x="285850" y="621338"/>
                  <a:pt x="306891" y="618668"/>
                  <a:pt x="328289" y="613972"/>
                </a:cubicBezTo>
                <a:cubicBezTo>
                  <a:pt x="341435" y="613972"/>
                  <a:pt x="351865" y="612489"/>
                  <a:pt x="359579" y="609524"/>
                </a:cubicBezTo>
                <a:cubicBezTo>
                  <a:pt x="366421" y="607233"/>
                  <a:pt x="369843" y="601634"/>
                  <a:pt x="369843" y="592729"/>
                </a:cubicBezTo>
                <a:cubicBezTo>
                  <a:pt x="385684" y="588779"/>
                  <a:pt x="398369" y="581133"/>
                  <a:pt x="407897" y="569790"/>
                </a:cubicBezTo>
                <a:cubicBezTo>
                  <a:pt x="421333" y="549698"/>
                  <a:pt x="430462" y="528502"/>
                  <a:pt x="435283" y="506201"/>
                </a:cubicBezTo>
                <a:cubicBezTo>
                  <a:pt x="437844" y="484616"/>
                  <a:pt x="428088" y="459899"/>
                  <a:pt x="406015" y="432052"/>
                </a:cubicBezTo>
                <a:cubicBezTo>
                  <a:pt x="384181" y="402660"/>
                  <a:pt x="362150" y="391867"/>
                  <a:pt x="339922" y="399674"/>
                </a:cubicBezTo>
                <a:lnTo>
                  <a:pt x="313453" y="391525"/>
                </a:lnTo>
                <a:cubicBezTo>
                  <a:pt x="293807" y="385823"/>
                  <a:pt x="279074" y="382360"/>
                  <a:pt x="269256" y="381137"/>
                </a:cubicBezTo>
                <a:cubicBezTo>
                  <a:pt x="254161" y="379188"/>
                  <a:pt x="240336" y="382116"/>
                  <a:pt x="227781" y="389923"/>
                </a:cubicBezTo>
                <a:cubicBezTo>
                  <a:pt x="221591" y="389923"/>
                  <a:pt x="215899" y="389597"/>
                  <a:pt x="210705" y="388943"/>
                </a:cubicBezTo>
                <a:cubicBezTo>
                  <a:pt x="206776" y="388187"/>
                  <a:pt x="200856" y="386834"/>
                  <a:pt x="192946" y="384885"/>
                </a:cubicBezTo>
                <a:cubicBezTo>
                  <a:pt x="174408" y="380437"/>
                  <a:pt x="162278" y="378529"/>
                  <a:pt x="156555" y="379162"/>
                </a:cubicBezTo>
                <a:cubicBezTo>
                  <a:pt x="149391" y="379493"/>
                  <a:pt x="145809" y="385683"/>
                  <a:pt x="145809" y="397730"/>
                </a:cubicBezTo>
                <a:cubicBezTo>
                  <a:pt x="124618" y="396424"/>
                  <a:pt x="105391" y="396413"/>
                  <a:pt x="88129" y="397699"/>
                </a:cubicBezTo>
                <a:cubicBezTo>
                  <a:pt x="68887" y="398342"/>
                  <a:pt x="46016" y="400628"/>
                  <a:pt x="19517" y="404557"/>
                </a:cubicBezTo>
                <a:cubicBezTo>
                  <a:pt x="21497" y="382578"/>
                  <a:pt x="22808" y="362973"/>
                  <a:pt x="23451" y="345742"/>
                </a:cubicBezTo>
                <a:cubicBezTo>
                  <a:pt x="24073" y="335073"/>
                  <a:pt x="24384" y="316557"/>
                  <a:pt x="24384" y="290192"/>
                </a:cubicBezTo>
                <a:lnTo>
                  <a:pt x="24384" y="287144"/>
                </a:lnTo>
                <a:cubicBezTo>
                  <a:pt x="28417" y="277751"/>
                  <a:pt x="30698" y="270898"/>
                  <a:pt x="31227" y="266585"/>
                </a:cubicBezTo>
                <a:cubicBezTo>
                  <a:pt x="32523" y="260064"/>
                  <a:pt x="29921" y="253470"/>
                  <a:pt x="23420" y="246804"/>
                </a:cubicBezTo>
                <a:cubicBezTo>
                  <a:pt x="27360" y="224037"/>
                  <a:pt x="30325" y="196371"/>
                  <a:pt x="32315" y="163806"/>
                </a:cubicBezTo>
                <a:cubicBezTo>
                  <a:pt x="34835" y="129676"/>
                  <a:pt x="33928" y="109630"/>
                  <a:pt x="29594" y="103669"/>
                </a:cubicBezTo>
                <a:cubicBezTo>
                  <a:pt x="28775" y="98019"/>
                  <a:pt x="27520" y="92648"/>
                  <a:pt x="25831" y="87558"/>
                </a:cubicBezTo>
                <a:cubicBezTo>
                  <a:pt x="24400" y="83255"/>
                  <a:pt x="22062" y="76874"/>
                  <a:pt x="18817" y="68414"/>
                </a:cubicBezTo>
                <a:cubicBezTo>
                  <a:pt x="15033" y="57103"/>
                  <a:pt x="12094" y="48301"/>
                  <a:pt x="9999" y="42008"/>
                </a:cubicBezTo>
                <a:cubicBezTo>
                  <a:pt x="7884" y="31008"/>
                  <a:pt x="8159" y="19666"/>
                  <a:pt x="10823" y="7981"/>
                </a:cubicBezTo>
                <a:lnTo>
                  <a:pt x="21896" y="7981"/>
                </a:lnTo>
                <a:cubicBezTo>
                  <a:pt x="52439" y="9930"/>
                  <a:pt x="75782" y="10905"/>
                  <a:pt x="91924" y="10905"/>
                </a:cubicBezTo>
                <a:cubicBezTo>
                  <a:pt x="115075" y="10905"/>
                  <a:pt x="134053" y="9277"/>
                  <a:pt x="148857" y="6022"/>
                </a:cubicBezTo>
                <a:lnTo>
                  <a:pt x="161050" y="23595"/>
                </a:lnTo>
                <a:lnTo>
                  <a:pt x="180240" y="7981"/>
                </a:lnTo>
                <a:cubicBezTo>
                  <a:pt x="200426" y="10003"/>
                  <a:pt x="223146" y="10376"/>
                  <a:pt x="248402" y="9101"/>
                </a:cubicBezTo>
                <a:cubicBezTo>
                  <a:pt x="263497" y="8479"/>
                  <a:pt x="285202" y="6882"/>
                  <a:pt x="313515" y="4311"/>
                </a:cubicBezTo>
                <a:cubicBezTo>
                  <a:pt x="331659" y="2362"/>
                  <a:pt x="344515" y="1051"/>
                  <a:pt x="352083" y="377"/>
                </a:cubicBezTo>
                <a:cubicBezTo>
                  <a:pt x="359216" y="-2"/>
                  <a:pt x="365320" y="-95"/>
                  <a:pt x="370395" y="97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0" b="1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목각파임B" panose="02030600000101010101" pitchFamily="18" charset="-127"/>
              <a:ea typeface="HY목각파임B" panose="02030600000101010101" pitchFamily="18" charset="-127"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5E239B-518F-44FC-92C7-72D704593E63}"/>
              </a:ext>
            </a:extLst>
          </p:cNvPr>
          <p:cNvGrpSpPr/>
          <p:nvPr/>
        </p:nvGrpSpPr>
        <p:grpSpPr>
          <a:xfrm>
            <a:off x="3143330" y="4252322"/>
            <a:ext cx="1667612" cy="1443635"/>
            <a:chOff x="4965552" y="1736224"/>
            <a:chExt cx="2232248" cy="14436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D8F51B-11D1-45D2-BB80-A4385D7E646D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332788-F1D8-41A6-9AA2-49264B668EFB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97560B-6116-45E5-A431-30E251F66728}"/>
              </a:ext>
            </a:extLst>
          </p:cNvPr>
          <p:cNvGrpSpPr/>
          <p:nvPr/>
        </p:nvGrpSpPr>
        <p:grpSpPr>
          <a:xfrm>
            <a:off x="5040545" y="2123530"/>
            <a:ext cx="1667612" cy="1443635"/>
            <a:chOff x="4965552" y="1736224"/>
            <a:chExt cx="2232248" cy="144363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3AC5CE-970E-44B2-98DA-EC0969155B47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F66426-7797-4A35-B4F0-CB096913988B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C8DF62-9BB9-43BA-8AB6-83F3BAA8BA94}"/>
              </a:ext>
            </a:extLst>
          </p:cNvPr>
          <p:cNvGrpSpPr/>
          <p:nvPr/>
        </p:nvGrpSpPr>
        <p:grpSpPr>
          <a:xfrm>
            <a:off x="9233798" y="2036870"/>
            <a:ext cx="1667612" cy="1443635"/>
            <a:chOff x="4965552" y="1736224"/>
            <a:chExt cx="2232248" cy="14436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BD189C-7CB0-4F86-945E-9BA9DC15FCC5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4C4E80-4D5E-4092-8F02-94ECA8596044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3A881E-64DC-4F4C-A020-1A70456BBFC6}"/>
              </a:ext>
            </a:extLst>
          </p:cNvPr>
          <p:cNvGrpSpPr/>
          <p:nvPr/>
        </p:nvGrpSpPr>
        <p:grpSpPr>
          <a:xfrm>
            <a:off x="1572226" y="2228788"/>
            <a:ext cx="1667612" cy="1443635"/>
            <a:chOff x="4965552" y="1736224"/>
            <a:chExt cx="2232248" cy="144363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75E6D4-5F8A-49CE-9574-5826F6C12C8C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93F710-F6D3-45D4-B99F-13F00C451E14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BF68DB-262C-492B-B477-DDD848B4D741}"/>
              </a:ext>
            </a:extLst>
          </p:cNvPr>
          <p:cNvGrpSpPr/>
          <p:nvPr/>
        </p:nvGrpSpPr>
        <p:grpSpPr>
          <a:xfrm>
            <a:off x="7833187" y="4156447"/>
            <a:ext cx="1667612" cy="1443635"/>
            <a:chOff x="4965552" y="1736224"/>
            <a:chExt cx="2232248" cy="144363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CF66F5-596A-4A02-A924-A034350CFF7F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285FEE-B573-40DC-9EF8-7D01C43B8F0F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DDDCACB-F0A5-440E-9904-5B6A816EE32B}"/>
              </a:ext>
            </a:extLst>
          </p:cNvPr>
          <p:cNvGrpSpPr/>
          <p:nvPr/>
        </p:nvGrpSpPr>
        <p:grpSpPr>
          <a:xfrm>
            <a:off x="9580842" y="2642240"/>
            <a:ext cx="2047922" cy="1836058"/>
            <a:chOff x="4794869" y="2803448"/>
            <a:chExt cx="2781228" cy="2493501"/>
          </a:xfrm>
          <a:solidFill>
            <a:schemeClr val="bg1">
              <a:alpha val="5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6CF02C-8E49-4796-84E7-B633D6130F9D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grpFill/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3FD3D1-1202-4C7B-9B3C-A63C364DBE26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grpFill/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269FF0-26B2-4BCF-8CF6-86680974A5D0}"/>
              </a:ext>
            </a:extLst>
          </p:cNvPr>
          <p:cNvSpPr txBox="1"/>
          <p:nvPr/>
        </p:nvSpPr>
        <p:spPr>
          <a:xfrm>
            <a:off x="6309760" y="844583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7A048AC9-768B-48AD-98BC-B37514A98BCB}"/>
              </a:ext>
            </a:extLst>
          </p:cNvPr>
          <p:cNvGrpSpPr/>
          <p:nvPr/>
        </p:nvGrpSpPr>
        <p:grpSpPr>
          <a:xfrm>
            <a:off x="6805532" y="5013154"/>
            <a:ext cx="2298613" cy="1412676"/>
            <a:chOff x="395534" y="3500851"/>
            <a:chExt cx="3972999" cy="1759127"/>
          </a:xfrm>
          <a:noFill/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C6FEDB-A4EF-4C3A-B0B4-24D526629745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236C4F-DFB2-41FF-A381-741708A070DC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6" name="Group 33">
            <a:extLst>
              <a:ext uri="{FF2B5EF4-FFF2-40B4-BE49-F238E27FC236}">
                <a16:creationId xmlns:a16="http://schemas.microsoft.com/office/drawing/2014/main" id="{F586505E-B9F0-4D1F-BEB0-AD73AF151CDF}"/>
              </a:ext>
            </a:extLst>
          </p:cNvPr>
          <p:cNvGrpSpPr/>
          <p:nvPr/>
        </p:nvGrpSpPr>
        <p:grpSpPr>
          <a:xfrm>
            <a:off x="9320230" y="5013154"/>
            <a:ext cx="2298613" cy="1412676"/>
            <a:chOff x="395534" y="3500851"/>
            <a:chExt cx="3972999" cy="1759127"/>
          </a:xfrm>
          <a:noFill/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A8A396-8825-4D00-A8C7-942CD16734B8}"/>
                </a:ext>
              </a:extLst>
            </p:cNvPr>
            <p:cNvSpPr txBox="1"/>
            <p:nvPr/>
          </p:nvSpPr>
          <p:spPr>
            <a:xfrm>
              <a:off x="395534" y="3500851"/>
              <a:ext cx="3972999" cy="45990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21F144-CE80-4F92-B93C-CE336643E2D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2FD96D-BD39-4861-AE78-F00367E3F709}"/>
              </a:ext>
            </a:extLst>
          </p:cNvPr>
          <p:cNvSpPr txBox="1"/>
          <p:nvPr/>
        </p:nvSpPr>
        <p:spPr>
          <a:xfrm>
            <a:off x="6762757" y="2896543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457E5D-76FB-49FA-8753-4F06ACB2E7E9}"/>
              </a:ext>
            </a:extLst>
          </p:cNvPr>
          <p:cNvSpPr/>
          <p:nvPr/>
        </p:nvSpPr>
        <p:spPr>
          <a:xfrm>
            <a:off x="3439887" y="0"/>
            <a:ext cx="8752114" cy="6866709"/>
          </a:xfrm>
          <a:custGeom>
            <a:avLst/>
            <a:gdLst>
              <a:gd name="connsiteX0" fmla="*/ 0 w 8098971"/>
              <a:gd name="connsiteY0" fmla="*/ 0 h 6858000"/>
              <a:gd name="connsiteX1" fmla="*/ 8098971 w 8098971"/>
              <a:gd name="connsiteY1" fmla="*/ 0 h 6858000"/>
              <a:gd name="connsiteX2" fmla="*/ 8098971 w 8098971"/>
              <a:gd name="connsiteY2" fmla="*/ 6858000 h 6858000"/>
              <a:gd name="connsiteX3" fmla="*/ 0 w 8098971"/>
              <a:gd name="connsiteY3" fmla="*/ 6858000 h 6858000"/>
              <a:gd name="connsiteX4" fmla="*/ 0 w 8098971"/>
              <a:gd name="connsiteY4" fmla="*/ 0 h 6858000"/>
              <a:gd name="connsiteX0" fmla="*/ 0 w 8098971"/>
              <a:gd name="connsiteY0" fmla="*/ 0 h 6866709"/>
              <a:gd name="connsiteX1" fmla="*/ 8098971 w 8098971"/>
              <a:gd name="connsiteY1" fmla="*/ 0 h 6866709"/>
              <a:gd name="connsiteX2" fmla="*/ 8098971 w 8098971"/>
              <a:gd name="connsiteY2" fmla="*/ 6858000 h 6866709"/>
              <a:gd name="connsiteX3" fmla="*/ 2804160 w 8098971"/>
              <a:gd name="connsiteY3" fmla="*/ 6866709 h 6866709"/>
              <a:gd name="connsiteX4" fmla="*/ 0 w 8098971"/>
              <a:gd name="connsiteY4" fmla="*/ 0 h 6866709"/>
              <a:gd name="connsiteX0" fmla="*/ 0 w 8098971"/>
              <a:gd name="connsiteY0" fmla="*/ 0 h 6866709"/>
              <a:gd name="connsiteX1" fmla="*/ 8098971 w 8098971"/>
              <a:gd name="connsiteY1" fmla="*/ 0 h 6866709"/>
              <a:gd name="connsiteX2" fmla="*/ 8098971 w 8098971"/>
              <a:gd name="connsiteY2" fmla="*/ 6858000 h 6866709"/>
              <a:gd name="connsiteX3" fmla="*/ 2707456 w 8098971"/>
              <a:gd name="connsiteY3" fmla="*/ 6866709 h 6866709"/>
              <a:gd name="connsiteX4" fmla="*/ 0 w 8098971"/>
              <a:gd name="connsiteY4" fmla="*/ 0 h 686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8971" h="6866709">
                <a:moveTo>
                  <a:pt x="0" y="0"/>
                </a:moveTo>
                <a:lnTo>
                  <a:pt x="8098971" y="0"/>
                </a:lnTo>
                <a:lnTo>
                  <a:pt x="8098971" y="6858000"/>
                </a:lnTo>
                <a:lnTo>
                  <a:pt x="2707456" y="68667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589418" y="505520"/>
            <a:ext cx="711305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740138-6C52-4D78-A657-F44F34C2BA85}"/>
              </a:ext>
            </a:extLst>
          </p:cNvPr>
          <p:cNvGrpSpPr/>
          <p:nvPr/>
        </p:nvGrpSpPr>
        <p:grpSpPr>
          <a:xfrm>
            <a:off x="5215640" y="2045980"/>
            <a:ext cx="2911014" cy="707886"/>
            <a:chOff x="4908846" y="1799670"/>
            <a:chExt cx="291101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A1FF5A-3C8A-4940-A619-7823AD19D25C}"/>
                </a:ext>
              </a:extLst>
            </p:cNvPr>
            <p:cNvSpPr txBox="1"/>
            <p:nvPr/>
          </p:nvSpPr>
          <p:spPr>
            <a:xfrm>
              <a:off x="5792500" y="1864294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Sub 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509A9B-C229-490B-A3DF-B58987D611A3}"/>
                </a:ext>
              </a:extLst>
            </p:cNvPr>
            <p:cNvSpPr txBox="1"/>
            <p:nvPr/>
          </p:nvSpPr>
          <p:spPr>
            <a:xfrm>
              <a:off x="4908846" y="1799670"/>
              <a:ext cx="976013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DB0242-FCB8-4E26-963F-0163345D1B51}"/>
              </a:ext>
            </a:extLst>
          </p:cNvPr>
          <p:cNvGrpSpPr/>
          <p:nvPr/>
        </p:nvGrpSpPr>
        <p:grpSpPr>
          <a:xfrm>
            <a:off x="6999263" y="2740111"/>
            <a:ext cx="3328100" cy="675727"/>
            <a:chOff x="7898428" y="2002792"/>
            <a:chExt cx="3328100" cy="67572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CCC515-0ED6-4739-BD90-24AFFF191B1B}"/>
                </a:ext>
              </a:extLst>
            </p:cNvPr>
            <p:cNvSpPr txBox="1"/>
            <p:nvPr/>
          </p:nvSpPr>
          <p:spPr>
            <a:xfrm>
              <a:off x="7898428" y="200279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E9832D7-935F-4F1E-BC7C-4E5B09FD6625}"/>
                </a:ext>
              </a:extLst>
            </p:cNvPr>
            <p:cNvSpPr txBox="1"/>
            <p:nvPr/>
          </p:nvSpPr>
          <p:spPr>
            <a:xfrm>
              <a:off x="7898428" y="2370742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C1C47B-AB87-4389-AE25-2B8F43DAC978}"/>
              </a:ext>
            </a:extLst>
          </p:cNvPr>
          <p:cNvGrpSpPr/>
          <p:nvPr/>
        </p:nvGrpSpPr>
        <p:grpSpPr>
          <a:xfrm>
            <a:off x="5876924" y="3538647"/>
            <a:ext cx="2911014" cy="707886"/>
            <a:chOff x="6000260" y="3155176"/>
            <a:chExt cx="2911014" cy="70788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F91691-BB32-4866-A8BD-6C60BDF0B1B0}"/>
                </a:ext>
              </a:extLst>
            </p:cNvPr>
            <p:cNvSpPr txBox="1"/>
            <p:nvPr/>
          </p:nvSpPr>
          <p:spPr>
            <a:xfrm>
              <a:off x="6883914" y="3219800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Sub 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08D04F-0AC5-493E-B5C9-8CDAE2F364D2}"/>
                </a:ext>
              </a:extLst>
            </p:cNvPr>
            <p:cNvSpPr txBox="1"/>
            <p:nvPr/>
          </p:nvSpPr>
          <p:spPr>
            <a:xfrm>
              <a:off x="6000260" y="3155176"/>
              <a:ext cx="976013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66C68C-FBD8-40CF-ABD3-8849C6DA9D1E}"/>
              </a:ext>
            </a:extLst>
          </p:cNvPr>
          <p:cNvGrpSpPr/>
          <p:nvPr/>
        </p:nvGrpSpPr>
        <p:grpSpPr>
          <a:xfrm>
            <a:off x="7634568" y="4231591"/>
            <a:ext cx="3328100" cy="675727"/>
            <a:chOff x="8989842" y="3358298"/>
            <a:chExt cx="3328100" cy="67572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63BBC00-CF6F-43C5-A70C-750EB89DAC4B}"/>
                </a:ext>
              </a:extLst>
            </p:cNvPr>
            <p:cNvSpPr txBox="1"/>
            <p:nvPr/>
          </p:nvSpPr>
          <p:spPr>
            <a:xfrm>
              <a:off x="8989842" y="3358298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05E217-97AC-4102-AFA3-47FFB2A3F890}"/>
                </a:ext>
              </a:extLst>
            </p:cNvPr>
            <p:cNvSpPr txBox="1"/>
            <p:nvPr/>
          </p:nvSpPr>
          <p:spPr>
            <a:xfrm>
              <a:off x="8989842" y="3726248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B500B2-B268-4210-9F2B-CD1AAE6FB6A8}"/>
              </a:ext>
            </a:extLst>
          </p:cNvPr>
          <p:cNvGrpSpPr/>
          <p:nvPr/>
        </p:nvGrpSpPr>
        <p:grpSpPr>
          <a:xfrm>
            <a:off x="6538207" y="5031314"/>
            <a:ext cx="2911014" cy="707886"/>
            <a:chOff x="7091674" y="4179144"/>
            <a:chExt cx="2911014" cy="70788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7B6A6D-6C90-4EF1-9497-9915FBEF76C0}"/>
                </a:ext>
              </a:extLst>
            </p:cNvPr>
            <p:cNvSpPr txBox="1"/>
            <p:nvPr/>
          </p:nvSpPr>
          <p:spPr>
            <a:xfrm>
              <a:off x="7975328" y="4243768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Sub 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3540D-0B11-46E7-84AA-718C25B24D77}"/>
                </a:ext>
              </a:extLst>
            </p:cNvPr>
            <p:cNvSpPr txBox="1"/>
            <p:nvPr/>
          </p:nvSpPr>
          <p:spPr>
            <a:xfrm>
              <a:off x="7091674" y="4179144"/>
              <a:ext cx="976013" cy="7078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383178-B07F-4933-92C5-BD27E57F3663}"/>
              </a:ext>
            </a:extLst>
          </p:cNvPr>
          <p:cNvGrpSpPr/>
          <p:nvPr/>
        </p:nvGrpSpPr>
        <p:grpSpPr>
          <a:xfrm>
            <a:off x="8269872" y="5723072"/>
            <a:ext cx="3328100" cy="675727"/>
            <a:chOff x="8374373" y="5174746"/>
            <a:chExt cx="3328100" cy="67572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1C76E4-E154-47E1-83B5-C6E006F63861}"/>
                </a:ext>
              </a:extLst>
            </p:cNvPr>
            <p:cNvSpPr txBox="1"/>
            <p:nvPr/>
          </p:nvSpPr>
          <p:spPr>
            <a:xfrm>
              <a:off x="8374373" y="5174746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9FCEBB-8249-406F-BA41-EA5CAAFB1563}"/>
                </a:ext>
              </a:extLst>
            </p:cNvPr>
            <p:cNvSpPr txBox="1"/>
            <p:nvPr/>
          </p:nvSpPr>
          <p:spPr>
            <a:xfrm>
              <a:off x="8374373" y="5542696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Modern PowerPoint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595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B1EEEC-8C0B-4013-9321-1036A80A4BAE}"/>
              </a:ext>
            </a:extLst>
          </p:cNvPr>
          <p:cNvGrpSpPr/>
          <p:nvPr/>
        </p:nvGrpSpPr>
        <p:grpSpPr>
          <a:xfrm>
            <a:off x="8418230" y="3473368"/>
            <a:ext cx="2880000" cy="923330"/>
            <a:chOff x="3017859" y="4283314"/>
            <a:chExt cx="1890849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35234C-44F6-4DF1-966E-C4DA1F3A9E1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45F63E-6E23-4010-96CE-8C57E4B2AC0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88802E-C2F0-4A88-AF93-2E0197C5CCF9}"/>
              </a:ext>
            </a:extLst>
          </p:cNvPr>
          <p:cNvGrpSpPr/>
          <p:nvPr/>
        </p:nvGrpSpPr>
        <p:grpSpPr>
          <a:xfrm>
            <a:off x="896814" y="3473368"/>
            <a:ext cx="2880000" cy="923330"/>
            <a:chOff x="3017859" y="4283314"/>
            <a:chExt cx="189084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933129-09E1-4431-B2F0-2396FAAACC2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45EE72-6145-4EED-A43F-ADF6A851F37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22D5E07-F270-403E-8793-5FD3F9AFF10A}"/>
              </a:ext>
            </a:extLst>
          </p:cNvPr>
          <p:cNvGrpSpPr/>
          <p:nvPr/>
        </p:nvGrpSpPr>
        <p:grpSpPr>
          <a:xfrm>
            <a:off x="7276295" y="5150710"/>
            <a:ext cx="2880000" cy="923330"/>
            <a:chOff x="3017859" y="4283314"/>
            <a:chExt cx="189084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23AC97-349F-4BEE-96D3-9D09D0B2366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8C098A-1502-4E37-98DE-F59CFC5381C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18FA3A-583D-4DE0-97BB-0ADBE302F650}"/>
              </a:ext>
            </a:extLst>
          </p:cNvPr>
          <p:cNvGrpSpPr/>
          <p:nvPr/>
        </p:nvGrpSpPr>
        <p:grpSpPr>
          <a:xfrm>
            <a:off x="2116647" y="1792528"/>
            <a:ext cx="2880000" cy="923330"/>
            <a:chOff x="3017859" y="4283314"/>
            <a:chExt cx="189084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E1BD4C-A737-49CB-A9B2-839AE6A309B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D7E7F9-8C17-4109-BB68-1E5495A793B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Donut 20">
            <a:extLst>
              <a:ext uri="{FF2B5EF4-FFF2-40B4-BE49-F238E27FC236}">
                <a16:creationId xmlns:a16="http://schemas.microsoft.com/office/drawing/2014/main" id="{AD1A31F3-F084-4580-BBE8-C4CE94712295}"/>
              </a:ext>
            </a:extLst>
          </p:cNvPr>
          <p:cNvSpPr/>
          <p:nvPr/>
        </p:nvSpPr>
        <p:spPr>
          <a:xfrm>
            <a:off x="4509946" y="2395562"/>
            <a:ext cx="3183699" cy="3079770"/>
          </a:xfrm>
          <a:prstGeom prst="donut">
            <a:avLst>
              <a:gd name="adj" fmla="val 9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0B71B792-F318-4E13-87DD-DADB33058314}"/>
              </a:ext>
            </a:extLst>
          </p:cNvPr>
          <p:cNvSpPr/>
          <p:nvPr/>
        </p:nvSpPr>
        <p:spPr>
          <a:xfrm>
            <a:off x="5605286" y="2092967"/>
            <a:ext cx="975307" cy="780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ounded Rectangle 45">
            <a:extLst>
              <a:ext uri="{FF2B5EF4-FFF2-40B4-BE49-F238E27FC236}">
                <a16:creationId xmlns:a16="http://schemas.microsoft.com/office/drawing/2014/main" id="{4041072A-1B51-4992-9EDC-0D2AC804DE6E}"/>
              </a:ext>
            </a:extLst>
          </p:cNvPr>
          <p:cNvSpPr/>
          <p:nvPr/>
        </p:nvSpPr>
        <p:spPr>
          <a:xfrm>
            <a:off x="5602988" y="4989043"/>
            <a:ext cx="975307" cy="7802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49">
            <a:extLst>
              <a:ext uri="{FF2B5EF4-FFF2-40B4-BE49-F238E27FC236}">
                <a16:creationId xmlns:a16="http://schemas.microsoft.com/office/drawing/2014/main" id="{70C35714-2483-4EB1-B17F-EA08AF1EF757}"/>
              </a:ext>
            </a:extLst>
          </p:cNvPr>
          <p:cNvSpPr/>
          <p:nvPr/>
        </p:nvSpPr>
        <p:spPr>
          <a:xfrm>
            <a:off x="7117930" y="3539359"/>
            <a:ext cx="975307" cy="7802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ounded Rectangle 53">
            <a:extLst>
              <a:ext uri="{FF2B5EF4-FFF2-40B4-BE49-F238E27FC236}">
                <a16:creationId xmlns:a16="http://schemas.microsoft.com/office/drawing/2014/main" id="{276EE793-CD92-4308-B22E-A45AEF9BEB53}"/>
              </a:ext>
            </a:extLst>
          </p:cNvPr>
          <p:cNvSpPr/>
          <p:nvPr/>
        </p:nvSpPr>
        <p:spPr>
          <a:xfrm>
            <a:off x="4098765" y="3539359"/>
            <a:ext cx="975307" cy="7802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6F5434-787C-40F2-B5B4-9BDA7C7DAF91}"/>
              </a:ext>
            </a:extLst>
          </p:cNvPr>
          <p:cNvSpPr/>
          <p:nvPr/>
        </p:nvSpPr>
        <p:spPr>
          <a:xfrm>
            <a:off x="5562268" y="3387496"/>
            <a:ext cx="1083970" cy="10839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F37E5250-2F83-445F-85AC-B8899DD0C9BA}"/>
              </a:ext>
            </a:extLst>
          </p:cNvPr>
          <p:cNvSpPr/>
          <p:nvPr/>
        </p:nvSpPr>
        <p:spPr>
          <a:xfrm>
            <a:off x="4459337" y="375543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DD578424-4D9B-497A-831B-0560933C1E6F}"/>
              </a:ext>
            </a:extLst>
          </p:cNvPr>
          <p:cNvSpPr/>
          <p:nvPr/>
        </p:nvSpPr>
        <p:spPr>
          <a:xfrm flipH="1">
            <a:off x="5836201" y="3732278"/>
            <a:ext cx="551055" cy="45458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 Same Side Corner Rectangle 11">
            <a:extLst>
              <a:ext uri="{FF2B5EF4-FFF2-40B4-BE49-F238E27FC236}">
                <a16:creationId xmlns:a16="http://schemas.microsoft.com/office/drawing/2014/main" id="{6150921A-065F-423E-B2B0-E2E4D5E2CA9D}"/>
              </a:ext>
            </a:extLst>
          </p:cNvPr>
          <p:cNvSpPr>
            <a:spLocks noChangeAspect="1"/>
          </p:cNvSpPr>
          <p:nvPr/>
        </p:nvSpPr>
        <p:spPr>
          <a:xfrm rot="9900000">
            <a:off x="5897999" y="231110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Block Arc 10">
            <a:extLst>
              <a:ext uri="{FF2B5EF4-FFF2-40B4-BE49-F238E27FC236}">
                <a16:creationId xmlns:a16="http://schemas.microsoft.com/office/drawing/2014/main" id="{92EAE789-E8D5-49C4-B09D-0949801891B4}"/>
              </a:ext>
            </a:extLst>
          </p:cNvPr>
          <p:cNvSpPr/>
          <p:nvPr/>
        </p:nvSpPr>
        <p:spPr>
          <a:xfrm>
            <a:off x="7386854" y="381343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id="{D185AAB7-D8FF-4D39-8FE3-63FBEDFDA249}"/>
              </a:ext>
            </a:extLst>
          </p:cNvPr>
          <p:cNvSpPr>
            <a:spLocks noChangeAspect="1"/>
          </p:cNvSpPr>
          <p:nvPr/>
        </p:nvSpPr>
        <p:spPr>
          <a:xfrm>
            <a:off x="5870013" y="522262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E00F1842-6E8B-4901-B08A-2100338AE996}"/>
              </a:ext>
            </a:extLst>
          </p:cNvPr>
          <p:cNvSpPr/>
          <p:nvPr/>
        </p:nvSpPr>
        <p:spPr>
          <a:xfrm>
            <a:off x="7091345" y="1842017"/>
            <a:ext cx="4212000" cy="2055660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16B22CB1-6950-44D7-A4C8-49604ACF3FE6}"/>
              </a:ext>
            </a:extLst>
          </p:cNvPr>
          <p:cNvSpPr/>
          <p:nvPr/>
        </p:nvSpPr>
        <p:spPr>
          <a:xfrm>
            <a:off x="7091345" y="3991624"/>
            <a:ext cx="4212000" cy="2055660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4BDC52CD-96E9-4568-AEF1-CB2EFE093B7A}"/>
              </a:ext>
            </a:extLst>
          </p:cNvPr>
          <p:cNvSpPr/>
          <p:nvPr/>
        </p:nvSpPr>
        <p:spPr>
          <a:xfrm>
            <a:off x="914895" y="1842017"/>
            <a:ext cx="4212000" cy="2055660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BDC8AE4-E6CA-44CD-A5FE-2292EEC531D2}"/>
              </a:ext>
            </a:extLst>
          </p:cNvPr>
          <p:cNvSpPr/>
          <p:nvPr/>
        </p:nvSpPr>
        <p:spPr>
          <a:xfrm>
            <a:off x="914895" y="3991624"/>
            <a:ext cx="4212000" cy="2055660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446D9D-0B71-4156-9DA0-5C652BE6248A}"/>
              </a:ext>
            </a:extLst>
          </p:cNvPr>
          <p:cNvGrpSpPr/>
          <p:nvPr/>
        </p:nvGrpSpPr>
        <p:grpSpPr>
          <a:xfrm>
            <a:off x="1478606" y="2356989"/>
            <a:ext cx="4428000" cy="1438592"/>
            <a:chOff x="1775111" y="1900395"/>
            <a:chExt cx="1970137" cy="1415809"/>
          </a:xfrm>
        </p:grpSpPr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68A17A47-5BAB-416B-887C-37E8CB242A08}"/>
                </a:ext>
              </a:extLst>
            </p:cNvPr>
            <p:cNvSpPr/>
            <p:nvPr/>
          </p:nvSpPr>
          <p:spPr>
            <a:xfrm>
              <a:off x="1775111" y="1900395"/>
              <a:ext cx="1970137" cy="1415808"/>
            </a:xfrm>
            <a:prstGeom prst="roundRect">
              <a:avLst>
                <a:gd name="adj" fmla="val 107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id="{36071C02-B9E3-4BF6-B8D1-8094AE3F2C8E}"/>
                </a:ext>
              </a:extLst>
            </p:cNvPr>
            <p:cNvSpPr/>
            <p:nvPr/>
          </p:nvSpPr>
          <p:spPr>
            <a:xfrm>
              <a:off x="2172472" y="1911139"/>
              <a:ext cx="1572775" cy="1405065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85000"/>
                    <a:lumOff val="15000"/>
                  </a:schemeClr>
                </a:gs>
                <a:gs pos="94000">
                  <a:schemeClr val="accent4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534429-01EF-45F7-A443-C15C7AEE7697}"/>
              </a:ext>
            </a:extLst>
          </p:cNvPr>
          <p:cNvGrpSpPr/>
          <p:nvPr/>
        </p:nvGrpSpPr>
        <p:grpSpPr>
          <a:xfrm>
            <a:off x="1478606" y="4466914"/>
            <a:ext cx="4428000" cy="1440000"/>
            <a:chOff x="1777765" y="4017240"/>
            <a:chExt cx="1970137" cy="1415809"/>
          </a:xfrm>
        </p:grpSpPr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D0776515-C102-464A-A6F2-7AFFAF2C67EC}"/>
                </a:ext>
              </a:extLst>
            </p:cNvPr>
            <p:cNvSpPr/>
            <p:nvPr/>
          </p:nvSpPr>
          <p:spPr>
            <a:xfrm>
              <a:off x="1777765" y="4017240"/>
              <a:ext cx="1970137" cy="1415808"/>
            </a:xfrm>
            <a:prstGeom prst="roundRect">
              <a:avLst>
                <a:gd name="adj" fmla="val 107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AB70D682-F458-4B12-9CAA-F323E56CB5FA}"/>
                </a:ext>
              </a:extLst>
            </p:cNvPr>
            <p:cNvSpPr/>
            <p:nvPr/>
          </p:nvSpPr>
          <p:spPr>
            <a:xfrm>
              <a:off x="2175127" y="4027984"/>
              <a:ext cx="1572775" cy="1405065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3000"/>
                    <a:lumOff val="7000"/>
                  </a:schemeClr>
                </a:gs>
                <a:gs pos="94000">
                  <a:schemeClr val="accent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67C742-CD38-461A-B4D1-508CC33E246F}"/>
              </a:ext>
            </a:extLst>
          </p:cNvPr>
          <p:cNvGrpSpPr/>
          <p:nvPr/>
        </p:nvGrpSpPr>
        <p:grpSpPr>
          <a:xfrm>
            <a:off x="6277137" y="4466914"/>
            <a:ext cx="4428000" cy="1440000"/>
            <a:chOff x="5391125" y="4017240"/>
            <a:chExt cx="1970137" cy="1415809"/>
          </a:xfrm>
        </p:grpSpPr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F0C4DD83-A720-4A90-912F-EC687BCF02F5}"/>
                </a:ext>
              </a:extLst>
            </p:cNvPr>
            <p:cNvSpPr/>
            <p:nvPr/>
          </p:nvSpPr>
          <p:spPr>
            <a:xfrm>
              <a:off x="5391125" y="4017240"/>
              <a:ext cx="1970137" cy="1415808"/>
            </a:xfrm>
            <a:prstGeom prst="roundRect">
              <a:avLst>
                <a:gd name="adj" fmla="val 1078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Rounded Rectangle 9">
              <a:extLst>
                <a:ext uri="{FF2B5EF4-FFF2-40B4-BE49-F238E27FC236}">
                  <a16:creationId xmlns:a16="http://schemas.microsoft.com/office/drawing/2014/main" id="{1FACADC6-2B72-4D08-95D8-EC406FE13943}"/>
                </a:ext>
              </a:extLst>
            </p:cNvPr>
            <p:cNvSpPr/>
            <p:nvPr/>
          </p:nvSpPr>
          <p:spPr>
            <a:xfrm flipH="1">
              <a:off x="5391126" y="4027984"/>
              <a:ext cx="1538088" cy="1405065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93000"/>
                    <a:lumOff val="7000"/>
                  </a:schemeClr>
                </a:gs>
                <a:gs pos="94000">
                  <a:schemeClr val="accent2">
                    <a:lumMod val="10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E7F111-DEEA-4057-9D16-39DB570F67BC}"/>
              </a:ext>
            </a:extLst>
          </p:cNvPr>
          <p:cNvGrpSpPr/>
          <p:nvPr/>
        </p:nvGrpSpPr>
        <p:grpSpPr>
          <a:xfrm>
            <a:off x="6277137" y="2356989"/>
            <a:ext cx="4428000" cy="1440000"/>
            <a:chOff x="5388471" y="1900395"/>
            <a:chExt cx="1970137" cy="1415809"/>
          </a:xfrm>
        </p:grpSpPr>
        <p:sp>
          <p:nvSpPr>
            <p:cNvPr id="17" name="Rounded Rectangle 15">
              <a:extLst>
                <a:ext uri="{FF2B5EF4-FFF2-40B4-BE49-F238E27FC236}">
                  <a16:creationId xmlns:a16="http://schemas.microsoft.com/office/drawing/2014/main" id="{27CD6233-294B-4D1C-929D-BA0DF654DA44}"/>
                </a:ext>
              </a:extLst>
            </p:cNvPr>
            <p:cNvSpPr/>
            <p:nvPr/>
          </p:nvSpPr>
          <p:spPr>
            <a:xfrm>
              <a:off x="5388471" y="1900395"/>
              <a:ext cx="1970137" cy="1415808"/>
            </a:xfrm>
            <a:prstGeom prst="roundRect">
              <a:avLst>
                <a:gd name="adj" fmla="val 107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Rounded Rectangle 9">
              <a:extLst>
                <a:ext uri="{FF2B5EF4-FFF2-40B4-BE49-F238E27FC236}">
                  <a16:creationId xmlns:a16="http://schemas.microsoft.com/office/drawing/2014/main" id="{05935496-F0AC-4408-9C88-83428ACC0CBB}"/>
                </a:ext>
              </a:extLst>
            </p:cNvPr>
            <p:cNvSpPr/>
            <p:nvPr/>
          </p:nvSpPr>
          <p:spPr>
            <a:xfrm flipH="1">
              <a:off x="5388472" y="1911139"/>
              <a:ext cx="1538088" cy="1405065"/>
            </a:xfrm>
            <a:custGeom>
              <a:avLst/>
              <a:gdLst/>
              <a:ahLst/>
              <a:cxnLst/>
              <a:rect l="l" t="t" r="r" b="b"/>
              <a:pathLst>
                <a:path w="1572775" h="1405065">
                  <a:moveTo>
                    <a:pt x="1473249" y="0"/>
                  </a:moveTo>
                  <a:cubicBezTo>
                    <a:pt x="1531558" y="20642"/>
                    <a:pt x="1572775" y="76505"/>
                    <a:pt x="1572775" y="141994"/>
                  </a:cubicBezTo>
                  <a:lnTo>
                    <a:pt x="1572775" y="1252328"/>
                  </a:lnTo>
                  <a:cubicBezTo>
                    <a:pt x="1572775" y="1336682"/>
                    <a:pt x="1504392" y="1405065"/>
                    <a:pt x="1420038" y="1405065"/>
                  </a:cubicBezTo>
                  <a:lnTo>
                    <a:pt x="0" y="1405065"/>
                  </a:lnTo>
                  <a:cubicBezTo>
                    <a:pt x="768941" y="1317621"/>
                    <a:pt x="1379064" y="735374"/>
                    <a:pt x="1473249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93000"/>
                    <a:lumOff val="7000"/>
                  </a:schemeClr>
                </a:gs>
                <a:gs pos="94000">
                  <a:schemeClr val="accent3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B6ECC5E-A7FB-461E-8B77-6FAA9BCD3552}"/>
              </a:ext>
            </a:extLst>
          </p:cNvPr>
          <p:cNvSpPr txBox="1"/>
          <p:nvPr/>
        </p:nvSpPr>
        <p:spPr>
          <a:xfrm>
            <a:off x="2205123" y="1952018"/>
            <a:ext cx="273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4015E6-86B2-4F94-935F-A7C4F72C812B}"/>
              </a:ext>
            </a:extLst>
          </p:cNvPr>
          <p:cNvSpPr txBox="1"/>
          <p:nvPr/>
        </p:nvSpPr>
        <p:spPr>
          <a:xfrm>
            <a:off x="2205123" y="4082642"/>
            <a:ext cx="273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59E0DB-B819-4CC9-94D3-CA13FF549CBA}"/>
              </a:ext>
            </a:extLst>
          </p:cNvPr>
          <p:cNvSpPr txBox="1"/>
          <p:nvPr/>
        </p:nvSpPr>
        <p:spPr>
          <a:xfrm>
            <a:off x="7223162" y="1952018"/>
            <a:ext cx="273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D7C4F-439F-44CA-A5AC-718F766C9ED7}"/>
              </a:ext>
            </a:extLst>
          </p:cNvPr>
          <p:cNvSpPr txBox="1"/>
          <p:nvPr/>
        </p:nvSpPr>
        <p:spPr>
          <a:xfrm>
            <a:off x="7223162" y="4082642"/>
            <a:ext cx="273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FF6A9E-605D-4650-81E4-31026A70F8FC}"/>
              </a:ext>
            </a:extLst>
          </p:cNvPr>
          <p:cNvSpPr txBox="1"/>
          <p:nvPr/>
        </p:nvSpPr>
        <p:spPr>
          <a:xfrm>
            <a:off x="1715125" y="2562099"/>
            <a:ext cx="3945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29629-E88E-4EAB-AA1D-C25C4557B725}"/>
              </a:ext>
            </a:extLst>
          </p:cNvPr>
          <p:cNvSpPr txBox="1"/>
          <p:nvPr/>
        </p:nvSpPr>
        <p:spPr>
          <a:xfrm>
            <a:off x="1715125" y="4672728"/>
            <a:ext cx="3945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CC75F-2707-4CCF-855A-F737443E0836}"/>
              </a:ext>
            </a:extLst>
          </p:cNvPr>
          <p:cNvSpPr txBox="1"/>
          <p:nvPr/>
        </p:nvSpPr>
        <p:spPr>
          <a:xfrm>
            <a:off x="6551331" y="2562099"/>
            <a:ext cx="3886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821AE-4735-4839-9263-9DC21F199F22}"/>
              </a:ext>
            </a:extLst>
          </p:cNvPr>
          <p:cNvSpPr txBox="1"/>
          <p:nvPr/>
        </p:nvSpPr>
        <p:spPr>
          <a:xfrm>
            <a:off x="6551331" y="4672728"/>
            <a:ext cx="3886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D68169-00E8-4D9E-A993-8243744B7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Callout 10">
            <a:extLst>
              <a:ext uri="{FF2B5EF4-FFF2-40B4-BE49-F238E27FC236}">
                <a16:creationId xmlns:a16="http://schemas.microsoft.com/office/drawing/2014/main" id="{1D1CCF61-92F0-474E-B026-13C3233581ED}"/>
              </a:ext>
            </a:extLst>
          </p:cNvPr>
          <p:cNvSpPr/>
          <p:nvPr/>
        </p:nvSpPr>
        <p:spPr>
          <a:xfrm rot="5400000">
            <a:off x="6299340" y="1889524"/>
            <a:ext cx="632898" cy="632898"/>
          </a:xfrm>
          <a:prstGeom prst="wedgeRoundRectCallout">
            <a:avLst>
              <a:gd name="adj1" fmla="val 39366"/>
              <a:gd name="adj2" fmla="val 79055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Callout 11">
            <a:extLst>
              <a:ext uri="{FF2B5EF4-FFF2-40B4-BE49-F238E27FC236}">
                <a16:creationId xmlns:a16="http://schemas.microsoft.com/office/drawing/2014/main" id="{A824D8F0-6A10-400D-891F-E21AD090F307}"/>
              </a:ext>
            </a:extLst>
          </p:cNvPr>
          <p:cNvSpPr/>
          <p:nvPr/>
        </p:nvSpPr>
        <p:spPr>
          <a:xfrm rot="5400000">
            <a:off x="6299340" y="2993078"/>
            <a:ext cx="632898" cy="632898"/>
          </a:xfrm>
          <a:prstGeom prst="wedgeRoundRectCallout">
            <a:avLst>
              <a:gd name="adj1" fmla="val -16318"/>
              <a:gd name="adj2" fmla="val 7905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Callout 12">
            <a:extLst>
              <a:ext uri="{FF2B5EF4-FFF2-40B4-BE49-F238E27FC236}">
                <a16:creationId xmlns:a16="http://schemas.microsoft.com/office/drawing/2014/main" id="{D7377A23-757D-4747-8C03-70446F2F59C8}"/>
              </a:ext>
            </a:extLst>
          </p:cNvPr>
          <p:cNvSpPr/>
          <p:nvPr/>
        </p:nvSpPr>
        <p:spPr>
          <a:xfrm rot="5400000">
            <a:off x="6299342" y="5200184"/>
            <a:ext cx="632898" cy="632898"/>
          </a:xfrm>
          <a:prstGeom prst="wedgeRoundRectCallout">
            <a:avLst>
              <a:gd name="adj1" fmla="val -41903"/>
              <a:gd name="adj2" fmla="val 77550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840C6700-C625-4352-8C74-B1966E9A3342}"/>
              </a:ext>
            </a:extLst>
          </p:cNvPr>
          <p:cNvSpPr>
            <a:spLocks noChangeAspect="1"/>
          </p:cNvSpPr>
          <p:nvPr/>
        </p:nvSpPr>
        <p:spPr>
          <a:xfrm>
            <a:off x="6460377" y="5334894"/>
            <a:ext cx="310825" cy="298154"/>
          </a:xfrm>
          <a:custGeom>
            <a:avLst/>
            <a:gdLst/>
            <a:ahLst/>
            <a:cxnLst/>
            <a:rect l="l" t="t" r="r" b="b"/>
            <a:pathLst>
              <a:path w="3844509" h="3687783">
                <a:moveTo>
                  <a:pt x="3058976" y="1638112"/>
                </a:moveTo>
                <a:lnTo>
                  <a:pt x="3589152" y="1638112"/>
                </a:lnTo>
                <a:cubicBezTo>
                  <a:pt x="3638858" y="1638112"/>
                  <a:pt x="3679152" y="1678406"/>
                  <a:pt x="3679152" y="1728112"/>
                </a:cubicBezTo>
                <a:cubicBezTo>
                  <a:pt x="3679152" y="1777818"/>
                  <a:pt x="3638858" y="1818112"/>
                  <a:pt x="3589152" y="1818112"/>
                </a:cubicBezTo>
                <a:lnTo>
                  <a:pt x="3200291" y="1818112"/>
                </a:lnTo>
                <a:cubicBezTo>
                  <a:pt x="3163154" y="1755131"/>
                  <a:pt x="3116528" y="1693960"/>
                  <a:pt x="3058976" y="1638112"/>
                </a:cubicBezTo>
                <a:close/>
                <a:moveTo>
                  <a:pt x="181085" y="1638112"/>
                </a:moveTo>
                <a:lnTo>
                  <a:pt x="721085" y="1638112"/>
                </a:lnTo>
                <a:cubicBezTo>
                  <a:pt x="770791" y="1638112"/>
                  <a:pt x="811085" y="1678406"/>
                  <a:pt x="811085" y="1728112"/>
                </a:cubicBezTo>
                <a:cubicBezTo>
                  <a:pt x="811085" y="1777818"/>
                  <a:pt x="770791" y="1818112"/>
                  <a:pt x="721085" y="1818112"/>
                </a:cubicBezTo>
                <a:lnTo>
                  <a:pt x="181085" y="1818112"/>
                </a:lnTo>
                <a:cubicBezTo>
                  <a:pt x="131379" y="1818112"/>
                  <a:pt x="91085" y="1777818"/>
                  <a:pt x="91085" y="1728112"/>
                </a:cubicBezTo>
                <a:cubicBezTo>
                  <a:pt x="91085" y="1678406"/>
                  <a:pt x="131379" y="1638112"/>
                  <a:pt x="181085" y="1638112"/>
                </a:cubicBezTo>
                <a:close/>
                <a:moveTo>
                  <a:pt x="2407996" y="1616759"/>
                </a:moveTo>
                <a:cubicBezTo>
                  <a:pt x="2441617" y="1617523"/>
                  <a:pt x="2476314" y="1619623"/>
                  <a:pt x="2512102" y="1623184"/>
                </a:cubicBezTo>
                <a:cubicBezTo>
                  <a:pt x="3111162" y="1718458"/>
                  <a:pt x="3282084" y="2201243"/>
                  <a:pt x="3279835" y="2465949"/>
                </a:cubicBezTo>
                <a:cubicBezTo>
                  <a:pt x="3835370" y="2585485"/>
                  <a:pt x="3867810" y="2977600"/>
                  <a:pt x="3836089" y="3163655"/>
                </a:cubicBezTo>
                <a:cubicBezTo>
                  <a:pt x="3757475" y="3560722"/>
                  <a:pt x="3236143" y="3678707"/>
                  <a:pt x="3054091" y="3680976"/>
                </a:cubicBezTo>
                <a:lnTo>
                  <a:pt x="749472" y="3687783"/>
                </a:lnTo>
                <a:cubicBezTo>
                  <a:pt x="462601" y="3670766"/>
                  <a:pt x="258482" y="3561857"/>
                  <a:pt x="95738" y="3371263"/>
                </a:cubicBezTo>
                <a:cubicBezTo>
                  <a:pt x="-51834" y="3177268"/>
                  <a:pt x="-3707" y="2901945"/>
                  <a:pt x="73013" y="2762709"/>
                </a:cubicBezTo>
                <a:cubicBezTo>
                  <a:pt x="131588" y="2662400"/>
                  <a:pt x="402999" y="2443202"/>
                  <a:pt x="748609" y="2500468"/>
                </a:cubicBezTo>
                <a:cubicBezTo>
                  <a:pt x="711949" y="2305751"/>
                  <a:pt x="809508" y="2118554"/>
                  <a:pt x="973702" y="2040037"/>
                </a:cubicBezTo>
                <a:cubicBezTo>
                  <a:pt x="1175350" y="1931150"/>
                  <a:pt x="1416864" y="1980501"/>
                  <a:pt x="1568863" y="2058070"/>
                </a:cubicBezTo>
                <a:cubicBezTo>
                  <a:pt x="1641270" y="1894278"/>
                  <a:pt x="1903671" y="1605293"/>
                  <a:pt x="2407996" y="1616759"/>
                </a:cubicBezTo>
                <a:close/>
                <a:moveTo>
                  <a:pt x="1879032" y="828012"/>
                </a:moveTo>
                <a:cubicBezTo>
                  <a:pt x="2272018" y="828012"/>
                  <a:pt x="2606182" y="1079860"/>
                  <a:pt x="2727993" y="1431289"/>
                </a:cubicBezTo>
                <a:cubicBezTo>
                  <a:pt x="2662026" y="1407016"/>
                  <a:pt x="2589492" y="1387959"/>
                  <a:pt x="2509890" y="1375299"/>
                </a:cubicBezTo>
                <a:cubicBezTo>
                  <a:pt x="2471614" y="1371490"/>
                  <a:pt x="2434505" y="1369244"/>
                  <a:pt x="2398546" y="1368427"/>
                </a:cubicBezTo>
                <a:cubicBezTo>
                  <a:pt x="1859157" y="1356164"/>
                  <a:pt x="1578511" y="1665241"/>
                  <a:pt x="1501070" y="1840421"/>
                </a:cubicBezTo>
                <a:cubicBezTo>
                  <a:pt x="1366956" y="1771979"/>
                  <a:pt x="1167682" y="1724078"/>
                  <a:pt x="981368" y="1776353"/>
                </a:cubicBezTo>
                <a:cubicBezTo>
                  <a:pt x="979360" y="1760421"/>
                  <a:pt x="978932" y="1744316"/>
                  <a:pt x="978932" y="1728112"/>
                </a:cubicBezTo>
                <a:cubicBezTo>
                  <a:pt x="978932" y="1231000"/>
                  <a:pt x="1381920" y="828012"/>
                  <a:pt x="1879032" y="828012"/>
                </a:cubicBezTo>
                <a:close/>
                <a:moveTo>
                  <a:pt x="3036221" y="480881"/>
                </a:moveTo>
                <a:cubicBezTo>
                  <a:pt x="3059254" y="480881"/>
                  <a:pt x="3082287" y="489668"/>
                  <a:pt x="3099861" y="507242"/>
                </a:cubicBezTo>
                <a:cubicBezTo>
                  <a:pt x="3135008" y="542389"/>
                  <a:pt x="3135008" y="599374"/>
                  <a:pt x="3099861" y="634521"/>
                </a:cubicBezTo>
                <a:lnTo>
                  <a:pt x="2718023" y="1016359"/>
                </a:lnTo>
                <a:cubicBezTo>
                  <a:pt x="2682876" y="1051506"/>
                  <a:pt x="2625891" y="1051506"/>
                  <a:pt x="2590744" y="1016359"/>
                </a:cubicBezTo>
                <a:cubicBezTo>
                  <a:pt x="2555597" y="981211"/>
                  <a:pt x="2555597" y="924227"/>
                  <a:pt x="2590744" y="889079"/>
                </a:cubicBezTo>
                <a:lnTo>
                  <a:pt x="2972582" y="507242"/>
                </a:lnTo>
                <a:cubicBezTo>
                  <a:pt x="2990155" y="489668"/>
                  <a:pt x="3013188" y="480881"/>
                  <a:pt x="3036221" y="480881"/>
                </a:cubicBezTo>
                <a:close/>
                <a:moveTo>
                  <a:pt x="710166" y="439080"/>
                </a:moveTo>
                <a:cubicBezTo>
                  <a:pt x="733199" y="439080"/>
                  <a:pt x="756232" y="447867"/>
                  <a:pt x="773806" y="465441"/>
                </a:cubicBezTo>
                <a:lnTo>
                  <a:pt x="1155643" y="847278"/>
                </a:lnTo>
                <a:cubicBezTo>
                  <a:pt x="1190791" y="882426"/>
                  <a:pt x="1190791" y="939410"/>
                  <a:pt x="1155643" y="974558"/>
                </a:cubicBezTo>
                <a:cubicBezTo>
                  <a:pt x="1120496" y="1009705"/>
                  <a:pt x="1063512" y="1009705"/>
                  <a:pt x="1028364" y="974558"/>
                </a:cubicBezTo>
                <a:lnTo>
                  <a:pt x="646526" y="592720"/>
                </a:lnTo>
                <a:cubicBezTo>
                  <a:pt x="611379" y="557573"/>
                  <a:pt x="611379" y="500588"/>
                  <a:pt x="646526" y="465441"/>
                </a:cubicBezTo>
                <a:cubicBezTo>
                  <a:pt x="664100" y="447867"/>
                  <a:pt x="687133" y="439080"/>
                  <a:pt x="710166" y="439080"/>
                </a:cubicBezTo>
                <a:close/>
                <a:moveTo>
                  <a:pt x="1879032" y="0"/>
                </a:moveTo>
                <a:cubicBezTo>
                  <a:pt x="1928738" y="0"/>
                  <a:pt x="1969032" y="40294"/>
                  <a:pt x="1969032" y="90000"/>
                </a:cubicBezTo>
                <a:lnTo>
                  <a:pt x="1969032" y="630000"/>
                </a:lnTo>
                <a:cubicBezTo>
                  <a:pt x="1969032" y="679706"/>
                  <a:pt x="1928738" y="720000"/>
                  <a:pt x="1879032" y="720000"/>
                </a:cubicBezTo>
                <a:cubicBezTo>
                  <a:pt x="1829326" y="720000"/>
                  <a:pt x="1789032" y="679706"/>
                  <a:pt x="1789032" y="630000"/>
                </a:cubicBezTo>
                <a:lnTo>
                  <a:pt x="1789032" y="90000"/>
                </a:lnTo>
                <a:cubicBezTo>
                  <a:pt x="1789032" y="40294"/>
                  <a:pt x="1829326" y="0"/>
                  <a:pt x="1879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30A20F7A-CD57-40AD-B95D-B98F24B17A1D}"/>
              </a:ext>
            </a:extLst>
          </p:cNvPr>
          <p:cNvSpPr>
            <a:spLocks noChangeAspect="1"/>
          </p:cNvSpPr>
          <p:nvPr/>
        </p:nvSpPr>
        <p:spPr>
          <a:xfrm flipH="1">
            <a:off x="6467131" y="2066888"/>
            <a:ext cx="310825" cy="229271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Trapezoid 2">
            <a:extLst>
              <a:ext uri="{FF2B5EF4-FFF2-40B4-BE49-F238E27FC236}">
                <a16:creationId xmlns:a16="http://schemas.microsoft.com/office/drawing/2014/main" id="{92537DD0-5CEA-4D98-B31C-749EEA17C708}"/>
              </a:ext>
            </a:extLst>
          </p:cNvPr>
          <p:cNvSpPr>
            <a:spLocks noChangeAspect="1"/>
          </p:cNvSpPr>
          <p:nvPr/>
        </p:nvSpPr>
        <p:spPr>
          <a:xfrm>
            <a:off x="6515547" y="3154114"/>
            <a:ext cx="251055" cy="310825"/>
          </a:xfrm>
          <a:custGeom>
            <a:avLst/>
            <a:gdLst/>
            <a:ahLst/>
            <a:cxnLst/>
            <a:rect l="l" t="t" r="r" b="b"/>
            <a:pathLst>
              <a:path w="3176916" h="3933269">
                <a:moveTo>
                  <a:pt x="1597126" y="1340437"/>
                </a:moveTo>
                <a:cubicBezTo>
                  <a:pt x="1516725" y="1340222"/>
                  <a:pt x="1389074" y="1393456"/>
                  <a:pt x="1340877" y="1496151"/>
                </a:cubicBezTo>
                <a:cubicBezTo>
                  <a:pt x="1343250" y="1522078"/>
                  <a:pt x="1343241" y="1512286"/>
                  <a:pt x="1347995" y="1554882"/>
                </a:cubicBezTo>
                <a:cubicBezTo>
                  <a:pt x="1416100" y="1454837"/>
                  <a:pt x="1524178" y="1437570"/>
                  <a:pt x="1593513" y="1429698"/>
                </a:cubicBezTo>
                <a:cubicBezTo>
                  <a:pt x="1662848" y="1421826"/>
                  <a:pt x="1796931" y="1484376"/>
                  <a:pt x="1831845" y="1544793"/>
                </a:cubicBezTo>
                <a:cubicBezTo>
                  <a:pt x="1835344" y="1495673"/>
                  <a:pt x="1834080" y="1513228"/>
                  <a:pt x="1837578" y="1468870"/>
                </a:cubicBezTo>
                <a:cubicBezTo>
                  <a:pt x="1774303" y="1383001"/>
                  <a:pt x="1677527" y="1340652"/>
                  <a:pt x="1597126" y="1340437"/>
                </a:cubicBezTo>
                <a:close/>
                <a:moveTo>
                  <a:pt x="2160240" y="1304708"/>
                </a:moveTo>
                <a:lnTo>
                  <a:pt x="3176916" y="1304708"/>
                </a:lnTo>
                <a:lnTo>
                  <a:pt x="3176916" y="1520732"/>
                </a:lnTo>
                <a:lnTo>
                  <a:pt x="2160240" y="1520732"/>
                </a:lnTo>
                <a:close/>
                <a:moveTo>
                  <a:pt x="0" y="1304708"/>
                </a:moveTo>
                <a:lnTo>
                  <a:pt x="1016676" y="1304708"/>
                </a:lnTo>
                <a:lnTo>
                  <a:pt x="1016676" y="1520732"/>
                </a:lnTo>
                <a:lnTo>
                  <a:pt x="0" y="1520732"/>
                </a:lnTo>
                <a:close/>
                <a:moveTo>
                  <a:pt x="1586368" y="1190405"/>
                </a:moveTo>
                <a:cubicBezTo>
                  <a:pt x="1742191" y="1188817"/>
                  <a:pt x="1896109" y="1256762"/>
                  <a:pt x="1914771" y="1391382"/>
                </a:cubicBezTo>
                <a:lnTo>
                  <a:pt x="2359597" y="3933269"/>
                </a:lnTo>
                <a:lnTo>
                  <a:pt x="847429" y="3933269"/>
                </a:lnTo>
                <a:lnTo>
                  <a:pt x="1246535" y="1406622"/>
                </a:lnTo>
                <a:cubicBezTo>
                  <a:pt x="1272818" y="1263112"/>
                  <a:pt x="1430545" y="1191992"/>
                  <a:pt x="1586368" y="1190405"/>
                </a:cubicBezTo>
                <a:close/>
                <a:moveTo>
                  <a:pt x="2642670" y="318729"/>
                </a:moveTo>
                <a:lnTo>
                  <a:pt x="2795422" y="471481"/>
                </a:lnTo>
                <a:lnTo>
                  <a:pt x="2076524" y="1190379"/>
                </a:lnTo>
                <a:lnTo>
                  <a:pt x="1923772" y="1037627"/>
                </a:lnTo>
                <a:close/>
                <a:moveTo>
                  <a:pt x="564355" y="318729"/>
                </a:moveTo>
                <a:lnTo>
                  <a:pt x="1283254" y="1037627"/>
                </a:lnTo>
                <a:lnTo>
                  <a:pt x="1130501" y="1190379"/>
                </a:lnTo>
                <a:lnTo>
                  <a:pt x="411603" y="471481"/>
                </a:lnTo>
                <a:close/>
                <a:moveTo>
                  <a:pt x="1495501" y="0"/>
                </a:moveTo>
                <a:lnTo>
                  <a:pt x="1711525" y="0"/>
                </a:lnTo>
                <a:lnTo>
                  <a:pt x="1711525" y="1016676"/>
                </a:lnTo>
                <a:lnTo>
                  <a:pt x="1495501" y="1016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B2F079-1DF0-4C00-A830-ABB6CF5247EC}"/>
              </a:ext>
            </a:extLst>
          </p:cNvPr>
          <p:cNvGrpSpPr/>
          <p:nvPr/>
        </p:nvGrpSpPr>
        <p:grpSpPr>
          <a:xfrm>
            <a:off x="7141774" y="1720282"/>
            <a:ext cx="4421905" cy="971384"/>
            <a:chOff x="7141773" y="1720281"/>
            <a:chExt cx="4421905" cy="971384"/>
          </a:xfrm>
        </p:grpSpPr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CEEBFDD7-E6C8-4E68-981D-6E6D9E198695}"/>
                </a:ext>
              </a:extLst>
            </p:cNvPr>
            <p:cNvSpPr/>
            <p:nvPr/>
          </p:nvSpPr>
          <p:spPr>
            <a:xfrm>
              <a:off x="7141773" y="1720281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C6C835AE-30C2-4E36-A1D8-8D2ADABA7E36}"/>
                </a:ext>
              </a:extLst>
            </p:cNvPr>
            <p:cNvSpPr/>
            <p:nvPr/>
          </p:nvSpPr>
          <p:spPr>
            <a:xfrm>
              <a:off x="7141773" y="2045334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그룹 8">
            <a:extLst>
              <a:ext uri="{FF2B5EF4-FFF2-40B4-BE49-F238E27FC236}">
                <a16:creationId xmlns:a16="http://schemas.microsoft.com/office/drawing/2014/main" id="{58E4F815-6E6D-4B1E-A627-B3BFDA7092FA}"/>
              </a:ext>
            </a:extLst>
          </p:cNvPr>
          <p:cNvGrpSpPr/>
          <p:nvPr/>
        </p:nvGrpSpPr>
        <p:grpSpPr>
          <a:xfrm>
            <a:off x="7141774" y="2860648"/>
            <a:ext cx="4421905" cy="971384"/>
            <a:chOff x="7141773" y="2848382"/>
            <a:chExt cx="4421905" cy="971384"/>
          </a:xfrm>
        </p:grpSpPr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36A9D7A5-8A62-4005-9F2B-759B1FA1C24C}"/>
                </a:ext>
              </a:extLst>
            </p:cNvPr>
            <p:cNvSpPr/>
            <p:nvPr/>
          </p:nvSpPr>
          <p:spPr>
            <a:xfrm>
              <a:off x="7141773" y="2848382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1C06CA85-ABDD-44A7-AB26-B957DC9F6356}"/>
                </a:ext>
              </a:extLst>
            </p:cNvPr>
            <p:cNvSpPr/>
            <p:nvPr/>
          </p:nvSpPr>
          <p:spPr>
            <a:xfrm>
              <a:off x="7141773" y="3173435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6">
            <a:extLst>
              <a:ext uri="{FF2B5EF4-FFF2-40B4-BE49-F238E27FC236}">
                <a16:creationId xmlns:a16="http://schemas.microsoft.com/office/drawing/2014/main" id="{D2204127-F61F-4D95-939F-FC93A6709042}"/>
              </a:ext>
            </a:extLst>
          </p:cNvPr>
          <p:cNvGrpSpPr/>
          <p:nvPr/>
        </p:nvGrpSpPr>
        <p:grpSpPr>
          <a:xfrm>
            <a:off x="7141774" y="5141380"/>
            <a:ext cx="4421905" cy="971384"/>
            <a:chOff x="7141773" y="5141380"/>
            <a:chExt cx="4421905" cy="971384"/>
          </a:xfrm>
        </p:grpSpPr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0C14D5D7-730F-483A-AE1A-FD43FBA9E194}"/>
                </a:ext>
              </a:extLst>
            </p:cNvPr>
            <p:cNvSpPr/>
            <p:nvPr/>
          </p:nvSpPr>
          <p:spPr>
            <a:xfrm>
              <a:off x="7141773" y="5141380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533F282B-EBFE-4936-895D-C10E54ACB345}"/>
                </a:ext>
              </a:extLst>
            </p:cNvPr>
            <p:cNvSpPr/>
            <p:nvPr/>
          </p:nvSpPr>
          <p:spPr>
            <a:xfrm>
              <a:off x="7141773" y="5466433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Oval Callout 11">
            <a:extLst>
              <a:ext uri="{FF2B5EF4-FFF2-40B4-BE49-F238E27FC236}">
                <a16:creationId xmlns:a16="http://schemas.microsoft.com/office/drawing/2014/main" id="{3102D80C-3A3A-483D-80AD-B6F77F17E5BB}"/>
              </a:ext>
            </a:extLst>
          </p:cNvPr>
          <p:cNvSpPr/>
          <p:nvPr/>
        </p:nvSpPr>
        <p:spPr>
          <a:xfrm rot="5400000">
            <a:off x="6283638" y="4096630"/>
            <a:ext cx="632898" cy="632898"/>
          </a:xfrm>
          <a:prstGeom prst="wedgeRoundRectCallout">
            <a:avLst>
              <a:gd name="adj1" fmla="val -19328"/>
              <a:gd name="adj2" fmla="val 8206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0" name="그룹 7">
            <a:extLst>
              <a:ext uri="{FF2B5EF4-FFF2-40B4-BE49-F238E27FC236}">
                <a16:creationId xmlns:a16="http://schemas.microsoft.com/office/drawing/2014/main" id="{8703E340-8013-4D53-B925-3EBA382ECFD7}"/>
              </a:ext>
            </a:extLst>
          </p:cNvPr>
          <p:cNvGrpSpPr/>
          <p:nvPr/>
        </p:nvGrpSpPr>
        <p:grpSpPr>
          <a:xfrm>
            <a:off x="7141774" y="4001014"/>
            <a:ext cx="4421905" cy="971384"/>
            <a:chOff x="7141773" y="3851193"/>
            <a:chExt cx="4421905" cy="971384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944243CC-6D47-47DD-9E65-BA65351E3C6A}"/>
                </a:ext>
              </a:extLst>
            </p:cNvPr>
            <p:cNvSpPr/>
            <p:nvPr/>
          </p:nvSpPr>
          <p:spPr>
            <a:xfrm>
              <a:off x="7141773" y="3851193"/>
              <a:ext cx="44219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FA183E13-CB21-4834-97DF-A3360143E094}"/>
                </a:ext>
              </a:extLst>
            </p:cNvPr>
            <p:cNvSpPr/>
            <p:nvPr/>
          </p:nvSpPr>
          <p:spPr>
            <a:xfrm>
              <a:off x="7141773" y="4176246"/>
              <a:ext cx="44219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Freeform 32">
            <a:extLst>
              <a:ext uri="{FF2B5EF4-FFF2-40B4-BE49-F238E27FC236}">
                <a16:creationId xmlns:a16="http://schemas.microsoft.com/office/drawing/2014/main" id="{E1DFD8B0-BBED-46D1-B79B-698C316E12D7}"/>
              </a:ext>
            </a:extLst>
          </p:cNvPr>
          <p:cNvSpPr>
            <a:spLocks noChangeAspect="1"/>
          </p:cNvSpPr>
          <p:nvPr/>
        </p:nvSpPr>
        <p:spPr>
          <a:xfrm>
            <a:off x="6450785" y="4238231"/>
            <a:ext cx="298603" cy="349699"/>
          </a:xfrm>
          <a:custGeom>
            <a:avLst/>
            <a:gdLst/>
            <a:ahLst/>
            <a:cxnLst/>
            <a:rect l="l" t="t" r="r" b="b"/>
            <a:pathLst>
              <a:path w="3232631" h="3785798">
                <a:moveTo>
                  <a:pt x="460870" y="1533749"/>
                </a:moveTo>
                <a:cubicBezTo>
                  <a:pt x="401217" y="1533749"/>
                  <a:pt x="352858" y="1582108"/>
                  <a:pt x="352858" y="1641761"/>
                </a:cubicBezTo>
                <a:cubicBezTo>
                  <a:pt x="352858" y="1701414"/>
                  <a:pt x="401217" y="1749773"/>
                  <a:pt x="460870" y="1749773"/>
                </a:cubicBezTo>
                <a:cubicBezTo>
                  <a:pt x="520523" y="1749773"/>
                  <a:pt x="568882" y="1701414"/>
                  <a:pt x="568882" y="1641761"/>
                </a:cubicBezTo>
                <a:cubicBezTo>
                  <a:pt x="568882" y="1582108"/>
                  <a:pt x="520523" y="1533749"/>
                  <a:pt x="460870" y="1533749"/>
                </a:cubicBezTo>
                <a:close/>
                <a:moveTo>
                  <a:pt x="2244716" y="0"/>
                </a:moveTo>
                <a:cubicBezTo>
                  <a:pt x="1836936" y="590768"/>
                  <a:pt x="1646438" y="1376188"/>
                  <a:pt x="2021783" y="1604817"/>
                </a:cubicBezTo>
                <a:cubicBezTo>
                  <a:pt x="2660788" y="1872620"/>
                  <a:pt x="2666053" y="1511205"/>
                  <a:pt x="3232631" y="914400"/>
                </a:cubicBezTo>
                <a:cubicBezTo>
                  <a:pt x="2905546" y="1955101"/>
                  <a:pt x="3126198" y="2339427"/>
                  <a:pt x="3220100" y="2841447"/>
                </a:cubicBezTo>
                <a:cubicBezTo>
                  <a:pt x="2881156" y="2563656"/>
                  <a:pt x="2671847" y="1792725"/>
                  <a:pt x="2040941" y="2208140"/>
                </a:cubicBezTo>
                <a:cubicBezTo>
                  <a:pt x="1635720" y="2540033"/>
                  <a:pt x="1852592" y="3227466"/>
                  <a:pt x="2281980" y="3785798"/>
                </a:cubicBezTo>
                <a:cubicBezTo>
                  <a:pt x="1456762" y="3630405"/>
                  <a:pt x="360883" y="2851877"/>
                  <a:pt x="0" y="1864325"/>
                </a:cubicBezTo>
                <a:cubicBezTo>
                  <a:pt x="143866" y="1576594"/>
                  <a:pt x="732908" y="390144"/>
                  <a:pt x="22447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D7450D2-E488-48E9-B5D7-88DDA93E69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C59AB079-03BE-468F-9F88-D728A06147F2}"/>
              </a:ext>
            </a:extLst>
          </p:cNvPr>
          <p:cNvSpPr/>
          <p:nvPr/>
        </p:nvSpPr>
        <p:spPr>
          <a:xfrm>
            <a:off x="987554" y="2782753"/>
            <a:ext cx="8622791" cy="2557344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그룹 47">
            <a:extLst>
              <a:ext uri="{FF2B5EF4-FFF2-40B4-BE49-F238E27FC236}">
                <a16:creationId xmlns:a16="http://schemas.microsoft.com/office/drawing/2014/main" id="{C6616698-1120-4C03-A307-1F9F753D4206}"/>
              </a:ext>
            </a:extLst>
          </p:cNvPr>
          <p:cNvGrpSpPr/>
          <p:nvPr/>
        </p:nvGrpSpPr>
        <p:grpSpPr>
          <a:xfrm>
            <a:off x="1606346" y="4374262"/>
            <a:ext cx="2520000" cy="1598262"/>
            <a:chOff x="2539034" y="4374262"/>
            <a:chExt cx="2520000" cy="1598262"/>
          </a:xfrm>
        </p:grpSpPr>
        <p:sp>
          <p:nvSpPr>
            <p:cNvPr id="21" name="Rounded Rectangle 12">
              <a:extLst>
                <a:ext uri="{FF2B5EF4-FFF2-40B4-BE49-F238E27FC236}">
                  <a16:creationId xmlns:a16="http://schemas.microsoft.com/office/drawing/2014/main" id="{57402543-9962-4A42-BD41-CEF900604C9B}"/>
                </a:ext>
              </a:extLst>
            </p:cNvPr>
            <p:cNvSpPr/>
            <p:nvPr/>
          </p:nvSpPr>
          <p:spPr>
            <a:xfrm flipH="1">
              <a:off x="2539034" y="4388524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 Same Side Corner Rectangle 13">
              <a:extLst>
                <a:ext uri="{FF2B5EF4-FFF2-40B4-BE49-F238E27FC236}">
                  <a16:creationId xmlns:a16="http://schemas.microsoft.com/office/drawing/2014/main" id="{804841E6-DF75-42A9-B14A-206E5423EBC3}"/>
                </a:ext>
              </a:extLst>
            </p:cNvPr>
            <p:cNvSpPr/>
            <p:nvPr/>
          </p:nvSpPr>
          <p:spPr>
            <a:xfrm flipH="1">
              <a:off x="2539034" y="4374262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30BB5143-D05D-4E41-B65C-7D68F80AEFB3}"/>
              </a:ext>
            </a:extLst>
          </p:cNvPr>
          <p:cNvSpPr/>
          <p:nvPr/>
        </p:nvSpPr>
        <p:spPr>
          <a:xfrm flipH="1">
            <a:off x="3758172" y="4997764"/>
            <a:ext cx="729582" cy="721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6E11E1-6783-4E11-BAC5-566985A16BF8}"/>
              </a:ext>
            </a:extLst>
          </p:cNvPr>
          <p:cNvSpPr txBox="1"/>
          <p:nvPr/>
        </p:nvSpPr>
        <p:spPr>
          <a:xfrm>
            <a:off x="1707657" y="4943248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F06A5-DDD3-4602-A3D1-2DEFE5E6BD97}"/>
              </a:ext>
            </a:extLst>
          </p:cNvPr>
          <p:cNvSpPr txBox="1"/>
          <p:nvPr/>
        </p:nvSpPr>
        <p:spPr>
          <a:xfrm>
            <a:off x="1793661" y="4424048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그룹 2">
            <a:extLst>
              <a:ext uri="{FF2B5EF4-FFF2-40B4-BE49-F238E27FC236}">
                <a16:creationId xmlns:a16="http://schemas.microsoft.com/office/drawing/2014/main" id="{2FF5D5E7-0A1A-4177-BC82-6E353AC400AD}"/>
              </a:ext>
            </a:extLst>
          </p:cNvPr>
          <p:cNvGrpSpPr/>
          <p:nvPr/>
        </p:nvGrpSpPr>
        <p:grpSpPr>
          <a:xfrm>
            <a:off x="8343434" y="3153607"/>
            <a:ext cx="2520000" cy="1584000"/>
            <a:chOff x="7507865" y="2892265"/>
            <a:chExt cx="2520000" cy="1584000"/>
          </a:xfrm>
        </p:grpSpPr>
        <p:sp>
          <p:nvSpPr>
            <p:cNvPr id="27" name="Rounded Rectangle 20">
              <a:extLst>
                <a:ext uri="{FF2B5EF4-FFF2-40B4-BE49-F238E27FC236}">
                  <a16:creationId xmlns:a16="http://schemas.microsoft.com/office/drawing/2014/main" id="{210E22D1-07FC-4E96-99AF-B4B8CF4883D2}"/>
                </a:ext>
              </a:extLst>
            </p:cNvPr>
            <p:cNvSpPr/>
            <p:nvPr/>
          </p:nvSpPr>
          <p:spPr>
            <a:xfrm rot="5400000">
              <a:off x="7975865" y="2424265"/>
              <a:ext cx="1584000" cy="252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ound Same Side Corner Rectangle 21">
              <a:extLst>
                <a:ext uri="{FF2B5EF4-FFF2-40B4-BE49-F238E27FC236}">
                  <a16:creationId xmlns:a16="http://schemas.microsoft.com/office/drawing/2014/main" id="{B3DB39DA-1CA9-4BD6-AE59-032265B091F7}"/>
                </a:ext>
              </a:extLst>
            </p:cNvPr>
            <p:cNvSpPr/>
            <p:nvPr/>
          </p:nvSpPr>
          <p:spPr>
            <a:xfrm>
              <a:off x="7507865" y="2892265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48D756F1-6377-4040-ACBD-659C703AAACE}"/>
              </a:ext>
            </a:extLst>
          </p:cNvPr>
          <p:cNvSpPr/>
          <p:nvPr/>
        </p:nvSpPr>
        <p:spPr>
          <a:xfrm rot="5400000">
            <a:off x="10498642" y="3774780"/>
            <a:ext cx="729582" cy="721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C2C960-E852-4AD3-B113-B529B705BF4C}"/>
              </a:ext>
            </a:extLst>
          </p:cNvPr>
          <p:cNvSpPr txBox="1"/>
          <p:nvPr/>
        </p:nvSpPr>
        <p:spPr>
          <a:xfrm>
            <a:off x="8476489" y="3720264"/>
            <a:ext cx="19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4380A7-4BA0-4E91-A827-FE420D86F166}"/>
              </a:ext>
            </a:extLst>
          </p:cNvPr>
          <p:cNvSpPr txBox="1"/>
          <p:nvPr/>
        </p:nvSpPr>
        <p:spPr>
          <a:xfrm>
            <a:off x="8832156" y="3234025"/>
            <a:ext cx="140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그룹 48">
            <a:extLst>
              <a:ext uri="{FF2B5EF4-FFF2-40B4-BE49-F238E27FC236}">
                <a16:creationId xmlns:a16="http://schemas.microsoft.com/office/drawing/2014/main" id="{478D457F-20F8-4F5A-95D3-976CFCEFE850}"/>
              </a:ext>
            </a:extLst>
          </p:cNvPr>
          <p:cNvGrpSpPr/>
          <p:nvPr/>
        </p:nvGrpSpPr>
        <p:grpSpPr>
          <a:xfrm>
            <a:off x="4974890" y="4374262"/>
            <a:ext cx="2520000" cy="1598262"/>
            <a:chOff x="5563370" y="4374262"/>
            <a:chExt cx="2520000" cy="1598262"/>
          </a:xfrm>
        </p:grpSpPr>
        <p:sp>
          <p:nvSpPr>
            <p:cNvPr id="33" name="Rounded Rectangle 16">
              <a:extLst>
                <a:ext uri="{FF2B5EF4-FFF2-40B4-BE49-F238E27FC236}">
                  <a16:creationId xmlns:a16="http://schemas.microsoft.com/office/drawing/2014/main" id="{3795F344-8783-4126-85F3-F62353F79A83}"/>
                </a:ext>
              </a:extLst>
            </p:cNvPr>
            <p:cNvSpPr/>
            <p:nvPr/>
          </p:nvSpPr>
          <p:spPr>
            <a:xfrm flipH="1">
              <a:off x="5563370" y="4388524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ound Same Side Corner Rectangle 17">
              <a:extLst>
                <a:ext uri="{FF2B5EF4-FFF2-40B4-BE49-F238E27FC236}">
                  <a16:creationId xmlns:a16="http://schemas.microsoft.com/office/drawing/2014/main" id="{A7E4CEDD-9950-4179-A69E-4015DC27166D}"/>
                </a:ext>
              </a:extLst>
            </p:cNvPr>
            <p:cNvSpPr/>
            <p:nvPr/>
          </p:nvSpPr>
          <p:spPr>
            <a:xfrm flipH="1">
              <a:off x="5563370" y="4374262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D5D92C3-B38F-4247-92E4-6B1FA41ABE22}"/>
              </a:ext>
            </a:extLst>
          </p:cNvPr>
          <p:cNvSpPr/>
          <p:nvPr/>
        </p:nvSpPr>
        <p:spPr>
          <a:xfrm flipH="1">
            <a:off x="7126716" y="4997764"/>
            <a:ext cx="729582" cy="721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18345B-06B7-4A5B-B50D-10B04C653162}"/>
              </a:ext>
            </a:extLst>
          </p:cNvPr>
          <p:cNvSpPr txBox="1"/>
          <p:nvPr/>
        </p:nvSpPr>
        <p:spPr>
          <a:xfrm>
            <a:off x="5090330" y="4943248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A3F4C3-FF23-4AFC-A206-25CF586F3913}"/>
              </a:ext>
            </a:extLst>
          </p:cNvPr>
          <p:cNvSpPr txBox="1"/>
          <p:nvPr/>
        </p:nvSpPr>
        <p:spPr>
          <a:xfrm>
            <a:off x="5176334" y="4424048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그룹 42">
            <a:extLst>
              <a:ext uri="{FF2B5EF4-FFF2-40B4-BE49-F238E27FC236}">
                <a16:creationId xmlns:a16="http://schemas.microsoft.com/office/drawing/2014/main" id="{624F6834-0B10-4F0E-BC58-23603DAE6726}"/>
              </a:ext>
            </a:extLst>
          </p:cNvPr>
          <p:cNvGrpSpPr/>
          <p:nvPr/>
        </p:nvGrpSpPr>
        <p:grpSpPr>
          <a:xfrm>
            <a:off x="5262770" y="1828236"/>
            <a:ext cx="2520000" cy="1598262"/>
            <a:chOff x="5774340" y="1828236"/>
            <a:chExt cx="2520000" cy="1598262"/>
          </a:xfrm>
        </p:grpSpPr>
        <p:sp>
          <p:nvSpPr>
            <p:cNvPr id="39" name="Rounded Rectangle 8">
              <a:extLst>
                <a:ext uri="{FF2B5EF4-FFF2-40B4-BE49-F238E27FC236}">
                  <a16:creationId xmlns:a16="http://schemas.microsoft.com/office/drawing/2014/main" id="{1F34398B-5A74-486D-AD57-1C64A02237E0}"/>
                </a:ext>
              </a:extLst>
            </p:cNvPr>
            <p:cNvSpPr/>
            <p:nvPr/>
          </p:nvSpPr>
          <p:spPr>
            <a:xfrm>
              <a:off x="5774340" y="1842498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Round Same Side Corner Rectangle 9">
              <a:extLst>
                <a:ext uri="{FF2B5EF4-FFF2-40B4-BE49-F238E27FC236}">
                  <a16:creationId xmlns:a16="http://schemas.microsoft.com/office/drawing/2014/main" id="{52A2DD18-3CBE-4EF5-9E9F-AAACCC39C2DE}"/>
                </a:ext>
              </a:extLst>
            </p:cNvPr>
            <p:cNvSpPr/>
            <p:nvPr/>
          </p:nvSpPr>
          <p:spPr>
            <a:xfrm>
              <a:off x="5774340" y="1828236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67137849-DF88-4BCF-958F-3DD4B6E1A21E}"/>
              </a:ext>
            </a:extLst>
          </p:cNvPr>
          <p:cNvSpPr/>
          <p:nvPr/>
        </p:nvSpPr>
        <p:spPr>
          <a:xfrm>
            <a:off x="4897980" y="2449471"/>
            <a:ext cx="729582" cy="721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06225D-C165-498A-B817-64B08AAB9E7C}"/>
              </a:ext>
            </a:extLst>
          </p:cNvPr>
          <p:cNvSpPr txBox="1"/>
          <p:nvPr/>
        </p:nvSpPr>
        <p:spPr>
          <a:xfrm>
            <a:off x="5728901" y="2394955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0FDC4F-707C-41F5-BC67-7150B9D8C61B}"/>
              </a:ext>
            </a:extLst>
          </p:cNvPr>
          <p:cNvSpPr txBox="1"/>
          <p:nvPr/>
        </p:nvSpPr>
        <p:spPr>
          <a:xfrm>
            <a:off x="5458289" y="1889662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4" name="그룹 44">
            <a:extLst>
              <a:ext uri="{FF2B5EF4-FFF2-40B4-BE49-F238E27FC236}">
                <a16:creationId xmlns:a16="http://schemas.microsoft.com/office/drawing/2014/main" id="{E767C982-AEA7-4135-A83E-C4465647A660}"/>
              </a:ext>
            </a:extLst>
          </p:cNvPr>
          <p:cNvGrpSpPr/>
          <p:nvPr/>
        </p:nvGrpSpPr>
        <p:grpSpPr>
          <a:xfrm>
            <a:off x="1817316" y="1828236"/>
            <a:ext cx="2520000" cy="1598262"/>
            <a:chOff x="2750004" y="1828236"/>
            <a:chExt cx="2520000" cy="1598262"/>
          </a:xfrm>
        </p:grpSpPr>
        <p:sp>
          <p:nvSpPr>
            <p:cNvPr id="45" name="Rounded Rectangle 4">
              <a:extLst>
                <a:ext uri="{FF2B5EF4-FFF2-40B4-BE49-F238E27FC236}">
                  <a16:creationId xmlns:a16="http://schemas.microsoft.com/office/drawing/2014/main" id="{7CF6CC03-137A-4E39-A456-A41E98727C4E}"/>
                </a:ext>
              </a:extLst>
            </p:cNvPr>
            <p:cNvSpPr/>
            <p:nvPr/>
          </p:nvSpPr>
          <p:spPr>
            <a:xfrm>
              <a:off x="2750004" y="1842498"/>
              <a:ext cx="2520000" cy="1584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Round Same Side Corner Rectangle 5">
              <a:extLst>
                <a:ext uri="{FF2B5EF4-FFF2-40B4-BE49-F238E27FC236}">
                  <a16:creationId xmlns:a16="http://schemas.microsoft.com/office/drawing/2014/main" id="{8CC04983-1390-4B85-8561-4735CBA320EB}"/>
                </a:ext>
              </a:extLst>
            </p:cNvPr>
            <p:cNvSpPr/>
            <p:nvPr/>
          </p:nvSpPr>
          <p:spPr>
            <a:xfrm>
              <a:off x="2750004" y="1828236"/>
              <a:ext cx="2520000" cy="373360"/>
            </a:xfrm>
            <a:prstGeom prst="round2SameRect">
              <a:avLst>
                <a:gd name="adj1" fmla="val 49736"/>
                <a:gd name="adj2" fmla="val 0"/>
              </a:avLst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9E110C8C-D762-4DC9-90E0-70C328BE158B}"/>
              </a:ext>
            </a:extLst>
          </p:cNvPr>
          <p:cNvSpPr/>
          <p:nvPr/>
        </p:nvSpPr>
        <p:spPr>
          <a:xfrm>
            <a:off x="1452526" y="2449471"/>
            <a:ext cx="729582" cy="721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F7FD15-B37C-4450-A7AE-84B4FE8FA12A}"/>
              </a:ext>
            </a:extLst>
          </p:cNvPr>
          <p:cNvSpPr txBox="1"/>
          <p:nvPr/>
        </p:nvSpPr>
        <p:spPr>
          <a:xfrm>
            <a:off x="2298664" y="2394955"/>
            <a:ext cx="1942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5B6295-2C61-4F9F-BA03-6E6B365BFFA3}"/>
              </a:ext>
            </a:extLst>
          </p:cNvPr>
          <p:cNvSpPr txBox="1"/>
          <p:nvPr/>
        </p:nvSpPr>
        <p:spPr>
          <a:xfrm>
            <a:off x="2028052" y="1880136"/>
            <a:ext cx="178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Parallelogram 15">
            <a:extLst>
              <a:ext uri="{FF2B5EF4-FFF2-40B4-BE49-F238E27FC236}">
                <a16:creationId xmlns:a16="http://schemas.microsoft.com/office/drawing/2014/main" id="{F379987E-65AE-4C80-B4B5-FBC65B69F508}"/>
              </a:ext>
            </a:extLst>
          </p:cNvPr>
          <p:cNvSpPr/>
          <p:nvPr/>
        </p:nvSpPr>
        <p:spPr>
          <a:xfrm flipH="1">
            <a:off x="1627158" y="2625858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ed Rectangle 32">
            <a:extLst>
              <a:ext uri="{FF2B5EF4-FFF2-40B4-BE49-F238E27FC236}">
                <a16:creationId xmlns:a16="http://schemas.microsoft.com/office/drawing/2014/main" id="{D15B36C7-0257-4499-A323-4157E3305291}"/>
              </a:ext>
            </a:extLst>
          </p:cNvPr>
          <p:cNvSpPr/>
          <p:nvPr/>
        </p:nvSpPr>
        <p:spPr>
          <a:xfrm>
            <a:off x="3965028" y="519956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B67B533-FFA3-48A7-8577-D2547B40A04E}"/>
              </a:ext>
            </a:extLst>
          </p:cNvPr>
          <p:cNvSpPr/>
          <p:nvPr/>
        </p:nvSpPr>
        <p:spPr>
          <a:xfrm>
            <a:off x="7303812" y="515450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Chord 15">
            <a:extLst>
              <a:ext uri="{FF2B5EF4-FFF2-40B4-BE49-F238E27FC236}">
                <a16:creationId xmlns:a16="http://schemas.microsoft.com/office/drawing/2014/main" id="{9BD91D24-C7D0-436D-BBE6-3420B5B3165D}"/>
              </a:ext>
            </a:extLst>
          </p:cNvPr>
          <p:cNvSpPr/>
          <p:nvPr/>
        </p:nvSpPr>
        <p:spPr>
          <a:xfrm>
            <a:off x="5159095" y="260064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B5B2AD61-DC53-4A4B-AD3F-4DCB3EAB5C91}"/>
              </a:ext>
            </a:extLst>
          </p:cNvPr>
          <p:cNvSpPr/>
          <p:nvPr/>
        </p:nvSpPr>
        <p:spPr>
          <a:xfrm>
            <a:off x="10681794" y="4014821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EABD31-4E89-4687-BD54-63856728F519}"/>
              </a:ext>
            </a:extLst>
          </p:cNvPr>
          <p:cNvGrpSpPr/>
          <p:nvPr/>
        </p:nvGrpSpPr>
        <p:grpSpPr>
          <a:xfrm>
            <a:off x="2145409" y="2384797"/>
            <a:ext cx="7990813" cy="2066528"/>
            <a:chOff x="971600" y="2823151"/>
            <a:chExt cx="7990813" cy="2066528"/>
          </a:xfrm>
          <a:solidFill>
            <a:schemeClr val="accent1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EEFB64-86E7-4BB2-9C40-3FB88BD72636}"/>
                </a:ext>
              </a:extLst>
            </p:cNvPr>
            <p:cNvSpPr/>
            <p:nvPr/>
          </p:nvSpPr>
          <p:spPr>
            <a:xfrm>
              <a:off x="971600" y="2823151"/>
              <a:ext cx="2066528" cy="20665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A1B2B848-F8C1-471A-A5F3-0EAD5C308B76}"/>
                </a:ext>
              </a:extLst>
            </p:cNvPr>
            <p:cNvSpPr/>
            <p:nvPr/>
          </p:nvSpPr>
          <p:spPr>
            <a:xfrm>
              <a:off x="2556223" y="3397788"/>
              <a:ext cx="914400" cy="914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0">
              <a:extLst>
                <a:ext uri="{FF2B5EF4-FFF2-40B4-BE49-F238E27FC236}">
                  <a16:creationId xmlns:a16="http://schemas.microsoft.com/office/drawing/2014/main" id="{5D0E3B93-42B9-4072-B1D8-20528C6E7EAB}"/>
                </a:ext>
              </a:extLst>
            </p:cNvPr>
            <p:cNvSpPr/>
            <p:nvPr/>
          </p:nvSpPr>
          <p:spPr>
            <a:xfrm>
              <a:off x="3563888" y="3397788"/>
              <a:ext cx="341804" cy="914400"/>
            </a:xfrm>
            <a:prstGeom prst="roundRect">
              <a:avLst>
                <a:gd name="adj" fmla="val 353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1C304FCB-B448-4098-AB2D-D51A217E6321}"/>
                </a:ext>
              </a:extLst>
            </p:cNvPr>
            <p:cNvSpPr/>
            <p:nvPr/>
          </p:nvSpPr>
          <p:spPr>
            <a:xfrm>
              <a:off x="3401541" y="3596072"/>
              <a:ext cx="5560872" cy="529456"/>
            </a:xfrm>
            <a:prstGeom prst="roundRect">
              <a:avLst>
                <a:gd name="adj" fmla="val 98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0EC7D1-1AE8-4B90-918A-C83F768EA825}"/>
                </a:ext>
              </a:extLst>
            </p:cNvPr>
            <p:cNvSpPr/>
            <p:nvPr/>
          </p:nvSpPr>
          <p:spPr>
            <a:xfrm>
              <a:off x="4739497" y="4125527"/>
              <a:ext cx="701839" cy="764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06229E-4719-4F17-8289-F04B1ED57C01}"/>
                </a:ext>
              </a:extLst>
            </p:cNvPr>
            <p:cNvSpPr/>
            <p:nvPr/>
          </p:nvSpPr>
          <p:spPr>
            <a:xfrm>
              <a:off x="5757114" y="4125527"/>
              <a:ext cx="701839" cy="764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5E82D3-0F66-462E-9CC8-D9D9EFB7B67D}"/>
                </a:ext>
              </a:extLst>
            </p:cNvPr>
            <p:cNvSpPr/>
            <p:nvPr/>
          </p:nvSpPr>
          <p:spPr>
            <a:xfrm>
              <a:off x="6774731" y="4125527"/>
              <a:ext cx="701839" cy="764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895F9D53-7AAA-4F4B-9A0B-FE43124543CE}"/>
                </a:ext>
              </a:extLst>
            </p:cNvPr>
            <p:cNvSpPr/>
            <p:nvPr/>
          </p:nvSpPr>
          <p:spPr>
            <a:xfrm>
              <a:off x="7792348" y="4102861"/>
              <a:ext cx="701839" cy="764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7E569D6-9875-4D63-BDEA-C8221F0FBB69}"/>
              </a:ext>
            </a:extLst>
          </p:cNvPr>
          <p:cNvSpPr txBox="1"/>
          <p:nvPr/>
        </p:nvSpPr>
        <p:spPr>
          <a:xfrm>
            <a:off x="6479421" y="3247357"/>
            <a:ext cx="2621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6948EA-3790-4B59-80DB-B97E10224485}"/>
              </a:ext>
            </a:extLst>
          </p:cNvPr>
          <p:cNvGrpSpPr/>
          <p:nvPr/>
        </p:nvGrpSpPr>
        <p:grpSpPr>
          <a:xfrm>
            <a:off x="8840743" y="5247012"/>
            <a:ext cx="2621932" cy="863358"/>
            <a:chOff x="803640" y="3362835"/>
            <a:chExt cx="2059657" cy="8633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FA5AA7-6D2A-48E3-A688-961AF661181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CBAA6B-C382-4EE5-846D-AC35DECE514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7ACE49-EDC0-47A0-9754-AE400B7F285F}"/>
              </a:ext>
            </a:extLst>
          </p:cNvPr>
          <p:cNvGrpSpPr/>
          <p:nvPr/>
        </p:nvGrpSpPr>
        <p:grpSpPr>
          <a:xfrm>
            <a:off x="3453910" y="5247012"/>
            <a:ext cx="2621932" cy="863358"/>
            <a:chOff x="803640" y="3362835"/>
            <a:chExt cx="2059657" cy="8633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2C8370-74F6-475A-AFA0-9D3F3280038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8585B2-C014-42C1-B369-8619A211B9B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3CC465-1B38-49D1-8382-0C013B4B9302}"/>
              </a:ext>
            </a:extLst>
          </p:cNvPr>
          <p:cNvGrpSpPr/>
          <p:nvPr/>
        </p:nvGrpSpPr>
        <p:grpSpPr>
          <a:xfrm>
            <a:off x="760493" y="5247012"/>
            <a:ext cx="2621932" cy="863358"/>
            <a:chOff x="803640" y="3362835"/>
            <a:chExt cx="2059657" cy="8633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67B723-E2FD-4FAF-BD2F-A8DE1F7B676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A04134-F0C5-4807-AB23-84714A6281B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620374-2FA9-4638-972D-38CFA24A59EF}"/>
              </a:ext>
            </a:extLst>
          </p:cNvPr>
          <p:cNvGrpSpPr/>
          <p:nvPr/>
        </p:nvGrpSpPr>
        <p:grpSpPr>
          <a:xfrm>
            <a:off x="5635843" y="1704333"/>
            <a:ext cx="4782483" cy="1191037"/>
            <a:chOff x="4932040" y="3889926"/>
            <a:chExt cx="3456384" cy="119103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7C05E2-43A8-4615-A567-97234ED72516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90BA4C-17F8-4A19-8DDF-02B15379B0BB}"/>
                </a:ext>
              </a:extLst>
            </p:cNvPr>
            <p:cNvSpPr txBox="1"/>
            <p:nvPr/>
          </p:nvSpPr>
          <p:spPr>
            <a:xfrm>
              <a:off x="4932040" y="3889926"/>
              <a:ext cx="345638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903B900F-7553-4124-9064-42969BC75D02}"/>
              </a:ext>
            </a:extLst>
          </p:cNvPr>
          <p:cNvGrpSpPr/>
          <p:nvPr/>
        </p:nvGrpSpPr>
        <p:grpSpPr>
          <a:xfrm>
            <a:off x="6147327" y="5247012"/>
            <a:ext cx="2621932" cy="863358"/>
            <a:chOff x="803640" y="3362835"/>
            <a:chExt cx="2059657" cy="8633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0A9A45-E0B6-413B-91D4-00DB5EC8ADB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DF51D6-8C9E-49E2-A783-39402ECC474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130">
            <a:extLst>
              <a:ext uri="{FF2B5EF4-FFF2-40B4-BE49-F238E27FC236}">
                <a16:creationId xmlns:a16="http://schemas.microsoft.com/office/drawing/2014/main" id="{28B715FE-A135-478B-B1FA-B1D59F70F033}"/>
              </a:ext>
            </a:extLst>
          </p:cNvPr>
          <p:cNvSpPr/>
          <p:nvPr/>
        </p:nvSpPr>
        <p:spPr>
          <a:xfrm>
            <a:off x="4588882" y="4732792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Donut 8">
            <a:extLst>
              <a:ext uri="{FF2B5EF4-FFF2-40B4-BE49-F238E27FC236}">
                <a16:creationId xmlns:a16="http://schemas.microsoft.com/office/drawing/2014/main" id="{0E6E3620-D744-417A-B002-C5EC29EA5825}"/>
              </a:ext>
            </a:extLst>
          </p:cNvPr>
          <p:cNvSpPr/>
          <p:nvPr/>
        </p:nvSpPr>
        <p:spPr>
          <a:xfrm>
            <a:off x="1900753" y="4705538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Block Arc 31">
            <a:extLst>
              <a:ext uri="{FF2B5EF4-FFF2-40B4-BE49-F238E27FC236}">
                <a16:creationId xmlns:a16="http://schemas.microsoft.com/office/drawing/2014/main" id="{6AF4B1EF-8194-4E34-A60D-636DBE438CDC}"/>
              </a:ext>
            </a:extLst>
          </p:cNvPr>
          <p:cNvSpPr/>
          <p:nvPr/>
        </p:nvSpPr>
        <p:spPr>
          <a:xfrm>
            <a:off x="10077798" y="4682128"/>
            <a:ext cx="365895" cy="405156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D0835BE6-FA29-48F8-B7B5-B4709DB1CEC2}"/>
              </a:ext>
            </a:extLst>
          </p:cNvPr>
          <p:cNvSpPr>
            <a:spLocks noChangeAspect="1"/>
          </p:cNvSpPr>
          <p:nvPr/>
        </p:nvSpPr>
        <p:spPr>
          <a:xfrm>
            <a:off x="7316808" y="473279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30">
            <a:extLst>
              <a:ext uri="{FF2B5EF4-FFF2-40B4-BE49-F238E27FC236}">
                <a16:creationId xmlns:a16="http://schemas.microsoft.com/office/drawing/2014/main" id="{E4B159C5-EF2B-4439-9ACC-F63AA2C01905}"/>
              </a:ext>
            </a:extLst>
          </p:cNvPr>
          <p:cNvSpPr/>
          <p:nvPr/>
        </p:nvSpPr>
        <p:spPr>
          <a:xfrm>
            <a:off x="7096960" y="3922680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Donut 8">
            <a:extLst>
              <a:ext uri="{FF2B5EF4-FFF2-40B4-BE49-F238E27FC236}">
                <a16:creationId xmlns:a16="http://schemas.microsoft.com/office/drawing/2014/main" id="{FDC0E932-AEE3-4B7E-8228-148D48369B32}"/>
              </a:ext>
            </a:extLst>
          </p:cNvPr>
          <p:cNvSpPr/>
          <p:nvPr/>
        </p:nvSpPr>
        <p:spPr>
          <a:xfrm>
            <a:off x="6075843" y="3895426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Block Arc 31">
            <a:extLst>
              <a:ext uri="{FF2B5EF4-FFF2-40B4-BE49-F238E27FC236}">
                <a16:creationId xmlns:a16="http://schemas.microsoft.com/office/drawing/2014/main" id="{BC45B836-799B-4FD1-BCF5-3E27AB0024EE}"/>
              </a:ext>
            </a:extLst>
          </p:cNvPr>
          <p:cNvSpPr/>
          <p:nvPr/>
        </p:nvSpPr>
        <p:spPr>
          <a:xfrm>
            <a:off x="9148524" y="3860320"/>
            <a:ext cx="365895" cy="405156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id="{A7E3D7B6-67D5-4DCE-8ED5-27E1F6970DDF}"/>
              </a:ext>
            </a:extLst>
          </p:cNvPr>
          <p:cNvSpPr>
            <a:spLocks noChangeAspect="1"/>
          </p:cNvSpPr>
          <p:nvPr/>
        </p:nvSpPr>
        <p:spPr>
          <a:xfrm>
            <a:off x="8125561" y="390692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6" name="Graphic 1">
            <a:extLst>
              <a:ext uri="{FF2B5EF4-FFF2-40B4-BE49-F238E27FC236}">
                <a16:creationId xmlns:a16="http://schemas.microsoft.com/office/drawing/2014/main" id="{860F61A7-2B5D-4786-959D-8A6F3A6C6A67}"/>
              </a:ext>
            </a:extLst>
          </p:cNvPr>
          <p:cNvGrpSpPr/>
          <p:nvPr/>
        </p:nvGrpSpPr>
        <p:grpSpPr>
          <a:xfrm>
            <a:off x="2306616" y="2766430"/>
            <a:ext cx="1752845" cy="898077"/>
            <a:chOff x="130630" y="113212"/>
            <a:chExt cx="2604286" cy="1334316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E74C592-9020-487D-A4FB-211622D591F0}"/>
                </a:ext>
              </a:extLst>
            </p:cNvPr>
            <p:cNvSpPr/>
            <p:nvPr/>
          </p:nvSpPr>
          <p:spPr>
            <a:xfrm>
              <a:off x="617248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B00BAF9-81DD-48D8-85B3-0938FB363801}"/>
                </a:ext>
              </a:extLst>
            </p:cNvPr>
            <p:cNvSpPr/>
            <p:nvPr/>
          </p:nvSpPr>
          <p:spPr>
            <a:xfrm>
              <a:off x="678207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E6BAD8B-1DAF-428F-9B72-80AA2BDC964E}"/>
                </a:ext>
              </a:extLst>
            </p:cNvPr>
            <p:cNvSpPr/>
            <p:nvPr/>
          </p:nvSpPr>
          <p:spPr>
            <a:xfrm>
              <a:off x="678207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855942B-4EF2-485A-8B8C-0A0CEA02C6A6}"/>
                </a:ext>
              </a:extLst>
            </p:cNvPr>
            <p:cNvSpPr/>
            <p:nvPr/>
          </p:nvSpPr>
          <p:spPr>
            <a:xfrm>
              <a:off x="617248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E7DD17-4A7D-42C4-8F14-CA2C53D98EA2}"/>
                </a:ext>
              </a:extLst>
            </p:cNvPr>
            <p:cNvSpPr/>
            <p:nvPr/>
          </p:nvSpPr>
          <p:spPr>
            <a:xfrm>
              <a:off x="2156452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60DB6A1-DDCC-4197-A214-7FBA28FC5B43}"/>
                </a:ext>
              </a:extLst>
            </p:cNvPr>
            <p:cNvSpPr/>
            <p:nvPr/>
          </p:nvSpPr>
          <p:spPr>
            <a:xfrm>
              <a:off x="2217411" y="821449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6FBCC07-1168-4B98-8AA6-C3BE67ACBF34}"/>
                </a:ext>
              </a:extLst>
            </p:cNvPr>
            <p:cNvSpPr/>
            <p:nvPr/>
          </p:nvSpPr>
          <p:spPr>
            <a:xfrm>
              <a:off x="2217411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13B347-ED4A-41A4-AF73-5025E956614C}"/>
                </a:ext>
              </a:extLst>
            </p:cNvPr>
            <p:cNvSpPr/>
            <p:nvPr/>
          </p:nvSpPr>
          <p:spPr>
            <a:xfrm>
              <a:off x="2156452" y="874788"/>
              <a:ext cx="36846" cy="36846"/>
            </a:xfrm>
            <a:custGeom>
              <a:avLst/>
              <a:gdLst>
                <a:gd name="connsiteX0" fmla="*/ 0 w 36846"/>
                <a:gd name="connsiteY0" fmla="*/ 0 h 36846"/>
                <a:gd name="connsiteX1" fmla="*/ 36846 w 36846"/>
                <a:gd name="connsiteY1" fmla="*/ 0 h 36846"/>
                <a:gd name="connsiteX2" fmla="*/ 36846 w 36846"/>
                <a:gd name="connsiteY2" fmla="*/ 36846 h 36846"/>
                <a:gd name="connsiteX3" fmla="*/ 0 w 36846"/>
                <a:gd name="connsiteY3" fmla="*/ 36846 h 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46" h="36846">
                  <a:moveTo>
                    <a:pt x="0" y="0"/>
                  </a:moveTo>
                  <a:lnTo>
                    <a:pt x="36846" y="0"/>
                  </a:lnTo>
                  <a:lnTo>
                    <a:pt x="36846" y="36846"/>
                  </a:lnTo>
                  <a:lnTo>
                    <a:pt x="0" y="36846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5E2BAC2-7AA4-46A5-AD10-7940C57363BD}"/>
                </a:ext>
              </a:extLst>
            </p:cNvPr>
            <p:cNvSpPr/>
            <p:nvPr/>
          </p:nvSpPr>
          <p:spPr>
            <a:xfrm>
              <a:off x="1351291" y="402358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6 w 62245"/>
                <a:gd name="connsiteY1" fmla="*/ 0 h 62245"/>
                <a:gd name="connsiteX2" fmla="*/ 62246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6" y="0"/>
                  </a:lnTo>
                  <a:lnTo>
                    <a:pt x="62246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F09644-9C75-4A81-BA5C-D39F2F685994}"/>
                </a:ext>
              </a:extLst>
            </p:cNvPr>
            <p:cNvSpPr/>
            <p:nvPr/>
          </p:nvSpPr>
          <p:spPr>
            <a:xfrm>
              <a:off x="1454345" y="402358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5 w 62245"/>
                <a:gd name="connsiteY1" fmla="*/ 0 h 62245"/>
                <a:gd name="connsiteX2" fmla="*/ 62245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5" y="0"/>
                  </a:lnTo>
                  <a:lnTo>
                    <a:pt x="62245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D57549-3F02-4CD6-8122-173AD9C58E5D}"/>
                </a:ext>
              </a:extLst>
            </p:cNvPr>
            <p:cNvSpPr/>
            <p:nvPr/>
          </p:nvSpPr>
          <p:spPr>
            <a:xfrm>
              <a:off x="1454345" y="492476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5 w 62245"/>
                <a:gd name="connsiteY1" fmla="*/ 0 h 62245"/>
                <a:gd name="connsiteX2" fmla="*/ 62245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5" y="0"/>
                  </a:lnTo>
                  <a:lnTo>
                    <a:pt x="62245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2885C25-AF21-44FB-B74C-188E1B5FBC46}"/>
                </a:ext>
              </a:extLst>
            </p:cNvPr>
            <p:cNvSpPr/>
            <p:nvPr/>
          </p:nvSpPr>
          <p:spPr>
            <a:xfrm>
              <a:off x="1351291" y="492476"/>
              <a:ext cx="62245" cy="62245"/>
            </a:xfrm>
            <a:custGeom>
              <a:avLst/>
              <a:gdLst>
                <a:gd name="connsiteX0" fmla="*/ 0 w 62245"/>
                <a:gd name="connsiteY0" fmla="*/ 0 h 62245"/>
                <a:gd name="connsiteX1" fmla="*/ 62246 w 62245"/>
                <a:gd name="connsiteY1" fmla="*/ 0 h 62245"/>
                <a:gd name="connsiteX2" fmla="*/ 62246 w 62245"/>
                <a:gd name="connsiteY2" fmla="*/ 62245 h 62245"/>
                <a:gd name="connsiteX3" fmla="*/ 0 w 62245"/>
                <a:gd name="connsiteY3" fmla="*/ 62245 h 6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5" h="62245">
                  <a:moveTo>
                    <a:pt x="0" y="0"/>
                  </a:moveTo>
                  <a:lnTo>
                    <a:pt x="62246" y="0"/>
                  </a:lnTo>
                  <a:lnTo>
                    <a:pt x="62246" y="62245"/>
                  </a:lnTo>
                  <a:lnTo>
                    <a:pt x="0" y="62245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D2EE1A8-8469-40A4-9113-3DD3FF8E8607}"/>
                </a:ext>
              </a:extLst>
            </p:cNvPr>
            <p:cNvSpPr/>
            <p:nvPr/>
          </p:nvSpPr>
          <p:spPr>
            <a:xfrm>
              <a:off x="130630" y="113212"/>
              <a:ext cx="2604318" cy="1332622"/>
            </a:xfrm>
            <a:custGeom>
              <a:avLst/>
              <a:gdLst>
                <a:gd name="connsiteX0" fmla="*/ 2600493 w 2604318"/>
                <a:gd name="connsiteY0" fmla="*/ 1300044 h 1332622"/>
                <a:gd name="connsiteX1" fmla="*/ 2514779 w 2604318"/>
                <a:gd name="connsiteY1" fmla="*/ 1236545 h 1332622"/>
                <a:gd name="connsiteX2" fmla="*/ 2323640 w 2604318"/>
                <a:gd name="connsiteY2" fmla="*/ 1235902 h 1332622"/>
                <a:gd name="connsiteX3" fmla="*/ 2323640 w 2604318"/>
                <a:gd name="connsiteY3" fmla="*/ 871403 h 1332622"/>
                <a:gd name="connsiteX4" fmla="*/ 2341419 w 2604318"/>
                <a:gd name="connsiteY4" fmla="*/ 887286 h 1332622"/>
                <a:gd name="connsiteX5" fmla="*/ 2426524 w 2604318"/>
                <a:gd name="connsiteY5" fmla="*/ 887286 h 1332622"/>
                <a:gd name="connsiteX6" fmla="*/ 2074725 w 2604318"/>
                <a:gd name="connsiteY6" fmla="*/ 530001 h 1332622"/>
                <a:gd name="connsiteX7" fmla="*/ 1970994 w 2604318"/>
                <a:gd name="connsiteY7" fmla="*/ 633292 h 1332622"/>
                <a:gd name="connsiteX8" fmla="*/ 1970994 w 2604318"/>
                <a:gd name="connsiteY8" fmla="*/ 612973 h 1332622"/>
                <a:gd name="connsiteX9" fmla="*/ 1922295 w 2604318"/>
                <a:gd name="connsiteY9" fmla="*/ 589470 h 1332622"/>
                <a:gd name="connsiteX10" fmla="*/ 1891816 w 2604318"/>
                <a:gd name="connsiteY10" fmla="*/ 626316 h 1332622"/>
                <a:gd name="connsiteX11" fmla="*/ 1920195 w 2604318"/>
                <a:gd name="connsiteY11" fmla="*/ 617646 h 1332622"/>
                <a:gd name="connsiteX12" fmla="*/ 1920195 w 2604318"/>
                <a:gd name="connsiteY12" fmla="*/ 684091 h 1332622"/>
                <a:gd name="connsiteX13" fmla="*/ 1722859 w 2604318"/>
                <a:gd name="connsiteY13" fmla="*/ 886575 h 1332622"/>
                <a:gd name="connsiteX14" fmla="*/ 1806135 w 2604318"/>
                <a:gd name="connsiteY14" fmla="*/ 886643 h 1332622"/>
                <a:gd name="connsiteX15" fmla="*/ 1820799 w 2604318"/>
                <a:gd name="connsiteY15" fmla="*/ 869507 h 1332622"/>
                <a:gd name="connsiteX16" fmla="*/ 1820731 w 2604318"/>
                <a:gd name="connsiteY16" fmla="*/ 1235258 h 1332622"/>
                <a:gd name="connsiteX17" fmla="*/ 1720387 w 2604318"/>
                <a:gd name="connsiteY17" fmla="*/ 1235258 h 1332622"/>
                <a:gd name="connsiteX18" fmla="*/ 1720387 w 2604318"/>
                <a:gd name="connsiteY18" fmla="*/ 562817 h 1332622"/>
                <a:gd name="connsiteX19" fmla="*/ 1749579 w 2604318"/>
                <a:gd name="connsiteY19" fmla="*/ 590892 h 1332622"/>
                <a:gd name="connsiteX20" fmla="*/ 1891409 w 2604318"/>
                <a:gd name="connsiteY20" fmla="*/ 589266 h 1332622"/>
                <a:gd name="connsiteX21" fmla="*/ 1303193 w 2604318"/>
                <a:gd name="connsiteY21" fmla="*/ 0 h 1332622"/>
                <a:gd name="connsiteX22" fmla="*/ 1029523 w 2604318"/>
                <a:gd name="connsiteY22" fmla="*/ 277700 h 1332622"/>
                <a:gd name="connsiteX23" fmla="*/ 1029523 w 2604318"/>
                <a:gd name="connsiteY23" fmla="*/ 220569 h 1332622"/>
                <a:gd name="connsiteX24" fmla="*/ 962197 w 2604318"/>
                <a:gd name="connsiteY24" fmla="*/ 188802 h 1332622"/>
                <a:gd name="connsiteX25" fmla="*/ 922811 w 2604318"/>
                <a:gd name="connsiteY25" fmla="*/ 239601 h 1332622"/>
                <a:gd name="connsiteX26" fmla="*/ 962197 w 2604318"/>
                <a:gd name="connsiteY26" fmla="*/ 224362 h 1332622"/>
                <a:gd name="connsiteX27" fmla="*/ 962197 w 2604318"/>
                <a:gd name="connsiteY27" fmla="*/ 343739 h 1332622"/>
                <a:gd name="connsiteX28" fmla="*/ 713927 w 2604318"/>
                <a:gd name="connsiteY28" fmla="*/ 592653 h 1332622"/>
                <a:gd name="connsiteX29" fmla="*/ 858026 w 2604318"/>
                <a:gd name="connsiteY29" fmla="*/ 590215 h 1332622"/>
                <a:gd name="connsiteX30" fmla="*/ 885999 w 2604318"/>
                <a:gd name="connsiteY30" fmla="*/ 564104 h 1332622"/>
                <a:gd name="connsiteX31" fmla="*/ 886643 w 2604318"/>
                <a:gd name="connsiteY31" fmla="*/ 1235292 h 1332622"/>
                <a:gd name="connsiteX32" fmla="*/ 785045 w 2604318"/>
                <a:gd name="connsiteY32" fmla="*/ 1235292 h 1332622"/>
                <a:gd name="connsiteX33" fmla="*/ 784774 w 2604318"/>
                <a:gd name="connsiteY33" fmla="*/ 872589 h 1332622"/>
                <a:gd name="connsiteX34" fmla="*/ 795848 w 2604318"/>
                <a:gd name="connsiteY34" fmla="*/ 887286 h 1332622"/>
                <a:gd name="connsiteX35" fmla="*/ 885051 w 2604318"/>
                <a:gd name="connsiteY35" fmla="*/ 883798 h 1332622"/>
                <a:gd name="connsiteX36" fmla="*/ 532981 w 2604318"/>
                <a:gd name="connsiteY36" fmla="*/ 530408 h 1332622"/>
                <a:gd name="connsiteX37" fmla="*/ 422477 w 2604318"/>
                <a:gd name="connsiteY37" fmla="*/ 643452 h 1332622"/>
                <a:gd name="connsiteX38" fmla="*/ 422477 w 2604318"/>
                <a:gd name="connsiteY38" fmla="*/ 611686 h 1332622"/>
                <a:gd name="connsiteX39" fmla="*/ 371678 w 2604318"/>
                <a:gd name="connsiteY39" fmla="*/ 588826 h 1332622"/>
                <a:gd name="connsiteX40" fmla="*/ 343739 w 2604318"/>
                <a:gd name="connsiteY40" fmla="*/ 626925 h 1332622"/>
                <a:gd name="connsiteX41" fmla="*/ 371678 w 2604318"/>
                <a:gd name="connsiteY41" fmla="*/ 619915 h 1332622"/>
                <a:gd name="connsiteX42" fmla="*/ 371678 w 2604318"/>
                <a:gd name="connsiteY42" fmla="*/ 692964 h 1332622"/>
                <a:gd name="connsiteX43" fmla="*/ 177356 w 2604318"/>
                <a:gd name="connsiteY43" fmla="*/ 886643 h 1332622"/>
                <a:gd name="connsiteX44" fmla="*/ 266287 w 2604318"/>
                <a:gd name="connsiteY44" fmla="*/ 887286 h 1332622"/>
                <a:gd name="connsiteX45" fmla="*/ 283424 w 2604318"/>
                <a:gd name="connsiteY45" fmla="*/ 865680 h 1332622"/>
                <a:gd name="connsiteX46" fmla="*/ 283424 w 2604318"/>
                <a:gd name="connsiteY46" fmla="*/ 1235868 h 1332622"/>
                <a:gd name="connsiteX47" fmla="*/ 92285 w 2604318"/>
                <a:gd name="connsiteY47" fmla="*/ 1236511 h 1332622"/>
                <a:gd name="connsiteX48" fmla="*/ 7180 w 2604318"/>
                <a:gd name="connsiteY48" fmla="*/ 1300010 h 1332622"/>
                <a:gd name="connsiteX49" fmla="*/ 0 w 2604318"/>
                <a:gd name="connsiteY49" fmla="*/ 1332623 h 1332622"/>
                <a:gd name="connsiteX50" fmla="*/ 988884 w 2604318"/>
                <a:gd name="connsiteY50" fmla="*/ 1332623 h 1332622"/>
                <a:gd name="connsiteX51" fmla="*/ 990983 w 2604318"/>
                <a:gd name="connsiteY51" fmla="*/ 599020 h 1332622"/>
                <a:gd name="connsiteX52" fmla="*/ 1617502 w 2604318"/>
                <a:gd name="connsiteY52" fmla="*/ 597733 h 1332622"/>
                <a:gd name="connsiteX53" fmla="*/ 1617062 w 2604318"/>
                <a:gd name="connsiteY53" fmla="*/ 1332623 h 1332622"/>
                <a:gd name="connsiteX54" fmla="*/ 2604286 w 2604318"/>
                <a:gd name="connsiteY54" fmla="*/ 1332623 h 1332622"/>
                <a:gd name="connsiteX55" fmla="*/ 2600493 w 2604318"/>
                <a:gd name="connsiteY55" fmla="*/ 1300044 h 1332622"/>
                <a:gd name="connsiteX56" fmla="*/ 720937 w 2604318"/>
                <a:gd name="connsiteY56" fmla="*/ 1241185 h 1332622"/>
                <a:gd name="connsiteX57" fmla="*/ 343739 w 2604318"/>
                <a:gd name="connsiteY57" fmla="*/ 1241185 h 1332622"/>
                <a:gd name="connsiteX58" fmla="*/ 343739 w 2604318"/>
                <a:gd name="connsiteY58" fmla="*/ 889826 h 1332622"/>
                <a:gd name="connsiteX59" fmla="*/ 720937 w 2604318"/>
                <a:gd name="connsiteY59" fmla="*/ 889826 h 1332622"/>
                <a:gd name="connsiteX60" fmla="*/ 720937 w 2604318"/>
                <a:gd name="connsiteY60" fmla="*/ 1241185 h 1332622"/>
                <a:gd name="connsiteX61" fmla="*/ 535521 w 2604318"/>
                <a:gd name="connsiteY61" fmla="*/ 833338 h 1332622"/>
                <a:gd name="connsiteX62" fmla="*/ 324740 w 2604318"/>
                <a:gd name="connsiteY62" fmla="*/ 833338 h 1332622"/>
                <a:gd name="connsiteX63" fmla="*/ 430131 w 2604318"/>
                <a:gd name="connsiteY63" fmla="*/ 726627 h 1332622"/>
                <a:gd name="connsiteX64" fmla="*/ 535521 w 2604318"/>
                <a:gd name="connsiteY64" fmla="*/ 619915 h 1332622"/>
                <a:gd name="connsiteX65" fmla="*/ 640912 w 2604318"/>
                <a:gd name="connsiteY65" fmla="*/ 726627 h 1332622"/>
                <a:gd name="connsiteX66" fmla="*/ 746302 w 2604318"/>
                <a:gd name="connsiteY66" fmla="*/ 833338 h 1332622"/>
                <a:gd name="connsiteX67" fmla="*/ 535521 w 2604318"/>
                <a:gd name="connsiteY67" fmla="*/ 833338 h 1332622"/>
                <a:gd name="connsiteX68" fmla="*/ 1304480 w 2604318"/>
                <a:gd name="connsiteY68" fmla="*/ 499996 h 1332622"/>
                <a:gd name="connsiteX69" fmla="*/ 953358 w 2604318"/>
                <a:gd name="connsiteY69" fmla="*/ 499996 h 1332622"/>
                <a:gd name="connsiteX70" fmla="*/ 1128919 w 2604318"/>
                <a:gd name="connsiteY70" fmla="*/ 322810 h 1332622"/>
                <a:gd name="connsiteX71" fmla="*/ 1304480 w 2604318"/>
                <a:gd name="connsiteY71" fmla="*/ 145623 h 1332622"/>
                <a:gd name="connsiteX72" fmla="*/ 1480041 w 2604318"/>
                <a:gd name="connsiteY72" fmla="*/ 322810 h 1332622"/>
                <a:gd name="connsiteX73" fmla="*/ 1655601 w 2604318"/>
                <a:gd name="connsiteY73" fmla="*/ 499996 h 1332622"/>
                <a:gd name="connsiteX74" fmla="*/ 1304480 w 2604318"/>
                <a:gd name="connsiteY74" fmla="*/ 499996 h 1332622"/>
                <a:gd name="connsiteX75" fmla="*/ 2259938 w 2604318"/>
                <a:gd name="connsiteY75" fmla="*/ 1241185 h 1332622"/>
                <a:gd name="connsiteX76" fmla="*/ 1882740 w 2604318"/>
                <a:gd name="connsiteY76" fmla="*/ 1241185 h 1332622"/>
                <a:gd name="connsiteX77" fmla="*/ 1882740 w 2604318"/>
                <a:gd name="connsiteY77" fmla="*/ 889826 h 1332622"/>
                <a:gd name="connsiteX78" fmla="*/ 2259938 w 2604318"/>
                <a:gd name="connsiteY78" fmla="*/ 889826 h 1332622"/>
                <a:gd name="connsiteX79" fmla="*/ 2259938 w 2604318"/>
                <a:gd name="connsiteY79" fmla="*/ 1241185 h 1332622"/>
                <a:gd name="connsiteX80" fmla="*/ 2074725 w 2604318"/>
                <a:gd name="connsiteY80" fmla="*/ 833338 h 1332622"/>
                <a:gd name="connsiteX81" fmla="*/ 1863944 w 2604318"/>
                <a:gd name="connsiteY81" fmla="*/ 833338 h 1332622"/>
                <a:gd name="connsiteX82" fmla="*/ 1969335 w 2604318"/>
                <a:gd name="connsiteY82" fmla="*/ 726627 h 1332622"/>
                <a:gd name="connsiteX83" fmla="*/ 2074725 w 2604318"/>
                <a:gd name="connsiteY83" fmla="*/ 619915 h 1332622"/>
                <a:gd name="connsiteX84" fmla="*/ 2180116 w 2604318"/>
                <a:gd name="connsiteY84" fmla="*/ 726627 h 1332622"/>
                <a:gd name="connsiteX85" fmla="*/ 2285507 w 2604318"/>
                <a:gd name="connsiteY85" fmla="*/ 833338 h 1332622"/>
                <a:gd name="connsiteX86" fmla="*/ 2074725 w 2604318"/>
                <a:gd name="connsiteY86" fmla="*/ 833338 h 133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604318" h="1332622">
                  <a:moveTo>
                    <a:pt x="2600493" y="1300044"/>
                  </a:moveTo>
                  <a:cubicBezTo>
                    <a:pt x="2596057" y="1282908"/>
                    <a:pt x="2566187" y="1238442"/>
                    <a:pt x="2514779" y="1236545"/>
                  </a:cubicBezTo>
                  <a:cubicBezTo>
                    <a:pt x="2484096" y="1235394"/>
                    <a:pt x="2323640" y="1235902"/>
                    <a:pt x="2323640" y="1235902"/>
                  </a:cubicBezTo>
                  <a:lnTo>
                    <a:pt x="2323640" y="871403"/>
                  </a:lnTo>
                  <a:lnTo>
                    <a:pt x="2341419" y="887286"/>
                  </a:lnTo>
                  <a:lnTo>
                    <a:pt x="2426524" y="887286"/>
                  </a:lnTo>
                  <a:lnTo>
                    <a:pt x="2074725" y="530001"/>
                  </a:lnTo>
                  <a:lnTo>
                    <a:pt x="1970994" y="633292"/>
                  </a:lnTo>
                  <a:lnTo>
                    <a:pt x="1970994" y="612973"/>
                  </a:lnTo>
                  <a:lnTo>
                    <a:pt x="1922295" y="589470"/>
                  </a:lnTo>
                  <a:lnTo>
                    <a:pt x="1891816" y="626316"/>
                  </a:lnTo>
                  <a:lnTo>
                    <a:pt x="1920195" y="617646"/>
                  </a:lnTo>
                  <a:lnTo>
                    <a:pt x="1920195" y="684091"/>
                  </a:lnTo>
                  <a:lnTo>
                    <a:pt x="1722859" y="886575"/>
                  </a:lnTo>
                  <a:lnTo>
                    <a:pt x="1806135" y="886643"/>
                  </a:lnTo>
                  <a:lnTo>
                    <a:pt x="1820799" y="869507"/>
                  </a:lnTo>
                  <a:lnTo>
                    <a:pt x="1820731" y="1235258"/>
                  </a:lnTo>
                  <a:lnTo>
                    <a:pt x="1720387" y="1235258"/>
                  </a:lnTo>
                  <a:lnTo>
                    <a:pt x="1720387" y="562817"/>
                  </a:lnTo>
                  <a:lnTo>
                    <a:pt x="1749579" y="590892"/>
                  </a:lnTo>
                  <a:lnTo>
                    <a:pt x="1891409" y="589266"/>
                  </a:lnTo>
                  <a:lnTo>
                    <a:pt x="1303193" y="0"/>
                  </a:lnTo>
                  <a:lnTo>
                    <a:pt x="1029523" y="277700"/>
                  </a:lnTo>
                  <a:lnTo>
                    <a:pt x="1029523" y="220569"/>
                  </a:lnTo>
                  <a:lnTo>
                    <a:pt x="962197" y="188802"/>
                  </a:lnTo>
                  <a:lnTo>
                    <a:pt x="922811" y="239601"/>
                  </a:lnTo>
                  <a:lnTo>
                    <a:pt x="962197" y="224362"/>
                  </a:lnTo>
                  <a:lnTo>
                    <a:pt x="962197" y="343739"/>
                  </a:lnTo>
                  <a:lnTo>
                    <a:pt x="713927" y="592653"/>
                  </a:lnTo>
                  <a:lnTo>
                    <a:pt x="858026" y="590215"/>
                  </a:lnTo>
                  <a:lnTo>
                    <a:pt x="885999" y="564104"/>
                  </a:lnTo>
                  <a:lnTo>
                    <a:pt x="886643" y="1235292"/>
                  </a:lnTo>
                  <a:lnTo>
                    <a:pt x="785045" y="1235292"/>
                  </a:lnTo>
                  <a:lnTo>
                    <a:pt x="784774" y="872589"/>
                  </a:lnTo>
                  <a:lnTo>
                    <a:pt x="795848" y="887286"/>
                  </a:lnTo>
                  <a:lnTo>
                    <a:pt x="885051" y="883798"/>
                  </a:lnTo>
                  <a:lnTo>
                    <a:pt x="532981" y="530408"/>
                  </a:lnTo>
                  <a:lnTo>
                    <a:pt x="422477" y="643452"/>
                  </a:lnTo>
                  <a:lnTo>
                    <a:pt x="422477" y="611686"/>
                  </a:lnTo>
                  <a:lnTo>
                    <a:pt x="371678" y="588826"/>
                  </a:lnTo>
                  <a:lnTo>
                    <a:pt x="343739" y="626925"/>
                  </a:lnTo>
                  <a:lnTo>
                    <a:pt x="371678" y="619915"/>
                  </a:lnTo>
                  <a:lnTo>
                    <a:pt x="371678" y="692964"/>
                  </a:lnTo>
                  <a:lnTo>
                    <a:pt x="177356" y="886643"/>
                  </a:lnTo>
                  <a:lnTo>
                    <a:pt x="266287" y="887286"/>
                  </a:lnTo>
                  <a:lnTo>
                    <a:pt x="283424" y="865680"/>
                  </a:lnTo>
                  <a:lnTo>
                    <a:pt x="283424" y="1235868"/>
                  </a:lnTo>
                  <a:cubicBezTo>
                    <a:pt x="283424" y="1235868"/>
                    <a:pt x="122764" y="1236511"/>
                    <a:pt x="92285" y="1236511"/>
                  </a:cubicBezTo>
                  <a:cubicBezTo>
                    <a:pt x="47819" y="1236511"/>
                    <a:pt x="13242" y="1279656"/>
                    <a:pt x="7180" y="1300010"/>
                  </a:cubicBezTo>
                  <a:cubicBezTo>
                    <a:pt x="3420" y="1312710"/>
                    <a:pt x="0" y="1332623"/>
                    <a:pt x="0" y="1332623"/>
                  </a:cubicBezTo>
                  <a:lnTo>
                    <a:pt x="988884" y="1332623"/>
                  </a:lnTo>
                  <a:lnTo>
                    <a:pt x="990983" y="599020"/>
                  </a:lnTo>
                  <a:lnTo>
                    <a:pt x="1617502" y="597733"/>
                  </a:lnTo>
                  <a:lnTo>
                    <a:pt x="1617062" y="1332623"/>
                  </a:lnTo>
                  <a:lnTo>
                    <a:pt x="2604286" y="1332623"/>
                  </a:lnTo>
                  <a:cubicBezTo>
                    <a:pt x="2604286" y="1332623"/>
                    <a:pt x="2604930" y="1317146"/>
                    <a:pt x="2600493" y="1300044"/>
                  </a:cubicBezTo>
                  <a:close/>
                  <a:moveTo>
                    <a:pt x="720937" y="1241185"/>
                  </a:moveTo>
                  <a:lnTo>
                    <a:pt x="343739" y="1241185"/>
                  </a:lnTo>
                  <a:lnTo>
                    <a:pt x="343739" y="889826"/>
                  </a:lnTo>
                  <a:lnTo>
                    <a:pt x="720937" y="889826"/>
                  </a:lnTo>
                  <a:lnTo>
                    <a:pt x="720937" y="1241185"/>
                  </a:lnTo>
                  <a:close/>
                  <a:moveTo>
                    <a:pt x="535521" y="833338"/>
                  </a:moveTo>
                  <a:lnTo>
                    <a:pt x="324740" y="833338"/>
                  </a:lnTo>
                  <a:lnTo>
                    <a:pt x="430131" y="726627"/>
                  </a:lnTo>
                  <a:lnTo>
                    <a:pt x="535521" y="619915"/>
                  </a:lnTo>
                  <a:lnTo>
                    <a:pt x="640912" y="726627"/>
                  </a:lnTo>
                  <a:lnTo>
                    <a:pt x="746302" y="833338"/>
                  </a:lnTo>
                  <a:lnTo>
                    <a:pt x="535521" y="833338"/>
                  </a:lnTo>
                  <a:close/>
                  <a:moveTo>
                    <a:pt x="1304480" y="499996"/>
                  </a:moveTo>
                  <a:lnTo>
                    <a:pt x="953358" y="499996"/>
                  </a:lnTo>
                  <a:lnTo>
                    <a:pt x="1128919" y="322810"/>
                  </a:lnTo>
                  <a:lnTo>
                    <a:pt x="1304480" y="145623"/>
                  </a:lnTo>
                  <a:lnTo>
                    <a:pt x="1480041" y="322810"/>
                  </a:lnTo>
                  <a:lnTo>
                    <a:pt x="1655601" y="499996"/>
                  </a:lnTo>
                  <a:lnTo>
                    <a:pt x="1304480" y="499996"/>
                  </a:lnTo>
                  <a:close/>
                  <a:moveTo>
                    <a:pt x="2259938" y="1241185"/>
                  </a:moveTo>
                  <a:lnTo>
                    <a:pt x="1882740" y="1241185"/>
                  </a:lnTo>
                  <a:lnTo>
                    <a:pt x="1882740" y="889826"/>
                  </a:lnTo>
                  <a:lnTo>
                    <a:pt x="2259938" y="889826"/>
                  </a:lnTo>
                  <a:lnTo>
                    <a:pt x="2259938" y="1241185"/>
                  </a:lnTo>
                  <a:close/>
                  <a:moveTo>
                    <a:pt x="2074725" y="833338"/>
                  </a:moveTo>
                  <a:lnTo>
                    <a:pt x="1863944" y="833338"/>
                  </a:lnTo>
                  <a:lnTo>
                    <a:pt x="1969335" y="726627"/>
                  </a:lnTo>
                  <a:lnTo>
                    <a:pt x="2074725" y="619915"/>
                  </a:lnTo>
                  <a:lnTo>
                    <a:pt x="2180116" y="726627"/>
                  </a:lnTo>
                  <a:lnTo>
                    <a:pt x="2285507" y="833338"/>
                  </a:lnTo>
                  <a:lnTo>
                    <a:pt x="2074725" y="833338"/>
                  </a:lnTo>
                  <a:close/>
                </a:path>
              </a:pathLst>
            </a:custGeom>
            <a:grpFill/>
            <a:ln w="3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2E8FE0-144C-4420-B461-A72243E62C3C}"/>
              </a:ext>
            </a:extLst>
          </p:cNvPr>
          <p:cNvGrpSpPr/>
          <p:nvPr/>
        </p:nvGrpSpPr>
        <p:grpSpPr>
          <a:xfrm>
            <a:off x="8689017" y="686072"/>
            <a:ext cx="3105425" cy="1489730"/>
            <a:chOff x="3866265" y="1132018"/>
            <a:chExt cx="4217679" cy="14897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7100FA-0618-44C1-9CA3-42AB0301E594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FEC330-508C-4C38-B4CE-AD03C6CA3E0A}"/>
                </a:ext>
              </a:extLst>
            </p:cNvPr>
            <p:cNvSpPr txBox="1"/>
            <p:nvPr/>
          </p:nvSpPr>
          <p:spPr>
            <a:xfrm>
              <a:off x="3866265" y="1132018"/>
              <a:ext cx="4217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5C485377-753D-4CAF-9FD5-081A83FFB6B6}"/>
              </a:ext>
            </a:extLst>
          </p:cNvPr>
          <p:cNvSpPr txBox="1">
            <a:spLocks/>
          </p:cNvSpPr>
          <p:nvPr/>
        </p:nvSpPr>
        <p:spPr>
          <a:xfrm>
            <a:off x="607727" y="560339"/>
            <a:ext cx="5166953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35E1B1-30BB-4ED5-B19C-9A6D39D757B7}"/>
              </a:ext>
            </a:extLst>
          </p:cNvPr>
          <p:cNvGrpSpPr/>
          <p:nvPr/>
        </p:nvGrpSpPr>
        <p:grpSpPr>
          <a:xfrm>
            <a:off x="8689017" y="2684135"/>
            <a:ext cx="3105425" cy="1489730"/>
            <a:chOff x="3866265" y="1132018"/>
            <a:chExt cx="4217679" cy="14897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9F925E-74C6-44B2-A9E5-19994FB1B009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7189FB-F683-4F69-A635-5593A63F3DA0}"/>
                </a:ext>
              </a:extLst>
            </p:cNvPr>
            <p:cNvSpPr txBox="1"/>
            <p:nvPr/>
          </p:nvSpPr>
          <p:spPr>
            <a:xfrm>
              <a:off x="3866265" y="1132018"/>
              <a:ext cx="4217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65C859-97FD-4B76-AAC7-471D276463B7}"/>
              </a:ext>
            </a:extLst>
          </p:cNvPr>
          <p:cNvGrpSpPr/>
          <p:nvPr/>
        </p:nvGrpSpPr>
        <p:grpSpPr>
          <a:xfrm>
            <a:off x="8689017" y="4682198"/>
            <a:ext cx="3105425" cy="1489730"/>
            <a:chOff x="3866265" y="1132018"/>
            <a:chExt cx="4217679" cy="14897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025E7-1CC8-4D06-8687-5F6254A04717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81CA72-F4C2-49A1-88F5-808609EA3688}"/>
                </a:ext>
              </a:extLst>
            </p:cNvPr>
            <p:cNvSpPr txBox="1"/>
            <p:nvPr/>
          </p:nvSpPr>
          <p:spPr>
            <a:xfrm>
              <a:off x="3866265" y="1132018"/>
              <a:ext cx="42176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0D18D7-8EDF-4449-A2BD-6E5A77DBB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31271"/>
              </p:ext>
            </p:extLst>
          </p:nvPr>
        </p:nvGraphicFramePr>
        <p:xfrm>
          <a:off x="783361" y="1635462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1426E7-3B6A-416E-BCC5-68447D3BD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8201"/>
              </p:ext>
            </p:extLst>
          </p:nvPr>
        </p:nvGraphicFramePr>
        <p:xfrm>
          <a:off x="4463185" y="1635462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8E0A3F-0FB2-4DCC-94E3-BCCB57DE7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40900"/>
              </p:ext>
            </p:extLst>
          </p:nvPr>
        </p:nvGraphicFramePr>
        <p:xfrm>
          <a:off x="8143009" y="1635462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A89D0E-8CD6-4B64-938F-D560F6C1D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44374"/>
              </p:ext>
            </p:extLst>
          </p:nvPr>
        </p:nvGraphicFramePr>
        <p:xfrm>
          <a:off x="783361" y="4058790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E43845-10DD-4C2E-BBA4-DD69336CF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43576"/>
              </p:ext>
            </p:extLst>
          </p:nvPr>
        </p:nvGraphicFramePr>
        <p:xfrm>
          <a:off x="4463185" y="4058790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572C16-349B-4DBA-A42E-97A091718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47834"/>
              </p:ext>
            </p:extLst>
          </p:nvPr>
        </p:nvGraphicFramePr>
        <p:xfrm>
          <a:off x="8143009" y="4058790"/>
          <a:ext cx="32656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8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ko-KR" altLang="en-US" sz="1200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1">
            <a:extLst>
              <a:ext uri="{FF2B5EF4-FFF2-40B4-BE49-F238E27FC236}">
                <a16:creationId xmlns:a16="http://schemas.microsoft.com/office/drawing/2014/main" id="{ABB962BB-B15A-4E22-B2DF-D525CB235E95}"/>
              </a:ext>
            </a:extLst>
          </p:cNvPr>
          <p:cNvSpPr/>
          <p:nvPr/>
        </p:nvSpPr>
        <p:spPr>
          <a:xfrm rot="13800000">
            <a:off x="4455814" y="192847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5">
            <a:extLst>
              <a:ext uri="{FF2B5EF4-FFF2-40B4-BE49-F238E27FC236}">
                <a16:creationId xmlns:a16="http://schemas.microsoft.com/office/drawing/2014/main" id="{7DF2464F-5AE4-46BD-98DB-2E7A4A2629AC}"/>
              </a:ext>
            </a:extLst>
          </p:cNvPr>
          <p:cNvSpPr/>
          <p:nvPr/>
        </p:nvSpPr>
        <p:spPr>
          <a:xfrm rot="19200000">
            <a:off x="5739793" y="2915069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6">
            <a:extLst>
              <a:ext uri="{FF2B5EF4-FFF2-40B4-BE49-F238E27FC236}">
                <a16:creationId xmlns:a16="http://schemas.microsoft.com/office/drawing/2014/main" id="{A366AE82-252F-4610-96C6-DE4EEE96C59F}"/>
              </a:ext>
            </a:extLst>
          </p:cNvPr>
          <p:cNvSpPr/>
          <p:nvPr/>
        </p:nvSpPr>
        <p:spPr>
          <a:xfrm rot="13800000">
            <a:off x="4455814" y="371128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7">
            <a:extLst>
              <a:ext uri="{FF2B5EF4-FFF2-40B4-BE49-F238E27FC236}">
                <a16:creationId xmlns:a16="http://schemas.microsoft.com/office/drawing/2014/main" id="{7031121A-A74E-476B-961A-E12A9A89B336}"/>
              </a:ext>
            </a:extLst>
          </p:cNvPr>
          <p:cNvSpPr/>
          <p:nvPr/>
        </p:nvSpPr>
        <p:spPr>
          <a:xfrm rot="19200000">
            <a:off x="5739793" y="4675061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BFB8F-20F9-4E9F-A5B8-CAFC796FE34D}"/>
              </a:ext>
            </a:extLst>
          </p:cNvPr>
          <p:cNvSpPr txBox="1"/>
          <p:nvPr/>
        </p:nvSpPr>
        <p:spPr>
          <a:xfrm rot="3000000">
            <a:off x="4784147" y="2410896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9F6C6-F1C6-4963-991A-2DFD30719575}"/>
              </a:ext>
            </a:extLst>
          </p:cNvPr>
          <p:cNvSpPr txBox="1"/>
          <p:nvPr/>
        </p:nvSpPr>
        <p:spPr>
          <a:xfrm rot="3000000">
            <a:off x="4784147" y="4193706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1613E-A23E-4D60-A73D-3C75A5293F53}"/>
              </a:ext>
            </a:extLst>
          </p:cNvPr>
          <p:cNvSpPr txBox="1"/>
          <p:nvPr/>
        </p:nvSpPr>
        <p:spPr>
          <a:xfrm rot="19200000">
            <a:off x="5883269" y="3437252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F8110-1B11-4FC1-879B-9F4A257A80F3}"/>
              </a:ext>
            </a:extLst>
          </p:cNvPr>
          <p:cNvSpPr txBox="1"/>
          <p:nvPr/>
        </p:nvSpPr>
        <p:spPr>
          <a:xfrm rot="19200000">
            <a:off x="5871119" y="5170351"/>
            <a:ext cx="142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39913583-DF53-4384-852B-21EB79F2DDA9}"/>
              </a:ext>
            </a:extLst>
          </p:cNvPr>
          <p:cNvGrpSpPr/>
          <p:nvPr/>
        </p:nvGrpSpPr>
        <p:grpSpPr>
          <a:xfrm>
            <a:off x="8246674" y="2644578"/>
            <a:ext cx="3261147" cy="944910"/>
            <a:chOff x="7905802" y="3101777"/>
            <a:chExt cx="2338164" cy="9449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2DDA60-4752-4262-8E25-CE560C6C1A5C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B3224C-55C3-4344-B846-5947471EFF25}"/>
                </a:ext>
              </a:extLst>
            </p:cNvPr>
            <p:cNvSpPr txBox="1"/>
            <p:nvPr/>
          </p:nvSpPr>
          <p:spPr>
            <a:xfrm>
              <a:off x="7905802" y="3400356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17">
            <a:extLst>
              <a:ext uri="{FF2B5EF4-FFF2-40B4-BE49-F238E27FC236}">
                <a16:creationId xmlns:a16="http://schemas.microsoft.com/office/drawing/2014/main" id="{04E08B27-2BBE-48A6-88B7-B3C58B2BAF86}"/>
              </a:ext>
            </a:extLst>
          </p:cNvPr>
          <p:cNvGrpSpPr/>
          <p:nvPr/>
        </p:nvGrpSpPr>
        <p:grpSpPr>
          <a:xfrm>
            <a:off x="8246674" y="4437344"/>
            <a:ext cx="3261147" cy="944910"/>
            <a:chOff x="7886752" y="4894543"/>
            <a:chExt cx="2338164" cy="9449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A675BF-52C3-406C-BA65-8F46DE93159E}"/>
                </a:ext>
              </a:extLst>
            </p:cNvPr>
            <p:cNvSpPr txBox="1"/>
            <p:nvPr/>
          </p:nvSpPr>
          <p:spPr>
            <a:xfrm>
              <a:off x="7886752" y="489454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14AC84-F66A-40F5-90BE-D2627E29591E}"/>
                </a:ext>
              </a:extLst>
            </p:cNvPr>
            <p:cNvSpPr txBox="1"/>
            <p:nvPr/>
          </p:nvSpPr>
          <p:spPr>
            <a:xfrm>
              <a:off x="7886752" y="519312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60660F-14E8-461B-834E-6DFC63D1DABC}"/>
              </a:ext>
            </a:extLst>
          </p:cNvPr>
          <p:cNvGrpSpPr/>
          <p:nvPr/>
        </p:nvGrpSpPr>
        <p:grpSpPr>
          <a:xfrm>
            <a:off x="685052" y="1668590"/>
            <a:ext cx="3254334" cy="944910"/>
            <a:chOff x="2107062" y="2174433"/>
            <a:chExt cx="2338164" cy="9449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CD40C1-D13E-4FD7-B780-F8E4134F77D0}"/>
                </a:ext>
              </a:extLst>
            </p:cNvPr>
            <p:cNvSpPr txBox="1"/>
            <p:nvPr/>
          </p:nvSpPr>
          <p:spPr>
            <a:xfrm>
              <a:off x="2107062" y="217443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509925-F032-40A6-9793-6D224EB38418}"/>
                </a:ext>
              </a:extLst>
            </p:cNvPr>
            <p:cNvSpPr txBox="1"/>
            <p:nvPr/>
          </p:nvSpPr>
          <p:spPr>
            <a:xfrm>
              <a:off x="2107062" y="247301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16">
            <a:extLst>
              <a:ext uri="{FF2B5EF4-FFF2-40B4-BE49-F238E27FC236}">
                <a16:creationId xmlns:a16="http://schemas.microsoft.com/office/drawing/2014/main" id="{88B2952C-07A9-4405-9041-D96D7D4FC7AC}"/>
              </a:ext>
            </a:extLst>
          </p:cNvPr>
          <p:cNvGrpSpPr/>
          <p:nvPr/>
        </p:nvGrpSpPr>
        <p:grpSpPr>
          <a:xfrm>
            <a:off x="685052" y="3461356"/>
            <a:ext cx="3254334" cy="944910"/>
            <a:chOff x="2088012" y="3967199"/>
            <a:chExt cx="2338164" cy="9449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B1D49A-FF34-46BD-9C42-656575AD39ED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2823C4-FA10-420E-BF84-5F1AA6E0DD12}"/>
                </a:ext>
              </a:extLst>
            </p:cNvPr>
            <p:cNvSpPr txBox="1"/>
            <p:nvPr/>
          </p:nvSpPr>
          <p:spPr>
            <a:xfrm>
              <a:off x="2088012" y="4265778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30">
            <a:extLst>
              <a:ext uri="{FF2B5EF4-FFF2-40B4-BE49-F238E27FC236}">
                <a16:creationId xmlns:a16="http://schemas.microsoft.com/office/drawing/2014/main" id="{61B0C905-E4AF-42A5-96AE-52D5BD8B4364}"/>
              </a:ext>
            </a:extLst>
          </p:cNvPr>
          <p:cNvSpPr/>
          <p:nvPr/>
        </p:nvSpPr>
        <p:spPr>
          <a:xfrm>
            <a:off x="7628642" y="483323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32">
            <a:extLst>
              <a:ext uri="{FF2B5EF4-FFF2-40B4-BE49-F238E27FC236}">
                <a16:creationId xmlns:a16="http://schemas.microsoft.com/office/drawing/2014/main" id="{623D110B-3B89-4596-A188-7747FA226AD0}"/>
              </a:ext>
            </a:extLst>
          </p:cNvPr>
          <p:cNvSpPr/>
          <p:nvPr/>
        </p:nvSpPr>
        <p:spPr>
          <a:xfrm>
            <a:off x="4208399" y="3728390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 Same Side Corner Rectangle 11">
            <a:extLst>
              <a:ext uri="{FF2B5EF4-FFF2-40B4-BE49-F238E27FC236}">
                <a16:creationId xmlns:a16="http://schemas.microsoft.com/office/drawing/2014/main" id="{D721F71A-D678-4F92-BAB2-59265F277EF5}"/>
              </a:ext>
            </a:extLst>
          </p:cNvPr>
          <p:cNvSpPr>
            <a:spLocks noChangeAspect="1"/>
          </p:cNvSpPr>
          <p:nvPr/>
        </p:nvSpPr>
        <p:spPr>
          <a:xfrm rot="9900000">
            <a:off x="7665419" y="304040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F655BCC1-AA73-4BF0-A0E4-1E390A113DFA}"/>
              </a:ext>
            </a:extLst>
          </p:cNvPr>
          <p:cNvSpPr/>
          <p:nvPr/>
        </p:nvSpPr>
        <p:spPr>
          <a:xfrm>
            <a:off x="4173938" y="1925022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C150697-422D-458B-84AB-AD2AAF3AA7BC}"/>
              </a:ext>
            </a:extLst>
          </p:cNvPr>
          <p:cNvSpPr/>
          <p:nvPr/>
        </p:nvSpPr>
        <p:spPr>
          <a:xfrm>
            <a:off x="0" y="3591966"/>
            <a:ext cx="6019598" cy="3276985"/>
          </a:xfrm>
          <a:custGeom>
            <a:avLst/>
            <a:gdLst>
              <a:gd name="connsiteX0" fmla="*/ 0 w 6019598"/>
              <a:gd name="connsiteY0" fmla="*/ 0 h 3276985"/>
              <a:gd name="connsiteX1" fmla="*/ 6019598 w 6019598"/>
              <a:gd name="connsiteY1" fmla="*/ 0 h 3276985"/>
              <a:gd name="connsiteX2" fmla="*/ 6019598 w 6019598"/>
              <a:gd name="connsiteY2" fmla="*/ 3276985 h 3276985"/>
              <a:gd name="connsiteX3" fmla="*/ 0 w 6019598"/>
              <a:gd name="connsiteY3" fmla="*/ 3276985 h 3276985"/>
              <a:gd name="connsiteX4" fmla="*/ 0 w 6019598"/>
              <a:gd name="connsiteY4" fmla="*/ 0 h 3276985"/>
              <a:gd name="connsiteX0" fmla="*/ 0 w 6019598"/>
              <a:gd name="connsiteY0" fmla="*/ 0 h 3276985"/>
              <a:gd name="connsiteX1" fmla="*/ 3660446 w 6019598"/>
              <a:gd name="connsiteY1" fmla="*/ 9144 h 3276985"/>
              <a:gd name="connsiteX2" fmla="*/ 6019598 w 6019598"/>
              <a:gd name="connsiteY2" fmla="*/ 3276985 h 3276985"/>
              <a:gd name="connsiteX3" fmla="*/ 0 w 6019598"/>
              <a:gd name="connsiteY3" fmla="*/ 3276985 h 3276985"/>
              <a:gd name="connsiteX4" fmla="*/ 0 w 6019598"/>
              <a:gd name="connsiteY4" fmla="*/ 0 h 3276985"/>
              <a:gd name="connsiteX0" fmla="*/ 0 w 6019598"/>
              <a:gd name="connsiteY0" fmla="*/ 0 h 3276985"/>
              <a:gd name="connsiteX1" fmla="*/ 3660446 w 6019598"/>
              <a:gd name="connsiteY1" fmla="*/ 9144 h 3276985"/>
              <a:gd name="connsiteX2" fmla="*/ 6019598 w 6019598"/>
              <a:gd name="connsiteY2" fmla="*/ 3276985 h 3276985"/>
              <a:gd name="connsiteX3" fmla="*/ 0 w 6019598"/>
              <a:gd name="connsiteY3" fmla="*/ 3276985 h 3276985"/>
              <a:gd name="connsiteX4" fmla="*/ 0 w 6019598"/>
              <a:gd name="connsiteY4" fmla="*/ 0 h 327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598" h="3276985">
                <a:moveTo>
                  <a:pt x="0" y="0"/>
                </a:moveTo>
                <a:lnTo>
                  <a:pt x="3660446" y="9144"/>
                </a:lnTo>
                <a:lnTo>
                  <a:pt x="6019598" y="3276985"/>
                </a:lnTo>
                <a:lnTo>
                  <a:pt x="0" y="327698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F0D23A3-3817-40C8-B3A9-3AE8D2B80055}"/>
              </a:ext>
            </a:extLst>
          </p:cNvPr>
          <p:cNvSpPr/>
          <p:nvPr/>
        </p:nvSpPr>
        <p:spPr>
          <a:xfrm rot="10800000">
            <a:off x="6172402" y="-10951"/>
            <a:ext cx="6019598" cy="3286891"/>
          </a:xfrm>
          <a:custGeom>
            <a:avLst/>
            <a:gdLst>
              <a:gd name="connsiteX0" fmla="*/ 0 w 6019598"/>
              <a:gd name="connsiteY0" fmla="*/ 0 h 3276985"/>
              <a:gd name="connsiteX1" fmla="*/ 6019598 w 6019598"/>
              <a:gd name="connsiteY1" fmla="*/ 0 h 3276985"/>
              <a:gd name="connsiteX2" fmla="*/ 6019598 w 6019598"/>
              <a:gd name="connsiteY2" fmla="*/ 3276985 h 3276985"/>
              <a:gd name="connsiteX3" fmla="*/ 0 w 6019598"/>
              <a:gd name="connsiteY3" fmla="*/ 3276985 h 3276985"/>
              <a:gd name="connsiteX4" fmla="*/ 0 w 6019598"/>
              <a:gd name="connsiteY4" fmla="*/ 0 h 3276985"/>
              <a:gd name="connsiteX0" fmla="*/ 0 w 6019598"/>
              <a:gd name="connsiteY0" fmla="*/ 0 h 3276985"/>
              <a:gd name="connsiteX1" fmla="*/ 3660446 w 6019598"/>
              <a:gd name="connsiteY1" fmla="*/ 9144 h 3276985"/>
              <a:gd name="connsiteX2" fmla="*/ 6019598 w 6019598"/>
              <a:gd name="connsiteY2" fmla="*/ 3276985 h 3276985"/>
              <a:gd name="connsiteX3" fmla="*/ 0 w 6019598"/>
              <a:gd name="connsiteY3" fmla="*/ 3276985 h 3276985"/>
              <a:gd name="connsiteX4" fmla="*/ 0 w 6019598"/>
              <a:gd name="connsiteY4" fmla="*/ 0 h 3276985"/>
              <a:gd name="connsiteX0" fmla="*/ 0 w 6019598"/>
              <a:gd name="connsiteY0" fmla="*/ 9906 h 3286891"/>
              <a:gd name="connsiteX1" fmla="*/ 3689021 w 6019598"/>
              <a:gd name="connsiteY1" fmla="*/ 0 h 3286891"/>
              <a:gd name="connsiteX2" fmla="*/ 6019598 w 6019598"/>
              <a:gd name="connsiteY2" fmla="*/ 3286891 h 3286891"/>
              <a:gd name="connsiteX3" fmla="*/ 0 w 6019598"/>
              <a:gd name="connsiteY3" fmla="*/ 3286891 h 3286891"/>
              <a:gd name="connsiteX4" fmla="*/ 0 w 6019598"/>
              <a:gd name="connsiteY4" fmla="*/ 9906 h 328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598" h="3286891">
                <a:moveTo>
                  <a:pt x="0" y="9906"/>
                </a:moveTo>
                <a:lnTo>
                  <a:pt x="3689021" y="0"/>
                </a:lnTo>
                <a:lnTo>
                  <a:pt x="6019598" y="3286891"/>
                </a:lnTo>
                <a:lnTo>
                  <a:pt x="0" y="3286891"/>
                </a:lnTo>
                <a:lnTo>
                  <a:pt x="0" y="990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그룹 21">
            <a:extLst>
              <a:ext uri="{FF2B5EF4-FFF2-40B4-BE49-F238E27FC236}">
                <a16:creationId xmlns:a16="http://schemas.microsoft.com/office/drawing/2014/main" id="{1AD74B25-FFA9-4035-B193-DE9E7F97AEF5}"/>
              </a:ext>
            </a:extLst>
          </p:cNvPr>
          <p:cNvGrpSpPr/>
          <p:nvPr/>
        </p:nvGrpSpPr>
        <p:grpSpPr>
          <a:xfrm>
            <a:off x="132703" y="3919035"/>
            <a:ext cx="3756009" cy="1015663"/>
            <a:chOff x="959011" y="2597626"/>
            <a:chExt cx="3756009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C81063-9D47-4B16-910C-361332F4830F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F2CC5D-F9A0-48BB-A46B-91ECE08D6C2F}"/>
                </a:ext>
              </a:extLst>
            </p:cNvPr>
            <p:cNvSpPr txBox="1"/>
            <p:nvPr/>
          </p:nvSpPr>
          <p:spPr>
            <a:xfrm>
              <a:off x="2968085" y="2597626"/>
              <a:ext cx="1746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17" name="Chevron 25">
              <a:extLst>
                <a:ext uri="{FF2B5EF4-FFF2-40B4-BE49-F238E27FC236}">
                  <a16:creationId xmlns:a16="http://schemas.microsoft.com/office/drawing/2014/main" id="{E16E463D-E4DA-4893-90CC-52B2C25A1550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20">
            <a:extLst>
              <a:ext uri="{FF2B5EF4-FFF2-40B4-BE49-F238E27FC236}">
                <a16:creationId xmlns:a16="http://schemas.microsoft.com/office/drawing/2014/main" id="{10F64717-5C32-4EA6-BCCF-19CB5C320427}"/>
              </a:ext>
            </a:extLst>
          </p:cNvPr>
          <p:cNvGrpSpPr/>
          <p:nvPr/>
        </p:nvGrpSpPr>
        <p:grpSpPr>
          <a:xfrm>
            <a:off x="132703" y="4930789"/>
            <a:ext cx="4035801" cy="830997"/>
            <a:chOff x="959011" y="3630156"/>
            <a:chExt cx="4035801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F73BDB-9EC9-4FBF-8AAE-F38290B69D4A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78DEA8-59E6-44A1-A571-61D938B149C0}"/>
                </a:ext>
              </a:extLst>
            </p:cNvPr>
            <p:cNvSpPr txBox="1"/>
            <p:nvPr/>
          </p:nvSpPr>
          <p:spPr>
            <a:xfrm>
              <a:off x="2968086" y="3630156"/>
              <a:ext cx="2026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Chevron 26">
              <a:extLst>
                <a:ext uri="{FF2B5EF4-FFF2-40B4-BE49-F238E27FC236}">
                  <a16:creationId xmlns:a16="http://schemas.microsoft.com/office/drawing/2014/main" id="{C808283B-252B-4729-99F1-747D26366A8D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3">
            <a:extLst>
              <a:ext uri="{FF2B5EF4-FFF2-40B4-BE49-F238E27FC236}">
                <a16:creationId xmlns:a16="http://schemas.microsoft.com/office/drawing/2014/main" id="{462B9A44-F1B2-4A58-87E5-5F9F433F8636}"/>
              </a:ext>
            </a:extLst>
          </p:cNvPr>
          <p:cNvGrpSpPr/>
          <p:nvPr/>
        </p:nvGrpSpPr>
        <p:grpSpPr>
          <a:xfrm>
            <a:off x="132703" y="5942543"/>
            <a:ext cx="4529733" cy="646331"/>
            <a:chOff x="959011" y="5695216"/>
            <a:chExt cx="4529733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3AE4AA-2421-42B1-BFF1-187A109474EA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137DEB-9A87-4090-A51F-6669C838AEA0}"/>
                </a:ext>
              </a:extLst>
            </p:cNvPr>
            <p:cNvSpPr txBox="1"/>
            <p:nvPr/>
          </p:nvSpPr>
          <p:spPr>
            <a:xfrm>
              <a:off x="2968086" y="5695216"/>
              <a:ext cx="2520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Chevron 28">
              <a:extLst>
                <a:ext uri="{FF2B5EF4-FFF2-40B4-BE49-F238E27FC236}">
                  <a16:creationId xmlns:a16="http://schemas.microsoft.com/office/drawing/2014/main" id="{C257C7B2-62F6-4D1C-BDBF-74C0E6956F14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0873F86-0D3B-431A-A4BD-9C7A13884C21}"/>
              </a:ext>
            </a:extLst>
          </p:cNvPr>
          <p:cNvSpPr txBox="1"/>
          <p:nvPr/>
        </p:nvSpPr>
        <p:spPr>
          <a:xfrm>
            <a:off x="6561360" y="516122"/>
            <a:ext cx="5319004" cy="98488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 Designed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A43FE-8B47-47C7-807A-931247D7B7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C4AE3A-F795-42A4-9075-893DF87FB9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C54EFD-9D4C-409F-8E8B-993A71232B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8A80CD13-BE27-4441-9F6B-88D3FFA79D10}"/>
              </a:ext>
            </a:extLst>
          </p:cNvPr>
          <p:cNvSpPr/>
          <p:nvPr/>
        </p:nvSpPr>
        <p:spPr>
          <a:xfrm>
            <a:off x="5352767" y="3154783"/>
            <a:ext cx="1484279" cy="1508145"/>
          </a:xfrm>
          <a:prstGeom prst="roundRect">
            <a:avLst>
              <a:gd name="adj" fmla="val 1787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5245D6-D7FD-4594-BFB2-6B4E692EB8F9}"/>
              </a:ext>
            </a:extLst>
          </p:cNvPr>
          <p:cNvGrpSpPr/>
          <p:nvPr/>
        </p:nvGrpSpPr>
        <p:grpSpPr>
          <a:xfrm>
            <a:off x="7969500" y="1766582"/>
            <a:ext cx="3424066" cy="1107996"/>
            <a:chOff x="3017859" y="4283314"/>
            <a:chExt cx="1886852" cy="11079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B5B66C-59C3-47F0-B0FB-E39FC4C6FF8E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681046-3110-4F1D-8D1E-ACC90499F31A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286A4E-2A1B-4D87-AFC2-FFBD176CD27E}"/>
              </a:ext>
            </a:extLst>
          </p:cNvPr>
          <p:cNvGrpSpPr/>
          <p:nvPr/>
        </p:nvGrpSpPr>
        <p:grpSpPr>
          <a:xfrm>
            <a:off x="7619302" y="4956070"/>
            <a:ext cx="3424066" cy="1107996"/>
            <a:chOff x="3017859" y="4283314"/>
            <a:chExt cx="1886852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861279-196C-406C-A09D-571E4395D993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336BFF-1EC6-49D7-9B0B-C58A86A6E7F1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40FD0D-FF9C-4933-8662-E12BC441180B}"/>
              </a:ext>
            </a:extLst>
          </p:cNvPr>
          <p:cNvGrpSpPr/>
          <p:nvPr/>
        </p:nvGrpSpPr>
        <p:grpSpPr>
          <a:xfrm>
            <a:off x="1153066" y="1766582"/>
            <a:ext cx="3426322" cy="1107996"/>
            <a:chOff x="3017859" y="4283314"/>
            <a:chExt cx="1888095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70F138-2C05-461D-B9B4-17B45435EE5A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8FB80F-5C96-4918-B83D-204F0398C72A}"/>
                </a:ext>
              </a:extLst>
            </p:cNvPr>
            <p:cNvSpPr txBox="1"/>
            <p:nvPr/>
          </p:nvSpPr>
          <p:spPr>
            <a:xfrm>
              <a:off x="3017859" y="4283314"/>
              <a:ext cx="188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2C651E-9B6E-4C41-A812-A3248B37612D}"/>
              </a:ext>
            </a:extLst>
          </p:cNvPr>
          <p:cNvGrpSpPr/>
          <p:nvPr/>
        </p:nvGrpSpPr>
        <p:grpSpPr>
          <a:xfrm>
            <a:off x="812590" y="4956070"/>
            <a:ext cx="3426325" cy="1107996"/>
            <a:chOff x="3017858" y="4283314"/>
            <a:chExt cx="1888097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BF0096-CDFA-46F8-8B70-5131117B1F9E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F2ACA5-7DED-4508-BF53-EB490916EC91}"/>
                </a:ext>
              </a:extLst>
            </p:cNvPr>
            <p:cNvSpPr txBox="1"/>
            <p:nvPr/>
          </p:nvSpPr>
          <p:spPr>
            <a:xfrm>
              <a:off x="3017858" y="4283314"/>
              <a:ext cx="1888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971625BB-3B59-445B-A7E2-AA22F8CD3D31}"/>
              </a:ext>
            </a:extLst>
          </p:cNvPr>
          <p:cNvGrpSpPr/>
          <p:nvPr/>
        </p:nvGrpSpPr>
        <p:grpSpPr>
          <a:xfrm>
            <a:off x="5554905" y="3448016"/>
            <a:ext cx="1080000" cy="921683"/>
            <a:chOff x="5555689" y="3477189"/>
            <a:chExt cx="1080000" cy="92168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3DD58A-E7FB-4772-9D55-D2DD2401DCC3}"/>
                </a:ext>
              </a:extLst>
            </p:cNvPr>
            <p:cNvSpPr txBox="1"/>
            <p:nvPr/>
          </p:nvSpPr>
          <p:spPr>
            <a:xfrm>
              <a:off x="5555689" y="3477189"/>
              <a:ext cx="1072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3BA352-E797-438E-B1AD-C126CAE7F448}"/>
                </a:ext>
              </a:extLst>
            </p:cNvPr>
            <p:cNvSpPr txBox="1"/>
            <p:nvPr/>
          </p:nvSpPr>
          <p:spPr>
            <a:xfrm>
              <a:off x="5562985" y="3752541"/>
              <a:ext cx="1072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496858-9EA3-454F-8B6E-6DB952BF07B9}"/>
              </a:ext>
            </a:extLst>
          </p:cNvPr>
          <p:cNvGrpSpPr/>
          <p:nvPr/>
        </p:nvGrpSpPr>
        <p:grpSpPr>
          <a:xfrm rot="20222813">
            <a:off x="4049232" y="1860901"/>
            <a:ext cx="4093538" cy="4083651"/>
            <a:chOff x="3512816" y="2353309"/>
            <a:chExt cx="2978565" cy="2971371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1132657F-7798-4A7D-904A-07E322219A29}"/>
                </a:ext>
              </a:extLst>
            </p:cNvPr>
            <p:cNvSpPr/>
            <p:nvPr/>
          </p:nvSpPr>
          <p:spPr>
            <a:xfrm rot="5400000">
              <a:off x="4979213" y="3080572"/>
              <a:ext cx="1512168" cy="1512168"/>
            </a:xfrm>
            <a:prstGeom prst="blockArc">
              <a:avLst>
                <a:gd name="adj1" fmla="val 11310558"/>
                <a:gd name="adj2" fmla="val 1418851"/>
                <a:gd name="adj3" fmla="val 2582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C0E04C51-5497-4AE4-A6B5-3695BA5ED30B}"/>
                </a:ext>
              </a:extLst>
            </p:cNvPr>
            <p:cNvSpPr/>
            <p:nvPr/>
          </p:nvSpPr>
          <p:spPr>
            <a:xfrm rot="10800000">
              <a:off x="4240657" y="3812512"/>
              <a:ext cx="1512168" cy="1512168"/>
            </a:xfrm>
            <a:prstGeom prst="blockArc">
              <a:avLst>
                <a:gd name="adj1" fmla="val 11340239"/>
                <a:gd name="adj2" fmla="val 1418851"/>
                <a:gd name="adj3" fmla="val 2582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0A46A0BD-5401-4BA4-8827-74F78CA5F435}"/>
                </a:ext>
              </a:extLst>
            </p:cNvPr>
            <p:cNvSpPr/>
            <p:nvPr/>
          </p:nvSpPr>
          <p:spPr>
            <a:xfrm rot="16200000">
              <a:off x="3512816" y="3080572"/>
              <a:ext cx="1512168" cy="1512168"/>
            </a:xfrm>
            <a:prstGeom prst="blockArc">
              <a:avLst>
                <a:gd name="adj1" fmla="val 11319132"/>
                <a:gd name="adj2" fmla="val 1418851"/>
                <a:gd name="adj3" fmla="val 2582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4B4AD1F2-D0BB-4461-9D13-D3ABB081A808}"/>
                </a:ext>
              </a:extLst>
            </p:cNvPr>
            <p:cNvSpPr/>
            <p:nvPr/>
          </p:nvSpPr>
          <p:spPr>
            <a:xfrm>
              <a:off x="4240656" y="2353309"/>
              <a:ext cx="1512168" cy="1512168"/>
            </a:xfrm>
            <a:prstGeom prst="blockArc">
              <a:avLst>
                <a:gd name="adj1" fmla="val 11339965"/>
                <a:gd name="adj2" fmla="val 1418851"/>
                <a:gd name="adj3" fmla="val 2582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44C067D-E78A-4EAF-997E-8AE1B951052A}"/>
              </a:ext>
            </a:extLst>
          </p:cNvPr>
          <p:cNvSpPr/>
          <p:nvPr/>
        </p:nvSpPr>
        <p:spPr>
          <a:xfrm>
            <a:off x="0" y="2394604"/>
            <a:ext cx="1898007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F83D293-5FB8-45EE-9343-036291FE6A9F}"/>
              </a:ext>
            </a:extLst>
          </p:cNvPr>
          <p:cNvSpPr/>
          <p:nvPr/>
        </p:nvSpPr>
        <p:spPr>
          <a:xfrm>
            <a:off x="1886818" y="2390819"/>
            <a:ext cx="1836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D7D5F4-15AD-4406-BEED-AD32E665F0A2}"/>
              </a:ext>
            </a:extLst>
          </p:cNvPr>
          <p:cNvSpPr/>
          <p:nvPr/>
        </p:nvSpPr>
        <p:spPr>
          <a:xfrm>
            <a:off x="3725964" y="2390819"/>
            <a:ext cx="183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D34BB0-EA82-40C7-A215-42FF726C65CD}"/>
              </a:ext>
            </a:extLst>
          </p:cNvPr>
          <p:cNvSpPr/>
          <p:nvPr/>
        </p:nvSpPr>
        <p:spPr>
          <a:xfrm>
            <a:off x="5571857" y="2390819"/>
            <a:ext cx="183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73CE6D-DCA9-4A53-9ED9-74121909D9CC}"/>
              </a:ext>
            </a:extLst>
          </p:cNvPr>
          <p:cNvSpPr/>
          <p:nvPr/>
        </p:nvSpPr>
        <p:spPr>
          <a:xfrm>
            <a:off x="7409204" y="2390819"/>
            <a:ext cx="1836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B301AB-EAA3-48D9-8651-29EDC5ABD9D4}"/>
              </a:ext>
            </a:extLst>
          </p:cNvPr>
          <p:cNvSpPr/>
          <p:nvPr/>
        </p:nvSpPr>
        <p:spPr>
          <a:xfrm>
            <a:off x="9260868" y="2390819"/>
            <a:ext cx="1836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Round Same Side Corner Rectangle 39">
            <a:extLst>
              <a:ext uri="{FF2B5EF4-FFF2-40B4-BE49-F238E27FC236}">
                <a16:creationId xmlns:a16="http://schemas.microsoft.com/office/drawing/2014/main" id="{92A9E16D-B7C9-474A-B8A0-A575AFD4C5A7}"/>
              </a:ext>
            </a:extLst>
          </p:cNvPr>
          <p:cNvSpPr/>
          <p:nvPr/>
        </p:nvSpPr>
        <p:spPr>
          <a:xfrm rot="18900000">
            <a:off x="10232248" y="2109134"/>
            <a:ext cx="923370" cy="923370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8" name="그룹 48">
            <a:extLst>
              <a:ext uri="{FF2B5EF4-FFF2-40B4-BE49-F238E27FC236}">
                <a16:creationId xmlns:a16="http://schemas.microsoft.com/office/drawing/2014/main" id="{415DD1B2-56B0-490E-8AB8-EDCC2D4395E2}"/>
              </a:ext>
            </a:extLst>
          </p:cNvPr>
          <p:cNvGrpSpPr/>
          <p:nvPr/>
        </p:nvGrpSpPr>
        <p:grpSpPr>
          <a:xfrm>
            <a:off x="3464303" y="2294932"/>
            <a:ext cx="540000" cy="540000"/>
            <a:chOff x="3064244" y="3659540"/>
            <a:chExt cx="540000" cy="5400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05D63B1-7616-4BDD-8DEE-4F037C5BA486}"/>
                </a:ext>
              </a:extLst>
            </p:cNvPr>
            <p:cNvSpPr/>
            <p:nvPr/>
          </p:nvSpPr>
          <p:spPr>
            <a:xfrm>
              <a:off x="3064244" y="3659540"/>
              <a:ext cx="540000" cy="54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4A38478-DE27-4277-B3C3-B02A606E8514}"/>
                </a:ext>
              </a:extLst>
            </p:cNvPr>
            <p:cNvSpPr/>
            <p:nvPr/>
          </p:nvSpPr>
          <p:spPr>
            <a:xfrm>
              <a:off x="3146819" y="3742115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1" name="그룹 47">
            <a:extLst>
              <a:ext uri="{FF2B5EF4-FFF2-40B4-BE49-F238E27FC236}">
                <a16:creationId xmlns:a16="http://schemas.microsoft.com/office/drawing/2014/main" id="{9EF1ECDE-01B1-4883-AB77-32EBBB756549}"/>
              </a:ext>
            </a:extLst>
          </p:cNvPr>
          <p:cNvGrpSpPr/>
          <p:nvPr/>
        </p:nvGrpSpPr>
        <p:grpSpPr>
          <a:xfrm>
            <a:off x="5304362" y="2300631"/>
            <a:ext cx="540000" cy="540000"/>
            <a:chOff x="4504969" y="3665239"/>
            <a:chExt cx="540000" cy="540000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7CB7F2-C211-4582-AC63-2AD5775F4BFC}"/>
                </a:ext>
              </a:extLst>
            </p:cNvPr>
            <p:cNvSpPr/>
            <p:nvPr/>
          </p:nvSpPr>
          <p:spPr>
            <a:xfrm>
              <a:off x="4504969" y="3665239"/>
              <a:ext cx="540000" cy="54000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FADA163-AB15-4B61-971E-DB260936A796}"/>
                </a:ext>
              </a:extLst>
            </p:cNvPr>
            <p:cNvSpPr/>
            <p:nvPr/>
          </p:nvSpPr>
          <p:spPr>
            <a:xfrm>
              <a:off x="4587544" y="3747814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4" name="그룹 27">
            <a:extLst>
              <a:ext uri="{FF2B5EF4-FFF2-40B4-BE49-F238E27FC236}">
                <a16:creationId xmlns:a16="http://schemas.microsoft.com/office/drawing/2014/main" id="{2B6D04F0-FA76-47EC-9925-66D6875889CC}"/>
              </a:ext>
            </a:extLst>
          </p:cNvPr>
          <p:cNvGrpSpPr/>
          <p:nvPr/>
        </p:nvGrpSpPr>
        <p:grpSpPr>
          <a:xfrm>
            <a:off x="7144421" y="2306330"/>
            <a:ext cx="540000" cy="540000"/>
            <a:chOff x="5945694" y="3670938"/>
            <a:chExt cx="540000" cy="540000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A58F61F-79A1-43BE-A109-4595FF4265D4}"/>
                </a:ext>
              </a:extLst>
            </p:cNvPr>
            <p:cNvSpPr/>
            <p:nvPr/>
          </p:nvSpPr>
          <p:spPr>
            <a:xfrm>
              <a:off x="5945694" y="3670938"/>
              <a:ext cx="540000" cy="54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EA4F6C3-C316-42C6-B27D-FB9637817824}"/>
                </a:ext>
              </a:extLst>
            </p:cNvPr>
            <p:cNvSpPr/>
            <p:nvPr/>
          </p:nvSpPr>
          <p:spPr>
            <a:xfrm>
              <a:off x="6028269" y="3753513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7" name="그룹 26">
            <a:extLst>
              <a:ext uri="{FF2B5EF4-FFF2-40B4-BE49-F238E27FC236}">
                <a16:creationId xmlns:a16="http://schemas.microsoft.com/office/drawing/2014/main" id="{7B236FC8-3E56-4701-8B48-6F4CD93187C6}"/>
              </a:ext>
            </a:extLst>
          </p:cNvPr>
          <p:cNvGrpSpPr/>
          <p:nvPr/>
        </p:nvGrpSpPr>
        <p:grpSpPr>
          <a:xfrm>
            <a:off x="8984481" y="2312029"/>
            <a:ext cx="540000" cy="540000"/>
            <a:chOff x="8984481" y="3676637"/>
            <a:chExt cx="540000" cy="540000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8D5B86F-BD06-415C-82A1-2F661D6C74AF}"/>
                </a:ext>
              </a:extLst>
            </p:cNvPr>
            <p:cNvSpPr/>
            <p:nvPr/>
          </p:nvSpPr>
          <p:spPr>
            <a:xfrm>
              <a:off x="8984481" y="3676637"/>
              <a:ext cx="540000" cy="540000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F0F87A3-2194-4778-AC1E-7F68971261D2}"/>
                </a:ext>
              </a:extLst>
            </p:cNvPr>
            <p:cNvSpPr/>
            <p:nvPr/>
          </p:nvSpPr>
          <p:spPr>
            <a:xfrm>
              <a:off x="9067056" y="3759212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0" name="그룹 49">
            <a:extLst>
              <a:ext uri="{FF2B5EF4-FFF2-40B4-BE49-F238E27FC236}">
                <a16:creationId xmlns:a16="http://schemas.microsoft.com/office/drawing/2014/main" id="{EA18D9CE-5070-4F3D-ABE1-80A441EB2406}"/>
              </a:ext>
            </a:extLst>
          </p:cNvPr>
          <p:cNvGrpSpPr/>
          <p:nvPr/>
        </p:nvGrpSpPr>
        <p:grpSpPr>
          <a:xfrm>
            <a:off x="1624244" y="2300631"/>
            <a:ext cx="540000" cy="540000"/>
            <a:chOff x="1624244" y="3665239"/>
            <a:chExt cx="540000" cy="54000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215DECD-9C41-492A-B205-AE884B6A0A26}"/>
                </a:ext>
              </a:extLst>
            </p:cNvPr>
            <p:cNvSpPr/>
            <p:nvPr/>
          </p:nvSpPr>
          <p:spPr>
            <a:xfrm>
              <a:off x="1624244" y="3665239"/>
              <a:ext cx="540000" cy="540000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2B77A2C-083D-4DD6-AE20-6BDEED13814C}"/>
                </a:ext>
              </a:extLst>
            </p:cNvPr>
            <p:cNvSpPr/>
            <p:nvPr/>
          </p:nvSpPr>
          <p:spPr>
            <a:xfrm>
              <a:off x="1706819" y="3747814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3" name="직사각형 113">
            <a:extLst>
              <a:ext uri="{FF2B5EF4-FFF2-40B4-BE49-F238E27FC236}">
                <a16:creationId xmlns:a16="http://schemas.microsoft.com/office/drawing/2014/main" id="{694AEFCF-5056-4DB4-8CC3-0FE680E85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68" y="1727117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2018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BE2B87F-2162-43D1-8887-DD687762D076}"/>
              </a:ext>
            </a:extLst>
          </p:cNvPr>
          <p:cNvSpPr txBox="1"/>
          <p:nvPr/>
        </p:nvSpPr>
        <p:spPr>
          <a:xfrm>
            <a:off x="3047896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0137927-EFBA-402E-AAD9-EE54565CBDA0}"/>
              </a:ext>
            </a:extLst>
          </p:cNvPr>
          <p:cNvSpPr txBox="1"/>
          <p:nvPr/>
        </p:nvSpPr>
        <p:spPr>
          <a:xfrm>
            <a:off x="4895304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E61717-105E-470F-A6DE-42CB6573F880}"/>
              </a:ext>
            </a:extLst>
          </p:cNvPr>
          <p:cNvSpPr txBox="1"/>
          <p:nvPr/>
        </p:nvSpPr>
        <p:spPr>
          <a:xfrm>
            <a:off x="6742712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DA33599-70F2-4DC0-8EF5-2B69FA8661CE}"/>
              </a:ext>
            </a:extLst>
          </p:cNvPr>
          <p:cNvSpPr txBox="1"/>
          <p:nvPr/>
        </p:nvSpPr>
        <p:spPr>
          <a:xfrm>
            <a:off x="8590118" y="1727117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3B35993-5C11-45B9-B82C-4C5976760330}"/>
              </a:ext>
            </a:extLst>
          </p:cNvPr>
          <p:cNvGrpSpPr/>
          <p:nvPr/>
        </p:nvGrpSpPr>
        <p:grpSpPr>
          <a:xfrm>
            <a:off x="678823" y="5309971"/>
            <a:ext cx="2970842" cy="1191709"/>
            <a:chOff x="401397" y="4167694"/>
            <a:chExt cx="2970842" cy="1191709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728DED8-5C62-4D75-BFCD-78E81E1921DD}"/>
                </a:ext>
              </a:extLst>
            </p:cNvPr>
            <p:cNvSpPr txBox="1"/>
            <p:nvPr/>
          </p:nvSpPr>
          <p:spPr>
            <a:xfrm>
              <a:off x="401398" y="4928516"/>
              <a:ext cx="2970841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1100" dirty="0">
                  <a:cs typeface="Arial" pitchFamily="34" charset="0"/>
                </a:rPr>
                <a:t>L</a:t>
              </a:r>
              <a:r>
                <a:rPr lang="en-US" altLang="ko-KR" sz="1100" dirty="0">
                  <a:cs typeface="Arial" pitchFamily="34" charset="0"/>
                </a:rPr>
                <a:t>OREM IPSUM DOLOR SIT AMET,</a:t>
              </a:r>
            </a:p>
            <a:p>
              <a:pPr algn="r"/>
              <a:r>
                <a:rPr lang="en-US" altLang="ko-KR" sz="1100" dirty="0">
                  <a:cs typeface="Arial" pitchFamily="34" charset="0"/>
                </a:rPr>
                <a:t>CU USU AGAM INTEGRE IMPEDIT.</a:t>
              </a:r>
              <a:endParaRPr lang="ko-KR" altLang="en-US" sz="1100" dirty="0">
                <a:cs typeface="Arial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805365F-FD26-4B2B-B5FB-3ED346893FCF}"/>
                </a:ext>
              </a:extLst>
            </p:cNvPr>
            <p:cNvSpPr txBox="1"/>
            <p:nvPr/>
          </p:nvSpPr>
          <p:spPr>
            <a:xfrm>
              <a:off x="401397" y="4167694"/>
              <a:ext cx="297084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2400" dirty="0">
                  <a:solidFill>
                    <a:schemeClr val="accent1"/>
                  </a:solidFill>
                  <a:cs typeface="Arial" pitchFamily="34" charset="0"/>
                </a:rPr>
                <a:t>L</a:t>
              </a:r>
              <a:r>
                <a:rPr lang="en-US" altLang="ko-KR" sz="2400" dirty="0">
                  <a:solidFill>
                    <a:schemeClr val="accent1"/>
                  </a:solidFill>
                  <a:cs typeface="Arial" pitchFamily="34" charset="0"/>
                </a:rPr>
                <a:t>OREM IPSUM</a:t>
              </a:r>
            </a:p>
            <a:p>
              <a:pPr algn="r"/>
              <a:r>
                <a:rPr lang="en-US" altLang="ko-KR" sz="2400" dirty="0">
                  <a:solidFill>
                    <a:schemeClr val="accent1"/>
                  </a:solidFill>
                  <a:cs typeface="Arial" pitchFamily="34" charset="0"/>
                </a:rPr>
                <a:t>DOLOR SIT AMET</a:t>
              </a:r>
              <a:endParaRPr lang="ko-KR" altLang="en-US" sz="24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51" name="직사각형 1">
            <a:extLst>
              <a:ext uri="{FF2B5EF4-FFF2-40B4-BE49-F238E27FC236}">
                <a16:creationId xmlns:a16="http://schemas.microsoft.com/office/drawing/2014/main" id="{7E0404D9-1A3F-4912-AAA1-506275EFC53B}"/>
              </a:ext>
            </a:extLst>
          </p:cNvPr>
          <p:cNvSpPr/>
          <p:nvPr/>
        </p:nvSpPr>
        <p:spPr>
          <a:xfrm>
            <a:off x="5153983" y="4378022"/>
            <a:ext cx="65197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2017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2018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2021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</p:txBody>
      </p:sp>
      <p:sp>
        <p:nvSpPr>
          <p:cNvPr id="152" name="직사각형 5">
            <a:extLst>
              <a:ext uri="{FF2B5EF4-FFF2-40B4-BE49-F238E27FC236}">
                <a16:creationId xmlns:a16="http://schemas.microsoft.com/office/drawing/2014/main" id="{68B0CC7C-9CFB-419C-A844-FF2611C01256}"/>
              </a:ext>
            </a:extLst>
          </p:cNvPr>
          <p:cNvSpPr/>
          <p:nvPr/>
        </p:nvSpPr>
        <p:spPr>
          <a:xfrm>
            <a:off x="5173105" y="4027707"/>
            <a:ext cx="6483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Work Experience</a:t>
            </a:r>
            <a:endParaRPr lang="ko-KR" altLang="en-US" sz="1400" dirty="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CA58437-5BE4-48BA-B750-8DDDA5FD4EF5}"/>
              </a:ext>
            </a:extLst>
          </p:cNvPr>
          <p:cNvGrpSpPr/>
          <p:nvPr/>
        </p:nvGrpSpPr>
        <p:grpSpPr>
          <a:xfrm>
            <a:off x="976407" y="2982724"/>
            <a:ext cx="1835674" cy="892552"/>
            <a:chOff x="1099970" y="4759849"/>
            <a:chExt cx="1727399" cy="892552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A8B9324-0C16-4DA8-AA8D-EA0D18697838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46DB409-46CD-467C-B8A2-867DFDFE8EE5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D2F37A7-1D6D-4BF9-90C9-4B432F6E6CFD}"/>
              </a:ext>
            </a:extLst>
          </p:cNvPr>
          <p:cNvGrpSpPr/>
          <p:nvPr/>
        </p:nvGrpSpPr>
        <p:grpSpPr>
          <a:xfrm>
            <a:off x="2818063" y="2982724"/>
            <a:ext cx="1835674" cy="892552"/>
            <a:chOff x="1099970" y="4759849"/>
            <a:chExt cx="1727399" cy="892552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B96CA40-51BD-48C2-A641-AFF89EC2EAFF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E2D7BE4-52B6-4551-8ADA-DC8E31EF6A71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DF87316-33EA-4D12-9B05-835E86DB03F7}"/>
              </a:ext>
            </a:extLst>
          </p:cNvPr>
          <p:cNvGrpSpPr/>
          <p:nvPr/>
        </p:nvGrpSpPr>
        <p:grpSpPr>
          <a:xfrm>
            <a:off x="4659719" y="2982724"/>
            <a:ext cx="1835674" cy="892552"/>
            <a:chOff x="1099970" y="4759849"/>
            <a:chExt cx="1727399" cy="892552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245D15E-6E34-4E58-83E8-0955ADE28E34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87BD0BA-ADF0-48B2-9E3C-C91471762485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7C477AC-483C-49B2-A901-282B3FD09C71}"/>
              </a:ext>
            </a:extLst>
          </p:cNvPr>
          <p:cNvGrpSpPr/>
          <p:nvPr/>
        </p:nvGrpSpPr>
        <p:grpSpPr>
          <a:xfrm>
            <a:off x="6501375" y="2982724"/>
            <a:ext cx="1835674" cy="892552"/>
            <a:chOff x="1099970" y="4759849"/>
            <a:chExt cx="1727399" cy="892552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CF8579F-0C5D-471A-8409-090E3B9EFE6F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5AB269A-BD25-4FB2-ACAE-C0B0A49F4BDA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3080ABF-BADF-4047-AA2A-B67AA8E573B2}"/>
              </a:ext>
            </a:extLst>
          </p:cNvPr>
          <p:cNvGrpSpPr/>
          <p:nvPr/>
        </p:nvGrpSpPr>
        <p:grpSpPr>
          <a:xfrm>
            <a:off x="8343031" y="2982724"/>
            <a:ext cx="1835674" cy="892552"/>
            <a:chOff x="1099970" y="4759849"/>
            <a:chExt cx="1727399" cy="892552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5408B7F-EEBF-458F-B0BB-8EC60813DF4E}"/>
                </a:ext>
              </a:extLst>
            </p:cNvPr>
            <p:cNvSpPr txBox="1"/>
            <p:nvPr/>
          </p:nvSpPr>
          <p:spPr>
            <a:xfrm>
              <a:off x="1109104" y="5006070"/>
              <a:ext cx="1718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0F896BB-28D9-4757-924C-CD8069F62575}"/>
                </a:ext>
              </a:extLst>
            </p:cNvPr>
            <p:cNvSpPr txBox="1"/>
            <p:nvPr/>
          </p:nvSpPr>
          <p:spPr>
            <a:xfrm>
              <a:off x="1099970" y="4759849"/>
              <a:ext cx="172739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D774F4-3988-4ED4-9120-8E2E31A8E732}"/>
              </a:ext>
            </a:extLst>
          </p:cNvPr>
          <p:cNvSpPr/>
          <p:nvPr/>
        </p:nvSpPr>
        <p:spPr>
          <a:xfrm flipH="1">
            <a:off x="1653309" y="1797826"/>
            <a:ext cx="9587267" cy="21053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0B297FF-5F4F-4E83-9A81-8653B7BFE427}"/>
              </a:ext>
            </a:extLst>
          </p:cNvPr>
          <p:cNvSpPr/>
          <p:nvPr/>
        </p:nvSpPr>
        <p:spPr>
          <a:xfrm flipH="1">
            <a:off x="2692920" y="1952271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3C4FDD-4549-4C2C-BB93-641DEADA0133}"/>
              </a:ext>
            </a:extLst>
          </p:cNvPr>
          <p:cNvGrpSpPr/>
          <p:nvPr/>
        </p:nvGrpSpPr>
        <p:grpSpPr>
          <a:xfrm>
            <a:off x="951424" y="2254562"/>
            <a:ext cx="1366502" cy="1191918"/>
            <a:chOff x="1043608" y="2309090"/>
            <a:chExt cx="970807" cy="8467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95DA15-892C-4EEB-838A-9984E7A0EA4D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05436EB-4DB4-4C08-B1C8-F4B1DF78D01E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965F18-CB6F-4B9F-80CC-3718960E5BF5}"/>
              </a:ext>
            </a:extLst>
          </p:cNvPr>
          <p:cNvSpPr/>
          <p:nvPr/>
        </p:nvSpPr>
        <p:spPr>
          <a:xfrm flipH="1" flipV="1">
            <a:off x="1653309" y="3915898"/>
            <a:ext cx="9587267" cy="21053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89F825-0E60-47EB-A156-9C63ADB009FF}"/>
              </a:ext>
            </a:extLst>
          </p:cNvPr>
          <p:cNvSpPr/>
          <p:nvPr/>
        </p:nvSpPr>
        <p:spPr>
          <a:xfrm flipH="1" flipV="1">
            <a:off x="2692920" y="4070342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F3E0D2-C033-4C39-B3CC-92814338F21C}"/>
              </a:ext>
            </a:extLst>
          </p:cNvPr>
          <p:cNvGrpSpPr/>
          <p:nvPr/>
        </p:nvGrpSpPr>
        <p:grpSpPr>
          <a:xfrm flipV="1">
            <a:off x="951424" y="4372634"/>
            <a:ext cx="1366502" cy="1191918"/>
            <a:chOff x="1043608" y="2309090"/>
            <a:chExt cx="970807" cy="846777"/>
          </a:xfrm>
          <a:solidFill>
            <a:schemeClr val="accent1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E69FC4-2F10-4672-9BBF-BA1661228465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E447A5-EE36-4C2A-A66C-AA5BAEF644B3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544723-3DA2-433C-82D0-E7056BB8461A}"/>
              </a:ext>
            </a:extLst>
          </p:cNvPr>
          <p:cNvSpPr txBox="1"/>
          <p:nvPr/>
        </p:nvSpPr>
        <p:spPr>
          <a:xfrm>
            <a:off x="1229171" y="2619690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6494C-9CA9-42A3-B6AE-3B57B51F7B07}"/>
              </a:ext>
            </a:extLst>
          </p:cNvPr>
          <p:cNvSpPr txBox="1"/>
          <p:nvPr/>
        </p:nvSpPr>
        <p:spPr>
          <a:xfrm>
            <a:off x="1229171" y="4737762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098E3-C4D0-44CA-AF1F-4C6C0467F72A}"/>
              </a:ext>
            </a:extLst>
          </p:cNvPr>
          <p:cNvSpPr/>
          <p:nvPr/>
        </p:nvSpPr>
        <p:spPr>
          <a:xfrm>
            <a:off x="6656532" y="2040521"/>
            <a:ext cx="68958" cy="16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C48D6F-F10D-4CB4-B506-B28ED5FF8B9B}"/>
              </a:ext>
            </a:extLst>
          </p:cNvPr>
          <p:cNvSpPr/>
          <p:nvPr/>
        </p:nvSpPr>
        <p:spPr>
          <a:xfrm>
            <a:off x="6656532" y="4158593"/>
            <a:ext cx="68958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25AC61-2999-4E89-B772-7547A246C9D4}"/>
              </a:ext>
            </a:extLst>
          </p:cNvPr>
          <p:cNvGrpSpPr/>
          <p:nvPr/>
        </p:nvGrpSpPr>
        <p:grpSpPr>
          <a:xfrm>
            <a:off x="7184107" y="2300590"/>
            <a:ext cx="3151385" cy="1099865"/>
            <a:chOff x="634921" y="1725549"/>
            <a:chExt cx="2352903" cy="10998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72FFE3-D846-4494-B189-23CE2BD258D3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C4131A-8F28-4741-8FA6-3EF7997C095D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AEA78C-83C0-4B88-920B-EEC6DDD53EC2}"/>
              </a:ext>
            </a:extLst>
          </p:cNvPr>
          <p:cNvGrpSpPr/>
          <p:nvPr/>
        </p:nvGrpSpPr>
        <p:grpSpPr>
          <a:xfrm>
            <a:off x="7184107" y="4418662"/>
            <a:ext cx="3151385" cy="1099865"/>
            <a:chOff x="634921" y="1725549"/>
            <a:chExt cx="2352903" cy="10998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B4E757-07AB-4C0C-94FE-93770B017C2D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FC308B-5E9A-495B-A723-4163FF8E8684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B8FC8-222C-40E4-9403-7FAD6F0C45DE}"/>
              </a:ext>
            </a:extLst>
          </p:cNvPr>
          <p:cNvGrpSpPr/>
          <p:nvPr/>
        </p:nvGrpSpPr>
        <p:grpSpPr>
          <a:xfrm>
            <a:off x="3019811" y="2204191"/>
            <a:ext cx="3459815" cy="1292662"/>
            <a:chOff x="2551706" y="4283314"/>
            <a:chExt cx="1941719" cy="12926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228E53-D77E-466C-9F4F-E52739747473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5D2E4F-585F-4337-A092-E5EBA7E7EC38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A0A12B-4142-463D-9ED9-47BF9A7B5095}"/>
              </a:ext>
            </a:extLst>
          </p:cNvPr>
          <p:cNvGrpSpPr/>
          <p:nvPr/>
        </p:nvGrpSpPr>
        <p:grpSpPr>
          <a:xfrm>
            <a:off x="3019811" y="4322262"/>
            <a:ext cx="3459815" cy="1292662"/>
            <a:chOff x="2551706" y="4283314"/>
            <a:chExt cx="1941719" cy="12926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DC3B9A-CF11-4448-BD89-A6E5E184874A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A1808E-8327-4164-800D-964FC7BC7F2F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603798" y="364403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0A1B68-569E-4B62-AEC9-AFE295B4B8CF}"/>
              </a:ext>
            </a:extLst>
          </p:cNvPr>
          <p:cNvGrpSpPr/>
          <p:nvPr/>
        </p:nvGrpSpPr>
        <p:grpSpPr>
          <a:xfrm>
            <a:off x="694188" y="596316"/>
            <a:ext cx="5671778" cy="2460009"/>
            <a:chOff x="656084" y="3396711"/>
            <a:chExt cx="3746765" cy="2460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07D0FF-8572-4252-B5BE-1DEABD73E210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A9BF4C-8066-42D4-9340-FF74A41E0B9A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This text can be replaced with your own text.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6DAABF0-F90B-440A-A57D-C2DFC0DCEF79}"/>
              </a:ext>
            </a:extLst>
          </p:cNvPr>
          <p:cNvGrpSpPr/>
          <p:nvPr/>
        </p:nvGrpSpPr>
        <p:grpSpPr>
          <a:xfrm>
            <a:off x="694188" y="3801675"/>
            <a:ext cx="5671778" cy="2460009"/>
            <a:chOff x="5537176" y="3396711"/>
            <a:chExt cx="3746765" cy="24600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710C0E-4306-447F-924F-B9D52B7B26E4}"/>
                </a:ext>
              </a:extLst>
            </p:cNvPr>
            <p:cNvSpPr txBox="1"/>
            <p:nvPr/>
          </p:nvSpPr>
          <p:spPr>
            <a:xfrm>
              <a:off x="5537176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458691-5DCF-4BB6-8E8C-4EA628A549C8}"/>
                </a:ext>
              </a:extLst>
            </p:cNvPr>
            <p:cNvSpPr txBox="1"/>
            <p:nvPr/>
          </p:nvSpPr>
          <p:spPr>
            <a:xfrm>
              <a:off x="5537176" y="3733062"/>
              <a:ext cx="374676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This text can be replaced with your own text.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78692" y="4621575"/>
            <a:ext cx="358371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475C4F-B3E4-49C3-8721-CFCD1FC711C9}"/>
              </a:ext>
            </a:extLst>
          </p:cNvPr>
          <p:cNvGrpSpPr/>
          <p:nvPr/>
        </p:nvGrpSpPr>
        <p:grpSpPr>
          <a:xfrm>
            <a:off x="3335023" y="3915892"/>
            <a:ext cx="8282331" cy="2460009"/>
            <a:chOff x="3335023" y="3915892"/>
            <a:chExt cx="8282331" cy="24600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D160FF-DA77-4C40-88CA-8A35228CC799}"/>
                </a:ext>
              </a:extLst>
            </p:cNvPr>
            <p:cNvGrpSpPr/>
            <p:nvPr/>
          </p:nvGrpSpPr>
          <p:grpSpPr>
            <a:xfrm>
              <a:off x="6239019" y="3915892"/>
              <a:ext cx="2474338" cy="2460009"/>
              <a:chOff x="656084" y="3396711"/>
              <a:chExt cx="3746765" cy="246000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9B0368-C73D-46FD-868E-BBE2947D2C02}"/>
                  </a:ext>
                </a:extLst>
              </p:cNvPr>
              <p:cNvSpPr txBox="1"/>
              <p:nvPr/>
            </p:nvSpPr>
            <p:spPr>
              <a:xfrm>
                <a:off x="656084" y="3396711"/>
                <a:ext cx="3746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2"/>
                    </a:solidFill>
                    <a:cs typeface="Arial" pitchFamily="34" charset="0"/>
                  </a:rPr>
                  <a:t>Contents B </a:t>
                </a:r>
                <a:endParaRPr lang="ko-KR" altLang="en-US" sz="14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FC8360-DD0E-4993-970A-B273416CE3E9}"/>
                  </a:ext>
                </a:extLst>
              </p:cNvPr>
              <p:cNvSpPr txBox="1"/>
              <p:nvPr/>
            </p:nvSpPr>
            <p:spPr>
              <a:xfrm>
                <a:off x="656084" y="3733062"/>
                <a:ext cx="374676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Example Text : 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You can simply impress your audience and add a unique zing and appeal to your Reports and Presentations with our Templates.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  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8EDAA6A-A178-44FA-9274-0AEECE1520FA}"/>
                </a:ext>
              </a:extLst>
            </p:cNvPr>
            <p:cNvGrpSpPr/>
            <p:nvPr/>
          </p:nvGrpSpPr>
          <p:grpSpPr>
            <a:xfrm>
              <a:off x="3335023" y="3915892"/>
              <a:ext cx="2474338" cy="2460009"/>
              <a:chOff x="656084" y="3396711"/>
              <a:chExt cx="3746765" cy="246000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87487E-76BE-41C9-B278-2B21A001A91F}"/>
                  </a:ext>
                </a:extLst>
              </p:cNvPr>
              <p:cNvSpPr txBox="1"/>
              <p:nvPr/>
            </p:nvSpPr>
            <p:spPr>
              <a:xfrm>
                <a:off x="656084" y="3396711"/>
                <a:ext cx="3746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  <a:cs typeface="Arial" pitchFamily="34" charset="0"/>
                  </a:rPr>
                  <a:t>Contents A </a:t>
                </a:r>
                <a:endParaRPr lang="ko-KR" altLang="en-US" sz="14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95415D-1798-455C-AFDE-2273151C8ECB}"/>
                  </a:ext>
                </a:extLst>
              </p:cNvPr>
              <p:cNvSpPr txBox="1"/>
              <p:nvPr/>
            </p:nvSpPr>
            <p:spPr>
              <a:xfrm>
                <a:off x="656084" y="3733062"/>
                <a:ext cx="374676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Example Text : 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You can simply impress your audience and add a unique zing and appeal to your Reports and Presentations with our Templates.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   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F4A3AF-FC9F-43A5-B8C0-1709FD141899}"/>
                </a:ext>
              </a:extLst>
            </p:cNvPr>
            <p:cNvGrpSpPr/>
            <p:nvPr/>
          </p:nvGrpSpPr>
          <p:grpSpPr>
            <a:xfrm>
              <a:off x="9143016" y="3915892"/>
              <a:ext cx="2474338" cy="2460009"/>
              <a:chOff x="656084" y="3396711"/>
              <a:chExt cx="3746765" cy="246000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AC4921-5D93-4760-BCA0-9B9C00E4DF84}"/>
                  </a:ext>
                </a:extLst>
              </p:cNvPr>
              <p:cNvSpPr txBox="1"/>
              <p:nvPr/>
            </p:nvSpPr>
            <p:spPr>
              <a:xfrm>
                <a:off x="656084" y="3396711"/>
                <a:ext cx="3746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3"/>
                    </a:solidFill>
                    <a:cs typeface="Arial" pitchFamily="34" charset="0"/>
                  </a:rPr>
                  <a:t>Contents C </a:t>
                </a:r>
                <a:endParaRPr lang="ko-KR" altLang="en-US" sz="14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74D16-D8E1-4996-9648-2885B49755FE}"/>
                  </a:ext>
                </a:extLst>
              </p:cNvPr>
              <p:cNvSpPr txBox="1"/>
              <p:nvPr/>
            </p:nvSpPr>
            <p:spPr>
              <a:xfrm>
                <a:off x="656084" y="3733062"/>
                <a:ext cx="374676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Example Text : 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You can simply impress your audience and add a unique zing and appeal to your Reports and Presentations with our Templates.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   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2096009-917D-4CBE-8E14-332531715692}"/>
              </a:ext>
            </a:extLst>
          </p:cNvPr>
          <p:cNvSpPr txBox="1"/>
          <p:nvPr/>
        </p:nvSpPr>
        <p:spPr>
          <a:xfrm>
            <a:off x="4038342" y="1883466"/>
            <a:ext cx="634184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8B083D-5176-4710-862F-AA3FD81E0E4F}"/>
              </a:ext>
            </a:extLst>
          </p:cNvPr>
          <p:cNvGrpSpPr/>
          <p:nvPr/>
        </p:nvGrpSpPr>
        <p:grpSpPr>
          <a:xfrm>
            <a:off x="81515" y="2811464"/>
            <a:ext cx="4797245" cy="1188906"/>
            <a:chOff x="6665542" y="2703436"/>
            <a:chExt cx="4797245" cy="11889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3F0429-DC70-4CA8-8903-634CE6BA7AEA}"/>
                </a:ext>
              </a:extLst>
            </p:cNvPr>
            <p:cNvSpPr txBox="1"/>
            <p:nvPr/>
          </p:nvSpPr>
          <p:spPr>
            <a:xfrm>
              <a:off x="6665542" y="2703436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C38488-1055-48C8-A2FA-339797C6E1B1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5A03B2-E51B-4717-A304-03021CB865A4}"/>
              </a:ext>
            </a:extLst>
          </p:cNvPr>
          <p:cNvGrpSpPr/>
          <p:nvPr/>
        </p:nvGrpSpPr>
        <p:grpSpPr>
          <a:xfrm>
            <a:off x="7796887" y="2838838"/>
            <a:ext cx="2091378" cy="3796216"/>
            <a:chOff x="9874907" y="2736937"/>
            <a:chExt cx="2301713" cy="417801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5C19382-7F0D-4BE5-9DDB-292A68BC680D}"/>
                </a:ext>
              </a:extLst>
            </p:cNvPr>
            <p:cNvSpPr/>
            <p:nvPr/>
          </p:nvSpPr>
          <p:spPr>
            <a:xfrm>
              <a:off x="10986596" y="3060626"/>
              <a:ext cx="1128" cy="967"/>
            </a:xfrm>
            <a:custGeom>
              <a:avLst/>
              <a:gdLst>
                <a:gd name="connsiteX0" fmla="*/ 0 w 1128"/>
                <a:gd name="connsiteY0" fmla="*/ 967 h 967"/>
                <a:gd name="connsiteX1" fmla="*/ 1128 w 1128"/>
                <a:gd name="connsiteY1" fmla="*/ 927 h 967"/>
                <a:gd name="connsiteX2" fmla="*/ 403 w 1128"/>
                <a:gd name="connsiteY2" fmla="*/ 0 h 967"/>
                <a:gd name="connsiteX3" fmla="*/ 0 w 1128"/>
                <a:gd name="connsiteY3" fmla="*/ 967 h 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" h="967">
                  <a:moveTo>
                    <a:pt x="0" y="967"/>
                  </a:moveTo>
                  <a:cubicBezTo>
                    <a:pt x="363" y="927"/>
                    <a:pt x="766" y="927"/>
                    <a:pt x="1128" y="927"/>
                  </a:cubicBezTo>
                  <a:cubicBezTo>
                    <a:pt x="887" y="604"/>
                    <a:pt x="645" y="322"/>
                    <a:pt x="403" y="0"/>
                  </a:cubicBezTo>
                  <a:cubicBezTo>
                    <a:pt x="282" y="322"/>
                    <a:pt x="161" y="645"/>
                    <a:pt x="0" y="967"/>
                  </a:cubicBezTo>
                  <a:close/>
                </a:path>
              </a:pathLst>
            </a:custGeom>
            <a:noFill/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75D1949-D92C-43BC-9647-E27802338766}"/>
                </a:ext>
              </a:extLst>
            </p:cNvPr>
            <p:cNvSpPr/>
            <p:nvPr/>
          </p:nvSpPr>
          <p:spPr>
            <a:xfrm>
              <a:off x="11071056" y="3076382"/>
              <a:ext cx="231742" cy="106381"/>
            </a:xfrm>
            <a:custGeom>
              <a:avLst/>
              <a:gdLst>
                <a:gd name="connsiteX0" fmla="*/ 231743 w 231742"/>
                <a:gd name="connsiteY0" fmla="*/ 106382 h 106381"/>
                <a:gd name="connsiteX1" fmla="*/ 0 w 231742"/>
                <a:gd name="connsiteY1" fmla="*/ 0 h 106381"/>
                <a:gd name="connsiteX2" fmla="*/ 231743 w 231742"/>
                <a:gd name="connsiteY2" fmla="*/ 106382 h 10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742" h="106381">
                  <a:moveTo>
                    <a:pt x="231743" y="106382"/>
                  </a:moveTo>
                  <a:cubicBezTo>
                    <a:pt x="153448" y="73581"/>
                    <a:pt x="76119" y="38684"/>
                    <a:pt x="0" y="0"/>
                  </a:cubicBezTo>
                  <a:cubicBezTo>
                    <a:pt x="71082" y="48315"/>
                    <a:pt x="149418" y="81721"/>
                    <a:pt x="231743" y="106382"/>
                  </a:cubicBezTo>
                  <a:close/>
                </a:path>
              </a:pathLst>
            </a:custGeom>
            <a:noFill/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2D9283B-492C-4959-8BC9-CAFC001CE73F}"/>
                </a:ext>
              </a:extLst>
            </p:cNvPr>
            <p:cNvSpPr/>
            <p:nvPr/>
          </p:nvSpPr>
          <p:spPr>
            <a:xfrm>
              <a:off x="10743529" y="4034906"/>
              <a:ext cx="118833" cy="195395"/>
            </a:xfrm>
            <a:custGeom>
              <a:avLst/>
              <a:gdLst>
                <a:gd name="connsiteX0" fmla="*/ 89175 w 118833"/>
                <a:gd name="connsiteY0" fmla="*/ 110089 h 195395"/>
                <a:gd name="connsiteX1" fmla="*/ 47509 w 118833"/>
                <a:gd name="connsiteY1" fmla="*/ 56576 h 195395"/>
                <a:gd name="connsiteX2" fmla="*/ 37798 w 118833"/>
                <a:gd name="connsiteY2" fmla="*/ 49161 h 195395"/>
                <a:gd name="connsiteX3" fmla="*/ 0 w 118833"/>
                <a:gd name="connsiteY3" fmla="*/ 0 h 195395"/>
                <a:gd name="connsiteX4" fmla="*/ 65844 w 118833"/>
                <a:gd name="connsiteY4" fmla="*/ 101828 h 195395"/>
                <a:gd name="connsiteX5" fmla="*/ 96630 w 118833"/>
                <a:gd name="connsiteY5" fmla="*/ 154133 h 195395"/>
                <a:gd name="connsiteX6" fmla="*/ 109485 w 118833"/>
                <a:gd name="connsiteY6" fmla="*/ 195396 h 195395"/>
                <a:gd name="connsiteX7" fmla="*/ 118833 w 118833"/>
                <a:gd name="connsiteY7" fmla="*/ 137893 h 195395"/>
                <a:gd name="connsiteX8" fmla="*/ 89175 w 118833"/>
                <a:gd name="connsiteY8" fmla="*/ 110089 h 19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33" h="195395">
                  <a:moveTo>
                    <a:pt x="89175" y="110089"/>
                  </a:moveTo>
                  <a:cubicBezTo>
                    <a:pt x="73903" y="93406"/>
                    <a:pt x="57019" y="77812"/>
                    <a:pt x="47509" y="56576"/>
                  </a:cubicBezTo>
                  <a:cubicBezTo>
                    <a:pt x="43520" y="55367"/>
                    <a:pt x="40498" y="52385"/>
                    <a:pt x="37798" y="49161"/>
                  </a:cubicBezTo>
                  <a:cubicBezTo>
                    <a:pt x="23694" y="32197"/>
                    <a:pt x="9953" y="14990"/>
                    <a:pt x="0" y="0"/>
                  </a:cubicBezTo>
                  <a:cubicBezTo>
                    <a:pt x="19221" y="30907"/>
                    <a:pt x="43117" y="66005"/>
                    <a:pt x="65844" y="101828"/>
                  </a:cubicBezTo>
                  <a:cubicBezTo>
                    <a:pt x="76684" y="118954"/>
                    <a:pt x="86556" y="136564"/>
                    <a:pt x="96630" y="154133"/>
                  </a:cubicBezTo>
                  <a:cubicBezTo>
                    <a:pt x="103924" y="166866"/>
                    <a:pt x="108195" y="180768"/>
                    <a:pt x="109485" y="195396"/>
                  </a:cubicBezTo>
                  <a:cubicBezTo>
                    <a:pt x="112587" y="176215"/>
                    <a:pt x="115730" y="157074"/>
                    <a:pt x="118833" y="137893"/>
                  </a:cubicBezTo>
                  <a:cubicBezTo>
                    <a:pt x="103037" y="135234"/>
                    <a:pt x="98282" y="120082"/>
                    <a:pt x="89175" y="110089"/>
                  </a:cubicBezTo>
                  <a:close/>
                </a:path>
              </a:pathLst>
            </a:custGeom>
            <a:solidFill>
              <a:srgbClr val="FBF8F5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B58BEC-9106-4131-964A-83FF83C57AC7}"/>
                </a:ext>
              </a:extLst>
            </p:cNvPr>
            <p:cNvSpPr/>
            <p:nvPr/>
          </p:nvSpPr>
          <p:spPr>
            <a:xfrm>
              <a:off x="10682409" y="2736937"/>
              <a:ext cx="1211333" cy="1511457"/>
            </a:xfrm>
            <a:custGeom>
              <a:avLst/>
              <a:gdLst>
                <a:gd name="connsiteX0" fmla="*/ 1202991 w 1211333"/>
                <a:gd name="connsiteY0" fmla="*/ 1135898 h 1511457"/>
                <a:gd name="connsiteX1" fmla="*/ 1110431 w 1211333"/>
                <a:gd name="connsiteY1" fmla="*/ 787780 h 1511457"/>
                <a:gd name="connsiteX2" fmla="*/ 1110431 w 1211333"/>
                <a:gd name="connsiteY2" fmla="*/ 787780 h 1511457"/>
                <a:gd name="connsiteX3" fmla="*/ 1084843 w 1211333"/>
                <a:gd name="connsiteY3" fmla="*/ 680471 h 1511457"/>
                <a:gd name="connsiteX4" fmla="*/ 1084843 w 1211333"/>
                <a:gd name="connsiteY4" fmla="*/ 680471 h 1511457"/>
                <a:gd name="connsiteX5" fmla="*/ 1071586 w 1211333"/>
                <a:gd name="connsiteY5" fmla="*/ 585534 h 1511457"/>
                <a:gd name="connsiteX6" fmla="*/ 1066266 w 1211333"/>
                <a:gd name="connsiteY6" fmla="*/ 565305 h 1511457"/>
                <a:gd name="connsiteX7" fmla="*/ 1049544 w 1211333"/>
                <a:gd name="connsiteY7" fmla="*/ 314865 h 1511457"/>
                <a:gd name="connsiteX8" fmla="*/ 816753 w 1211333"/>
                <a:gd name="connsiteY8" fmla="*/ 34766 h 1511457"/>
                <a:gd name="connsiteX9" fmla="*/ 506956 w 1211333"/>
                <a:gd name="connsiteY9" fmla="*/ 11274 h 1511457"/>
                <a:gd name="connsiteX10" fmla="*/ 246523 w 1211333"/>
                <a:gd name="connsiteY10" fmla="*/ 179147 h 1511457"/>
                <a:gd name="connsiteX11" fmla="*/ 233104 w 1211333"/>
                <a:gd name="connsiteY11" fmla="*/ 193009 h 1511457"/>
                <a:gd name="connsiteX12" fmla="*/ 171370 w 1211333"/>
                <a:gd name="connsiteY12" fmla="*/ 273158 h 1511457"/>
                <a:gd name="connsiteX13" fmla="*/ 140463 w 1211333"/>
                <a:gd name="connsiteY13" fmla="*/ 588959 h 1511457"/>
                <a:gd name="connsiteX14" fmla="*/ 153036 w 1211333"/>
                <a:gd name="connsiteY14" fmla="*/ 590248 h 1511457"/>
                <a:gd name="connsiteX15" fmla="*/ 153036 w 1211333"/>
                <a:gd name="connsiteY15" fmla="*/ 590248 h 1511457"/>
                <a:gd name="connsiteX16" fmla="*/ 179148 w 1211333"/>
                <a:gd name="connsiteY16" fmla="*/ 775046 h 1511457"/>
                <a:gd name="connsiteX17" fmla="*/ 173748 w 1211333"/>
                <a:gd name="connsiteY17" fmla="*/ 807968 h 1511457"/>
                <a:gd name="connsiteX18" fmla="*/ 139738 w 1211333"/>
                <a:gd name="connsiteY18" fmla="*/ 916929 h 1511457"/>
                <a:gd name="connsiteX19" fmla="*/ 49354 w 1211333"/>
                <a:gd name="connsiteY19" fmla="*/ 1058368 h 1511457"/>
                <a:gd name="connsiteX20" fmla="*/ 38111 w 1211333"/>
                <a:gd name="connsiteY20" fmla="*/ 1074366 h 1511457"/>
                <a:gd name="connsiteX21" fmla="*/ 24773 w 1211333"/>
                <a:gd name="connsiteY21" fmla="*/ 1278909 h 1511457"/>
                <a:gd name="connsiteX22" fmla="*/ 108589 w 1211333"/>
                <a:gd name="connsiteY22" fmla="*/ 1408018 h 1511457"/>
                <a:gd name="connsiteX23" fmla="*/ 166374 w 1211333"/>
                <a:gd name="connsiteY23" fmla="*/ 1511458 h 1511457"/>
                <a:gd name="connsiteX24" fmla="*/ 170927 w 1211333"/>
                <a:gd name="connsiteY24" fmla="*/ 1499087 h 1511457"/>
                <a:gd name="connsiteX25" fmla="*/ 170564 w 1211333"/>
                <a:gd name="connsiteY25" fmla="*/ 1493365 h 1511457"/>
                <a:gd name="connsiteX26" fmla="*/ 169839 w 1211333"/>
                <a:gd name="connsiteY26" fmla="*/ 1497757 h 1511457"/>
                <a:gd name="connsiteX27" fmla="*/ 83767 w 1211333"/>
                <a:gd name="connsiteY27" fmla="*/ 1343625 h 1511457"/>
                <a:gd name="connsiteX28" fmla="*/ 40086 w 1211333"/>
                <a:gd name="connsiteY28" fmla="*/ 1262992 h 1511457"/>
                <a:gd name="connsiteX29" fmla="*/ 112457 w 1211333"/>
                <a:gd name="connsiteY29" fmla="*/ 1353779 h 1511457"/>
                <a:gd name="connsiteX30" fmla="*/ 180115 w 1211333"/>
                <a:gd name="connsiteY30" fmla="*/ 1434774 h 1511457"/>
                <a:gd name="connsiteX31" fmla="*/ 179953 w 1211333"/>
                <a:gd name="connsiteY31" fmla="*/ 1435862 h 1511457"/>
                <a:gd name="connsiteX32" fmla="*/ 181203 w 1211333"/>
                <a:gd name="connsiteY32" fmla="*/ 1436104 h 1511457"/>
                <a:gd name="connsiteX33" fmla="*/ 212754 w 1211333"/>
                <a:gd name="connsiteY33" fmla="*/ 1386741 h 1511457"/>
                <a:gd name="connsiteX34" fmla="*/ 397996 w 1211333"/>
                <a:gd name="connsiteY34" fmla="*/ 1283342 h 1511457"/>
                <a:gd name="connsiteX35" fmla="*/ 440669 w 1211333"/>
                <a:gd name="connsiteY35" fmla="*/ 1290434 h 1511457"/>
                <a:gd name="connsiteX36" fmla="*/ 559583 w 1211333"/>
                <a:gd name="connsiteY36" fmla="*/ 1471323 h 1511457"/>
                <a:gd name="connsiteX37" fmla="*/ 575822 w 1211333"/>
                <a:gd name="connsiteY37" fmla="*/ 1470799 h 1511457"/>
                <a:gd name="connsiteX38" fmla="*/ 726369 w 1211333"/>
                <a:gd name="connsiteY38" fmla="*/ 1272139 h 1511457"/>
                <a:gd name="connsiteX39" fmla="*/ 726369 w 1211333"/>
                <a:gd name="connsiteY39" fmla="*/ 1272139 h 1511457"/>
                <a:gd name="connsiteX40" fmla="*/ 761104 w 1211333"/>
                <a:gd name="connsiteY40" fmla="*/ 1261702 h 1511457"/>
                <a:gd name="connsiteX41" fmla="*/ 1048415 w 1211333"/>
                <a:gd name="connsiteY41" fmla="*/ 1384888 h 1511457"/>
                <a:gd name="connsiteX42" fmla="*/ 1048012 w 1211333"/>
                <a:gd name="connsiteY42" fmla="*/ 1384001 h 1511457"/>
                <a:gd name="connsiteX43" fmla="*/ 1093225 w 1211333"/>
                <a:gd name="connsiteY43" fmla="*/ 1224026 h 1511457"/>
                <a:gd name="connsiteX44" fmla="*/ 1093225 w 1211333"/>
                <a:gd name="connsiteY44" fmla="*/ 1223985 h 1511457"/>
                <a:gd name="connsiteX45" fmla="*/ 1094756 w 1211333"/>
                <a:gd name="connsiteY45" fmla="*/ 1218102 h 1511457"/>
                <a:gd name="connsiteX46" fmla="*/ 1061431 w 1211333"/>
                <a:gd name="connsiteY46" fmla="*/ 1392584 h 1511457"/>
                <a:gd name="connsiteX47" fmla="*/ 1050712 w 1211333"/>
                <a:gd name="connsiteY47" fmla="*/ 1388474 h 1511457"/>
                <a:gd name="connsiteX48" fmla="*/ 1062519 w 1211333"/>
                <a:gd name="connsiteY48" fmla="*/ 1393914 h 1511457"/>
                <a:gd name="connsiteX49" fmla="*/ 1062519 w 1211333"/>
                <a:gd name="connsiteY49" fmla="*/ 1393914 h 1511457"/>
                <a:gd name="connsiteX50" fmla="*/ 1096126 w 1211333"/>
                <a:gd name="connsiteY50" fmla="*/ 1439892 h 1511457"/>
                <a:gd name="connsiteX51" fmla="*/ 1121835 w 1211333"/>
                <a:gd name="connsiteY51" fmla="*/ 1392222 h 1511457"/>
                <a:gd name="connsiteX52" fmla="*/ 1169545 w 1211333"/>
                <a:gd name="connsiteY52" fmla="*/ 1183810 h 1511457"/>
                <a:gd name="connsiteX53" fmla="*/ 1157819 w 1211333"/>
                <a:gd name="connsiteY53" fmla="*/ 1049060 h 1511457"/>
                <a:gd name="connsiteX54" fmla="*/ 1161285 w 1211333"/>
                <a:gd name="connsiteY54" fmla="*/ 1049100 h 1511457"/>
                <a:gd name="connsiteX55" fmla="*/ 1162091 w 1211333"/>
                <a:gd name="connsiteY55" fmla="*/ 1050954 h 1511457"/>
                <a:gd name="connsiteX56" fmla="*/ 1130136 w 1211333"/>
                <a:gd name="connsiteY56" fmla="*/ 1456212 h 1511457"/>
                <a:gd name="connsiteX57" fmla="*/ 1131304 w 1211333"/>
                <a:gd name="connsiteY57" fmla="*/ 1477327 h 1511457"/>
                <a:gd name="connsiteX58" fmla="*/ 1146013 w 1211333"/>
                <a:gd name="connsiteY58" fmla="*/ 1467616 h 1511457"/>
                <a:gd name="connsiteX59" fmla="*/ 1202991 w 1211333"/>
                <a:gd name="connsiteY59" fmla="*/ 1135898 h 1511457"/>
                <a:gd name="connsiteX60" fmla="*/ 24975 w 1211333"/>
                <a:gd name="connsiteY60" fmla="*/ 1222817 h 1511457"/>
                <a:gd name="connsiteX61" fmla="*/ 46332 w 1211333"/>
                <a:gd name="connsiteY61" fmla="*/ 1093144 h 1511457"/>
                <a:gd name="connsiteX62" fmla="*/ 24975 w 1211333"/>
                <a:gd name="connsiteY62" fmla="*/ 1222817 h 1511457"/>
                <a:gd name="connsiteX63" fmla="*/ 304186 w 1211333"/>
                <a:gd name="connsiteY63" fmla="*/ 324657 h 1511457"/>
                <a:gd name="connsiteX64" fmla="*/ 304589 w 1211333"/>
                <a:gd name="connsiteY64" fmla="*/ 323690 h 1511457"/>
                <a:gd name="connsiteX65" fmla="*/ 305315 w 1211333"/>
                <a:gd name="connsiteY65" fmla="*/ 324616 h 1511457"/>
                <a:gd name="connsiteX66" fmla="*/ 304186 w 1211333"/>
                <a:gd name="connsiteY66" fmla="*/ 324657 h 1511457"/>
                <a:gd name="connsiteX67" fmla="*/ 388647 w 1211333"/>
                <a:gd name="connsiteY67" fmla="*/ 339445 h 1511457"/>
                <a:gd name="connsiteX68" fmla="*/ 620390 w 1211333"/>
                <a:gd name="connsiteY68" fmla="*/ 445827 h 1511457"/>
                <a:gd name="connsiteX69" fmla="*/ 388647 w 1211333"/>
                <a:gd name="connsiteY69" fmla="*/ 339445 h 15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211333" h="1511457">
                  <a:moveTo>
                    <a:pt x="1202991" y="1135898"/>
                  </a:moveTo>
                  <a:cubicBezTo>
                    <a:pt x="1179982" y="1017750"/>
                    <a:pt x="1131546" y="906412"/>
                    <a:pt x="1110431" y="787780"/>
                  </a:cubicBezTo>
                  <a:cubicBezTo>
                    <a:pt x="1110431" y="787780"/>
                    <a:pt x="1110431" y="787780"/>
                    <a:pt x="1110431" y="787780"/>
                  </a:cubicBezTo>
                  <a:cubicBezTo>
                    <a:pt x="1105313" y="751191"/>
                    <a:pt x="1098382" y="715045"/>
                    <a:pt x="1084843" y="680471"/>
                  </a:cubicBezTo>
                  <a:cubicBezTo>
                    <a:pt x="1084843" y="680471"/>
                    <a:pt x="1084843" y="680471"/>
                    <a:pt x="1084843" y="680471"/>
                  </a:cubicBezTo>
                  <a:cubicBezTo>
                    <a:pt x="1097012" y="646502"/>
                    <a:pt x="1102170" y="613459"/>
                    <a:pt x="1071586" y="585534"/>
                  </a:cubicBezTo>
                  <a:cubicBezTo>
                    <a:pt x="1065299" y="579771"/>
                    <a:pt x="1068845" y="571833"/>
                    <a:pt x="1066266" y="565305"/>
                  </a:cubicBezTo>
                  <a:cubicBezTo>
                    <a:pt x="1071424" y="481126"/>
                    <a:pt x="1070618" y="397311"/>
                    <a:pt x="1049544" y="314865"/>
                  </a:cubicBezTo>
                  <a:cubicBezTo>
                    <a:pt x="1016259" y="184668"/>
                    <a:pt x="946506" y="84049"/>
                    <a:pt x="816753" y="34766"/>
                  </a:cubicBezTo>
                  <a:cubicBezTo>
                    <a:pt x="716174" y="-3475"/>
                    <a:pt x="612129" y="-8350"/>
                    <a:pt x="506956" y="11274"/>
                  </a:cubicBezTo>
                  <a:cubicBezTo>
                    <a:pt x="397593" y="31704"/>
                    <a:pt x="308095" y="83928"/>
                    <a:pt x="246523" y="179147"/>
                  </a:cubicBezTo>
                  <a:cubicBezTo>
                    <a:pt x="243097" y="184466"/>
                    <a:pt x="238101" y="189020"/>
                    <a:pt x="233104" y="193009"/>
                  </a:cubicBezTo>
                  <a:cubicBezTo>
                    <a:pt x="205985" y="214729"/>
                    <a:pt x="185313" y="241647"/>
                    <a:pt x="171370" y="273158"/>
                  </a:cubicBezTo>
                  <a:cubicBezTo>
                    <a:pt x="126360" y="374906"/>
                    <a:pt x="127730" y="481449"/>
                    <a:pt x="140463" y="588959"/>
                  </a:cubicBezTo>
                  <a:cubicBezTo>
                    <a:pt x="142317" y="604473"/>
                    <a:pt x="148684" y="591296"/>
                    <a:pt x="153036" y="590248"/>
                  </a:cubicBezTo>
                  <a:cubicBezTo>
                    <a:pt x="153036" y="590248"/>
                    <a:pt x="153036" y="590248"/>
                    <a:pt x="153036" y="590248"/>
                  </a:cubicBezTo>
                  <a:cubicBezTo>
                    <a:pt x="155333" y="652748"/>
                    <a:pt x="165044" y="714199"/>
                    <a:pt x="179148" y="775046"/>
                  </a:cubicBezTo>
                  <a:cubicBezTo>
                    <a:pt x="169960" y="784677"/>
                    <a:pt x="175601" y="797048"/>
                    <a:pt x="173748" y="807968"/>
                  </a:cubicBezTo>
                  <a:cubicBezTo>
                    <a:pt x="167300" y="845968"/>
                    <a:pt x="151343" y="880743"/>
                    <a:pt x="139738" y="916929"/>
                  </a:cubicBezTo>
                  <a:cubicBezTo>
                    <a:pt x="119106" y="970160"/>
                    <a:pt x="87595" y="1016380"/>
                    <a:pt x="49354" y="1058368"/>
                  </a:cubicBezTo>
                  <a:cubicBezTo>
                    <a:pt x="45002" y="1063123"/>
                    <a:pt x="41899" y="1069047"/>
                    <a:pt x="38111" y="1074366"/>
                  </a:cubicBezTo>
                  <a:cubicBezTo>
                    <a:pt x="-8632" y="1139807"/>
                    <a:pt x="-11534" y="1207666"/>
                    <a:pt x="24773" y="1278909"/>
                  </a:cubicBezTo>
                  <a:cubicBezTo>
                    <a:pt x="48266" y="1324967"/>
                    <a:pt x="78407" y="1366432"/>
                    <a:pt x="108589" y="1408018"/>
                  </a:cubicBezTo>
                  <a:cubicBezTo>
                    <a:pt x="131920" y="1440214"/>
                    <a:pt x="155735" y="1472169"/>
                    <a:pt x="166374" y="1511458"/>
                  </a:cubicBezTo>
                  <a:cubicBezTo>
                    <a:pt x="170444" y="1508274"/>
                    <a:pt x="170967" y="1503761"/>
                    <a:pt x="170927" y="1499087"/>
                  </a:cubicBezTo>
                  <a:cubicBezTo>
                    <a:pt x="170846" y="1497153"/>
                    <a:pt x="170726" y="1495259"/>
                    <a:pt x="170564" y="1493365"/>
                  </a:cubicBezTo>
                  <a:cubicBezTo>
                    <a:pt x="170323" y="1494816"/>
                    <a:pt x="170081" y="1496306"/>
                    <a:pt x="169839" y="1497757"/>
                  </a:cubicBezTo>
                  <a:cubicBezTo>
                    <a:pt x="151384" y="1440658"/>
                    <a:pt x="115560" y="1393269"/>
                    <a:pt x="83767" y="1343625"/>
                  </a:cubicBezTo>
                  <a:cubicBezTo>
                    <a:pt x="67245" y="1317835"/>
                    <a:pt x="51369" y="1291643"/>
                    <a:pt x="40086" y="1262992"/>
                  </a:cubicBezTo>
                  <a:cubicBezTo>
                    <a:pt x="64022" y="1293577"/>
                    <a:pt x="86063" y="1325370"/>
                    <a:pt x="112457" y="1353779"/>
                  </a:cubicBezTo>
                  <a:cubicBezTo>
                    <a:pt x="133210" y="1382309"/>
                    <a:pt x="156501" y="1408662"/>
                    <a:pt x="180115" y="1434774"/>
                  </a:cubicBezTo>
                  <a:cubicBezTo>
                    <a:pt x="180074" y="1435137"/>
                    <a:pt x="179994" y="1435500"/>
                    <a:pt x="179953" y="1435862"/>
                  </a:cubicBezTo>
                  <a:cubicBezTo>
                    <a:pt x="180356" y="1435943"/>
                    <a:pt x="180759" y="1436024"/>
                    <a:pt x="181203" y="1436104"/>
                  </a:cubicBezTo>
                  <a:cubicBezTo>
                    <a:pt x="188577" y="1417689"/>
                    <a:pt x="192123" y="1397903"/>
                    <a:pt x="212754" y="1386741"/>
                  </a:cubicBezTo>
                  <a:cubicBezTo>
                    <a:pt x="274972" y="1353175"/>
                    <a:pt x="336746" y="1318641"/>
                    <a:pt x="397996" y="1283342"/>
                  </a:cubicBezTo>
                  <a:cubicBezTo>
                    <a:pt x="415726" y="1273106"/>
                    <a:pt x="429709" y="1268190"/>
                    <a:pt x="440669" y="1290434"/>
                  </a:cubicBezTo>
                  <a:cubicBezTo>
                    <a:pt x="480361" y="1350676"/>
                    <a:pt x="520335" y="1410798"/>
                    <a:pt x="559583" y="1471323"/>
                  </a:cubicBezTo>
                  <a:cubicBezTo>
                    <a:pt x="566756" y="1482364"/>
                    <a:pt x="569657" y="1479020"/>
                    <a:pt x="575822" y="1470799"/>
                  </a:cubicBezTo>
                  <a:cubicBezTo>
                    <a:pt x="625790" y="1404391"/>
                    <a:pt x="676119" y="1338305"/>
                    <a:pt x="726369" y="1272139"/>
                  </a:cubicBezTo>
                  <a:cubicBezTo>
                    <a:pt x="726369" y="1272139"/>
                    <a:pt x="726369" y="1272139"/>
                    <a:pt x="726369" y="1272139"/>
                  </a:cubicBezTo>
                  <a:cubicBezTo>
                    <a:pt x="735153" y="1259285"/>
                    <a:pt x="744945" y="1256263"/>
                    <a:pt x="761104" y="1261702"/>
                  </a:cubicBezTo>
                  <a:cubicBezTo>
                    <a:pt x="860232" y="1295068"/>
                    <a:pt x="959562" y="1327587"/>
                    <a:pt x="1048415" y="1384888"/>
                  </a:cubicBezTo>
                  <a:cubicBezTo>
                    <a:pt x="1048294" y="1384565"/>
                    <a:pt x="1048133" y="1384324"/>
                    <a:pt x="1048012" y="1384001"/>
                  </a:cubicBezTo>
                  <a:cubicBezTo>
                    <a:pt x="1067677" y="1331979"/>
                    <a:pt x="1079081" y="1277700"/>
                    <a:pt x="1093225" y="1224026"/>
                  </a:cubicBezTo>
                  <a:cubicBezTo>
                    <a:pt x="1092177" y="1224509"/>
                    <a:pt x="1092539" y="1224066"/>
                    <a:pt x="1093225" y="1223985"/>
                  </a:cubicBezTo>
                  <a:cubicBezTo>
                    <a:pt x="1093748" y="1222011"/>
                    <a:pt x="1094232" y="1220036"/>
                    <a:pt x="1094756" y="1218102"/>
                  </a:cubicBezTo>
                  <a:cubicBezTo>
                    <a:pt x="1093104" y="1278063"/>
                    <a:pt x="1086173" y="1336976"/>
                    <a:pt x="1061431" y="1392584"/>
                  </a:cubicBezTo>
                  <a:cubicBezTo>
                    <a:pt x="1057200" y="1392262"/>
                    <a:pt x="1053372" y="1391255"/>
                    <a:pt x="1050712" y="1388474"/>
                  </a:cubicBezTo>
                  <a:cubicBezTo>
                    <a:pt x="1053372" y="1392262"/>
                    <a:pt x="1057643" y="1393551"/>
                    <a:pt x="1062519" y="1393914"/>
                  </a:cubicBezTo>
                  <a:cubicBezTo>
                    <a:pt x="1062519" y="1393914"/>
                    <a:pt x="1062519" y="1393914"/>
                    <a:pt x="1062519" y="1393914"/>
                  </a:cubicBezTo>
                  <a:cubicBezTo>
                    <a:pt x="1076542" y="1407171"/>
                    <a:pt x="1088510" y="1421960"/>
                    <a:pt x="1096126" y="1439892"/>
                  </a:cubicBezTo>
                  <a:cubicBezTo>
                    <a:pt x="1104669" y="1423975"/>
                    <a:pt x="1112970" y="1407937"/>
                    <a:pt x="1121835" y="1392222"/>
                  </a:cubicBezTo>
                  <a:cubicBezTo>
                    <a:pt x="1158383" y="1327466"/>
                    <a:pt x="1173051" y="1258277"/>
                    <a:pt x="1169545" y="1183810"/>
                  </a:cubicBezTo>
                  <a:cubicBezTo>
                    <a:pt x="1167410" y="1138638"/>
                    <a:pt x="1161003" y="1094030"/>
                    <a:pt x="1157819" y="1049060"/>
                  </a:cubicBezTo>
                  <a:cubicBezTo>
                    <a:pt x="1158988" y="1049020"/>
                    <a:pt x="1160197" y="1048859"/>
                    <a:pt x="1161285" y="1049100"/>
                  </a:cubicBezTo>
                  <a:cubicBezTo>
                    <a:pt x="1161688" y="1049181"/>
                    <a:pt x="1161889" y="1050269"/>
                    <a:pt x="1162091" y="1050954"/>
                  </a:cubicBezTo>
                  <a:cubicBezTo>
                    <a:pt x="1210567" y="1190701"/>
                    <a:pt x="1200775" y="1325894"/>
                    <a:pt x="1130136" y="1456212"/>
                  </a:cubicBezTo>
                  <a:cubicBezTo>
                    <a:pt x="1126066" y="1463747"/>
                    <a:pt x="1119135" y="1470557"/>
                    <a:pt x="1131304" y="1477327"/>
                  </a:cubicBezTo>
                  <a:cubicBezTo>
                    <a:pt x="1142869" y="1483734"/>
                    <a:pt x="1143474" y="1472572"/>
                    <a:pt x="1146013" y="1467616"/>
                  </a:cubicBezTo>
                  <a:cubicBezTo>
                    <a:pt x="1199727" y="1363007"/>
                    <a:pt x="1225960" y="1253885"/>
                    <a:pt x="1202991" y="1135898"/>
                  </a:cubicBezTo>
                  <a:close/>
                  <a:moveTo>
                    <a:pt x="24975" y="1222817"/>
                  </a:moveTo>
                  <a:cubicBezTo>
                    <a:pt x="6358" y="1175509"/>
                    <a:pt x="19656" y="1133118"/>
                    <a:pt x="46332" y="1093144"/>
                  </a:cubicBezTo>
                  <a:cubicBezTo>
                    <a:pt x="28319" y="1134770"/>
                    <a:pt x="17600" y="1177323"/>
                    <a:pt x="24975" y="1222817"/>
                  </a:cubicBezTo>
                  <a:close/>
                  <a:moveTo>
                    <a:pt x="304186" y="324657"/>
                  </a:moveTo>
                  <a:cubicBezTo>
                    <a:pt x="304307" y="324334"/>
                    <a:pt x="304468" y="324012"/>
                    <a:pt x="304589" y="323690"/>
                  </a:cubicBezTo>
                  <a:cubicBezTo>
                    <a:pt x="304831" y="324012"/>
                    <a:pt x="305073" y="324294"/>
                    <a:pt x="305315" y="324616"/>
                  </a:cubicBezTo>
                  <a:cubicBezTo>
                    <a:pt x="304952" y="324616"/>
                    <a:pt x="304589" y="324616"/>
                    <a:pt x="304186" y="324657"/>
                  </a:cubicBezTo>
                  <a:close/>
                  <a:moveTo>
                    <a:pt x="388647" y="339445"/>
                  </a:moveTo>
                  <a:cubicBezTo>
                    <a:pt x="464766" y="378130"/>
                    <a:pt x="542095" y="413026"/>
                    <a:pt x="620390" y="445827"/>
                  </a:cubicBezTo>
                  <a:cubicBezTo>
                    <a:pt x="538065" y="421166"/>
                    <a:pt x="459729" y="387760"/>
                    <a:pt x="388647" y="339445"/>
                  </a:cubicBezTo>
                  <a:close/>
                </a:path>
              </a:pathLst>
            </a:custGeom>
            <a:solidFill>
              <a:srgbClr val="9062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016751E-C1CF-4E39-BB0A-CBB6531326BF}"/>
                </a:ext>
              </a:extLst>
            </p:cNvPr>
            <p:cNvSpPr/>
            <p:nvPr/>
          </p:nvSpPr>
          <p:spPr>
            <a:xfrm>
              <a:off x="11321779" y="5818250"/>
              <a:ext cx="608713" cy="1096698"/>
            </a:xfrm>
            <a:custGeom>
              <a:avLst/>
              <a:gdLst>
                <a:gd name="connsiteX0" fmla="*/ 0 w 608713"/>
                <a:gd name="connsiteY0" fmla="*/ 244315 h 1096698"/>
                <a:gd name="connsiteX1" fmla="*/ 3264 w 608713"/>
                <a:gd name="connsiteY1" fmla="*/ 1096699 h 1096698"/>
                <a:gd name="connsiteX2" fmla="*/ 608713 w 608713"/>
                <a:gd name="connsiteY2" fmla="*/ 767157 h 1096698"/>
                <a:gd name="connsiteX3" fmla="*/ 599163 w 608713"/>
                <a:gd name="connsiteY3" fmla="*/ 0 h 1096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713" h="1096698">
                  <a:moveTo>
                    <a:pt x="0" y="244315"/>
                  </a:moveTo>
                  <a:lnTo>
                    <a:pt x="3264" y="1096699"/>
                  </a:lnTo>
                  <a:lnTo>
                    <a:pt x="608713" y="767157"/>
                  </a:lnTo>
                  <a:lnTo>
                    <a:pt x="599163" y="0"/>
                  </a:lnTo>
                  <a:close/>
                </a:path>
              </a:pathLst>
            </a:custGeom>
            <a:solidFill>
              <a:srgbClr val="CEAD79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035A10-1125-4949-9E05-714EEC49A2B8}"/>
                </a:ext>
              </a:extLst>
            </p:cNvPr>
            <p:cNvSpPr/>
            <p:nvPr/>
          </p:nvSpPr>
          <p:spPr>
            <a:xfrm>
              <a:off x="10108946" y="6048865"/>
              <a:ext cx="1220851" cy="859556"/>
            </a:xfrm>
            <a:custGeom>
              <a:avLst/>
              <a:gdLst>
                <a:gd name="connsiteX0" fmla="*/ 2982 w 1220851"/>
                <a:gd name="connsiteY0" fmla="*/ 3264 h 859556"/>
                <a:gd name="connsiteX1" fmla="*/ 1220851 w 1220851"/>
                <a:gd name="connsiteY1" fmla="*/ 0 h 859556"/>
                <a:gd name="connsiteX2" fmla="*/ 1215291 w 1220851"/>
                <a:gd name="connsiteY2" fmla="*/ 859556 h 859556"/>
                <a:gd name="connsiteX3" fmla="*/ 0 w 1220851"/>
                <a:gd name="connsiteY3" fmla="*/ 859556 h 8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851" h="859556">
                  <a:moveTo>
                    <a:pt x="2982" y="3264"/>
                  </a:moveTo>
                  <a:lnTo>
                    <a:pt x="1220851" y="0"/>
                  </a:lnTo>
                  <a:lnTo>
                    <a:pt x="1215291" y="859556"/>
                  </a:lnTo>
                  <a:lnTo>
                    <a:pt x="0" y="859556"/>
                  </a:lnTo>
                  <a:close/>
                </a:path>
              </a:pathLst>
            </a:custGeom>
            <a:solidFill>
              <a:srgbClr val="B8852C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6BD59E-7521-46D9-8C36-96EF43B6C020}"/>
                </a:ext>
              </a:extLst>
            </p:cNvPr>
            <p:cNvSpPr/>
            <p:nvPr/>
          </p:nvSpPr>
          <p:spPr>
            <a:xfrm>
              <a:off x="10113943" y="5799795"/>
              <a:ext cx="1808126" cy="261682"/>
            </a:xfrm>
            <a:custGeom>
              <a:avLst/>
              <a:gdLst>
                <a:gd name="connsiteX0" fmla="*/ 1808127 w 1808126"/>
                <a:gd name="connsiteY0" fmla="*/ 17368 h 261682"/>
                <a:gd name="connsiteX1" fmla="*/ 1208964 w 1808126"/>
                <a:gd name="connsiteY1" fmla="*/ 261683 h 261682"/>
                <a:gd name="connsiteX2" fmla="*/ 0 w 1808126"/>
                <a:gd name="connsiteY2" fmla="*/ 257734 h 261682"/>
                <a:gd name="connsiteX3" fmla="*/ 560438 w 1808126"/>
                <a:gd name="connsiteY3" fmla="*/ 0 h 26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126" h="261682">
                  <a:moveTo>
                    <a:pt x="1808127" y="17368"/>
                  </a:moveTo>
                  <a:lnTo>
                    <a:pt x="1208964" y="261683"/>
                  </a:lnTo>
                  <a:lnTo>
                    <a:pt x="0" y="257734"/>
                  </a:lnTo>
                  <a:lnTo>
                    <a:pt x="560438" y="0"/>
                  </a:lnTo>
                  <a:close/>
                </a:path>
              </a:pathLst>
            </a:custGeom>
            <a:solidFill>
              <a:srgbClr val="9263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06569AC-9A68-4236-AAE8-964815D8ACEC}"/>
                </a:ext>
              </a:extLst>
            </p:cNvPr>
            <p:cNvSpPr/>
            <p:nvPr/>
          </p:nvSpPr>
          <p:spPr>
            <a:xfrm>
              <a:off x="9874907" y="5571759"/>
              <a:ext cx="784404" cy="490806"/>
            </a:xfrm>
            <a:custGeom>
              <a:avLst/>
              <a:gdLst>
                <a:gd name="connsiteX0" fmla="*/ 590983 w 784404"/>
                <a:gd name="connsiteY0" fmla="*/ 0 h 490806"/>
                <a:gd name="connsiteX1" fmla="*/ 784404 w 784404"/>
                <a:gd name="connsiteY1" fmla="*/ 249634 h 490806"/>
                <a:gd name="connsiteX2" fmla="*/ 238996 w 784404"/>
                <a:gd name="connsiteY2" fmla="*/ 490807 h 490806"/>
                <a:gd name="connsiteX3" fmla="*/ 0 w 784404"/>
                <a:gd name="connsiteY3" fmla="*/ 212884 h 49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404" h="490806">
                  <a:moveTo>
                    <a:pt x="590983" y="0"/>
                  </a:moveTo>
                  <a:lnTo>
                    <a:pt x="784404" y="249634"/>
                  </a:lnTo>
                  <a:lnTo>
                    <a:pt x="238996" y="490807"/>
                  </a:lnTo>
                  <a:lnTo>
                    <a:pt x="0" y="212884"/>
                  </a:lnTo>
                  <a:close/>
                </a:path>
              </a:pathLst>
            </a:custGeom>
            <a:solidFill>
              <a:srgbClr val="BE8E40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324322-9035-4C30-951C-03B7BA56CA7B}"/>
                </a:ext>
              </a:extLst>
            </p:cNvPr>
            <p:cNvSpPr/>
            <p:nvPr/>
          </p:nvSpPr>
          <p:spPr>
            <a:xfrm>
              <a:off x="10634126" y="5457439"/>
              <a:ext cx="1485153" cy="355693"/>
            </a:xfrm>
            <a:custGeom>
              <a:avLst/>
              <a:gdLst>
                <a:gd name="connsiteX0" fmla="*/ 1485153 w 1485153"/>
                <a:gd name="connsiteY0" fmla="*/ 0 h 355693"/>
                <a:gd name="connsiteX1" fmla="*/ 1287944 w 1485153"/>
                <a:gd name="connsiteY1" fmla="*/ 355694 h 355693"/>
                <a:gd name="connsiteX2" fmla="*/ 0 w 1485153"/>
                <a:gd name="connsiteY2" fmla="*/ 350858 h 355693"/>
                <a:gd name="connsiteX3" fmla="*/ 172266 w 1485153"/>
                <a:gd name="connsiteY3" fmla="*/ 0 h 3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53" h="355693">
                  <a:moveTo>
                    <a:pt x="1485153" y="0"/>
                  </a:moveTo>
                  <a:lnTo>
                    <a:pt x="1287944" y="355694"/>
                  </a:lnTo>
                  <a:lnTo>
                    <a:pt x="0" y="350858"/>
                  </a:lnTo>
                  <a:lnTo>
                    <a:pt x="172266" y="0"/>
                  </a:lnTo>
                  <a:close/>
                </a:path>
              </a:pathLst>
            </a:custGeom>
            <a:solidFill>
              <a:srgbClr val="A0702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68FDB5F-F5DD-490F-85F9-668E040D9A3C}"/>
                </a:ext>
              </a:extLst>
            </p:cNvPr>
            <p:cNvSpPr/>
            <p:nvPr/>
          </p:nvSpPr>
          <p:spPr>
            <a:xfrm>
              <a:off x="10719314" y="3989535"/>
              <a:ext cx="1087327" cy="1534274"/>
            </a:xfrm>
            <a:custGeom>
              <a:avLst/>
              <a:gdLst>
                <a:gd name="connsiteX0" fmla="*/ 1058174 w 1087327"/>
                <a:gd name="connsiteY0" fmla="*/ 185923 h 1534274"/>
                <a:gd name="connsiteX1" fmla="*/ 1079531 w 1087327"/>
                <a:gd name="connsiteY1" fmla="*/ 549999 h 1534274"/>
                <a:gd name="connsiteX2" fmla="*/ 1008690 w 1087327"/>
                <a:gd name="connsiteY2" fmla="*/ 938292 h 1534274"/>
                <a:gd name="connsiteX3" fmla="*/ 1007199 w 1087327"/>
                <a:gd name="connsiteY3" fmla="*/ 968474 h 1534274"/>
                <a:gd name="connsiteX4" fmla="*/ 1027387 w 1087327"/>
                <a:gd name="connsiteY4" fmla="*/ 1395694 h 1534274"/>
                <a:gd name="connsiteX5" fmla="*/ 1006554 w 1087327"/>
                <a:gd name="connsiteY5" fmla="*/ 1410563 h 1534274"/>
                <a:gd name="connsiteX6" fmla="*/ 990476 w 1087327"/>
                <a:gd name="connsiteY6" fmla="*/ 1415962 h 1534274"/>
                <a:gd name="connsiteX7" fmla="*/ 864510 w 1087327"/>
                <a:gd name="connsiteY7" fmla="*/ 1413988 h 1534274"/>
                <a:gd name="connsiteX8" fmla="*/ 723313 w 1087327"/>
                <a:gd name="connsiteY8" fmla="*/ 1412376 h 1534274"/>
                <a:gd name="connsiteX9" fmla="*/ 697604 w 1087327"/>
                <a:gd name="connsiteY9" fmla="*/ 1426359 h 1534274"/>
                <a:gd name="connsiteX10" fmla="*/ 671129 w 1087327"/>
                <a:gd name="connsiteY10" fmla="*/ 1460852 h 1534274"/>
                <a:gd name="connsiteX11" fmla="*/ 626965 w 1087327"/>
                <a:gd name="connsiteY11" fmla="*/ 1521377 h 1534274"/>
                <a:gd name="connsiteX12" fmla="*/ 600208 w 1087327"/>
                <a:gd name="connsiteY12" fmla="*/ 1532055 h 1534274"/>
                <a:gd name="connsiteX13" fmla="*/ 449138 w 1087327"/>
                <a:gd name="connsiteY13" fmla="*/ 1456541 h 1534274"/>
                <a:gd name="connsiteX14" fmla="*/ 430078 w 1087327"/>
                <a:gd name="connsiteY14" fmla="*/ 1433693 h 1534274"/>
                <a:gd name="connsiteX15" fmla="*/ 438218 w 1087327"/>
                <a:gd name="connsiteY15" fmla="*/ 1411973 h 1534274"/>
                <a:gd name="connsiteX16" fmla="*/ 355248 w 1087327"/>
                <a:gd name="connsiteY16" fmla="*/ 1411369 h 1534274"/>
                <a:gd name="connsiteX17" fmla="*/ 327283 w 1087327"/>
                <a:gd name="connsiteY17" fmla="*/ 1404317 h 1534274"/>
                <a:gd name="connsiteX18" fmla="*/ 335664 w 1087327"/>
                <a:gd name="connsiteY18" fmla="*/ 1380744 h 1534274"/>
                <a:gd name="connsiteX19" fmla="*/ 404127 w 1087327"/>
                <a:gd name="connsiteY19" fmla="*/ 1282784 h 1534274"/>
                <a:gd name="connsiteX20" fmla="*/ 445955 w 1087327"/>
                <a:gd name="connsiteY20" fmla="*/ 1245187 h 1534274"/>
                <a:gd name="connsiteX21" fmla="*/ 521107 w 1087327"/>
                <a:gd name="connsiteY21" fmla="*/ 1179666 h 1534274"/>
                <a:gd name="connsiteX22" fmla="*/ 520785 w 1087327"/>
                <a:gd name="connsiteY22" fmla="*/ 1136831 h 1534274"/>
                <a:gd name="connsiteX23" fmla="*/ 444746 w 1087327"/>
                <a:gd name="connsiteY23" fmla="*/ 990677 h 1534274"/>
                <a:gd name="connsiteX24" fmla="*/ 433463 w 1087327"/>
                <a:gd name="connsiteY24" fmla="*/ 962430 h 1534274"/>
                <a:gd name="connsiteX25" fmla="*/ 373543 w 1087327"/>
                <a:gd name="connsiteY25" fmla="*/ 891065 h 1534274"/>
                <a:gd name="connsiteX26" fmla="*/ 339694 w 1087327"/>
                <a:gd name="connsiteY26" fmla="*/ 858063 h 1534274"/>
                <a:gd name="connsiteX27" fmla="*/ 273689 w 1087327"/>
                <a:gd name="connsiteY27" fmla="*/ 774488 h 1534274"/>
                <a:gd name="connsiteX28" fmla="*/ 244555 w 1087327"/>
                <a:gd name="connsiteY28" fmla="*/ 758289 h 1534274"/>
                <a:gd name="connsiteX29" fmla="*/ 131564 w 1087327"/>
                <a:gd name="connsiteY29" fmla="*/ 758330 h 1534274"/>
                <a:gd name="connsiteX30" fmla="*/ 104083 w 1087327"/>
                <a:gd name="connsiteY30" fmla="*/ 764414 h 1534274"/>
                <a:gd name="connsiteX31" fmla="*/ 10757 w 1087327"/>
                <a:gd name="connsiteY31" fmla="*/ 735361 h 1534274"/>
                <a:gd name="connsiteX32" fmla="*/ 1609 w 1087327"/>
                <a:gd name="connsiteY32" fmla="*/ 718195 h 1534274"/>
                <a:gd name="connsiteX33" fmla="*/ 122055 w 1087327"/>
                <a:gd name="connsiteY33" fmla="*/ 284971 h 1534274"/>
                <a:gd name="connsiteX34" fmla="*/ 128421 w 1087327"/>
                <a:gd name="connsiteY34" fmla="*/ 257610 h 1534274"/>
                <a:gd name="connsiteX35" fmla="*/ 128583 w 1087327"/>
                <a:gd name="connsiteY35" fmla="*/ 241250 h 1534274"/>
                <a:gd name="connsiteX36" fmla="*/ 137286 w 1087327"/>
                <a:gd name="connsiteY36" fmla="*/ 184553 h 1534274"/>
                <a:gd name="connsiteX37" fmla="*/ 189913 w 1087327"/>
                <a:gd name="connsiteY37" fmla="*/ 117984 h 1534274"/>
                <a:gd name="connsiteX38" fmla="*/ 364033 w 1087327"/>
                <a:gd name="connsiteY38" fmla="*/ 21757 h 1534274"/>
                <a:gd name="connsiteX39" fmla="*/ 404772 w 1087327"/>
                <a:gd name="connsiteY39" fmla="*/ 31912 h 1534274"/>
                <a:gd name="connsiteX40" fmla="*/ 517400 w 1087327"/>
                <a:gd name="connsiteY40" fmla="*/ 202364 h 1534274"/>
                <a:gd name="connsiteX41" fmla="*/ 542061 w 1087327"/>
                <a:gd name="connsiteY41" fmla="*/ 202807 h 1534274"/>
                <a:gd name="connsiteX42" fmla="*/ 687208 w 1087327"/>
                <a:gd name="connsiteY42" fmla="*/ 12852 h 1534274"/>
                <a:gd name="connsiteX43" fmla="*/ 725449 w 1087327"/>
                <a:gd name="connsiteY43" fmla="*/ 2818 h 1534274"/>
                <a:gd name="connsiteX44" fmla="*/ 912140 w 1087327"/>
                <a:gd name="connsiteY44" fmla="*/ 72006 h 1534274"/>
                <a:gd name="connsiteX45" fmla="*/ 1010826 w 1087327"/>
                <a:gd name="connsiteY45" fmla="*/ 125600 h 1534274"/>
                <a:gd name="connsiteX46" fmla="*/ 1026098 w 1087327"/>
                <a:gd name="connsiteY46" fmla="*/ 136520 h 1534274"/>
                <a:gd name="connsiteX47" fmla="*/ 1058174 w 1087327"/>
                <a:gd name="connsiteY47" fmla="*/ 185923 h 153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87327" h="1534274">
                  <a:moveTo>
                    <a:pt x="1058174" y="185923"/>
                  </a:moveTo>
                  <a:cubicBezTo>
                    <a:pt x="1094964" y="305522"/>
                    <a:pt x="1090451" y="427861"/>
                    <a:pt x="1079531" y="549999"/>
                  </a:cubicBezTo>
                  <a:cubicBezTo>
                    <a:pt x="1067804" y="681445"/>
                    <a:pt x="1044433" y="811077"/>
                    <a:pt x="1008690" y="938292"/>
                  </a:cubicBezTo>
                  <a:cubicBezTo>
                    <a:pt x="1005829" y="948447"/>
                    <a:pt x="1007199" y="958400"/>
                    <a:pt x="1007199" y="968474"/>
                  </a:cubicBezTo>
                  <a:cubicBezTo>
                    <a:pt x="1006998" y="1111203"/>
                    <a:pt x="1012840" y="1253690"/>
                    <a:pt x="1027387" y="1395694"/>
                  </a:cubicBezTo>
                  <a:cubicBezTo>
                    <a:pt x="1029563" y="1417091"/>
                    <a:pt x="1013969" y="1406412"/>
                    <a:pt x="1006554" y="1410563"/>
                  </a:cubicBezTo>
                  <a:cubicBezTo>
                    <a:pt x="1002041" y="1414834"/>
                    <a:pt x="996319" y="1416003"/>
                    <a:pt x="990476" y="1415962"/>
                  </a:cubicBezTo>
                  <a:cubicBezTo>
                    <a:pt x="948488" y="1415640"/>
                    <a:pt x="906499" y="1418058"/>
                    <a:pt x="864510" y="1413988"/>
                  </a:cubicBezTo>
                  <a:cubicBezTo>
                    <a:pt x="817566" y="1409475"/>
                    <a:pt x="770379" y="1412457"/>
                    <a:pt x="723313" y="1412376"/>
                  </a:cubicBezTo>
                  <a:cubicBezTo>
                    <a:pt x="712272" y="1412336"/>
                    <a:pt x="704213" y="1417856"/>
                    <a:pt x="697604" y="1426359"/>
                  </a:cubicBezTo>
                  <a:cubicBezTo>
                    <a:pt x="688698" y="1437803"/>
                    <a:pt x="680438" y="1449730"/>
                    <a:pt x="671129" y="1460852"/>
                  </a:cubicBezTo>
                  <a:cubicBezTo>
                    <a:pt x="655414" y="1480275"/>
                    <a:pt x="641915" y="1501350"/>
                    <a:pt x="626965" y="1521377"/>
                  </a:cubicBezTo>
                  <a:cubicBezTo>
                    <a:pt x="620235" y="1530403"/>
                    <a:pt x="613022" y="1538261"/>
                    <a:pt x="600208" y="1532055"/>
                  </a:cubicBezTo>
                  <a:cubicBezTo>
                    <a:pt x="549596" y="1507354"/>
                    <a:pt x="499387" y="1481887"/>
                    <a:pt x="449138" y="1456541"/>
                  </a:cubicBezTo>
                  <a:cubicBezTo>
                    <a:pt x="439789" y="1451826"/>
                    <a:pt x="428144" y="1448199"/>
                    <a:pt x="430078" y="1433693"/>
                  </a:cubicBezTo>
                  <a:cubicBezTo>
                    <a:pt x="431166" y="1426601"/>
                    <a:pt x="438701" y="1422168"/>
                    <a:pt x="438218" y="1411973"/>
                  </a:cubicBezTo>
                  <a:cubicBezTo>
                    <a:pt x="410615" y="1410925"/>
                    <a:pt x="382932" y="1411933"/>
                    <a:pt x="355248" y="1411369"/>
                  </a:cubicBezTo>
                  <a:cubicBezTo>
                    <a:pt x="345537" y="1411167"/>
                    <a:pt x="334858" y="1413464"/>
                    <a:pt x="327283" y="1404317"/>
                  </a:cubicBezTo>
                  <a:cubicBezTo>
                    <a:pt x="324341" y="1394444"/>
                    <a:pt x="331070" y="1387795"/>
                    <a:pt x="335664" y="1380744"/>
                  </a:cubicBezTo>
                  <a:cubicBezTo>
                    <a:pt x="357384" y="1347338"/>
                    <a:pt x="381884" y="1315827"/>
                    <a:pt x="404127" y="1282784"/>
                  </a:cubicBezTo>
                  <a:cubicBezTo>
                    <a:pt x="414846" y="1266867"/>
                    <a:pt x="431005" y="1256632"/>
                    <a:pt x="445955" y="1245187"/>
                  </a:cubicBezTo>
                  <a:cubicBezTo>
                    <a:pt x="472389" y="1224959"/>
                    <a:pt x="499992" y="1205979"/>
                    <a:pt x="521107" y="1179666"/>
                  </a:cubicBezTo>
                  <a:cubicBezTo>
                    <a:pt x="536702" y="1160243"/>
                    <a:pt x="535936" y="1157100"/>
                    <a:pt x="520785" y="1136831"/>
                  </a:cubicBezTo>
                  <a:cubicBezTo>
                    <a:pt x="487500" y="1092304"/>
                    <a:pt x="467110" y="1040926"/>
                    <a:pt x="444746" y="990677"/>
                  </a:cubicBezTo>
                  <a:cubicBezTo>
                    <a:pt x="440636" y="981409"/>
                    <a:pt x="436606" y="972060"/>
                    <a:pt x="433463" y="962430"/>
                  </a:cubicBezTo>
                  <a:cubicBezTo>
                    <a:pt x="423107" y="930475"/>
                    <a:pt x="408399" y="903396"/>
                    <a:pt x="373543" y="891065"/>
                  </a:cubicBezTo>
                  <a:cubicBezTo>
                    <a:pt x="358754" y="885827"/>
                    <a:pt x="349284" y="870917"/>
                    <a:pt x="339694" y="858063"/>
                  </a:cubicBezTo>
                  <a:cubicBezTo>
                    <a:pt x="318458" y="829614"/>
                    <a:pt x="295489" y="802535"/>
                    <a:pt x="273689" y="774488"/>
                  </a:cubicBezTo>
                  <a:cubicBezTo>
                    <a:pt x="266194" y="764858"/>
                    <a:pt x="257450" y="758289"/>
                    <a:pt x="244555" y="758289"/>
                  </a:cubicBezTo>
                  <a:cubicBezTo>
                    <a:pt x="206878" y="758249"/>
                    <a:pt x="169241" y="758209"/>
                    <a:pt x="131564" y="758330"/>
                  </a:cubicBezTo>
                  <a:cubicBezTo>
                    <a:pt x="121893" y="758370"/>
                    <a:pt x="113391" y="763044"/>
                    <a:pt x="104083" y="764414"/>
                  </a:cubicBezTo>
                  <a:cubicBezTo>
                    <a:pt x="74505" y="749787"/>
                    <a:pt x="44202" y="737859"/>
                    <a:pt x="10757" y="735361"/>
                  </a:cubicBezTo>
                  <a:cubicBezTo>
                    <a:pt x="763" y="734636"/>
                    <a:pt x="-2219" y="727584"/>
                    <a:pt x="1609" y="718195"/>
                  </a:cubicBezTo>
                  <a:cubicBezTo>
                    <a:pt x="38883" y="573008"/>
                    <a:pt x="79945" y="428828"/>
                    <a:pt x="122055" y="284971"/>
                  </a:cubicBezTo>
                  <a:cubicBezTo>
                    <a:pt x="124674" y="275985"/>
                    <a:pt x="126326" y="266717"/>
                    <a:pt x="128421" y="257610"/>
                  </a:cubicBezTo>
                  <a:cubicBezTo>
                    <a:pt x="131645" y="252211"/>
                    <a:pt x="127454" y="246690"/>
                    <a:pt x="128583" y="241250"/>
                  </a:cubicBezTo>
                  <a:cubicBezTo>
                    <a:pt x="131202" y="222311"/>
                    <a:pt x="132572" y="203170"/>
                    <a:pt x="137286" y="184553"/>
                  </a:cubicBezTo>
                  <a:cubicBezTo>
                    <a:pt x="143653" y="153525"/>
                    <a:pt x="161384" y="133176"/>
                    <a:pt x="189913" y="117984"/>
                  </a:cubicBezTo>
                  <a:cubicBezTo>
                    <a:pt x="248423" y="86795"/>
                    <a:pt x="305724" y="53349"/>
                    <a:pt x="364033" y="21757"/>
                  </a:cubicBezTo>
                  <a:cubicBezTo>
                    <a:pt x="386397" y="9628"/>
                    <a:pt x="388734" y="10958"/>
                    <a:pt x="404772" y="31912"/>
                  </a:cubicBezTo>
                  <a:cubicBezTo>
                    <a:pt x="441401" y="89334"/>
                    <a:pt x="480650" y="145023"/>
                    <a:pt x="517400" y="202364"/>
                  </a:cubicBezTo>
                  <a:cubicBezTo>
                    <a:pt x="526708" y="216831"/>
                    <a:pt x="532430" y="215662"/>
                    <a:pt x="542061" y="202807"/>
                  </a:cubicBezTo>
                  <a:cubicBezTo>
                    <a:pt x="589772" y="139019"/>
                    <a:pt x="638207" y="75714"/>
                    <a:pt x="687208" y="12852"/>
                  </a:cubicBezTo>
                  <a:cubicBezTo>
                    <a:pt x="696838" y="-2421"/>
                    <a:pt x="710579" y="-1655"/>
                    <a:pt x="725449" y="2818"/>
                  </a:cubicBezTo>
                  <a:cubicBezTo>
                    <a:pt x="789076" y="22079"/>
                    <a:pt x="851011" y="45935"/>
                    <a:pt x="912140" y="72006"/>
                  </a:cubicBezTo>
                  <a:cubicBezTo>
                    <a:pt x="946755" y="86755"/>
                    <a:pt x="980241" y="103478"/>
                    <a:pt x="1010826" y="125600"/>
                  </a:cubicBezTo>
                  <a:cubicBezTo>
                    <a:pt x="1015782" y="129388"/>
                    <a:pt x="1020900" y="133055"/>
                    <a:pt x="1026098" y="136520"/>
                  </a:cubicBezTo>
                  <a:cubicBezTo>
                    <a:pt x="1040484" y="150543"/>
                    <a:pt x="1058415" y="162350"/>
                    <a:pt x="1058174" y="185923"/>
                  </a:cubicBezTo>
                  <a:close/>
                </a:path>
              </a:pathLst>
            </a:custGeom>
            <a:solidFill>
              <a:schemeClr val="accent1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7BE971-26AC-4463-B256-A136AE2B806A}"/>
                </a:ext>
              </a:extLst>
            </p:cNvPr>
            <p:cNvSpPr/>
            <p:nvPr/>
          </p:nvSpPr>
          <p:spPr>
            <a:xfrm>
              <a:off x="10833055" y="3060141"/>
              <a:ext cx="942606" cy="768064"/>
            </a:xfrm>
            <a:custGeom>
              <a:avLst/>
              <a:gdLst>
                <a:gd name="connsiteX0" fmla="*/ 27454 w 942606"/>
                <a:gd name="connsiteY0" fmla="*/ 450512 h 768064"/>
                <a:gd name="connsiteX1" fmla="*/ 1343 w 942606"/>
                <a:gd name="connsiteY1" fmla="*/ 265714 h 768064"/>
                <a:gd name="connsiteX2" fmla="*/ 7750 w 942606"/>
                <a:gd name="connsiteY2" fmla="*/ 246573 h 768064"/>
                <a:gd name="connsiteX3" fmla="*/ 137423 w 942606"/>
                <a:gd name="connsiteY3" fmla="*/ 20955 h 768064"/>
                <a:gd name="connsiteX4" fmla="*/ 172803 w 942606"/>
                <a:gd name="connsiteY4" fmla="*/ 14790 h 768064"/>
                <a:gd name="connsiteX5" fmla="*/ 421712 w 942606"/>
                <a:gd name="connsiteY5" fmla="*/ 149862 h 768064"/>
                <a:gd name="connsiteX6" fmla="*/ 686739 w 942606"/>
                <a:gd name="connsiteY6" fmla="*/ 196243 h 768064"/>
                <a:gd name="connsiteX7" fmla="*/ 822779 w 942606"/>
                <a:gd name="connsiteY7" fmla="*/ 233275 h 768064"/>
                <a:gd name="connsiteX8" fmla="*/ 861221 w 942606"/>
                <a:gd name="connsiteY8" fmla="*/ 236499 h 768064"/>
                <a:gd name="connsiteX9" fmla="*/ 914493 w 942606"/>
                <a:gd name="connsiteY9" fmla="*/ 240771 h 768064"/>
                <a:gd name="connsiteX10" fmla="*/ 919812 w 942606"/>
                <a:gd name="connsiteY10" fmla="*/ 260999 h 768064"/>
                <a:gd name="connsiteX11" fmla="*/ 933069 w 942606"/>
                <a:gd name="connsiteY11" fmla="*/ 355937 h 768064"/>
                <a:gd name="connsiteX12" fmla="*/ 900309 w 942606"/>
                <a:gd name="connsiteY12" fmla="*/ 403244 h 768064"/>
                <a:gd name="connsiteX13" fmla="*/ 823867 w 942606"/>
                <a:gd name="connsiteY13" fmla="*/ 493185 h 768064"/>
                <a:gd name="connsiteX14" fmla="*/ 597927 w 942606"/>
                <a:gd name="connsiteY14" fmla="*/ 699622 h 768064"/>
                <a:gd name="connsiteX15" fmla="*/ 574877 w 942606"/>
                <a:gd name="connsiteY15" fmla="*/ 711792 h 768064"/>
                <a:gd name="connsiteX16" fmla="*/ 426225 w 942606"/>
                <a:gd name="connsiteY16" fmla="*/ 765305 h 768064"/>
                <a:gd name="connsiteX17" fmla="*/ 379280 w 942606"/>
                <a:gd name="connsiteY17" fmla="*/ 764016 h 768064"/>
                <a:gd name="connsiteX18" fmla="*/ 298970 w 942606"/>
                <a:gd name="connsiteY18" fmla="*/ 737743 h 768064"/>
                <a:gd name="connsiteX19" fmla="*/ 61787 w 942606"/>
                <a:gd name="connsiteY19" fmla="*/ 541299 h 768064"/>
                <a:gd name="connsiteX20" fmla="*/ 27454 w 942606"/>
                <a:gd name="connsiteY20" fmla="*/ 450512 h 76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2606" h="768064">
                  <a:moveTo>
                    <a:pt x="27454" y="450512"/>
                  </a:moveTo>
                  <a:cubicBezTo>
                    <a:pt x="13351" y="389665"/>
                    <a:pt x="3680" y="328213"/>
                    <a:pt x="1343" y="265714"/>
                  </a:cubicBezTo>
                  <a:cubicBezTo>
                    <a:pt x="-2768" y="257252"/>
                    <a:pt x="3478" y="252013"/>
                    <a:pt x="7750" y="246573"/>
                  </a:cubicBezTo>
                  <a:cubicBezTo>
                    <a:pt x="61666" y="177506"/>
                    <a:pt x="100874" y="99976"/>
                    <a:pt x="137423" y="20955"/>
                  </a:cubicBezTo>
                  <a:cubicBezTo>
                    <a:pt x="149592" y="-5318"/>
                    <a:pt x="152977" y="-6325"/>
                    <a:pt x="172803" y="14790"/>
                  </a:cubicBezTo>
                  <a:cubicBezTo>
                    <a:pt x="240903" y="87283"/>
                    <a:pt x="328708" y="123670"/>
                    <a:pt x="421712" y="149862"/>
                  </a:cubicBezTo>
                  <a:cubicBezTo>
                    <a:pt x="508429" y="174282"/>
                    <a:pt x="597403" y="186129"/>
                    <a:pt x="686739" y="196243"/>
                  </a:cubicBezTo>
                  <a:cubicBezTo>
                    <a:pt x="733684" y="201562"/>
                    <a:pt x="777164" y="221831"/>
                    <a:pt x="822779" y="233275"/>
                  </a:cubicBezTo>
                  <a:cubicBezTo>
                    <a:pt x="835593" y="236499"/>
                    <a:pt x="848085" y="239642"/>
                    <a:pt x="861221" y="236499"/>
                  </a:cubicBezTo>
                  <a:cubicBezTo>
                    <a:pt x="879475" y="232187"/>
                    <a:pt x="896158" y="246493"/>
                    <a:pt x="914493" y="240771"/>
                  </a:cubicBezTo>
                  <a:cubicBezTo>
                    <a:pt x="917112" y="247298"/>
                    <a:pt x="913526" y="255237"/>
                    <a:pt x="919812" y="260999"/>
                  </a:cubicBezTo>
                  <a:cubicBezTo>
                    <a:pt x="950356" y="288924"/>
                    <a:pt x="945239" y="321967"/>
                    <a:pt x="933069" y="355937"/>
                  </a:cubicBezTo>
                  <a:cubicBezTo>
                    <a:pt x="933875" y="379752"/>
                    <a:pt x="916387" y="394621"/>
                    <a:pt x="900309" y="403244"/>
                  </a:cubicBezTo>
                  <a:cubicBezTo>
                    <a:pt x="862068" y="423755"/>
                    <a:pt x="843773" y="457443"/>
                    <a:pt x="823867" y="493185"/>
                  </a:cubicBezTo>
                  <a:cubicBezTo>
                    <a:pt x="771804" y="586632"/>
                    <a:pt x="691897" y="651227"/>
                    <a:pt x="597927" y="699622"/>
                  </a:cubicBezTo>
                  <a:cubicBezTo>
                    <a:pt x="590190" y="703612"/>
                    <a:pt x="582493" y="707601"/>
                    <a:pt x="574877" y="711792"/>
                  </a:cubicBezTo>
                  <a:cubicBezTo>
                    <a:pt x="527287" y="735123"/>
                    <a:pt x="477683" y="752692"/>
                    <a:pt x="426225" y="765305"/>
                  </a:cubicBezTo>
                  <a:cubicBezTo>
                    <a:pt x="410308" y="769214"/>
                    <a:pt x="394834" y="769133"/>
                    <a:pt x="379280" y="764016"/>
                  </a:cubicBezTo>
                  <a:cubicBezTo>
                    <a:pt x="352523" y="755231"/>
                    <a:pt x="324920" y="748985"/>
                    <a:pt x="298970" y="737743"/>
                  </a:cubicBezTo>
                  <a:cubicBezTo>
                    <a:pt x="197947" y="698776"/>
                    <a:pt x="114051" y="638936"/>
                    <a:pt x="61787" y="541299"/>
                  </a:cubicBezTo>
                  <a:cubicBezTo>
                    <a:pt x="46515" y="512648"/>
                    <a:pt x="31363" y="483635"/>
                    <a:pt x="27454" y="450512"/>
                  </a:cubicBezTo>
                  <a:close/>
                </a:path>
              </a:pathLst>
            </a:custGeom>
            <a:solidFill>
              <a:srgbClr val="FDCCA2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7C52D00-2B5C-4A19-880C-4F1B5E90493B}"/>
                </a:ext>
              </a:extLst>
            </p:cNvPr>
            <p:cNvSpPr/>
            <p:nvPr/>
          </p:nvSpPr>
          <p:spPr>
            <a:xfrm>
              <a:off x="10415371" y="4741612"/>
              <a:ext cx="844701" cy="780324"/>
            </a:xfrm>
            <a:custGeom>
              <a:avLst/>
              <a:gdLst>
                <a:gd name="connsiteX0" fmla="*/ 549787 w 844701"/>
                <a:gd name="connsiteY0" fmla="*/ 713691 h 780324"/>
                <a:gd name="connsiteX1" fmla="*/ 462505 w 844701"/>
                <a:gd name="connsiteY1" fmla="*/ 778850 h 780324"/>
                <a:gd name="connsiteX2" fmla="*/ 350684 w 844701"/>
                <a:gd name="connsiteY2" fmla="*/ 777440 h 780324"/>
                <a:gd name="connsiteX3" fmla="*/ 198848 w 844701"/>
                <a:gd name="connsiteY3" fmla="*/ 778367 h 780324"/>
                <a:gd name="connsiteX4" fmla="*/ 156215 w 844701"/>
                <a:gd name="connsiteY4" fmla="*/ 744196 h 780324"/>
                <a:gd name="connsiteX5" fmla="*/ 126597 w 844701"/>
                <a:gd name="connsiteY5" fmla="*/ 718970 h 780324"/>
                <a:gd name="connsiteX6" fmla="*/ 101976 w 844701"/>
                <a:gd name="connsiteY6" fmla="*/ 665618 h 780324"/>
                <a:gd name="connsiteX7" fmla="*/ 79974 w 844701"/>
                <a:gd name="connsiteY7" fmla="*/ 590668 h 780324"/>
                <a:gd name="connsiteX8" fmla="*/ 26502 w 844701"/>
                <a:gd name="connsiteY8" fmla="*/ 506126 h 780324"/>
                <a:gd name="connsiteX9" fmla="*/ 1760 w 844701"/>
                <a:gd name="connsiteY9" fmla="*/ 457247 h 780324"/>
                <a:gd name="connsiteX10" fmla="*/ 1357 w 844701"/>
                <a:gd name="connsiteY10" fmla="*/ 449671 h 780324"/>
                <a:gd name="connsiteX11" fmla="*/ 56925 w 844701"/>
                <a:gd name="connsiteY11" fmla="*/ 306580 h 780324"/>
                <a:gd name="connsiteX12" fmla="*/ 77396 w 844701"/>
                <a:gd name="connsiteY12" fmla="*/ 275028 h 780324"/>
                <a:gd name="connsiteX13" fmla="*/ 133044 w 844701"/>
                <a:gd name="connsiteY13" fmla="*/ 212932 h 780324"/>
                <a:gd name="connsiteX14" fmla="*/ 155489 w 844701"/>
                <a:gd name="connsiteY14" fmla="*/ 234409 h 780324"/>
                <a:gd name="connsiteX15" fmla="*/ 247244 w 844701"/>
                <a:gd name="connsiteY15" fmla="*/ 314357 h 780324"/>
                <a:gd name="connsiteX16" fmla="*/ 241884 w 844701"/>
                <a:gd name="connsiteY16" fmla="*/ 263302 h 780324"/>
                <a:gd name="connsiteX17" fmla="*/ 240514 w 844701"/>
                <a:gd name="connsiteY17" fmla="*/ 226552 h 780324"/>
                <a:gd name="connsiteX18" fmla="*/ 247365 w 844701"/>
                <a:gd name="connsiteY18" fmla="*/ 214221 h 780324"/>
                <a:gd name="connsiteX19" fmla="*/ 259655 w 844701"/>
                <a:gd name="connsiteY19" fmla="*/ 221515 h 780324"/>
                <a:gd name="connsiteX20" fmla="*/ 297614 w 844701"/>
                <a:gd name="connsiteY20" fmla="*/ 268742 h 780324"/>
                <a:gd name="connsiteX21" fmla="*/ 336097 w 844701"/>
                <a:gd name="connsiteY21" fmla="*/ 286109 h 780324"/>
                <a:gd name="connsiteX22" fmla="*/ 339038 w 844701"/>
                <a:gd name="connsiteY22" fmla="*/ 248433 h 780324"/>
                <a:gd name="connsiteX23" fmla="*/ 332671 w 844701"/>
                <a:gd name="connsiteY23" fmla="*/ 207693 h 780324"/>
                <a:gd name="connsiteX24" fmla="*/ 338232 w 844701"/>
                <a:gd name="connsiteY24" fmla="*/ 192622 h 780324"/>
                <a:gd name="connsiteX25" fmla="*/ 350361 w 844701"/>
                <a:gd name="connsiteY25" fmla="*/ 199876 h 780324"/>
                <a:gd name="connsiteX26" fmla="*/ 371557 w 844701"/>
                <a:gd name="connsiteY26" fmla="*/ 224497 h 780324"/>
                <a:gd name="connsiteX27" fmla="*/ 391222 w 844701"/>
                <a:gd name="connsiteY27" fmla="*/ 217646 h 780324"/>
                <a:gd name="connsiteX28" fmla="*/ 417736 w 844701"/>
                <a:gd name="connsiteY28" fmla="*/ 105905 h 780324"/>
                <a:gd name="connsiteX29" fmla="*/ 411531 w 844701"/>
                <a:gd name="connsiteY29" fmla="*/ 21565 h 780324"/>
                <a:gd name="connsiteX30" fmla="*/ 410241 w 844701"/>
                <a:gd name="connsiteY30" fmla="*/ 9114 h 780324"/>
                <a:gd name="connsiteX31" fmla="*/ 435709 w 844701"/>
                <a:gd name="connsiteY31" fmla="*/ 249 h 780324"/>
                <a:gd name="connsiteX32" fmla="*/ 553051 w 844701"/>
                <a:gd name="connsiteY32" fmla="*/ 7 h 780324"/>
                <a:gd name="connsiteX33" fmla="*/ 576423 w 844701"/>
                <a:gd name="connsiteY33" fmla="*/ 11854 h 780324"/>
                <a:gd name="connsiteX34" fmla="*/ 646296 w 844701"/>
                <a:gd name="connsiteY34" fmla="*/ 100385 h 780324"/>
                <a:gd name="connsiteX35" fmla="*/ 705894 w 844701"/>
                <a:gd name="connsiteY35" fmla="*/ 148337 h 780324"/>
                <a:gd name="connsiteX36" fmla="*/ 728984 w 844701"/>
                <a:gd name="connsiteY36" fmla="*/ 174207 h 780324"/>
                <a:gd name="connsiteX37" fmla="*/ 808004 w 844701"/>
                <a:gd name="connsiteY37" fmla="*/ 349374 h 780324"/>
                <a:gd name="connsiteX38" fmla="*/ 834761 w 844701"/>
                <a:gd name="connsiteY38" fmla="*/ 385883 h 780324"/>
                <a:gd name="connsiteX39" fmla="*/ 838186 w 844701"/>
                <a:gd name="connsiteY39" fmla="*/ 419409 h 780324"/>
                <a:gd name="connsiteX40" fmla="*/ 778024 w 844701"/>
                <a:gd name="connsiteY40" fmla="*/ 478241 h 780324"/>
                <a:gd name="connsiteX41" fmla="*/ 663543 w 844701"/>
                <a:gd name="connsiteY41" fmla="*/ 603038 h 780324"/>
                <a:gd name="connsiteX42" fmla="*/ 631669 w 844701"/>
                <a:gd name="connsiteY42" fmla="*/ 649459 h 780324"/>
                <a:gd name="connsiteX43" fmla="*/ 549787 w 844701"/>
                <a:gd name="connsiteY43" fmla="*/ 713691 h 78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44701" h="780324">
                  <a:moveTo>
                    <a:pt x="549787" y="713691"/>
                  </a:moveTo>
                  <a:cubicBezTo>
                    <a:pt x="520693" y="735411"/>
                    <a:pt x="491599" y="757131"/>
                    <a:pt x="462505" y="778850"/>
                  </a:cubicBezTo>
                  <a:cubicBezTo>
                    <a:pt x="425312" y="772081"/>
                    <a:pt x="387877" y="774216"/>
                    <a:pt x="350684" y="777440"/>
                  </a:cubicBezTo>
                  <a:cubicBezTo>
                    <a:pt x="300032" y="781832"/>
                    <a:pt x="249299" y="780422"/>
                    <a:pt x="198848" y="778367"/>
                  </a:cubicBezTo>
                  <a:cubicBezTo>
                    <a:pt x="181360" y="777641"/>
                    <a:pt x="171608" y="754753"/>
                    <a:pt x="156215" y="744196"/>
                  </a:cubicBezTo>
                  <a:cubicBezTo>
                    <a:pt x="145657" y="736983"/>
                    <a:pt x="137396" y="726506"/>
                    <a:pt x="126597" y="718970"/>
                  </a:cubicBezTo>
                  <a:cubicBezTo>
                    <a:pt x="108424" y="706237"/>
                    <a:pt x="96496" y="689353"/>
                    <a:pt x="101976" y="665618"/>
                  </a:cubicBezTo>
                  <a:cubicBezTo>
                    <a:pt x="108746" y="636283"/>
                    <a:pt x="93514" y="613556"/>
                    <a:pt x="79974" y="590668"/>
                  </a:cubicBezTo>
                  <a:cubicBezTo>
                    <a:pt x="63010" y="561977"/>
                    <a:pt x="44836" y="533931"/>
                    <a:pt x="26502" y="506126"/>
                  </a:cubicBezTo>
                  <a:cubicBezTo>
                    <a:pt x="16347" y="490693"/>
                    <a:pt x="16025" y="470464"/>
                    <a:pt x="1760" y="457247"/>
                  </a:cubicBezTo>
                  <a:cubicBezTo>
                    <a:pt x="-577" y="455071"/>
                    <a:pt x="-457" y="452694"/>
                    <a:pt x="1357" y="449671"/>
                  </a:cubicBezTo>
                  <a:cubicBezTo>
                    <a:pt x="28275" y="405225"/>
                    <a:pt x="44715" y="356749"/>
                    <a:pt x="56925" y="306580"/>
                  </a:cubicBezTo>
                  <a:cubicBezTo>
                    <a:pt x="59988" y="293967"/>
                    <a:pt x="68651" y="284457"/>
                    <a:pt x="77396" y="275028"/>
                  </a:cubicBezTo>
                  <a:cubicBezTo>
                    <a:pt x="96254" y="254638"/>
                    <a:pt x="114549" y="233644"/>
                    <a:pt x="133044" y="212932"/>
                  </a:cubicBezTo>
                  <a:cubicBezTo>
                    <a:pt x="146221" y="214100"/>
                    <a:pt x="149566" y="225907"/>
                    <a:pt x="155489" y="234409"/>
                  </a:cubicBezTo>
                  <a:cubicBezTo>
                    <a:pt x="179989" y="269669"/>
                    <a:pt x="211944" y="298158"/>
                    <a:pt x="247244" y="314357"/>
                  </a:cubicBezTo>
                  <a:cubicBezTo>
                    <a:pt x="247365" y="296587"/>
                    <a:pt x="244060" y="279944"/>
                    <a:pt x="241884" y="263302"/>
                  </a:cubicBezTo>
                  <a:cubicBezTo>
                    <a:pt x="240272" y="251052"/>
                    <a:pt x="239184" y="238842"/>
                    <a:pt x="240514" y="226552"/>
                  </a:cubicBezTo>
                  <a:cubicBezTo>
                    <a:pt x="241038" y="221636"/>
                    <a:pt x="241401" y="215672"/>
                    <a:pt x="247365" y="214221"/>
                  </a:cubicBezTo>
                  <a:cubicBezTo>
                    <a:pt x="253127" y="212811"/>
                    <a:pt x="256754" y="217525"/>
                    <a:pt x="259655" y="221515"/>
                  </a:cubicBezTo>
                  <a:cubicBezTo>
                    <a:pt x="271542" y="237875"/>
                    <a:pt x="282059" y="255363"/>
                    <a:pt x="297614" y="268742"/>
                  </a:cubicBezTo>
                  <a:cubicBezTo>
                    <a:pt x="308856" y="278413"/>
                    <a:pt x="319978" y="294612"/>
                    <a:pt x="336097" y="286109"/>
                  </a:cubicBezTo>
                  <a:cubicBezTo>
                    <a:pt x="351530" y="277929"/>
                    <a:pt x="340731" y="261206"/>
                    <a:pt x="339038" y="248433"/>
                  </a:cubicBezTo>
                  <a:cubicBezTo>
                    <a:pt x="337225" y="234853"/>
                    <a:pt x="334525" y="221313"/>
                    <a:pt x="332671" y="207693"/>
                  </a:cubicBezTo>
                  <a:cubicBezTo>
                    <a:pt x="331906" y="201971"/>
                    <a:pt x="331865" y="195000"/>
                    <a:pt x="338232" y="192622"/>
                  </a:cubicBezTo>
                  <a:cubicBezTo>
                    <a:pt x="343592" y="190648"/>
                    <a:pt x="347057" y="196249"/>
                    <a:pt x="350361" y="199876"/>
                  </a:cubicBezTo>
                  <a:cubicBezTo>
                    <a:pt x="357655" y="207895"/>
                    <a:pt x="362974" y="217606"/>
                    <a:pt x="371557" y="224497"/>
                  </a:cubicBezTo>
                  <a:cubicBezTo>
                    <a:pt x="381631" y="232556"/>
                    <a:pt x="390134" y="231186"/>
                    <a:pt x="391222" y="217646"/>
                  </a:cubicBezTo>
                  <a:cubicBezTo>
                    <a:pt x="394405" y="178962"/>
                    <a:pt x="408912" y="143139"/>
                    <a:pt x="417736" y="105905"/>
                  </a:cubicBezTo>
                  <a:cubicBezTo>
                    <a:pt x="424547" y="77214"/>
                    <a:pt x="427045" y="48725"/>
                    <a:pt x="411531" y="21565"/>
                  </a:cubicBezTo>
                  <a:cubicBezTo>
                    <a:pt x="409395" y="17818"/>
                    <a:pt x="408146" y="13506"/>
                    <a:pt x="410241" y="9114"/>
                  </a:cubicBezTo>
                  <a:cubicBezTo>
                    <a:pt x="417172" y="1619"/>
                    <a:pt x="425876" y="168"/>
                    <a:pt x="435709" y="249"/>
                  </a:cubicBezTo>
                  <a:cubicBezTo>
                    <a:pt x="474836" y="531"/>
                    <a:pt x="513964" y="773"/>
                    <a:pt x="553051" y="7"/>
                  </a:cubicBezTo>
                  <a:cubicBezTo>
                    <a:pt x="563850" y="-194"/>
                    <a:pt x="570217" y="3956"/>
                    <a:pt x="576423" y="11854"/>
                  </a:cubicBezTo>
                  <a:cubicBezTo>
                    <a:pt x="599593" y="41472"/>
                    <a:pt x="624375" y="69881"/>
                    <a:pt x="646296" y="100385"/>
                  </a:cubicBezTo>
                  <a:cubicBezTo>
                    <a:pt x="662052" y="122346"/>
                    <a:pt x="681394" y="138505"/>
                    <a:pt x="705894" y="148337"/>
                  </a:cubicBezTo>
                  <a:cubicBezTo>
                    <a:pt x="718507" y="153414"/>
                    <a:pt x="724350" y="162199"/>
                    <a:pt x="728984" y="174207"/>
                  </a:cubicBezTo>
                  <a:cubicBezTo>
                    <a:pt x="752154" y="234007"/>
                    <a:pt x="776775" y="293202"/>
                    <a:pt x="808004" y="349374"/>
                  </a:cubicBezTo>
                  <a:cubicBezTo>
                    <a:pt x="815379" y="362632"/>
                    <a:pt x="822672" y="376494"/>
                    <a:pt x="834761" y="385883"/>
                  </a:cubicBezTo>
                  <a:cubicBezTo>
                    <a:pt x="848502" y="396601"/>
                    <a:pt x="846366" y="406877"/>
                    <a:pt x="838186" y="419409"/>
                  </a:cubicBezTo>
                  <a:cubicBezTo>
                    <a:pt x="822390" y="443506"/>
                    <a:pt x="801678" y="463533"/>
                    <a:pt x="778024" y="478241"/>
                  </a:cubicBezTo>
                  <a:cubicBezTo>
                    <a:pt x="727815" y="509430"/>
                    <a:pt x="695538" y="555811"/>
                    <a:pt x="663543" y="603038"/>
                  </a:cubicBezTo>
                  <a:cubicBezTo>
                    <a:pt x="653025" y="618593"/>
                    <a:pt x="642307" y="633986"/>
                    <a:pt x="631669" y="649459"/>
                  </a:cubicBezTo>
                  <a:cubicBezTo>
                    <a:pt x="609425" y="677425"/>
                    <a:pt x="581016" y="697372"/>
                    <a:pt x="549787" y="713691"/>
                  </a:cubicBezTo>
                  <a:close/>
                </a:path>
              </a:pathLst>
            </a:custGeom>
            <a:solidFill>
              <a:srgbClr val="E0E0DE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117FD6-24B4-43BC-82F9-90BF0C92E937}"/>
                </a:ext>
              </a:extLst>
            </p:cNvPr>
            <p:cNvSpPr/>
            <p:nvPr/>
          </p:nvSpPr>
          <p:spPr>
            <a:xfrm>
              <a:off x="10504419" y="4707730"/>
              <a:ext cx="340027" cy="358998"/>
            </a:xfrm>
            <a:custGeom>
              <a:avLst/>
              <a:gdLst>
                <a:gd name="connsiteX0" fmla="*/ 321073 w 340027"/>
                <a:gd name="connsiteY0" fmla="*/ 42956 h 358998"/>
                <a:gd name="connsiteX1" fmla="*/ 329575 w 340027"/>
                <a:gd name="connsiteY1" fmla="*/ 159089 h 358998"/>
                <a:gd name="connsiteX2" fmla="*/ 308299 w 340027"/>
                <a:gd name="connsiteY2" fmla="*/ 256163 h 358998"/>
                <a:gd name="connsiteX3" fmla="*/ 283154 w 340027"/>
                <a:gd name="connsiteY3" fmla="*/ 266277 h 358998"/>
                <a:gd name="connsiteX4" fmla="*/ 246404 w 340027"/>
                <a:gd name="connsiteY4" fmla="*/ 226021 h 358998"/>
                <a:gd name="connsiteX5" fmla="*/ 258694 w 340027"/>
                <a:gd name="connsiteY5" fmla="*/ 296902 h 358998"/>
                <a:gd name="connsiteX6" fmla="*/ 251441 w 340027"/>
                <a:gd name="connsiteY6" fmla="*/ 328454 h 358998"/>
                <a:gd name="connsiteX7" fmla="*/ 221501 w 340027"/>
                <a:gd name="connsiteY7" fmla="*/ 321523 h 358998"/>
                <a:gd name="connsiteX8" fmla="*/ 173186 w 340027"/>
                <a:gd name="connsiteY8" fmla="*/ 269218 h 358998"/>
                <a:gd name="connsiteX9" fmla="*/ 158075 w 340027"/>
                <a:gd name="connsiteY9" fmla="*/ 245806 h 358998"/>
                <a:gd name="connsiteX10" fmla="*/ 165731 w 340027"/>
                <a:gd name="connsiteY10" fmla="*/ 358998 h 358998"/>
                <a:gd name="connsiteX11" fmla="*/ 69262 w 340027"/>
                <a:gd name="connsiteY11" fmla="*/ 282033 h 358998"/>
                <a:gd name="connsiteX12" fmla="*/ 43996 w 340027"/>
                <a:gd name="connsiteY12" fmla="*/ 246854 h 358998"/>
                <a:gd name="connsiteX13" fmla="*/ 1444 w 340027"/>
                <a:gd name="connsiteY13" fmla="*/ 133622 h 358998"/>
                <a:gd name="connsiteX14" fmla="*/ 16192 w 340027"/>
                <a:gd name="connsiteY14" fmla="*/ 106704 h 358998"/>
                <a:gd name="connsiteX15" fmla="*/ 84051 w 340027"/>
                <a:gd name="connsiteY15" fmla="*/ 73823 h 358998"/>
                <a:gd name="connsiteX16" fmla="*/ 115240 w 340027"/>
                <a:gd name="connsiteY16" fmla="*/ 33164 h 358998"/>
                <a:gd name="connsiteX17" fmla="*/ 158034 w 340027"/>
                <a:gd name="connsiteY17" fmla="*/ 4030 h 358998"/>
                <a:gd name="connsiteX18" fmla="*/ 198774 w 340027"/>
                <a:gd name="connsiteY18" fmla="*/ 7656 h 358998"/>
                <a:gd name="connsiteX19" fmla="*/ 216585 w 340027"/>
                <a:gd name="connsiteY19" fmla="*/ 0 h 358998"/>
                <a:gd name="connsiteX20" fmla="*/ 227706 w 340027"/>
                <a:gd name="connsiteY20" fmla="*/ 12049 h 358998"/>
                <a:gd name="connsiteX21" fmla="*/ 321073 w 340027"/>
                <a:gd name="connsiteY21" fmla="*/ 42956 h 35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0027" h="358998">
                  <a:moveTo>
                    <a:pt x="321073" y="42956"/>
                  </a:moveTo>
                  <a:cubicBezTo>
                    <a:pt x="348958" y="79827"/>
                    <a:pt x="340898" y="119559"/>
                    <a:pt x="329575" y="159089"/>
                  </a:cubicBezTo>
                  <a:cubicBezTo>
                    <a:pt x="320388" y="191044"/>
                    <a:pt x="309467" y="222314"/>
                    <a:pt x="308299" y="256163"/>
                  </a:cubicBezTo>
                  <a:cubicBezTo>
                    <a:pt x="307735" y="272885"/>
                    <a:pt x="295847" y="277560"/>
                    <a:pt x="283154" y="266277"/>
                  </a:cubicBezTo>
                  <a:cubicBezTo>
                    <a:pt x="270904" y="255437"/>
                    <a:pt x="260870" y="242099"/>
                    <a:pt x="246404" y="226021"/>
                  </a:cubicBezTo>
                  <a:cubicBezTo>
                    <a:pt x="250998" y="252536"/>
                    <a:pt x="254866" y="274699"/>
                    <a:pt x="258694" y="296902"/>
                  </a:cubicBezTo>
                  <a:cubicBezTo>
                    <a:pt x="260709" y="308507"/>
                    <a:pt x="263328" y="321120"/>
                    <a:pt x="251441" y="328454"/>
                  </a:cubicBezTo>
                  <a:cubicBezTo>
                    <a:pt x="240480" y="335224"/>
                    <a:pt x="230165" y="327728"/>
                    <a:pt x="221501" y="321523"/>
                  </a:cubicBezTo>
                  <a:cubicBezTo>
                    <a:pt x="201917" y="307459"/>
                    <a:pt x="185960" y="289729"/>
                    <a:pt x="173186" y="269218"/>
                  </a:cubicBezTo>
                  <a:cubicBezTo>
                    <a:pt x="169116" y="262691"/>
                    <a:pt x="164845" y="256283"/>
                    <a:pt x="158075" y="245806"/>
                  </a:cubicBezTo>
                  <a:cubicBezTo>
                    <a:pt x="152433" y="286385"/>
                    <a:pt x="164562" y="321160"/>
                    <a:pt x="165731" y="358998"/>
                  </a:cubicBezTo>
                  <a:cubicBezTo>
                    <a:pt x="124629" y="341993"/>
                    <a:pt x="94931" y="314471"/>
                    <a:pt x="69262" y="282033"/>
                  </a:cubicBezTo>
                  <a:cubicBezTo>
                    <a:pt x="60316" y="270709"/>
                    <a:pt x="52378" y="258580"/>
                    <a:pt x="43996" y="246854"/>
                  </a:cubicBezTo>
                  <a:cubicBezTo>
                    <a:pt x="26629" y="210306"/>
                    <a:pt x="10913" y="173233"/>
                    <a:pt x="1444" y="133622"/>
                  </a:cubicBezTo>
                  <a:cubicBezTo>
                    <a:pt x="-2062" y="118994"/>
                    <a:pt x="74" y="111056"/>
                    <a:pt x="16192" y="106704"/>
                  </a:cubicBezTo>
                  <a:cubicBezTo>
                    <a:pt x="40652" y="100136"/>
                    <a:pt x="63782" y="89417"/>
                    <a:pt x="84051" y="73823"/>
                  </a:cubicBezTo>
                  <a:cubicBezTo>
                    <a:pt x="97913" y="63184"/>
                    <a:pt x="109760" y="50531"/>
                    <a:pt x="115240" y="33164"/>
                  </a:cubicBezTo>
                  <a:cubicBezTo>
                    <a:pt x="121849" y="12250"/>
                    <a:pt x="136919" y="3546"/>
                    <a:pt x="158034" y="4030"/>
                  </a:cubicBezTo>
                  <a:cubicBezTo>
                    <a:pt x="171695" y="4352"/>
                    <a:pt x="185557" y="2216"/>
                    <a:pt x="198774" y="7656"/>
                  </a:cubicBezTo>
                  <a:cubicBezTo>
                    <a:pt x="207317" y="11162"/>
                    <a:pt x="212192" y="6085"/>
                    <a:pt x="216585" y="0"/>
                  </a:cubicBezTo>
                  <a:cubicBezTo>
                    <a:pt x="216464" y="7535"/>
                    <a:pt x="219285" y="11767"/>
                    <a:pt x="227706" y="12049"/>
                  </a:cubicBezTo>
                  <a:cubicBezTo>
                    <a:pt x="261757" y="13096"/>
                    <a:pt x="292664" y="24299"/>
                    <a:pt x="321073" y="42956"/>
                  </a:cubicBezTo>
                  <a:close/>
                </a:path>
              </a:pathLst>
            </a:custGeom>
            <a:solidFill>
              <a:srgbClr val="FDC28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27D5C9-5E2C-46A5-A225-C7F9591A16EA}"/>
                </a:ext>
              </a:extLst>
            </p:cNvPr>
            <p:cNvSpPr/>
            <p:nvPr/>
          </p:nvSpPr>
          <p:spPr>
            <a:xfrm>
              <a:off x="11922876" y="6204851"/>
              <a:ext cx="67218" cy="379428"/>
            </a:xfrm>
            <a:custGeom>
              <a:avLst/>
              <a:gdLst>
                <a:gd name="connsiteX0" fmla="*/ 8744 w 67218"/>
                <a:gd name="connsiteY0" fmla="*/ 379428 h 379428"/>
                <a:gd name="connsiteX1" fmla="*/ 0 w 67218"/>
                <a:gd name="connsiteY1" fmla="*/ 364519 h 379428"/>
                <a:gd name="connsiteX2" fmla="*/ 282 w 67218"/>
                <a:gd name="connsiteY2" fmla="*/ 7777 h 379428"/>
                <a:gd name="connsiteX3" fmla="*/ 3345 w 67218"/>
                <a:gd name="connsiteY3" fmla="*/ 0 h 379428"/>
                <a:gd name="connsiteX4" fmla="*/ 50572 w 67218"/>
                <a:gd name="connsiteY4" fmla="*/ 77691 h 379428"/>
                <a:gd name="connsiteX5" fmla="*/ 59195 w 67218"/>
                <a:gd name="connsiteY5" fmla="*/ 312819 h 379428"/>
                <a:gd name="connsiteX6" fmla="*/ 8744 w 67218"/>
                <a:gd name="connsiteY6" fmla="*/ 379428 h 3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18" h="379428">
                  <a:moveTo>
                    <a:pt x="8744" y="379428"/>
                  </a:moveTo>
                  <a:cubicBezTo>
                    <a:pt x="81" y="377816"/>
                    <a:pt x="0" y="371369"/>
                    <a:pt x="0" y="364519"/>
                  </a:cubicBezTo>
                  <a:cubicBezTo>
                    <a:pt x="81" y="245605"/>
                    <a:pt x="81" y="126691"/>
                    <a:pt x="282" y="7777"/>
                  </a:cubicBezTo>
                  <a:cubicBezTo>
                    <a:pt x="282" y="5198"/>
                    <a:pt x="2297" y="2579"/>
                    <a:pt x="3345" y="0"/>
                  </a:cubicBezTo>
                  <a:cubicBezTo>
                    <a:pt x="32801" y="17529"/>
                    <a:pt x="42915" y="47590"/>
                    <a:pt x="50572" y="77691"/>
                  </a:cubicBezTo>
                  <a:cubicBezTo>
                    <a:pt x="70276" y="155261"/>
                    <a:pt x="71606" y="234000"/>
                    <a:pt x="59195" y="312819"/>
                  </a:cubicBezTo>
                  <a:cubicBezTo>
                    <a:pt x="54400" y="343081"/>
                    <a:pt x="43036" y="370523"/>
                    <a:pt x="8744" y="379428"/>
                  </a:cubicBezTo>
                  <a:close/>
                </a:path>
              </a:pathLst>
            </a:custGeom>
            <a:solidFill>
              <a:srgbClr val="C2982E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C4389D-8CA1-4B67-A9F8-CBC03117BBD0}"/>
                </a:ext>
              </a:extLst>
            </p:cNvPr>
            <p:cNvSpPr/>
            <p:nvPr/>
          </p:nvSpPr>
          <p:spPr>
            <a:xfrm>
              <a:off x="11381498" y="5394246"/>
              <a:ext cx="348521" cy="62060"/>
            </a:xfrm>
            <a:custGeom>
              <a:avLst/>
              <a:gdLst>
                <a:gd name="connsiteX0" fmla="*/ 348521 w 348521"/>
                <a:gd name="connsiteY0" fmla="*/ 61541 h 62060"/>
                <a:gd name="connsiteX1" fmla="*/ 13862 w 348521"/>
                <a:gd name="connsiteY1" fmla="*/ 61985 h 62060"/>
                <a:gd name="connsiteX2" fmla="*/ 0 w 348521"/>
                <a:gd name="connsiteY2" fmla="*/ 57995 h 62060"/>
                <a:gd name="connsiteX3" fmla="*/ 114844 w 348521"/>
                <a:gd name="connsiteY3" fmla="*/ 855 h 62060"/>
                <a:gd name="connsiteX4" fmla="*/ 344371 w 348521"/>
                <a:gd name="connsiteY4" fmla="*/ 5852 h 62060"/>
                <a:gd name="connsiteX5" fmla="*/ 348521 w 348521"/>
                <a:gd name="connsiteY5" fmla="*/ 61541 h 6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521" h="62060">
                  <a:moveTo>
                    <a:pt x="348521" y="61541"/>
                  </a:moveTo>
                  <a:cubicBezTo>
                    <a:pt x="236981" y="61703"/>
                    <a:pt x="125401" y="61864"/>
                    <a:pt x="13862" y="61985"/>
                  </a:cubicBezTo>
                  <a:cubicBezTo>
                    <a:pt x="8946" y="61985"/>
                    <a:pt x="3546" y="62952"/>
                    <a:pt x="0" y="57995"/>
                  </a:cubicBezTo>
                  <a:cubicBezTo>
                    <a:pt x="23130" y="8310"/>
                    <a:pt x="61572" y="-3577"/>
                    <a:pt x="114844" y="855"/>
                  </a:cubicBezTo>
                  <a:cubicBezTo>
                    <a:pt x="190963" y="7182"/>
                    <a:pt x="267808" y="4603"/>
                    <a:pt x="344371" y="5852"/>
                  </a:cubicBezTo>
                  <a:cubicBezTo>
                    <a:pt x="345781" y="24429"/>
                    <a:pt x="347151" y="42965"/>
                    <a:pt x="348521" y="61541"/>
                  </a:cubicBezTo>
                  <a:close/>
                </a:path>
              </a:pathLst>
            </a:custGeom>
            <a:solidFill>
              <a:srgbClr val="202E5F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0887D89-C41E-4B70-A8E3-34249CA159BF}"/>
                </a:ext>
              </a:extLst>
            </p:cNvPr>
            <p:cNvSpPr/>
            <p:nvPr/>
          </p:nvSpPr>
          <p:spPr>
            <a:xfrm>
              <a:off x="10959629" y="5424339"/>
              <a:ext cx="360174" cy="276691"/>
            </a:xfrm>
            <a:custGeom>
              <a:avLst/>
              <a:gdLst>
                <a:gd name="connsiteX0" fmla="*/ 360175 w 360174"/>
                <a:gd name="connsiteY0" fmla="*/ 92859 h 276691"/>
                <a:gd name="connsiteX1" fmla="*/ 333176 w 360174"/>
                <a:gd name="connsiteY1" fmla="*/ 170993 h 276691"/>
                <a:gd name="connsiteX2" fmla="*/ 285103 w 360174"/>
                <a:gd name="connsiteY2" fmla="*/ 210846 h 276691"/>
                <a:gd name="connsiteX3" fmla="*/ 240818 w 360174"/>
                <a:gd name="connsiteY3" fmla="*/ 259605 h 276691"/>
                <a:gd name="connsiteX4" fmla="*/ 217043 w 360174"/>
                <a:gd name="connsiteY4" fmla="*/ 275521 h 276691"/>
                <a:gd name="connsiteX5" fmla="*/ 190971 w 360174"/>
                <a:gd name="connsiteY5" fmla="*/ 275723 h 276691"/>
                <a:gd name="connsiteX6" fmla="*/ 164900 w 360174"/>
                <a:gd name="connsiteY6" fmla="*/ 244775 h 276691"/>
                <a:gd name="connsiteX7" fmla="*/ 146968 w 360174"/>
                <a:gd name="connsiteY7" fmla="*/ 274957 h 276691"/>
                <a:gd name="connsiteX8" fmla="*/ 114409 w 360174"/>
                <a:gd name="connsiteY8" fmla="*/ 275521 h 276691"/>
                <a:gd name="connsiteX9" fmla="*/ 66376 w 360174"/>
                <a:gd name="connsiteY9" fmla="*/ 226562 h 276691"/>
                <a:gd name="connsiteX10" fmla="*/ 65086 w 360174"/>
                <a:gd name="connsiteY10" fmla="*/ 218946 h 276691"/>
                <a:gd name="connsiteX11" fmla="*/ 30552 w 360174"/>
                <a:gd name="connsiteY11" fmla="*/ 267301 h 276691"/>
                <a:gd name="connsiteX12" fmla="*/ 3796 w 360174"/>
                <a:gd name="connsiteY12" fmla="*/ 274836 h 276691"/>
                <a:gd name="connsiteX13" fmla="*/ 3876 w 360174"/>
                <a:gd name="connsiteY13" fmla="*/ 255655 h 276691"/>
                <a:gd name="connsiteX14" fmla="*/ 69156 w 360174"/>
                <a:gd name="connsiteY14" fmla="*/ 90522 h 276691"/>
                <a:gd name="connsiteX15" fmla="*/ 117068 w 360174"/>
                <a:gd name="connsiteY15" fmla="*/ 32213 h 276691"/>
                <a:gd name="connsiteX16" fmla="*/ 191938 w 360174"/>
                <a:gd name="connsiteY16" fmla="*/ 621 h 276691"/>
                <a:gd name="connsiteX17" fmla="*/ 205438 w 360174"/>
                <a:gd name="connsiteY17" fmla="*/ 14201 h 276691"/>
                <a:gd name="connsiteX18" fmla="*/ 360175 w 360174"/>
                <a:gd name="connsiteY18" fmla="*/ 92859 h 27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0174" h="276691">
                  <a:moveTo>
                    <a:pt x="360175" y="92859"/>
                  </a:moveTo>
                  <a:cubicBezTo>
                    <a:pt x="359570" y="121792"/>
                    <a:pt x="349456" y="147460"/>
                    <a:pt x="333176" y="170993"/>
                  </a:cubicBezTo>
                  <a:cubicBezTo>
                    <a:pt x="319234" y="186789"/>
                    <a:pt x="304687" y="202424"/>
                    <a:pt x="285103" y="210846"/>
                  </a:cubicBezTo>
                  <a:cubicBezTo>
                    <a:pt x="262497" y="220598"/>
                    <a:pt x="247023" y="235588"/>
                    <a:pt x="240818" y="259605"/>
                  </a:cubicBezTo>
                  <a:cubicBezTo>
                    <a:pt x="237634" y="272016"/>
                    <a:pt x="230099" y="277133"/>
                    <a:pt x="217043" y="275521"/>
                  </a:cubicBezTo>
                  <a:cubicBezTo>
                    <a:pt x="208500" y="274474"/>
                    <a:pt x="199595" y="274756"/>
                    <a:pt x="190971" y="275723"/>
                  </a:cubicBezTo>
                  <a:cubicBezTo>
                    <a:pt x="171105" y="277899"/>
                    <a:pt x="155511" y="276207"/>
                    <a:pt x="164900" y="244775"/>
                  </a:cubicBezTo>
                  <a:cubicBezTo>
                    <a:pt x="153577" y="256099"/>
                    <a:pt x="159984" y="272459"/>
                    <a:pt x="146968" y="274957"/>
                  </a:cubicBezTo>
                  <a:cubicBezTo>
                    <a:pt x="136451" y="276972"/>
                    <a:pt x="125289" y="275521"/>
                    <a:pt x="114409" y="275521"/>
                  </a:cubicBezTo>
                  <a:cubicBezTo>
                    <a:pt x="65086" y="275562"/>
                    <a:pt x="65086" y="275562"/>
                    <a:pt x="66376" y="226562"/>
                  </a:cubicBezTo>
                  <a:cubicBezTo>
                    <a:pt x="66416" y="224748"/>
                    <a:pt x="65771" y="222895"/>
                    <a:pt x="65086" y="218946"/>
                  </a:cubicBezTo>
                  <a:cubicBezTo>
                    <a:pt x="52715" y="236112"/>
                    <a:pt x="40747" y="251142"/>
                    <a:pt x="30552" y="267301"/>
                  </a:cubicBezTo>
                  <a:cubicBezTo>
                    <a:pt x="23340" y="278745"/>
                    <a:pt x="11895" y="277617"/>
                    <a:pt x="3796" y="274836"/>
                  </a:cubicBezTo>
                  <a:cubicBezTo>
                    <a:pt x="-3739" y="272217"/>
                    <a:pt x="1942" y="262224"/>
                    <a:pt x="3876" y="255655"/>
                  </a:cubicBezTo>
                  <a:cubicBezTo>
                    <a:pt x="20599" y="198636"/>
                    <a:pt x="42883" y="143793"/>
                    <a:pt x="69156" y="90522"/>
                  </a:cubicBezTo>
                  <a:cubicBezTo>
                    <a:pt x="80600" y="67352"/>
                    <a:pt x="97686" y="48816"/>
                    <a:pt x="117068" y="32213"/>
                  </a:cubicBezTo>
                  <a:cubicBezTo>
                    <a:pt x="137297" y="10413"/>
                    <a:pt x="160991" y="-3126"/>
                    <a:pt x="191938" y="621"/>
                  </a:cubicBezTo>
                  <a:cubicBezTo>
                    <a:pt x="190246" y="11219"/>
                    <a:pt x="199796" y="11300"/>
                    <a:pt x="205438" y="14201"/>
                  </a:cubicBezTo>
                  <a:cubicBezTo>
                    <a:pt x="256976" y="40595"/>
                    <a:pt x="308596" y="66707"/>
                    <a:pt x="360175" y="92859"/>
                  </a:cubicBezTo>
                  <a:close/>
                </a:path>
              </a:pathLst>
            </a:custGeom>
            <a:solidFill>
              <a:srgbClr val="FDC795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70A33C-235C-4B27-8F9E-B9CCDC63AE7E}"/>
                </a:ext>
              </a:extLst>
            </p:cNvPr>
            <p:cNvSpPr/>
            <p:nvPr/>
          </p:nvSpPr>
          <p:spPr>
            <a:xfrm>
              <a:off x="11122031" y="3924373"/>
              <a:ext cx="285699" cy="289589"/>
            </a:xfrm>
            <a:custGeom>
              <a:avLst/>
              <a:gdLst>
                <a:gd name="connsiteX0" fmla="*/ 0 w 285699"/>
                <a:gd name="connsiteY0" fmla="*/ 101667 h 289589"/>
                <a:gd name="connsiteX1" fmla="*/ 13781 w 285699"/>
                <a:gd name="connsiteY1" fmla="*/ 30303 h 289589"/>
                <a:gd name="connsiteX2" fmla="*/ 77328 w 285699"/>
                <a:gd name="connsiteY2" fmla="*/ 44890 h 289589"/>
                <a:gd name="connsiteX3" fmla="*/ 231259 w 285699"/>
                <a:gd name="connsiteY3" fmla="*/ 40457 h 289589"/>
                <a:gd name="connsiteX4" fmla="*/ 264222 w 285699"/>
                <a:gd name="connsiteY4" fmla="*/ 12331 h 289589"/>
                <a:gd name="connsiteX5" fmla="*/ 273288 w 285699"/>
                <a:gd name="connsiteY5" fmla="*/ 0 h 289589"/>
                <a:gd name="connsiteX6" fmla="*/ 285700 w 285699"/>
                <a:gd name="connsiteY6" fmla="*/ 83373 h 289589"/>
                <a:gd name="connsiteX7" fmla="*/ 135153 w 285699"/>
                <a:gd name="connsiteY7" fmla="*/ 282033 h 289589"/>
                <a:gd name="connsiteX8" fmla="*/ 118914 w 285699"/>
                <a:gd name="connsiteY8" fmla="*/ 282556 h 289589"/>
                <a:gd name="connsiteX9" fmla="*/ 0 w 285699"/>
                <a:gd name="connsiteY9" fmla="*/ 101667 h 2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699" h="289589">
                  <a:moveTo>
                    <a:pt x="0" y="101667"/>
                  </a:moveTo>
                  <a:cubicBezTo>
                    <a:pt x="9147" y="78739"/>
                    <a:pt x="10276" y="54319"/>
                    <a:pt x="13781" y="30303"/>
                  </a:cubicBezTo>
                  <a:cubicBezTo>
                    <a:pt x="32600" y="45414"/>
                    <a:pt x="55649" y="43883"/>
                    <a:pt x="77328" y="44890"/>
                  </a:cubicBezTo>
                  <a:cubicBezTo>
                    <a:pt x="128666" y="47227"/>
                    <a:pt x="180043" y="45132"/>
                    <a:pt x="231259" y="40457"/>
                  </a:cubicBezTo>
                  <a:cubicBezTo>
                    <a:pt x="248748" y="38846"/>
                    <a:pt x="264907" y="35904"/>
                    <a:pt x="264222" y="12331"/>
                  </a:cubicBezTo>
                  <a:cubicBezTo>
                    <a:pt x="264060" y="7173"/>
                    <a:pt x="265028" y="202"/>
                    <a:pt x="273288" y="0"/>
                  </a:cubicBezTo>
                  <a:cubicBezTo>
                    <a:pt x="274134" y="28288"/>
                    <a:pt x="278809" y="56012"/>
                    <a:pt x="285700" y="83373"/>
                  </a:cubicBezTo>
                  <a:cubicBezTo>
                    <a:pt x="235450" y="149539"/>
                    <a:pt x="185120" y="215625"/>
                    <a:pt x="135153" y="282033"/>
                  </a:cubicBezTo>
                  <a:cubicBezTo>
                    <a:pt x="128988" y="290253"/>
                    <a:pt x="126087" y="293598"/>
                    <a:pt x="118914" y="282556"/>
                  </a:cubicBezTo>
                  <a:cubicBezTo>
                    <a:pt x="79665" y="222032"/>
                    <a:pt x="39692" y="161950"/>
                    <a:pt x="0" y="101667"/>
                  </a:cubicBezTo>
                  <a:close/>
                </a:path>
              </a:pathLst>
            </a:custGeom>
            <a:solidFill>
              <a:srgbClr val="F8CEA1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5EF29BC-6D2F-436E-8D0A-460F9484769F}"/>
                </a:ext>
              </a:extLst>
            </p:cNvPr>
            <p:cNvSpPr/>
            <p:nvPr/>
          </p:nvSpPr>
          <p:spPr>
            <a:xfrm>
              <a:off x="10965158" y="5391112"/>
              <a:ext cx="207202" cy="65440"/>
            </a:xfrm>
            <a:custGeom>
              <a:avLst/>
              <a:gdLst>
                <a:gd name="connsiteX0" fmla="*/ 186490 w 207202"/>
                <a:gd name="connsiteY0" fmla="*/ 33809 h 65440"/>
                <a:gd name="connsiteX1" fmla="*/ 111620 w 207202"/>
                <a:gd name="connsiteY1" fmla="*/ 65441 h 65440"/>
                <a:gd name="connsiteX2" fmla="*/ 0 w 207202"/>
                <a:gd name="connsiteY2" fmla="*/ 64232 h 65440"/>
                <a:gd name="connsiteX3" fmla="*/ 81761 w 207202"/>
                <a:gd name="connsiteY3" fmla="*/ 0 h 65440"/>
                <a:gd name="connsiteX4" fmla="*/ 173515 w 207202"/>
                <a:gd name="connsiteY4" fmla="*/ 2982 h 65440"/>
                <a:gd name="connsiteX5" fmla="*/ 207203 w 207202"/>
                <a:gd name="connsiteY5" fmla="*/ 3063 h 65440"/>
                <a:gd name="connsiteX6" fmla="*/ 186490 w 207202"/>
                <a:gd name="connsiteY6" fmla="*/ 33809 h 6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202" h="65440">
                  <a:moveTo>
                    <a:pt x="186490" y="33809"/>
                  </a:moveTo>
                  <a:cubicBezTo>
                    <a:pt x="158404" y="36952"/>
                    <a:pt x="135556" y="52546"/>
                    <a:pt x="111620" y="65441"/>
                  </a:cubicBezTo>
                  <a:cubicBezTo>
                    <a:pt x="74427" y="65038"/>
                    <a:pt x="37234" y="64635"/>
                    <a:pt x="0" y="64232"/>
                  </a:cubicBezTo>
                  <a:cubicBezTo>
                    <a:pt x="27240" y="42835"/>
                    <a:pt x="54521" y="21397"/>
                    <a:pt x="81761" y="0"/>
                  </a:cubicBezTo>
                  <a:cubicBezTo>
                    <a:pt x="112144" y="6649"/>
                    <a:pt x="142930" y="1491"/>
                    <a:pt x="173515" y="2982"/>
                  </a:cubicBezTo>
                  <a:cubicBezTo>
                    <a:pt x="184153" y="3506"/>
                    <a:pt x="194832" y="3063"/>
                    <a:pt x="207203" y="3063"/>
                  </a:cubicBezTo>
                  <a:cubicBezTo>
                    <a:pt x="202287" y="16078"/>
                    <a:pt x="193824" y="24581"/>
                    <a:pt x="186490" y="33809"/>
                  </a:cubicBezTo>
                  <a:close/>
                </a:path>
              </a:pathLst>
            </a:custGeom>
            <a:solidFill>
              <a:srgbClr val="1F305B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34FFCE-2DDE-47D1-927F-91758CF4389A}"/>
                </a:ext>
              </a:extLst>
            </p:cNvPr>
            <p:cNvSpPr/>
            <p:nvPr/>
          </p:nvSpPr>
          <p:spPr>
            <a:xfrm>
              <a:off x="11321499" y="6091257"/>
              <a:ext cx="8615" cy="774773"/>
            </a:xfrm>
            <a:custGeom>
              <a:avLst/>
              <a:gdLst>
                <a:gd name="connsiteX0" fmla="*/ 4390 w 8615"/>
                <a:gd name="connsiteY0" fmla="*/ 774773 h 774773"/>
                <a:gd name="connsiteX1" fmla="*/ 320 w 8615"/>
                <a:gd name="connsiteY1" fmla="*/ 756519 h 774773"/>
                <a:gd name="connsiteX2" fmla="*/ 642 w 8615"/>
                <a:gd name="connsiteY2" fmla="*/ 0 h 774773"/>
                <a:gd name="connsiteX3" fmla="*/ 7976 w 8615"/>
                <a:gd name="connsiteY3" fmla="*/ 17489 h 774773"/>
                <a:gd name="connsiteX4" fmla="*/ 8258 w 8615"/>
                <a:gd name="connsiteY4" fmla="*/ 756479 h 774773"/>
                <a:gd name="connsiteX5" fmla="*/ 4390 w 8615"/>
                <a:gd name="connsiteY5" fmla="*/ 774773 h 77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15" h="774773">
                  <a:moveTo>
                    <a:pt x="4390" y="774773"/>
                  </a:moveTo>
                  <a:cubicBezTo>
                    <a:pt x="-1695" y="769777"/>
                    <a:pt x="320" y="762805"/>
                    <a:pt x="320" y="756519"/>
                  </a:cubicBezTo>
                  <a:cubicBezTo>
                    <a:pt x="360" y="504346"/>
                    <a:pt x="521" y="252173"/>
                    <a:pt x="642" y="0"/>
                  </a:cubicBezTo>
                  <a:cubicBezTo>
                    <a:pt x="11724" y="2136"/>
                    <a:pt x="7976" y="11081"/>
                    <a:pt x="7976" y="17489"/>
                  </a:cubicBezTo>
                  <a:cubicBezTo>
                    <a:pt x="8218" y="263819"/>
                    <a:pt x="8298" y="510149"/>
                    <a:pt x="8258" y="756479"/>
                  </a:cubicBezTo>
                  <a:cubicBezTo>
                    <a:pt x="8258" y="762685"/>
                    <a:pt x="10354" y="769656"/>
                    <a:pt x="4390" y="774773"/>
                  </a:cubicBezTo>
                  <a:close/>
                </a:path>
              </a:pathLst>
            </a:custGeom>
            <a:solidFill>
              <a:srgbClr val="996031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E4282E1-9F9F-4669-931B-AE049221B0EA}"/>
                </a:ext>
              </a:extLst>
            </p:cNvPr>
            <p:cNvSpPr/>
            <p:nvPr/>
          </p:nvSpPr>
          <p:spPr>
            <a:xfrm>
              <a:off x="11131057" y="3775439"/>
              <a:ext cx="277398" cy="133841"/>
            </a:xfrm>
            <a:custGeom>
              <a:avLst/>
              <a:gdLst>
                <a:gd name="connsiteX0" fmla="*/ 7938 w 277398"/>
                <a:gd name="connsiteY0" fmla="*/ 91150 h 133841"/>
                <a:gd name="connsiteX1" fmla="*/ 0 w 277398"/>
                <a:gd name="connsiteY1" fmla="*/ 25628 h 133841"/>
                <a:gd name="connsiteX2" fmla="*/ 76160 w 277398"/>
                <a:gd name="connsiteY2" fmla="*/ 49202 h 133841"/>
                <a:gd name="connsiteX3" fmla="*/ 137168 w 277398"/>
                <a:gd name="connsiteY3" fmla="*/ 50088 h 133841"/>
                <a:gd name="connsiteX4" fmla="*/ 277398 w 277398"/>
                <a:gd name="connsiteY4" fmla="*/ 0 h 133841"/>
                <a:gd name="connsiteX5" fmla="*/ 264625 w 277398"/>
                <a:gd name="connsiteY5" fmla="*/ 90586 h 133841"/>
                <a:gd name="connsiteX6" fmla="*/ 248264 w 277398"/>
                <a:gd name="connsiteY6" fmla="*/ 100740 h 133841"/>
                <a:gd name="connsiteX7" fmla="*/ 124434 w 277398"/>
                <a:gd name="connsiteY7" fmla="*/ 133219 h 133841"/>
                <a:gd name="connsiteX8" fmla="*/ 7938 w 277398"/>
                <a:gd name="connsiteY8" fmla="*/ 91150 h 1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398" h="133841">
                  <a:moveTo>
                    <a:pt x="7938" y="91150"/>
                  </a:moveTo>
                  <a:cubicBezTo>
                    <a:pt x="5279" y="69309"/>
                    <a:pt x="2660" y="47469"/>
                    <a:pt x="0" y="25628"/>
                  </a:cubicBezTo>
                  <a:cubicBezTo>
                    <a:pt x="25427" y="33365"/>
                    <a:pt x="51337" y="39853"/>
                    <a:pt x="76160" y="49202"/>
                  </a:cubicBezTo>
                  <a:cubicBezTo>
                    <a:pt x="96952" y="57019"/>
                    <a:pt x="116415" y="55447"/>
                    <a:pt x="137168" y="50088"/>
                  </a:cubicBezTo>
                  <a:cubicBezTo>
                    <a:pt x="185483" y="37677"/>
                    <a:pt x="231340" y="18576"/>
                    <a:pt x="277398" y="0"/>
                  </a:cubicBezTo>
                  <a:cubicBezTo>
                    <a:pt x="273127" y="30182"/>
                    <a:pt x="268856" y="60404"/>
                    <a:pt x="264625" y="90586"/>
                  </a:cubicBezTo>
                  <a:cubicBezTo>
                    <a:pt x="260434" y="95985"/>
                    <a:pt x="254631" y="98887"/>
                    <a:pt x="248264" y="100740"/>
                  </a:cubicBezTo>
                  <a:cubicBezTo>
                    <a:pt x="207203" y="112507"/>
                    <a:pt x="167189" y="129230"/>
                    <a:pt x="124434" y="133219"/>
                  </a:cubicBezTo>
                  <a:cubicBezTo>
                    <a:pt x="79867" y="137369"/>
                    <a:pt x="41263" y="120485"/>
                    <a:pt x="7938" y="91150"/>
                  </a:cubicBezTo>
                  <a:close/>
                </a:path>
              </a:pathLst>
            </a:custGeom>
            <a:solidFill>
              <a:srgbClr val="ED8B2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BB880C7-C08B-4A02-9AF4-A52E7B80F67A}"/>
                </a:ext>
              </a:extLst>
            </p:cNvPr>
            <p:cNvSpPr/>
            <p:nvPr/>
          </p:nvSpPr>
          <p:spPr>
            <a:xfrm>
              <a:off x="10986381" y="3380558"/>
              <a:ext cx="117775" cy="112570"/>
            </a:xfrm>
            <a:custGeom>
              <a:avLst/>
              <a:gdLst>
                <a:gd name="connsiteX0" fmla="*/ 117759 w 117775"/>
                <a:gd name="connsiteY0" fmla="*/ 55708 h 112570"/>
                <a:gd name="connsiteX1" fmla="*/ 76455 w 117775"/>
                <a:gd name="connsiteY1" fmla="*/ 112566 h 112570"/>
                <a:gd name="connsiteX2" fmla="*/ 36764 w 117775"/>
                <a:gd name="connsiteY2" fmla="*/ 52243 h 112570"/>
                <a:gd name="connsiteX3" fmla="*/ 23748 w 117775"/>
                <a:gd name="connsiteY3" fmla="*/ 29879 h 112570"/>
                <a:gd name="connsiteX4" fmla="*/ 10772 w 117775"/>
                <a:gd name="connsiteY4" fmla="*/ 22424 h 112570"/>
                <a:gd name="connsiteX5" fmla="*/ 2512 w 117775"/>
                <a:gd name="connsiteY5" fmla="*/ 3082 h 112570"/>
                <a:gd name="connsiteX6" fmla="*/ 18429 w 117775"/>
                <a:gd name="connsiteY6" fmla="*/ 10859 h 112570"/>
                <a:gd name="connsiteX7" fmla="*/ 55219 w 117775"/>
                <a:gd name="connsiteY7" fmla="*/ 10375 h 112570"/>
                <a:gd name="connsiteX8" fmla="*/ 105589 w 117775"/>
                <a:gd name="connsiteY8" fmla="*/ 17024 h 112570"/>
                <a:gd name="connsiteX9" fmla="*/ 117759 w 117775"/>
                <a:gd name="connsiteY9" fmla="*/ 55708 h 11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775" h="112570">
                  <a:moveTo>
                    <a:pt x="117759" y="55708"/>
                  </a:moveTo>
                  <a:cubicBezTo>
                    <a:pt x="118081" y="87623"/>
                    <a:pt x="99666" y="112929"/>
                    <a:pt x="76455" y="112566"/>
                  </a:cubicBezTo>
                  <a:cubicBezTo>
                    <a:pt x="53406" y="112204"/>
                    <a:pt x="32331" y="82505"/>
                    <a:pt x="36764" y="52243"/>
                  </a:cubicBezTo>
                  <a:cubicBezTo>
                    <a:pt x="38738" y="38784"/>
                    <a:pt x="36441" y="32981"/>
                    <a:pt x="23748" y="29879"/>
                  </a:cubicBezTo>
                  <a:cubicBezTo>
                    <a:pt x="19033" y="28750"/>
                    <a:pt x="14278" y="25809"/>
                    <a:pt x="10772" y="22424"/>
                  </a:cubicBezTo>
                  <a:cubicBezTo>
                    <a:pt x="5373" y="17266"/>
                    <a:pt x="-4701" y="10980"/>
                    <a:pt x="2512" y="3082"/>
                  </a:cubicBezTo>
                  <a:cubicBezTo>
                    <a:pt x="10813" y="-5985"/>
                    <a:pt x="13392" y="7514"/>
                    <a:pt x="18429" y="10859"/>
                  </a:cubicBezTo>
                  <a:cubicBezTo>
                    <a:pt x="30921" y="19119"/>
                    <a:pt x="41075" y="26212"/>
                    <a:pt x="55219" y="10375"/>
                  </a:cubicBezTo>
                  <a:cubicBezTo>
                    <a:pt x="69605" y="-5743"/>
                    <a:pt x="92775" y="-1109"/>
                    <a:pt x="105589" y="17024"/>
                  </a:cubicBezTo>
                  <a:cubicBezTo>
                    <a:pt x="113729" y="28589"/>
                    <a:pt x="118081" y="41444"/>
                    <a:pt x="117759" y="55708"/>
                  </a:cubicBezTo>
                  <a:close/>
                </a:path>
              </a:pathLst>
            </a:custGeom>
            <a:solidFill>
              <a:srgbClr val="6D431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D4298E-0509-4518-95ED-5C6CA12CEF80}"/>
                </a:ext>
              </a:extLst>
            </p:cNvPr>
            <p:cNvSpPr/>
            <p:nvPr/>
          </p:nvSpPr>
          <p:spPr>
            <a:xfrm>
              <a:off x="11314818" y="3375968"/>
              <a:ext cx="118026" cy="112696"/>
            </a:xfrm>
            <a:custGeom>
              <a:avLst/>
              <a:gdLst>
                <a:gd name="connsiteX0" fmla="*/ 38593 w 118026"/>
                <a:gd name="connsiteY0" fmla="*/ 49217 h 112696"/>
                <a:gd name="connsiteX1" fmla="*/ 22555 w 118026"/>
                <a:gd name="connsiteY1" fmla="*/ 29714 h 112696"/>
                <a:gd name="connsiteX2" fmla="*/ 8371 w 118026"/>
                <a:gd name="connsiteY2" fmla="*/ 20164 h 112696"/>
                <a:gd name="connsiteX3" fmla="*/ 3254 w 118026"/>
                <a:gd name="connsiteY3" fmla="*/ 2353 h 112696"/>
                <a:gd name="connsiteX4" fmla="*/ 17962 w 118026"/>
                <a:gd name="connsiteY4" fmla="*/ 9727 h 112696"/>
                <a:gd name="connsiteX5" fmla="*/ 54430 w 118026"/>
                <a:gd name="connsiteY5" fmla="*/ 11420 h 112696"/>
                <a:gd name="connsiteX6" fmla="*/ 107258 w 118026"/>
                <a:gd name="connsiteY6" fmla="*/ 19398 h 112696"/>
                <a:gd name="connsiteX7" fmla="*/ 110159 w 118026"/>
                <a:gd name="connsiteY7" fmla="*/ 89755 h 112696"/>
                <a:gd name="connsiteX8" fmla="*/ 76310 w 118026"/>
                <a:gd name="connsiteY8" fmla="*/ 112684 h 112696"/>
                <a:gd name="connsiteX9" fmla="*/ 44476 w 118026"/>
                <a:gd name="connsiteY9" fmla="*/ 89916 h 112696"/>
                <a:gd name="connsiteX10" fmla="*/ 38593 w 118026"/>
                <a:gd name="connsiteY10" fmla="*/ 49217 h 1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026" h="112696">
                  <a:moveTo>
                    <a:pt x="38593" y="49217"/>
                  </a:moveTo>
                  <a:cubicBezTo>
                    <a:pt x="41857" y="40352"/>
                    <a:pt x="36256" y="33179"/>
                    <a:pt x="22555" y="29714"/>
                  </a:cubicBezTo>
                  <a:cubicBezTo>
                    <a:pt x="17317" y="28384"/>
                    <a:pt x="12441" y="24113"/>
                    <a:pt x="8371" y="20164"/>
                  </a:cubicBezTo>
                  <a:cubicBezTo>
                    <a:pt x="3455" y="15409"/>
                    <a:pt x="-4524" y="9405"/>
                    <a:pt x="3254" y="2353"/>
                  </a:cubicBezTo>
                  <a:cubicBezTo>
                    <a:pt x="11152" y="-4820"/>
                    <a:pt x="13529" y="6383"/>
                    <a:pt x="17962" y="9727"/>
                  </a:cubicBezTo>
                  <a:cubicBezTo>
                    <a:pt x="29889" y="18713"/>
                    <a:pt x="39560" y="27377"/>
                    <a:pt x="54430" y="11420"/>
                  </a:cubicBezTo>
                  <a:cubicBezTo>
                    <a:pt x="70830" y="-6230"/>
                    <a:pt x="94041" y="-1878"/>
                    <a:pt x="107258" y="19398"/>
                  </a:cubicBezTo>
                  <a:cubicBezTo>
                    <a:pt x="121281" y="41964"/>
                    <a:pt x="120918" y="66142"/>
                    <a:pt x="110159" y="89755"/>
                  </a:cubicBezTo>
                  <a:cubicBezTo>
                    <a:pt x="103833" y="103577"/>
                    <a:pt x="92711" y="113087"/>
                    <a:pt x="76310" y="112684"/>
                  </a:cubicBezTo>
                  <a:cubicBezTo>
                    <a:pt x="60917" y="112281"/>
                    <a:pt x="51286" y="102529"/>
                    <a:pt x="44476" y="89916"/>
                  </a:cubicBezTo>
                  <a:cubicBezTo>
                    <a:pt x="38513" y="78835"/>
                    <a:pt x="36014" y="66867"/>
                    <a:pt x="38593" y="49217"/>
                  </a:cubicBezTo>
                  <a:close/>
                </a:path>
              </a:pathLst>
            </a:custGeom>
            <a:solidFill>
              <a:srgbClr val="6D431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933F0A9-0C80-4CF0-8AC3-ADA7F8F61A8F}"/>
                </a:ext>
              </a:extLst>
            </p:cNvPr>
            <p:cNvSpPr/>
            <p:nvPr/>
          </p:nvSpPr>
          <p:spPr>
            <a:xfrm>
              <a:off x="11116340" y="3607768"/>
              <a:ext cx="225839" cy="55164"/>
            </a:xfrm>
            <a:custGeom>
              <a:avLst/>
              <a:gdLst>
                <a:gd name="connsiteX0" fmla="*/ 117794 w 225839"/>
                <a:gd name="connsiteY0" fmla="*/ 55165 h 55164"/>
                <a:gd name="connsiteX1" fmla="*/ 14354 w 225839"/>
                <a:gd name="connsiteY1" fmla="*/ 28166 h 55164"/>
                <a:gd name="connsiteX2" fmla="*/ 1621 w 225839"/>
                <a:gd name="connsiteY2" fmla="*/ 6850 h 55164"/>
                <a:gd name="connsiteX3" fmla="*/ 25516 w 225839"/>
                <a:gd name="connsiteY3" fmla="*/ 6044 h 55164"/>
                <a:gd name="connsiteX4" fmla="*/ 203544 w 225839"/>
                <a:gd name="connsiteY4" fmla="*/ 3827 h 55164"/>
                <a:gd name="connsiteX5" fmla="*/ 223975 w 225839"/>
                <a:gd name="connsiteY5" fmla="*/ 6729 h 55164"/>
                <a:gd name="connsiteX6" fmla="*/ 217366 w 225839"/>
                <a:gd name="connsiteY6" fmla="*/ 24660 h 55164"/>
                <a:gd name="connsiteX7" fmla="*/ 117794 w 225839"/>
                <a:gd name="connsiteY7" fmla="*/ 55165 h 5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839" h="55164">
                  <a:moveTo>
                    <a:pt x="117794" y="55165"/>
                  </a:moveTo>
                  <a:cubicBezTo>
                    <a:pt x="80964" y="55124"/>
                    <a:pt x="46873" y="44728"/>
                    <a:pt x="14354" y="28166"/>
                  </a:cubicBezTo>
                  <a:cubicBezTo>
                    <a:pt x="5610" y="23734"/>
                    <a:pt x="-3860" y="17850"/>
                    <a:pt x="1621" y="6850"/>
                  </a:cubicBezTo>
                  <a:cubicBezTo>
                    <a:pt x="7625" y="-5199"/>
                    <a:pt x="17054" y="1893"/>
                    <a:pt x="25516" y="6044"/>
                  </a:cubicBezTo>
                  <a:cubicBezTo>
                    <a:pt x="85195" y="35178"/>
                    <a:pt x="144672" y="43197"/>
                    <a:pt x="203544" y="3827"/>
                  </a:cubicBezTo>
                  <a:cubicBezTo>
                    <a:pt x="210919" y="-1129"/>
                    <a:pt x="218615" y="-2338"/>
                    <a:pt x="223975" y="6729"/>
                  </a:cubicBezTo>
                  <a:cubicBezTo>
                    <a:pt x="228850" y="14949"/>
                    <a:pt x="223289" y="19785"/>
                    <a:pt x="217366" y="24660"/>
                  </a:cubicBezTo>
                  <a:cubicBezTo>
                    <a:pt x="196130" y="42149"/>
                    <a:pt x="154061" y="55165"/>
                    <a:pt x="117794" y="55165"/>
                  </a:cubicBezTo>
                  <a:close/>
                </a:path>
              </a:pathLst>
            </a:custGeom>
            <a:solidFill>
              <a:srgbClr val="DF33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0E4CCAA-6BDC-47CE-ADB7-90E1314F6B39}"/>
                </a:ext>
              </a:extLst>
            </p:cNvPr>
            <p:cNvSpPr/>
            <p:nvPr/>
          </p:nvSpPr>
          <p:spPr>
            <a:xfrm>
              <a:off x="11135893" y="3866025"/>
              <a:ext cx="259829" cy="118916"/>
            </a:xfrm>
            <a:custGeom>
              <a:avLst/>
              <a:gdLst>
                <a:gd name="connsiteX0" fmla="*/ 3103 w 259829"/>
                <a:gd name="connsiteY0" fmla="*/ 564 h 118916"/>
                <a:gd name="connsiteX1" fmla="*/ 193663 w 259829"/>
                <a:gd name="connsiteY1" fmla="*/ 19302 h 118916"/>
                <a:gd name="connsiteX2" fmla="*/ 259829 w 259829"/>
                <a:gd name="connsiteY2" fmla="*/ 0 h 118916"/>
                <a:gd name="connsiteX3" fmla="*/ 259467 w 259829"/>
                <a:gd name="connsiteY3" fmla="*/ 66408 h 118916"/>
                <a:gd name="connsiteX4" fmla="*/ 256001 w 259829"/>
                <a:gd name="connsiteY4" fmla="*/ 76200 h 118916"/>
                <a:gd name="connsiteX5" fmla="*/ 218566 w 259829"/>
                <a:gd name="connsiteY5" fmla="*/ 112869 h 118916"/>
                <a:gd name="connsiteX6" fmla="*/ 97517 w 259829"/>
                <a:gd name="connsiteY6" fmla="*/ 118914 h 118916"/>
                <a:gd name="connsiteX7" fmla="*/ 11404 w 259829"/>
                <a:gd name="connsiteY7" fmla="*/ 115771 h 118916"/>
                <a:gd name="connsiteX8" fmla="*/ 0 w 259829"/>
                <a:gd name="connsiteY8" fmla="*/ 96711 h 118916"/>
                <a:gd name="connsiteX9" fmla="*/ 3103 w 259829"/>
                <a:gd name="connsiteY9" fmla="*/ 564 h 11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829" h="118916">
                  <a:moveTo>
                    <a:pt x="3103" y="564"/>
                  </a:moveTo>
                  <a:cubicBezTo>
                    <a:pt x="63345" y="40256"/>
                    <a:pt x="126369" y="47388"/>
                    <a:pt x="193663" y="19302"/>
                  </a:cubicBezTo>
                  <a:cubicBezTo>
                    <a:pt x="214738" y="10517"/>
                    <a:pt x="237707" y="6286"/>
                    <a:pt x="259829" y="0"/>
                  </a:cubicBezTo>
                  <a:cubicBezTo>
                    <a:pt x="259708" y="22123"/>
                    <a:pt x="259588" y="44245"/>
                    <a:pt x="259467" y="66408"/>
                  </a:cubicBezTo>
                  <a:cubicBezTo>
                    <a:pt x="258258" y="69672"/>
                    <a:pt x="255800" y="73017"/>
                    <a:pt x="256001" y="76200"/>
                  </a:cubicBezTo>
                  <a:cubicBezTo>
                    <a:pt x="258540" y="112829"/>
                    <a:pt x="256807" y="108316"/>
                    <a:pt x="218566" y="112869"/>
                  </a:cubicBezTo>
                  <a:cubicBezTo>
                    <a:pt x="178633" y="117624"/>
                    <a:pt x="138055" y="118672"/>
                    <a:pt x="97517" y="118914"/>
                  </a:cubicBezTo>
                  <a:cubicBezTo>
                    <a:pt x="68705" y="119075"/>
                    <a:pt x="40377" y="112144"/>
                    <a:pt x="11404" y="115771"/>
                  </a:cubicBezTo>
                  <a:cubicBezTo>
                    <a:pt x="-2418" y="117503"/>
                    <a:pt x="7938" y="100740"/>
                    <a:pt x="0" y="96711"/>
                  </a:cubicBezTo>
                  <a:cubicBezTo>
                    <a:pt x="3264" y="64756"/>
                    <a:pt x="3425" y="32680"/>
                    <a:pt x="3103" y="564"/>
                  </a:cubicBezTo>
                  <a:close/>
                </a:path>
              </a:pathLst>
            </a:custGeom>
            <a:solidFill>
              <a:srgbClr val="F6BB7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CC5E7C5-0A7A-417A-AC12-0EEF87B4DD2E}"/>
                </a:ext>
              </a:extLst>
            </p:cNvPr>
            <p:cNvSpPr/>
            <p:nvPr/>
          </p:nvSpPr>
          <p:spPr>
            <a:xfrm>
              <a:off x="9874907" y="5701875"/>
              <a:ext cx="1457711" cy="359683"/>
            </a:xfrm>
            <a:custGeom>
              <a:avLst/>
              <a:gdLst>
                <a:gd name="connsiteX0" fmla="*/ 0 w 1457711"/>
                <a:gd name="connsiteY0" fmla="*/ 4070 h 359683"/>
                <a:gd name="connsiteX1" fmla="*/ 239037 w 1457711"/>
                <a:gd name="connsiteY1" fmla="*/ 359683 h 359683"/>
                <a:gd name="connsiteX2" fmla="*/ 1457712 w 1457711"/>
                <a:gd name="connsiteY2" fmla="*/ 356379 h 359683"/>
                <a:gd name="connsiteX3" fmla="*/ 1365474 w 1457711"/>
                <a:gd name="connsiteY3" fmla="*/ 0 h 35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711" h="359683">
                  <a:moveTo>
                    <a:pt x="0" y="4070"/>
                  </a:moveTo>
                  <a:lnTo>
                    <a:pt x="239037" y="359683"/>
                  </a:lnTo>
                  <a:lnTo>
                    <a:pt x="1457712" y="356379"/>
                  </a:lnTo>
                  <a:lnTo>
                    <a:pt x="1365474" y="0"/>
                  </a:lnTo>
                  <a:close/>
                </a:path>
              </a:pathLst>
            </a:custGeom>
            <a:solidFill>
              <a:srgbClr val="A0702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16722A-6478-4795-A40E-0AF2091FD236}"/>
                </a:ext>
              </a:extLst>
            </p:cNvPr>
            <p:cNvSpPr/>
            <p:nvPr/>
          </p:nvSpPr>
          <p:spPr>
            <a:xfrm>
              <a:off x="11331772" y="5606897"/>
              <a:ext cx="844848" cy="447367"/>
            </a:xfrm>
            <a:custGeom>
              <a:avLst/>
              <a:gdLst>
                <a:gd name="connsiteX0" fmla="*/ 0 w 844848"/>
                <a:gd name="connsiteY0" fmla="*/ 447368 h 447367"/>
                <a:gd name="connsiteX1" fmla="*/ 581070 w 844848"/>
                <a:gd name="connsiteY1" fmla="*/ 216350 h 447367"/>
                <a:gd name="connsiteX2" fmla="*/ 844848 w 844848"/>
                <a:gd name="connsiteY2" fmla="*/ 0 h 447367"/>
                <a:gd name="connsiteX3" fmla="*/ 308910 w 844848"/>
                <a:gd name="connsiteY3" fmla="*/ 150063 h 447367"/>
                <a:gd name="connsiteX4" fmla="*/ 0 w 844848"/>
                <a:gd name="connsiteY4" fmla="*/ 447368 h 44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848" h="447367">
                  <a:moveTo>
                    <a:pt x="0" y="447368"/>
                  </a:moveTo>
                  <a:lnTo>
                    <a:pt x="581070" y="216350"/>
                  </a:lnTo>
                  <a:lnTo>
                    <a:pt x="844848" y="0"/>
                  </a:lnTo>
                  <a:cubicBezTo>
                    <a:pt x="844848" y="0"/>
                    <a:pt x="314189" y="138498"/>
                    <a:pt x="308910" y="150063"/>
                  </a:cubicBezTo>
                  <a:cubicBezTo>
                    <a:pt x="303631" y="161668"/>
                    <a:pt x="0" y="447368"/>
                    <a:pt x="0" y="447368"/>
                  </a:cubicBezTo>
                  <a:close/>
                </a:path>
              </a:pathLst>
            </a:custGeom>
            <a:solidFill>
              <a:srgbClr val="B7852D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37B72A5-203A-4EFE-B310-FB0A05AA99EF}"/>
              </a:ext>
            </a:extLst>
          </p:cNvPr>
          <p:cNvGrpSpPr/>
          <p:nvPr/>
        </p:nvGrpSpPr>
        <p:grpSpPr>
          <a:xfrm>
            <a:off x="6869843" y="1371368"/>
            <a:ext cx="2682890" cy="1098834"/>
            <a:chOff x="4739222" y="1559831"/>
            <a:chExt cx="2682890" cy="109883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37B40AC-4DF2-4339-B574-B867C83F9BFF}"/>
                </a:ext>
              </a:extLst>
            </p:cNvPr>
            <p:cNvSpPr/>
            <p:nvPr/>
          </p:nvSpPr>
          <p:spPr>
            <a:xfrm>
              <a:off x="5855384" y="2190528"/>
              <a:ext cx="500282" cy="358445"/>
            </a:xfrm>
            <a:custGeom>
              <a:avLst/>
              <a:gdLst>
                <a:gd name="connsiteX0" fmla="*/ 566465 w 1000907"/>
                <a:gd name="connsiteY0" fmla="*/ 0 h 717137"/>
                <a:gd name="connsiteX1" fmla="*/ 710674 w 1000907"/>
                <a:gd name="connsiteY1" fmla="*/ 117348 h 717137"/>
                <a:gd name="connsiteX2" fmla="*/ 985851 w 1000907"/>
                <a:gd name="connsiteY2" fmla="*/ 342519 h 717137"/>
                <a:gd name="connsiteX3" fmla="*/ 991947 w 1000907"/>
                <a:gd name="connsiteY3" fmla="*/ 369951 h 717137"/>
                <a:gd name="connsiteX4" fmla="*/ 566465 w 1000907"/>
                <a:gd name="connsiteY4" fmla="*/ 717137 h 717137"/>
                <a:gd name="connsiteX5" fmla="*/ 567323 w 1000907"/>
                <a:gd name="connsiteY5" fmla="*/ 596456 h 717137"/>
                <a:gd name="connsiteX6" fmla="*/ 527794 w 1000907"/>
                <a:gd name="connsiteY6" fmla="*/ 558641 h 717137"/>
                <a:gd name="connsiteX7" fmla="*/ 34780 w 1000907"/>
                <a:gd name="connsiteY7" fmla="*/ 559880 h 717137"/>
                <a:gd name="connsiteX8" fmla="*/ 13 w 1000907"/>
                <a:gd name="connsiteY8" fmla="*/ 525113 h 717137"/>
                <a:gd name="connsiteX9" fmla="*/ 109 w 1000907"/>
                <a:gd name="connsiteY9" fmla="*/ 190405 h 717137"/>
                <a:gd name="connsiteX10" fmla="*/ 32875 w 1000907"/>
                <a:gd name="connsiteY10" fmla="*/ 157067 h 717137"/>
                <a:gd name="connsiteX11" fmla="*/ 529413 w 1000907"/>
                <a:gd name="connsiteY11" fmla="*/ 158591 h 717137"/>
                <a:gd name="connsiteX12" fmla="*/ 567132 w 1000907"/>
                <a:gd name="connsiteY12" fmla="*/ 119158 h 717137"/>
                <a:gd name="connsiteX13" fmla="*/ 566465 w 1000907"/>
                <a:gd name="connsiteY13" fmla="*/ 0 h 71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0907" h="717137">
                  <a:moveTo>
                    <a:pt x="566465" y="0"/>
                  </a:moveTo>
                  <a:cubicBezTo>
                    <a:pt x="618758" y="42577"/>
                    <a:pt x="664763" y="79915"/>
                    <a:pt x="710674" y="117348"/>
                  </a:cubicBezTo>
                  <a:cubicBezTo>
                    <a:pt x="802495" y="192310"/>
                    <a:pt x="894316" y="267176"/>
                    <a:pt x="985851" y="342519"/>
                  </a:cubicBezTo>
                  <a:cubicBezTo>
                    <a:pt x="994042" y="349187"/>
                    <a:pt x="1011568" y="354044"/>
                    <a:pt x="991947" y="369951"/>
                  </a:cubicBezTo>
                  <a:cubicBezTo>
                    <a:pt x="851834" y="483584"/>
                    <a:pt x="712388" y="597884"/>
                    <a:pt x="566465" y="717137"/>
                  </a:cubicBezTo>
                  <a:cubicBezTo>
                    <a:pt x="566465" y="672275"/>
                    <a:pt x="563703" y="634079"/>
                    <a:pt x="567323" y="596456"/>
                  </a:cubicBezTo>
                  <a:cubicBezTo>
                    <a:pt x="570466" y="562832"/>
                    <a:pt x="556940" y="558451"/>
                    <a:pt x="527794" y="558641"/>
                  </a:cubicBezTo>
                  <a:cubicBezTo>
                    <a:pt x="363487" y="559880"/>
                    <a:pt x="199086" y="558641"/>
                    <a:pt x="34780" y="559880"/>
                  </a:cubicBezTo>
                  <a:cubicBezTo>
                    <a:pt x="7253" y="560070"/>
                    <a:pt x="-367" y="553212"/>
                    <a:pt x="13" y="525113"/>
                  </a:cubicBezTo>
                  <a:cubicBezTo>
                    <a:pt x="1728" y="413575"/>
                    <a:pt x="1633" y="301942"/>
                    <a:pt x="109" y="190405"/>
                  </a:cubicBezTo>
                  <a:cubicBezTo>
                    <a:pt x="-272" y="164116"/>
                    <a:pt x="6205" y="156782"/>
                    <a:pt x="32875" y="157067"/>
                  </a:cubicBezTo>
                  <a:cubicBezTo>
                    <a:pt x="198419" y="158306"/>
                    <a:pt x="363868" y="156686"/>
                    <a:pt x="529413" y="158591"/>
                  </a:cubicBezTo>
                  <a:cubicBezTo>
                    <a:pt x="561798" y="158972"/>
                    <a:pt x="569323" y="149162"/>
                    <a:pt x="567132" y="119158"/>
                  </a:cubicBezTo>
                  <a:cubicBezTo>
                    <a:pt x="564465" y="82296"/>
                    <a:pt x="566465" y="45149"/>
                    <a:pt x="566465" y="0"/>
                  </a:cubicBezTo>
                  <a:close/>
                </a:path>
              </a:pathLst>
            </a:custGeom>
            <a:solidFill>
              <a:srgbClr val="E620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4B8F858-FE4C-4BC3-B3E6-F700DB5FB9C6}"/>
                </a:ext>
              </a:extLst>
            </p:cNvPr>
            <p:cNvGrpSpPr/>
            <p:nvPr/>
          </p:nvGrpSpPr>
          <p:grpSpPr>
            <a:xfrm>
              <a:off x="6288921" y="1562158"/>
              <a:ext cx="1133191" cy="1096507"/>
              <a:chOff x="6297648" y="1360721"/>
              <a:chExt cx="1133191" cy="1096507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A653718-5593-4897-A18F-C41282679568}"/>
                  </a:ext>
                </a:extLst>
              </p:cNvPr>
              <p:cNvSpPr/>
              <p:nvPr/>
            </p:nvSpPr>
            <p:spPr>
              <a:xfrm>
                <a:off x="6423758" y="1483559"/>
                <a:ext cx="877381" cy="973669"/>
              </a:xfrm>
              <a:custGeom>
                <a:avLst/>
                <a:gdLst>
                  <a:gd name="connsiteX0" fmla="*/ 1754695 w 1755363"/>
                  <a:gd name="connsiteY0" fmla="*/ 496682 h 1948006"/>
                  <a:gd name="connsiteX1" fmla="*/ 1755362 w 1755363"/>
                  <a:gd name="connsiteY1" fmla="*/ 1902667 h 1948006"/>
                  <a:gd name="connsiteX2" fmla="*/ 1711547 w 1755363"/>
                  <a:gd name="connsiteY2" fmla="*/ 1948006 h 1948006"/>
                  <a:gd name="connsiteX3" fmla="*/ 45625 w 1755363"/>
                  <a:gd name="connsiteY3" fmla="*/ 1947720 h 1948006"/>
                  <a:gd name="connsiteX4" fmla="*/ 3238 w 1755363"/>
                  <a:gd name="connsiteY4" fmla="*/ 1905048 h 1948006"/>
                  <a:gd name="connsiteX5" fmla="*/ 4001 w 1755363"/>
                  <a:gd name="connsiteY5" fmla="*/ 544878 h 1948006"/>
                  <a:gd name="connsiteX6" fmla="*/ 0 w 1755363"/>
                  <a:gd name="connsiteY6" fmla="*/ 499825 h 1948006"/>
                  <a:gd name="connsiteX7" fmla="*/ 24574 w 1755363"/>
                  <a:gd name="connsiteY7" fmla="*/ 476870 h 1948006"/>
                  <a:gd name="connsiteX8" fmla="*/ 609695 w 1755363"/>
                  <a:gd name="connsiteY8" fmla="*/ 145495 h 1948006"/>
                  <a:gd name="connsiteX9" fmla="*/ 845439 w 1755363"/>
                  <a:gd name="connsiteY9" fmla="*/ 11573 h 1948006"/>
                  <a:gd name="connsiteX10" fmla="*/ 913733 w 1755363"/>
                  <a:gd name="connsiteY10" fmla="*/ 9668 h 1948006"/>
                  <a:gd name="connsiteX11" fmla="*/ 1453324 w 1755363"/>
                  <a:gd name="connsiteY11" fmla="*/ 314468 h 1948006"/>
                  <a:gd name="connsiteX12" fmla="*/ 1704689 w 1755363"/>
                  <a:gd name="connsiteY12" fmla="*/ 456486 h 1948006"/>
                  <a:gd name="connsiteX13" fmla="*/ 1754695 w 1755363"/>
                  <a:gd name="connsiteY13" fmla="*/ 496682 h 1948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55363" h="1948006">
                    <a:moveTo>
                      <a:pt x="1754695" y="496682"/>
                    </a:moveTo>
                    <a:cubicBezTo>
                      <a:pt x="1754695" y="965312"/>
                      <a:pt x="1754219" y="1433942"/>
                      <a:pt x="1755362" y="1902667"/>
                    </a:cubicBezTo>
                    <a:cubicBezTo>
                      <a:pt x="1755457" y="1937243"/>
                      <a:pt x="1748600" y="1948101"/>
                      <a:pt x="1711547" y="1948006"/>
                    </a:cubicBezTo>
                    <a:cubicBezTo>
                      <a:pt x="1156240" y="1946577"/>
                      <a:pt x="600932" y="1946672"/>
                      <a:pt x="45625" y="1947720"/>
                    </a:cubicBezTo>
                    <a:cubicBezTo>
                      <a:pt x="11430" y="1947815"/>
                      <a:pt x="3143" y="1938862"/>
                      <a:pt x="3238" y="1905048"/>
                    </a:cubicBezTo>
                    <a:cubicBezTo>
                      <a:pt x="4477" y="1451658"/>
                      <a:pt x="4191" y="998268"/>
                      <a:pt x="4001" y="544878"/>
                    </a:cubicBezTo>
                    <a:cubicBezTo>
                      <a:pt x="4001" y="529829"/>
                      <a:pt x="7525" y="514303"/>
                      <a:pt x="0" y="499825"/>
                    </a:cubicBezTo>
                    <a:cubicBezTo>
                      <a:pt x="2286" y="485918"/>
                      <a:pt x="14764" y="482489"/>
                      <a:pt x="24574" y="476870"/>
                    </a:cubicBezTo>
                    <a:cubicBezTo>
                      <a:pt x="218885" y="365141"/>
                      <a:pt x="414719" y="255890"/>
                      <a:pt x="609695" y="145495"/>
                    </a:cubicBezTo>
                    <a:cubicBezTo>
                      <a:pt x="688372" y="100918"/>
                      <a:pt x="767715" y="57674"/>
                      <a:pt x="845439" y="11573"/>
                    </a:cubicBezTo>
                    <a:cubicBezTo>
                      <a:pt x="869252" y="-2524"/>
                      <a:pt x="888682" y="-4429"/>
                      <a:pt x="913733" y="9668"/>
                    </a:cubicBezTo>
                    <a:cubicBezTo>
                      <a:pt x="1093851" y="110824"/>
                      <a:pt x="1272921" y="213694"/>
                      <a:pt x="1453324" y="314468"/>
                    </a:cubicBezTo>
                    <a:cubicBezTo>
                      <a:pt x="1537335" y="361427"/>
                      <a:pt x="1620869" y="409242"/>
                      <a:pt x="1704689" y="456486"/>
                    </a:cubicBezTo>
                    <a:cubicBezTo>
                      <a:pt x="1723073" y="466868"/>
                      <a:pt x="1746790" y="472393"/>
                      <a:pt x="1754695" y="496682"/>
                    </a:cubicBezTo>
                    <a:close/>
                  </a:path>
                </a:pathLst>
              </a:custGeom>
              <a:solidFill>
                <a:srgbClr val="EBC1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A7087BF-547E-41EF-86BC-60769A7421BB}"/>
                  </a:ext>
                </a:extLst>
              </p:cNvPr>
              <p:cNvSpPr/>
              <p:nvPr/>
            </p:nvSpPr>
            <p:spPr>
              <a:xfrm>
                <a:off x="6297648" y="1360721"/>
                <a:ext cx="1133191" cy="414997"/>
              </a:xfrm>
              <a:custGeom>
                <a:avLst/>
                <a:gdLst>
                  <a:gd name="connsiteX0" fmla="*/ 2007001 w 2267160"/>
                  <a:gd name="connsiteY0" fmla="*/ 742441 h 830278"/>
                  <a:gd name="connsiteX1" fmla="*/ 1641431 w 2267160"/>
                  <a:gd name="connsiteY1" fmla="*/ 533367 h 830278"/>
                  <a:gd name="connsiteX2" fmla="*/ 1161467 w 2267160"/>
                  <a:gd name="connsiteY2" fmla="*/ 262191 h 830278"/>
                  <a:gd name="connsiteX3" fmla="*/ 1107746 w 2267160"/>
                  <a:gd name="connsiteY3" fmla="*/ 261333 h 830278"/>
                  <a:gd name="connsiteX4" fmla="*/ 252210 w 2267160"/>
                  <a:gd name="connsiteY4" fmla="*/ 745584 h 830278"/>
                  <a:gd name="connsiteX5" fmla="*/ 114479 w 2267160"/>
                  <a:gd name="connsiteY5" fmla="*/ 823213 h 830278"/>
                  <a:gd name="connsiteX6" fmla="*/ 77141 w 2267160"/>
                  <a:gd name="connsiteY6" fmla="*/ 810735 h 830278"/>
                  <a:gd name="connsiteX7" fmla="*/ 5417 w 2267160"/>
                  <a:gd name="connsiteY7" fmla="*/ 666051 h 830278"/>
                  <a:gd name="connsiteX8" fmla="*/ 17800 w 2267160"/>
                  <a:gd name="connsiteY8" fmla="*/ 629189 h 830278"/>
                  <a:gd name="connsiteX9" fmla="*/ 630353 w 2267160"/>
                  <a:gd name="connsiteY9" fmla="*/ 284098 h 830278"/>
                  <a:gd name="connsiteX10" fmla="*/ 1122224 w 2267160"/>
                  <a:gd name="connsiteY10" fmla="*/ 4444 h 830278"/>
                  <a:gd name="connsiteX11" fmla="*/ 1146131 w 2267160"/>
                  <a:gd name="connsiteY11" fmla="*/ 3873 h 830278"/>
                  <a:gd name="connsiteX12" fmla="*/ 2241221 w 2267160"/>
                  <a:gd name="connsiteY12" fmla="*/ 623474 h 830278"/>
                  <a:gd name="connsiteX13" fmla="*/ 2258747 w 2267160"/>
                  <a:gd name="connsiteY13" fmla="*/ 675004 h 830278"/>
                  <a:gd name="connsiteX14" fmla="*/ 2197025 w 2267160"/>
                  <a:gd name="connsiteY14" fmla="*/ 801020 h 830278"/>
                  <a:gd name="connsiteX15" fmla="*/ 2145113 w 2267160"/>
                  <a:gd name="connsiteY15" fmla="*/ 818451 h 830278"/>
                  <a:gd name="connsiteX16" fmla="*/ 2007001 w 2267160"/>
                  <a:gd name="connsiteY16" fmla="*/ 742441 h 830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7160" h="830278">
                    <a:moveTo>
                      <a:pt x="2007001" y="742441"/>
                    </a:moveTo>
                    <a:cubicBezTo>
                      <a:pt x="1885176" y="672718"/>
                      <a:pt x="1763542" y="602614"/>
                      <a:pt x="1641431" y="533367"/>
                    </a:cubicBezTo>
                    <a:cubicBezTo>
                      <a:pt x="1481602" y="442785"/>
                      <a:pt x="1321106" y="353154"/>
                      <a:pt x="1161467" y="262191"/>
                    </a:cubicBezTo>
                    <a:cubicBezTo>
                      <a:pt x="1142036" y="251142"/>
                      <a:pt x="1128034" y="249808"/>
                      <a:pt x="1107746" y="261333"/>
                    </a:cubicBezTo>
                    <a:cubicBezTo>
                      <a:pt x="822948" y="423354"/>
                      <a:pt x="537484" y="584326"/>
                      <a:pt x="252210" y="745584"/>
                    </a:cubicBezTo>
                    <a:cubicBezTo>
                      <a:pt x="206204" y="771207"/>
                      <a:pt x="159151" y="795305"/>
                      <a:pt x="114479" y="823213"/>
                    </a:cubicBezTo>
                    <a:cubicBezTo>
                      <a:pt x="92952" y="836643"/>
                      <a:pt x="86094" y="830071"/>
                      <a:pt x="77141" y="810735"/>
                    </a:cubicBezTo>
                    <a:cubicBezTo>
                      <a:pt x="54281" y="761967"/>
                      <a:pt x="30754" y="713580"/>
                      <a:pt x="5417" y="666051"/>
                    </a:cubicBezTo>
                    <a:cubicBezTo>
                      <a:pt x="-4965" y="646620"/>
                      <a:pt x="-202" y="639285"/>
                      <a:pt x="17800" y="629189"/>
                    </a:cubicBezTo>
                    <a:cubicBezTo>
                      <a:pt x="222302" y="514698"/>
                      <a:pt x="426327" y="399446"/>
                      <a:pt x="630353" y="284098"/>
                    </a:cubicBezTo>
                    <a:cubicBezTo>
                      <a:pt x="794564" y="191229"/>
                      <a:pt x="958584" y="98170"/>
                      <a:pt x="1122224" y="4444"/>
                    </a:cubicBezTo>
                    <a:cubicBezTo>
                      <a:pt x="1131749" y="-985"/>
                      <a:pt x="1136130" y="-1747"/>
                      <a:pt x="1146131" y="3873"/>
                    </a:cubicBezTo>
                    <a:cubicBezTo>
                      <a:pt x="1510844" y="210946"/>
                      <a:pt x="1875842" y="417639"/>
                      <a:pt x="2241221" y="623474"/>
                    </a:cubicBezTo>
                    <a:cubicBezTo>
                      <a:pt x="2265605" y="637190"/>
                      <a:pt x="2275701" y="646524"/>
                      <a:pt x="2258747" y="675004"/>
                    </a:cubicBezTo>
                    <a:cubicBezTo>
                      <a:pt x="2234935" y="715104"/>
                      <a:pt x="2215027" y="757872"/>
                      <a:pt x="2197025" y="801020"/>
                    </a:cubicBezTo>
                    <a:cubicBezTo>
                      <a:pt x="2184928" y="829976"/>
                      <a:pt x="2173974" y="836739"/>
                      <a:pt x="2145113" y="818451"/>
                    </a:cubicBezTo>
                    <a:cubicBezTo>
                      <a:pt x="2100727" y="790542"/>
                      <a:pt x="2053197" y="767587"/>
                      <a:pt x="2007001" y="742441"/>
                    </a:cubicBezTo>
                    <a:close/>
                  </a:path>
                </a:pathLst>
              </a:custGeom>
              <a:solidFill>
                <a:srgbClr val="BF21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7C61627-BB5B-426F-AF83-EBFC47864125}"/>
                  </a:ext>
                </a:extLst>
              </p:cNvPr>
              <p:cNvSpPr/>
              <p:nvPr/>
            </p:nvSpPr>
            <p:spPr>
              <a:xfrm>
                <a:off x="6647834" y="1850594"/>
                <a:ext cx="432356" cy="423437"/>
              </a:xfrm>
              <a:custGeom>
                <a:avLst/>
                <a:gdLst>
                  <a:gd name="connsiteX0" fmla="*/ 13062 w 432356"/>
                  <a:gd name="connsiteY0" fmla="*/ 239762 h 423437"/>
                  <a:gd name="connsiteX1" fmla="*/ 171266 w 432356"/>
                  <a:gd name="connsiteY1" fmla="*/ 239762 h 423437"/>
                  <a:gd name="connsiteX2" fmla="*/ 183597 w 432356"/>
                  <a:gd name="connsiteY2" fmla="*/ 253187 h 423437"/>
                  <a:gd name="connsiteX3" fmla="*/ 183406 w 432356"/>
                  <a:gd name="connsiteY3" fmla="*/ 330504 h 423437"/>
                  <a:gd name="connsiteX4" fmla="*/ 183597 w 432356"/>
                  <a:gd name="connsiteY4" fmla="*/ 411391 h 423437"/>
                  <a:gd name="connsiteX5" fmla="*/ 171551 w 432356"/>
                  <a:gd name="connsiteY5" fmla="*/ 423388 h 423437"/>
                  <a:gd name="connsiteX6" fmla="*/ 11586 w 432356"/>
                  <a:gd name="connsiteY6" fmla="*/ 423436 h 423437"/>
                  <a:gd name="connsiteX7" fmla="*/ 160 w 432356"/>
                  <a:gd name="connsiteY7" fmla="*/ 410867 h 423437"/>
                  <a:gd name="connsiteX8" fmla="*/ 112 w 432356"/>
                  <a:gd name="connsiteY8" fmla="*/ 252568 h 423437"/>
                  <a:gd name="connsiteX9" fmla="*/ 13062 w 432356"/>
                  <a:gd name="connsiteY9" fmla="*/ 239762 h 423437"/>
                  <a:gd name="connsiteX10" fmla="*/ 417830 w 432356"/>
                  <a:gd name="connsiteY10" fmla="*/ 239570 h 423437"/>
                  <a:gd name="connsiteX11" fmla="*/ 432256 w 432356"/>
                  <a:gd name="connsiteY11" fmla="*/ 254853 h 423437"/>
                  <a:gd name="connsiteX12" fmla="*/ 432351 w 432356"/>
                  <a:gd name="connsiteY12" fmla="*/ 407962 h 423437"/>
                  <a:gd name="connsiteX13" fmla="*/ 416116 w 432356"/>
                  <a:gd name="connsiteY13" fmla="*/ 423387 h 423437"/>
                  <a:gd name="connsiteX14" fmla="*/ 338753 w 432356"/>
                  <a:gd name="connsiteY14" fmla="*/ 423197 h 423437"/>
                  <a:gd name="connsiteX15" fmla="*/ 261341 w 432356"/>
                  <a:gd name="connsiteY15" fmla="*/ 423387 h 423437"/>
                  <a:gd name="connsiteX16" fmla="*/ 247011 w 432356"/>
                  <a:gd name="connsiteY16" fmla="*/ 409866 h 423437"/>
                  <a:gd name="connsiteX17" fmla="*/ 247011 w 432356"/>
                  <a:gd name="connsiteY17" fmla="*/ 253234 h 423437"/>
                  <a:gd name="connsiteX18" fmla="*/ 261293 w 432356"/>
                  <a:gd name="connsiteY18" fmla="*/ 239666 h 423437"/>
                  <a:gd name="connsiteX19" fmla="*/ 417830 w 432356"/>
                  <a:gd name="connsiteY19" fmla="*/ 239570 h 423437"/>
                  <a:gd name="connsiteX20" fmla="*/ 261103 w 432356"/>
                  <a:gd name="connsiteY20" fmla="*/ 99 h 423437"/>
                  <a:gd name="connsiteX21" fmla="*/ 419449 w 432356"/>
                  <a:gd name="connsiteY21" fmla="*/ 99 h 423437"/>
                  <a:gd name="connsiteX22" fmla="*/ 432351 w 432356"/>
                  <a:gd name="connsiteY22" fmla="*/ 13239 h 423437"/>
                  <a:gd name="connsiteX23" fmla="*/ 432351 w 432356"/>
                  <a:gd name="connsiteY23" fmla="*/ 169919 h 423437"/>
                  <a:gd name="connsiteX24" fmla="*/ 418212 w 432356"/>
                  <a:gd name="connsiteY24" fmla="*/ 183821 h 423437"/>
                  <a:gd name="connsiteX25" fmla="*/ 339038 w 432356"/>
                  <a:gd name="connsiteY25" fmla="*/ 183631 h 423437"/>
                  <a:gd name="connsiteX26" fmla="*/ 261627 w 432356"/>
                  <a:gd name="connsiteY26" fmla="*/ 183916 h 423437"/>
                  <a:gd name="connsiteX27" fmla="*/ 247059 w 432356"/>
                  <a:gd name="connsiteY27" fmla="*/ 168824 h 423437"/>
                  <a:gd name="connsiteX28" fmla="*/ 247059 w 432356"/>
                  <a:gd name="connsiteY28" fmla="*/ 13905 h 423437"/>
                  <a:gd name="connsiteX29" fmla="*/ 261103 w 432356"/>
                  <a:gd name="connsiteY29" fmla="*/ 99 h 423437"/>
                  <a:gd name="connsiteX30" fmla="*/ 14300 w 432356"/>
                  <a:gd name="connsiteY30" fmla="*/ 4 h 423437"/>
                  <a:gd name="connsiteX31" fmla="*/ 168980 w 432356"/>
                  <a:gd name="connsiteY31" fmla="*/ 4 h 423437"/>
                  <a:gd name="connsiteX32" fmla="*/ 183644 w 432356"/>
                  <a:gd name="connsiteY32" fmla="*/ 14715 h 423437"/>
                  <a:gd name="connsiteX33" fmla="*/ 183596 w 432356"/>
                  <a:gd name="connsiteY33" fmla="*/ 169491 h 423437"/>
                  <a:gd name="connsiteX34" fmla="*/ 170266 w 432356"/>
                  <a:gd name="connsiteY34" fmla="*/ 183821 h 423437"/>
                  <a:gd name="connsiteX35" fmla="*/ 13824 w 432356"/>
                  <a:gd name="connsiteY35" fmla="*/ 183821 h 423437"/>
                  <a:gd name="connsiteX36" fmla="*/ 17 w 432356"/>
                  <a:gd name="connsiteY36" fmla="*/ 169919 h 423437"/>
                  <a:gd name="connsiteX37" fmla="*/ 255 w 432356"/>
                  <a:gd name="connsiteY37" fmla="*/ 90842 h 423437"/>
                  <a:gd name="connsiteX38" fmla="*/ 64 w 432356"/>
                  <a:gd name="connsiteY38" fmla="*/ 15191 h 423437"/>
                  <a:gd name="connsiteX39" fmla="*/ 14300 w 432356"/>
                  <a:gd name="connsiteY39" fmla="*/ 4 h 423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32356" h="423437">
                    <a:moveTo>
                      <a:pt x="13062" y="239762"/>
                    </a:moveTo>
                    <a:cubicBezTo>
                      <a:pt x="65812" y="240190"/>
                      <a:pt x="118515" y="240237"/>
                      <a:pt x="171266" y="239762"/>
                    </a:cubicBezTo>
                    <a:cubicBezTo>
                      <a:pt x="181930" y="239666"/>
                      <a:pt x="183787" y="243856"/>
                      <a:pt x="183597" y="253187"/>
                    </a:cubicBezTo>
                    <a:cubicBezTo>
                      <a:pt x="183073" y="278896"/>
                      <a:pt x="183406" y="304700"/>
                      <a:pt x="183406" y="330504"/>
                    </a:cubicBezTo>
                    <a:cubicBezTo>
                      <a:pt x="183406" y="357450"/>
                      <a:pt x="183073" y="384444"/>
                      <a:pt x="183597" y="411391"/>
                    </a:cubicBezTo>
                    <a:cubicBezTo>
                      <a:pt x="183787" y="420675"/>
                      <a:pt x="180692" y="423436"/>
                      <a:pt x="171551" y="423388"/>
                    </a:cubicBezTo>
                    <a:cubicBezTo>
                      <a:pt x="118230" y="423055"/>
                      <a:pt x="64908" y="423007"/>
                      <a:pt x="11586" y="423436"/>
                    </a:cubicBezTo>
                    <a:cubicBezTo>
                      <a:pt x="1731" y="423531"/>
                      <a:pt x="112" y="419389"/>
                      <a:pt x="160" y="410867"/>
                    </a:cubicBezTo>
                    <a:cubicBezTo>
                      <a:pt x="446" y="358117"/>
                      <a:pt x="541" y="305319"/>
                      <a:pt x="112" y="252568"/>
                    </a:cubicBezTo>
                    <a:cubicBezTo>
                      <a:pt x="17" y="242570"/>
                      <a:pt x="3207" y="239666"/>
                      <a:pt x="13062" y="239762"/>
                    </a:cubicBezTo>
                    <a:close/>
                    <a:moveTo>
                      <a:pt x="417830" y="239570"/>
                    </a:moveTo>
                    <a:cubicBezTo>
                      <a:pt x="430256" y="239380"/>
                      <a:pt x="432351" y="244046"/>
                      <a:pt x="432256" y="254853"/>
                    </a:cubicBezTo>
                    <a:cubicBezTo>
                      <a:pt x="431827" y="305889"/>
                      <a:pt x="431684" y="356926"/>
                      <a:pt x="432351" y="407962"/>
                    </a:cubicBezTo>
                    <a:cubicBezTo>
                      <a:pt x="432541" y="420769"/>
                      <a:pt x="427971" y="423768"/>
                      <a:pt x="416116" y="423387"/>
                    </a:cubicBezTo>
                    <a:cubicBezTo>
                      <a:pt x="390360" y="422673"/>
                      <a:pt x="364556" y="423197"/>
                      <a:pt x="338753" y="423197"/>
                    </a:cubicBezTo>
                    <a:cubicBezTo>
                      <a:pt x="312948" y="423197"/>
                      <a:pt x="287145" y="422816"/>
                      <a:pt x="261341" y="423387"/>
                    </a:cubicBezTo>
                    <a:cubicBezTo>
                      <a:pt x="251057" y="423626"/>
                      <a:pt x="246868" y="421245"/>
                      <a:pt x="247011" y="409866"/>
                    </a:cubicBezTo>
                    <a:cubicBezTo>
                      <a:pt x="247582" y="357687"/>
                      <a:pt x="247582" y="305461"/>
                      <a:pt x="247011" y="253234"/>
                    </a:cubicBezTo>
                    <a:cubicBezTo>
                      <a:pt x="246868" y="241951"/>
                      <a:pt x="251057" y="239570"/>
                      <a:pt x="261293" y="239666"/>
                    </a:cubicBezTo>
                    <a:cubicBezTo>
                      <a:pt x="313472" y="240094"/>
                      <a:pt x="365651" y="240285"/>
                      <a:pt x="417830" y="239570"/>
                    </a:cubicBezTo>
                    <a:close/>
                    <a:moveTo>
                      <a:pt x="261103" y="99"/>
                    </a:moveTo>
                    <a:cubicBezTo>
                      <a:pt x="313901" y="527"/>
                      <a:pt x="366651" y="527"/>
                      <a:pt x="419449" y="99"/>
                    </a:cubicBezTo>
                    <a:cubicBezTo>
                      <a:pt x="429638" y="3"/>
                      <a:pt x="432446" y="3431"/>
                      <a:pt x="432351" y="13239"/>
                    </a:cubicBezTo>
                    <a:cubicBezTo>
                      <a:pt x="431970" y="65466"/>
                      <a:pt x="431923" y="117692"/>
                      <a:pt x="432351" y="169919"/>
                    </a:cubicBezTo>
                    <a:cubicBezTo>
                      <a:pt x="432446" y="180726"/>
                      <a:pt x="428971" y="184106"/>
                      <a:pt x="418212" y="183821"/>
                    </a:cubicBezTo>
                    <a:cubicBezTo>
                      <a:pt x="391836" y="183154"/>
                      <a:pt x="365413" y="183631"/>
                      <a:pt x="339038" y="183631"/>
                    </a:cubicBezTo>
                    <a:cubicBezTo>
                      <a:pt x="313234" y="183631"/>
                      <a:pt x="287431" y="183011"/>
                      <a:pt x="261627" y="183916"/>
                    </a:cubicBezTo>
                    <a:cubicBezTo>
                      <a:pt x="249582" y="184344"/>
                      <a:pt x="246916" y="180060"/>
                      <a:pt x="247059" y="168824"/>
                    </a:cubicBezTo>
                    <a:cubicBezTo>
                      <a:pt x="247583" y="117216"/>
                      <a:pt x="247583" y="65561"/>
                      <a:pt x="247059" y="13905"/>
                    </a:cubicBezTo>
                    <a:cubicBezTo>
                      <a:pt x="246963" y="2908"/>
                      <a:pt x="250534" y="51"/>
                      <a:pt x="261103" y="99"/>
                    </a:cubicBezTo>
                    <a:close/>
                    <a:moveTo>
                      <a:pt x="14300" y="4"/>
                    </a:moveTo>
                    <a:cubicBezTo>
                      <a:pt x="65860" y="671"/>
                      <a:pt x="117420" y="623"/>
                      <a:pt x="168980" y="4"/>
                    </a:cubicBezTo>
                    <a:cubicBezTo>
                      <a:pt x="180549" y="-139"/>
                      <a:pt x="183787" y="3242"/>
                      <a:pt x="183644" y="14715"/>
                    </a:cubicBezTo>
                    <a:cubicBezTo>
                      <a:pt x="183072" y="66323"/>
                      <a:pt x="183168" y="117883"/>
                      <a:pt x="183596" y="169491"/>
                    </a:cubicBezTo>
                    <a:cubicBezTo>
                      <a:pt x="183692" y="179679"/>
                      <a:pt x="181739" y="183964"/>
                      <a:pt x="170266" y="183821"/>
                    </a:cubicBezTo>
                    <a:cubicBezTo>
                      <a:pt x="118134" y="183202"/>
                      <a:pt x="65956" y="183250"/>
                      <a:pt x="13824" y="183821"/>
                    </a:cubicBezTo>
                    <a:cubicBezTo>
                      <a:pt x="2969" y="183916"/>
                      <a:pt x="-269" y="180679"/>
                      <a:pt x="17" y="169919"/>
                    </a:cubicBezTo>
                    <a:cubicBezTo>
                      <a:pt x="731" y="143639"/>
                      <a:pt x="255" y="117264"/>
                      <a:pt x="255" y="90842"/>
                    </a:cubicBezTo>
                    <a:cubicBezTo>
                      <a:pt x="255" y="65609"/>
                      <a:pt x="684" y="40424"/>
                      <a:pt x="64" y="15191"/>
                    </a:cubicBezTo>
                    <a:cubicBezTo>
                      <a:pt x="-221" y="4336"/>
                      <a:pt x="2112" y="-139"/>
                      <a:pt x="14300" y="4"/>
                    </a:cubicBezTo>
                    <a:close/>
                  </a:path>
                </a:pathLst>
              </a:custGeom>
              <a:solidFill>
                <a:srgbClr val="4BC1D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5C16462-2DF2-4E80-B1E0-02D72F8E53DC}"/>
                </a:ext>
              </a:extLst>
            </p:cNvPr>
            <p:cNvGrpSpPr/>
            <p:nvPr/>
          </p:nvGrpSpPr>
          <p:grpSpPr>
            <a:xfrm>
              <a:off x="4739222" y="1559831"/>
              <a:ext cx="1133271" cy="1098834"/>
              <a:chOff x="4747949" y="1358394"/>
              <a:chExt cx="1133271" cy="1098834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4F13B7B-6BBC-49CC-AC84-19F6DEFE5808}"/>
                  </a:ext>
                </a:extLst>
              </p:cNvPr>
              <p:cNvSpPr/>
              <p:nvPr/>
            </p:nvSpPr>
            <p:spPr>
              <a:xfrm>
                <a:off x="4873619" y="1483559"/>
                <a:ext cx="877381" cy="973669"/>
              </a:xfrm>
              <a:custGeom>
                <a:avLst/>
                <a:gdLst>
                  <a:gd name="connsiteX0" fmla="*/ 1754696 w 1755363"/>
                  <a:gd name="connsiteY0" fmla="*/ 496682 h 1948006"/>
                  <a:gd name="connsiteX1" fmla="*/ 1755362 w 1755363"/>
                  <a:gd name="connsiteY1" fmla="*/ 1902667 h 1948006"/>
                  <a:gd name="connsiteX2" fmla="*/ 1711547 w 1755363"/>
                  <a:gd name="connsiteY2" fmla="*/ 1948006 h 1948006"/>
                  <a:gd name="connsiteX3" fmla="*/ 45625 w 1755363"/>
                  <a:gd name="connsiteY3" fmla="*/ 1947720 h 1948006"/>
                  <a:gd name="connsiteX4" fmla="*/ 3239 w 1755363"/>
                  <a:gd name="connsiteY4" fmla="*/ 1905048 h 1948006"/>
                  <a:gd name="connsiteX5" fmla="*/ 4001 w 1755363"/>
                  <a:gd name="connsiteY5" fmla="*/ 544878 h 1948006"/>
                  <a:gd name="connsiteX6" fmla="*/ 0 w 1755363"/>
                  <a:gd name="connsiteY6" fmla="*/ 499825 h 1948006"/>
                  <a:gd name="connsiteX7" fmla="*/ 24575 w 1755363"/>
                  <a:gd name="connsiteY7" fmla="*/ 476870 h 1948006"/>
                  <a:gd name="connsiteX8" fmla="*/ 609695 w 1755363"/>
                  <a:gd name="connsiteY8" fmla="*/ 145495 h 1948006"/>
                  <a:gd name="connsiteX9" fmla="*/ 845439 w 1755363"/>
                  <a:gd name="connsiteY9" fmla="*/ 11573 h 1948006"/>
                  <a:gd name="connsiteX10" fmla="*/ 913733 w 1755363"/>
                  <a:gd name="connsiteY10" fmla="*/ 9668 h 1948006"/>
                  <a:gd name="connsiteX11" fmla="*/ 1453325 w 1755363"/>
                  <a:gd name="connsiteY11" fmla="*/ 314468 h 1948006"/>
                  <a:gd name="connsiteX12" fmla="*/ 1704689 w 1755363"/>
                  <a:gd name="connsiteY12" fmla="*/ 456486 h 1948006"/>
                  <a:gd name="connsiteX13" fmla="*/ 1754696 w 1755363"/>
                  <a:gd name="connsiteY13" fmla="*/ 496682 h 1948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55363" h="1948006">
                    <a:moveTo>
                      <a:pt x="1754696" y="496682"/>
                    </a:moveTo>
                    <a:cubicBezTo>
                      <a:pt x="1754696" y="965312"/>
                      <a:pt x="1754219" y="1433942"/>
                      <a:pt x="1755362" y="1902667"/>
                    </a:cubicBezTo>
                    <a:cubicBezTo>
                      <a:pt x="1755458" y="1937243"/>
                      <a:pt x="1748600" y="1948101"/>
                      <a:pt x="1711547" y="1948006"/>
                    </a:cubicBezTo>
                    <a:cubicBezTo>
                      <a:pt x="1156240" y="1946577"/>
                      <a:pt x="600932" y="1946672"/>
                      <a:pt x="45625" y="1947720"/>
                    </a:cubicBezTo>
                    <a:cubicBezTo>
                      <a:pt x="11430" y="1947815"/>
                      <a:pt x="3143" y="1938862"/>
                      <a:pt x="3239" y="1905048"/>
                    </a:cubicBezTo>
                    <a:cubicBezTo>
                      <a:pt x="4477" y="1451658"/>
                      <a:pt x="4191" y="998268"/>
                      <a:pt x="4001" y="544878"/>
                    </a:cubicBezTo>
                    <a:cubicBezTo>
                      <a:pt x="4001" y="529829"/>
                      <a:pt x="7525" y="514303"/>
                      <a:pt x="0" y="499825"/>
                    </a:cubicBezTo>
                    <a:cubicBezTo>
                      <a:pt x="2286" y="485918"/>
                      <a:pt x="14764" y="482489"/>
                      <a:pt x="24575" y="476870"/>
                    </a:cubicBezTo>
                    <a:cubicBezTo>
                      <a:pt x="218885" y="365141"/>
                      <a:pt x="414719" y="255890"/>
                      <a:pt x="609695" y="145495"/>
                    </a:cubicBezTo>
                    <a:cubicBezTo>
                      <a:pt x="688372" y="100918"/>
                      <a:pt x="767715" y="57674"/>
                      <a:pt x="845439" y="11573"/>
                    </a:cubicBezTo>
                    <a:cubicBezTo>
                      <a:pt x="869252" y="-2524"/>
                      <a:pt x="888683" y="-4429"/>
                      <a:pt x="913733" y="9668"/>
                    </a:cubicBezTo>
                    <a:cubicBezTo>
                      <a:pt x="1093851" y="110824"/>
                      <a:pt x="1272921" y="213694"/>
                      <a:pt x="1453325" y="314468"/>
                    </a:cubicBezTo>
                    <a:cubicBezTo>
                      <a:pt x="1537335" y="361427"/>
                      <a:pt x="1620869" y="409242"/>
                      <a:pt x="1704689" y="456486"/>
                    </a:cubicBezTo>
                    <a:cubicBezTo>
                      <a:pt x="1723073" y="466868"/>
                      <a:pt x="1746790" y="472393"/>
                      <a:pt x="1754696" y="496682"/>
                    </a:cubicBezTo>
                    <a:close/>
                  </a:path>
                </a:pathLst>
              </a:custGeom>
              <a:solidFill>
                <a:srgbClr val="EBC1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127B48C-A026-47A9-80FC-8E750BCE5CC8}"/>
                  </a:ext>
                </a:extLst>
              </p:cNvPr>
              <p:cNvSpPr/>
              <p:nvPr/>
            </p:nvSpPr>
            <p:spPr>
              <a:xfrm>
                <a:off x="4747949" y="1358394"/>
                <a:ext cx="1133271" cy="415219"/>
              </a:xfrm>
              <a:custGeom>
                <a:avLst/>
                <a:gdLst>
                  <a:gd name="connsiteX0" fmla="*/ 2010027 w 2267320"/>
                  <a:gd name="connsiteY0" fmla="*/ 742715 h 830724"/>
                  <a:gd name="connsiteX1" fmla="*/ 1159635 w 2267320"/>
                  <a:gd name="connsiteY1" fmla="*/ 262083 h 830724"/>
                  <a:gd name="connsiteX2" fmla="*/ 1108867 w 2267320"/>
                  <a:gd name="connsiteY2" fmla="*/ 261226 h 830724"/>
                  <a:gd name="connsiteX3" fmla="*/ 255998 w 2267320"/>
                  <a:gd name="connsiteY3" fmla="*/ 744143 h 830724"/>
                  <a:gd name="connsiteX4" fmla="*/ 111504 w 2267320"/>
                  <a:gd name="connsiteY4" fmla="*/ 824534 h 830724"/>
                  <a:gd name="connsiteX5" fmla="*/ 77690 w 2267320"/>
                  <a:gd name="connsiteY5" fmla="*/ 813581 h 830724"/>
                  <a:gd name="connsiteX6" fmla="*/ 5967 w 2267320"/>
                  <a:gd name="connsiteY6" fmla="*/ 668515 h 830724"/>
                  <a:gd name="connsiteX7" fmla="*/ 18635 w 2267320"/>
                  <a:gd name="connsiteY7" fmla="*/ 628605 h 830724"/>
                  <a:gd name="connsiteX8" fmla="*/ 714437 w 2267320"/>
                  <a:gd name="connsiteY8" fmla="*/ 236366 h 830724"/>
                  <a:gd name="connsiteX9" fmla="*/ 1121154 w 2267320"/>
                  <a:gd name="connsiteY9" fmla="*/ 5003 h 830724"/>
                  <a:gd name="connsiteX10" fmla="*/ 1145538 w 2267320"/>
                  <a:gd name="connsiteY10" fmla="*/ 3479 h 830724"/>
                  <a:gd name="connsiteX11" fmla="*/ 1772283 w 2267320"/>
                  <a:gd name="connsiteY11" fmla="*/ 360000 h 830724"/>
                  <a:gd name="connsiteX12" fmla="*/ 2250438 w 2267320"/>
                  <a:gd name="connsiteY12" fmla="*/ 629653 h 830724"/>
                  <a:gd name="connsiteX13" fmla="*/ 2261487 w 2267320"/>
                  <a:gd name="connsiteY13" fmla="*/ 666896 h 830724"/>
                  <a:gd name="connsiteX14" fmla="*/ 2188716 w 2267320"/>
                  <a:gd name="connsiteY14" fmla="*/ 815295 h 830724"/>
                  <a:gd name="connsiteX15" fmla="*/ 2157379 w 2267320"/>
                  <a:gd name="connsiteY15" fmla="*/ 825106 h 830724"/>
                  <a:gd name="connsiteX16" fmla="*/ 2010027 w 2267320"/>
                  <a:gd name="connsiteY16" fmla="*/ 742715 h 830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7320" h="830724">
                    <a:moveTo>
                      <a:pt x="2010027" y="742715"/>
                    </a:moveTo>
                    <a:cubicBezTo>
                      <a:pt x="1726468" y="582695"/>
                      <a:pt x="1442813" y="422770"/>
                      <a:pt x="1159635" y="262083"/>
                    </a:cubicBezTo>
                    <a:cubicBezTo>
                      <a:pt x="1141062" y="251606"/>
                      <a:pt x="1127536" y="250653"/>
                      <a:pt x="1108867" y="261226"/>
                    </a:cubicBezTo>
                    <a:cubicBezTo>
                      <a:pt x="824831" y="422579"/>
                      <a:pt x="540415" y="583266"/>
                      <a:pt x="255998" y="744143"/>
                    </a:cubicBezTo>
                    <a:cubicBezTo>
                      <a:pt x="207707" y="770813"/>
                      <a:pt x="158939" y="796531"/>
                      <a:pt x="111504" y="824534"/>
                    </a:cubicBezTo>
                    <a:cubicBezTo>
                      <a:pt x="93407" y="835202"/>
                      <a:pt x="86168" y="831583"/>
                      <a:pt x="77690" y="813581"/>
                    </a:cubicBezTo>
                    <a:cubicBezTo>
                      <a:pt x="54926" y="764717"/>
                      <a:pt x="31399" y="716140"/>
                      <a:pt x="5967" y="668515"/>
                    </a:cubicBezTo>
                    <a:cubicBezTo>
                      <a:pt x="-4891" y="648131"/>
                      <a:pt x="-1081" y="639559"/>
                      <a:pt x="18635" y="628605"/>
                    </a:cubicBezTo>
                    <a:cubicBezTo>
                      <a:pt x="250855" y="498398"/>
                      <a:pt x="482693" y="367430"/>
                      <a:pt x="714437" y="236366"/>
                    </a:cubicBezTo>
                    <a:cubicBezTo>
                      <a:pt x="850168" y="159594"/>
                      <a:pt x="985899" y="82632"/>
                      <a:pt x="1121154" y="5003"/>
                    </a:cubicBezTo>
                    <a:cubicBezTo>
                      <a:pt x="1130489" y="-331"/>
                      <a:pt x="1135537" y="-2236"/>
                      <a:pt x="1145538" y="3479"/>
                    </a:cubicBezTo>
                    <a:cubicBezTo>
                      <a:pt x="1354326" y="122637"/>
                      <a:pt x="1563209" y="241414"/>
                      <a:pt x="1772283" y="360000"/>
                    </a:cubicBezTo>
                    <a:cubicBezTo>
                      <a:pt x="1931446" y="450297"/>
                      <a:pt x="2090704" y="540499"/>
                      <a:pt x="2250438" y="629653"/>
                    </a:cubicBezTo>
                    <a:cubicBezTo>
                      <a:pt x="2269298" y="640130"/>
                      <a:pt x="2271393" y="648036"/>
                      <a:pt x="2261487" y="666896"/>
                    </a:cubicBezTo>
                    <a:cubicBezTo>
                      <a:pt x="2235770" y="715568"/>
                      <a:pt x="2212053" y="765384"/>
                      <a:pt x="2188716" y="815295"/>
                    </a:cubicBezTo>
                    <a:cubicBezTo>
                      <a:pt x="2181001" y="831869"/>
                      <a:pt x="2174143" y="835012"/>
                      <a:pt x="2157379" y="825106"/>
                    </a:cubicBezTo>
                    <a:cubicBezTo>
                      <a:pt x="2108897" y="796626"/>
                      <a:pt x="2059272" y="770051"/>
                      <a:pt x="2010027" y="742715"/>
                    </a:cubicBezTo>
                    <a:close/>
                  </a:path>
                </a:pathLst>
              </a:custGeom>
              <a:solidFill>
                <a:srgbClr val="17AE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4F0DEAC-8B1C-4515-9340-D3E25A794C1E}"/>
                  </a:ext>
                </a:extLst>
              </p:cNvPr>
              <p:cNvSpPr/>
              <p:nvPr/>
            </p:nvSpPr>
            <p:spPr>
              <a:xfrm>
                <a:off x="5097946" y="1845449"/>
                <a:ext cx="432484" cy="423402"/>
              </a:xfrm>
              <a:custGeom>
                <a:avLst/>
                <a:gdLst>
                  <a:gd name="connsiteX0" fmla="*/ 12764 w 432484"/>
                  <a:gd name="connsiteY0" fmla="*/ 239621 h 423402"/>
                  <a:gd name="connsiteX1" fmla="*/ 171206 w 432484"/>
                  <a:gd name="connsiteY1" fmla="*/ 239621 h 423402"/>
                  <a:gd name="connsiteX2" fmla="*/ 184299 w 432484"/>
                  <a:gd name="connsiteY2" fmla="*/ 252619 h 423402"/>
                  <a:gd name="connsiteX3" fmla="*/ 184251 w 432484"/>
                  <a:gd name="connsiteY3" fmla="*/ 411155 h 423402"/>
                  <a:gd name="connsiteX4" fmla="*/ 172349 w 432484"/>
                  <a:gd name="connsiteY4" fmla="*/ 423391 h 423402"/>
                  <a:gd name="connsiteX5" fmla="*/ 12146 w 432484"/>
                  <a:gd name="connsiteY5" fmla="*/ 423391 h 423402"/>
                  <a:gd name="connsiteX6" fmla="*/ 196 w 432484"/>
                  <a:gd name="connsiteY6" fmla="*/ 411393 h 423402"/>
                  <a:gd name="connsiteX7" fmla="*/ 339 w 432484"/>
                  <a:gd name="connsiteY7" fmla="*/ 332077 h 423402"/>
                  <a:gd name="connsiteX8" fmla="*/ 148 w 432484"/>
                  <a:gd name="connsiteY8" fmla="*/ 252809 h 423402"/>
                  <a:gd name="connsiteX9" fmla="*/ 12764 w 432484"/>
                  <a:gd name="connsiteY9" fmla="*/ 239621 h 423402"/>
                  <a:gd name="connsiteX10" fmla="*/ 260186 w 432484"/>
                  <a:gd name="connsiteY10" fmla="*/ 239574 h 423402"/>
                  <a:gd name="connsiteX11" fmla="*/ 420294 w 432484"/>
                  <a:gd name="connsiteY11" fmla="*/ 239574 h 423402"/>
                  <a:gd name="connsiteX12" fmla="*/ 432435 w 432484"/>
                  <a:gd name="connsiteY12" fmla="*/ 251857 h 423402"/>
                  <a:gd name="connsiteX13" fmla="*/ 432482 w 432484"/>
                  <a:gd name="connsiteY13" fmla="*/ 410299 h 423402"/>
                  <a:gd name="connsiteX14" fmla="*/ 419437 w 432484"/>
                  <a:gd name="connsiteY14" fmla="*/ 423391 h 423402"/>
                  <a:gd name="connsiteX15" fmla="*/ 340216 w 432484"/>
                  <a:gd name="connsiteY15" fmla="*/ 423153 h 423402"/>
                  <a:gd name="connsiteX16" fmla="*/ 261043 w 432484"/>
                  <a:gd name="connsiteY16" fmla="*/ 423343 h 423402"/>
                  <a:gd name="connsiteX17" fmla="*/ 247998 w 432484"/>
                  <a:gd name="connsiteY17" fmla="*/ 410251 h 423402"/>
                  <a:gd name="connsiteX18" fmla="*/ 248046 w 432484"/>
                  <a:gd name="connsiteY18" fmla="*/ 251809 h 423402"/>
                  <a:gd name="connsiteX19" fmla="*/ 260186 w 432484"/>
                  <a:gd name="connsiteY19" fmla="*/ 239574 h 423402"/>
                  <a:gd name="connsiteX20" fmla="*/ 13954 w 432484"/>
                  <a:gd name="connsiteY20" fmla="*/ 7 h 423402"/>
                  <a:gd name="connsiteX21" fmla="*/ 170634 w 432484"/>
                  <a:gd name="connsiteY21" fmla="*/ 7 h 423402"/>
                  <a:gd name="connsiteX22" fmla="*/ 184297 w 432484"/>
                  <a:gd name="connsiteY22" fmla="*/ 14195 h 423402"/>
                  <a:gd name="connsiteX23" fmla="*/ 184345 w 432484"/>
                  <a:gd name="connsiteY23" fmla="*/ 170922 h 423402"/>
                  <a:gd name="connsiteX24" fmla="*/ 169301 w 432484"/>
                  <a:gd name="connsiteY24" fmla="*/ 185538 h 423402"/>
                  <a:gd name="connsiteX25" fmla="*/ 91889 w 432484"/>
                  <a:gd name="connsiteY25" fmla="*/ 185300 h 423402"/>
                  <a:gd name="connsiteX26" fmla="*/ 14430 w 432484"/>
                  <a:gd name="connsiteY26" fmla="*/ 185490 h 423402"/>
                  <a:gd name="connsiteX27" fmla="*/ 4 w 432484"/>
                  <a:gd name="connsiteY27" fmla="*/ 172255 h 423402"/>
                  <a:gd name="connsiteX28" fmla="*/ 4 w 432484"/>
                  <a:gd name="connsiteY28" fmla="*/ 13766 h 423402"/>
                  <a:gd name="connsiteX29" fmla="*/ 13954 w 432484"/>
                  <a:gd name="connsiteY29" fmla="*/ 7 h 423402"/>
                  <a:gd name="connsiteX30" fmla="*/ 261091 w 432484"/>
                  <a:gd name="connsiteY30" fmla="*/ 7 h 423402"/>
                  <a:gd name="connsiteX31" fmla="*/ 341978 w 432484"/>
                  <a:gd name="connsiteY31" fmla="*/ 197 h 423402"/>
                  <a:gd name="connsiteX32" fmla="*/ 419390 w 432484"/>
                  <a:gd name="connsiteY32" fmla="*/ 7 h 423402"/>
                  <a:gd name="connsiteX33" fmla="*/ 432482 w 432484"/>
                  <a:gd name="connsiteY33" fmla="*/ 13147 h 423402"/>
                  <a:gd name="connsiteX34" fmla="*/ 432482 w 432484"/>
                  <a:gd name="connsiteY34" fmla="*/ 171540 h 423402"/>
                  <a:gd name="connsiteX35" fmla="*/ 418485 w 432484"/>
                  <a:gd name="connsiteY35" fmla="*/ 185585 h 423402"/>
                  <a:gd name="connsiteX36" fmla="*/ 261948 w 432484"/>
                  <a:gd name="connsiteY36" fmla="*/ 185585 h 423402"/>
                  <a:gd name="connsiteX37" fmla="*/ 247999 w 432484"/>
                  <a:gd name="connsiteY37" fmla="*/ 171493 h 423402"/>
                  <a:gd name="connsiteX38" fmla="*/ 247951 w 432484"/>
                  <a:gd name="connsiteY38" fmla="*/ 13099 h 423402"/>
                  <a:gd name="connsiteX39" fmla="*/ 261091 w 432484"/>
                  <a:gd name="connsiteY39" fmla="*/ 7 h 42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32484" h="423402">
                    <a:moveTo>
                      <a:pt x="12764" y="239621"/>
                    </a:moveTo>
                    <a:cubicBezTo>
                      <a:pt x="65562" y="240050"/>
                      <a:pt x="118408" y="240050"/>
                      <a:pt x="171206" y="239621"/>
                    </a:cubicBezTo>
                    <a:cubicBezTo>
                      <a:pt x="181156" y="239526"/>
                      <a:pt x="184394" y="242478"/>
                      <a:pt x="184299" y="252619"/>
                    </a:cubicBezTo>
                    <a:cubicBezTo>
                      <a:pt x="183870" y="305464"/>
                      <a:pt x="183918" y="358310"/>
                      <a:pt x="184251" y="411155"/>
                    </a:cubicBezTo>
                    <a:cubicBezTo>
                      <a:pt x="184299" y="420201"/>
                      <a:pt x="181728" y="423439"/>
                      <a:pt x="172349" y="423391"/>
                    </a:cubicBezTo>
                    <a:cubicBezTo>
                      <a:pt x="118932" y="423010"/>
                      <a:pt x="65515" y="423010"/>
                      <a:pt x="12146" y="423391"/>
                    </a:cubicBezTo>
                    <a:cubicBezTo>
                      <a:pt x="2957" y="423439"/>
                      <a:pt x="5" y="420630"/>
                      <a:pt x="196" y="411393"/>
                    </a:cubicBezTo>
                    <a:cubicBezTo>
                      <a:pt x="720" y="384923"/>
                      <a:pt x="339" y="358500"/>
                      <a:pt x="339" y="332077"/>
                    </a:cubicBezTo>
                    <a:cubicBezTo>
                      <a:pt x="339" y="305654"/>
                      <a:pt x="720" y="279232"/>
                      <a:pt x="148" y="252809"/>
                    </a:cubicBezTo>
                    <a:cubicBezTo>
                      <a:pt x="-91" y="243097"/>
                      <a:pt x="2481" y="239526"/>
                      <a:pt x="12764" y="239621"/>
                    </a:cubicBezTo>
                    <a:close/>
                    <a:moveTo>
                      <a:pt x="260186" y="239574"/>
                    </a:moveTo>
                    <a:cubicBezTo>
                      <a:pt x="313555" y="239907"/>
                      <a:pt x="366925" y="239907"/>
                      <a:pt x="420294" y="239574"/>
                    </a:cubicBezTo>
                    <a:cubicBezTo>
                      <a:pt x="429578" y="239526"/>
                      <a:pt x="432482" y="242764"/>
                      <a:pt x="432435" y="251857"/>
                    </a:cubicBezTo>
                    <a:cubicBezTo>
                      <a:pt x="432149" y="304655"/>
                      <a:pt x="432054" y="357453"/>
                      <a:pt x="432482" y="410299"/>
                    </a:cubicBezTo>
                    <a:cubicBezTo>
                      <a:pt x="432577" y="420249"/>
                      <a:pt x="429435" y="423629"/>
                      <a:pt x="419437" y="423391"/>
                    </a:cubicBezTo>
                    <a:cubicBezTo>
                      <a:pt x="393015" y="422819"/>
                      <a:pt x="366639" y="423200"/>
                      <a:pt x="340216" y="423153"/>
                    </a:cubicBezTo>
                    <a:cubicBezTo>
                      <a:pt x="313841" y="423153"/>
                      <a:pt x="287418" y="422772"/>
                      <a:pt x="261043" y="423343"/>
                    </a:cubicBezTo>
                    <a:cubicBezTo>
                      <a:pt x="251045" y="423581"/>
                      <a:pt x="247903" y="420249"/>
                      <a:pt x="247998" y="410251"/>
                    </a:cubicBezTo>
                    <a:cubicBezTo>
                      <a:pt x="248379" y="357453"/>
                      <a:pt x="248332" y="304655"/>
                      <a:pt x="248046" y="251809"/>
                    </a:cubicBezTo>
                    <a:cubicBezTo>
                      <a:pt x="247998" y="242716"/>
                      <a:pt x="250950" y="239479"/>
                      <a:pt x="260186" y="239574"/>
                    </a:cubicBezTo>
                    <a:close/>
                    <a:moveTo>
                      <a:pt x="13954" y="7"/>
                    </a:moveTo>
                    <a:cubicBezTo>
                      <a:pt x="66180" y="483"/>
                      <a:pt x="118407" y="531"/>
                      <a:pt x="170634" y="7"/>
                    </a:cubicBezTo>
                    <a:cubicBezTo>
                      <a:pt x="181727" y="-88"/>
                      <a:pt x="184393" y="3721"/>
                      <a:pt x="184297" y="14195"/>
                    </a:cubicBezTo>
                    <a:cubicBezTo>
                      <a:pt x="183821" y="66421"/>
                      <a:pt x="183726" y="118695"/>
                      <a:pt x="184345" y="170922"/>
                    </a:cubicBezTo>
                    <a:cubicBezTo>
                      <a:pt x="184488" y="182872"/>
                      <a:pt x="180537" y="185871"/>
                      <a:pt x="169301" y="185538"/>
                    </a:cubicBezTo>
                    <a:cubicBezTo>
                      <a:pt x="143544" y="184824"/>
                      <a:pt x="117693" y="185300"/>
                      <a:pt x="91889" y="185300"/>
                    </a:cubicBezTo>
                    <a:cubicBezTo>
                      <a:pt x="66085" y="185300"/>
                      <a:pt x="40234" y="184919"/>
                      <a:pt x="14430" y="185490"/>
                    </a:cubicBezTo>
                    <a:cubicBezTo>
                      <a:pt x="4385" y="185728"/>
                      <a:pt x="-139" y="183967"/>
                      <a:pt x="4" y="172255"/>
                    </a:cubicBezTo>
                    <a:cubicBezTo>
                      <a:pt x="624" y="119410"/>
                      <a:pt x="576" y="66611"/>
                      <a:pt x="4" y="13766"/>
                    </a:cubicBezTo>
                    <a:cubicBezTo>
                      <a:pt x="-139" y="2721"/>
                      <a:pt x="3290" y="-88"/>
                      <a:pt x="13954" y="7"/>
                    </a:cubicBezTo>
                    <a:close/>
                    <a:moveTo>
                      <a:pt x="261091" y="7"/>
                    </a:moveTo>
                    <a:cubicBezTo>
                      <a:pt x="288037" y="530"/>
                      <a:pt x="315032" y="197"/>
                      <a:pt x="341978" y="197"/>
                    </a:cubicBezTo>
                    <a:cubicBezTo>
                      <a:pt x="367782" y="197"/>
                      <a:pt x="393586" y="530"/>
                      <a:pt x="419390" y="7"/>
                    </a:cubicBezTo>
                    <a:cubicBezTo>
                      <a:pt x="429292" y="-183"/>
                      <a:pt x="432577" y="3149"/>
                      <a:pt x="432482" y="13147"/>
                    </a:cubicBezTo>
                    <a:cubicBezTo>
                      <a:pt x="432101" y="65945"/>
                      <a:pt x="432054" y="118742"/>
                      <a:pt x="432482" y="171540"/>
                    </a:cubicBezTo>
                    <a:cubicBezTo>
                      <a:pt x="432577" y="182157"/>
                      <a:pt x="429388" y="185728"/>
                      <a:pt x="418485" y="185585"/>
                    </a:cubicBezTo>
                    <a:cubicBezTo>
                      <a:pt x="366306" y="185061"/>
                      <a:pt x="314127" y="185061"/>
                      <a:pt x="261948" y="185585"/>
                    </a:cubicBezTo>
                    <a:cubicBezTo>
                      <a:pt x="250998" y="185680"/>
                      <a:pt x="247904" y="182110"/>
                      <a:pt x="247999" y="171493"/>
                    </a:cubicBezTo>
                    <a:cubicBezTo>
                      <a:pt x="248380" y="118695"/>
                      <a:pt x="248380" y="65897"/>
                      <a:pt x="247951" y="13099"/>
                    </a:cubicBezTo>
                    <a:cubicBezTo>
                      <a:pt x="247856" y="3054"/>
                      <a:pt x="251236" y="-183"/>
                      <a:pt x="261091" y="7"/>
                    </a:cubicBezTo>
                    <a:close/>
                  </a:path>
                </a:pathLst>
              </a:custGeom>
              <a:solidFill>
                <a:srgbClr val="45C0CF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8A7C47A-EB6A-4F50-9C14-30461085B08B}"/>
              </a:ext>
            </a:extLst>
          </p:cNvPr>
          <p:cNvGrpSpPr/>
          <p:nvPr/>
        </p:nvGrpSpPr>
        <p:grpSpPr>
          <a:xfrm>
            <a:off x="9733957" y="1073904"/>
            <a:ext cx="2306737" cy="5531934"/>
            <a:chOff x="4666178" y="20"/>
            <a:chExt cx="2860541" cy="6860047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382F8E5-FF1B-456C-8368-F3B00EC84337}"/>
                </a:ext>
              </a:extLst>
            </p:cNvPr>
            <p:cNvSpPr/>
            <p:nvPr/>
          </p:nvSpPr>
          <p:spPr>
            <a:xfrm>
              <a:off x="4729625" y="882438"/>
              <a:ext cx="695573" cy="1011666"/>
            </a:xfrm>
            <a:custGeom>
              <a:avLst/>
              <a:gdLst>
                <a:gd name="connsiteX0" fmla="*/ 604861 w 695573"/>
                <a:gd name="connsiteY0" fmla="*/ 816094 h 1011666"/>
                <a:gd name="connsiteX1" fmla="*/ 581761 w 695573"/>
                <a:gd name="connsiteY1" fmla="*/ 719048 h 1011666"/>
                <a:gd name="connsiteX2" fmla="*/ 577246 w 695573"/>
                <a:gd name="connsiteY2" fmla="*/ 645822 h 1011666"/>
                <a:gd name="connsiteX3" fmla="*/ 589679 w 695573"/>
                <a:gd name="connsiteY3" fmla="*/ 624031 h 1011666"/>
                <a:gd name="connsiteX4" fmla="*/ 647724 w 695573"/>
                <a:gd name="connsiteY4" fmla="*/ 525611 h 1011666"/>
                <a:gd name="connsiteX5" fmla="*/ 586800 w 695573"/>
                <a:gd name="connsiteY5" fmla="*/ 200248 h 1011666"/>
                <a:gd name="connsiteX6" fmla="*/ 558400 w 695573"/>
                <a:gd name="connsiteY6" fmla="*/ 149991 h 1011666"/>
                <a:gd name="connsiteX7" fmla="*/ 508470 w 695573"/>
                <a:gd name="connsiteY7" fmla="*/ 35735 h 1011666"/>
                <a:gd name="connsiteX8" fmla="*/ 383285 w 695573"/>
                <a:gd name="connsiteY8" fmla="*/ 16561 h 1011666"/>
                <a:gd name="connsiteX9" fmla="*/ 191549 w 695573"/>
                <a:gd name="connsiteY9" fmla="*/ 124274 h 1011666"/>
                <a:gd name="connsiteX10" fmla="*/ 123427 w 695573"/>
                <a:gd name="connsiteY10" fmla="*/ 243307 h 1011666"/>
                <a:gd name="connsiteX11" fmla="*/ 133243 w 695573"/>
                <a:gd name="connsiteY11" fmla="*/ 334398 h 1011666"/>
                <a:gd name="connsiteX12" fmla="*/ 149995 w 695573"/>
                <a:gd name="connsiteY12" fmla="*/ 403109 h 1011666"/>
                <a:gd name="connsiteX13" fmla="*/ 135860 w 695573"/>
                <a:gd name="connsiteY13" fmla="*/ 389170 h 1011666"/>
                <a:gd name="connsiteX14" fmla="*/ 99738 w 695573"/>
                <a:gd name="connsiteY14" fmla="*/ 350169 h 1011666"/>
                <a:gd name="connsiteX15" fmla="*/ 9 w 695573"/>
                <a:gd name="connsiteY15" fmla="*/ 372156 h 1011666"/>
                <a:gd name="connsiteX16" fmla="*/ 36982 w 695573"/>
                <a:gd name="connsiteY16" fmla="*/ 458601 h 1011666"/>
                <a:gd name="connsiteX17" fmla="*/ 87370 w 695573"/>
                <a:gd name="connsiteY17" fmla="*/ 493873 h 1011666"/>
                <a:gd name="connsiteX18" fmla="*/ 135730 w 695573"/>
                <a:gd name="connsiteY18" fmla="*/ 531304 h 1011666"/>
                <a:gd name="connsiteX19" fmla="*/ 183631 w 695573"/>
                <a:gd name="connsiteY19" fmla="*/ 604988 h 1011666"/>
                <a:gd name="connsiteX20" fmla="*/ 212948 w 695573"/>
                <a:gd name="connsiteY20" fmla="*/ 720619 h 1011666"/>
                <a:gd name="connsiteX21" fmla="*/ 183500 w 695573"/>
                <a:gd name="connsiteY21" fmla="*/ 779383 h 1011666"/>
                <a:gd name="connsiteX22" fmla="*/ 674946 w 695573"/>
                <a:gd name="connsiteY22" fmla="*/ 1004165 h 1011666"/>
                <a:gd name="connsiteX23" fmla="*/ 692091 w 695573"/>
                <a:gd name="connsiteY23" fmla="*/ 1009335 h 1011666"/>
                <a:gd name="connsiteX24" fmla="*/ 691241 w 695573"/>
                <a:gd name="connsiteY24" fmla="*/ 991012 h 1011666"/>
                <a:gd name="connsiteX25" fmla="*/ 604861 w 695573"/>
                <a:gd name="connsiteY25" fmla="*/ 816094 h 10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95573" h="1011666">
                  <a:moveTo>
                    <a:pt x="604861" y="816094"/>
                  </a:moveTo>
                  <a:cubicBezTo>
                    <a:pt x="597074" y="787170"/>
                    <a:pt x="583528" y="722255"/>
                    <a:pt x="581761" y="719048"/>
                  </a:cubicBezTo>
                  <a:cubicBezTo>
                    <a:pt x="577966" y="694770"/>
                    <a:pt x="577508" y="670296"/>
                    <a:pt x="577246" y="645822"/>
                  </a:cubicBezTo>
                  <a:cubicBezTo>
                    <a:pt x="577115" y="635548"/>
                    <a:pt x="580060" y="629397"/>
                    <a:pt x="589679" y="624031"/>
                  </a:cubicBezTo>
                  <a:cubicBezTo>
                    <a:pt x="628027" y="602763"/>
                    <a:pt x="648247" y="570174"/>
                    <a:pt x="647724" y="525611"/>
                  </a:cubicBezTo>
                  <a:cubicBezTo>
                    <a:pt x="647527" y="508466"/>
                    <a:pt x="669122" y="344737"/>
                    <a:pt x="586800" y="200248"/>
                  </a:cubicBezTo>
                  <a:cubicBezTo>
                    <a:pt x="583594" y="194620"/>
                    <a:pt x="559316" y="156339"/>
                    <a:pt x="558400" y="149991"/>
                  </a:cubicBezTo>
                  <a:cubicBezTo>
                    <a:pt x="553492" y="113673"/>
                    <a:pt x="512134" y="41362"/>
                    <a:pt x="508470" y="35735"/>
                  </a:cubicBezTo>
                  <a:cubicBezTo>
                    <a:pt x="476535" y="-13148"/>
                    <a:pt x="437927" y="-3921"/>
                    <a:pt x="383285" y="16561"/>
                  </a:cubicBezTo>
                  <a:cubicBezTo>
                    <a:pt x="313985" y="42540"/>
                    <a:pt x="250640" y="79972"/>
                    <a:pt x="191549" y="124274"/>
                  </a:cubicBezTo>
                  <a:cubicBezTo>
                    <a:pt x="152155" y="153787"/>
                    <a:pt x="126830" y="192526"/>
                    <a:pt x="123427" y="243307"/>
                  </a:cubicBezTo>
                  <a:cubicBezTo>
                    <a:pt x="121333" y="274260"/>
                    <a:pt x="127157" y="304296"/>
                    <a:pt x="133243" y="334398"/>
                  </a:cubicBezTo>
                  <a:cubicBezTo>
                    <a:pt x="137824" y="356974"/>
                    <a:pt x="144171" y="379224"/>
                    <a:pt x="149995" y="403109"/>
                  </a:cubicBezTo>
                  <a:cubicBezTo>
                    <a:pt x="140965" y="400230"/>
                    <a:pt x="139263" y="393817"/>
                    <a:pt x="135860" y="389170"/>
                  </a:cubicBezTo>
                  <a:cubicBezTo>
                    <a:pt x="125325" y="374708"/>
                    <a:pt x="113873" y="361097"/>
                    <a:pt x="99738" y="350169"/>
                  </a:cubicBezTo>
                  <a:cubicBezTo>
                    <a:pt x="67280" y="325106"/>
                    <a:pt x="3805" y="331061"/>
                    <a:pt x="9" y="372156"/>
                  </a:cubicBezTo>
                  <a:cubicBezTo>
                    <a:pt x="-449" y="406446"/>
                    <a:pt x="16173" y="433211"/>
                    <a:pt x="36982" y="458601"/>
                  </a:cubicBezTo>
                  <a:cubicBezTo>
                    <a:pt x="50659" y="475223"/>
                    <a:pt x="69767" y="483272"/>
                    <a:pt x="87370" y="493873"/>
                  </a:cubicBezTo>
                  <a:cubicBezTo>
                    <a:pt x="107787" y="500809"/>
                    <a:pt x="123754" y="513635"/>
                    <a:pt x="135730" y="531304"/>
                  </a:cubicBezTo>
                  <a:cubicBezTo>
                    <a:pt x="152220" y="555516"/>
                    <a:pt x="168122" y="580121"/>
                    <a:pt x="183631" y="604988"/>
                  </a:cubicBezTo>
                  <a:cubicBezTo>
                    <a:pt x="206011" y="640325"/>
                    <a:pt x="216874" y="678738"/>
                    <a:pt x="212948" y="720619"/>
                  </a:cubicBezTo>
                  <a:cubicBezTo>
                    <a:pt x="210788" y="743849"/>
                    <a:pt x="206469" y="766426"/>
                    <a:pt x="183500" y="779383"/>
                  </a:cubicBezTo>
                  <a:cubicBezTo>
                    <a:pt x="129906" y="826826"/>
                    <a:pt x="321969" y="703212"/>
                    <a:pt x="674946" y="1004165"/>
                  </a:cubicBezTo>
                  <a:cubicBezTo>
                    <a:pt x="679789" y="1008288"/>
                    <a:pt x="685220" y="1015356"/>
                    <a:pt x="692091" y="1009335"/>
                  </a:cubicBezTo>
                  <a:cubicBezTo>
                    <a:pt x="698177" y="1004035"/>
                    <a:pt x="695232" y="996967"/>
                    <a:pt x="691241" y="991012"/>
                  </a:cubicBezTo>
                  <a:cubicBezTo>
                    <a:pt x="689932" y="988984"/>
                    <a:pt x="606759" y="823162"/>
                    <a:pt x="604861" y="816094"/>
                  </a:cubicBezTo>
                  <a:close/>
                </a:path>
              </a:pathLst>
            </a:custGeom>
            <a:solidFill>
              <a:srgbClr val="FDD08D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CC37750-187C-42A5-8A01-97E9D03ACB82}"/>
                </a:ext>
              </a:extLst>
            </p:cNvPr>
            <p:cNvSpPr/>
            <p:nvPr/>
          </p:nvSpPr>
          <p:spPr>
            <a:xfrm rot="20015014">
              <a:off x="4997781" y="1125474"/>
              <a:ext cx="74470" cy="39264"/>
            </a:xfrm>
            <a:custGeom>
              <a:avLst/>
              <a:gdLst>
                <a:gd name="connsiteX0" fmla="*/ 74471 w 74470"/>
                <a:gd name="connsiteY0" fmla="*/ 19632 h 39264"/>
                <a:gd name="connsiteX1" fmla="*/ 37235 w 74470"/>
                <a:gd name="connsiteY1" fmla="*/ 39264 h 39264"/>
                <a:gd name="connsiteX2" fmla="*/ 0 w 74470"/>
                <a:gd name="connsiteY2" fmla="*/ 19632 h 39264"/>
                <a:gd name="connsiteX3" fmla="*/ 37235 w 74470"/>
                <a:gd name="connsiteY3" fmla="*/ 0 h 39264"/>
                <a:gd name="connsiteX4" fmla="*/ 74471 w 74470"/>
                <a:gd name="connsiteY4" fmla="*/ 19632 h 3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70" h="39264">
                  <a:moveTo>
                    <a:pt x="74471" y="19632"/>
                  </a:moveTo>
                  <a:cubicBezTo>
                    <a:pt x="74471" y="30475"/>
                    <a:pt x="57800" y="39264"/>
                    <a:pt x="37235" y="39264"/>
                  </a:cubicBezTo>
                  <a:cubicBezTo>
                    <a:pt x="16671" y="39264"/>
                    <a:pt x="0" y="30475"/>
                    <a:pt x="0" y="19632"/>
                  </a:cubicBezTo>
                  <a:cubicBezTo>
                    <a:pt x="0" y="8789"/>
                    <a:pt x="16671" y="0"/>
                    <a:pt x="37235" y="0"/>
                  </a:cubicBezTo>
                  <a:cubicBezTo>
                    <a:pt x="57800" y="0"/>
                    <a:pt x="74471" y="8789"/>
                    <a:pt x="74471" y="19632"/>
                  </a:cubicBezTo>
                  <a:close/>
                </a:path>
              </a:pathLst>
            </a:custGeom>
            <a:solidFill>
              <a:srgbClr val="FFFFFF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AD260BB-F550-41A9-97BD-ED5AB6EC737D}"/>
                </a:ext>
              </a:extLst>
            </p:cNvPr>
            <p:cNvSpPr/>
            <p:nvPr/>
          </p:nvSpPr>
          <p:spPr>
            <a:xfrm>
              <a:off x="5023390" y="1122539"/>
              <a:ext cx="37823" cy="37823"/>
            </a:xfrm>
            <a:custGeom>
              <a:avLst/>
              <a:gdLst>
                <a:gd name="connsiteX0" fmla="*/ 37824 w 37823"/>
                <a:gd name="connsiteY0" fmla="*/ 18912 h 37823"/>
                <a:gd name="connsiteX1" fmla="*/ 18912 w 37823"/>
                <a:gd name="connsiteY1" fmla="*/ 37824 h 37823"/>
                <a:gd name="connsiteX2" fmla="*/ 0 w 37823"/>
                <a:gd name="connsiteY2" fmla="*/ 18912 h 37823"/>
                <a:gd name="connsiteX3" fmla="*/ 18912 w 37823"/>
                <a:gd name="connsiteY3" fmla="*/ 0 h 37823"/>
                <a:gd name="connsiteX4" fmla="*/ 37824 w 37823"/>
                <a:gd name="connsiteY4" fmla="*/ 18912 h 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23" h="37823">
                  <a:moveTo>
                    <a:pt x="37824" y="18912"/>
                  </a:moveTo>
                  <a:cubicBezTo>
                    <a:pt x="37824" y="29357"/>
                    <a:pt x="29357" y="37824"/>
                    <a:pt x="18912" y="37824"/>
                  </a:cubicBezTo>
                  <a:cubicBezTo>
                    <a:pt x="8467" y="37824"/>
                    <a:pt x="0" y="29357"/>
                    <a:pt x="0" y="18912"/>
                  </a:cubicBezTo>
                  <a:cubicBezTo>
                    <a:pt x="0" y="8467"/>
                    <a:pt x="8467" y="0"/>
                    <a:pt x="18912" y="0"/>
                  </a:cubicBezTo>
                  <a:cubicBezTo>
                    <a:pt x="29357" y="0"/>
                    <a:pt x="37824" y="8467"/>
                    <a:pt x="37824" y="18912"/>
                  </a:cubicBezTo>
                  <a:close/>
                </a:path>
              </a:pathLst>
            </a:custGeom>
            <a:solidFill>
              <a:srgbClr val="000000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339ACB9-5FFF-4FE8-8171-8394C55B030C}"/>
                </a:ext>
              </a:extLst>
            </p:cNvPr>
            <p:cNvSpPr/>
            <p:nvPr/>
          </p:nvSpPr>
          <p:spPr>
            <a:xfrm rot="20295171">
              <a:off x="5203169" y="1038318"/>
              <a:ext cx="74467" cy="39262"/>
            </a:xfrm>
            <a:custGeom>
              <a:avLst/>
              <a:gdLst>
                <a:gd name="connsiteX0" fmla="*/ 74467 w 74467"/>
                <a:gd name="connsiteY0" fmla="*/ 19631 h 39262"/>
                <a:gd name="connsiteX1" fmla="*/ 37234 w 74467"/>
                <a:gd name="connsiteY1" fmla="*/ 39262 h 39262"/>
                <a:gd name="connsiteX2" fmla="*/ 0 w 74467"/>
                <a:gd name="connsiteY2" fmla="*/ 19631 h 39262"/>
                <a:gd name="connsiteX3" fmla="*/ 37234 w 74467"/>
                <a:gd name="connsiteY3" fmla="*/ 0 h 39262"/>
                <a:gd name="connsiteX4" fmla="*/ 74467 w 74467"/>
                <a:gd name="connsiteY4" fmla="*/ 19631 h 3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67" h="39262">
                  <a:moveTo>
                    <a:pt x="74467" y="19631"/>
                  </a:moveTo>
                  <a:cubicBezTo>
                    <a:pt x="74467" y="30473"/>
                    <a:pt x="57797" y="39262"/>
                    <a:pt x="37234" y="39262"/>
                  </a:cubicBezTo>
                  <a:cubicBezTo>
                    <a:pt x="16670" y="39262"/>
                    <a:pt x="0" y="30473"/>
                    <a:pt x="0" y="19631"/>
                  </a:cubicBezTo>
                  <a:cubicBezTo>
                    <a:pt x="0" y="8789"/>
                    <a:pt x="16670" y="0"/>
                    <a:pt x="37234" y="0"/>
                  </a:cubicBezTo>
                  <a:cubicBezTo>
                    <a:pt x="57797" y="0"/>
                    <a:pt x="74467" y="8789"/>
                    <a:pt x="74467" y="19631"/>
                  </a:cubicBezTo>
                  <a:close/>
                </a:path>
              </a:pathLst>
            </a:custGeom>
            <a:solidFill>
              <a:srgbClr val="FFFFFF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92D4742-CD13-4D7E-9D33-9CECD5D695D6}"/>
                </a:ext>
              </a:extLst>
            </p:cNvPr>
            <p:cNvSpPr/>
            <p:nvPr/>
          </p:nvSpPr>
          <p:spPr>
            <a:xfrm>
              <a:off x="5215649" y="1043685"/>
              <a:ext cx="37823" cy="37823"/>
            </a:xfrm>
            <a:custGeom>
              <a:avLst/>
              <a:gdLst>
                <a:gd name="connsiteX0" fmla="*/ 37824 w 37823"/>
                <a:gd name="connsiteY0" fmla="*/ 18912 h 37823"/>
                <a:gd name="connsiteX1" fmla="*/ 18912 w 37823"/>
                <a:gd name="connsiteY1" fmla="*/ 37824 h 37823"/>
                <a:gd name="connsiteX2" fmla="*/ 0 w 37823"/>
                <a:gd name="connsiteY2" fmla="*/ 18912 h 37823"/>
                <a:gd name="connsiteX3" fmla="*/ 18912 w 37823"/>
                <a:gd name="connsiteY3" fmla="*/ 0 h 37823"/>
                <a:gd name="connsiteX4" fmla="*/ 37824 w 37823"/>
                <a:gd name="connsiteY4" fmla="*/ 18912 h 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23" h="37823">
                  <a:moveTo>
                    <a:pt x="37824" y="18912"/>
                  </a:moveTo>
                  <a:cubicBezTo>
                    <a:pt x="37824" y="29357"/>
                    <a:pt x="29357" y="37824"/>
                    <a:pt x="18912" y="37824"/>
                  </a:cubicBezTo>
                  <a:cubicBezTo>
                    <a:pt x="8467" y="37824"/>
                    <a:pt x="0" y="29357"/>
                    <a:pt x="0" y="18912"/>
                  </a:cubicBezTo>
                  <a:cubicBezTo>
                    <a:pt x="0" y="8467"/>
                    <a:pt x="8467" y="0"/>
                    <a:pt x="18912" y="0"/>
                  </a:cubicBezTo>
                  <a:cubicBezTo>
                    <a:pt x="29357" y="0"/>
                    <a:pt x="37824" y="8467"/>
                    <a:pt x="37824" y="18912"/>
                  </a:cubicBezTo>
                  <a:close/>
                </a:path>
              </a:pathLst>
            </a:custGeom>
            <a:solidFill>
              <a:srgbClr val="000000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A62470F-E022-4FC4-B3C9-3F49840DA4CD}"/>
                </a:ext>
              </a:extLst>
            </p:cNvPr>
            <p:cNvSpPr/>
            <p:nvPr/>
          </p:nvSpPr>
          <p:spPr>
            <a:xfrm>
              <a:off x="4702381" y="1648799"/>
              <a:ext cx="874365" cy="1470543"/>
            </a:xfrm>
            <a:custGeom>
              <a:avLst/>
              <a:gdLst>
                <a:gd name="connsiteX0" fmla="*/ 874361 w 874365"/>
                <a:gd name="connsiteY0" fmla="*/ 364626 h 1470543"/>
                <a:gd name="connsiteX1" fmla="*/ 620196 w 874365"/>
                <a:gd name="connsiteY1" fmla="*/ 0 h 1470543"/>
                <a:gd name="connsiteX2" fmla="*/ 721495 w 874365"/>
                <a:gd name="connsiteY2" fmla="*/ 230476 h 1470543"/>
                <a:gd name="connsiteX3" fmla="*/ 707884 w 874365"/>
                <a:gd name="connsiteY3" fmla="*/ 240684 h 1470543"/>
                <a:gd name="connsiteX4" fmla="*/ 500639 w 874365"/>
                <a:gd name="connsiteY4" fmla="*/ 61316 h 1470543"/>
                <a:gd name="connsiteX5" fmla="*/ 353598 w 874365"/>
                <a:gd name="connsiteY5" fmla="*/ 1178 h 1470543"/>
                <a:gd name="connsiteX6" fmla="*/ 221869 w 874365"/>
                <a:gd name="connsiteY6" fmla="*/ 20417 h 1470543"/>
                <a:gd name="connsiteX7" fmla="*/ 210745 w 874365"/>
                <a:gd name="connsiteY7" fmla="*/ 12957 h 1470543"/>
                <a:gd name="connsiteX8" fmla="*/ 178352 w 874365"/>
                <a:gd name="connsiteY8" fmla="*/ 30298 h 1470543"/>
                <a:gd name="connsiteX9" fmla="*/ 122271 w 874365"/>
                <a:gd name="connsiteY9" fmla="*/ 118052 h 1470543"/>
                <a:gd name="connsiteX10" fmla="*/ 19467 w 874365"/>
                <a:gd name="connsiteY10" fmla="*/ 438441 h 1470543"/>
                <a:gd name="connsiteX11" fmla="*/ 13250 w 874365"/>
                <a:gd name="connsiteY11" fmla="*/ 735795 h 1470543"/>
                <a:gd name="connsiteX12" fmla="*/ 144717 w 874365"/>
                <a:gd name="connsiteY12" fmla="*/ 1163831 h 1470543"/>
                <a:gd name="connsiteX13" fmla="*/ 319308 w 874365"/>
                <a:gd name="connsiteY13" fmla="*/ 1388745 h 1470543"/>
                <a:gd name="connsiteX14" fmla="*/ 474332 w 874365"/>
                <a:gd name="connsiteY14" fmla="*/ 1470544 h 1470543"/>
                <a:gd name="connsiteX15" fmla="*/ 700751 w 874365"/>
                <a:gd name="connsiteY15" fmla="*/ 1385473 h 1470543"/>
                <a:gd name="connsiteX16" fmla="*/ 816578 w 874365"/>
                <a:gd name="connsiteY16" fmla="*/ 1132290 h 1470543"/>
                <a:gd name="connsiteX17" fmla="*/ 874361 w 874365"/>
                <a:gd name="connsiteY17" fmla="*/ 364626 h 147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4365" h="1470543">
                  <a:moveTo>
                    <a:pt x="874361" y="364626"/>
                  </a:moveTo>
                  <a:cubicBezTo>
                    <a:pt x="874884" y="313452"/>
                    <a:pt x="835883" y="27615"/>
                    <a:pt x="620196" y="0"/>
                  </a:cubicBezTo>
                  <a:cubicBezTo>
                    <a:pt x="642052" y="83566"/>
                    <a:pt x="703303" y="201552"/>
                    <a:pt x="721495" y="230476"/>
                  </a:cubicBezTo>
                  <a:cubicBezTo>
                    <a:pt x="725880" y="237412"/>
                    <a:pt x="716260" y="248864"/>
                    <a:pt x="707884" y="240684"/>
                  </a:cubicBezTo>
                  <a:cubicBezTo>
                    <a:pt x="660637" y="194550"/>
                    <a:pt x="523019" y="73292"/>
                    <a:pt x="500639" y="61316"/>
                  </a:cubicBezTo>
                  <a:cubicBezTo>
                    <a:pt x="453392" y="35926"/>
                    <a:pt x="406538" y="13808"/>
                    <a:pt x="353598" y="1178"/>
                  </a:cubicBezTo>
                  <a:cubicBezTo>
                    <a:pt x="334162" y="-3468"/>
                    <a:pt x="244053" y="6413"/>
                    <a:pt x="221869" y="20417"/>
                  </a:cubicBezTo>
                  <a:cubicBezTo>
                    <a:pt x="215914" y="24147"/>
                    <a:pt x="211530" y="19959"/>
                    <a:pt x="210745" y="12957"/>
                  </a:cubicBezTo>
                  <a:cubicBezTo>
                    <a:pt x="198442" y="16033"/>
                    <a:pt x="185289" y="20352"/>
                    <a:pt x="178352" y="30298"/>
                  </a:cubicBezTo>
                  <a:cubicBezTo>
                    <a:pt x="158459" y="58699"/>
                    <a:pt x="137518" y="86641"/>
                    <a:pt x="122271" y="118052"/>
                  </a:cubicBezTo>
                  <a:cubicBezTo>
                    <a:pt x="122402" y="118641"/>
                    <a:pt x="47802" y="334327"/>
                    <a:pt x="19467" y="438441"/>
                  </a:cubicBezTo>
                  <a:cubicBezTo>
                    <a:pt x="-7233" y="536730"/>
                    <a:pt x="-3633" y="636721"/>
                    <a:pt x="13250" y="735795"/>
                  </a:cubicBezTo>
                  <a:cubicBezTo>
                    <a:pt x="38509" y="883949"/>
                    <a:pt x="81175" y="1027260"/>
                    <a:pt x="144717" y="1163831"/>
                  </a:cubicBezTo>
                  <a:cubicBezTo>
                    <a:pt x="185747" y="1251912"/>
                    <a:pt x="238163" y="1331682"/>
                    <a:pt x="319308" y="1388745"/>
                  </a:cubicBezTo>
                  <a:cubicBezTo>
                    <a:pt x="346596" y="1407919"/>
                    <a:pt x="427675" y="1453333"/>
                    <a:pt x="474332" y="1470544"/>
                  </a:cubicBezTo>
                  <a:cubicBezTo>
                    <a:pt x="550438" y="1454969"/>
                    <a:pt x="680727" y="1391624"/>
                    <a:pt x="700751" y="1385473"/>
                  </a:cubicBezTo>
                  <a:cubicBezTo>
                    <a:pt x="763900" y="1313490"/>
                    <a:pt x="815858" y="1139030"/>
                    <a:pt x="816578" y="1132290"/>
                  </a:cubicBezTo>
                  <a:cubicBezTo>
                    <a:pt x="836013" y="984529"/>
                    <a:pt x="872659" y="379415"/>
                    <a:pt x="874361" y="364626"/>
                  </a:cubicBezTo>
                  <a:close/>
                </a:path>
              </a:pathLst>
            </a:custGeom>
            <a:solidFill>
              <a:srgbClr val="F9EC24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4639B4B-6E51-41C2-9614-2372BB6A335E}"/>
                </a:ext>
              </a:extLst>
            </p:cNvPr>
            <p:cNvSpPr/>
            <p:nvPr/>
          </p:nvSpPr>
          <p:spPr>
            <a:xfrm>
              <a:off x="4666178" y="1648668"/>
              <a:ext cx="1508774" cy="5211399"/>
            </a:xfrm>
            <a:custGeom>
              <a:avLst/>
              <a:gdLst>
                <a:gd name="connsiteX0" fmla="*/ 1504029 w 1508774"/>
                <a:gd name="connsiteY0" fmla="*/ 4856943 h 5211399"/>
                <a:gd name="connsiteX1" fmla="*/ 1431785 w 1508774"/>
                <a:gd name="connsiteY1" fmla="*/ 4819447 h 5211399"/>
                <a:gd name="connsiteX2" fmla="*/ 1411629 w 1508774"/>
                <a:gd name="connsiteY2" fmla="*/ 4821279 h 5211399"/>
                <a:gd name="connsiteX3" fmla="*/ 1338272 w 1508774"/>
                <a:gd name="connsiteY3" fmla="*/ 4825336 h 5211399"/>
                <a:gd name="connsiteX4" fmla="*/ 1114275 w 1508774"/>
                <a:gd name="connsiteY4" fmla="*/ 4737452 h 5211399"/>
                <a:gd name="connsiteX5" fmla="*/ 1110676 w 1508774"/>
                <a:gd name="connsiteY5" fmla="*/ 4731693 h 5211399"/>
                <a:gd name="connsiteX6" fmla="*/ 1110479 w 1508774"/>
                <a:gd name="connsiteY6" fmla="*/ 4713632 h 5211399"/>
                <a:gd name="connsiteX7" fmla="*/ 1025212 w 1508774"/>
                <a:gd name="connsiteY7" fmla="*/ 4503180 h 5211399"/>
                <a:gd name="connsiteX8" fmla="*/ 1028746 w 1508774"/>
                <a:gd name="connsiteY8" fmla="*/ 4477070 h 5211399"/>
                <a:gd name="connsiteX9" fmla="*/ 1153211 w 1508774"/>
                <a:gd name="connsiteY9" fmla="*/ 4326888 h 5211399"/>
                <a:gd name="connsiteX10" fmla="*/ 1165121 w 1508774"/>
                <a:gd name="connsiteY10" fmla="*/ 4304573 h 5211399"/>
                <a:gd name="connsiteX11" fmla="*/ 1272964 w 1508774"/>
                <a:gd name="connsiteY11" fmla="*/ 3878173 h 5211399"/>
                <a:gd name="connsiteX12" fmla="*/ 1360652 w 1508774"/>
                <a:gd name="connsiteY12" fmla="*/ 3275611 h 5211399"/>
                <a:gd name="connsiteX13" fmla="*/ 1347368 w 1508774"/>
                <a:gd name="connsiteY13" fmla="*/ 2815968 h 5211399"/>
                <a:gd name="connsiteX14" fmla="*/ 1301103 w 1508774"/>
                <a:gd name="connsiteY14" fmla="*/ 2449576 h 5211399"/>
                <a:gd name="connsiteX15" fmla="*/ 1214135 w 1508774"/>
                <a:gd name="connsiteY15" fmla="*/ 1937516 h 5211399"/>
                <a:gd name="connsiteX16" fmla="*/ 813321 w 1508774"/>
                <a:gd name="connsiteY16" fmla="*/ 195270 h 5211399"/>
                <a:gd name="connsiteX17" fmla="*/ 656530 w 1508774"/>
                <a:gd name="connsiteY17" fmla="*/ 0 h 5211399"/>
                <a:gd name="connsiteX18" fmla="*/ 683818 w 1508774"/>
                <a:gd name="connsiteY18" fmla="*/ 82322 h 5211399"/>
                <a:gd name="connsiteX19" fmla="*/ 714770 w 1508774"/>
                <a:gd name="connsiteY19" fmla="*/ 106273 h 5211399"/>
                <a:gd name="connsiteX20" fmla="*/ 841133 w 1508774"/>
                <a:gd name="connsiteY20" fmla="*/ 357231 h 5211399"/>
                <a:gd name="connsiteX21" fmla="*/ 790483 w 1508774"/>
                <a:gd name="connsiteY21" fmla="*/ 373264 h 5211399"/>
                <a:gd name="connsiteX22" fmla="*/ 789698 w 1508774"/>
                <a:gd name="connsiteY22" fmla="*/ 372282 h 5211399"/>
                <a:gd name="connsiteX23" fmla="*/ 716603 w 1508774"/>
                <a:gd name="connsiteY23" fmla="*/ 262214 h 5211399"/>
                <a:gd name="connsiteX24" fmla="*/ 552351 w 1508774"/>
                <a:gd name="connsiteY24" fmla="*/ 91615 h 5211399"/>
                <a:gd name="connsiteX25" fmla="*/ 378218 w 1508774"/>
                <a:gd name="connsiteY25" fmla="*/ 27615 h 5211399"/>
                <a:gd name="connsiteX26" fmla="*/ 85575 w 1508774"/>
                <a:gd name="connsiteY26" fmla="*/ 249126 h 5211399"/>
                <a:gd name="connsiteX27" fmla="*/ 16013 w 1508774"/>
                <a:gd name="connsiteY27" fmla="*/ 750127 h 5211399"/>
                <a:gd name="connsiteX28" fmla="*/ 250677 w 1508774"/>
                <a:gd name="connsiteY28" fmla="*/ 1329916 h 5211399"/>
                <a:gd name="connsiteX29" fmla="*/ 358586 w 1508774"/>
                <a:gd name="connsiteY29" fmla="*/ 1458896 h 5211399"/>
                <a:gd name="connsiteX30" fmla="*/ 371870 w 1508774"/>
                <a:gd name="connsiteY30" fmla="*/ 1491222 h 5211399"/>
                <a:gd name="connsiteX31" fmla="*/ 333654 w 1508774"/>
                <a:gd name="connsiteY31" fmla="*/ 1901263 h 5211399"/>
                <a:gd name="connsiteX32" fmla="*/ 367878 w 1508774"/>
                <a:gd name="connsiteY32" fmla="*/ 2315688 h 5211399"/>
                <a:gd name="connsiteX33" fmla="*/ 459951 w 1508774"/>
                <a:gd name="connsiteY33" fmla="*/ 2609247 h 5211399"/>
                <a:gd name="connsiteX34" fmla="*/ 544564 w 1508774"/>
                <a:gd name="connsiteY34" fmla="*/ 2997299 h 5211399"/>
                <a:gd name="connsiteX35" fmla="*/ 563017 w 1508774"/>
                <a:gd name="connsiteY35" fmla="*/ 3304012 h 5211399"/>
                <a:gd name="connsiteX36" fmla="*/ 557390 w 1508774"/>
                <a:gd name="connsiteY36" fmla="*/ 3354465 h 5211399"/>
                <a:gd name="connsiteX37" fmla="*/ 442610 w 1508774"/>
                <a:gd name="connsiteY37" fmla="*/ 3890737 h 5211399"/>
                <a:gd name="connsiteX38" fmla="*/ 406160 w 1508774"/>
                <a:gd name="connsiteY38" fmla="*/ 4120820 h 5211399"/>
                <a:gd name="connsiteX39" fmla="*/ 321940 w 1508774"/>
                <a:gd name="connsiteY39" fmla="*/ 4380220 h 5211399"/>
                <a:gd name="connsiteX40" fmla="*/ 224567 w 1508774"/>
                <a:gd name="connsiteY40" fmla="*/ 4855111 h 5211399"/>
                <a:gd name="connsiteX41" fmla="*/ 228559 w 1508774"/>
                <a:gd name="connsiteY41" fmla="*/ 4870882 h 5211399"/>
                <a:gd name="connsiteX42" fmla="*/ 234056 w 1508774"/>
                <a:gd name="connsiteY42" fmla="*/ 4888550 h 5211399"/>
                <a:gd name="connsiteX43" fmla="*/ 215929 w 1508774"/>
                <a:gd name="connsiteY43" fmla="*/ 5013800 h 5211399"/>
                <a:gd name="connsiteX44" fmla="*/ 311143 w 1508774"/>
                <a:gd name="connsiteY44" fmla="*/ 5128187 h 5211399"/>
                <a:gd name="connsiteX45" fmla="*/ 514200 w 1508774"/>
                <a:gd name="connsiteY45" fmla="*/ 5158224 h 5211399"/>
                <a:gd name="connsiteX46" fmla="*/ 828241 w 1508774"/>
                <a:gd name="connsiteY46" fmla="*/ 5205144 h 5211399"/>
                <a:gd name="connsiteX47" fmla="*/ 995241 w 1508774"/>
                <a:gd name="connsiteY47" fmla="*/ 5206387 h 5211399"/>
                <a:gd name="connsiteX48" fmla="*/ 1083846 w 1508774"/>
                <a:gd name="connsiteY48" fmla="*/ 5157177 h 5211399"/>
                <a:gd name="connsiteX49" fmla="*/ 1065392 w 1508774"/>
                <a:gd name="connsiteY49" fmla="*/ 5063337 h 5211399"/>
                <a:gd name="connsiteX50" fmla="*/ 1034701 w 1508774"/>
                <a:gd name="connsiteY50" fmla="*/ 5046912 h 5211399"/>
                <a:gd name="connsiteX51" fmla="*/ 932224 w 1508774"/>
                <a:gd name="connsiteY51" fmla="*/ 5007322 h 5211399"/>
                <a:gd name="connsiteX52" fmla="*/ 835178 w 1508774"/>
                <a:gd name="connsiteY52" fmla="*/ 4954709 h 5211399"/>
                <a:gd name="connsiteX53" fmla="*/ 896101 w 1508774"/>
                <a:gd name="connsiteY53" fmla="*/ 4963020 h 5211399"/>
                <a:gd name="connsiteX54" fmla="*/ 1206020 w 1508774"/>
                <a:gd name="connsiteY54" fmla="*/ 4987559 h 5211399"/>
                <a:gd name="connsiteX55" fmla="*/ 1387744 w 1508774"/>
                <a:gd name="connsiteY55" fmla="*/ 4985465 h 5211399"/>
                <a:gd name="connsiteX56" fmla="*/ 1478312 w 1508774"/>
                <a:gd name="connsiteY56" fmla="*/ 4948492 h 5211399"/>
                <a:gd name="connsiteX57" fmla="*/ 1504029 w 1508774"/>
                <a:gd name="connsiteY57" fmla="*/ 4856943 h 5211399"/>
                <a:gd name="connsiteX58" fmla="*/ 834262 w 1508774"/>
                <a:gd name="connsiteY58" fmla="*/ 1217099 h 5211399"/>
                <a:gd name="connsiteX59" fmla="*/ 685650 w 1508774"/>
                <a:gd name="connsiteY59" fmla="*/ 1416687 h 5211399"/>
                <a:gd name="connsiteX60" fmla="*/ 423240 w 1508774"/>
                <a:gd name="connsiteY60" fmla="*/ 1424867 h 5211399"/>
                <a:gd name="connsiteX61" fmla="*/ 200617 w 1508774"/>
                <a:gd name="connsiteY61" fmla="*/ 1192036 h 5211399"/>
                <a:gd name="connsiteX62" fmla="*/ 90221 w 1508774"/>
                <a:gd name="connsiteY62" fmla="*/ 893961 h 5211399"/>
                <a:gd name="connsiteX63" fmla="*/ 43170 w 1508774"/>
                <a:gd name="connsiteY63" fmla="*/ 620754 h 5211399"/>
                <a:gd name="connsiteX64" fmla="*/ 90025 w 1508774"/>
                <a:gd name="connsiteY64" fmla="*/ 350949 h 5211399"/>
                <a:gd name="connsiteX65" fmla="*/ 216845 w 1508774"/>
                <a:gd name="connsiteY65" fmla="*/ 150444 h 5211399"/>
                <a:gd name="connsiteX66" fmla="*/ 449023 w 1508774"/>
                <a:gd name="connsiteY66" fmla="*/ 98682 h 5211399"/>
                <a:gd name="connsiteX67" fmla="*/ 741666 w 1508774"/>
                <a:gd name="connsiteY67" fmla="*/ 369795 h 5211399"/>
                <a:gd name="connsiteX68" fmla="*/ 834262 w 1508774"/>
                <a:gd name="connsiteY68" fmla="*/ 1217099 h 521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08774" h="5211399">
                  <a:moveTo>
                    <a:pt x="1504029" y="4856943"/>
                  </a:moveTo>
                  <a:cubicBezTo>
                    <a:pt x="1493166" y="4829066"/>
                    <a:pt x="1472880" y="4818465"/>
                    <a:pt x="1431785" y="4819447"/>
                  </a:cubicBezTo>
                  <a:cubicBezTo>
                    <a:pt x="1425044" y="4819578"/>
                    <a:pt x="1418370" y="4820821"/>
                    <a:pt x="1411629" y="4821279"/>
                  </a:cubicBezTo>
                  <a:cubicBezTo>
                    <a:pt x="1387155" y="4822784"/>
                    <a:pt x="1362681" y="4825794"/>
                    <a:pt x="1338272" y="4825336"/>
                  </a:cubicBezTo>
                  <a:cubicBezTo>
                    <a:pt x="1253005" y="4823635"/>
                    <a:pt x="1183378" y="4780903"/>
                    <a:pt x="1114275" y="4737452"/>
                  </a:cubicBezTo>
                  <a:cubicBezTo>
                    <a:pt x="1112508" y="4736339"/>
                    <a:pt x="1106880" y="4733787"/>
                    <a:pt x="1110676" y="4731693"/>
                  </a:cubicBezTo>
                  <a:cubicBezTo>
                    <a:pt x="1122782" y="4725018"/>
                    <a:pt x="1112443" y="4718540"/>
                    <a:pt x="1110479" y="4713632"/>
                  </a:cubicBezTo>
                  <a:cubicBezTo>
                    <a:pt x="1082472" y="4643351"/>
                    <a:pt x="1053875" y="4573265"/>
                    <a:pt x="1025212" y="4503180"/>
                  </a:cubicBezTo>
                  <a:cubicBezTo>
                    <a:pt x="1021286" y="4493561"/>
                    <a:pt x="1021024" y="4486232"/>
                    <a:pt x="1028746" y="4477070"/>
                  </a:cubicBezTo>
                  <a:cubicBezTo>
                    <a:pt x="1070758" y="4427468"/>
                    <a:pt x="1111788" y="4377014"/>
                    <a:pt x="1153211" y="4326888"/>
                  </a:cubicBezTo>
                  <a:cubicBezTo>
                    <a:pt x="1158708" y="4320279"/>
                    <a:pt x="1162634" y="4313277"/>
                    <a:pt x="1165121" y="4304573"/>
                  </a:cubicBezTo>
                  <a:cubicBezTo>
                    <a:pt x="1204973" y="4163421"/>
                    <a:pt x="1241619" y="4021484"/>
                    <a:pt x="1272964" y="3878173"/>
                  </a:cubicBezTo>
                  <a:cubicBezTo>
                    <a:pt x="1316416" y="3679435"/>
                    <a:pt x="1352473" y="3479584"/>
                    <a:pt x="1360652" y="3275611"/>
                  </a:cubicBezTo>
                  <a:cubicBezTo>
                    <a:pt x="1366804" y="3122026"/>
                    <a:pt x="1360783" y="2968834"/>
                    <a:pt x="1347368" y="2815968"/>
                  </a:cubicBezTo>
                  <a:cubicBezTo>
                    <a:pt x="1336571" y="2693336"/>
                    <a:pt x="1321062" y="2571227"/>
                    <a:pt x="1301103" y="2449576"/>
                  </a:cubicBezTo>
                  <a:cubicBezTo>
                    <a:pt x="1273095" y="2278714"/>
                    <a:pt x="1241946" y="2108443"/>
                    <a:pt x="1214135" y="1937516"/>
                  </a:cubicBezTo>
                  <a:cubicBezTo>
                    <a:pt x="1136459" y="1461055"/>
                    <a:pt x="826147" y="232112"/>
                    <a:pt x="813321" y="195270"/>
                  </a:cubicBezTo>
                  <a:cubicBezTo>
                    <a:pt x="777330" y="89717"/>
                    <a:pt x="718827" y="38805"/>
                    <a:pt x="656530" y="0"/>
                  </a:cubicBezTo>
                  <a:cubicBezTo>
                    <a:pt x="667785" y="47312"/>
                    <a:pt x="672628" y="68515"/>
                    <a:pt x="683818" y="82322"/>
                  </a:cubicBezTo>
                  <a:cubicBezTo>
                    <a:pt x="698607" y="92989"/>
                    <a:pt x="703646" y="92662"/>
                    <a:pt x="714770" y="106273"/>
                  </a:cubicBezTo>
                  <a:cubicBezTo>
                    <a:pt x="818425" y="232701"/>
                    <a:pt x="824708" y="283416"/>
                    <a:pt x="841133" y="357231"/>
                  </a:cubicBezTo>
                  <a:cubicBezTo>
                    <a:pt x="832757" y="358736"/>
                    <a:pt x="805469" y="366589"/>
                    <a:pt x="790483" y="373264"/>
                  </a:cubicBezTo>
                  <a:cubicBezTo>
                    <a:pt x="790221" y="372936"/>
                    <a:pt x="789960" y="372609"/>
                    <a:pt x="789698" y="372282"/>
                  </a:cubicBezTo>
                  <a:cubicBezTo>
                    <a:pt x="759989" y="339105"/>
                    <a:pt x="740749" y="298991"/>
                    <a:pt x="716603" y="262214"/>
                  </a:cubicBezTo>
                  <a:cubicBezTo>
                    <a:pt x="672497" y="195073"/>
                    <a:pt x="622305" y="133888"/>
                    <a:pt x="552351" y="91615"/>
                  </a:cubicBezTo>
                  <a:cubicBezTo>
                    <a:pt x="499934" y="59942"/>
                    <a:pt x="447779" y="34159"/>
                    <a:pt x="378218" y="27615"/>
                  </a:cubicBezTo>
                  <a:cubicBezTo>
                    <a:pt x="295765" y="19828"/>
                    <a:pt x="165541" y="83565"/>
                    <a:pt x="85575" y="249126"/>
                  </a:cubicBezTo>
                  <a:cubicBezTo>
                    <a:pt x="7833" y="409844"/>
                    <a:pt x="-21025" y="574946"/>
                    <a:pt x="16013" y="750127"/>
                  </a:cubicBezTo>
                  <a:cubicBezTo>
                    <a:pt x="59792" y="957241"/>
                    <a:pt x="141591" y="1149239"/>
                    <a:pt x="250677" y="1329916"/>
                  </a:cubicBezTo>
                  <a:cubicBezTo>
                    <a:pt x="279863" y="1378275"/>
                    <a:pt x="313041" y="1424213"/>
                    <a:pt x="358586" y="1458896"/>
                  </a:cubicBezTo>
                  <a:cubicBezTo>
                    <a:pt x="370954" y="1468319"/>
                    <a:pt x="373310" y="1477480"/>
                    <a:pt x="371870" y="1491222"/>
                  </a:cubicBezTo>
                  <a:cubicBezTo>
                    <a:pt x="357277" y="1627728"/>
                    <a:pt x="340198" y="1764037"/>
                    <a:pt x="333654" y="1901263"/>
                  </a:cubicBezTo>
                  <a:cubicBezTo>
                    <a:pt x="326979" y="2040909"/>
                    <a:pt x="333327" y="2179444"/>
                    <a:pt x="367878" y="2315688"/>
                  </a:cubicBezTo>
                  <a:cubicBezTo>
                    <a:pt x="393138" y="2415220"/>
                    <a:pt x="427755" y="2511873"/>
                    <a:pt x="459951" y="2609247"/>
                  </a:cubicBezTo>
                  <a:cubicBezTo>
                    <a:pt x="501766" y="2735806"/>
                    <a:pt x="530691" y="2864851"/>
                    <a:pt x="544564" y="2997299"/>
                  </a:cubicBezTo>
                  <a:cubicBezTo>
                    <a:pt x="555230" y="3099253"/>
                    <a:pt x="559942" y="3201600"/>
                    <a:pt x="563017" y="3304012"/>
                  </a:cubicBezTo>
                  <a:cubicBezTo>
                    <a:pt x="563541" y="3321091"/>
                    <a:pt x="563868" y="3337582"/>
                    <a:pt x="557390" y="3354465"/>
                  </a:cubicBezTo>
                  <a:cubicBezTo>
                    <a:pt x="491493" y="3527224"/>
                    <a:pt x="457464" y="3706985"/>
                    <a:pt x="442610" y="3890737"/>
                  </a:cubicBezTo>
                  <a:cubicBezTo>
                    <a:pt x="436328" y="3968348"/>
                    <a:pt x="426054" y="4045369"/>
                    <a:pt x="406160" y="4120820"/>
                  </a:cubicBezTo>
                  <a:cubicBezTo>
                    <a:pt x="382929" y="4208836"/>
                    <a:pt x="353416" y="4294954"/>
                    <a:pt x="321940" y="4380220"/>
                  </a:cubicBezTo>
                  <a:cubicBezTo>
                    <a:pt x="265270" y="4533740"/>
                    <a:pt x="240534" y="4693411"/>
                    <a:pt x="224567" y="4855111"/>
                  </a:cubicBezTo>
                  <a:cubicBezTo>
                    <a:pt x="224044" y="4860608"/>
                    <a:pt x="219986" y="4868264"/>
                    <a:pt x="228559" y="4870882"/>
                  </a:cubicBezTo>
                  <a:cubicBezTo>
                    <a:pt x="239945" y="4874350"/>
                    <a:pt x="235626" y="4881614"/>
                    <a:pt x="234056" y="4888550"/>
                  </a:cubicBezTo>
                  <a:cubicBezTo>
                    <a:pt x="224502" y="4929777"/>
                    <a:pt x="217107" y="4971330"/>
                    <a:pt x="215929" y="5013800"/>
                  </a:cubicBezTo>
                  <a:cubicBezTo>
                    <a:pt x="214032" y="5084475"/>
                    <a:pt x="243217" y="5122822"/>
                    <a:pt x="311143" y="5128187"/>
                  </a:cubicBezTo>
                  <a:cubicBezTo>
                    <a:pt x="379723" y="5133554"/>
                    <a:pt x="446994" y="5144613"/>
                    <a:pt x="514200" y="5158224"/>
                  </a:cubicBezTo>
                  <a:cubicBezTo>
                    <a:pt x="618051" y="5179230"/>
                    <a:pt x="722885" y="5194215"/>
                    <a:pt x="828241" y="5205144"/>
                  </a:cubicBezTo>
                  <a:cubicBezTo>
                    <a:pt x="883734" y="5210902"/>
                    <a:pt x="939553" y="5215156"/>
                    <a:pt x="995241" y="5206387"/>
                  </a:cubicBezTo>
                  <a:cubicBezTo>
                    <a:pt x="1030578" y="5200824"/>
                    <a:pt x="1062905" y="5189046"/>
                    <a:pt x="1083846" y="5157177"/>
                  </a:cubicBezTo>
                  <a:cubicBezTo>
                    <a:pt x="1106880" y="5122167"/>
                    <a:pt x="1100140" y="5086503"/>
                    <a:pt x="1065392" y="5063337"/>
                  </a:cubicBezTo>
                  <a:cubicBezTo>
                    <a:pt x="1055772" y="5056924"/>
                    <a:pt x="1045433" y="5051166"/>
                    <a:pt x="1034701" y="5046912"/>
                  </a:cubicBezTo>
                  <a:cubicBezTo>
                    <a:pt x="1000738" y="5033301"/>
                    <a:pt x="966383" y="5020541"/>
                    <a:pt x="932224" y="5007322"/>
                  </a:cubicBezTo>
                  <a:cubicBezTo>
                    <a:pt x="898457" y="4994234"/>
                    <a:pt x="865672" y="4979314"/>
                    <a:pt x="835178" y="4954709"/>
                  </a:cubicBezTo>
                  <a:cubicBezTo>
                    <a:pt x="857427" y="4957785"/>
                    <a:pt x="876666" y="4961449"/>
                    <a:pt x="896101" y="4963020"/>
                  </a:cubicBezTo>
                  <a:cubicBezTo>
                    <a:pt x="999364" y="4971527"/>
                    <a:pt x="1102692" y="4979837"/>
                    <a:pt x="1206020" y="4987559"/>
                  </a:cubicBezTo>
                  <a:cubicBezTo>
                    <a:pt x="1266617" y="4992074"/>
                    <a:pt x="1327279" y="4995216"/>
                    <a:pt x="1387744" y="4985465"/>
                  </a:cubicBezTo>
                  <a:cubicBezTo>
                    <a:pt x="1420791" y="4980099"/>
                    <a:pt x="1452136" y="4970480"/>
                    <a:pt x="1478312" y="4948492"/>
                  </a:cubicBezTo>
                  <a:cubicBezTo>
                    <a:pt x="1505076" y="4925850"/>
                    <a:pt x="1515808" y="4887242"/>
                    <a:pt x="1504029" y="4856943"/>
                  </a:cubicBezTo>
                  <a:close/>
                  <a:moveTo>
                    <a:pt x="834262" y="1217099"/>
                  </a:moveTo>
                  <a:cubicBezTo>
                    <a:pt x="807563" y="1316239"/>
                    <a:pt x="770720" y="1385604"/>
                    <a:pt x="685650" y="1416687"/>
                  </a:cubicBezTo>
                  <a:cubicBezTo>
                    <a:pt x="532588" y="1472638"/>
                    <a:pt x="496204" y="1476302"/>
                    <a:pt x="423240" y="1424867"/>
                  </a:cubicBezTo>
                  <a:cubicBezTo>
                    <a:pt x="330513" y="1359428"/>
                    <a:pt x="251593" y="1291895"/>
                    <a:pt x="200617" y="1192036"/>
                  </a:cubicBezTo>
                  <a:cubicBezTo>
                    <a:pt x="152126" y="1097018"/>
                    <a:pt x="118949" y="996308"/>
                    <a:pt x="90221" y="893961"/>
                  </a:cubicBezTo>
                  <a:cubicBezTo>
                    <a:pt x="65027" y="804506"/>
                    <a:pt x="47489" y="713677"/>
                    <a:pt x="43170" y="620754"/>
                  </a:cubicBezTo>
                  <a:cubicBezTo>
                    <a:pt x="38852" y="527569"/>
                    <a:pt x="54557" y="437394"/>
                    <a:pt x="90025" y="350949"/>
                  </a:cubicBezTo>
                  <a:cubicBezTo>
                    <a:pt x="120519" y="276676"/>
                    <a:pt x="156838" y="206460"/>
                    <a:pt x="216845" y="150444"/>
                  </a:cubicBezTo>
                  <a:cubicBezTo>
                    <a:pt x="284575" y="87165"/>
                    <a:pt x="361858" y="66551"/>
                    <a:pt x="449023" y="98682"/>
                  </a:cubicBezTo>
                  <a:cubicBezTo>
                    <a:pt x="583565" y="148285"/>
                    <a:pt x="682901" y="237478"/>
                    <a:pt x="741666" y="369795"/>
                  </a:cubicBezTo>
                  <a:cubicBezTo>
                    <a:pt x="745068" y="377517"/>
                    <a:pt x="894531" y="992970"/>
                    <a:pt x="834262" y="1217099"/>
                  </a:cubicBezTo>
                  <a:close/>
                </a:path>
              </a:pathLst>
            </a:custGeom>
            <a:solidFill>
              <a:srgbClr val="203145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BF02013-CA5C-41CA-B162-0174A15CC8B2}"/>
                </a:ext>
              </a:extLst>
            </p:cNvPr>
            <p:cNvSpPr/>
            <p:nvPr/>
          </p:nvSpPr>
          <p:spPr>
            <a:xfrm>
              <a:off x="5362722" y="226942"/>
              <a:ext cx="853776" cy="1794270"/>
            </a:xfrm>
            <a:custGeom>
              <a:avLst/>
              <a:gdLst>
                <a:gd name="connsiteX0" fmla="*/ 679225 w 853776"/>
                <a:gd name="connsiteY0" fmla="*/ 767664 h 1794270"/>
                <a:gd name="connsiteX1" fmla="*/ 703764 w 853776"/>
                <a:gd name="connsiteY1" fmla="*/ 781799 h 1794270"/>
                <a:gd name="connsiteX2" fmla="*/ 853292 w 853776"/>
                <a:gd name="connsiteY2" fmla="*/ 1604170 h 1794270"/>
                <a:gd name="connsiteX3" fmla="*/ 844000 w 853776"/>
                <a:gd name="connsiteY3" fmla="*/ 1617781 h 1794270"/>
                <a:gd name="connsiteX4" fmla="*/ 151067 w 853776"/>
                <a:gd name="connsiteY4" fmla="*/ 1794270 h 1794270"/>
                <a:gd name="connsiteX5" fmla="*/ 74372 w 853776"/>
                <a:gd name="connsiteY5" fmla="*/ 1447836 h 1794270"/>
                <a:gd name="connsiteX6" fmla="*/ 99 w 853776"/>
                <a:gd name="connsiteY6" fmla="*/ 1051211 h 1794270"/>
                <a:gd name="connsiteX7" fmla="*/ 9719 w 853776"/>
                <a:gd name="connsiteY7" fmla="*/ 1032496 h 1794270"/>
                <a:gd name="connsiteX8" fmla="*/ 225536 w 853776"/>
                <a:gd name="connsiteY8" fmla="*/ 950566 h 1794270"/>
                <a:gd name="connsiteX9" fmla="*/ 237708 w 853776"/>
                <a:gd name="connsiteY9" fmla="*/ 926746 h 1794270"/>
                <a:gd name="connsiteX10" fmla="*/ 99697 w 853776"/>
                <a:gd name="connsiteY10" fmla="*/ 252725 h 1794270"/>
                <a:gd name="connsiteX11" fmla="*/ 101661 w 853776"/>
                <a:gd name="connsiteY11" fmla="*/ 214901 h 1794270"/>
                <a:gd name="connsiteX12" fmla="*/ 154601 w 853776"/>
                <a:gd name="connsiteY12" fmla="*/ 0 h 1794270"/>
                <a:gd name="connsiteX13" fmla="*/ 344504 w 853776"/>
                <a:gd name="connsiteY13" fmla="*/ 901356 h 1794270"/>
                <a:gd name="connsiteX14" fmla="*/ 679225 w 853776"/>
                <a:gd name="connsiteY14" fmla="*/ 767664 h 179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3776" h="1794270">
                  <a:moveTo>
                    <a:pt x="679225" y="767664"/>
                  </a:moveTo>
                  <a:cubicBezTo>
                    <a:pt x="699641" y="759550"/>
                    <a:pt x="699838" y="760400"/>
                    <a:pt x="703764" y="781799"/>
                  </a:cubicBezTo>
                  <a:cubicBezTo>
                    <a:pt x="718946" y="864579"/>
                    <a:pt x="844000" y="1553782"/>
                    <a:pt x="853292" y="1604170"/>
                  </a:cubicBezTo>
                  <a:cubicBezTo>
                    <a:pt x="854863" y="1612612"/>
                    <a:pt x="852834" y="1615622"/>
                    <a:pt x="844000" y="1617781"/>
                  </a:cubicBezTo>
                  <a:cubicBezTo>
                    <a:pt x="718880" y="1648538"/>
                    <a:pt x="154928" y="1791587"/>
                    <a:pt x="151067" y="1794270"/>
                  </a:cubicBezTo>
                  <a:cubicBezTo>
                    <a:pt x="141513" y="1783080"/>
                    <a:pt x="79673" y="1474863"/>
                    <a:pt x="74372" y="1447836"/>
                  </a:cubicBezTo>
                  <a:cubicBezTo>
                    <a:pt x="54479" y="1346275"/>
                    <a:pt x="754" y="1078172"/>
                    <a:pt x="99" y="1051211"/>
                  </a:cubicBezTo>
                  <a:cubicBezTo>
                    <a:pt x="-97" y="1043031"/>
                    <a:pt x="-948" y="1034917"/>
                    <a:pt x="9719" y="1032496"/>
                  </a:cubicBezTo>
                  <a:cubicBezTo>
                    <a:pt x="85366" y="1002328"/>
                    <a:pt x="149693" y="980341"/>
                    <a:pt x="225536" y="950566"/>
                  </a:cubicBezTo>
                  <a:cubicBezTo>
                    <a:pt x="237773" y="945789"/>
                    <a:pt x="240522" y="939245"/>
                    <a:pt x="237708" y="926746"/>
                  </a:cubicBezTo>
                  <a:cubicBezTo>
                    <a:pt x="191770" y="722119"/>
                    <a:pt x="104016" y="269870"/>
                    <a:pt x="99697" y="252725"/>
                  </a:cubicBezTo>
                  <a:cubicBezTo>
                    <a:pt x="96425" y="239768"/>
                    <a:pt x="98585" y="227662"/>
                    <a:pt x="101661" y="214901"/>
                  </a:cubicBezTo>
                  <a:cubicBezTo>
                    <a:pt x="118609" y="145536"/>
                    <a:pt x="153488" y="2159"/>
                    <a:pt x="154601" y="0"/>
                  </a:cubicBezTo>
                  <a:cubicBezTo>
                    <a:pt x="169782" y="28531"/>
                    <a:pt x="322844" y="820866"/>
                    <a:pt x="344504" y="901356"/>
                  </a:cubicBezTo>
                  <a:cubicBezTo>
                    <a:pt x="458826" y="855287"/>
                    <a:pt x="640027" y="783304"/>
                    <a:pt x="679225" y="767664"/>
                  </a:cubicBezTo>
                  <a:close/>
                </a:path>
              </a:pathLst>
            </a:custGeom>
            <a:solidFill>
              <a:srgbClr val="A08E7A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F230D72-434F-4EB4-AF89-C27DC4D9F161}"/>
                </a:ext>
              </a:extLst>
            </p:cNvPr>
            <p:cNvSpPr/>
            <p:nvPr/>
          </p:nvSpPr>
          <p:spPr>
            <a:xfrm>
              <a:off x="5387474" y="20"/>
              <a:ext cx="2139245" cy="3413001"/>
            </a:xfrm>
            <a:custGeom>
              <a:avLst/>
              <a:gdLst>
                <a:gd name="connsiteX0" fmla="*/ 2136468 w 2139245"/>
                <a:gd name="connsiteY0" fmla="*/ 2973524 h 3413001"/>
                <a:gd name="connsiteX1" fmla="*/ 1905731 w 2139245"/>
                <a:gd name="connsiteY1" fmla="*/ 1782667 h 3413001"/>
                <a:gd name="connsiteX2" fmla="*/ 1885706 w 2139245"/>
                <a:gd name="connsiteY2" fmla="*/ 1759632 h 3413001"/>
                <a:gd name="connsiteX3" fmla="*/ 1803646 w 2139245"/>
                <a:gd name="connsiteY3" fmla="*/ 1727174 h 3413001"/>
                <a:gd name="connsiteX4" fmla="*/ 1786108 w 2139245"/>
                <a:gd name="connsiteY4" fmla="*/ 1706757 h 3413001"/>
                <a:gd name="connsiteX5" fmla="*/ 1614724 w 2139245"/>
                <a:gd name="connsiteY5" fmla="*/ 883928 h 3413001"/>
                <a:gd name="connsiteX6" fmla="*/ 1587894 w 2139245"/>
                <a:gd name="connsiteY6" fmla="*/ 865147 h 3413001"/>
                <a:gd name="connsiteX7" fmla="*/ 1482471 w 2139245"/>
                <a:gd name="connsiteY7" fmla="*/ 879478 h 3413001"/>
                <a:gd name="connsiteX8" fmla="*/ 1466308 w 2139245"/>
                <a:gd name="connsiteY8" fmla="*/ 867503 h 3413001"/>
                <a:gd name="connsiteX9" fmla="*/ 1327185 w 2139245"/>
                <a:gd name="connsiteY9" fmla="*/ 9075 h 3413001"/>
                <a:gd name="connsiteX10" fmla="*/ 1314032 w 2139245"/>
                <a:gd name="connsiteY10" fmla="*/ 699 h 3413001"/>
                <a:gd name="connsiteX11" fmla="*/ 147059 w 2139245"/>
                <a:gd name="connsiteY11" fmla="*/ 217367 h 3413001"/>
                <a:gd name="connsiteX12" fmla="*/ 129849 w 2139245"/>
                <a:gd name="connsiteY12" fmla="*/ 226921 h 3413001"/>
                <a:gd name="connsiteX13" fmla="*/ 132466 w 2139245"/>
                <a:gd name="connsiteY13" fmla="*/ 248712 h 3413001"/>
                <a:gd name="connsiteX14" fmla="*/ 319687 w 2139245"/>
                <a:gd name="connsiteY14" fmla="*/ 1128277 h 3413001"/>
                <a:gd name="connsiteX15" fmla="*/ 650415 w 2139245"/>
                <a:gd name="connsiteY15" fmla="*/ 1002962 h 3413001"/>
                <a:gd name="connsiteX16" fmla="*/ 674562 w 2139245"/>
                <a:gd name="connsiteY16" fmla="*/ 1016115 h 3413001"/>
                <a:gd name="connsiteX17" fmla="*/ 817154 w 2139245"/>
                <a:gd name="connsiteY17" fmla="*/ 1800662 h 3413001"/>
                <a:gd name="connsiteX18" fmla="*/ 786528 w 2139245"/>
                <a:gd name="connsiteY18" fmla="*/ 1846011 h 3413001"/>
                <a:gd name="connsiteX19" fmla="*/ 14349 w 2139245"/>
                <a:gd name="connsiteY19" fmla="*/ 2041216 h 3413001"/>
                <a:gd name="connsiteX20" fmla="*/ 803 w 2139245"/>
                <a:gd name="connsiteY20" fmla="*/ 2063072 h 3413001"/>
                <a:gd name="connsiteX21" fmla="*/ 302280 w 2139245"/>
                <a:gd name="connsiteY21" fmla="*/ 3401037 h 3413001"/>
                <a:gd name="connsiteX22" fmla="*/ 319229 w 2139245"/>
                <a:gd name="connsiteY22" fmla="*/ 3411965 h 3413001"/>
                <a:gd name="connsiteX23" fmla="*/ 2108068 w 2139245"/>
                <a:gd name="connsiteY23" fmla="*/ 3018612 h 3413001"/>
                <a:gd name="connsiteX24" fmla="*/ 2136468 w 2139245"/>
                <a:gd name="connsiteY24" fmla="*/ 2973524 h 341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39245" h="3413001">
                  <a:moveTo>
                    <a:pt x="2136468" y="2973524"/>
                  </a:moveTo>
                  <a:cubicBezTo>
                    <a:pt x="2115920" y="2856650"/>
                    <a:pt x="1934654" y="1934027"/>
                    <a:pt x="1905731" y="1782667"/>
                  </a:cubicBezTo>
                  <a:cubicBezTo>
                    <a:pt x="1903309" y="1769840"/>
                    <a:pt x="1897027" y="1763951"/>
                    <a:pt x="1885706" y="1759632"/>
                  </a:cubicBezTo>
                  <a:cubicBezTo>
                    <a:pt x="1858156" y="1749293"/>
                    <a:pt x="1831130" y="1737710"/>
                    <a:pt x="1803646" y="1727174"/>
                  </a:cubicBezTo>
                  <a:cubicBezTo>
                    <a:pt x="1793699" y="1723379"/>
                    <a:pt x="1788464" y="1718274"/>
                    <a:pt x="1786108" y="1706757"/>
                  </a:cubicBezTo>
                  <a:cubicBezTo>
                    <a:pt x="1760325" y="1580918"/>
                    <a:pt x="1644891" y="1032605"/>
                    <a:pt x="1614724" y="883928"/>
                  </a:cubicBezTo>
                  <a:cubicBezTo>
                    <a:pt x="1611124" y="866325"/>
                    <a:pt x="1604450" y="862464"/>
                    <a:pt x="1587894" y="865147"/>
                  </a:cubicBezTo>
                  <a:cubicBezTo>
                    <a:pt x="1552884" y="870775"/>
                    <a:pt x="1517547" y="874243"/>
                    <a:pt x="1482471" y="879478"/>
                  </a:cubicBezTo>
                  <a:cubicBezTo>
                    <a:pt x="1471609" y="881114"/>
                    <a:pt x="1468140" y="879282"/>
                    <a:pt x="1466308" y="867503"/>
                  </a:cubicBezTo>
                  <a:cubicBezTo>
                    <a:pt x="1442292" y="716535"/>
                    <a:pt x="1348911" y="144337"/>
                    <a:pt x="1327185" y="9075"/>
                  </a:cubicBezTo>
                  <a:cubicBezTo>
                    <a:pt x="1325680" y="-283"/>
                    <a:pt x="1322735" y="-937"/>
                    <a:pt x="1314032" y="699"/>
                  </a:cubicBezTo>
                  <a:cubicBezTo>
                    <a:pt x="1212405" y="19938"/>
                    <a:pt x="214854" y="204149"/>
                    <a:pt x="147059" y="217367"/>
                  </a:cubicBezTo>
                  <a:cubicBezTo>
                    <a:pt x="141170" y="218480"/>
                    <a:pt x="130896" y="215535"/>
                    <a:pt x="129849" y="226921"/>
                  </a:cubicBezTo>
                  <a:cubicBezTo>
                    <a:pt x="130569" y="234185"/>
                    <a:pt x="130830" y="241514"/>
                    <a:pt x="132466" y="248712"/>
                  </a:cubicBezTo>
                  <a:cubicBezTo>
                    <a:pt x="174544" y="433643"/>
                    <a:pt x="302673" y="1052237"/>
                    <a:pt x="319687" y="1128277"/>
                  </a:cubicBezTo>
                  <a:cubicBezTo>
                    <a:pt x="386304" y="1105832"/>
                    <a:pt x="598784" y="1024360"/>
                    <a:pt x="650415" y="1002962"/>
                  </a:cubicBezTo>
                  <a:cubicBezTo>
                    <a:pt x="669131" y="995174"/>
                    <a:pt x="670767" y="996352"/>
                    <a:pt x="674562" y="1016115"/>
                  </a:cubicBezTo>
                  <a:cubicBezTo>
                    <a:pt x="691053" y="1102952"/>
                    <a:pt x="803412" y="1728941"/>
                    <a:pt x="817154" y="1800662"/>
                  </a:cubicBezTo>
                  <a:cubicBezTo>
                    <a:pt x="825334" y="1843328"/>
                    <a:pt x="825007" y="1836130"/>
                    <a:pt x="786528" y="1846011"/>
                  </a:cubicBezTo>
                  <a:cubicBezTo>
                    <a:pt x="694390" y="1869700"/>
                    <a:pt x="20369" y="2039907"/>
                    <a:pt x="14349" y="2041216"/>
                  </a:cubicBezTo>
                  <a:cubicBezTo>
                    <a:pt x="2308" y="2043899"/>
                    <a:pt x="-1945" y="2051817"/>
                    <a:pt x="803" y="2063072"/>
                  </a:cubicBezTo>
                  <a:cubicBezTo>
                    <a:pt x="10946" y="2104561"/>
                    <a:pt x="287099" y="3330494"/>
                    <a:pt x="302280" y="3401037"/>
                  </a:cubicBezTo>
                  <a:cubicBezTo>
                    <a:pt x="304702" y="3412096"/>
                    <a:pt x="307843" y="3414779"/>
                    <a:pt x="319229" y="3411965"/>
                  </a:cubicBezTo>
                  <a:cubicBezTo>
                    <a:pt x="361372" y="3401495"/>
                    <a:pt x="1823016" y="3087323"/>
                    <a:pt x="2108068" y="3018612"/>
                  </a:cubicBezTo>
                  <a:cubicBezTo>
                    <a:pt x="2138366" y="3011348"/>
                    <a:pt x="2143470" y="3012984"/>
                    <a:pt x="2136468" y="2973524"/>
                  </a:cubicBezTo>
                  <a:close/>
                </a:path>
              </a:pathLst>
            </a:custGeom>
            <a:solidFill>
              <a:srgbClr val="B99E85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8404C6A-1785-450E-BFA8-8461A0760D91}"/>
                </a:ext>
              </a:extLst>
            </p:cNvPr>
            <p:cNvSpPr/>
            <p:nvPr/>
          </p:nvSpPr>
          <p:spPr>
            <a:xfrm>
              <a:off x="5002962" y="2290919"/>
              <a:ext cx="1850501" cy="1029452"/>
            </a:xfrm>
            <a:custGeom>
              <a:avLst/>
              <a:gdLst>
                <a:gd name="connsiteX0" fmla="*/ 620110 w 1850501"/>
                <a:gd name="connsiteY0" fmla="*/ 847662 h 1029452"/>
                <a:gd name="connsiteX1" fmla="*/ 264253 w 1850501"/>
                <a:gd name="connsiteY1" fmla="*/ 763312 h 1029452"/>
                <a:gd name="connsiteX2" fmla="*/ 95355 w 1850501"/>
                <a:gd name="connsiteY2" fmla="*/ 539510 h 1029452"/>
                <a:gd name="connsiteX3" fmla="*/ 25990 w 1850501"/>
                <a:gd name="connsiteY3" fmla="*/ 311456 h 1029452"/>
                <a:gd name="connsiteX4" fmla="*/ 7602 w 1850501"/>
                <a:gd name="connsiteY4" fmla="*/ 132873 h 1029452"/>
                <a:gd name="connsiteX5" fmla="*/ 121204 w 1850501"/>
                <a:gd name="connsiteY5" fmla="*/ 8997 h 1029452"/>
                <a:gd name="connsiteX6" fmla="*/ 226626 w 1850501"/>
                <a:gd name="connsiteY6" fmla="*/ 5136 h 1029452"/>
                <a:gd name="connsiteX7" fmla="*/ 354493 w 1850501"/>
                <a:gd name="connsiteY7" fmla="*/ 49635 h 1029452"/>
                <a:gd name="connsiteX8" fmla="*/ 430337 w 1850501"/>
                <a:gd name="connsiteY8" fmla="*/ 371987 h 1029452"/>
                <a:gd name="connsiteX9" fmla="*/ 463907 w 1850501"/>
                <a:gd name="connsiteY9" fmla="*/ 475053 h 1029452"/>
                <a:gd name="connsiteX10" fmla="*/ 555064 w 1850501"/>
                <a:gd name="connsiteY10" fmla="*/ 512288 h 1029452"/>
                <a:gd name="connsiteX11" fmla="*/ 723962 w 1850501"/>
                <a:gd name="connsiteY11" fmla="*/ 578185 h 1029452"/>
                <a:gd name="connsiteX12" fmla="*/ 1289877 w 1850501"/>
                <a:gd name="connsiteY12" fmla="*/ 687271 h 1029452"/>
                <a:gd name="connsiteX13" fmla="*/ 1458121 w 1850501"/>
                <a:gd name="connsiteY13" fmla="*/ 612148 h 1029452"/>
                <a:gd name="connsiteX14" fmla="*/ 1660131 w 1850501"/>
                <a:gd name="connsiteY14" fmla="*/ 564442 h 1029452"/>
                <a:gd name="connsiteX15" fmla="*/ 1710519 w 1850501"/>
                <a:gd name="connsiteY15" fmla="*/ 572361 h 1029452"/>
                <a:gd name="connsiteX16" fmla="*/ 1619297 w 1850501"/>
                <a:gd name="connsiteY16" fmla="*/ 654159 h 1029452"/>
                <a:gd name="connsiteX17" fmla="*/ 1556672 w 1850501"/>
                <a:gd name="connsiteY17" fmla="*/ 734257 h 1029452"/>
                <a:gd name="connsiteX18" fmla="*/ 1783418 w 1850501"/>
                <a:gd name="connsiteY18" fmla="*/ 858329 h 1029452"/>
                <a:gd name="connsiteX19" fmla="*/ 1848987 w 1850501"/>
                <a:gd name="connsiteY19" fmla="*/ 907081 h 1029452"/>
                <a:gd name="connsiteX20" fmla="*/ 1755999 w 1850501"/>
                <a:gd name="connsiteY20" fmla="*/ 987440 h 1029452"/>
                <a:gd name="connsiteX21" fmla="*/ 1524083 w 1850501"/>
                <a:gd name="connsiteY21" fmla="*/ 1022515 h 1029452"/>
                <a:gd name="connsiteX22" fmla="*/ 1357934 w 1850501"/>
                <a:gd name="connsiteY22" fmla="*/ 1011260 h 1029452"/>
                <a:gd name="connsiteX23" fmla="*/ 1250876 w 1850501"/>
                <a:gd name="connsiteY23" fmla="*/ 934303 h 1029452"/>
                <a:gd name="connsiteX24" fmla="*/ 1115286 w 1850501"/>
                <a:gd name="connsiteY24" fmla="*/ 882999 h 1029452"/>
                <a:gd name="connsiteX25" fmla="*/ 768656 w 1850501"/>
                <a:gd name="connsiteY25" fmla="*/ 861928 h 1029452"/>
                <a:gd name="connsiteX26" fmla="*/ 620110 w 1850501"/>
                <a:gd name="connsiteY26" fmla="*/ 847662 h 10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50501" h="1029452">
                  <a:moveTo>
                    <a:pt x="620110" y="847662"/>
                  </a:moveTo>
                  <a:cubicBezTo>
                    <a:pt x="503694" y="834247"/>
                    <a:pt x="366272" y="826002"/>
                    <a:pt x="264253" y="763312"/>
                  </a:cubicBezTo>
                  <a:cubicBezTo>
                    <a:pt x="183174" y="713512"/>
                    <a:pt x="129972" y="628115"/>
                    <a:pt x="95355" y="539510"/>
                  </a:cubicBezTo>
                  <a:cubicBezTo>
                    <a:pt x="66366" y="465368"/>
                    <a:pt x="48566" y="387627"/>
                    <a:pt x="25990" y="311456"/>
                  </a:cubicBezTo>
                  <a:cubicBezTo>
                    <a:pt x="9303" y="255178"/>
                    <a:pt x="-11441" y="191244"/>
                    <a:pt x="7602" y="132873"/>
                  </a:cubicBezTo>
                  <a:cubicBezTo>
                    <a:pt x="24419" y="81372"/>
                    <a:pt x="69834" y="27712"/>
                    <a:pt x="121204" y="8997"/>
                  </a:cubicBezTo>
                  <a:cubicBezTo>
                    <a:pt x="154643" y="-3175"/>
                    <a:pt x="191616" y="-1473"/>
                    <a:pt x="226626" y="5136"/>
                  </a:cubicBezTo>
                  <a:cubicBezTo>
                    <a:pt x="258822" y="11222"/>
                    <a:pt x="339639" y="16064"/>
                    <a:pt x="354493" y="49635"/>
                  </a:cubicBezTo>
                  <a:cubicBezTo>
                    <a:pt x="399450" y="151130"/>
                    <a:pt x="423662" y="261395"/>
                    <a:pt x="430337" y="371987"/>
                  </a:cubicBezTo>
                  <a:cubicBezTo>
                    <a:pt x="433020" y="416616"/>
                    <a:pt x="421372" y="450906"/>
                    <a:pt x="463907" y="475053"/>
                  </a:cubicBezTo>
                  <a:cubicBezTo>
                    <a:pt x="492635" y="491347"/>
                    <a:pt x="525027" y="499134"/>
                    <a:pt x="555064" y="512288"/>
                  </a:cubicBezTo>
                  <a:cubicBezTo>
                    <a:pt x="610425" y="536565"/>
                    <a:pt x="666768" y="558553"/>
                    <a:pt x="723962" y="578185"/>
                  </a:cubicBezTo>
                  <a:cubicBezTo>
                    <a:pt x="905816" y="640744"/>
                    <a:pt x="1097291" y="681251"/>
                    <a:pt x="1289877" y="687271"/>
                  </a:cubicBezTo>
                  <a:cubicBezTo>
                    <a:pt x="1351521" y="689169"/>
                    <a:pt x="1401843" y="634659"/>
                    <a:pt x="1458121" y="612148"/>
                  </a:cubicBezTo>
                  <a:cubicBezTo>
                    <a:pt x="1522513" y="586430"/>
                    <a:pt x="1591354" y="571837"/>
                    <a:pt x="1660131" y="564442"/>
                  </a:cubicBezTo>
                  <a:cubicBezTo>
                    <a:pt x="1676883" y="562676"/>
                    <a:pt x="1696319" y="561563"/>
                    <a:pt x="1710519" y="572361"/>
                  </a:cubicBezTo>
                  <a:cubicBezTo>
                    <a:pt x="1765749" y="614111"/>
                    <a:pt x="1640172" y="646765"/>
                    <a:pt x="1619297" y="654159"/>
                  </a:cubicBezTo>
                  <a:cubicBezTo>
                    <a:pt x="1585792" y="666069"/>
                    <a:pt x="1520222" y="689235"/>
                    <a:pt x="1556672" y="734257"/>
                  </a:cubicBezTo>
                  <a:cubicBezTo>
                    <a:pt x="1611837" y="802379"/>
                    <a:pt x="1696711" y="847597"/>
                    <a:pt x="1783418" y="858329"/>
                  </a:cubicBezTo>
                  <a:cubicBezTo>
                    <a:pt x="1814436" y="862124"/>
                    <a:pt x="1859327" y="863367"/>
                    <a:pt x="1848987" y="907081"/>
                  </a:cubicBezTo>
                  <a:cubicBezTo>
                    <a:pt x="1838517" y="950990"/>
                    <a:pt x="1821045" y="981812"/>
                    <a:pt x="1755999" y="987440"/>
                  </a:cubicBezTo>
                  <a:cubicBezTo>
                    <a:pt x="1677341" y="994180"/>
                    <a:pt x="1601759" y="1009231"/>
                    <a:pt x="1524083" y="1022515"/>
                  </a:cubicBezTo>
                  <a:cubicBezTo>
                    <a:pt x="1468526" y="1032069"/>
                    <a:pt x="1409238" y="1034621"/>
                    <a:pt x="1357934" y="1011260"/>
                  </a:cubicBezTo>
                  <a:cubicBezTo>
                    <a:pt x="1317427" y="992806"/>
                    <a:pt x="1286344" y="960283"/>
                    <a:pt x="1250876" y="934303"/>
                  </a:cubicBezTo>
                  <a:cubicBezTo>
                    <a:pt x="1210958" y="904987"/>
                    <a:pt x="1163711" y="891114"/>
                    <a:pt x="1115286" y="882999"/>
                  </a:cubicBezTo>
                  <a:cubicBezTo>
                    <a:pt x="1002600" y="864218"/>
                    <a:pt x="883371" y="871155"/>
                    <a:pt x="768656" y="861928"/>
                  </a:cubicBezTo>
                  <a:cubicBezTo>
                    <a:pt x="719054" y="857871"/>
                    <a:pt x="669516" y="853355"/>
                    <a:pt x="620110" y="847662"/>
                  </a:cubicBezTo>
                  <a:close/>
                </a:path>
              </a:pathLst>
            </a:custGeom>
            <a:solidFill>
              <a:srgbClr val="FDD08D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64AC6A2-21CE-400B-9F10-AA6C53A568DC}"/>
                </a:ext>
              </a:extLst>
            </p:cNvPr>
            <p:cNvSpPr/>
            <p:nvPr/>
          </p:nvSpPr>
          <p:spPr>
            <a:xfrm>
              <a:off x="4679887" y="753761"/>
              <a:ext cx="581504" cy="543605"/>
            </a:xfrm>
            <a:custGeom>
              <a:avLst/>
              <a:gdLst>
                <a:gd name="connsiteX0" fmla="*/ 581504 w 581504"/>
                <a:gd name="connsiteY0" fmla="*/ 206424 h 543605"/>
                <a:gd name="connsiteX1" fmla="*/ 568024 w 581504"/>
                <a:gd name="connsiteY1" fmla="*/ 180706 h 543605"/>
                <a:gd name="connsiteX2" fmla="*/ 423011 w 581504"/>
                <a:gd name="connsiteY2" fmla="*/ 154923 h 543605"/>
                <a:gd name="connsiteX3" fmla="*/ 247569 w 581504"/>
                <a:gd name="connsiteY3" fmla="*/ 254390 h 543605"/>
                <a:gd name="connsiteX4" fmla="*/ 183374 w 581504"/>
                <a:gd name="connsiteY4" fmla="*/ 436769 h 543605"/>
                <a:gd name="connsiteX5" fmla="*/ 205558 w 581504"/>
                <a:gd name="connsiteY5" fmla="*/ 529561 h 543605"/>
                <a:gd name="connsiteX6" fmla="*/ 204053 w 581504"/>
                <a:gd name="connsiteY6" fmla="*/ 542256 h 543605"/>
                <a:gd name="connsiteX7" fmla="*/ 191030 w 581504"/>
                <a:gd name="connsiteY7" fmla="*/ 536563 h 543605"/>
                <a:gd name="connsiteX8" fmla="*/ 169174 w 581504"/>
                <a:gd name="connsiteY8" fmla="*/ 504760 h 543605"/>
                <a:gd name="connsiteX9" fmla="*/ 49813 w 581504"/>
                <a:gd name="connsiteY9" fmla="*/ 500702 h 543605"/>
                <a:gd name="connsiteX10" fmla="*/ 8521 w 581504"/>
                <a:gd name="connsiteY10" fmla="*/ 389456 h 543605"/>
                <a:gd name="connsiteX11" fmla="*/ 129910 w 581504"/>
                <a:gd name="connsiteY11" fmla="*/ 79014 h 543605"/>
                <a:gd name="connsiteX12" fmla="*/ 328256 w 581504"/>
                <a:gd name="connsiteY12" fmla="*/ 2450 h 543605"/>
                <a:gd name="connsiteX13" fmla="*/ 517047 w 581504"/>
                <a:gd name="connsiteY13" fmla="*/ 59579 h 543605"/>
                <a:gd name="connsiteX14" fmla="*/ 581504 w 581504"/>
                <a:gd name="connsiteY14" fmla="*/ 206424 h 5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04" h="543605">
                  <a:moveTo>
                    <a:pt x="581504" y="206424"/>
                  </a:moveTo>
                  <a:cubicBezTo>
                    <a:pt x="572670" y="193074"/>
                    <a:pt x="571688" y="185352"/>
                    <a:pt x="568024" y="180706"/>
                  </a:cubicBezTo>
                  <a:cubicBezTo>
                    <a:pt x="529219" y="120960"/>
                    <a:pt x="485113" y="129271"/>
                    <a:pt x="423011" y="154923"/>
                  </a:cubicBezTo>
                  <a:cubicBezTo>
                    <a:pt x="360517" y="180772"/>
                    <a:pt x="302604" y="215127"/>
                    <a:pt x="247569" y="254390"/>
                  </a:cubicBezTo>
                  <a:cubicBezTo>
                    <a:pt x="183505" y="300198"/>
                    <a:pt x="169174" y="363412"/>
                    <a:pt x="183374" y="436769"/>
                  </a:cubicBezTo>
                  <a:cubicBezTo>
                    <a:pt x="189394" y="468049"/>
                    <a:pt x="196920" y="498936"/>
                    <a:pt x="205558" y="529561"/>
                  </a:cubicBezTo>
                  <a:cubicBezTo>
                    <a:pt x="206801" y="533946"/>
                    <a:pt x="210662" y="538723"/>
                    <a:pt x="204053" y="542256"/>
                  </a:cubicBezTo>
                  <a:cubicBezTo>
                    <a:pt x="197247" y="545855"/>
                    <a:pt x="194368" y="541667"/>
                    <a:pt x="191030" y="536563"/>
                  </a:cubicBezTo>
                  <a:cubicBezTo>
                    <a:pt x="184028" y="525766"/>
                    <a:pt x="176568" y="515295"/>
                    <a:pt x="169174" y="504760"/>
                  </a:cubicBezTo>
                  <a:cubicBezTo>
                    <a:pt x="140119" y="463141"/>
                    <a:pt x="64210" y="443247"/>
                    <a:pt x="49813" y="500702"/>
                  </a:cubicBezTo>
                  <a:cubicBezTo>
                    <a:pt x="33453" y="464580"/>
                    <a:pt x="16308" y="428785"/>
                    <a:pt x="8521" y="389456"/>
                  </a:cubicBezTo>
                  <a:cubicBezTo>
                    <a:pt x="-17458" y="257924"/>
                    <a:pt x="14018" y="152895"/>
                    <a:pt x="129910" y="79014"/>
                  </a:cubicBezTo>
                  <a:cubicBezTo>
                    <a:pt x="190899" y="40143"/>
                    <a:pt x="255422" y="11808"/>
                    <a:pt x="328256" y="2450"/>
                  </a:cubicBezTo>
                  <a:cubicBezTo>
                    <a:pt x="398341" y="-6580"/>
                    <a:pt x="473726" y="8667"/>
                    <a:pt x="517047" y="59579"/>
                  </a:cubicBezTo>
                  <a:cubicBezTo>
                    <a:pt x="551664" y="100413"/>
                    <a:pt x="572147" y="136797"/>
                    <a:pt x="581504" y="206424"/>
                  </a:cubicBezTo>
                  <a:close/>
                </a:path>
              </a:pathLst>
            </a:custGeom>
            <a:solidFill>
              <a:srgbClr val="7E4C1F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26E162-9C23-49E6-AFA4-15EF6FAAB95C}"/>
                </a:ext>
              </a:extLst>
            </p:cNvPr>
            <p:cNvSpPr/>
            <p:nvPr/>
          </p:nvSpPr>
          <p:spPr>
            <a:xfrm>
              <a:off x="4816995" y="1375519"/>
              <a:ext cx="96260" cy="111776"/>
            </a:xfrm>
            <a:custGeom>
              <a:avLst/>
              <a:gdLst>
                <a:gd name="connsiteX0" fmla="*/ 0 w 96260"/>
                <a:gd name="connsiteY0" fmla="*/ 727 h 111776"/>
                <a:gd name="connsiteX1" fmla="*/ 31869 w 96260"/>
                <a:gd name="connsiteY1" fmla="*/ 11524 h 111776"/>
                <a:gd name="connsiteX2" fmla="*/ 96261 w 96260"/>
                <a:gd name="connsiteY2" fmla="*/ 111777 h 111776"/>
                <a:gd name="connsiteX3" fmla="*/ 0 w 96260"/>
                <a:gd name="connsiteY3" fmla="*/ 727 h 11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60" h="111776">
                  <a:moveTo>
                    <a:pt x="0" y="727"/>
                  </a:moveTo>
                  <a:cubicBezTo>
                    <a:pt x="12695" y="-1891"/>
                    <a:pt x="23362" y="2756"/>
                    <a:pt x="31869" y="11524"/>
                  </a:cubicBezTo>
                  <a:cubicBezTo>
                    <a:pt x="60073" y="40579"/>
                    <a:pt x="81602" y="74019"/>
                    <a:pt x="96261" y="111777"/>
                  </a:cubicBezTo>
                  <a:cubicBezTo>
                    <a:pt x="64196" y="74804"/>
                    <a:pt x="32065" y="37765"/>
                    <a:pt x="0" y="727"/>
                  </a:cubicBezTo>
                  <a:close/>
                </a:path>
              </a:pathLst>
            </a:custGeom>
            <a:solidFill>
              <a:srgbClr val="794B1F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C0E1DE1-BAE3-4763-8F22-BD0348D1C6FF}"/>
                </a:ext>
              </a:extLst>
            </p:cNvPr>
            <p:cNvSpPr/>
            <p:nvPr/>
          </p:nvSpPr>
          <p:spPr>
            <a:xfrm>
              <a:off x="5013847" y="2547668"/>
              <a:ext cx="297081" cy="571895"/>
            </a:xfrm>
            <a:custGeom>
              <a:avLst/>
              <a:gdLst>
                <a:gd name="connsiteX0" fmla="*/ 94548 w 297081"/>
                <a:gd name="connsiteY0" fmla="*/ 539348 h 571895"/>
                <a:gd name="connsiteX1" fmla="*/ 512 w 297081"/>
                <a:gd name="connsiteY1" fmla="*/ 0 h 571895"/>
                <a:gd name="connsiteX2" fmla="*/ 59604 w 297081"/>
                <a:gd name="connsiteY2" fmla="*/ 193306 h 571895"/>
                <a:gd name="connsiteX3" fmla="*/ 93239 w 297081"/>
                <a:gd name="connsiteY3" fmla="*/ 287800 h 571895"/>
                <a:gd name="connsiteX4" fmla="*/ 149975 w 297081"/>
                <a:gd name="connsiteY4" fmla="*/ 397869 h 571895"/>
                <a:gd name="connsiteX5" fmla="*/ 226211 w 297081"/>
                <a:gd name="connsiteY5" fmla="*/ 481238 h 571895"/>
                <a:gd name="connsiteX6" fmla="*/ 297082 w 297081"/>
                <a:gd name="connsiteY6" fmla="*/ 532477 h 571895"/>
                <a:gd name="connsiteX7" fmla="*/ 168690 w 297081"/>
                <a:gd name="connsiteY7" fmla="*/ 571674 h 571895"/>
                <a:gd name="connsiteX8" fmla="*/ 94548 w 297081"/>
                <a:gd name="connsiteY8" fmla="*/ 539348 h 57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081" h="571895">
                  <a:moveTo>
                    <a:pt x="94548" y="539348"/>
                  </a:moveTo>
                  <a:cubicBezTo>
                    <a:pt x="74589" y="504600"/>
                    <a:pt x="-7209" y="129176"/>
                    <a:pt x="512" y="0"/>
                  </a:cubicBezTo>
                  <a:cubicBezTo>
                    <a:pt x="12815" y="39852"/>
                    <a:pt x="54238" y="174460"/>
                    <a:pt x="59604" y="193306"/>
                  </a:cubicBezTo>
                  <a:cubicBezTo>
                    <a:pt x="68896" y="225699"/>
                    <a:pt x="81002" y="256652"/>
                    <a:pt x="93239" y="287800"/>
                  </a:cubicBezTo>
                  <a:cubicBezTo>
                    <a:pt x="108487" y="326540"/>
                    <a:pt x="128249" y="362597"/>
                    <a:pt x="149975" y="397869"/>
                  </a:cubicBezTo>
                  <a:cubicBezTo>
                    <a:pt x="170065" y="430457"/>
                    <a:pt x="195324" y="457942"/>
                    <a:pt x="226211" y="481238"/>
                  </a:cubicBezTo>
                  <a:cubicBezTo>
                    <a:pt x="248330" y="497925"/>
                    <a:pt x="296558" y="530186"/>
                    <a:pt x="297082" y="532477"/>
                  </a:cubicBezTo>
                  <a:cubicBezTo>
                    <a:pt x="254285" y="544059"/>
                    <a:pt x="211487" y="560223"/>
                    <a:pt x="168690" y="571674"/>
                  </a:cubicBezTo>
                  <a:cubicBezTo>
                    <a:pt x="158220" y="574488"/>
                    <a:pt x="108421" y="549687"/>
                    <a:pt x="94548" y="539348"/>
                  </a:cubicBezTo>
                  <a:close/>
                </a:path>
              </a:pathLst>
            </a:custGeom>
            <a:solidFill>
              <a:srgbClr val="DBD424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C644FC9-4DCE-4089-9167-A042E327271B}"/>
                </a:ext>
              </a:extLst>
            </p:cNvPr>
            <p:cNvSpPr/>
            <p:nvPr/>
          </p:nvSpPr>
          <p:spPr>
            <a:xfrm>
              <a:off x="5170496" y="1288149"/>
              <a:ext cx="154801" cy="65941"/>
            </a:xfrm>
            <a:custGeom>
              <a:avLst/>
              <a:gdLst>
                <a:gd name="connsiteX0" fmla="*/ 0 w 154801"/>
                <a:gd name="connsiteY0" fmla="*/ 55639 h 65941"/>
                <a:gd name="connsiteX1" fmla="*/ 143246 w 154801"/>
                <a:gd name="connsiteY1" fmla="*/ 1194 h 65941"/>
                <a:gd name="connsiteX2" fmla="*/ 153520 w 154801"/>
                <a:gd name="connsiteY2" fmla="*/ 2045 h 65941"/>
                <a:gd name="connsiteX3" fmla="*/ 152931 w 154801"/>
                <a:gd name="connsiteY3" fmla="*/ 10487 h 65941"/>
                <a:gd name="connsiteX4" fmla="*/ 117528 w 154801"/>
                <a:gd name="connsiteY4" fmla="*/ 59435 h 65941"/>
                <a:gd name="connsiteX5" fmla="*/ 0 w 154801"/>
                <a:gd name="connsiteY5" fmla="*/ 55639 h 6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801" h="65941">
                  <a:moveTo>
                    <a:pt x="0" y="55639"/>
                  </a:moveTo>
                  <a:cubicBezTo>
                    <a:pt x="49668" y="36728"/>
                    <a:pt x="96457" y="18928"/>
                    <a:pt x="143246" y="1194"/>
                  </a:cubicBezTo>
                  <a:cubicBezTo>
                    <a:pt x="146714" y="-115"/>
                    <a:pt x="150706" y="-965"/>
                    <a:pt x="153520" y="2045"/>
                  </a:cubicBezTo>
                  <a:cubicBezTo>
                    <a:pt x="155876" y="4532"/>
                    <a:pt x="154567" y="7869"/>
                    <a:pt x="152931" y="10487"/>
                  </a:cubicBezTo>
                  <a:cubicBezTo>
                    <a:pt x="141217" y="39803"/>
                    <a:pt x="137291" y="49030"/>
                    <a:pt x="117528" y="59435"/>
                  </a:cubicBezTo>
                  <a:cubicBezTo>
                    <a:pt x="88670" y="74617"/>
                    <a:pt x="9096" y="58911"/>
                    <a:pt x="0" y="55639"/>
                  </a:cubicBezTo>
                  <a:close/>
                </a:path>
              </a:pathLst>
            </a:custGeom>
            <a:solidFill>
              <a:srgbClr val="FDFCF8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A38350B-F9C4-46F5-A19C-66AC0BBB9E87}"/>
                </a:ext>
              </a:extLst>
            </p:cNvPr>
            <p:cNvSpPr/>
            <p:nvPr/>
          </p:nvSpPr>
          <p:spPr>
            <a:xfrm>
              <a:off x="5193073" y="1001970"/>
              <a:ext cx="74469" cy="31702"/>
            </a:xfrm>
            <a:custGeom>
              <a:avLst/>
              <a:gdLst>
                <a:gd name="connsiteX0" fmla="*/ 74470 w 74469"/>
                <a:gd name="connsiteY0" fmla="*/ 4545 h 31702"/>
                <a:gd name="connsiteX1" fmla="*/ 0 w 74469"/>
                <a:gd name="connsiteY1" fmla="*/ 31703 h 31702"/>
                <a:gd name="connsiteX2" fmla="*/ 74470 w 74469"/>
                <a:gd name="connsiteY2" fmla="*/ 4545 h 3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69" h="31702">
                  <a:moveTo>
                    <a:pt x="74470" y="4545"/>
                  </a:moveTo>
                  <a:cubicBezTo>
                    <a:pt x="52286" y="7817"/>
                    <a:pt x="13808" y="24373"/>
                    <a:pt x="0" y="31703"/>
                  </a:cubicBezTo>
                  <a:cubicBezTo>
                    <a:pt x="8245" y="6116"/>
                    <a:pt x="45022" y="-7757"/>
                    <a:pt x="74470" y="4545"/>
                  </a:cubicBezTo>
                  <a:close/>
                </a:path>
              </a:pathLst>
            </a:custGeom>
            <a:solidFill>
              <a:srgbClr val="784C1F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34675F2-30DA-49C1-9329-1B875DFEB8E1}"/>
                </a:ext>
              </a:extLst>
            </p:cNvPr>
            <p:cNvSpPr/>
            <p:nvPr/>
          </p:nvSpPr>
          <p:spPr>
            <a:xfrm>
              <a:off x="4980462" y="1081537"/>
              <a:ext cx="70346" cy="51602"/>
            </a:xfrm>
            <a:custGeom>
              <a:avLst/>
              <a:gdLst>
                <a:gd name="connsiteX0" fmla="*/ 0 w 70346"/>
                <a:gd name="connsiteY0" fmla="*/ 51603 h 51602"/>
                <a:gd name="connsiteX1" fmla="*/ 70347 w 70346"/>
                <a:gd name="connsiteY1" fmla="*/ 9198 h 51602"/>
                <a:gd name="connsiteX2" fmla="*/ 0 w 70346"/>
                <a:gd name="connsiteY2" fmla="*/ 51603 h 5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346" h="51602">
                  <a:moveTo>
                    <a:pt x="0" y="51603"/>
                  </a:moveTo>
                  <a:cubicBezTo>
                    <a:pt x="8180" y="10049"/>
                    <a:pt x="61251" y="-14359"/>
                    <a:pt x="70347" y="9198"/>
                  </a:cubicBezTo>
                  <a:cubicBezTo>
                    <a:pt x="45349" y="15742"/>
                    <a:pt x="13873" y="37403"/>
                    <a:pt x="0" y="51603"/>
                  </a:cubicBezTo>
                  <a:close/>
                </a:path>
              </a:pathLst>
            </a:custGeom>
            <a:solidFill>
              <a:srgbClr val="794C1F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E0AD6AF-95B6-4227-9E48-54973E1FF880}"/>
              </a:ext>
            </a:extLst>
          </p:cNvPr>
          <p:cNvSpPr/>
          <p:nvPr/>
        </p:nvSpPr>
        <p:spPr>
          <a:xfrm flipH="1">
            <a:off x="5129913" y="1283368"/>
            <a:ext cx="1428908" cy="1391467"/>
          </a:xfrm>
          <a:custGeom>
            <a:avLst/>
            <a:gdLst>
              <a:gd name="connsiteX0" fmla="*/ 4823327 w 7041036"/>
              <a:gd name="connsiteY0" fmla="*/ 6241356 h 6856549"/>
              <a:gd name="connsiteX1" fmla="*/ 4616505 w 7041036"/>
              <a:gd name="connsiteY1" fmla="*/ 6449115 h 6856549"/>
              <a:gd name="connsiteX2" fmla="*/ 4414524 w 7041036"/>
              <a:gd name="connsiteY2" fmla="*/ 6285716 h 6856549"/>
              <a:gd name="connsiteX3" fmla="*/ 4410120 w 7041036"/>
              <a:gd name="connsiteY3" fmla="*/ 6244784 h 6856549"/>
              <a:gd name="connsiteX4" fmla="*/ 4410117 w 7041036"/>
              <a:gd name="connsiteY4" fmla="*/ 6244817 h 6856549"/>
              <a:gd name="connsiteX5" fmla="*/ 4616506 w 7041036"/>
              <a:gd name="connsiteY5" fmla="*/ 6449187 h 6856549"/>
              <a:gd name="connsiteX6" fmla="*/ 4823327 w 7041036"/>
              <a:gd name="connsiteY6" fmla="*/ 6241356 h 6856549"/>
              <a:gd name="connsiteX7" fmla="*/ 4438060 w 7041036"/>
              <a:gd name="connsiteY7" fmla="*/ 6145667 h 6856549"/>
              <a:gd name="connsiteX8" fmla="*/ 4426186 w 7041036"/>
              <a:gd name="connsiteY8" fmla="*/ 6163386 h 6856549"/>
              <a:gd name="connsiteX9" fmla="*/ 4414168 w 7041036"/>
              <a:gd name="connsiteY9" fmla="*/ 6202657 h 6856549"/>
              <a:gd name="connsiteX10" fmla="*/ 4411548 w 7041036"/>
              <a:gd name="connsiteY10" fmla="*/ 6229920 h 6856549"/>
              <a:gd name="connsiteX11" fmla="*/ 4414187 w 7041036"/>
              <a:gd name="connsiteY11" fmla="*/ 6202606 h 6856549"/>
              <a:gd name="connsiteX12" fmla="*/ 4426216 w 7041036"/>
              <a:gd name="connsiteY12" fmla="*/ 6163345 h 6856549"/>
              <a:gd name="connsiteX13" fmla="*/ 5454465 w 7041036"/>
              <a:gd name="connsiteY13" fmla="*/ 3718751 h 6856549"/>
              <a:gd name="connsiteX14" fmla="*/ 6017023 w 7041036"/>
              <a:gd name="connsiteY14" fmla="*/ 4882520 h 6856549"/>
              <a:gd name="connsiteX15" fmla="*/ 4561555 w 7041036"/>
              <a:gd name="connsiteY15" fmla="*/ 5586204 h 6856549"/>
              <a:gd name="connsiteX16" fmla="*/ 3998997 w 7041036"/>
              <a:gd name="connsiteY16" fmla="*/ 4424310 h 6856549"/>
              <a:gd name="connsiteX17" fmla="*/ 5454465 w 7041036"/>
              <a:gd name="connsiteY17" fmla="*/ 3718751 h 6856549"/>
              <a:gd name="connsiteX18" fmla="*/ 4814962 w 7041036"/>
              <a:gd name="connsiteY18" fmla="*/ 2397198 h 6856549"/>
              <a:gd name="connsiteX19" fmla="*/ 5377520 w 7041036"/>
              <a:gd name="connsiteY19" fmla="*/ 3559020 h 6856549"/>
              <a:gd name="connsiteX20" fmla="*/ 3920105 w 7041036"/>
              <a:gd name="connsiteY20" fmla="*/ 4264579 h 6856549"/>
              <a:gd name="connsiteX21" fmla="*/ 3357547 w 7041036"/>
              <a:gd name="connsiteY21" fmla="*/ 3100810 h 6856549"/>
              <a:gd name="connsiteX22" fmla="*/ 4814962 w 7041036"/>
              <a:gd name="connsiteY22" fmla="*/ 2397198 h 6856549"/>
              <a:gd name="connsiteX23" fmla="*/ 5663090 w 7041036"/>
              <a:gd name="connsiteY23" fmla="*/ 1923845 h 6856549"/>
              <a:gd name="connsiteX24" fmla="*/ 6865223 w 7041036"/>
              <a:gd name="connsiteY24" fmla="*/ 4409166 h 6856549"/>
              <a:gd name="connsiteX25" fmla="*/ 6138102 w 7041036"/>
              <a:gd name="connsiteY25" fmla="*/ 4761080 h 6856549"/>
              <a:gd name="connsiteX26" fmla="*/ 4936041 w 7041036"/>
              <a:gd name="connsiteY26" fmla="*/ 2275830 h 6856549"/>
              <a:gd name="connsiteX27" fmla="*/ 5663090 w 7041036"/>
              <a:gd name="connsiteY27" fmla="*/ 1923845 h 6856549"/>
              <a:gd name="connsiteX28" fmla="*/ 917008 w 7041036"/>
              <a:gd name="connsiteY28" fmla="*/ 1238117 h 6856549"/>
              <a:gd name="connsiteX29" fmla="*/ 1429158 w 7041036"/>
              <a:gd name="connsiteY29" fmla="*/ 1590176 h 6856549"/>
              <a:gd name="connsiteX30" fmla="*/ 1479782 w 7041036"/>
              <a:gd name="connsiteY30" fmla="*/ 1860025 h 6856549"/>
              <a:gd name="connsiteX31" fmla="*/ 1485695 w 7041036"/>
              <a:gd name="connsiteY31" fmla="*/ 1927595 h 6856549"/>
              <a:gd name="connsiteX32" fmla="*/ 1544035 w 7041036"/>
              <a:gd name="connsiteY32" fmla="*/ 1961489 h 6856549"/>
              <a:gd name="connsiteX33" fmla="*/ 2224282 w 7041036"/>
              <a:gd name="connsiteY33" fmla="*/ 2197299 h 6856549"/>
              <a:gd name="connsiteX34" fmla="*/ 2569995 w 7041036"/>
              <a:gd name="connsiteY34" fmla="*/ 2222971 h 6856549"/>
              <a:gd name="connsiteX35" fmla="*/ 2963086 w 7041036"/>
              <a:gd name="connsiteY35" fmla="*/ 2467725 h 6856549"/>
              <a:gd name="connsiteX36" fmla="*/ 2968639 w 7041036"/>
              <a:gd name="connsiteY36" fmla="*/ 2737213 h 6856549"/>
              <a:gd name="connsiteX37" fmla="*/ 2927317 w 7041036"/>
              <a:gd name="connsiteY37" fmla="*/ 2810192 h 6856549"/>
              <a:gd name="connsiteX38" fmla="*/ 2924866 w 7041036"/>
              <a:gd name="connsiteY38" fmla="*/ 2842067 h 6856549"/>
              <a:gd name="connsiteX39" fmla="*/ 3312187 w 7041036"/>
              <a:gd name="connsiteY39" fmla="*/ 3573731 h 6856549"/>
              <a:gd name="connsiteX40" fmla="*/ 4406150 w 7041036"/>
              <a:gd name="connsiteY40" fmla="*/ 5642092 h 6856549"/>
              <a:gd name="connsiteX41" fmla="*/ 4416607 w 7041036"/>
              <a:gd name="connsiteY41" fmla="*/ 5661202 h 6856549"/>
              <a:gd name="connsiteX42" fmla="*/ 4503648 w 7041036"/>
              <a:gd name="connsiteY42" fmla="*/ 5639640 h 6856549"/>
              <a:gd name="connsiteX43" fmla="*/ 4788064 w 7041036"/>
              <a:gd name="connsiteY43" fmla="*/ 5653919 h 6856549"/>
              <a:gd name="connsiteX44" fmla="*/ 4822534 w 7041036"/>
              <a:gd name="connsiteY44" fmla="*/ 5650962 h 6856549"/>
              <a:gd name="connsiteX45" fmla="*/ 6969283 w 7041036"/>
              <a:gd name="connsiteY45" fmla="*/ 4655002 h 6856549"/>
              <a:gd name="connsiteX46" fmla="*/ 6992575 w 7041036"/>
              <a:gd name="connsiteY46" fmla="*/ 4644689 h 6856549"/>
              <a:gd name="connsiteX47" fmla="*/ 7041036 w 7041036"/>
              <a:gd name="connsiteY47" fmla="*/ 4843939 h 6856549"/>
              <a:gd name="connsiteX48" fmla="*/ 5025462 w 7041036"/>
              <a:gd name="connsiteY48" fmla="*/ 5782281 h 6856549"/>
              <a:gd name="connsiteX49" fmla="*/ 5029861 w 7041036"/>
              <a:gd name="connsiteY49" fmla="*/ 6695960 h 6856549"/>
              <a:gd name="connsiteX50" fmla="*/ 4170555 w 7041036"/>
              <a:gd name="connsiteY50" fmla="*/ 6664302 h 6856549"/>
              <a:gd name="connsiteX51" fmla="*/ 4226588 w 7041036"/>
              <a:gd name="connsiteY51" fmla="*/ 5768219 h 6856549"/>
              <a:gd name="connsiteX52" fmla="*/ 2775158 w 7041036"/>
              <a:gd name="connsiteY52" fmla="*/ 2907834 h 6856549"/>
              <a:gd name="connsiteX53" fmla="*/ 2369663 w 7041036"/>
              <a:gd name="connsiteY53" fmla="*/ 2928819 h 6856549"/>
              <a:gd name="connsiteX54" fmla="*/ 1512883 w 7041036"/>
              <a:gd name="connsiteY54" fmla="*/ 2725820 h 6856549"/>
              <a:gd name="connsiteX55" fmla="*/ 1522762 w 7041036"/>
              <a:gd name="connsiteY55" fmla="*/ 3577481 h 6856549"/>
              <a:gd name="connsiteX56" fmla="*/ 2082651 w 7041036"/>
              <a:gd name="connsiteY56" fmla="*/ 4131457 h 6856549"/>
              <a:gd name="connsiteX57" fmla="*/ 2714871 w 7041036"/>
              <a:gd name="connsiteY57" fmla="*/ 5209915 h 6856549"/>
              <a:gd name="connsiteX58" fmla="*/ 2966619 w 7041036"/>
              <a:gd name="connsiteY58" fmla="*/ 6296018 h 6856549"/>
              <a:gd name="connsiteX59" fmla="*/ 2776816 w 7041036"/>
              <a:gd name="connsiteY59" fmla="*/ 6601419 h 6856549"/>
              <a:gd name="connsiteX60" fmla="*/ 2329856 w 7041036"/>
              <a:gd name="connsiteY60" fmla="*/ 6483946 h 6856549"/>
              <a:gd name="connsiteX61" fmla="*/ 2251902 w 7041036"/>
              <a:gd name="connsiteY61" fmla="*/ 6279215 h 6856549"/>
              <a:gd name="connsiteX62" fmla="*/ 2120727 w 7041036"/>
              <a:gd name="connsiteY62" fmla="*/ 5628751 h 6856549"/>
              <a:gd name="connsiteX63" fmla="*/ 1656965 w 7041036"/>
              <a:gd name="connsiteY63" fmla="*/ 4700866 h 6856549"/>
              <a:gd name="connsiteX64" fmla="*/ 1500767 w 7041036"/>
              <a:gd name="connsiteY64" fmla="*/ 4514020 h 6856549"/>
              <a:gd name="connsiteX65" fmla="*/ 1487065 w 7041036"/>
              <a:gd name="connsiteY65" fmla="*/ 4495847 h 6856549"/>
              <a:gd name="connsiteX66" fmla="*/ 1377741 w 7041036"/>
              <a:gd name="connsiteY66" fmla="*/ 4908192 h 6856549"/>
              <a:gd name="connsiteX67" fmla="*/ 700450 w 7041036"/>
              <a:gd name="connsiteY67" fmla="*/ 6430293 h 6856549"/>
              <a:gd name="connsiteX68" fmla="*/ 280533 w 7041036"/>
              <a:gd name="connsiteY68" fmla="*/ 6673677 h 6856549"/>
              <a:gd name="connsiteX69" fmla="*/ 19698 w 7041036"/>
              <a:gd name="connsiteY69" fmla="*/ 6452144 h 6856549"/>
              <a:gd name="connsiteX70" fmla="*/ 15083 w 7041036"/>
              <a:gd name="connsiteY70" fmla="*/ 6235370 h 6856549"/>
              <a:gd name="connsiteX71" fmla="*/ 524782 w 7041036"/>
              <a:gd name="connsiteY71" fmla="*/ 4969921 h 6856549"/>
              <a:gd name="connsiteX72" fmla="*/ 701749 w 7041036"/>
              <a:gd name="connsiteY72" fmla="*/ 4424166 h 6856549"/>
              <a:gd name="connsiteX73" fmla="*/ 542017 w 7041036"/>
              <a:gd name="connsiteY73" fmla="*/ 3973961 h 6856549"/>
              <a:gd name="connsiteX74" fmla="*/ 424111 w 7041036"/>
              <a:gd name="connsiteY74" fmla="*/ 3659546 h 6856549"/>
              <a:gd name="connsiteX75" fmla="*/ 377165 w 7041036"/>
              <a:gd name="connsiteY75" fmla="*/ 1773272 h 6856549"/>
              <a:gd name="connsiteX76" fmla="*/ 491177 w 7041036"/>
              <a:gd name="connsiteY76" fmla="*/ 1445877 h 6856549"/>
              <a:gd name="connsiteX77" fmla="*/ 917008 w 7041036"/>
              <a:gd name="connsiteY77" fmla="*/ 1238117 h 6856549"/>
              <a:gd name="connsiteX78" fmla="*/ 949603 w 7041036"/>
              <a:gd name="connsiteY78" fmla="*/ 0 h 6856549"/>
              <a:gd name="connsiteX79" fmla="*/ 1483892 w 7041036"/>
              <a:gd name="connsiteY79" fmla="*/ 534506 h 6856549"/>
              <a:gd name="connsiteX80" fmla="*/ 948810 w 7041036"/>
              <a:gd name="connsiteY80" fmla="*/ 1072329 h 6856549"/>
              <a:gd name="connsiteX81" fmla="*/ 412861 w 7041036"/>
              <a:gd name="connsiteY81" fmla="*/ 534722 h 6856549"/>
              <a:gd name="connsiteX82" fmla="*/ 949603 w 7041036"/>
              <a:gd name="connsiteY82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7041036" h="6856549">
                <a:moveTo>
                  <a:pt x="4823327" y="6241356"/>
                </a:moveTo>
                <a:cubicBezTo>
                  <a:pt x="4823327" y="6356737"/>
                  <a:pt x="4731743" y="6448754"/>
                  <a:pt x="4616505" y="6449115"/>
                </a:cubicBezTo>
                <a:cubicBezTo>
                  <a:pt x="4518259" y="6449430"/>
                  <a:pt x="4434314" y="6378523"/>
                  <a:pt x="4414524" y="6285716"/>
                </a:cubicBezTo>
                <a:lnTo>
                  <a:pt x="4410120" y="6244784"/>
                </a:lnTo>
                <a:lnTo>
                  <a:pt x="4410117" y="6244817"/>
                </a:lnTo>
                <a:cubicBezTo>
                  <a:pt x="4410621" y="6356882"/>
                  <a:pt x="4504225" y="6449548"/>
                  <a:pt x="4616506" y="6449187"/>
                </a:cubicBezTo>
                <a:cubicBezTo>
                  <a:pt x="4731743" y="6448754"/>
                  <a:pt x="4823327" y="6356737"/>
                  <a:pt x="4823327" y="6241356"/>
                </a:cubicBezTo>
                <a:close/>
                <a:moveTo>
                  <a:pt x="4438060" y="6145667"/>
                </a:moveTo>
                <a:lnTo>
                  <a:pt x="4426186" y="6163386"/>
                </a:lnTo>
                <a:cubicBezTo>
                  <a:pt x="4420946" y="6175901"/>
                  <a:pt x="4416893" y="6189038"/>
                  <a:pt x="4414168" y="6202657"/>
                </a:cubicBezTo>
                <a:lnTo>
                  <a:pt x="4411548" y="6229920"/>
                </a:lnTo>
                <a:lnTo>
                  <a:pt x="4414187" y="6202606"/>
                </a:lnTo>
                <a:cubicBezTo>
                  <a:pt x="4416917" y="6188992"/>
                  <a:pt x="4420974" y="6175858"/>
                  <a:pt x="4426216" y="6163345"/>
                </a:cubicBezTo>
                <a:close/>
                <a:moveTo>
                  <a:pt x="5454465" y="3718751"/>
                </a:moveTo>
                <a:cubicBezTo>
                  <a:pt x="5642249" y="4107155"/>
                  <a:pt x="5829240" y="4493972"/>
                  <a:pt x="6017023" y="4882520"/>
                </a:cubicBezTo>
                <a:cubicBezTo>
                  <a:pt x="5532204" y="5116961"/>
                  <a:pt x="5048106" y="5350970"/>
                  <a:pt x="4561555" y="5586204"/>
                </a:cubicBezTo>
                <a:cubicBezTo>
                  <a:pt x="4373771" y="5198449"/>
                  <a:pt x="4186853" y="4812353"/>
                  <a:pt x="3998997" y="4424310"/>
                </a:cubicBezTo>
                <a:cubicBezTo>
                  <a:pt x="4484538" y="4188932"/>
                  <a:pt x="4968853" y="3954202"/>
                  <a:pt x="5454465" y="3718751"/>
                </a:cubicBezTo>
                <a:close/>
                <a:moveTo>
                  <a:pt x="4814962" y="2397198"/>
                </a:moveTo>
                <a:cubicBezTo>
                  <a:pt x="5002890" y="2785241"/>
                  <a:pt x="5189520" y="3170832"/>
                  <a:pt x="5377520" y="3559020"/>
                </a:cubicBezTo>
                <a:cubicBezTo>
                  <a:pt x="4891980" y="3794038"/>
                  <a:pt x="4407088" y="4028767"/>
                  <a:pt x="3920105" y="4264579"/>
                </a:cubicBezTo>
                <a:cubicBezTo>
                  <a:pt x="3732538" y="3876536"/>
                  <a:pt x="3545619" y="3489863"/>
                  <a:pt x="3357547" y="3100810"/>
                </a:cubicBezTo>
                <a:cubicBezTo>
                  <a:pt x="3843376" y="2866297"/>
                  <a:pt x="4327979" y="2632360"/>
                  <a:pt x="4814962" y="2397198"/>
                </a:cubicBezTo>
                <a:close/>
                <a:moveTo>
                  <a:pt x="5663090" y="1923845"/>
                </a:moveTo>
                <a:cubicBezTo>
                  <a:pt x="6063681" y="2751924"/>
                  <a:pt x="6463911" y="3579355"/>
                  <a:pt x="6865223" y="4409166"/>
                </a:cubicBezTo>
                <a:cubicBezTo>
                  <a:pt x="6622273" y="4526783"/>
                  <a:pt x="6380981" y="4643535"/>
                  <a:pt x="6138102" y="4761080"/>
                </a:cubicBezTo>
                <a:cubicBezTo>
                  <a:pt x="5737367" y="3932640"/>
                  <a:pt x="5337209" y="3105209"/>
                  <a:pt x="4936041" y="2275830"/>
                </a:cubicBezTo>
                <a:cubicBezTo>
                  <a:pt x="5178703" y="2158357"/>
                  <a:pt x="5419923" y="2041606"/>
                  <a:pt x="5663090" y="1923845"/>
                </a:cubicBezTo>
                <a:close/>
                <a:moveTo>
                  <a:pt x="917008" y="1238117"/>
                </a:moveTo>
                <a:cubicBezTo>
                  <a:pt x="1148492" y="1228525"/>
                  <a:pt x="1342910" y="1364677"/>
                  <a:pt x="1429158" y="1590176"/>
                </a:cubicBezTo>
                <a:cubicBezTo>
                  <a:pt x="1462402" y="1677073"/>
                  <a:pt x="1478484" y="1767070"/>
                  <a:pt x="1479782" y="1860025"/>
                </a:cubicBezTo>
                <a:cubicBezTo>
                  <a:pt x="1480142" y="1883029"/>
                  <a:pt x="1474950" y="1910575"/>
                  <a:pt x="1485695" y="1927595"/>
                </a:cubicBezTo>
                <a:cubicBezTo>
                  <a:pt x="1496368" y="1944470"/>
                  <a:pt x="1523555" y="1951321"/>
                  <a:pt x="1544035" y="1961489"/>
                </a:cubicBezTo>
                <a:cubicBezTo>
                  <a:pt x="1760736" y="2069082"/>
                  <a:pt x="1985875" y="2153093"/>
                  <a:pt x="2224282" y="2197299"/>
                </a:cubicBezTo>
                <a:cubicBezTo>
                  <a:pt x="2309593" y="2213092"/>
                  <a:pt x="2540861" y="2226505"/>
                  <a:pt x="2569995" y="2222971"/>
                </a:cubicBezTo>
                <a:cubicBezTo>
                  <a:pt x="2750784" y="2200761"/>
                  <a:pt x="2900852" y="2305902"/>
                  <a:pt x="2963086" y="2467725"/>
                </a:cubicBezTo>
                <a:cubicBezTo>
                  <a:pt x="2997195" y="2556497"/>
                  <a:pt x="3004118" y="2647071"/>
                  <a:pt x="2968639" y="2737213"/>
                </a:cubicBezTo>
                <a:cubicBezTo>
                  <a:pt x="2958471" y="2763030"/>
                  <a:pt x="2943038" y="2787188"/>
                  <a:pt x="2927317" y="2810192"/>
                </a:cubicBezTo>
                <a:cubicBezTo>
                  <a:pt x="2919241" y="2822019"/>
                  <a:pt x="2918159" y="2829519"/>
                  <a:pt x="2924866" y="2842067"/>
                </a:cubicBezTo>
                <a:cubicBezTo>
                  <a:pt x="3054310" y="3085810"/>
                  <a:pt x="3183176" y="3329770"/>
                  <a:pt x="3312187" y="3573731"/>
                </a:cubicBezTo>
                <a:cubicBezTo>
                  <a:pt x="3676866" y="4263208"/>
                  <a:pt x="4041472" y="4952614"/>
                  <a:pt x="4406150" y="5642092"/>
                </a:cubicBezTo>
                <a:cubicBezTo>
                  <a:pt x="4409396" y="5648294"/>
                  <a:pt x="4412857" y="5654352"/>
                  <a:pt x="4416607" y="5661202"/>
                </a:cubicBezTo>
                <a:cubicBezTo>
                  <a:pt x="4445885" y="5653847"/>
                  <a:pt x="4474514" y="5645481"/>
                  <a:pt x="4503648" y="5639640"/>
                </a:cubicBezTo>
                <a:cubicBezTo>
                  <a:pt x="4599559" y="5620386"/>
                  <a:pt x="4694460" y="5626660"/>
                  <a:pt x="4788064" y="5653919"/>
                </a:cubicBezTo>
                <a:cubicBezTo>
                  <a:pt x="4800756" y="5657596"/>
                  <a:pt x="4810996" y="5656298"/>
                  <a:pt x="4822534" y="5650962"/>
                </a:cubicBezTo>
                <a:cubicBezTo>
                  <a:pt x="5538045" y="5318807"/>
                  <a:pt x="6253700" y="4986868"/>
                  <a:pt x="6969283" y="4655002"/>
                </a:cubicBezTo>
                <a:cubicBezTo>
                  <a:pt x="6976206" y="4651828"/>
                  <a:pt x="6983201" y="4648872"/>
                  <a:pt x="6992575" y="4644689"/>
                </a:cubicBezTo>
                <a:cubicBezTo>
                  <a:pt x="7008801" y="4711250"/>
                  <a:pt x="7024666" y="4776657"/>
                  <a:pt x="7041036" y="4843939"/>
                </a:cubicBezTo>
                <a:cubicBezTo>
                  <a:pt x="6369010" y="5156768"/>
                  <a:pt x="5697633" y="5469380"/>
                  <a:pt x="5025462" y="5782281"/>
                </a:cubicBezTo>
                <a:cubicBezTo>
                  <a:pt x="5312906" y="6041241"/>
                  <a:pt x="5285719" y="6464115"/>
                  <a:pt x="5029861" y="6695960"/>
                </a:cubicBezTo>
                <a:cubicBezTo>
                  <a:pt x="4780276" y="6922036"/>
                  <a:pt x="4400237" y="6907541"/>
                  <a:pt x="4170555" y="6664302"/>
                </a:cubicBezTo>
                <a:cubicBezTo>
                  <a:pt x="3931859" y="6411544"/>
                  <a:pt x="3944047" y="6009366"/>
                  <a:pt x="4226588" y="5768219"/>
                </a:cubicBezTo>
                <a:cubicBezTo>
                  <a:pt x="3742922" y="4815022"/>
                  <a:pt x="3258968" y="3861247"/>
                  <a:pt x="2775158" y="2907834"/>
                </a:cubicBezTo>
                <a:cubicBezTo>
                  <a:pt x="2668502" y="2930551"/>
                  <a:pt x="2398004" y="2931704"/>
                  <a:pt x="2369663" y="2928819"/>
                </a:cubicBezTo>
                <a:cubicBezTo>
                  <a:pt x="2174091" y="2908843"/>
                  <a:pt x="1709608" y="2791659"/>
                  <a:pt x="1512883" y="2725820"/>
                </a:cubicBezTo>
                <a:cubicBezTo>
                  <a:pt x="1512377" y="2730362"/>
                  <a:pt x="1519877" y="3520078"/>
                  <a:pt x="1522762" y="3577481"/>
                </a:cubicBezTo>
                <a:cubicBezTo>
                  <a:pt x="1523194" y="3586351"/>
                  <a:pt x="1920179" y="3935885"/>
                  <a:pt x="2082651" y="4131457"/>
                </a:cubicBezTo>
                <a:cubicBezTo>
                  <a:pt x="2352500" y="4456257"/>
                  <a:pt x="2561702" y="4816752"/>
                  <a:pt x="2714871" y="5209915"/>
                </a:cubicBezTo>
                <a:cubicBezTo>
                  <a:pt x="2880804" y="5602790"/>
                  <a:pt x="2960273" y="6210059"/>
                  <a:pt x="2966619" y="6296018"/>
                </a:cubicBezTo>
                <a:cubicBezTo>
                  <a:pt x="2976787" y="6433899"/>
                  <a:pt x="2910876" y="6549497"/>
                  <a:pt x="2776816" y="6601419"/>
                </a:cubicBezTo>
                <a:cubicBezTo>
                  <a:pt x="2622133" y="6661273"/>
                  <a:pt x="2432402" y="6611370"/>
                  <a:pt x="2329856" y="6483946"/>
                </a:cubicBezTo>
                <a:cubicBezTo>
                  <a:pt x="2281757" y="6424164"/>
                  <a:pt x="2258536" y="6354718"/>
                  <a:pt x="2251902" y="6279215"/>
                </a:cubicBezTo>
                <a:cubicBezTo>
                  <a:pt x="2232575" y="6057466"/>
                  <a:pt x="2187144" y="5840909"/>
                  <a:pt x="2120727" y="5628751"/>
                </a:cubicBezTo>
                <a:cubicBezTo>
                  <a:pt x="2016018" y="5294577"/>
                  <a:pt x="1868113" y="4981676"/>
                  <a:pt x="1656965" y="4700866"/>
                </a:cubicBezTo>
                <a:cubicBezTo>
                  <a:pt x="1608216" y="4636036"/>
                  <a:pt x="1552977" y="4576254"/>
                  <a:pt x="1500767" y="4514020"/>
                </a:cubicBezTo>
                <a:cubicBezTo>
                  <a:pt x="1496584" y="4509188"/>
                  <a:pt x="1493051" y="4503924"/>
                  <a:pt x="1487065" y="4495847"/>
                </a:cubicBezTo>
                <a:cubicBezTo>
                  <a:pt x="1471272" y="4643535"/>
                  <a:pt x="1426850" y="4776585"/>
                  <a:pt x="1377741" y="4908192"/>
                </a:cubicBezTo>
                <a:cubicBezTo>
                  <a:pt x="1302599" y="5109605"/>
                  <a:pt x="731387" y="6308854"/>
                  <a:pt x="700450" y="6430293"/>
                </a:cubicBezTo>
                <a:cubicBezTo>
                  <a:pt x="647231" y="6639062"/>
                  <a:pt x="462764" y="6719757"/>
                  <a:pt x="280533" y="6673677"/>
                </a:cubicBezTo>
                <a:cubicBezTo>
                  <a:pt x="158373" y="6642812"/>
                  <a:pt x="65995" y="6573222"/>
                  <a:pt x="19698" y="6452144"/>
                </a:cubicBezTo>
                <a:cubicBezTo>
                  <a:pt x="-7561" y="6380824"/>
                  <a:pt x="-4027" y="6308205"/>
                  <a:pt x="15083" y="6235370"/>
                </a:cubicBezTo>
                <a:cubicBezTo>
                  <a:pt x="72846" y="6016073"/>
                  <a:pt x="435145" y="5180781"/>
                  <a:pt x="524782" y="4969921"/>
                </a:cubicBezTo>
                <a:cubicBezTo>
                  <a:pt x="599780" y="4793460"/>
                  <a:pt x="661365" y="4612094"/>
                  <a:pt x="701749" y="4424166"/>
                </a:cubicBezTo>
                <a:cubicBezTo>
                  <a:pt x="720931" y="4337197"/>
                  <a:pt x="674057" y="4088405"/>
                  <a:pt x="542017" y="3973961"/>
                </a:cubicBezTo>
                <a:cubicBezTo>
                  <a:pt x="469831" y="3881295"/>
                  <a:pt x="430313" y="3776297"/>
                  <a:pt x="424111" y="3659546"/>
                </a:cubicBezTo>
                <a:cubicBezTo>
                  <a:pt x="418270" y="3550366"/>
                  <a:pt x="386396" y="1904086"/>
                  <a:pt x="377165" y="1773272"/>
                </a:cubicBezTo>
                <a:cubicBezTo>
                  <a:pt x="368295" y="1647218"/>
                  <a:pt x="408751" y="1538687"/>
                  <a:pt x="491177" y="1445877"/>
                </a:cubicBezTo>
                <a:cubicBezTo>
                  <a:pt x="604179" y="1318739"/>
                  <a:pt x="746243" y="1245257"/>
                  <a:pt x="917008" y="1238117"/>
                </a:cubicBezTo>
                <a:close/>
                <a:moveTo>
                  <a:pt x="949603" y="0"/>
                </a:moveTo>
                <a:cubicBezTo>
                  <a:pt x="1245196" y="505"/>
                  <a:pt x="1483460" y="238840"/>
                  <a:pt x="1483892" y="534506"/>
                </a:cubicBezTo>
                <a:cubicBezTo>
                  <a:pt x="1484325" y="832407"/>
                  <a:pt x="1245629" y="1072329"/>
                  <a:pt x="948810" y="1072329"/>
                </a:cubicBezTo>
                <a:cubicBezTo>
                  <a:pt x="652351" y="1072329"/>
                  <a:pt x="412501" y="831758"/>
                  <a:pt x="412861" y="534722"/>
                </a:cubicBezTo>
                <a:cubicBezTo>
                  <a:pt x="413150" y="239056"/>
                  <a:pt x="653649" y="-505"/>
                  <a:pt x="949603" y="0"/>
                </a:cubicBezTo>
                <a:close/>
              </a:path>
            </a:pathLst>
          </a:custGeom>
          <a:solidFill>
            <a:schemeClr val="accent1"/>
          </a:soli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9CB5EED-9C93-4503-9D55-9E7B8BEED932}"/>
              </a:ext>
            </a:extLst>
          </p:cNvPr>
          <p:cNvGrpSpPr/>
          <p:nvPr/>
        </p:nvGrpSpPr>
        <p:grpSpPr>
          <a:xfrm>
            <a:off x="447350" y="913694"/>
            <a:ext cx="2774756" cy="2975614"/>
            <a:chOff x="358283" y="286566"/>
            <a:chExt cx="4113550" cy="441132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915A520-E735-4A57-A897-9B4A389605EA}"/>
                </a:ext>
              </a:extLst>
            </p:cNvPr>
            <p:cNvSpPr/>
            <p:nvPr/>
          </p:nvSpPr>
          <p:spPr>
            <a:xfrm>
              <a:off x="3344025" y="409915"/>
              <a:ext cx="1127808" cy="751545"/>
            </a:xfrm>
            <a:custGeom>
              <a:avLst/>
              <a:gdLst>
                <a:gd name="connsiteX0" fmla="*/ 282266 w 1127808"/>
                <a:gd name="connsiteY0" fmla="*/ 749041 h 751545"/>
                <a:gd name="connsiteX1" fmla="*/ 73668 w 1127808"/>
                <a:gd name="connsiteY1" fmla="*/ 699320 h 751545"/>
                <a:gd name="connsiteX2" fmla="*/ 11851 w 1127808"/>
                <a:gd name="connsiteY2" fmla="*/ 471768 h 751545"/>
                <a:gd name="connsiteX3" fmla="*/ 193493 w 1127808"/>
                <a:gd name="connsiteY3" fmla="*/ 341942 h 751545"/>
                <a:gd name="connsiteX4" fmla="*/ 270550 w 1127808"/>
                <a:gd name="connsiteY4" fmla="*/ 296508 h 751545"/>
                <a:gd name="connsiteX5" fmla="*/ 418949 w 1127808"/>
                <a:gd name="connsiteY5" fmla="*/ 200020 h 751545"/>
                <a:gd name="connsiteX6" fmla="*/ 477147 w 1127808"/>
                <a:gd name="connsiteY6" fmla="*/ 158015 h 751545"/>
                <a:gd name="connsiteX7" fmla="*/ 727369 w 1127808"/>
                <a:gd name="connsiteY7" fmla="*/ 90 h 751545"/>
                <a:gd name="connsiteX8" fmla="*/ 972923 w 1127808"/>
                <a:gd name="connsiteY8" fmla="*/ 193067 h 751545"/>
                <a:gd name="connsiteX9" fmla="*/ 979686 w 1127808"/>
                <a:gd name="connsiteY9" fmla="*/ 301461 h 751545"/>
                <a:gd name="connsiteX10" fmla="*/ 1005784 w 1127808"/>
                <a:gd name="connsiteY10" fmla="*/ 350705 h 751545"/>
                <a:gd name="connsiteX11" fmla="*/ 1117798 w 1127808"/>
                <a:gd name="connsiteY11" fmla="*/ 587973 h 751545"/>
                <a:gd name="connsiteX12" fmla="*/ 906153 w 1127808"/>
                <a:gd name="connsiteY12" fmla="*/ 749612 h 751545"/>
                <a:gd name="connsiteX13" fmla="*/ 282266 w 1127808"/>
                <a:gd name="connsiteY13" fmla="*/ 749041 h 75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7808" h="751545">
                  <a:moveTo>
                    <a:pt x="282266" y="749041"/>
                  </a:moveTo>
                  <a:cubicBezTo>
                    <a:pt x="198445" y="747517"/>
                    <a:pt x="133580" y="748850"/>
                    <a:pt x="73668" y="699320"/>
                  </a:cubicBezTo>
                  <a:cubicBezTo>
                    <a:pt x="8327" y="645314"/>
                    <a:pt x="-17105" y="556160"/>
                    <a:pt x="11851" y="471768"/>
                  </a:cubicBezTo>
                  <a:cubicBezTo>
                    <a:pt x="37568" y="396997"/>
                    <a:pt x="112530" y="340799"/>
                    <a:pt x="193493" y="341942"/>
                  </a:cubicBezTo>
                  <a:cubicBezTo>
                    <a:pt x="231402" y="342419"/>
                    <a:pt x="252738" y="332322"/>
                    <a:pt x="270550" y="296508"/>
                  </a:cubicBezTo>
                  <a:cubicBezTo>
                    <a:pt x="299887" y="237453"/>
                    <a:pt x="353226" y="203925"/>
                    <a:pt x="418949" y="200020"/>
                  </a:cubicBezTo>
                  <a:cubicBezTo>
                    <a:pt x="451715" y="198115"/>
                    <a:pt x="464574" y="185828"/>
                    <a:pt x="477147" y="158015"/>
                  </a:cubicBezTo>
                  <a:cubicBezTo>
                    <a:pt x="522391" y="58193"/>
                    <a:pt x="622118" y="-2672"/>
                    <a:pt x="727369" y="90"/>
                  </a:cubicBezTo>
                  <a:cubicBezTo>
                    <a:pt x="843764" y="3233"/>
                    <a:pt x="939014" y="83339"/>
                    <a:pt x="972923" y="193067"/>
                  </a:cubicBezTo>
                  <a:cubicBezTo>
                    <a:pt x="984068" y="228976"/>
                    <a:pt x="980924" y="265266"/>
                    <a:pt x="979686" y="301461"/>
                  </a:cubicBezTo>
                  <a:cubicBezTo>
                    <a:pt x="978924" y="324226"/>
                    <a:pt x="983496" y="338609"/>
                    <a:pt x="1005784" y="350705"/>
                  </a:cubicBezTo>
                  <a:cubicBezTo>
                    <a:pt x="1125133" y="416428"/>
                    <a:pt x="1143230" y="493485"/>
                    <a:pt x="1117798" y="587973"/>
                  </a:cubicBezTo>
                  <a:cubicBezTo>
                    <a:pt x="1091985" y="683318"/>
                    <a:pt x="1042932" y="746279"/>
                    <a:pt x="906153" y="749612"/>
                  </a:cubicBezTo>
                  <a:cubicBezTo>
                    <a:pt x="745371" y="753613"/>
                    <a:pt x="386279" y="750374"/>
                    <a:pt x="282266" y="749041"/>
                  </a:cubicBezTo>
                  <a:close/>
                </a:path>
              </a:pathLst>
            </a:custGeom>
            <a:solidFill>
              <a:srgbClr val="DAE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9BA750D-7B62-47A8-A774-23C6D431FD70}"/>
                </a:ext>
              </a:extLst>
            </p:cNvPr>
            <p:cNvGrpSpPr/>
            <p:nvPr/>
          </p:nvGrpSpPr>
          <p:grpSpPr>
            <a:xfrm>
              <a:off x="416226" y="715580"/>
              <a:ext cx="3787013" cy="3982306"/>
              <a:chOff x="323546" y="317947"/>
              <a:chExt cx="5292567" cy="556550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50B9029-C37E-4BD5-8824-69C2931C1FE7}"/>
                  </a:ext>
                </a:extLst>
              </p:cNvPr>
              <p:cNvSpPr/>
              <p:nvPr/>
            </p:nvSpPr>
            <p:spPr>
              <a:xfrm>
                <a:off x="834164" y="943116"/>
                <a:ext cx="4272819" cy="4511880"/>
              </a:xfrm>
              <a:custGeom>
                <a:avLst/>
                <a:gdLst>
                  <a:gd name="connsiteX0" fmla="*/ 2171414 w 4272819"/>
                  <a:gd name="connsiteY0" fmla="*/ 23891 h 4511880"/>
                  <a:gd name="connsiteX1" fmla="*/ 2100072 w 4272819"/>
                  <a:gd name="connsiteY1" fmla="*/ 22938 h 4511880"/>
                  <a:gd name="connsiteX2" fmla="*/ 0 w 4272819"/>
                  <a:gd name="connsiteY2" fmla="*/ 2259694 h 4511880"/>
                  <a:gd name="connsiteX3" fmla="*/ 3429 w 4272819"/>
                  <a:gd name="connsiteY3" fmla="*/ 4511880 h 4511880"/>
                  <a:gd name="connsiteX4" fmla="*/ 4269296 w 4272819"/>
                  <a:gd name="connsiteY4" fmla="*/ 4511118 h 4511880"/>
                  <a:gd name="connsiteX5" fmla="*/ 4272820 w 4272819"/>
                  <a:gd name="connsiteY5" fmla="*/ 2262456 h 4511880"/>
                  <a:gd name="connsiteX6" fmla="*/ 2171414 w 4272819"/>
                  <a:gd name="connsiteY6" fmla="*/ 23891 h 4511880"/>
                  <a:gd name="connsiteX7" fmla="*/ 2138553 w 4272819"/>
                  <a:gd name="connsiteY7" fmla="*/ 954293 h 4511880"/>
                  <a:gd name="connsiteX8" fmla="*/ 2561463 w 4272819"/>
                  <a:gd name="connsiteY8" fmla="*/ 1382823 h 4511880"/>
                  <a:gd name="connsiteX9" fmla="*/ 2135315 w 4272819"/>
                  <a:gd name="connsiteY9" fmla="*/ 1809447 h 4511880"/>
                  <a:gd name="connsiteX10" fmla="*/ 1708595 w 4272819"/>
                  <a:gd name="connsiteY10" fmla="*/ 1382060 h 4511880"/>
                  <a:gd name="connsiteX11" fmla="*/ 2138553 w 4272819"/>
                  <a:gd name="connsiteY11" fmla="*/ 954293 h 451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72819" h="4511880">
                    <a:moveTo>
                      <a:pt x="2171414" y="23891"/>
                    </a:moveTo>
                    <a:cubicBezTo>
                      <a:pt x="2143030" y="-6494"/>
                      <a:pt x="2129885" y="-9066"/>
                      <a:pt x="2100072" y="22938"/>
                    </a:cubicBezTo>
                    <a:cubicBezTo>
                      <a:pt x="1784985" y="361838"/>
                      <a:pt x="11144" y="2247121"/>
                      <a:pt x="0" y="2259694"/>
                    </a:cubicBezTo>
                    <a:cubicBezTo>
                      <a:pt x="1333" y="2296651"/>
                      <a:pt x="0" y="4361766"/>
                      <a:pt x="3429" y="4511880"/>
                    </a:cubicBezTo>
                    <a:cubicBezTo>
                      <a:pt x="760476" y="4511690"/>
                      <a:pt x="4057841" y="4510928"/>
                      <a:pt x="4269296" y="4511118"/>
                    </a:cubicBezTo>
                    <a:cubicBezTo>
                      <a:pt x="4269867" y="4351956"/>
                      <a:pt x="4272820" y="2323131"/>
                      <a:pt x="4272820" y="2262456"/>
                    </a:cubicBezTo>
                    <a:cubicBezTo>
                      <a:pt x="4261676" y="2249788"/>
                      <a:pt x="2859977" y="759792"/>
                      <a:pt x="2171414" y="23891"/>
                    </a:cubicBezTo>
                    <a:close/>
                    <a:moveTo>
                      <a:pt x="2138553" y="954293"/>
                    </a:moveTo>
                    <a:cubicBezTo>
                      <a:pt x="2374487" y="955245"/>
                      <a:pt x="2561654" y="1144793"/>
                      <a:pt x="2561463" y="1382823"/>
                    </a:cubicBezTo>
                    <a:cubicBezTo>
                      <a:pt x="2561368" y="1618661"/>
                      <a:pt x="2370868" y="1809352"/>
                      <a:pt x="2135315" y="1809447"/>
                    </a:cubicBezTo>
                    <a:cubicBezTo>
                      <a:pt x="1901476" y="1809542"/>
                      <a:pt x="1709833" y="1617518"/>
                      <a:pt x="1708595" y="1382060"/>
                    </a:cubicBezTo>
                    <a:cubicBezTo>
                      <a:pt x="1707452" y="1145555"/>
                      <a:pt x="1900523" y="953435"/>
                      <a:pt x="2138553" y="954293"/>
                    </a:cubicBezTo>
                    <a:close/>
                  </a:path>
                </a:pathLst>
              </a:custGeom>
              <a:solidFill>
                <a:srgbClr val="FFCC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FEC9F84-2D80-4783-962F-6AE925F7C746}"/>
                  </a:ext>
                </a:extLst>
              </p:cNvPr>
              <p:cNvSpPr/>
              <p:nvPr/>
            </p:nvSpPr>
            <p:spPr>
              <a:xfrm>
                <a:off x="1367182" y="3602000"/>
                <a:ext cx="1285117" cy="1569248"/>
              </a:xfrm>
              <a:custGeom>
                <a:avLst/>
                <a:gdLst>
                  <a:gd name="connsiteX0" fmla="*/ 1285114 w 1285117"/>
                  <a:gd name="connsiteY0" fmla="*/ 1521431 h 1569248"/>
                  <a:gd name="connsiteX1" fmla="*/ 1238822 w 1285117"/>
                  <a:gd name="connsiteY1" fmla="*/ 1569056 h 1569248"/>
                  <a:gd name="connsiteX2" fmla="*/ 49817 w 1285117"/>
                  <a:gd name="connsiteY2" fmla="*/ 1569246 h 1569248"/>
                  <a:gd name="connsiteX3" fmla="*/ 96 w 1285117"/>
                  <a:gd name="connsiteY3" fmla="*/ 1519811 h 1569248"/>
                  <a:gd name="connsiteX4" fmla="*/ 1 w 1285117"/>
                  <a:gd name="connsiteY4" fmla="*/ 50961 h 1569248"/>
                  <a:gd name="connsiteX5" fmla="*/ 49055 w 1285117"/>
                  <a:gd name="connsiteY5" fmla="*/ 383 h 1569248"/>
                  <a:gd name="connsiteX6" fmla="*/ 1238060 w 1285117"/>
                  <a:gd name="connsiteY6" fmla="*/ 2 h 1569248"/>
                  <a:gd name="connsiteX7" fmla="*/ 1284923 w 1285117"/>
                  <a:gd name="connsiteY7" fmla="*/ 47818 h 1569248"/>
                  <a:gd name="connsiteX8" fmla="*/ 1284066 w 1285117"/>
                  <a:gd name="connsiteY8" fmla="*/ 784577 h 1569248"/>
                  <a:gd name="connsiteX9" fmla="*/ 1285114 w 1285117"/>
                  <a:gd name="connsiteY9" fmla="*/ 1521431 h 1569248"/>
                  <a:gd name="connsiteX10" fmla="*/ 987839 w 1285117"/>
                  <a:gd name="connsiteY10" fmla="*/ 1423704 h 1569248"/>
                  <a:gd name="connsiteX11" fmla="*/ 1096995 w 1285117"/>
                  <a:gd name="connsiteY11" fmla="*/ 1426657 h 1569248"/>
                  <a:gd name="connsiteX12" fmla="*/ 1141763 w 1285117"/>
                  <a:gd name="connsiteY12" fmla="*/ 1381794 h 1569248"/>
                  <a:gd name="connsiteX13" fmla="*/ 1142048 w 1285117"/>
                  <a:gd name="connsiteY13" fmla="*/ 616270 h 1569248"/>
                  <a:gd name="connsiteX14" fmla="*/ 1092899 w 1285117"/>
                  <a:gd name="connsiteY14" fmla="*/ 570836 h 1569248"/>
                  <a:gd name="connsiteX15" fmla="*/ 193739 w 1285117"/>
                  <a:gd name="connsiteY15" fmla="*/ 570645 h 1569248"/>
                  <a:gd name="connsiteX16" fmla="*/ 142685 w 1285117"/>
                  <a:gd name="connsiteY16" fmla="*/ 619318 h 1569248"/>
                  <a:gd name="connsiteX17" fmla="*/ 144305 w 1285117"/>
                  <a:gd name="connsiteY17" fmla="*/ 1380080 h 1569248"/>
                  <a:gd name="connsiteX18" fmla="*/ 152782 w 1285117"/>
                  <a:gd name="connsiteY18" fmla="*/ 1423418 h 1569248"/>
                  <a:gd name="connsiteX19" fmla="*/ 987839 w 1285117"/>
                  <a:gd name="connsiteY19" fmla="*/ 1423704 h 1569248"/>
                  <a:gd name="connsiteX20" fmla="*/ 646939 w 1285117"/>
                  <a:gd name="connsiteY20" fmla="*/ 145068 h 1569248"/>
                  <a:gd name="connsiteX21" fmla="*/ 190787 w 1285117"/>
                  <a:gd name="connsiteY21" fmla="*/ 144401 h 1569248"/>
                  <a:gd name="connsiteX22" fmla="*/ 143924 w 1285117"/>
                  <a:gd name="connsiteY22" fmla="*/ 187454 h 1569248"/>
                  <a:gd name="connsiteX23" fmla="*/ 144305 w 1285117"/>
                  <a:gd name="connsiteY23" fmla="*/ 391670 h 1569248"/>
                  <a:gd name="connsiteX24" fmla="*/ 182405 w 1285117"/>
                  <a:gd name="connsiteY24" fmla="*/ 429199 h 1569248"/>
                  <a:gd name="connsiteX25" fmla="*/ 1104329 w 1285117"/>
                  <a:gd name="connsiteY25" fmla="*/ 429294 h 1569248"/>
                  <a:gd name="connsiteX26" fmla="*/ 1141286 w 1285117"/>
                  <a:gd name="connsiteY26" fmla="*/ 390622 h 1569248"/>
                  <a:gd name="connsiteX27" fmla="*/ 1141477 w 1285117"/>
                  <a:gd name="connsiteY27" fmla="*/ 186406 h 1569248"/>
                  <a:gd name="connsiteX28" fmla="*/ 1098424 w 1285117"/>
                  <a:gd name="connsiteY28" fmla="*/ 144401 h 1569248"/>
                  <a:gd name="connsiteX29" fmla="*/ 646939 w 1285117"/>
                  <a:gd name="connsiteY29" fmla="*/ 145068 h 156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85117" h="1569248">
                    <a:moveTo>
                      <a:pt x="1285114" y="1521431"/>
                    </a:moveTo>
                    <a:cubicBezTo>
                      <a:pt x="1285304" y="1557625"/>
                      <a:pt x="1277589" y="1569246"/>
                      <a:pt x="1238822" y="1569056"/>
                    </a:cubicBezTo>
                    <a:cubicBezTo>
                      <a:pt x="842487" y="1567532"/>
                      <a:pt x="446152" y="1567722"/>
                      <a:pt x="49817" y="1569246"/>
                    </a:cubicBezTo>
                    <a:cubicBezTo>
                      <a:pt x="10764" y="1569436"/>
                      <a:pt x="1" y="1559531"/>
                      <a:pt x="96" y="1519811"/>
                    </a:cubicBezTo>
                    <a:cubicBezTo>
                      <a:pt x="1430" y="1030226"/>
                      <a:pt x="1334" y="540641"/>
                      <a:pt x="1" y="50961"/>
                    </a:cubicBezTo>
                    <a:cubicBezTo>
                      <a:pt x="-94" y="12671"/>
                      <a:pt x="8573" y="193"/>
                      <a:pt x="49055" y="383"/>
                    </a:cubicBezTo>
                    <a:cubicBezTo>
                      <a:pt x="445390" y="1812"/>
                      <a:pt x="841725" y="1621"/>
                      <a:pt x="1238060" y="2"/>
                    </a:cubicBezTo>
                    <a:cubicBezTo>
                      <a:pt x="1276637" y="-188"/>
                      <a:pt x="1285114" y="11051"/>
                      <a:pt x="1284923" y="47818"/>
                    </a:cubicBezTo>
                    <a:cubicBezTo>
                      <a:pt x="1283304" y="293372"/>
                      <a:pt x="1284066" y="539022"/>
                      <a:pt x="1284066" y="784577"/>
                    </a:cubicBezTo>
                    <a:cubicBezTo>
                      <a:pt x="1284066" y="784672"/>
                      <a:pt x="1283495" y="1275876"/>
                      <a:pt x="1285114" y="1521431"/>
                    </a:cubicBezTo>
                    <a:close/>
                    <a:moveTo>
                      <a:pt x="987839" y="1423704"/>
                    </a:moveTo>
                    <a:cubicBezTo>
                      <a:pt x="1024224" y="1424466"/>
                      <a:pt x="1060895" y="1423037"/>
                      <a:pt x="1096995" y="1426657"/>
                    </a:cubicBezTo>
                    <a:cubicBezTo>
                      <a:pt x="1133190" y="1430181"/>
                      <a:pt x="1141953" y="1417036"/>
                      <a:pt x="1141763" y="1381794"/>
                    </a:cubicBezTo>
                    <a:cubicBezTo>
                      <a:pt x="1140239" y="1126619"/>
                      <a:pt x="1139858" y="871445"/>
                      <a:pt x="1142048" y="616270"/>
                    </a:cubicBezTo>
                    <a:cubicBezTo>
                      <a:pt x="1142429" y="575407"/>
                      <a:pt x="1127285" y="570740"/>
                      <a:pt x="1092899" y="570836"/>
                    </a:cubicBezTo>
                    <a:cubicBezTo>
                      <a:pt x="793148" y="571883"/>
                      <a:pt x="493491" y="572074"/>
                      <a:pt x="193739" y="570645"/>
                    </a:cubicBezTo>
                    <a:cubicBezTo>
                      <a:pt x="155830" y="570455"/>
                      <a:pt x="142400" y="577979"/>
                      <a:pt x="142685" y="619318"/>
                    </a:cubicBezTo>
                    <a:cubicBezTo>
                      <a:pt x="144781" y="872873"/>
                      <a:pt x="143638" y="1126524"/>
                      <a:pt x="144305" y="1380080"/>
                    </a:cubicBezTo>
                    <a:cubicBezTo>
                      <a:pt x="144305" y="1394462"/>
                      <a:pt x="135732" y="1411893"/>
                      <a:pt x="152782" y="1423418"/>
                    </a:cubicBezTo>
                    <a:cubicBezTo>
                      <a:pt x="431102" y="1423514"/>
                      <a:pt x="709518" y="1423609"/>
                      <a:pt x="987839" y="1423704"/>
                    </a:cubicBezTo>
                    <a:close/>
                    <a:moveTo>
                      <a:pt x="646939" y="145068"/>
                    </a:moveTo>
                    <a:cubicBezTo>
                      <a:pt x="494825" y="145068"/>
                      <a:pt x="342806" y="145925"/>
                      <a:pt x="190787" y="144401"/>
                    </a:cubicBezTo>
                    <a:cubicBezTo>
                      <a:pt x="157830" y="144115"/>
                      <a:pt x="142019" y="148878"/>
                      <a:pt x="143924" y="187454"/>
                    </a:cubicBezTo>
                    <a:cubicBezTo>
                      <a:pt x="147257" y="255368"/>
                      <a:pt x="146114" y="323567"/>
                      <a:pt x="144305" y="391670"/>
                    </a:cubicBezTo>
                    <a:cubicBezTo>
                      <a:pt x="143543" y="421103"/>
                      <a:pt x="153734" y="429294"/>
                      <a:pt x="182405" y="429199"/>
                    </a:cubicBezTo>
                    <a:cubicBezTo>
                      <a:pt x="489681" y="428342"/>
                      <a:pt x="797053" y="428342"/>
                      <a:pt x="1104329" y="429294"/>
                    </a:cubicBezTo>
                    <a:cubicBezTo>
                      <a:pt x="1134333" y="429389"/>
                      <a:pt x="1141953" y="418721"/>
                      <a:pt x="1141286" y="390622"/>
                    </a:cubicBezTo>
                    <a:cubicBezTo>
                      <a:pt x="1139572" y="322614"/>
                      <a:pt x="1138905" y="254415"/>
                      <a:pt x="1141477" y="186406"/>
                    </a:cubicBezTo>
                    <a:cubicBezTo>
                      <a:pt x="1142810" y="152212"/>
                      <a:pt x="1130904" y="144115"/>
                      <a:pt x="1098424" y="144401"/>
                    </a:cubicBezTo>
                    <a:cubicBezTo>
                      <a:pt x="947834" y="145925"/>
                      <a:pt x="797339" y="145068"/>
                      <a:pt x="646939" y="145068"/>
                    </a:cubicBezTo>
                    <a:close/>
                  </a:path>
                </a:pathLst>
              </a:custGeom>
              <a:solidFill>
                <a:srgbClr val="5A61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FA4C633-8F3B-4034-82DC-E1CB44801879}"/>
                  </a:ext>
                </a:extLst>
              </p:cNvPr>
              <p:cNvSpPr/>
              <p:nvPr/>
            </p:nvSpPr>
            <p:spPr>
              <a:xfrm>
                <a:off x="1509296" y="4179599"/>
                <a:ext cx="850868" cy="849535"/>
              </a:xfrm>
              <a:custGeom>
                <a:avLst/>
                <a:gdLst>
                  <a:gd name="connsiteX0" fmla="*/ 0 w 850868"/>
                  <a:gd name="connsiteY0" fmla="*/ 16859 h 849535"/>
                  <a:gd name="connsiteX1" fmla="*/ 0 w 850868"/>
                  <a:gd name="connsiteY1" fmla="*/ 825627 h 849535"/>
                  <a:gd name="connsiteX2" fmla="*/ 23908 w 850868"/>
                  <a:gd name="connsiteY2" fmla="*/ 849535 h 849535"/>
                  <a:gd name="connsiteX3" fmla="*/ 850868 w 850868"/>
                  <a:gd name="connsiteY3" fmla="*/ 849535 h 849535"/>
                  <a:gd name="connsiteX4" fmla="*/ 7049 w 850868"/>
                  <a:gd name="connsiteY4" fmla="*/ 0 h 849535"/>
                  <a:gd name="connsiteX5" fmla="*/ 0 w 850868"/>
                  <a:gd name="connsiteY5" fmla="*/ 16859 h 84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0868" h="849535">
                    <a:moveTo>
                      <a:pt x="0" y="16859"/>
                    </a:moveTo>
                    <a:lnTo>
                      <a:pt x="0" y="825627"/>
                    </a:lnTo>
                    <a:cubicBezTo>
                      <a:pt x="0" y="838772"/>
                      <a:pt x="10668" y="849535"/>
                      <a:pt x="23908" y="849535"/>
                    </a:cubicBezTo>
                    <a:lnTo>
                      <a:pt x="850868" y="849535"/>
                    </a:lnTo>
                    <a:lnTo>
                      <a:pt x="7049" y="0"/>
                    </a:lnTo>
                    <a:cubicBezTo>
                      <a:pt x="2667" y="4381"/>
                      <a:pt x="0" y="10287"/>
                      <a:pt x="0" y="16859"/>
                    </a:cubicBezTo>
                    <a:close/>
                  </a:path>
                </a:pathLst>
              </a:custGeom>
              <a:solidFill>
                <a:srgbClr val="DAE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DEF22C5-61F4-490D-AA32-85A4624CCB77}"/>
                  </a:ext>
                </a:extLst>
              </p:cNvPr>
              <p:cNvSpPr/>
              <p:nvPr/>
            </p:nvSpPr>
            <p:spPr>
              <a:xfrm>
                <a:off x="1516344" y="4172645"/>
                <a:ext cx="992981" cy="856583"/>
              </a:xfrm>
              <a:custGeom>
                <a:avLst/>
                <a:gdLst>
                  <a:gd name="connsiteX0" fmla="*/ 969074 w 992981"/>
                  <a:gd name="connsiteY0" fmla="*/ 0 h 856583"/>
                  <a:gd name="connsiteX1" fmla="*/ 16859 w 992981"/>
                  <a:gd name="connsiteY1" fmla="*/ 0 h 856583"/>
                  <a:gd name="connsiteX2" fmla="*/ 0 w 992981"/>
                  <a:gd name="connsiteY2" fmla="*/ 7049 h 856583"/>
                  <a:gd name="connsiteX3" fmla="*/ 843820 w 992981"/>
                  <a:gd name="connsiteY3" fmla="*/ 856583 h 856583"/>
                  <a:gd name="connsiteX4" fmla="*/ 969074 w 992981"/>
                  <a:gd name="connsiteY4" fmla="*/ 856583 h 856583"/>
                  <a:gd name="connsiteX5" fmla="*/ 992981 w 992981"/>
                  <a:gd name="connsiteY5" fmla="*/ 832676 h 856583"/>
                  <a:gd name="connsiteX6" fmla="*/ 992981 w 992981"/>
                  <a:gd name="connsiteY6" fmla="*/ 23908 h 856583"/>
                  <a:gd name="connsiteX7" fmla="*/ 969074 w 992981"/>
                  <a:gd name="connsiteY7" fmla="*/ 0 h 85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981" h="856583">
                    <a:moveTo>
                      <a:pt x="969074" y="0"/>
                    </a:moveTo>
                    <a:lnTo>
                      <a:pt x="16859" y="0"/>
                    </a:lnTo>
                    <a:cubicBezTo>
                      <a:pt x="10287" y="0"/>
                      <a:pt x="4286" y="2667"/>
                      <a:pt x="0" y="7049"/>
                    </a:cubicBezTo>
                    <a:lnTo>
                      <a:pt x="843820" y="856583"/>
                    </a:lnTo>
                    <a:lnTo>
                      <a:pt x="969074" y="856583"/>
                    </a:lnTo>
                    <a:cubicBezTo>
                      <a:pt x="982218" y="856583"/>
                      <a:pt x="992981" y="845915"/>
                      <a:pt x="992981" y="832676"/>
                    </a:cubicBezTo>
                    <a:lnTo>
                      <a:pt x="992981" y="23908"/>
                    </a:lnTo>
                    <a:cubicBezTo>
                      <a:pt x="992886" y="10668"/>
                      <a:pt x="982218" y="0"/>
                      <a:pt x="969074" y="0"/>
                    </a:cubicBezTo>
                    <a:close/>
                  </a:path>
                </a:pathLst>
              </a:custGeom>
              <a:solidFill>
                <a:srgbClr val="83C3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0802A15-6CF3-4EFA-ABD9-AABA00EE6504}"/>
                  </a:ext>
                </a:extLst>
              </p:cNvPr>
              <p:cNvSpPr/>
              <p:nvPr/>
            </p:nvSpPr>
            <p:spPr>
              <a:xfrm>
                <a:off x="1509391" y="3746402"/>
                <a:ext cx="999839" cy="284797"/>
              </a:xfrm>
              <a:custGeom>
                <a:avLst/>
                <a:gdLst>
                  <a:gd name="connsiteX0" fmla="*/ 970026 w 999839"/>
                  <a:gd name="connsiteY0" fmla="*/ 284798 h 284797"/>
                  <a:gd name="connsiteX1" fmla="*/ 29813 w 999839"/>
                  <a:gd name="connsiteY1" fmla="*/ 284798 h 284797"/>
                  <a:gd name="connsiteX2" fmla="*/ 0 w 999839"/>
                  <a:gd name="connsiteY2" fmla="*/ 254984 h 284797"/>
                  <a:gd name="connsiteX3" fmla="*/ 0 w 999839"/>
                  <a:gd name="connsiteY3" fmla="*/ 29813 h 284797"/>
                  <a:gd name="connsiteX4" fmla="*/ 29813 w 999839"/>
                  <a:gd name="connsiteY4" fmla="*/ 0 h 284797"/>
                  <a:gd name="connsiteX5" fmla="*/ 970026 w 999839"/>
                  <a:gd name="connsiteY5" fmla="*/ 0 h 284797"/>
                  <a:gd name="connsiteX6" fmla="*/ 999839 w 999839"/>
                  <a:gd name="connsiteY6" fmla="*/ 29813 h 284797"/>
                  <a:gd name="connsiteX7" fmla="*/ 999839 w 999839"/>
                  <a:gd name="connsiteY7" fmla="*/ 254984 h 284797"/>
                  <a:gd name="connsiteX8" fmla="*/ 970026 w 999839"/>
                  <a:gd name="connsiteY8" fmla="*/ 284798 h 284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9839" h="284797">
                    <a:moveTo>
                      <a:pt x="970026" y="284798"/>
                    </a:moveTo>
                    <a:lnTo>
                      <a:pt x="29813" y="284798"/>
                    </a:lnTo>
                    <a:cubicBezTo>
                      <a:pt x="13335" y="284798"/>
                      <a:pt x="0" y="271463"/>
                      <a:pt x="0" y="254984"/>
                    </a:cubicBezTo>
                    <a:lnTo>
                      <a:pt x="0" y="29813"/>
                    </a:lnTo>
                    <a:cubicBezTo>
                      <a:pt x="0" y="13335"/>
                      <a:pt x="13335" y="0"/>
                      <a:pt x="29813" y="0"/>
                    </a:cubicBezTo>
                    <a:lnTo>
                      <a:pt x="970026" y="0"/>
                    </a:lnTo>
                    <a:cubicBezTo>
                      <a:pt x="986504" y="0"/>
                      <a:pt x="999839" y="13335"/>
                      <a:pt x="999839" y="29813"/>
                    </a:cubicBezTo>
                    <a:lnTo>
                      <a:pt x="999839" y="254984"/>
                    </a:lnTo>
                    <a:cubicBezTo>
                      <a:pt x="999839" y="271463"/>
                      <a:pt x="986504" y="284798"/>
                      <a:pt x="970026" y="284798"/>
                    </a:cubicBezTo>
                    <a:close/>
                  </a:path>
                </a:pathLst>
              </a:custGeom>
              <a:solidFill>
                <a:srgbClr val="83C3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BD954F5-4145-412E-B2FB-B464F4F3E5CA}"/>
                  </a:ext>
                </a:extLst>
              </p:cNvPr>
              <p:cNvSpPr/>
              <p:nvPr/>
            </p:nvSpPr>
            <p:spPr>
              <a:xfrm>
                <a:off x="323546" y="317947"/>
                <a:ext cx="5292567" cy="3104607"/>
              </a:xfrm>
              <a:custGeom>
                <a:avLst/>
                <a:gdLst>
                  <a:gd name="connsiteX0" fmla="*/ 324976 w 5292567"/>
                  <a:gd name="connsiteY0" fmla="*/ 3089365 h 3104607"/>
                  <a:gd name="connsiteX1" fmla="*/ 276684 w 5292567"/>
                  <a:gd name="connsiteY1" fmla="*/ 3090698 h 3104607"/>
                  <a:gd name="connsiteX2" fmla="*/ 16461 w 5292567"/>
                  <a:gd name="connsiteY2" fmla="*/ 2846858 h 3104607"/>
                  <a:gd name="connsiteX3" fmla="*/ 17509 w 5292567"/>
                  <a:gd name="connsiteY3" fmla="*/ 2791423 h 3104607"/>
                  <a:gd name="connsiteX4" fmla="*/ 2611928 w 5292567"/>
                  <a:gd name="connsiteY4" fmla="*/ 22220 h 3104607"/>
                  <a:gd name="connsiteX5" fmla="*/ 2682223 w 5292567"/>
                  <a:gd name="connsiteY5" fmla="*/ 24696 h 3104607"/>
                  <a:gd name="connsiteX6" fmla="*/ 4199365 w 5292567"/>
                  <a:gd name="connsiteY6" fmla="*/ 1650423 h 3104607"/>
                  <a:gd name="connsiteX7" fmla="*/ 4212033 w 5292567"/>
                  <a:gd name="connsiteY7" fmla="*/ 1643660 h 3104607"/>
                  <a:gd name="connsiteX8" fmla="*/ 4210795 w 5292567"/>
                  <a:gd name="connsiteY8" fmla="*/ 1347147 h 3104607"/>
                  <a:gd name="connsiteX9" fmla="*/ 4266421 w 5292567"/>
                  <a:gd name="connsiteY9" fmla="*/ 1293807 h 3104607"/>
                  <a:gd name="connsiteX10" fmla="*/ 4589890 w 5292567"/>
                  <a:gd name="connsiteY10" fmla="*/ 1293807 h 3104607"/>
                  <a:gd name="connsiteX11" fmla="*/ 4640563 w 5292567"/>
                  <a:gd name="connsiteY11" fmla="*/ 1342575 h 3104607"/>
                  <a:gd name="connsiteX12" fmla="*/ 4638944 w 5292567"/>
                  <a:gd name="connsiteY12" fmla="*/ 2069999 h 3104607"/>
                  <a:gd name="connsiteX13" fmla="*/ 4668852 w 5292567"/>
                  <a:gd name="connsiteY13" fmla="*/ 2145247 h 3104607"/>
                  <a:gd name="connsiteX14" fmla="*/ 5274928 w 5292567"/>
                  <a:gd name="connsiteY14" fmla="*/ 2789423 h 3104607"/>
                  <a:gd name="connsiteX15" fmla="*/ 5274261 w 5292567"/>
                  <a:gd name="connsiteY15" fmla="*/ 2848382 h 3104607"/>
                  <a:gd name="connsiteX16" fmla="*/ 5021372 w 5292567"/>
                  <a:gd name="connsiteY16" fmla="*/ 3086127 h 3104607"/>
                  <a:gd name="connsiteX17" fmla="*/ 4962603 w 5292567"/>
                  <a:gd name="connsiteY17" fmla="*/ 3082412 h 3104607"/>
                  <a:gd name="connsiteX18" fmla="*/ 2682032 w 5292567"/>
                  <a:gd name="connsiteY18" fmla="*/ 649155 h 3104607"/>
                  <a:gd name="connsiteX19" fmla="*/ 2610690 w 5292567"/>
                  <a:gd name="connsiteY19" fmla="*/ 648203 h 3104607"/>
                  <a:gd name="connsiteX20" fmla="*/ 324976 w 5292567"/>
                  <a:gd name="connsiteY20" fmla="*/ 3089365 h 3104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292567" h="3104607">
                    <a:moveTo>
                      <a:pt x="324976" y="3089365"/>
                    </a:moveTo>
                    <a:cubicBezTo>
                      <a:pt x="306593" y="3109558"/>
                      <a:pt x="296115" y="3109367"/>
                      <a:pt x="276684" y="3090698"/>
                    </a:cubicBezTo>
                    <a:cubicBezTo>
                      <a:pt x="191054" y="3008307"/>
                      <a:pt x="104758" y="2926392"/>
                      <a:pt x="16461" y="2846858"/>
                    </a:cubicBezTo>
                    <a:cubicBezTo>
                      <a:pt x="-9352" y="2823617"/>
                      <a:pt x="-1541" y="2811711"/>
                      <a:pt x="17509" y="2791423"/>
                    </a:cubicBezTo>
                    <a:cubicBezTo>
                      <a:pt x="303068" y="2487766"/>
                      <a:pt x="2033380" y="642202"/>
                      <a:pt x="2611928" y="22220"/>
                    </a:cubicBezTo>
                    <a:cubicBezTo>
                      <a:pt x="2644028" y="-12166"/>
                      <a:pt x="2656315" y="-2926"/>
                      <a:pt x="2682223" y="24696"/>
                    </a:cubicBezTo>
                    <a:cubicBezTo>
                      <a:pt x="3177142" y="553715"/>
                      <a:pt x="4189078" y="1636993"/>
                      <a:pt x="4199365" y="1650423"/>
                    </a:cubicBezTo>
                    <a:cubicBezTo>
                      <a:pt x="4203556" y="1648137"/>
                      <a:pt x="4207747" y="1645946"/>
                      <a:pt x="4212033" y="1643660"/>
                    </a:cubicBezTo>
                    <a:cubicBezTo>
                      <a:pt x="4212033" y="1544791"/>
                      <a:pt x="4214796" y="1445826"/>
                      <a:pt x="4210795" y="1347147"/>
                    </a:cubicBezTo>
                    <a:cubicBezTo>
                      <a:pt x="4208985" y="1301332"/>
                      <a:pt x="4224892" y="1292759"/>
                      <a:pt x="4266421" y="1293807"/>
                    </a:cubicBezTo>
                    <a:cubicBezTo>
                      <a:pt x="4374149" y="1296569"/>
                      <a:pt x="4482067" y="1296379"/>
                      <a:pt x="4589890" y="1293807"/>
                    </a:cubicBezTo>
                    <a:cubicBezTo>
                      <a:pt x="4628180" y="1292950"/>
                      <a:pt x="4640849" y="1301808"/>
                      <a:pt x="4640563" y="1342575"/>
                    </a:cubicBezTo>
                    <a:cubicBezTo>
                      <a:pt x="4638563" y="1584986"/>
                      <a:pt x="4640087" y="1827493"/>
                      <a:pt x="4638944" y="2069999"/>
                    </a:cubicBezTo>
                    <a:cubicBezTo>
                      <a:pt x="4638848" y="2100765"/>
                      <a:pt x="4647707" y="2122768"/>
                      <a:pt x="4668852" y="2145247"/>
                    </a:cubicBezTo>
                    <a:cubicBezTo>
                      <a:pt x="4871354" y="2359560"/>
                      <a:pt x="5072236" y="2575301"/>
                      <a:pt x="5274928" y="2789423"/>
                    </a:cubicBezTo>
                    <a:cubicBezTo>
                      <a:pt x="5297312" y="2813140"/>
                      <a:pt x="5299788" y="2825237"/>
                      <a:pt x="5274261" y="2848382"/>
                    </a:cubicBezTo>
                    <a:cubicBezTo>
                      <a:pt x="5188441" y="2925916"/>
                      <a:pt x="5103954" y="3005164"/>
                      <a:pt x="5021372" y="3086127"/>
                    </a:cubicBezTo>
                    <a:cubicBezTo>
                      <a:pt x="4996132" y="3110891"/>
                      <a:pt x="4983844" y="3105938"/>
                      <a:pt x="4962603" y="3082412"/>
                    </a:cubicBezTo>
                    <a:cubicBezTo>
                      <a:pt x="4904406" y="3017737"/>
                      <a:pt x="3370595" y="1385057"/>
                      <a:pt x="2682032" y="649155"/>
                    </a:cubicBezTo>
                    <a:cubicBezTo>
                      <a:pt x="2653648" y="618770"/>
                      <a:pt x="2640503" y="616199"/>
                      <a:pt x="2610690" y="648203"/>
                    </a:cubicBezTo>
                    <a:cubicBezTo>
                      <a:pt x="2295603" y="987007"/>
                      <a:pt x="385650" y="3022690"/>
                      <a:pt x="324976" y="3089365"/>
                    </a:cubicBezTo>
                    <a:close/>
                  </a:path>
                </a:pathLst>
              </a:custGeom>
              <a:solidFill>
                <a:srgbClr val="7162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87C89EF-5453-4028-8BCB-0BDDA3A118F1}"/>
                  </a:ext>
                </a:extLst>
              </p:cNvPr>
              <p:cNvSpPr/>
              <p:nvPr/>
            </p:nvSpPr>
            <p:spPr>
              <a:xfrm>
                <a:off x="834164" y="3172806"/>
                <a:ext cx="4272819" cy="149145"/>
              </a:xfrm>
              <a:custGeom>
                <a:avLst/>
                <a:gdLst>
                  <a:gd name="connsiteX0" fmla="*/ 4239197 w 4272819"/>
                  <a:gd name="connsiteY0" fmla="*/ 0 h 149145"/>
                  <a:gd name="connsiteX1" fmla="*/ 4272820 w 4272819"/>
                  <a:gd name="connsiteY1" fmla="*/ 35528 h 149145"/>
                  <a:gd name="connsiteX2" fmla="*/ 4272820 w 4272819"/>
                  <a:gd name="connsiteY2" fmla="*/ 148590 h 149145"/>
                  <a:gd name="connsiteX3" fmla="*/ 381 w 4272819"/>
                  <a:gd name="connsiteY3" fmla="*/ 148876 h 149145"/>
                  <a:gd name="connsiteX4" fmla="*/ 0 w 4272819"/>
                  <a:gd name="connsiteY4" fmla="*/ 35814 h 149145"/>
                  <a:gd name="connsiteX5" fmla="*/ 33338 w 4272819"/>
                  <a:gd name="connsiteY5" fmla="*/ 95 h 149145"/>
                  <a:gd name="connsiteX6" fmla="*/ 4239197 w 4272819"/>
                  <a:gd name="connsiteY6" fmla="*/ 0 h 149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72819" h="149145">
                    <a:moveTo>
                      <a:pt x="4239197" y="0"/>
                    </a:moveTo>
                    <a:cubicBezTo>
                      <a:pt x="4250436" y="12478"/>
                      <a:pt x="4261580" y="23050"/>
                      <a:pt x="4272820" y="35528"/>
                    </a:cubicBezTo>
                    <a:cubicBezTo>
                      <a:pt x="4272153" y="74962"/>
                      <a:pt x="4272820" y="110299"/>
                      <a:pt x="4272820" y="148590"/>
                    </a:cubicBezTo>
                    <a:cubicBezTo>
                      <a:pt x="2859215" y="149161"/>
                      <a:pt x="8287" y="149352"/>
                      <a:pt x="381" y="148876"/>
                    </a:cubicBezTo>
                    <a:cubicBezTo>
                      <a:pt x="0" y="110776"/>
                      <a:pt x="191" y="74581"/>
                      <a:pt x="0" y="35814"/>
                    </a:cubicBezTo>
                    <a:cubicBezTo>
                      <a:pt x="11144" y="23336"/>
                      <a:pt x="22193" y="12573"/>
                      <a:pt x="33338" y="95"/>
                    </a:cubicBezTo>
                    <a:cubicBezTo>
                      <a:pt x="53245" y="0"/>
                      <a:pt x="4170140" y="0"/>
                      <a:pt x="4239197" y="0"/>
                    </a:cubicBezTo>
                    <a:close/>
                  </a:path>
                </a:pathLst>
              </a:custGeom>
              <a:solidFill>
                <a:srgbClr val="5A61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3B5EC8B-1941-4F68-8912-53340F3F9A2C}"/>
                  </a:ext>
                </a:extLst>
              </p:cNvPr>
              <p:cNvSpPr/>
              <p:nvPr/>
            </p:nvSpPr>
            <p:spPr>
              <a:xfrm>
                <a:off x="2542752" y="1897500"/>
                <a:ext cx="852874" cy="855062"/>
              </a:xfrm>
              <a:custGeom>
                <a:avLst/>
                <a:gdLst>
                  <a:gd name="connsiteX0" fmla="*/ 852874 w 852874"/>
                  <a:gd name="connsiteY0" fmla="*/ 428438 h 855062"/>
                  <a:gd name="connsiteX1" fmla="*/ 426726 w 852874"/>
                  <a:gd name="connsiteY1" fmla="*/ 855063 h 855062"/>
                  <a:gd name="connsiteX2" fmla="*/ 6 w 852874"/>
                  <a:gd name="connsiteY2" fmla="*/ 427676 h 855062"/>
                  <a:gd name="connsiteX3" fmla="*/ 429869 w 852874"/>
                  <a:gd name="connsiteY3" fmla="*/ 4 h 855062"/>
                  <a:gd name="connsiteX4" fmla="*/ 852874 w 852874"/>
                  <a:gd name="connsiteY4" fmla="*/ 428438 h 855062"/>
                  <a:gd name="connsiteX5" fmla="*/ 224701 w 852874"/>
                  <a:gd name="connsiteY5" fmla="*/ 229556 h 855062"/>
                  <a:gd name="connsiteX6" fmla="*/ 227654 w 852874"/>
                  <a:gd name="connsiteY6" fmla="*/ 629415 h 855062"/>
                  <a:gd name="connsiteX7" fmla="*/ 623798 w 852874"/>
                  <a:gd name="connsiteY7" fmla="*/ 629606 h 855062"/>
                  <a:gd name="connsiteX8" fmla="*/ 630466 w 852874"/>
                  <a:gd name="connsiteY8" fmla="*/ 227461 h 855062"/>
                  <a:gd name="connsiteX9" fmla="*/ 224701 w 852874"/>
                  <a:gd name="connsiteY9" fmla="*/ 229556 h 8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2874" h="855062">
                    <a:moveTo>
                      <a:pt x="852874" y="428438"/>
                    </a:moveTo>
                    <a:cubicBezTo>
                      <a:pt x="852779" y="664277"/>
                      <a:pt x="662279" y="854968"/>
                      <a:pt x="426726" y="855063"/>
                    </a:cubicBezTo>
                    <a:cubicBezTo>
                      <a:pt x="192887" y="855158"/>
                      <a:pt x="1244" y="663134"/>
                      <a:pt x="6" y="427676"/>
                    </a:cubicBezTo>
                    <a:cubicBezTo>
                      <a:pt x="-1232" y="191170"/>
                      <a:pt x="191839" y="-949"/>
                      <a:pt x="429869" y="4"/>
                    </a:cubicBezTo>
                    <a:cubicBezTo>
                      <a:pt x="665899" y="861"/>
                      <a:pt x="853065" y="190408"/>
                      <a:pt x="852874" y="428438"/>
                    </a:cubicBezTo>
                    <a:close/>
                    <a:moveTo>
                      <a:pt x="224701" y="229556"/>
                    </a:moveTo>
                    <a:cubicBezTo>
                      <a:pt x="114496" y="342046"/>
                      <a:pt x="115830" y="519306"/>
                      <a:pt x="227654" y="629415"/>
                    </a:cubicBezTo>
                    <a:cubicBezTo>
                      <a:pt x="339096" y="739048"/>
                      <a:pt x="515023" y="739144"/>
                      <a:pt x="623798" y="629606"/>
                    </a:cubicBezTo>
                    <a:cubicBezTo>
                      <a:pt x="738479" y="521402"/>
                      <a:pt x="741432" y="340618"/>
                      <a:pt x="630466" y="227461"/>
                    </a:cubicBezTo>
                    <a:cubicBezTo>
                      <a:pt x="518452" y="113256"/>
                      <a:pt x="334714" y="114208"/>
                      <a:pt x="224701" y="229556"/>
                    </a:cubicBezTo>
                    <a:close/>
                  </a:path>
                </a:pathLst>
              </a:custGeom>
              <a:solidFill>
                <a:srgbClr val="5A61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D006749-50EB-4BC2-B873-52161802CDA7}"/>
                  </a:ext>
                </a:extLst>
              </p:cNvPr>
              <p:cNvSpPr/>
              <p:nvPr/>
            </p:nvSpPr>
            <p:spPr>
              <a:xfrm>
                <a:off x="2767453" y="2039935"/>
                <a:ext cx="487087" cy="487266"/>
              </a:xfrm>
              <a:custGeom>
                <a:avLst/>
                <a:gdLst>
                  <a:gd name="connsiteX0" fmla="*/ 0 w 487087"/>
                  <a:gd name="connsiteY0" fmla="*/ 87122 h 487266"/>
                  <a:gd name="connsiteX1" fmla="*/ 405765 w 487087"/>
                  <a:gd name="connsiteY1" fmla="*/ 85121 h 487266"/>
                  <a:gd name="connsiteX2" fmla="*/ 399098 w 487087"/>
                  <a:gd name="connsiteY2" fmla="*/ 487267 h 487266"/>
                  <a:gd name="connsiteX3" fmla="*/ 0 w 487087"/>
                  <a:gd name="connsiteY3" fmla="*/ 87122 h 48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087" h="487266">
                    <a:moveTo>
                      <a:pt x="0" y="87122"/>
                    </a:moveTo>
                    <a:cubicBezTo>
                      <a:pt x="110014" y="-28226"/>
                      <a:pt x="293751" y="-29179"/>
                      <a:pt x="405765" y="85121"/>
                    </a:cubicBezTo>
                    <a:cubicBezTo>
                      <a:pt x="516731" y="198374"/>
                      <a:pt x="513779" y="379063"/>
                      <a:pt x="399098" y="487267"/>
                    </a:cubicBezTo>
                    <a:cubicBezTo>
                      <a:pt x="266033" y="353917"/>
                      <a:pt x="132969" y="220472"/>
                      <a:pt x="0" y="87122"/>
                    </a:cubicBezTo>
                    <a:close/>
                  </a:path>
                </a:pathLst>
              </a:custGeom>
              <a:solidFill>
                <a:srgbClr val="83C3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D3451E4-06DD-4B66-8DE6-ADB92535759A}"/>
                  </a:ext>
                </a:extLst>
              </p:cNvPr>
              <p:cNvSpPr/>
              <p:nvPr/>
            </p:nvSpPr>
            <p:spPr>
              <a:xfrm>
                <a:off x="2685590" y="2127057"/>
                <a:ext cx="480960" cy="482238"/>
              </a:xfrm>
              <a:custGeom>
                <a:avLst/>
                <a:gdLst>
                  <a:gd name="connsiteX0" fmla="*/ 81863 w 480960"/>
                  <a:gd name="connsiteY0" fmla="*/ 0 h 482238"/>
                  <a:gd name="connsiteX1" fmla="*/ 480961 w 480960"/>
                  <a:gd name="connsiteY1" fmla="*/ 400145 h 482238"/>
                  <a:gd name="connsiteX2" fmla="*/ 84816 w 480960"/>
                  <a:gd name="connsiteY2" fmla="*/ 399955 h 482238"/>
                  <a:gd name="connsiteX3" fmla="*/ 81863 w 480960"/>
                  <a:gd name="connsiteY3" fmla="*/ 0 h 482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0960" h="482238">
                    <a:moveTo>
                      <a:pt x="81863" y="0"/>
                    </a:moveTo>
                    <a:cubicBezTo>
                      <a:pt x="214927" y="133350"/>
                      <a:pt x="347897" y="266700"/>
                      <a:pt x="480961" y="400145"/>
                    </a:cubicBezTo>
                    <a:cubicBezTo>
                      <a:pt x="372185" y="509683"/>
                      <a:pt x="196354" y="509588"/>
                      <a:pt x="84816" y="399955"/>
                    </a:cubicBezTo>
                    <a:cubicBezTo>
                      <a:pt x="-27103" y="289846"/>
                      <a:pt x="-28436" y="112490"/>
                      <a:pt x="81863" y="0"/>
                    </a:cubicBezTo>
                    <a:close/>
                  </a:path>
                </a:pathLst>
              </a:custGeom>
              <a:solidFill>
                <a:srgbClr val="DAE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4406D40-79A3-47B8-BF02-9FE1148E0177}"/>
                  </a:ext>
                </a:extLst>
              </p:cNvPr>
              <p:cNvSpPr/>
              <p:nvPr/>
            </p:nvSpPr>
            <p:spPr>
              <a:xfrm>
                <a:off x="833329" y="5454139"/>
                <a:ext cx="4272759" cy="429308"/>
              </a:xfrm>
              <a:custGeom>
                <a:avLst/>
                <a:gdLst>
                  <a:gd name="connsiteX0" fmla="*/ 4270130 w 4272759"/>
                  <a:gd name="connsiteY0" fmla="*/ 0 h 429308"/>
                  <a:gd name="connsiteX1" fmla="*/ 4264 w 4272759"/>
                  <a:gd name="connsiteY1" fmla="*/ 762 h 429308"/>
                  <a:gd name="connsiteX2" fmla="*/ 1501 w 4272759"/>
                  <a:gd name="connsiteY2" fmla="*/ 368332 h 429308"/>
                  <a:gd name="connsiteX3" fmla="*/ 61223 w 4272759"/>
                  <a:gd name="connsiteY3" fmla="*/ 429291 h 429308"/>
                  <a:gd name="connsiteX4" fmla="*/ 4231935 w 4272759"/>
                  <a:gd name="connsiteY4" fmla="*/ 428434 h 429308"/>
                  <a:gd name="connsiteX5" fmla="*/ 4272607 w 4272759"/>
                  <a:gd name="connsiteY5" fmla="*/ 387382 h 429308"/>
                  <a:gd name="connsiteX6" fmla="*/ 4270130 w 4272759"/>
                  <a:gd name="connsiteY6" fmla="*/ 0 h 429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72759" h="429308">
                    <a:moveTo>
                      <a:pt x="4270130" y="0"/>
                    </a:moveTo>
                    <a:cubicBezTo>
                      <a:pt x="3652720" y="762"/>
                      <a:pt x="852370" y="0"/>
                      <a:pt x="4264" y="762"/>
                    </a:cubicBezTo>
                    <a:cubicBezTo>
                      <a:pt x="3216" y="105918"/>
                      <a:pt x="4073" y="351282"/>
                      <a:pt x="1501" y="368332"/>
                    </a:cubicBezTo>
                    <a:cubicBezTo>
                      <a:pt x="-5642" y="416337"/>
                      <a:pt x="12455" y="429863"/>
                      <a:pt x="61223" y="429291"/>
                    </a:cubicBezTo>
                    <a:cubicBezTo>
                      <a:pt x="303634" y="426720"/>
                      <a:pt x="4030957" y="426910"/>
                      <a:pt x="4231935" y="428434"/>
                    </a:cubicBezTo>
                    <a:cubicBezTo>
                      <a:pt x="4263177" y="428625"/>
                      <a:pt x="4274226" y="418243"/>
                      <a:pt x="4272607" y="387382"/>
                    </a:cubicBezTo>
                    <a:cubicBezTo>
                      <a:pt x="4270702" y="351091"/>
                      <a:pt x="4271083" y="92773"/>
                      <a:pt x="4270130" y="0"/>
                    </a:cubicBezTo>
                    <a:close/>
                  </a:path>
                </a:pathLst>
              </a:custGeom>
              <a:solidFill>
                <a:srgbClr val="7162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6F42001-6795-4E24-B89C-2D17DD56ADDC}"/>
                  </a:ext>
                </a:extLst>
              </p:cNvPr>
              <p:cNvSpPr/>
              <p:nvPr/>
            </p:nvSpPr>
            <p:spPr>
              <a:xfrm>
                <a:off x="3109208" y="3600572"/>
                <a:ext cx="1358077" cy="2280848"/>
              </a:xfrm>
              <a:custGeom>
                <a:avLst/>
                <a:gdLst>
                  <a:gd name="connsiteX0" fmla="*/ 1353124 w 1358077"/>
                  <a:gd name="connsiteY0" fmla="*/ 2280382 h 2280848"/>
                  <a:gd name="connsiteX1" fmla="*/ 5717 w 1358077"/>
                  <a:gd name="connsiteY1" fmla="*/ 2280572 h 2280848"/>
                  <a:gd name="connsiteX2" fmla="*/ 2 w 1358077"/>
                  <a:gd name="connsiteY2" fmla="*/ 52961 h 2280848"/>
                  <a:gd name="connsiteX3" fmla="*/ 52961 w 1358077"/>
                  <a:gd name="connsiteY3" fmla="*/ 97 h 2280848"/>
                  <a:gd name="connsiteX4" fmla="*/ 1303308 w 1358077"/>
                  <a:gd name="connsiteY4" fmla="*/ 2 h 2280848"/>
                  <a:gd name="connsiteX5" fmla="*/ 1358077 w 1358077"/>
                  <a:gd name="connsiteY5" fmla="*/ 57247 h 2280848"/>
                  <a:gd name="connsiteX6" fmla="*/ 1353124 w 1358077"/>
                  <a:gd name="connsiteY6" fmla="*/ 2280382 h 228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8077" h="2280848">
                    <a:moveTo>
                      <a:pt x="1353124" y="2280382"/>
                    </a:moveTo>
                    <a:cubicBezTo>
                      <a:pt x="1076423" y="2280859"/>
                      <a:pt x="178120" y="2281049"/>
                      <a:pt x="5717" y="2280572"/>
                    </a:cubicBezTo>
                    <a:cubicBezTo>
                      <a:pt x="3622" y="2138269"/>
                      <a:pt x="1622" y="467965"/>
                      <a:pt x="2" y="52961"/>
                    </a:cubicBezTo>
                    <a:cubicBezTo>
                      <a:pt x="-188" y="10956"/>
                      <a:pt x="10956" y="-93"/>
                      <a:pt x="52961" y="97"/>
                    </a:cubicBezTo>
                    <a:cubicBezTo>
                      <a:pt x="469775" y="1716"/>
                      <a:pt x="886590" y="1811"/>
                      <a:pt x="1303308" y="2"/>
                    </a:cubicBezTo>
                    <a:cubicBezTo>
                      <a:pt x="1349409" y="-189"/>
                      <a:pt x="1358077" y="15813"/>
                      <a:pt x="1358077" y="57247"/>
                    </a:cubicBezTo>
                    <a:cubicBezTo>
                      <a:pt x="1357220" y="635319"/>
                      <a:pt x="1355410" y="2137984"/>
                      <a:pt x="1353124" y="2280382"/>
                    </a:cubicBezTo>
                    <a:close/>
                  </a:path>
                </a:pathLst>
              </a:custGeom>
              <a:solidFill>
                <a:srgbClr val="BAA0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49A89DC-04D8-4617-9C16-A8867A6539B6}"/>
                </a:ext>
              </a:extLst>
            </p:cNvPr>
            <p:cNvSpPr/>
            <p:nvPr/>
          </p:nvSpPr>
          <p:spPr>
            <a:xfrm flipH="1">
              <a:off x="1160572" y="286566"/>
              <a:ext cx="902236" cy="601229"/>
            </a:xfrm>
            <a:custGeom>
              <a:avLst/>
              <a:gdLst>
                <a:gd name="connsiteX0" fmla="*/ 282266 w 1127808"/>
                <a:gd name="connsiteY0" fmla="*/ 749041 h 751545"/>
                <a:gd name="connsiteX1" fmla="*/ 73668 w 1127808"/>
                <a:gd name="connsiteY1" fmla="*/ 699320 h 751545"/>
                <a:gd name="connsiteX2" fmla="*/ 11851 w 1127808"/>
                <a:gd name="connsiteY2" fmla="*/ 471768 h 751545"/>
                <a:gd name="connsiteX3" fmla="*/ 193493 w 1127808"/>
                <a:gd name="connsiteY3" fmla="*/ 341942 h 751545"/>
                <a:gd name="connsiteX4" fmla="*/ 270550 w 1127808"/>
                <a:gd name="connsiteY4" fmla="*/ 296508 h 751545"/>
                <a:gd name="connsiteX5" fmla="*/ 418949 w 1127808"/>
                <a:gd name="connsiteY5" fmla="*/ 200020 h 751545"/>
                <a:gd name="connsiteX6" fmla="*/ 477147 w 1127808"/>
                <a:gd name="connsiteY6" fmla="*/ 158015 h 751545"/>
                <a:gd name="connsiteX7" fmla="*/ 727369 w 1127808"/>
                <a:gd name="connsiteY7" fmla="*/ 90 h 751545"/>
                <a:gd name="connsiteX8" fmla="*/ 972923 w 1127808"/>
                <a:gd name="connsiteY8" fmla="*/ 193067 h 751545"/>
                <a:gd name="connsiteX9" fmla="*/ 979686 w 1127808"/>
                <a:gd name="connsiteY9" fmla="*/ 301461 h 751545"/>
                <a:gd name="connsiteX10" fmla="*/ 1005784 w 1127808"/>
                <a:gd name="connsiteY10" fmla="*/ 350705 h 751545"/>
                <a:gd name="connsiteX11" fmla="*/ 1117798 w 1127808"/>
                <a:gd name="connsiteY11" fmla="*/ 587973 h 751545"/>
                <a:gd name="connsiteX12" fmla="*/ 906153 w 1127808"/>
                <a:gd name="connsiteY12" fmla="*/ 749612 h 751545"/>
                <a:gd name="connsiteX13" fmla="*/ 282266 w 1127808"/>
                <a:gd name="connsiteY13" fmla="*/ 749041 h 75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7808" h="751545">
                  <a:moveTo>
                    <a:pt x="282266" y="749041"/>
                  </a:moveTo>
                  <a:cubicBezTo>
                    <a:pt x="198445" y="747517"/>
                    <a:pt x="133580" y="748850"/>
                    <a:pt x="73668" y="699320"/>
                  </a:cubicBezTo>
                  <a:cubicBezTo>
                    <a:pt x="8327" y="645314"/>
                    <a:pt x="-17105" y="556160"/>
                    <a:pt x="11851" y="471768"/>
                  </a:cubicBezTo>
                  <a:cubicBezTo>
                    <a:pt x="37568" y="396997"/>
                    <a:pt x="112530" y="340799"/>
                    <a:pt x="193493" y="341942"/>
                  </a:cubicBezTo>
                  <a:cubicBezTo>
                    <a:pt x="231402" y="342419"/>
                    <a:pt x="252738" y="332322"/>
                    <a:pt x="270550" y="296508"/>
                  </a:cubicBezTo>
                  <a:cubicBezTo>
                    <a:pt x="299887" y="237453"/>
                    <a:pt x="353226" y="203925"/>
                    <a:pt x="418949" y="200020"/>
                  </a:cubicBezTo>
                  <a:cubicBezTo>
                    <a:pt x="451715" y="198115"/>
                    <a:pt x="464574" y="185828"/>
                    <a:pt x="477147" y="158015"/>
                  </a:cubicBezTo>
                  <a:cubicBezTo>
                    <a:pt x="522391" y="58193"/>
                    <a:pt x="622118" y="-2672"/>
                    <a:pt x="727369" y="90"/>
                  </a:cubicBezTo>
                  <a:cubicBezTo>
                    <a:pt x="843764" y="3233"/>
                    <a:pt x="939014" y="83339"/>
                    <a:pt x="972923" y="193067"/>
                  </a:cubicBezTo>
                  <a:cubicBezTo>
                    <a:pt x="984068" y="228976"/>
                    <a:pt x="980924" y="265266"/>
                    <a:pt x="979686" y="301461"/>
                  </a:cubicBezTo>
                  <a:cubicBezTo>
                    <a:pt x="978924" y="324226"/>
                    <a:pt x="983496" y="338609"/>
                    <a:pt x="1005784" y="350705"/>
                  </a:cubicBezTo>
                  <a:cubicBezTo>
                    <a:pt x="1125133" y="416428"/>
                    <a:pt x="1143230" y="493485"/>
                    <a:pt x="1117798" y="587973"/>
                  </a:cubicBezTo>
                  <a:cubicBezTo>
                    <a:pt x="1091985" y="683318"/>
                    <a:pt x="1042932" y="746279"/>
                    <a:pt x="906153" y="749612"/>
                  </a:cubicBezTo>
                  <a:cubicBezTo>
                    <a:pt x="745371" y="753613"/>
                    <a:pt x="386279" y="750374"/>
                    <a:pt x="282266" y="749041"/>
                  </a:cubicBezTo>
                  <a:close/>
                </a:path>
              </a:pathLst>
            </a:custGeom>
            <a:solidFill>
              <a:srgbClr val="DAE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8FBA004-7BCE-48E6-94E5-69E9CD4E89EF}"/>
                </a:ext>
              </a:extLst>
            </p:cNvPr>
            <p:cNvSpPr/>
            <p:nvPr/>
          </p:nvSpPr>
          <p:spPr>
            <a:xfrm>
              <a:off x="358283" y="1191402"/>
              <a:ext cx="708635" cy="472218"/>
            </a:xfrm>
            <a:custGeom>
              <a:avLst/>
              <a:gdLst>
                <a:gd name="connsiteX0" fmla="*/ 282266 w 1127808"/>
                <a:gd name="connsiteY0" fmla="*/ 749041 h 751545"/>
                <a:gd name="connsiteX1" fmla="*/ 73668 w 1127808"/>
                <a:gd name="connsiteY1" fmla="*/ 699320 h 751545"/>
                <a:gd name="connsiteX2" fmla="*/ 11851 w 1127808"/>
                <a:gd name="connsiteY2" fmla="*/ 471768 h 751545"/>
                <a:gd name="connsiteX3" fmla="*/ 193493 w 1127808"/>
                <a:gd name="connsiteY3" fmla="*/ 341942 h 751545"/>
                <a:gd name="connsiteX4" fmla="*/ 270550 w 1127808"/>
                <a:gd name="connsiteY4" fmla="*/ 296508 h 751545"/>
                <a:gd name="connsiteX5" fmla="*/ 418949 w 1127808"/>
                <a:gd name="connsiteY5" fmla="*/ 200020 h 751545"/>
                <a:gd name="connsiteX6" fmla="*/ 477147 w 1127808"/>
                <a:gd name="connsiteY6" fmla="*/ 158015 h 751545"/>
                <a:gd name="connsiteX7" fmla="*/ 727369 w 1127808"/>
                <a:gd name="connsiteY7" fmla="*/ 90 h 751545"/>
                <a:gd name="connsiteX8" fmla="*/ 972923 w 1127808"/>
                <a:gd name="connsiteY8" fmla="*/ 193067 h 751545"/>
                <a:gd name="connsiteX9" fmla="*/ 979686 w 1127808"/>
                <a:gd name="connsiteY9" fmla="*/ 301461 h 751545"/>
                <a:gd name="connsiteX10" fmla="*/ 1005784 w 1127808"/>
                <a:gd name="connsiteY10" fmla="*/ 350705 h 751545"/>
                <a:gd name="connsiteX11" fmla="*/ 1117798 w 1127808"/>
                <a:gd name="connsiteY11" fmla="*/ 587973 h 751545"/>
                <a:gd name="connsiteX12" fmla="*/ 906153 w 1127808"/>
                <a:gd name="connsiteY12" fmla="*/ 749612 h 751545"/>
                <a:gd name="connsiteX13" fmla="*/ 282266 w 1127808"/>
                <a:gd name="connsiteY13" fmla="*/ 749041 h 75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7808" h="751545">
                  <a:moveTo>
                    <a:pt x="282266" y="749041"/>
                  </a:moveTo>
                  <a:cubicBezTo>
                    <a:pt x="198445" y="747517"/>
                    <a:pt x="133580" y="748850"/>
                    <a:pt x="73668" y="699320"/>
                  </a:cubicBezTo>
                  <a:cubicBezTo>
                    <a:pt x="8327" y="645314"/>
                    <a:pt x="-17105" y="556160"/>
                    <a:pt x="11851" y="471768"/>
                  </a:cubicBezTo>
                  <a:cubicBezTo>
                    <a:pt x="37568" y="396997"/>
                    <a:pt x="112530" y="340799"/>
                    <a:pt x="193493" y="341942"/>
                  </a:cubicBezTo>
                  <a:cubicBezTo>
                    <a:pt x="231402" y="342419"/>
                    <a:pt x="252738" y="332322"/>
                    <a:pt x="270550" y="296508"/>
                  </a:cubicBezTo>
                  <a:cubicBezTo>
                    <a:pt x="299887" y="237453"/>
                    <a:pt x="353226" y="203925"/>
                    <a:pt x="418949" y="200020"/>
                  </a:cubicBezTo>
                  <a:cubicBezTo>
                    <a:pt x="451715" y="198115"/>
                    <a:pt x="464574" y="185828"/>
                    <a:pt x="477147" y="158015"/>
                  </a:cubicBezTo>
                  <a:cubicBezTo>
                    <a:pt x="522391" y="58193"/>
                    <a:pt x="622118" y="-2672"/>
                    <a:pt x="727369" y="90"/>
                  </a:cubicBezTo>
                  <a:cubicBezTo>
                    <a:pt x="843764" y="3233"/>
                    <a:pt x="939014" y="83339"/>
                    <a:pt x="972923" y="193067"/>
                  </a:cubicBezTo>
                  <a:cubicBezTo>
                    <a:pt x="984068" y="228976"/>
                    <a:pt x="980924" y="265266"/>
                    <a:pt x="979686" y="301461"/>
                  </a:cubicBezTo>
                  <a:cubicBezTo>
                    <a:pt x="978924" y="324226"/>
                    <a:pt x="983496" y="338609"/>
                    <a:pt x="1005784" y="350705"/>
                  </a:cubicBezTo>
                  <a:cubicBezTo>
                    <a:pt x="1125133" y="416428"/>
                    <a:pt x="1143230" y="493485"/>
                    <a:pt x="1117798" y="587973"/>
                  </a:cubicBezTo>
                  <a:cubicBezTo>
                    <a:pt x="1091985" y="683318"/>
                    <a:pt x="1042932" y="746279"/>
                    <a:pt x="906153" y="749612"/>
                  </a:cubicBezTo>
                  <a:cubicBezTo>
                    <a:pt x="745371" y="753613"/>
                    <a:pt x="386279" y="750374"/>
                    <a:pt x="282266" y="749041"/>
                  </a:cubicBezTo>
                  <a:close/>
                </a:path>
              </a:pathLst>
            </a:custGeom>
            <a:solidFill>
              <a:srgbClr val="DAE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914F9DD-1070-40EC-92CF-B150B5F85F78}"/>
              </a:ext>
            </a:extLst>
          </p:cNvPr>
          <p:cNvGrpSpPr/>
          <p:nvPr/>
        </p:nvGrpSpPr>
        <p:grpSpPr>
          <a:xfrm>
            <a:off x="392600" y="4258649"/>
            <a:ext cx="3280336" cy="2295428"/>
            <a:chOff x="1196750" y="-120"/>
            <a:chExt cx="9800930" cy="685824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4B8B551-01C2-48A9-A6E9-8DD1D40142B5}"/>
                </a:ext>
              </a:extLst>
            </p:cNvPr>
            <p:cNvSpPr/>
            <p:nvPr/>
          </p:nvSpPr>
          <p:spPr>
            <a:xfrm>
              <a:off x="1196750" y="3095299"/>
              <a:ext cx="2760655" cy="2691506"/>
            </a:xfrm>
            <a:custGeom>
              <a:avLst/>
              <a:gdLst>
                <a:gd name="connsiteX0" fmla="*/ 2560985 w 2760655"/>
                <a:gd name="connsiteY0" fmla="*/ 2691410 h 2691506"/>
                <a:gd name="connsiteX1" fmla="*/ 71996 w 2760655"/>
                <a:gd name="connsiteY1" fmla="*/ 2567625 h 2691506"/>
                <a:gd name="connsiteX2" fmla="*/ 96 w 2760655"/>
                <a:gd name="connsiteY2" fmla="*/ 2488232 h 2691506"/>
                <a:gd name="connsiteX3" fmla="*/ 120277 w 2760655"/>
                <a:gd name="connsiteY3" fmla="*/ 71996 h 2691506"/>
                <a:gd name="connsiteX4" fmla="*/ 199670 w 2760655"/>
                <a:gd name="connsiteY4" fmla="*/ 96 h 2691506"/>
                <a:gd name="connsiteX5" fmla="*/ 2688660 w 2760655"/>
                <a:gd name="connsiteY5" fmla="*/ 123881 h 2691506"/>
                <a:gd name="connsiteX6" fmla="*/ 2760560 w 2760655"/>
                <a:gd name="connsiteY6" fmla="*/ 203275 h 2691506"/>
                <a:gd name="connsiteX7" fmla="*/ 2640378 w 2760655"/>
                <a:gd name="connsiteY7" fmla="*/ 2619510 h 2691506"/>
                <a:gd name="connsiteX8" fmla="*/ 2560985 w 2760655"/>
                <a:gd name="connsiteY8" fmla="*/ 2691410 h 269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0655" h="2691506">
                  <a:moveTo>
                    <a:pt x="2560985" y="2691410"/>
                  </a:moveTo>
                  <a:lnTo>
                    <a:pt x="71996" y="2567625"/>
                  </a:lnTo>
                  <a:cubicBezTo>
                    <a:pt x="30260" y="2565538"/>
                    <a:pt x="-1991" y="2529967"/>
                    <a:pt x="96" y="2488232"/>
                  </a:cubicBezTo>
                  <a:lnTo>
                    <a:pt x="120277" y="71996"/>
                  </a:lnTo>
                  <a:cubicBezTo>
                    <a:pt x="122364" y="30260"/>
                    <a:pt x="157934" y="-1991"/>
                    <a:pt x="199670" y="96"/>
                  </a:cubicBezTo>
                  <a:lnTo>
                    <a:pt x="2688660" y="123881"/>
                  </a:lnTo>
                  <a:cubicBezTo>
                    <a:pt x="2730396" y="125968"/>
                    <a:pt x="2762646" y="161539"/>
                    <a:pt x="2760560" y="203275"/>
                  </a:cubicBezTo>
                  <a:lnTo>
                    <a:pt x="2640378" y="2619510"/>
                  </a:lnTo>
                  <a:cubicBezTo>
                    <a:pt x="2638292" y="2661342"/>
                    <a:pt x="2602721" y="2693498"/>
                    <a:pt x="2560985" y="2691410"/>
                  </a:cubicBezTo>
                  <a:close/>
                </a:path>
              </a:pathLst>
            </a:custGeom>
            <a:solidFill>
              <a:srgbClr val="FFC524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5666643-5949-4203-A2F7-84122630AC76}"/>
                </a:ext>
              </a:extLst>
            </p:cNvPr>
            <p:cNvSpPr/>
            <p:nvPr/>
          </p:nvSpPr>
          <p:spPr>
            <a:xfrm>
              <a:off x="2494838" y="3157241"/>
              <a:ext cx="1462480" cy="2629565"/>
            </a:xfrm>
            <a:custGeom>
              <a:avLst/>
              <a:gdLst>
                <a:gd name="connsiteX0" fmla="*/ 1390571 w 1462480"/>
                <a:gd name="connsiteY0" fmla="*/ 61940 h 2629565"/>
                <a:gd name="connsiteX1" fmla="*/ 146076 w 1462480"/>
                <a:gd name="connsiteY1" fmla="*/ 0 h 2629565"/>
                <a:gd name="connsiteX2" fmla="*/ 0 w 1462480"/>
                <a:gd name="connsiteY2" fmla="*/ 2566675 h 2629565"/>
                <a:gd name="connsiteX3" fmla="*/ 1262802 w 1462480"/>
                <a:gd name="connsiteY3" fmla="*/ 2629469 h 2629565"/>
                <a:gd name="connsiteX4" fmla="*/ 1342195 w 1462480"/>
                <a:gd name="connsiteY4" fmla="*/ 2557569 h 2629565"/>
                <a:gd name="connsiteX5" fmla="*/ 1462376 w 1462480"/>
                <a:gd name="connsiteY5" fmla="*/ 141334 h 2629565"/>
                <a:gd name="connsiteX6" fmla="*/ 1390571 w 1462480"/>
                <a:gd name="connsiteY6" fmla="*/ 61940 h 262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2480" h="2629565">
                  <a:moveTo>
                    <a:pt x="1390571" y="61940"/>
                  </a:moveTo>
                  <a:lnTo>
                    <a:pt x="146076" y="0"/>
                  </a:lnTo>
                  <a:lnTo>
                    <a:pt x="0" y="2566675"/>
                  </a:lnTo>
                  <a:lnTo>
                    <a:pt x="1262802" y="2629469"/>
                  </a:lnTo>
                  <a:cubicBezTo>
                    <a:pt x="1304538" y="2631556"/>
                    <a:pt x="1340108" y="2599400"/>
                    <a:pt x="1342195" y="2557569"/>
                  </a:cubicBezTo>
                  <a:lnTo>
                    <a:pt x="1462376" y="141334"/>
                  </a:lnTo>
                  <a:cubicBezTo>
                    <a:pt x="1464558" y="99598"/>
                    <a:pt x="1432402" y="64027"/>
                    <a:pt x="1390571" y="61940"/>
                  </a:cubicBezTo>
                  <a:close/>
                </a:path>
              </a:pathLst>
            </a:custGeom>
            <a:solidFill>
              <a:srgbClr val="FBAA21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D0CAEC2-4C3D-4670-9483-BF6C33661BBD}"/>
                </a:ext>
              </a:extLst>
            </p:cNvPr>
            <p:cNvSpPr/>
            <p:nvPr/>
          </p:nvSpPr>
          <p:spPr>
            <a:xfrm>
              <a:off x="2476463" y="3151929"/>
              <a:ext cx="300472" cy="581234"/>
            </a:xfrm>
            <a:custGeom>
              <a:avLst/>
              <a:gdLst>
                <a:gd name="connsiteX0" fmla="*/ 222502 w 300472"/>
                <a:gd name="connsiteY0" fmla="*/ 581175 h 581234"/>
                <a:gd name="connsiteX1" fmla="*/ 47211 w 300472"/>
                <a:gd name="connsiteY1" fmla="*/ 572449 h 581234"/>
                <a:gd name="connsiteX2" fmla="*/ 68 w 300472"/>
                <a:gd name="connsiteY2" fmla="*/ 520373 h 581234"/>
                <a:gd name="connsiteX3" fmla="*/ 25963 w 300472"/>
                <a:gd name="connsiteY3" fmla="*/ 0 h 581234"/>
                <a:gd name="connsiteX4" fmla="*/ 300473 w 300472"/>
                <a:gd name="connsiteY4" fmla="*/ 13659 h 581234"/>
                <a:gd name="connsiteX5" fmla="*/ 274578 w 300472"/>
                <a:gd name="connsiteY5" fmla="*/ 534032 h 581234"/>
                <a:gd name="connsiteX6" fmla="*/ 222502 w 300472"/>
                <a:gd name="connsiteY6" fmla="*/ 581175 h 58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472" h="581234">
                  <a:moveTo>
                    <a:pt x="222502" y="581175"/>
                  </a:moveTo>
                  <a:lnTo>
                    <a:pt x="47211" y="572449"/>
                  </a:lnTo>
                  <a:cubicBezTo>
                    <a:pt x="19798" y="571121"/>
                    <a:pt x="-1355" y="547786"/>
                    <a:pt x="68" y="520373"/>
                  </a:cubicBezTo>
                  <a:lnTo>
                    <a:pt x="25963" y="0"/>
                  </a:lnTo>
                  <a:lnTo>
                    <a:pt x="300473" y="13659"/>
                  </a:lnTo>
                  <a:lnTo>
                    <a:pt x="274578" y="534032"/>
                  </a:lnTo>
                  <a:cubicBezTo>
                    <a:pt x="273250" y="561445"/>
                    <a:pt x="249915" y="582503"/>
                    <a:pt x="222502" y="581175"/>
                  </a:cubicBezTo>
                  <a:close/>
                </a:path>
              </a:pathLst>
            </a:custGeom>
            <a:solidFill>
              <a:srgbClr val="B4862D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86ECFAD-70AA-4376-8758-A84BD5242C55}"/>
                </a:ext>
              </a:extLst>
            </p:cNvPr>
            <p:cNvSpPr/>
            <p:nvPr/>
          </p:nvSpPr>
          <p:spPr>
            <a:xfrm>
              <a:off x="1340652" y="4263645"/>
              <a:ext cx="1107225" cy="404044"/>
            </a:xfrm>
            <a:custGeom>
              <a:avLst/>
              <a:gdLst>
                <a:gd name="connsiteX0" fmla="*/ 1042162 w 1107225"/>
                <a:gd name="connsiteY0" fmla="*/ 44374 h 404044"/>
                <a:gd name="connsiteX1" fmla="*/ 84319 w 1107225"/>
                <a:gd name="connsiteY1" fmla="*/ 77 h 404044"/>
                <a:gd name="connsiteX2" fmla="*/ 12514 w 1107225"/>
                <a:gd name="connsiteY2" fmla="*/ 60499 h 404044"/>
                <a:gd name="connsiteX3" fmla="*/ 88 w 1107225"/>
                <a:gd name="connsiteY3" fmla="*/ 292988 h 404044"/>
                <a:gd name="connsiteX4" fmla="*/ 65063 w 1107225"/>
                <a:gd name="connsiteY4" fmla="*/ 359671 h 404044"/>
                <a:gd name="connsiteX5" fmla="*/ 1022907 w 1107225"/>
                <a:gd name="connsiteY5" fmla="*/ 403968 h 404044"/>
                <a:gd name="connsiteX6" fmla="*/ 1094712 w 1107225"/>
                <a:gd name="connsiteY6" fmla="*/ 343546 h 404044"/>
                <a:gd name="connsiteX7" fmla="*/ 1107138 w 1107225"/>
                <a:gd name="connsiteY7" fmla="*/ 111057 h 404044"/>
                <a:gd name="connsiteX8" fmla="*/ 1042162 w 1107225"/>
                <a:gd name="connsiteY8" fmla="*/ 44374 h 40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7225" h="404044">
                  <a:moveTo>
                    <a:pt x="1042162" y="44374"/>
                  </a:moveTo>
                  <a:lnTo>
                    <a:pt x="84319" y="77"/>
                  </a:lnTo>
                  <a:cubicBezTo>
                    <a:pt x="46567" y="-1631"/>
                    <a:pt x="14411" y="25403"/>
                    <a:pt x="12514" y="60499"/>
                  </a:cubicBezTo>
                  <a:lnTo>
                    <a:pt x="88" y="292988"/>
                  </a:lnTo>
                  <a:cubicBezTo>
                    <a:pt x="-1809" y="328084"/>
                    <a:pt x="27311" y="357964"/>
                    <a:pt x="65063" y="359671"/>
                  </a:cubicBezTo>
                  <a:lnTo>
                    <a:pt x="1022907" y="403968"/>
                  </a:lnTo>
                  <a:cubicBezTo>
                    <a:pt x="1060659" y="405676"/>
                    <a:pt x="1092815" y="378642"/>
                    <a:pt x="1094712" y="343546"/>
                  </a:cubicBezTo>
                  <a:lnTo>
                    <a:pt x="1107138" y="111057"/>
                  </a:lnTo>
                  <a:cubicBezTo>
                    <a:pt x="1109035" y="76055"/>
                    <a:pt x="1080009" y="46176"/>
                    <a:pt x="1042162" y="44374"/>
                  </a:cubicBezTo>
                  <a:close/>
                </a:path>
              </a:pathLst>
            </a:custGeom>
            <a:solidFill>
              <a:srgbClr val="FFFFF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48249C-73A4-4405-8FB5-8B6FF4D15C58}"/>
                </a:ext>
              </a:extLst>
            </p:cNvPr>
            <p:cNvSpPr/>
            <p:nvPr/>
          </p:nvSpPr>
          <p:spPr>
            <a:xfrm>
              <a:off x="1484035" y="5653975"/>
              <a:ext cx="2440169" cy="318284"/>
            </a:xfrm>
            <a:custGeom>
              <a:avLst/>
              <a:gdLst>
                <a:gd name="connsiteX0" fmla="*/ 2440170 w 2440169"/>
                <a:gd name="connsiteY0" fmla="*/ 273309 h 318284"/>
                <a:gd name="connsiteX1" fmla="*/ 2392174 w 2440169"/>
                <a:gd name="connsiteY1" fmla="*/ 318175 h 318284"/>
                <a:gd name="connsiteX2" fmla="*/ 354693 w 2440169"/>
                <a:gd name="connsiteY2" fmla="*/ 165270 h 318284"/>
                <a:gd name="connsiteX3" fmla="*/ 22037 w 2440169"/>
                <a:gd name="connsiteY3" fmla="*/ 33 h 318284"/>
                <a:gd name="connsiteX4" fmla="*/ 2440170 w 2440169"/>
                <a:gd name="connsiteY4" fmla="*/ 71743 h 318284"/>
                <a:gd name="connsiteX5" fmla="*/ 2440170 w 2440169"/>
                <a:gd name="connsiteY5" fmla="*/ 273309 h 31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0169" h="318284">
                  <a:moveTo>
                    <a:pt x="2440170" y="273309"/>
                  </a:moveTo>
                  <a:cubicBezTo>
                    <a:pt x="2440170" y="299299"/>
                    <a:pt x="2418164" y="319978"/>
                    <a:pt x="2392174" y="318175"/>
                  </a:cubicBezTo>
                  <a:cubicBezTo>
                    <a:pt x="2131607" y="300153"/>
                    <a:pt x="879999" y="212792"/>
                    <a:pt x="354693" y="165270"/>
                  </a:cubicBezTo>
                  <a:cubicBezTo>
                    <a:pt x="146487" y="146394"/>
                    <a:pt x="-70731" y="-2529"/>
                    <a:pt x="22037" y="33"/>
                  </a:cubicBezTo>
                  <a:cubicBezTo>
                    <a:pt x="676440" y="18340"/>
                    <a:pt x="2440170" y="71743"/>
                    <a:pt x="2440170" y="71743"/>
                  </a:cubicBezTo>
                  <a:lnTo>
                    <a:pt x="2440170" y="273309"/>
                  </a:lnTo>
                  <a:close/>
                </a:path>
              </a:pathLst>
            </a:custGeom>
            <a:solidFill>
              <a:srgbClr val="0B0B0B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F768717-7AC0-4679-BF8E-9D83302CDBE0}"/>
                </a:ext>
              </a:extLst>
            </p:cNvPr>
            <p:cNvSpPr/>
            <p:nvPr/>
          </p:nvSpPr>
          <p:spPr>
            <a:xfrm>
              <a:off x="3919747" y="2821456"/>
              <a:ext cx="389378" cy="3129545"/>
            </a:xfrm>
            <a:custGeom>
              <a:avLst/>
              <a:gdLst>
                <a:gd name="connsiteX0" fmla="*/ 389379 w 389378"/>
                <a:gd name="connsiteY0" fmla="*/ 2950362 h 3129545"/>
                <a:gd name="connsiteX1" fmla="*/ 66873 w 389378"/>
                <a:gd name="connsiteY1" fmla="*/ 3124041 h 3129545"/>
                <a:gd name="connsiteX2" fmla="*/ 0 w 389378"/>
                <a:gd name="connsiteY2" fmla="*/ 3084107 h 3129545"/>
                <a:gd name="connsiteX3" fmla="*/ 0 w 389378"/>
                <a:gd name="connsiteY3" fmla="*/ 45434 h 3129545"/>
                <a:gd name="connsiteX4" fmla="*/ 69434 w 389378"/>
                <a:gd name="connsiteY4" fmla="*/ 7018 h 3129545"/>
                <a:gd name="connsiteX5" fmla="*/ 297370 w 389378"/>
                <a:gd name="connsiteY5" fmla="*/ 149869 h 3129545"/>
                <a:gd name="connsiteX6" fmla="*/ 365096 w 389378"/>
                <a:gd name="connsiteY6" fmla="*/ 270904 h 3129545"/>
                <a:gd name="connsiteX7" fmla="*/ 389379 w 389378"/>
                <a:gd name="connsiteY7" fmla="*/ 2950362 h 312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378" h="3129545">
                  <a:moveTo>
                    <a:pt x="389379" y="2950362"/>
                  </a:moveTo>
                  <a:lnTo>
                    <a:pt x="66873" y="3124041"/>
                  </a:lnTo>
                  <a:cubicBezTo>
                    <a:pt x="36614" y="3140356"/>
                    <a:pt x="0" y="3118445"/>
                    <a:pt x="0" y="3084107"/>
                  </a:cubicBezTo>
                  <a:lnTo>
                    <a:pt x="0" y="45434"/>
                  </a:lnTo>
                  <a:cubicBezTo>
                    <a:pt x="0" y="9769"/>
                    <a:pt x="39270" y="-11953"/>
                    <a:pt x="69434" y="7018"/>
                  </a:cubicBezTo>
                  <a:lnTo>
                    <a:pt x="297370" y="149869"/>
                  </a:lnTo>
                  <a:cubicBezTo>
                    <a:pt x="339106" y="176049"/>
                    <a:pt x="364622" y="221675"/>
                    <a:pt x="365096" y="270904"/>
                  </a:cubicBezTo>
                  <a:lnTo>
                    <a:pt x="389379" y="2950362"/>
                  </a:lnTo>
                  <a:close/>
                </a:path>
              </a:pathLst>
            </a:custGeom>
            <a:solidFill>
              <a:srgbClr val="7E8E9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8F91914-C67D-42FC-BDCD-95489E140331}"/>
                </a:ext>
              </a:extLst>
            </p:cNvPr>
            <p:cNvSpPr/>
            <p:nvPr/>
          </p:nvSpPr>
          <p:spPr>
            <a:xfrm>
              <a:off x="5938730" y="3302937"/>
              <a:ext cx="883680" cy="1324067"/>
            </a:xfrm>
            <a:custGeom>
              <a:avLst/>
              <a:gdLst>
                <a:gd name="connsiteX0" fmla="*/ 573397 w 883680"/>
                <a:gd name="connsiteY0" fmla="*/ 0 h 1324067"/>
                <a:gd name="connsiteX1" fmla="*/ 831781 w 883680"/>
                <a:gd name="connsiteY1" fmla="*/ 43159 h 1324067"/>
                <a:gd name="connsiteX2" fmla="*/ 873613 w 883680"/>
                <a:gd name="connsiteY2" fmla="*/ 144179 h 1324067"/>
                <a:gd name="connsiteX3" fmla="*/ 619971 w 883680"/>
                <a:gd name="connsiteY3" fmla="*/ 443921 h 1324067"/>
                <a:gd name="connsiteX4" fmla="*/ 562109 w 883680"/>
                <a:gd name="connsiteY4" fmla="*/ 511837 h 1324067"/>
                <a:gd name="connsiteX5" fmla="*/ 374676 w 883680"/>
                <a:gd name="connsiteY5" fmla="*/ 1096142 h 1324067"/>
                <a:gd name="connsiteX6" fmla="*/ 217027 w 883680"/>
                <a:gd name="connsiteY6" fmla="*/ 1274848 h 1324067"/>
                <a:gd name="connsiteX7" fmla="*/ 153570 w 883680"/>
                <a:gd name="connsiteY7" fmla="*/ 1323319 h 1324067"/>
                <a:gd name="connsiteX8" fmla="*/ 0 w 883680"/>
                <a:gd name="connsiteY8" fmla="*/ 1323414 h 1324067"/>
                <a:gd name="connsiteX9" fmla="*/ 281054 w 883680"/>
                <a:gd name="connsiteY9" fmla="*/ 470859 h 1324067"/>
                <a:gd name="connsiteX10" fmla="*/ 367088 w 883680"/>
                <a:gd name="connsiteY10" fmla="*/ 380842 h 1324067"/>
                <a:gd name="connsiteX11" fmla="*/ 602802 w 883680"/>
                <a:gd name="connsiteY11" fmla="*/ 73987 h 1324067"/>
                <a:gd name="connsiteX12" fmla="*/ 573397 w 883680"/>
                <a:gd name="connsiteY12" fmla="*/ 0 h 132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3680" h="1324067">
                  <a:moveTo>
                    <a:pt x="573397" y="0"/>
                  </a:moveTo>
                  <a:cubicBezTo>
                    <a:pt x="674797" y="17264"/>
                    <a:pt x="746981" y="23714"/>
                    <a:pt x="831781" y="43159"/>
                  </a:cubicBezTo>
                  <a:cubicBezTo>
                    <a:pt x="883193" y="54921"/>
                    <a:pt x="894860" y="96847"/>
                    <a:pt x="873613" y="144179"/>
                  </a:cubicBezTo>
                  <a:cubicBezTo>
                    <a:pt x="817838" y="268249"/>
                    <a:pt x="745748" y="379704"/>
                    <a:pt x="619971" y="443921"/>
                  </a:cubicBezTo>
                  <a:cubicBezTo>
                    <a:pt x="589332" y="459572"/>
                    <a:pt x="572638" y="477594"/>
                    <a:pt x="562109" y="511837"/>
                  </a:cubicBezTo>
                  <a:cubicBezTo>
                    <a:pt x="500549" y="710842"/>
                    <a:pt x="438703" y="897895"/>
                    <a:pt x="374676" y="1096142"/>
                  </a:cubicBezTo>
                  <a:cubicBezTo>
                    <a:pt x="297085" y="1128393"/>
                    <a:pt x="235903" y="1197067"/>
                    <a:pt x="217027" y="1274848"/>
                  </a:cubicBezTo>
                  <a:cubicBezTo>
                    <a:pt x="209534" y="1305866"/>
                    <a:pt x="188571" y="1323035"/>
                    <a:pt x="153570" y="1323319"/>
                  </a:cubicBezTo>
                  <a:cubicBezTo>
                    <a:pt x="93716" y="1323699"/>
                    <a:pt x="58620" y="1324742"/>
                    <a:pt x="0" y="1323414"/>
                  </a:cubicBezTo>
                  <a:cubicBezTo>
                    <a:pt x="92199" y="1040462"/>
                    <a:pt x="189614" y="754001"/>
                    <a:pt x="281054" y="470859"/>
                  </a:cubicBezTo>
                  <a:cubicBezTo>
                    <a:pt x="295568" y="425803"/>
                    <a:pt x="327628" y="400287"/>
                    <a:pt x="367088" y="380842"/>
                  </a:cubicBezTo>
                  <a:cubicBezTo>
                    <a:pt x="496185" y="317289"/>
                    <a:pt x="544371" y="191512"/>
                    <a:pt x="602802" y="73987"/>
                  </a:cubicBezTo>
                  <a:cubicBezTo>
                    <a:pt x="615418" y="48661"/>
                    <a:pt x="583357" y="19445"/>
                    <a:pt x="573397" y="0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816BD5-D6C1-411D-A37F-0E0BAB4651A8}"/>
                </a:ext>
              </a:extLst>
            </p:cNvPr>
            <p:cNvSpPr/>
            <p:nvPr/>
          </p:nvSpPr>
          <p:spPr>
            <a:xfrm>
              <a:off x="5195448" y="1287843"/>
              <a:ext cx="1358325" cy="3340338"/>
            </a:xfrm>
            <a:custGeom>
              <a:avLst/>
              <a:gdLst>
                <a:gd name="connsiteX0" fmla="*/ 1316679 w 1358325"/>
                <a:gd name="connsiteY0" fmla="*/ 2015095 h 3340338"/>
                <a:gd name="connsiteX1" fmla="*/ 733227 w 1358325"/>
                <a:gd name="connsiteY1" fmla="*/ 1931433 h 3340338"/>
                <a:gd name="connsiteX2" fmla="*/ 203179 w 1358325"/>
                <a:gd name="connsiteY2" fmla="*/ 3153921 h 3340338"/>
                <a:gd name="connsiteX3" fmla="*/ 197298 w 1358325"/>
                <a:gd name="connsiteY3" fmla="*/ 3152783 h 3340338"/>
                <a:gd name="connsiteX4" fmla="*/ 197298 w 1358325"/>
                <a:gd name="connsiteY4" fmla="*/ 0 h 3340338"/>
                <a:gd name="connsiteX5" fmla="*/ 0 w 1358325"/>
                <a:gd name="connsiteY5" fmla="*/ 0 h 3340338"/>
                <a:gd name="connsiteX6" fmla="*/ 0 w 1358325"/>
                <a:gd name="connsiteY6" fmla="*/ 3335284 h 3340338"/>
                <a:gd name="connsiteX7" fmla="*/ 129003 w 1358325"/>
                <a:gd name="connsiteY7" fmla="*/ 3335284 h 3340338"/>
                <a:gd name="connsiteX8" fmla="*/ 128718 w 1358325"/>
                <a:gd name="connsiteY8" fmla="*/ 3336422 h 3340338"/>
                <a:gd name="connsiteX9" fmla="*/ 733227 w 1358325"/>
                <a:gd name="connsiteY9" fmla="*/ 3337655 h 3340338"/>
                <a:gd name="connsiteX10" fmla="*/ 793081 w 1358325"/>
                <a:gd name="connsiteY10" fmla="*/ 3253329 h 3340338"/>
                <a:gd name="connsiteX11" fmla="*/ 1035434 w 1358325"/>
                <a:gd name="connsiteY11" fmla="*/ 2512988 h 3340338"/>
                <a:gd name="connsiteX12" fmla="*/ 1097090 w 1358325"/>
                <a:gd name="connsiteY12" fmla="*/ 2426480 h 3340338"/>
                <a:gd name="connsiteX13" fmla="*/ 1346084 w 1358325"/>
                <a:gd name="connsiteY13" fmla="*/ 2129395 h 3340338"/>
                <a:gd name="connsiteX14" fmla="*/ 1316679 w 1358325"/>
                <a:gd name="connsiteY14" fmla="*/ 2015095 h 33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8325" h="3340338">
                  <a:moveTo>
                    <a:pt x="1316679" y="2015095"/>
                  </a:moveTo>
                  <a:cubicBezTo>
                    <a:pt x="1297708" y="2010637"/>
                    <a:pt x="802566" y="1937693"/>
                    <a:pt x="733227" y="1931433"/>
                  </a:cubicBezTo>
                  <a:cubicBezTo>
                    <a:pt x="556513" y="2338929"/>
                    <a:pt x="379893" y="2746425"/>
                    <a:pt x="203179" y="3153921"/>
                  </a:cubicBezTo>
                  <a:cubicBezTo>
                    <a:pt x="201187" y="3153542"/>
                    <a:pt x="199290" y="3153162"/>
                    <a:pt x="197298" y="3152783"/>
                  </a:cubicBezTo>
                  <a:lnTo>
                    <a:pt x="197298" y="0"/>
                  </a:lnTo>
                  <a:lnTo>
                    <a:pt x="0" y="0"/>
                  </a:lnTo>
                  <a:lnTo>
                    <a:pt x="0" y="3335284"/>
                  </a:lnTo>
                  <a:lnTo>
                    <a:pt x="129003" y="3335284"/>
                  </a:lnTo>
                  <a:lnTo>
                    <a:pt x="128718" y="3336422"/>
                  </a:lnTo>
                  <a:cubicBezTo>
                    <a:pt x="335122" y="3340406"/>
                    <a:pt x="526824" y="3342208"/>
                    <a:pt x="733227" y="3337655"/>
                  </a:cubicBezTo>
                  <a:cubicBezTo>
                    <a:pt x="777050" y="3341070"/>
                    <a:pt x="783501" y="3283019"/>
                    <a:pt x="793081" y="3253329"/>
                  </a:cubicBezTo>
                  <a:cubicBezTo>
                    <a:pt x="873233" y="3006327"/>
                    <a:pt x="950065" y="2758282"/>
                    <a:pt x="1035434" y="2512988"/>
                  </a:cubicBezTo>
                  <a:cubicBezTo>
                    <a:pt x="1047766" y="2477512"/>
                    <a:pt x="1061615" y="2442700"/>
                    <a:pt x="1097090" y="2426480"/>
                  </a:cubicBezTo>
                  <a:cubicBezTo>
                    <a:pt x="1227610" y="2366627"/>
                    <a:pt x="1287654" y="2249007"/>
                    <a:pt x="1346084" y="2129395"/>
                  </a:cubicBezTo>
                  <a:cubicBezTo>
                    <a:pt x="1364486" y="2091738"/>
                    <a:pt x="1367521" y="2024201"/>
                    <a:pt x="1316679" y="2015095"/>
                  </a:cubicBezTo>
                  <a:close/>
                </a:path>
              </a:pathLst>
            </a:custGeom>
            <a:solidFill>
              <a:srgbClr val="425D78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AF13417-A9B0-407B-B9B1-706D46152680}"/>
                </a:ext>
              </a:extLst>
            </p:cNvPr>
            <p:cNvSpPr/>
            <p:nvPr/>
          </p:nvSpPr>
          <p:spPr>
            <a:xfrm>
              <a:off x="6462898" y="2881972"/>
              <a:ext cx="404555" cy="430071"/>
            </a:xfrm>
            <a:custGeom>
              <a:avLst/>
              <a:gdLst>
                <a:gd name="connsiteX0" fmla="*/ 297654 w 404555"/>
                <a:gd name="connsiteY0" fmla="*/ 0 h 430071"/>
                <a:gd name="connsiteX1" fmla="*/ 190753 w 404555"/>
                <a:gd name="connsiteY1" fmla="*/ 106902 h 430071"/>
                <a:gd name="connsiteX2" fmla="*/ 212949 w 404555"/>
                <a:gd name="connsiteY2" fmla="*/ 171877 h 430071"/>
                <a:gd name="connsiteX3" fmla="*/ 0 w 404555"/>
                <a:gd name="connsiteY3" fmla="*/ 415749 h 430071"/>
                <a:gd name="connsiteX4" fmla="*/ 37468 w 404555"/>
                <a:gd name="connsiteY4" fmla="*/ 430072 h 430071"/>
                <a:gd name="connsiteX5" fmla="*/ 240077 w 404555"/>
                <a:gd name="connsiteY5" fmla="*/ 196919 h 430071"/>
                <a:gd name="connsiteX6" fmla="*/ 297654 w 404555"/>
                <a:gd name="connsiteY6" fmla="*/ 213803 h 430071"/>
                <a:gd name="connsiteX7" fmla="*/ 404556 w 404555"/>
                <a:gd name="connsiteY7" fmla="*/ 106902 h 430071"/>
                <a:gd name="connsiteX8" fmla="*/ 297654 w 404555"/>
                <a:gd name="connsiteY8" fmla="*/ 0 h 43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555" h="430071">
                  <a:moveTo>
                    <a:pt x="297654" y="0"/>
                  </a:moveTo>
                  <a:cubicBezTo>
                    <a:pt x="238655" y="0"/>
                    <a:pt x="190753" y="47902"/>
                    <a:pt x="190753" y="106902"/>
                  </a:cubicBezTo>
                  <a:cubicBezTo>
                    <a:pt x="190753" y="131374"/>
                    <a:pt x="199100" y="153854"/>
                    <a:pt x="212949" y="171877"/>
                  </a:cubicBezTo>
                  <a:cubicBezTo>
                    <a:pt x="168557" y="222435"/>
                    <a:pt x="56154" y="351722"/>
                    <a:pt x="0" y="415749"/>
                  </a:cubicBezTo>
                  <a:cubicBezTo>
                    <a:pt x="12331" y="420966"/>
                    <a:pt x="23429" y="426846"/>
                    <a:pt x="37468" y="430072"/>
                  </a:cubicBezTo>
                  <a:cubicBezTo>
                    <a:pt x="105004" y="352386"/>
                    <a:pt x="172541" y="274605"/>
                    <a:pt x="240077" y="196919"/>
                  </a:cubicBezTo>
                  <a:cubicBezTo>
                    <a:pt x="256677" y="207542"/>
                    <a:pt x="276407" y="213803"/>
                    <a:pt x="297654" y="213803"/>
                  </a:cubicBezTo>
                  <a:cubicBezTo>
                    <a:pt x="356654" y="213803"/>
                    <a:pt x="404556" y="165901"/>
                    <a:pt x="404556" y="106902"/>
                  </a:cubicBezTo>
                  <a:cubicBezTo>
                    <a:pt x="404556" y="47902"/>
                    <a:pt x="356749" y="0"/>
                    <a:pt x="297654" y="0"/>
                  </a:cubicBezTo>
                  <a:close/>
                </a:path>
              </a:pathLst>
            </a:custGeom>
            <a:solidFill>
              <a:srgbClr val="7E7E7E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91C3E0B-2AC8-4251-86EA-94CF80DC8287}"/>
                </a:ext>
              </a:extLst>
            </p:cNvPr>
            <p:cNvSpPr/>
            <p:nvPr/>
          </p:nvSpPr>
          <p:spPr>
            <a:xfrm>
              <a:off x="6254691" y="2373266"/>
              <a:ext cx="580701" cy="912882"/>
            </a:xfrm>
            <a:custGeom>
              <a:avLst/>
              <a:gdLst>
                <a:gd name="connsiteX0" fmla="*/ 481578 w 580701"/>
                <a:gd name="connsiteY0" fmla="*/ 0 h 912882"/>
                <a:gd name="connsiteX1" fmla="*/ 580701 w 580701"/>
                <a:gd name="connsiteY1" fmla="*/ 39554 h 912882"/>
                <a:gd name="connsiteX2" fmla="*/ 115154 w 580701"/>
                <a:gd name="connsiteY2" fmla="*/ 912882 h 912882"/>
                <a:gd name="connsiteX3" fmla="*/ 0 w 580701"/>
                <a:gd name="connsiteY3" fmla="*/ 896757 h 912882"/>
                <a:gd name="connsiteX4" fmla="*/ 481578 w 580701"/>
                <a:gd name="connsiteY4" fmla="*/ 0 h 91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701" h="912882">
                  <a:moveTo>
                    <a:pt x="481578" y="0"/>
                  </a:moveTo>
                  <a:cubicBezTo>
                    <a:pt x="526729" y="12521"/>
                    <a:pt x="548355" y="30164"/>
                    <a:pt x="580701" y="39554"/>
                  </a:cubicBezTo>
                  <a:cubicBezTo>
                    <a:pt x="425519" y="330664"/>
                    <a:pt x="270336" y="621773"/>
                    <a:pt x="115154" y="912882"/>
                  </a:cubicBezTo>
                  <a:cubicBezTo>
                    <a:pt x="73418" y="912787"/>
                    <a:pt x="38227" y="903492"/>
                    <a:pt x="0" y="896757"/>
                  </a:cubicBezTo>
                  <a:cubicBezTo>
                    <a:pt x="143989" y="629741"/>
                    <a:pt x="464030" y="28931"/>
                    <a:pt x="481578" y="0"/>
                  </a:cubicBezTo>
                  <a:close/>
                </a:path>
              </a:pathLst>
            </a:custGeom>
            <a:solidFill>
              <a:srgbClr val="7E7E7E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47AC678-D6B1-4C4C-BF93-05795E89C636}"/>
                </a:ext>
              </a:extLst>
            </p:cNvPr>
            <p:cNvSpPr/>
            <p:nvPr/>
          </p:nvSpPr>
          <p:spPr>
            <a:xfrm>
              <a:off x="5055727" y="3260063"/>
              <a:ext cx="376194" cy="520657"/>
            </a:xfrm>
            <a:custGeom>
              <a:avLst/>
              <a:gdLst>
                <a:gd name="connsiteX0" fmla="*/ 324783 w 376194"/>
                <a:gd name="connsiteY0" fmla="*/ 520658 h 520657"/>
                <a:gd name="connsiteX1" fmla="*/ 0 w 376194"/>
                <a:gd name="connsiteY1" fmla="*/ 520658 h 520657"/>
                <a:gd name="connsiteX2" fmla="*/ 0 w 376194"/>
                <a:gd name="connsiteY2" fmla="*/ 0 h 520657"/>
                <a:gd name="connsiteX3" fmla="*/ 324783 w 376194"/>
                <a:gd name="connsiteY3" fmla="*/ 0 h 520657"/>
                <a:gd name="connsiteX4" fmla="*/ 376194 w 376194"/>
                <a:gd name="connsiteY4" fmla="*/ 51411 h 520657"/>
                <a:gd name="connsiteX5" fmla="*/ 376194 w 376194"/>
                <a:gd name="connsiteY5" fmla="*/ 469342 h 520657"/>
                <a:gd name="connsiteX6" fmla="*/ 324783 w 376194"/>
                <a:gd name="connsiteY6" fmla="*/ 520658 h 52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94" h="520657">
                  <a:moveTo>
                    <a:pt x="324783" y="520658"/>
                  </a:moveTo>
                  <a:lnTo>
                    <a:pt x="0" y="520658"/>
                  </a:lnTo>
                  <a:lnTo>
                    <a:pt x="0" y="0"/>
                  </a:lnTo>
                  <a:lnTo>
                    <a:pt x="324783" y="0"/>
                  </a:lnTo>
                  <a:cubicBezTo>
                    <a:pt x="353144" y="0"/>
                    <a:pt x="376194" y="23050"/>
                    <a:pt x="376194" y="51411"/>
                  </a:cubicBezTo>
                  <a:lnTo>
                    <a:pt x="376194" y="469342"/>
                  </a:lnTo>
                  <a:cubicBezTo>
                    <a:pt x="376099" y="497703"/>
                    <a:pt x="353144" y="520658"/>
                    <a:pt x="324783" y="520658"/>
                  </a:cubicBezTo>
                  <a:close/>
                </a:path>
              </a:pathLst>
            </a:custGeom>
            <a:solidFill>
              <a:srgbClr val="423648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43065E7-161C-462A-8DE5-78C80F6E41D1}"/>
                </a:ext>
              </a:extLst>
            </p:cNvPr>
            <p:cNvSpPr/>
            <p:nvPr/>
          </p:nvSpPr>
          <p:spPr>
            <a:xfrm>
              <a:off x="4237225" y="110695"/>
              <a:ext cx="1476418" cy="5805111"/>
            </a:xfrm>
            <a:custGeom>
              <a:avLst/>
              <a:gdLst>
                <a:gd name="connsiteX0" fmla="*/ 1441129 w 1476418"/>
                <a:gd name="connsiteY0" fmla="*/ 0 h 5805111"/>
                <a:gd name="connsiteX1" fmla="*/ 791468 w 1476418"/>
                <a:gd name="connsiteY1" fmla="*/ 0 h 5805111"/>
                <a:gd name="connsiteX2" fmla="*/ 468867 w 1476418"/>
                <a:gd name="connsiteY2" fmla="*/ 0 h 5805111"/>
                <a:gd name="connsiteX3" fmla="*/ 447904 w 1476418"/>
                <a:gd name="connsiteY3" fmla="*/ 0 h 5805111"/>
                <a:gd name="connsiteX4" fmla="*/ 397726 w 1476418"/>
                <a:gd name="connsiteY4" fmla="*/ 50178 h 5805111"/>
                <a:gd name="connsiteX5" fmla="*/ 397726 w 1476418"/>
                <a:gd name="connsiteY5" fmla="*/ 4743024 h 5805111"/>
                <a:gd name="connsiteX6" fmla="*/ 248330 w 1476418"/>
                <a:gd name="connsiteY6" fmla="*/ 4743024 h 5805111"/>
                <a:gd name="connsiteX7" fmla="*/ 248330 w 1476418"/>
                <a:gd name="connsiteY7" fmla="*/ 4327465 h 5805111"/>
                <a:gd name="connsiteX8" fmla="*/ 124165 w 1476418"/>
                <a:gd name="connsiteY8" fmla="*/ 4203300 h 5805111"/>
                <a:gd name="connsiteX9" fmla="*/ 124165 w 1476418"/>
                <a:gd name="connsiteY9" fmla="*/ 4203300 h 5805111"/>
                <a:gd name="connsiteX10" fmla="*/ 0 w 1476418"/>
                <a:gd name="connsiteY10" fmla="*/ 4327465 h 5805111"/>
                <a:gd name="connsiteX11" fmla="*/ 0 w 1476418"/>
                <a:gd name="connsiteY11" fmla="*/ 5680948 h 5805111"/>
                <a:gd name="connsiteX12" fmla="*/ 124165 w 1476418"/>
                <a:gd name="connsiteY12" fmla="*/ 5805112 h 5805111"/>
                <a:gd name="connsiteX13" fmla="*/ 124165 w 1476418"/>
                <a:gd name="connsiteY13" fmla="*/ 5805112 h 5805111"/>
                <a:gd name="connsiteX14" fmla="*/ 248330 w 1476418"/>
                <a:gd name="connsiteY14" fmla="*/ 5680948 h 5805111"/>
                <a:gd name="connsiteX15" fmla="*/ 248330 w 1476418"/>
                <a:gd name="connsiteY15" fmla="*/ 5263776 h 5805111"/>
                <a:gd name="connsiteX16" fmla="*/ 397726 w 1476418"/>
                <a:gd name="connsiteY16" fmla="*/ 5263776 h 5805111"/>
                <a:gd name="connsiteX17" fmla="*/ 523978 w 1476418"/>
                <a:gd name="connsiteY17" fmla="*/ 5263776 h 5805111"/>
                <a:gd name="connsiteX18" fmla="*/ 841457 w 1476418"/>
                <a:gd name="connsiteY18" fmla="*/ 5263776 h 5805111"/>
                <a:gd name="connsiteX19" fmla="*/ 841457 w 1476418"/>
                <a:gd name="connsiteY19" fmla="*/ 188571 h 5805111"/>
                <a:gd name="connsiteX20" fmla="*/ 1440939 w 1476418"/>
                <a:gd name="connsiteY20" fmla="*/ 188571 h 5805111"/>
                <a:gd name="connsiteX21" fmla="*/ 1476415 w 1476418"/>
                <a:gd name="connsiteY21" fmla="*/ 153096 h 5805111"/>
                <a:gd name="connsiteX22" fmla="*/ 1476415 w 1476418"/>
                <a:gd name="connsiteY22" fmla="*/ 35476 h 5805111"/>
                <a:gd name="connsiteX23" fmla="*/ 1441129 w 1476418"/>
                <a:gd name="connsiteY23" fmla="*/ 0 h 580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6418" h="5805111">
                  <a:moveTo>
                    <a:pt x="1441129" y="0"/>
                  </a:moveTo>
                  <a:lnTo>
                    <a:pt x="791468" y="0"/>
                  </a:lnTo>
                  <a:lnTo>
                    <a:pt x="468867" y="0"/>
                  </a:lnTo>
                  <a:lnTo>
                    <a:pt x="447904" y="0"/>
                  </a:lnTo>
                  <a:cubicBezTo>
                    <a:pt x="420207" y="0"/>
                    <a:pt x="397726" y="22481"/>
                    <a:pt x="397726" y="50178"/>
                  </a:cubicBezTo>
                  <a:lnTo>
                    <a:pt x="397726" y="4743024"/>
                  </a:lnTo>
                  <a:lnTo>
                    <a:pt x="248330" y="4743024"/>
                  </a:lnTo>
                  <a:lnTo>
                    <a:pt x="248330" y="4327465"/>
                  </a:lnTo>
                  <a:cubicBezTo>
                    <a:pt x="248330" y="4258885"/>
                    <a:pt x="192745" y="4203300"/>
                    <a:pt x="124165" y="4203300"/>
                  </a:cubicBezTo>
                  <a:lnTo>
                    <a:pt x="124165" y="4203300"/>
                  </a:lnTo>
                  <a:cubicBezTo>
                    <a:pt x="55585" y="4203300"/>
                    <a:pt x="0" y="4258885"/>
                    <a:pt x="0" y="4327465"/>
                  </a:cubicBezTo>
                  <a:lnTo>
                    <a:pt x="0" y="5680948"/>
                  </a:lnTo>
                  <a:cubicBezTo>
                    <a:pt x="0" y="5749527"/>
                    <a:pt x="55585" y="5805112"/>
                    <a:pt x="124165" y="5805112"/>
                  </a:cubicBezTo>
                  <a:lnTo>
                    <a:pt x="124165" y="5805112"/>
                  </a:lnTo>
                  <a:cubicBezTo>
                    <a:pt x="192745" y="5805112"/>
                    <a:pt x="248330" y="5749527"/>
                    <a:pt x="248330" y="5680948"/>
                  </a:cubicBezTo>
                  <a:lnTo>
                    <a:pt x="248330" y="5263776"/>
                  </a:lnTo>
                  <a:lnTo>
                    <a:pt x="397726" y="5263776"/>
                  </a:lnTo>
                  <a:lnTo>
                    <a:pt x="523978" y="5263776"/>
                  </a:lnTo>
                  <a:lnTo>
                    <a:pt x="841457" y="5263776"/>
                  </a:lnTo>
                  <a:lnTo>
                    <a:pt x="841457" y="188571"/>
                  </a:lnTo>
                  <a:lnTo>
                    <a:pt x="1440939" y="188571"/>
                  </a:lnTo>
                  <a:cubicBezTo>
                    <a:pt x="1460574" y="188571"/>
                    <a:pt x="1476415" y="172731"/>
                    <a:pt x="1476415" y="153096"/>
                  </a:cubicBezTo>
                  <a:lnTo>
                    <a:pt x="1476415" y="35476"/>
                  </a:lnTo>
                  <a:cubicBezTo>
                    <a:pt x="1476699" y="15936"/>
                    <a:pt x="1460764" y="0"/>
                    <a:pt x="1441129" y="0"/>
                  </a:cubicBezTo>
                  <a:close/>
                </a:path>
              </a:pathLst>
            </a:custGeom>
            <a:solidFill>
              <a:srgbClr val="000000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CE54651-54EA-42BC-A95E-043FB064346D}"/>
                </a:ext>
              </a:extLst>
            </p:cNvPr>
            <p:cNvSpPr/>
            <p:nvPr/>
          </p:nvSpPr>
          <p:spPr>
            <a:xfrm>
              <a:off x="5172778" y="367751"/>
              <a:ext cx="440031" cy="976624"/>
            </a:xfrm>
            <a:custGeom>
              <a:avLst/>
              <a:gdLst>
                <a:gd name="connsiteX0" fmla="*/ 31017 w 440031"/>
                <a:gd name="connsiteY0" fmla="*/ 0 h 976624"/>
                <a:gd name="connsiteX1" fmla="*/ 409014 w 440031"/>
                <a:gd name="connsiteY1" fmla="*/ 0 h 976624"/>
                <a:gd name="connsiteX2" fmla="*/ 440031 w 440031"/>
                <a:gd name="connsiteY2" fmla="*/ 31018 h 976624"/>
                <a:gd name="connsiteX3" fmla="*/ 440031 w 440031"/>
                <a:gd name="connsiteY3" fmla="*/ 945607 h 976624"/>
                <a:gd name="connsiteX4" fmla="*/ 409014 w 440031"/>
                <a:gd name="connsiteY4" fmla="*/ 976625 h 976624"/>
                <a:gd name="connsiteX5" fmla="*/ 31017 w 440031"/>
                <a:gd name="connsiteY5" fmla="*/ 976625 h 976624"/>
                <a:gd name="connsiteX6" fmla="*/ 0 w 440031"/>
                <a:gd name="connsiteY6" fmla="*/ 945607 h 976624"/>
                <a:gd name="connsiteX7" fmla="*/ 0 w 440031"/>
                <a:gd name="connsiteY7" fmla="*/ 30923 h 976624"/>
                <a:gd name="connsiteX8" fmla="*/ 31017 w 440031"/>
                <a:gd name="connsiteY8" fmla="*/ 0 h 976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031" h="976624">
                  <a:moveTo>
                    <a:pt x="31017" y="0"/>
                  </a:moveTo>
                  <a:lnTo>
                    <a:pt x="409014" y="0"/>
                  </a:lnTo>
                  <a:cubicBezTo>
                    <a:pt x="426182" y="0"/>
                    <a:pt x="440031" y="13849"/>
                    <a:pt x="440031" y="31018"/>
                  </a:cubicBezTo>
                  <a:lnTo>
                    <a:pt x="440031" y="945607"/>
                  </a:lnTo>
                  <a:cubicBezTo>
                    <a:pt x="440031" y="962776"/>
                    <a:pt x="426182" y="976625"/>
                    <a:pt x="409014" y="976625"/>
                  </a:cubicBezTo>
                  <a:lnTo>
                    <a:pt x="31017" y="976625"/>
                  </a:lnTo>
                  <a:cubicBezTo>
                    <a:pt x="13849" y="976625"/>
                    <a:pt x="0" y="962776"/>
                    <a:pt x="0" y="945607"/>
                  </a:cubicBezTo>
                  <a:lnTo>
                    <a:pt x="0" y="30923"/>
                  </a:lnTo>
                  <a:cubicBezTo>
                    <a:pt x="95" y="13849"/>
                    <a:pt x="13944" y="0"/>
                    <a:pt x="31017" y="0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A4FADB7-B05B-4B23-97AC-82C855680BBC}"/>
                </a:ext>
              </a:extLst>
            </p:cNvPr>
            <p:cNvSpPr/>
            <p:nvPr/>
          </p:nvSpPr>
          <p:spPr>
            <a:xfrm>
              <a:off x="7609333" y="3673535"/>
              <a:ext cx="1962619" cy="955337"/>
            </a:xfrm>
            <a:custGeom>
              <a:avLst/>
              <a:gdLst>
                <a:gd name="connsiteX0" fmla="*/ 1745971 w 1962619"/>
                <a:gd name="connsiteY0" fmla="*/ 9296 h 955337"/>
                <a:gd name="connsiteX1" fmla="*/ 1907414 w 1962619"/>
                <a:gd name="connsiteY1" fmla="*/ 144084 h 955337"/>
                <a:gd name="connsiteX2" fmla="*/ 1962620 w 1962619"/>
                <a:gd name="connsiteY2" fmla="*/ 950824 h 955337"/>
                <a:gd name="connsiteX3" fmla="*/ 141218 w 1962619"/>
                <a:gd name="connsiteY3" fmla="*/ 955282 h 955337"/>
                <a:gd name="connsiteX4" fmla="*/ 3110 w 1962619"/>
                <a:gd name="connsiteY4" fmla="*/ 789571 h 955337"/>
                <a:gd name="connsiteX5" fmla="*/ 3110 w 1962619"/>
                <a:gd name="connsiteY5" fmla="*/ 262179 h 955337"/>
                <a:gd name="connsiteX6" fmla="*/ 141503 w 1962619"/>
                <a:gd name="connsiteY6" fmla="*/ 0 h 955337"/>
                <a:gd name="connsiteX7" fmla="*/ 1745971 w 1962619"/>
                <a:gd name="connsiteY7" fmla="*/ 9296 h 95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2619" h="955337">
                  <a:moveTo>
                    <a:pt x="1745971" y="9296"/>
                  </a:moveTo>
                  <a:cubicBezTo>
                    <a:pt x="1842154" y="4553"/>
                    <a:pt x="1899067" y="47617"/>
                    <a:pt x="1907414" y="144084"/>
                  </a:cubicBezTo>
                  <a:cubicBezTo>
                    <a:pt x="1924298" y="267585"/>
                    <a:pt x="1958825" y="933276"/>
                    <a:pt x="1962620" y="950824"/>
                  </a:cubicBezTo>
                  <a:cubicBezTo>
                    <a:pt x="1830297" y="951868"/>
                    <a:pt x="275248" y="955851"/>
                    <a:pt x="141218" y="955282"/>
                  </a:cubicBezTo>
                  <a:cubicBezTo>
                    <a:pt x="54047" y="955472"/>
                    <a:pt x="5481" y="868965"/>
                    <a:pt x="3110" y="789571"/>
                  </a:cubicBezTo>
                  <a:cubicBezTo>
                    <a:pt x="-3056" y="584116"/>
                    <a:pt x="1592" y="434814"/>
                    <a:pt x="3110" y="262179"/>
                  </a:cubicBezTo>
                  <a:cubicBezTo>
                    <a:pt x="2351" y="107186"/>
                    <a:pt x="31376" y="9201"/>
                    <a:pt x="141503" y="0"/>
                  </a:cubicBezTo>
                  <a:cubicBezTo>
                    <a:pt x="301807" y="8537"/>
                    <a:pt x="1677866" y="12616"/>
                    <a:pt x="1745971" y="9296"/>
                  </a:cubicBezTo>
                  <a:close/>
                </a:path>
              </a:pathLst>
            </a:custGeom>
            <a:solidFill>
              <a:srgbClr val="7F90A2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CA17642-692F-4A08-9265-C7ACE9563D82}"/>
                </a:ext>
              </a:extLst>
            </p:cNvPr>
            <p:cNvSpPr/>
            <p:nvPr/>
          </p:nvSpPr>
          <p:spPr>
            <a:xfrm>
              <a:off x="8991157" y="1854410"/>
              <a:ext cx="297654" cy="1819124"/>
            </a:xfrm>
            <a:custGeom>
              <a:avLst/>
              <a:gdLst>
                <a:gd name="connsiteX0" fmla="*/ 148827 w 297654"/>
                <a:gd name="connsiteY0" fmla="*/ 1819125 h 1819124"/>
                <a:gd name="connsiteX1" fmla="*/ 148827 w 297654"/>
                <a:gd name="connsiteY1" fmla="*/ 1819125 h 1819124"/>
                <a:gd name="connsiteX2" fmla="*/ 0 w 297654"/>
                <a:gd name="connsiteY2" fmla="*/ 1670298 h 1819124"/>
                <a:gd name="connsiteX3" fmla="*/ 0 w 297654"/>
                <a:gd name="connsiteY3" fmla="*/ 148827 h 1819124"/>
                <a:gd name="connsiteX4" fmla="*/ 148827 w 297654"/>
                <a:gd name="connsiteY4" fmla="*/ 0 h 1819124"/>
                <a:gd name="connsiteX5" fmla="*/ 148827 w 297654"/>
                <a:gd name="connsiteY5" fmla="*/ 0 h 1819124"/>
                <a:gd name="connsiteX6" fmla="*/ 297654 w 297654"/>
                <a:gd name="connsiteY6" fmla="*/ 148827 h 1819124"/>
                <a:gd name="connsiteX7" fmla="*/ 297654 w 297654"/>
                <a:gd name="connsiteY7" fmla="*/ 1670298 h 1819124"/>
                <a:gd name="connsiteX8" fmla="*/ 148827 w 297654"/>
                <a:gd name="connsiteY8" fmla="*/ 1819125 h 181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654" h="1819124">
                  <a:moveTo>
                    <a:pt x="148827" y="1819125"/>
                  </a:moveTo>
                  <a:lnTo>
                    <a:pt x="148827" y="1819125"/>
                  </a:lnTo>
                  <a:cubicBezTo>
                    <a:pt x="66588" y="1819125"/>
                    <a:pt x="0" y="1752442"/>
                    <a:pt x="0" y="1670298"/>
                  </a:cubicBezTo>
                  <a:lnTo>
                    <a:pt x="0" y="148827"/>
                  </a:lnTo>
                  <a:cubicBezTo>
                    <a:pt x="0" y="66588"/>
                    <a:pt x="66683" y="0"/>
                    <a:pt x="148827" y="0"/>
                  </a:cubicBezTo>
                  <a:lnTo>
                    <a:pt x="148827" y="0"/>
                  </a:lnTo>
                  <a:cubicBezTo>
                    <a:pt x="231067" y="0"/>
                    <a:pt x="297654" y="66683"/>
                    <a:pt x="297654" y="148827"/>
                  </a:cubicBezTo>
                  <a:lnTo>
                    <a:pt x="297654" y="1670298"/>
                  </a:lnTo>
                  <a:cubicBezTo>
                    <a:pt x="297749" y="1752442"/>
                    <a:pt x="231067" y="1819125"/>
                    <a:pt x="148827" y="1819125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D2B59FE-7736-49F7-82EA-DBBEFD94B43A}"/>
                </a:ext>
              </a:extLst>
            </p:cNvPr>
            <p:cNvSpPr/>
            <p:nvPr/>
          </p:nvSpPr>
          <p:spPr>
            <a:xfrm>
              <a:off x="7655696" y="3400638"/>
              <a:ext cx="1624008" cy="297654"/>
            </a:xfrm>
            <a:custGeom>
              <a:avLst/>
              <a:gdLst>
                <a:gd name="connsiteX0" fmla="*/ 1624009 w 1624008"/>
                <a:gd name="connsiteY0" fmla="*/ 148827 h 297654"/>
                <a:gd name="connsiteX1" fmla="*/ 1624009 w 1624008"/>
                <a:gd name="connsiteY1" fmla="*/ 148827 h 297654"/>
                <a:gd name="connsiteX2" fmla="*/ 1475182 w 1624008"/>
                <a:gd name="connsiteY2" fmla="*/ 297654 h 297654"/>
                <a:gd name="connsiteX3" fmla="*/ 148827 w 1624008"/>
                <a:gd name="connsiteY3" fmla="*/ 297654 h 297654"/>
                <a:gd name="connsiteX4" fmla="*/ 0 w 1624008"/>
                <a:gd name="connsiteY4" fmla="*/ 148827 h 297654"/>
                <a:gd name="connsiteX5" fmla="*/ 0 w 1624008"/>
                <a:gd name="connsiteY5" fmla="*/ 148827 h 297654"/>
                <a:gd name="connsiteX6" fmla="*/ 148827 w 1624008"/>
                <a:gd name="connsiteY6" fmla="*/ 0 h 297654"/>
                <a:gd name="connsiteX7" fmla="*/ 1475182 w 1624008"/>
                <a:gd name="connsiteY7" fmla="*/ 0 h 297654"/>
                <a:gd name="connsiteX8" fmla="*/ 1624009 w 1624008"/>
                <a:gd name="connsiteY8" fmla="*/ 148827 h 29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4008" h="297654">
                  <a:moveTo>
                    <a:pt x="1624009" y="148827"/>
                  </a:moveTo>
                  <a:lnTo>
                    <a:pt x="1624009" y="148827"/>
                  </a:lnTo>
                  <a:cubicBezTo>
                    <a:pt x="1624009" y="231066"/>
                    <a:pt x="1557326" y="297654"/>
                    <a:pt x="1475182" y="297654"/>
                  </a:cubicBezTo>
                  <a:lnTo>
                    <a:pt x="148827" y="297654"/>
                  </a:lnTo>
                  <a:cubicBezTo>
                    <a:pt x="66588" y="297654"/>
                    <a:pt x="0" y="230971"/>
                    <a:pt x="0" y="148827"/>
                  </a:cubicBezTo>
                  <a:lnTo>
                    <a:pt x="0" y="148827"/>
                  </a:lnTo>
                  <a:cubicBezTo>
                    <a:pt x="0" y="66588"/>
                    <a:pt x="66683" y="0"/>
                    <a:pt x="148827" y="0"/>
                  </a:cubicBezTo>
                  <a:lnTo>
                    <a:pt x="1475182" y="0"/>
                  </a:lnTo>
                  <a:cubicBezTo>
                    <a:pt x="1557326" y="0"/>
                    <a:pt x="1624009" y="66683"/>
                    <a:pt x="1624009" y="148827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26F242F-FE80-412A-A4D9-594EE844DE2F}"/>
                </a:ext>
              </a:extLst>
            </p:cNvPr>
            <p:cNvSpPr/>
            <p:nvPr/>
          </p:nvSpPr>
          <p:spPr>
            <a:xfrm>
              <a:off x="4926345" y="3384467"/>
              <a:ext cx="5826169" cy="2835796"/>
            </a:xfrm>
            <a:custGeom>
              <a:avLst/>
              <a:gdLst>
                <a:gd name="connsiteX0" fmla="*/ 4967829 w 5826169"/>
                <a:gd name="connsiteY0" fmla="*/ 425 h 2835796"/>
                <a:gd name="connsiteX1" fmla="*/ 5655526 w 5826169"/>
                <a:gd name="connsiteY1" fmla="*/ 24518 h 2835796"/>
                <a:gd name="connsiteX2" fmla="*/ 5814408 w 5826169"/>
                <a:gd name="connsiteY2" fmla="*/ 217358 h 2835796"/>
                <a:gd name="connsiteX3" fmla="*/ 5826170 w 5826169"/>
                <a:gd name="connsiteY3" fmla="*/ 2831271 h 2835796"/>
                <a:gd name="connsiteX4" fmla="*/ 130899 w 5826169"/>
                <a:gd name="connsiteY4" fmla="*/ 2834117 h 2835796"/>
                <a:gd name="connsiteX5" fmla="*/ 0 w 5826169"/>
                <a:gd name="connsiteY5" fmla="*/ 1239039 h 2835796"/>
                <a:gd name="connsiteX6" fmla="*/ 1160074 w 5826169"/>
                <a:gd name="connsiteY6" fmla="*/ 1242454 h 2835796"/>
                <a:gd name="connsiteX7" fmla="*/ 1237096 w 5826169"/>
                <a:gd name="connsiteY7" fmla="*/ 1166949 h 2835796"/>
                <a:gd name="connsiteX8" fmla="*/ 1405368 w 5826169"/>
                <a:gd name="connsiteY8" fmla="*/ 1006265 h 2835796"/>
                <a:gd name="connsiteX9" fmla="*/ 1627518 w 5826169"/>
                <a:gd name="connsiteY9" fmla="*/ 1156041 h 2835796"/>
                <a:gd name="connsiteX10" fmla="*/ 1704351 w 5826169"/>
                <a:gd name="connsiteY10" fmla="*/ 1242454 h 2835796"/>
                <a:gd name="connsiteX11" fmla="*/ 4962043 w 5826169"/>
                <a:gd name="connsiteY11" fmla="*/ 1230691 h 2835796"/>
                <a:gd name="connsiteX12" fmla="*/ 5053767 w 5826169"/>
                <a:gd name="connsiteY12" fmla="*/ 1138682 h 2835796"/>
                <a:gd name="connsiteX13" fmla="*/ 4967829 w 5826169"/>
                <a:gd name="connsiteY13" fmla="*/ 425 h 28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6169" h="2835796">
                  <a:moveTo>
                    <a:pt x="4967829" y="425"/>
                  </a:moveTo>
                  <a:cubicBezTo>
                    <a:pt x="5129841" y="-1282"/>
                    <a:pt x="5590361" y="1279"/>
                    <a:pt x="5655526" y="24518"/>
                  </a:cubicBezTo>
                  <a:cubicBezTo>
                    <a:pt x="5746871" y="57053"/>
                    <a:pt x="5803405" y="116053"/>
                    <a:pt x="5814408" y="217358"/>
                  </a:cubicBezTo>
                  <a:cubicBezTo>
                    <a:pt x="5828731" y="349491"/>
                    <a:pt x="5824747" y="2409357"/>
                    <a:pt x="5826170" y="2831271"/>
                  </a:cubicBezTo>
                  <a:cubicBezTo>
                    <a:pt x="5027493" y="2837816"/>
                    <a:pt x="653739" y="2835824"/>
                    <a:pt x="130899" y="2834117"/>
                  </a:cubicBezTo>
                  <a:cubicBezTo>
                    <a:pt x="121699" y="2718394"/>
                    <a:pt x="16979" y="1408544"/>
                    <a:pt x="0" y="1239039"/>
                  </a:cubicBezTo>
                  <a:cubicBezTo>
                    <a:pt x="210388" y="1237142"/>
                    <a:pt x="1108188" y="1240651"/>
                    <a:pt x="1160074" y="1242454"/>
                  </a:cubicBezTo>
                  <a:cubicBezTo>
                    <a:pt x="1202474" y="1243971"/>
                    <a:pt x="1222868" y="1207357"/>
                    <a:pt x="1237096" y="1166949"/>
                  </a:cubicBezTo>
                  <a:cubicBezTo>
                    <a:pt x="1264224" y="1089358"/>
                    <a:pt x="1316110" y="1023813"/>
                    <a:pt x="1405368" y="1006265"/>
                  </a:cubicBezTo>
                  <a:cubicBezTo>
                    <a:pt x="1519099" y="1000669"/>
                    <a:pt x="1599441" y="1044017"/>
                    <a:pt x="1627518" y="1156041"/>
                  </a:cubicBezTo>
                  <a:cubicBezTo>
                    <a:pt x="1639849" y="1204986"/>
                    <a:pt x="1652180" y="1242643"/>
                    <a:pt x="1704351" y="1242454"/>
                  </a:cubicBezTo>
                  <a:cubicBezTo>
                    <a:pt x="2061479" y="1241031"/>
                    <a:pt x="4854857" y="1232684"/>
                    <a:pt x="4962043" y="1230691"/>
                  </a:cubicBezTo>
                  <a:cubicBezTo>
                    <a:pt x="5030623" y="1229459"/>
                    <a:pt x="5059174" y="1208116"/>
                    <a:pt x="5053767" y="1138682"/>
                  </a:cubicBezTo>
                  <a:cubicBezTo>
                    <a:pt x="5025880" y="784400"/>
                    <a:pt x="5003589" y="444061"/>
                    <a:pt x="4967829" y="42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6164996-2666-4665-98E4-EB9A2069E295}"/>
                </a:ext>
              </a:extLst>
            </p:cNvPr>
            <p:cNvSpPr/>
            <p:nvPr/>
          </p:nvSpPr>
          <p:spPr>
            <a:xfrm>
              <a:off x="4965141" y="4760666"/>
              <a:ext cx="5793634" cy="1459530"/>
            </a:xfrm>
            <a:custGeom>
              <a:avLst/>
              <a:gdLst>
                <a:gd name="connsiteX0" fmla="*/ 5793635 w 5793634"/>
                <a:gd name="connsiteY0" fmla="*/ 1455547 h 1459530"/>
                <a:gd name="connsiteX1" fmla="*/ 5792876 w 5793634"/>
                <a:gd name="connsiteY1" fmla="*/ 295567 h 1459530"/>
                <a:gd name="connsiteX2" fmla="*/ 5054052 w 5793634"/>
                <a:gd name="connsiteY2" fmla="*/ 17169 h 1459530"/>
                <a:gd name="connsiteX3" fmla="*/ 3934102 w 5793634"/>
                <a:gd name="connsiteY3" fmla="*/ 1137119 h 1459530"/>
                <a:gd name="connsiteX4" fmla="*/ 3940267 w 5793634"/>
                <a:gd name="connsiteY4" fmla="*/ 1253790 h 1459530"/>
                <a:gd name="connsiteX5" fmla="*/ 1785641 w 5793634"/>
                <a:gd name="connsiteY5" fmla="*/ 1253790 h 1459530"/>
                <a:gd name="connsiteX6" fmla="*/ 1805371 w 5793634"/>
                <a:gd name="connsiteY6" fmla="*/ 1050706 h 1459530"/>
                <a:gd name="connsiteX7" fmla="*/ 754665 w 5793634"/>
                <a:gd name="connsiteY7" fmla="*/ 0 h 1459530"/>
                <a:gd name="connsiteX8" fmla="*/ 0 w 5793634"/>
                <a:gd name="connsiteY8" fmla="*/ 319755 h 1459530"/>
                <a:gd name="connsiteX9" fmla="*/ 92009 w 5793634"/>
                <a:gd name="connsiteY9" fmla="*/ 1458107 h 1459530"/>
                <a:gd name="connsiteX10" fmla="*/ 1628656 w 5793634"/>
                <a:gd name="connsiteY10" fmla="*/ 1459530 h 1459530"/>
                <a:gd name="connsiteX11" fmla="*/ 4314470 w 5793634"/>
                <a:gd name="connsiteY11" fmla="*/ 1459246 h 1459530"/>
                <a:gd name="connsiteX12" fmla="*/ 5793635 w 5793634"/>
                <a:gd name="connsiteY12" fmla="*/ 1455547 h 145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3634" h="1459530">
                  <a:moveTo>
                    <a:pt x="5793635" y="1455547"/>
                  </a:moveTo>
                  <a:cubicBezTo>
                    <a:pt x="5792971" y="1275228"/>
                    <a:pt x="5793350" y="795831"/>
                    <a:pt x="5792876" y="295567"/>
                  </a:cubicBezTo>
                  <a:cubicBezTo>
                    <a:pt x="5595673" y="122268"/>
                    <a:pt x="5337194" y="17169"/>
                    <a:pt x="5054052" y="17169"/>
                  </a:cubicBezTo>
                  <a:cubicBezTo>
                    <a:pt x="4435504" y="17169"/>
                    <a:pt x="3934102" y="518571"/>
                    <a:pt x="3934102" y="1137119"/>
                  </a:cubicBezTo>
                  <a:cubicBezTo>
                    <a:pt x="3934102" y="1176578"/>
                    <a:pt x="3936284" y="1215469"/>
                    <a:pt x="3940267" y="1253790"/>
                  </a:cubicBezTo>
                  <a:lnTo>
                    <a:pt x="1785641" y="1253790"/>
                  </a:lnTo>
                  <a:cubicBezTo>
                    <a:pt x="1798542" y="1188056"/>
                    <a:pt x="1805371" y="1120235"/>
                    <a:pt x="1805371" y="1050706"/>
                  </a:cubicBezTo>
                  <a:cubicBezTo>
                    <a:pt x="1805371" y="470479"/>
                    <a:pt x="1334986" y="0"/>
                    <a:pt x="754665" y="0"/>
                  </a:cubicBezTo>
                  <a:cubicBezTo>
                    <a:pt x="458528" y="0"/>
                    <a:pt x="191038" y="122552"/>
                    <a:pt x="0" y="319755"/>
                  </a:cubicBezTo>
                  <a:cubicBezTo>
                    <a:pt x="36804" y="767185"/>
                    <a:pt x="85843" y="1380516"/>
                    <a:pt x="92009" y="1458107"/>
                  </a:cubicBezTo>
                  <a:cubicBezTo>
                    <a:pt x="266637" y="1458676"/>
                    <a:pt x="871241" y="1459246"/>
                    <a:pt x="1628656" y="1459530"/>
                  </a:cubicBezTo>
                  <a:lnTo>
                    <a:pt x="4314470" y="1459246"/>
                  </a:lnTo>
                  <a:cubicBezTo>
                    <a:pt x="4995148" y="1458676"/>
                    <a:pt x="5554601" y="1457443"/>
                    <a:pt x="5793635" y="145554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78CB372-A068-4241-A0D4-40D574A6BB24}"/>
                </a:ext>
              </a:extLst>
            </p:cNvPr>
            <p:cNvSpPr/>
            <p:nvPr/>
          </p:nvSpPr>
          <p:spPr>
            <a:xfrm>
              <a:off x="4724978" y="4897237"/>
              <a:ext cx="1977677" cy="1960883"/>
            </a:xfrm>
            <a:custGeom>
              <a:avLst/>
              <a:gdLst>
                <a:gd name="connsiteX0" fmla="*/ 1944134 w 1977677"/>
                <a:gd name="connsiteY0" fmla="*/ 979680 h 1960883"/>
                <a:gd name="connsiteX1" fmla="*/ 1975721 w 1977677"/>
                <a:gd name="connsiteY1" fmla="*/ 892698 h 1960883"/>
                <a:gd name="connsiteX2" fmla="*/ 1944703 w 1977677"/>
                <a:gd name="connsiteY2" fmla="*/ 822790 h 1960883"/>
                <a:gd name="connsiteX3" fmla="*/ 1888739 w 1977677"/>
                <a:gd name="connsiteY3" fmla="*/ 683164 h 1960883"/>
                <a:gd name="connsiteX4" fmla="*/ 1890826 w 1977677"/>
                <a:gd name="connsiteY4" fmla="*/ 563267 h 1960883"/>
                <a:gd name="connsiteX5" fmla="*/ 1851745 w 1977677"/>
                <a:gd name="connsiteY5" fmla="*/ 523334 h 1960883"/>
                <a:gd name="connsiteX6" fmla="*/ 1762487 w 1977677"/>
                <a:gd name="connsiteY6" fmla="*/ 395090 h 1960883"/>
                <a:gd name="connsiteX7" fmla="*/ 1745888 w 1977677"/>
                <a:gd name="connsiteY7" fmla="*/ 324044 h 1960883"/>
                <a:gd name="connsiteX8" fmla="*/ 1666115 w 1977677"/>
                <a:gd name="connsiteY8" fmla="*/ 272348 h 1960883"/>
                <a:gd name="connsiteX9" fmla="*/ 1539294 w 1977677"/>
                <a:gd name="connsiteY9" fmla="*/ 170474 h 1960883"/>
                <a:gd name="connsiteX10" fmla="*/ 1467204 w 1977677"/>
                <a:gd name="connsiteY10" fmla="*/ 96962 h 1960883"/>
                <a:gd name="connsiteX11" fmla="*/ 1401944 w 1977677"/>
                <a:gd name="connsiteY11" fmla="*/ 105214 h 1960883"/>
                <a:gd name="connsiteX12" fmla="*/ 1349489 w 1977677"/>
                <a:gd name="connsiteY12" fmla="*/ 112233 h 1960883"/>
                <a:gd name="connsiteX13" fmla="*/ 1255678 w 1977677"/>
                <a:gd name="connsiteY13" fmla="*/ 57786 h 1960883"/>
                <a:gd name="connsiteX14" fmla="*/ 1166325 w 1977677"/>
                <a:gd name="connsiteY14" fmla="*/ 5711 h 1960883"/>
                <a:gd name="connsiteX15" fmla="*/ 1095658 w 1977677"/>
                <a:gd name="connsiteY15" fmla="*/ 41661 h 1960883"/>
                <a:gd name="connsiteX16" fmla="*/ 1055155 w 1977677"/>
                <a:gd name="connsiteY16" fmla="*/ 52380 h 1960883"/>
                <a:gd name="connsiteX17" fmla="*/ 992551 w 1977677"/>
                <a:gd name="connsiteY17" fmla="*/ 55510 h 1960883"/>
                <a:gd name="connsiteX18" fmla="*/ 934310 w 1977677"/>
                <a:gd name="connsiteY18" fmla="*/ 36065 h 1960883"/>
                <a:gd name="connsiteX19" fmla="*/ 860134 w 1977677"/>
                <a:gd name="connsiteY19" fmla="*/ 1727 h 1960883"/>
                <a:gd name="connsiteX20" fmla="*/ 781689 w 1977677"/>
                <a:gd name="connsiteY20" fmla="*/ 36065 h 1960883"/>
                <a:gd name="connsiteX21" fmla="*/ 713204 w 1977677"/>
                <a:gd name="connsiteY21" fmla="*/ 96013 h 1960883"/>
                <a:gd name="connsiteX22" fmla="*/ 634095 w 1977677"/>
                <a:gd name="connsiteY22" fmla="*/ 111949 h 1960883"/>
                <a:gd name="connsiteX23" fmla="*/ 565894 w 1977677"/>
                <a:gd name="connsiteY23" fmla="*/ 95349 h 1960883"/>
                <a:gd name="connsiteX24" fmla="*/ 495038 w 1977677"/>
                <a:gd name="connsiteY24" fmla="*/ 183184 h 1960883"/>
                <a:gd name="connsiteX25" fmla="*/ 375995 w 1977677"/>
                <a:gd name="connsiteY25" fmla="*/ 277660 h 1960883"/>
                <a:gd name="connsiteX26" fmla="*/ 282847 w 1977677"/>
                <a:gd name="connsiteY26" fmla="*/ 302132 h 1960883"/>
                <a:gd name="connsiteX27" fmla="*/ 261316 w 1977677"/>
                <a:gd name="connsiteY27" fmla="*/ 399074 h 1960883"/>
                <a:gd name="connsiteX28" fmla="*/ 162572 w 1977677"/>
                <a:gd name="connsiteY28" fmla="*/ 517073 h 1960883"/>
                <a:gd name="connsiteX29" fmla="*/ 88016 w 1977677"/>
                <a:gd name="connsiteY29" fmla="*/ 572469 h 1960883"/>
                <a:gd name="connsiteX30" fmla="*/ 90956 w 1977677"/>
                <a:gd name="connsiteY30" fmla="*/ 658407 h 1960883"/>
                <a:gd name="connsiteX31" fmla="*/ 78530 w 1977677"/>
                <a:gd name="connsiteY31" fmla="*/ 809321 h 1960883"/>
                <a:gd name="connsiteX32" fmla="*/ 5682 w 1977677"/>
                <a:gd name="connsiteY32" fmla="*/ 906452 h 1960883"/>
                <a:gd name="connsiteX33" fmla="*/ 35656 w 1977677"/>
                <a:gd name="connsiteY33" fmla="*/ 972187 h 1960883"/>
                <a:gd name="connsiteX34" fmla="*/ 71037 w 1977677"/>
                <a:gd name="connsiteY34" fmla="*/ 1064859 h 1960883"/>
                <a:gd name="connsiteX35" fmla="*/ 45331 w 1977677"/>
                <a:gd name="connsiteY35" fmla="*/ 1128317 h 1960883"/>
                <a:gd name="connsiteX36" fmla="*/ 28542 w 1977677"/>
                <a:gd name="connsiteY36" fmla="*/ 1219378 h 1960883"/>
                <a:gd name="connsiteX37" fmla="*/ 70657 w 1977677"/>
                <a:gd name="connsiteY37" fmla="*/ 1283215 h 1960883"/>
                <a:gd name="connsiteX38" fmla="*/ 149008 w 1977677"/>
                <a:gd name="connsiteY38" fmla="*/ 1411743 h 1960883"/>
                <a:gd name="connsiteX39" fmla="*/ 166745 w 1977677"/>
                <a:gd name="connsiteY39" fmla="*/ 1530407 h 1960883"/>
                <a:gd name="connsiteX40" fmla="*/ 211896 w 1977677"/>
                <a:gd name="connsiteY40" fmla="*/ 1563321 h 1960883"/>
                <a:gd name="connsiteX41" fmla="*/ 321074 w 1977677"/>
                <a:gd name="connsiteY41" fmla="*/ 1675060 h 1960883"/>
                <a:gd name="connsiteX42" fmla="*/ 349151 w 1977677"/>
                <a:gd name="connsiteY42" fmla="*/ 1742407 h 1960883"/>
                <a:gd name="connsiteX43" fmla="*/ 436322 w 1977677"/>
                <a:gd name="connsiteY43" fmla="*/ 1780254 h 1960883"/>
                <a:gd name="connsiteX44" fmla="*/ 578225 w 1977677"/>
                <a:gd name="connsiteY44" fmla="*/ 1859742 h 1960883"/>
                <a:gd name="connsiteX45" fmla="*/ 661413 w 1977677"/>
                <a:gd name="connsiteY45" fmla="*/ 1920355 h 1960883"/>
                <a:gd name="connsiteX46" fmla="*/ 724491 w 1977677"/>
                <a:gd name="connsiteY46" fmla="*/ 1901384 h 1960883"/>
                <a:gd name="connsiteX47" fmla="*/ 775049 w 1977677"/>
                <a:gd name="connsiteY47" fmla="*/ 1885827 h 1960883"/>
                <a:gd name="connsiteX48" fmla="*/ 876543 w 1977677"/>
                <a:gd name="connsiteY48" fmla="*/ 1924054 h 1960883"/>
                <a:gd name="connsiteX49" fmla="*/ 926722 w 1977677"/>
                <a:gd name="connsiteY49" fmla="*/ 1959815 h 1960883"/>
                <a:gd name="connsiteX50" fmla="*/ 1005641 w 1977677"/>
                <a:gd name="connsiteY50" fmla="*/ 1960289 h 1960883"/>
                <a:gd name="connsiteX51" fmla="*/ 1038745 w 1977677"/>
                <a:gd name="connsiteY51" fmla="*/ 1935816 h 1960883"/>
                <a:gd name="connsiteX52" fmla="*/ 1042350 w 1977677"/>
                <a:gd name="connsiteY52" fmla="*/ 1899866 h 1960883"/>
                <a:gd name="connsiteX53" fmla="*/ 1114819 w 1977677"/>
                <a:gd name="connsiteY53" fmla="*/ 1887820 h 1960883"/>
                <a:gd name="connsiteX54" fmla="*/ 1195445 w 1977677"/>
                <a:gd name="connsiteY54" fmla="*/ 1885164 h 1960883"/>
                <a:gd name="connsiteX55" fmla="*/ 1259947 w 1977677"/>
                <a:gd name="connsiteY55" fmla="*/ 1912861 h 1960883"/>
                <a:gd name="connsiteX56" fmla="*/ 1344367 w 1977677"/>
                <a:gd name="connsiteY56" fmla="*/ 1837926 h 1960883"/>
                <a:gd name="connsiteX57" fmla="*/ 1477448 w 1977677"/>
                <a:gd name="connsiteY57" fmla="*/ 1764413 h 1960883"/>
                <a:gd name="connsiteX58" fmla="*/ 1573347 w 1977677"/>
                <a:gd name="connsiteY58" fmla="*/ 1755592 h 1960883"/>
                <a:gd name="connsiteX59" fmla="*/ 1610625 w 1977677"/>
                <a:gd name="connsiteY59" fmla="*/ 1663488 h 1960883"/>
                <a:gd name="connsiteX60" fmla="*/ 1727486 w 1977677"/>
                <a:gd name="connsiteY60" fmla="*/ 1563416 h 1960883"/>
                <a:gd name="connsiteX61" fmla="*/ 1810199 w 1977677"/>
                <a:gd name="connsiteY61" fmla="*/ 1521016 h 1960883"/>
                <a:gd name="connsiteX62" fmla="*/ 1821487 w 1977677"/>
                <a:gd name="connsiteY62" fmla="*/ 1435742 h 1960883"/>
                <a:gd name="connsiteX63" fmla="*/ 1858670 w 1977677"/>
                <a:gd name="connsiteY63" fmla="*/ 1289001 h 1960883"/>
                <a:gd name="connsiteX64" fmla="*/ 1946600 w 1977677"/>
                <a:gd name="connsiteY64" fmla="*/ 1205244 h 1960883"/>
                <a:gd name="connsiteX65" fmla="*/ 1927914 w 1977677"/>
                <a:gd name="connsiteY65" fmla="*/ 1135431 h 1960883"/>
                <a:gd name="connsiteX66" fmla="*/ 1908279 w 1977677"/>
                <a:gd name="connsiteY66" fmla="*/ 1038205 h 1960883"/>
                <a:gd name="connsiteX67" fmla="*/ 1944134 w 1977677"/>
                <a:gd name="connsiteY67" fmla="*/ 979680 h 196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977677" h="1960883">
                  <a:moveTo>
                    <a:pt x="1944134" y="979680"/>
                  </a:moveTo>
                  <a:cubicBezTo>
                    <a:pt x="1987293" y="980059"/>
                    <a:pt x="1976954" y="946860"/>
                    <a:pt x="1975721" y="892698"/>
                  </a:cubicBezTo>
                  <a:cubicBezTo>
                    <a:pt x="1969650" y="858930"/>
                    <a:pt x="1985206" y="818237"/>
                    <a:pt x="1944703" y="822790"/>
                  </a:cubicBezTo>
                  <a:cubicBezTo>
                    <a:pt x="1900785" y="830948"/>
                    <a:pt x="1863507" y="701092"/>
                    <a:pt x="1888739" y="683164"/>
                  </a:cubicBezTo>
                  <a:cubicBezTo>
                    <a:pt x="1938443" y="650724"/>
                    <a:pt x="1918713" y="624165"/>
                    <a:pt x="1890826" y="563267"/>
                  </a:cubicBezTo>
                  <a:cubicBezTo>
                    <a:pt x="1883711" y="547617"/>
                    <a:pt x="1866543" y="516884"/>
                    <a:pt x="1851745" y="523334"/>
                  </a:cubicBezTo>
                  <a:cubicBezTo>
                    <a:pt x="1791133" y="549798"/>
                    <a:pt x="1732798" y="415484"/>
                    <a:pt x="1762487" y="395090"/>
                  </a:cubicBezTo>
                  <a:cubicBezTo>
                    <a:pt x="1778612" y="382285"/>
                    <a:pt x="1778233" y="365495"/>
                    <a:pt x="1745888" y="324044"/>
                  </a:cubicBezTo>
                  <a:cubicBezTo>
                    <a:pt x="1709937" y="286291"/>
                    <a:pt x="1695709" y="243227"/>
                    <a:pt x="1666115" y="272348"/>
                  </a:cubicBezTo>
                  <a:cubicBezTo>
                    <a:pt x="1628932" y="299287"/>
                    <a:pt x="1505905" y="214202"/>
                    <a:pt x="1539294" y="170474"/>
                  </a:cubicBezTo>
                  <a:cubicBezTo>
                    <a:pt x="1559498" y="121434"/>
                    <a:pt x="1527911" y="129971"/>
                    <a:pt x="1467204" y="96962"/>
                  </a:cubicBezTo>
                  <a:cubicBezTo>
                    <a:pt x="1450320" y="87855"/>
                    <a:pt x="1417216" y="68505"/>
                    <a:pt x="1401944" y="105214"/>
                  </a:cubicBezTo>
                  <a:cubicBezTo>
                    <a:pt x="1389708" y="134714"/>
                    <a:pt x="1370927" y="118778"/>
                    <a:pt x="1349489" y="112233"/>
                  </a:cubicBezTo>
                  <a:cubicBezTo>
                    <a:pt x="1282522" y="92788"/>
                    <a:pt x="1257006" y="107490"/>
                    <a:pt x="1255678" y="57786"/>
                  </a:cubicBezTo>
                  <a:cubicBezTo>
                    <a:pt x="1252168" y="-5292"/>
                    <a:pt x="1224376" y="22406"/>
                    <a:pt x="1166325" y="5711"/>
                  </a:cubicBezTo>
                  <a:cubicBezTo>
                    <a:pt x="1119182" y="-5102"/>
                    <a:pt x="1104005" y="-265"/>
                    <a:pt x="1095658" y="41661"/>
                  </a:cubicBezTo>
                  <a:cubicBezTo>
                    <a:pt x="1094615" y="57407"/>
                    <a:pt x="1086837" y="53708"/>
                    <a:pt x="1055155" y="52380"/>
                  </a:cubicBezTo>
                  <a:cubicBezTo>
                    <a:pt x="1031157" y="51526"/>
                    <a:pt x="992551" y="55510"/>
                    <a:pt x="992551" y="55510"/>
                  </a:cubicBezTo>
                  <a:cubicBezTo>
                    <a:pt x="956980" y="58545"/>
                    <a:pt x="937156" y="57597"/>
                    <a:pt x="934310" y="36065"/>
                  </a:cubicBezTo>
                  <a:cubicBezTo>
                    <a:pt x="930231" y="5237"/>
                    <a:pt x="928998" y="-4343"/>
                    <a:pt x="860134" y="1727"/>
                  </a:cubicBezTo>
                  <a:cubicBezTo>
                    <a:pt x="820484" y="9980"/>
                    <a:pt x="773341" y="-75"/>
                    <a:pt x="781689" y="36065"/>
                  </a:cubicBezTo>
                  <a:cubicBezTo>
                    <a:pt x="793641" y="87381"/>
                    <a:pt x="766796" y="77991"/>
                    <a:pt x="713204" y="96013"/>
                  </a:cubicBezTo>
                  <a:cubicBezTo>
                    <a:pt x="661887" y="109198"/>
                    <a:pt x="636940" y="122667"/>
                    <a:pt x="634095" y="111949"/>
                  </a:cubicBezTo>
                  <a:cubicBezTo>
                    <a:pt x="621858" y="64806"/>
                    <a:pt x="599378" y="82069"/>
                    <a:pt x="565894" y="95349"/>
                  </a:cubicBezTo>
                  <a:cubicBezTo>
                    <a:pt x="494753" y="123047"/>
                    <a:pt x="465917" y="113466"/>
                    <a:pt x="495038" y="183184"/>
                  </a:cubicBezTo>
                  <a:cubicBezTo>
                    <a:pt x="509645" y="218281"/>
                    <a:pt x="397906" y="297769"/>
                    <a:pt x="375995" y="277660"/>
                  </a:cubicBezTo>
                  <a:cubicBezTo>
                    <a:pt x="324014" y="229853"/>
                    <a:pt x="320031" y="267890"/>
                    <a:pt x="282847" y="302132"/>
                  </a:cubicBezTo>
                  <a:cubicBezTo>
                    <a:pt x="243767" y="340643"/>
                    <a:pt x="223848" y="349844"/>
                    <a:pt x="261316" y="399074"/>
                  </a:cubicBezTo>
                  <a:cubicBezTo>
                    <a:pt x="276967" y="419658"/>
                    <a:pt x="189036" y="530922"/>
                    <a:pt x="162572" y="517073"/>
                  </a:cubicBezTo>
                  <a:cubicBezTo>
                    <a:pt x="117421" y="499809"/>
                    <a:pt x="112204" y="517168"/>
                    <a:pt x="88016" y="572469"/>
                  </a:cubicBezTo>
                  <a:cubicBezTo>
                    <a:pt x="63638" y="632037"/>
                    <a:pt x="57662" y="639056"/>
                    <a:pt x="90956" y="658407"/>
                  </a:cubicBezTo>
                  <a:cubicBezTo>
                    <a:pt x="134305" y="672540"/>
                    <a:pt x="107840" y="805811"/>
                    <a:pt x="78530" y="809321"/>
                  </a:cubicBezTo>
                  <a:cubicBezTo>
                    <a:pt x="-15945" y="820703"/>
                    <a:pt x="19341" y="839484"/>
                    <a:pt x="5682" y="906452"/>
                  </a:cubicBezTo>
                  <a:cubicBezTo>
                    <a:pt x="-3330" y="966590"/>
                    <a:pt x="-6744" y="958717"/>
                    <a:pt x="35656" y="972187"/>
                  </a:cubicBezTo>
                  <a:cubicBezTo>
                    <a:pt x="81091" y="982146"/>
                    <a:pt x="73503" y="1012215"/>
                    <a:pt x="71037" y="1064859"/>
                  </a:cubicBezTo>
                  <a:cubicBezTo>
                    <a:pt x="69993" y="1093601"/>
                    <a:pt x="86972" y="1121677"/>
                    <a:pt x="45331" y="1128317"/>
                  </a:cubicBezTo>
                  <a:cubicBezTo>
                    <a:pt x="2741" y="1135147"/>
                    <a:pt x="18392" y="1166069"/>
                    <a:pt x="28542" y="1219378"/>
                  </a:cubicBezTo>
                  <a:cubicBezTo>
                    <a:pt x="40114" y="1251629"/>
                    <a:pt x="31482" y="1294313"/>
                    <a:pt x="70657" y="1283215"/>
                  </a:cubicBezTo>
                  <a:cubicBezTo>
                    <a:pt x="112583" y="1267944"/>
                    <a:pt x="170919" y="1389832"/>
                    <a:pt x="149008" y="1411743"/>
                  </a:cubicBezTo>
                  <a:cubicBezTo>
                    <a:pt x="105279" y="1451962"/>
                    <a:pt x="129183" y="1474917"/>
                    <a:pt x="166745" y="1530407"/>
                  </a:cubicBezTo>
                  <a:cubicBezTo>
                    <a:pt x="176420" y="1544635"/>
                    <a:pt x="198332" y="1572143"/>
                    <a:pt x="211896" y="1563321"/>
                  </a:cubicBezTo>
                  <a:cubicBezTo>
                    <a:pt x="267386" y="1527182"/>
                    <a:pt x="347064" y="1650114"/>
                    <a:pt x="321074" y="1675060"/>
                  </a:cubicBezTo>
                  <a:cubicBezTo>
                    <a:pt x="307320" y="1690427"/>
                    <a:pt x="310450" y="1706837"/>
                    <a:pt x="349151" y="1742407"/>
                  </a:cubicBezTo>
                  <a:cubicBezTo>
                    <a:pt x="390792" y="1773710"/>
                    <a:pt x="412040" y="1813833"/>
                    <a:pt x="436322" y="1780254"/>
                  </a:cubicBezTo>
                  <a:cubicBezTo>
                    <a:pt x="468573" y="1747530"/>
                    <a:pt x="603931" y="1811177"/>
                    <a:pt x="578225" y="1859742"/>
                  </a:cubicBezTo>
                  <a:cubicBezTo>
                    <a:pt x="566463" y="1911438"/>
                    <a:pt x="596153" y="1897874"/>
                    <a:pt x="661413" y="1920355"/>
                  </a:cubicBezTo>
                  <a:cubicBezTo>
                    <a:pt x="679530" y="1926615"/>
                    <a:pt x="715480" y="1940180"/>
                    <a:pt x="724491" y="1901384"/>
                  </a:cubicBezTo>
                  <a:cubicBezTo>
                    <a:pt x="731700" y="1870272"/>
                    <a:pt x="752853" y="1882887"/>
                    <a:pt x="775049" y="1885827"/>
                  </a:cubicBezTo>
                  <a:cubicBezTo>
                    <a:pt x="844293" y="1893890"/>
                    <a:pt x="881855" y="1874540"/>
                    <a:pt x="876543" y="1924054"/>
                  </a:cubicBezTo>
                  <a:cubicBezTo>
                    <a:pt x="872560" y="1961332"/>
                    <a:pt x="885555" y="1956305"/>
                    <a:pt x="926722" y="1959815"/>
                  </a:cubicBezTo>
                  <a:cubicBezTo>
                    <a:pt x="939906" y="1960573"/>
                    <a:pt x="997104" y="1961522"/>
                    <a:pt x="1005641" y="1960289"/>
                  </a:cubicBezTo>
                  <a:cubicBezTo>
                    <a:pt x="1021102" y="1960858"/>
                    <a:pt x="1037797" y="1955641"/>
                    <a:pt x="1038745" y="1935816"/>
                  </a:cubicBezTo>
                  <a:cubicBezTo>
                    <a:pt x="1039694" y="1914284"/>
                    <a:pt x="1035805" y="1906032"/>
                    <a:pt x="1042350" y="1899866"/>
                  </a:cubicBezTo>
                  <a:cubicBezTo>
                    <a:pt x="1051076" y="1894270"/>
                    <a:pt x="1083706" y="1892752"/>
                    <a:pt x="1114819" y="1887820"/>
                  </a:cubicBezTo>
                  <a:cubicBezTo>
                    <a:pt x="1167558" y="1883267"/>
                    <a:pt x="1194497" y="1874160"/>
                    <a:pt x="1195445" y="1885164"/>
                  </a:cubicBezTo>
                  <a:cubicBezTo>
                    <a:pt x="1199714" y="1933730"/>
                    <a:pt x="1224755" y="1920450"/>
                    <a:pt x="1259947" y="1912861"/>
                  </a:cubicBezTo>
                  <a:cubicBezTo>
                    <a:pt x="1334692" y="1897305"/>
                    <a:pt x="1361536" y="1911438"/>
                    <a:pt x="1344367" y="1837926"/>
                  </a:cubicBezTo>
                  <a:cubicBezTo>
                    <a:pt x="1335736" y="1800933"/>
                    <a:pt x="1459141" y="1740890"/>
                    <a:pt x="1477448" y="1764413"/>
                  </a:cubicBezTo>
                  <a:cubicBezTo>
                    <a:pt x="1520797" y="1820093"/>
                    <a:pt x="1531041" y="1783289"/>
                    <a:pt x="1573347" y="1755592"/>
                  </a:cubicBezTo>
                  <a:cubicBezTo>
                    <a:pt x="1618308" y="1724100"/>
                    <a:pt x="1639365" y="1718219"/>
                    <a:pt x="1610625" y="1663488"/>
                  </a:cubicBezTo>
                  <a:cubicBezTo>
                    <a:pt x="1598578" y="1640628"/>
                    <a:pt x="1703677" y="1545394"/>
                    <a:pt x="1727486" y="1563416"/>
                  </a:cubicBezTo>
                  <a:cubicBezTo>
                    <a:pt x="1769127" y="1587984"/>
                    <a:pt x="1777190" y="1571668"/>
                    <a:pt x="1810199" y="1521016"/>
                  </a:cubicBezTo>
                  <a:cubicBezTo>
                    <a:pt x="1844157" y="1466285"/>
                    <a:pt x="1851081" y="1460309"/>
                    <a:pt x="1821487" y="1435742"/>
                  </a:cubicBezTo>
                  <a:cubicBezTo>
                    <a:pt x="1781078" y="1414589"/>
                    <a:pt x="1829265" y="1287579"/>
                    <a:pt x="1858670" y="1289001"/>
                  </a:cubicBezTo>
                  <a:cubicBezTo>
                    <a:pt x="1953809" y="1293460"/>
                    <a:pt x="1922033" y="1269082"/>
                    <a:pt x="1946600" y="1205244"/>
                  </a:cubicBezTo>
                  <a:cubicBezTo>
                    <a:pt x="1965381" y="1147383"/>
                    <a:pt x="1967563" y="1155731"/>
                    <a:pt x="1927914" y="1135431"/>
                  </a:cubicBezTo>
                  <a:cubicBezTo>
                    <a:pt x="1884755" y="1118073"/>
                    <a:pt x="1897181" y="1089711"/>
                    <a:pt x="1908279" y="1038205"/>
                  </a:cubicBezTo>
                  <a:cubicBezTo>
                    <a:pt x="1914160" y="1009844"/>
                    <a:pt x="1902018" y="979301"/>
                    <a:pt x="1944134" y="979680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4F36D1F-5DC1-4780-BECD-631E657AD282}"/>
                </a:ext>
              </a:extLst>
            </p:cNvPr>
            <p:cNvSpPr/>
            <p:nvPr/>
          </p:nvSpPr>
          <p:spPr>
            <a:xfrm>
              <a:off x="5263459" y="5440299"/>
              <a:ext cx="900750" cy="874467"/>
            </a:xfrm>
            <a:custGeom>
              <a:avLst/>
              <a:gdLst>
                <a:gd name="connsiteX0" fmla="*/ 447715 w 900750"/>
                <a:gd name="connsiteY0" fmla="*/ 874467 h 874467"/>
                <a:gd name="connsiteX1" fmla="*/ 0 w 900750"/>
                <a:gd name="connsiteY1" fmla="*/ 437946 h 874467"/>
                <a:gd name="connsiteX2" fmla="*/ 446956 w 900750"/>
                <a:gd name="connsiteY2" fmla="*/ 1 h 874467"/>
                <a:gd name="connsiteX3" fmla="*/ 900741 w 900750"/>
                <a:gd name="connsiteY3" fmla="*/ 440887 h 874467"/>
                <a:gd name="connsiteX4" fmla="*/ 447715 w 900750"/>
                <a:gd name="connsiteY4" fmla="*/ 874467 h 87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750" h="874467">
                  <a:moveTo>
                    <a:pt x="447715" y="874467"/>
                  </a:moveTo>
                  <a:cubicBezTo>
                    <a:pt x="197298" y="874372"/>
                    <a:pt x="-190" y="681817"/>
                    <a:pt x="0" y="437946"/>
                  </a:cubicBezTo>
                  <a:cubicBezTo>
                    <a:pt x="190" y="193789"/>
                    <a:pt x="197393" y="570"/>
                    <a:pt x="446956" y="1"/>
                  </a:cubicBezTo>
                  <a:cubicBezTo>
                    <a:pt x="697562" y="-568"/>
                    <a:pt x="902353" y="198438"/>
                    <a:pt x="900741" y="440887"/>
                  </a:cubicBezTo>
                  <a:cubicBezTo>
                    <a:pt x="899129" y="680205"/>
                    <a:pt x="696044" y="874562"/>
                    <a:pt x="447715" y="874467"/>
                  </a:cubicBezTo>
                  <a:close/>
                </a:path>
              </a:pathLst>
            </a:custGeom>
            <a:solidFill>
              <a:srgbClr val="B5B4C1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2157A61-32D9-4F66-B2A9-E7732702FD33}"/>
                </a:ext>
              </a:extLst>
            </p:cNvPr>
            <p:cNvSpPr/>
            <p:nvPr/>
          </p:nvSpPr>
          <p:spPr>
            <a:xfrm>
              <a:off x="9020002" y="4897237"/>
              <a:ext cx="1977678" cy="1960883"/>
            </a:xfrm>
            <a:custGeom>
              <a:avLst/>
              <a:gdLst>
                <a:gd name="connsiteX0" fmla="*/ 1944134 w 1977678"/>
                <a:gd name="connsiteY0" fmla="*/ 979680 h 1960883"/>
                <a:gd name="connsiteX1" fmla="*/ 1975721 w 1977678"/>
                <a:gd name="connsiteY1" fmla="*/ 892698 h 1960883"/>
                <a:gd name="connsiteX2" fmla="*/ 1944704 w 1977678"/>
                <a:gd name="connsiteY2" fmla="*/ 822790 h 1960883"/>
                <a:gd name="connsiteX3" fmla="*/ 1888739 w 1977678"/>
                <a:gd name="connsiteY3" fmla="*/ 683164 h 1960883"/>
                <a:gd name="connsiteX4" fmla="*/ 1890826 w 1977678"/>
                <a:gd name="connsiteY4" fmla="*/ 563267 h 1960883"/>
                <a:gd name="connsiteX5" fmla="*/ 1851745 w 1977678"/>
                <a:gd name="connsiteY5" fmla="*/ 523334 h 1960883"/>
                <a:gd name="connsiteX6" fmla="*/ 1762487 w 1977678"/>
                <a:gd name="connsiteY6" fmla="*/ 395090 h 1960883"/>
                <a:gd name="connsiteX7" fmla="*/ 1745888 w 1977678"/>
                <a:gd name="connsiteY7" fmla="*/ 324044 h 1960883"/>
                <a:gd name="connsiteX8" fmla="*/ 1666115 w 1977678"/>
                <a:gd name="connsiteY8" fmla="*/ 272348 h 1960883"/>
                <a:gd name="connsiteX9" fmla="*/ 1539294 w 1977678"/>
                <a:gd name="connsiteY9" fmla="*/ 170474 h 1960883"/>
                <a:gd name="connsiteX10" fmla="*/ 1467204 w 1977678"/>
                <a:gd name="connsiteY10" fmla="*/ 96962 h 1960883"/>
                <a:gd name="connsiteX11" fmla="*/ 1401944 w 1977678"/>
                <a:gd name="connsiteY11" fmla="*/ 105214 h 1960883"/>
                <a:gd name="connsiteX12" fmla="*/ 1349490 w 1977678"/>
                <a:gd name="connsiteY12" fmla="*/ 112233 h 1960883"/>
                <a:gd name="connsiteX13" fmla="*/ 1255678 w 1977678"/>
                <a:gd name="connsiteY13" fmla="*/ 57786 h 1960883"/>
                <a:gd name="connsiteX14" fmla="*/ 1166325 w 1977678"/>
                <a:gd name="connsiteY14" fmla="*/ 5711 h 1960883"/>
                <a:gd name="connsiteX15" fmla="*/ 1095658 w 1977678"/>
                <a:gd name="connsiteY15" fmla="*/ 41661 h 1960883"/>
                <a:gd name="connsiteX16" fmla="*/ 1055155 w 1977678"/>
                <a:gd name="connsiteY16" fmla="*/ 52380 h 1960883"/>
                <a:gd name="connsiteX17" fmla="*/ 992551 w 1977678"/>
                <a:gd name="connsiteY17" fmla="*/ 55510 h 1960883"/>
                <a:gd name="connsiteX18" fmla="*/ 934310 w 1977678"/>
                <a:gd name="connsiteY18" fmla="*/ 36065 h 1960883"/>
                <a:gd name="connsiteX19" fmla="*/ 860134 w 1977678"/>
                <a:gd name="connsiteY19" fmla="*/ 1727 h 1960883"/>
                <a:gd name="connsiteX20" fmla="*/ 781689 w 1977678"/>
                <a:gd name="connsiteY20" fmla="*/ 36065 h 1960883"/>
                <a:gd name="connsiteX21" fmla="*/ 713204 w 1977678"/>
                <a:gd name="connsiteY21" fmla="*/ 96013 h 1960883"/>
                <a:gd name="connsiteX22" fmla="*/ 634095 w 1977678"/>
                <a:gd name="connsiteY22" fmla="*/ 111949 h 1960883"/>
                <a:gd name="connsiteX23" fmla="*/ 565894 w 1977678"/>
                <a:gd name="connsiteY23" fmla="*/ 95349 h 1960883"/>
                <a:gd name="connsiteX24" fmla="*/ 495038 w 1977678"/>
                <a:gd name="connsiteY24" fmla="*/ 183184 h 1960883"/>
                <a:gd name="connsiteX25" fmla="*/ 375995 w 1977678"/>
                <a:gd name="connsiteY25" fmla="*/ 277660 h 1960883"/>
                <a:gd name="connsiteX26" fmla="*/ 282848 w 1977678"/>
                <a:gd name="connsiteY26" fmla="*/ 302132 h 1960883"/>
                <a:gd name="connsiteX27" fmla="*/ 261316 w 1977678"/>
                <a:gd name="connsiteY27" fmla="*/ 399074 h 1960883"/>
                <a:gd name="connsiteX28" fmla="*/ 162572 w 1977678"/>
                <a:gd name="connsiteY28" fmla="*/ 517073 h 1960883"/>
                <a:gd name="connsiteX29" fmla="*/ 88016 w 1977678"/>
                <a:gd name="connsiteY29" fmla="*/ 572469 h 1960883"/>
                <a:gd name="connsiteX30" fmla="*/ 90956 w 1977678"/>
                <a:gd name="connsiteY30" fmla="*/ 658407 h 1960883"/>
                <a:gd name="connsiteX31" fmla="*/ 78530 w 1977678"/>
                <a:gd name="connsiteY31" fmla="*/ 809321 h 1960883"/>
                <a:gd name="connsiteX32" fmla="*/ 5682 w 1977678"/>
                <a:gd name="connsiteY32" fmla="*/ 906452 h 1960883"/>
                <a:gd name="connsiteX33" fmla="*/ 35656 w 1977678"/>
                <a:gd name="connsiteY33" fmla="*/ 972187 h 1960883"/>
                <a:gd name="connsiteX34" fmla="*/ 71037 w 1977678"/>
                <a:gd name="connsiteY34" fmla="*/ 1064859 h 1960883"/>
                <a:gd name="connsiteX35" fmla="*/ 45331 w 1977678"/>
                <a:gd name="connsiteY35" fmla="*/ 1128317 h 1960883"/>
                <a:gd name="connsiteX36" fmla="*/ 28542 w 1977678"/>
                <a:gd name="connsiteY36" fmla="*/ 1219378 h 1960883"/>
                <a:gd name="connsiteX37" fmla="*/ 70658 w 1977678"/>
                <a:gd name="connsiteY37" fmla="*/ 1283215 h 1960883"/>
                <a:gd name="connsiteX38" fmla="*/ 149007 w 1977678"/>
                <a:gd name="connsiteY38" fmla="*/ 1411743 h 1960883"/>
                <a:gd name="connsiteX39" fmla="*/ 166746 w 1977678"/>
                <a:gd name="connsiteY39" fmla="*/ 1530407 h 1960883"/>
                <a:gd name="connsiteX40" fmla="*/ 211896 w 1977678"/>
                <a:gd name="connsiteY40" fmla="*/ 1563321 h 1960883"/>
                <a:gd name="connsiteX41" fmla="*/ 321074 w 1977678"/>
                <a:gd name="connsiteY41" fmla="*/ 1675060 h 1960883"/>
                <a:gd name="connsiteX42" fmla="*/ 349151 w 1977678"/>
                <a:gd name="connsiteY42" fmla="*/ 1742407 h 1960883"/>
                <a:gd name="connsiteX43" fmla="*/ 436323 w 1977678"/>
                <a:gd name="connsiteY43" fmla="*/ 1780254 h 1960883"/>
                <a:gd name="connsiteX44" fmla="*/ 578225 w 1977678"/>
                <a:gd name="connsiteY44" fmla="*/ 1859742 h 1960883"/>
                <a:gd name="connsiteX45" fmla="*/ 661413 w 1977678"/>
                <a:gd name="connsiteY45" fmla="*/ 1920355 h 1960883"/>
                <a:gd name="connsiteX46" fmla="*/ 724492 w 1977678"/>
                <a:gd name="connsiteY46" fmla="*/ 1901384 h 1960883"/>
                <a:gd name="connsiteX47" fmla="*/ 775049 w 1977678"/>
                <a:gd name="connsiteY47" fmla="*/ 1885827 h 1960883"/>
                <a:gd name="connsiteX48" fmla="*/ 876543 w 1977678"/>
                <a:gd name="connsiteY48" fmla="*/ 1924054 h 1960883"/>
                <a:gd name="connsiteX49" fmla="*/ 926722 w 1977678"/>
                <a:gd name="connsiteY49" fmla="*/ 1959815 h 1960883"/>
                <a:gd name="connsiteX50" fmla="*/ 1005641 w 1977678"/>
                <a:gd name="connsiteY50" fmla="*/ 1960289 h 1960883"/>
                <a:gd name="connsiteX51" fmla="*/ 1038745 w 1977678"/>
                <a:gd name="connsiteY51" fmla="*/ 1935816 h 1960883"/>
                <a:gd name="connsiteX52" fmla="*/ 1042350 w 1977678"/>
                <a:gd name="connsiteY52" fmla="*/ 1899866 h 1960883"/>
                <a:gd name="connsiteX53" fmla="*/ 1114819 w 1977678"/>
                <a:gd name="connsiteY53" fmla="*/ 1887820 h 1960883"/>
                <a:gd name="connsiteX54" fmla="*/ 1195445 w 1977678"/>
                <a:gd name="connsiteY54" fmla="*/ 1885164 h 1960883"/>
                <a:gd name="connsiteX55" fmla="*/ 1259947 w 1977678"/>
                <a:gd name="connsiteY55" fmla="*/ 1912861 h 1960883"/>
                <a:gd name="connsiteX56" fmla="*/ 1344367 w 1977678"/>
                <a:gd name="connsiteY56" fmla="*/ 1837926 h 1960883"/>
                <a:gd name="connsiteX57" fmla="*/ 1477449 w 1977678"/>
                <a:gd name="connsiteY57" fmla="*/ 1764413 h 1960883"/>
                <a:gd name="connsiteX58" fmla="*/ 1573347 w 1977678"/>
                <a:gd name="connsiteY58" fmla="*/ 1755592 h 1960883"/>
                <a:gd name="connsiteX59" fmla="*/ 1610625 w 1977678"/>
                <a:gd name="connsiteY59" fmla="*/ 1663488 h 1960883"/>
                <a:gd name="connsiteX60" fmla="*/ 1727486 w 1977678"/>
                <a:gd name="connsiteY60" fmla="*/ 1563416 h 1960883"/>
                <a:gd name="connsiteX61" fmla="*/ 1810199 w 1977678"/>
                <a:gd name="connsiteY61" fmla="*/ 1521016 h 1960883"/>
                <a:gd name="connsiteX62" fmla="*/ 1821487 w 1977678"/>
                <a:gd name="connsiteY62" fmla="*/ 1435742 h 1960883"/>
                <a:gd name="connsiteX63" fmla="*/ 1858670 w 1977678"/>
                <a:gd name="connsiteY63" fmla="*/ 1289001 h 1960883"/>
                <a:gd name="connsiteX64" fmla="*/ 1946600 w 1977678"/>
                <a:gd name="connsiteY64" fmla="*/ 1205244 h 1960883"/>
                <a:gd name="connsiteX65" fmla="*/ 1927914 w 1977678"/>
                <a:gd name="connsiteY65" fmla="*/ 1135431 h 1960883"/>
                <a:gd name="connsiteX66" fmla="*/ 1908278 w 1977678"/>
                <a:gd name="connsiteY66" fmla="*/ 1038205 h 1960883"/>
                <a:gd name="connsiteX67" fmla="*/ 1944134 w 1977678"/>
                <a:gd name="connsiteY67" fmla="*/ 979680 h 196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977678" h="1960883">
                  <a:moveTo>
                    <a:pt x="1944134" y="979680"/>
                  </a:moveTo>
                  <a:cubicBezTo>
                    <a:pt x="1987293" y="980059"/>
                    <a:pt x="1976954" y="946860"/>
                    <a:pt x="1975721" y="892698"/>
                  </a:cubicBezTo>
                  <a:cubicBezTo>
                    <a:pt x="1969650" y="858930"/>
                    <a:pt x="1985207" y="818237"/>
                    <a:pt x="1944704" y="822790"/>
                  </a:cubicBezTo>
                  <a:cubicBezTo>
                    <a:pt x="1900786" y="830948"/>
                    <a:pt x="1863507" y="701092"/>
                    <a:pt x="1888739" y="683164"/>
                  </a:cubicBezTo>
                  <a:cubicBezTo>
                    <a:pt x="1938443" y="650724"/>
                    <a:pt x="1918713" y="624165"/>
                    <a:pt x="1890826" y="563267"/>
                  </a:cubicBezTo>
                  <a:cubicBezTo>
                    <a:pt x="1883711" y="547617"/>
                    <a:pt x="1866543" y="516884"/>
                    <a:pt x="1851745" y="523334"/>
                  </a:cubicBezTo>
                  <a:cubicBezTo>
                    <a:pt x="1791134" y="549798"/>
                    <a:pt x="1732798" y="415484"/>
                    <a:pt x="1762487" y="395090"/>
                  </a:cubicBezTo>
                  <a:cubicBezTo>
                    <a:pt x="1778613" y="382285"/>
                    <a:pt x="1778233" y="365495"/>
                    <a:pt x="1745888" y="324044"/>
                  </a:cubicBezTo>
                  <a:cubicBezTo>
                    <a:pt x="1709938" y="286291"/>
                    <a:pt x="1695710" y="243227"/>
                    <a:pt x="1666115" y="272348"/>
                  </a:cubicBezTo>
                  <a:cubicBezTo>
                    <a:pt x="1628932" y="299287"/>
                    <a:pt x="1505905" y="214202"/>
                    <a:pt x="1539294" y="170474"/>
                  </a:cubicBezTo>
                  <a:cubicBezTo>
                    <a:pt x="1559498" y="121434"/>
                    <a:pt x="1527912" y="129971"/>
                    <a:pt x="1467204" y="96962"/>
                  </a:cubicBezTo>
                  <a:cubicBezTo>
                    <a:pt x="1450320" y="87855"/>
                    <a:pt x="1417216" y="68505"/>
                    <a:pt x="1401944" y="105214"/>
                  </a:cubicBezTo>
                  <a:cubicBezTo>
                    <a:pt x="1389708" y="134714"/>
                    <a:pt x="1370927" y="118778"/>
                    <a:pt x="1349490" y="112233"/>
                  </a:cubicBezTo>
                  <a:cubicBezTo>
                    <a:pt x="1282522" y="92788"/>
                    <a:pt x="1257006" y="107490"/>
                    <a:pt x="1255678" y="57786"/>
                  </a:cubicBezTo>
                  <a:cubicBezTo>
                    <a:pt x="1252169" y="-5292"/>
                    <a:pt x="1224376" y="22406"/>
                    <a:pt x="1166325" y="5711"/>
                  </a:cubicBezTo>
                  <a:cubicBezTo>
                    <a:pt x="1119182" y="-5102"/>
                    <a:pt x="1104006" y="-265"/>
                    <a:pt x="1095658" y="41661"/>
                  </a:cubicBezTo>
                  <a:cubicBezTo>
                    <a:pt x="1094615" y="57407"/>
                    <a:pt x="1086837" y="53708"/>
                    <a:pt x="1055155" y="52380"/>
                  </a:cubicBezTo>
                  <a:cubicBezTo>
                    <a:pt x="1031157" y="51526"/>
                    <a:pt x="992551" y="55510"/>
                    <a:pt x="992551" y="55510"/>
                  </a:cubicBezTo>
                  <a:cubicBezTo>
                    <a:pt x="956981" y="58545"/>
                    <a:pt x="937156" y="57597"/>
                    <a:pt x="934310" y="36065"/>
                  </a:cubicBezTo>
                  <a:cubicBezTo>
                    <a:pt x="930232" y="5237"/>
                    <a:pt x="928998" y="-4343"/>
                    <a:pt x="860134" y="1727"/>
                  </a:cubicBezTo>
                  <a:cubicBezTo>
                    <a:pt x="820485" y="9980"/>
                    <a:pt x="773341" y="-75"/>
                    <a:pt x="781689" y="36065"/>
                  </a:cubicBezTo>
                  <a:cubicBezTo>
                    <a:pt x="793640" y="87381"/>
                    <a:pt x="766796" y="77991"/>
                    <a:pt x="713204" y="96013"/>
                  </a:cubicBezTo>
                  <a:cubicBezTo>
                    <a:pt x="661887" y="109198"/>
                    <a:pt x="636940" y="122667"/>
                    <a:pt x="634095" y="111949"/>
                  </a:cubicBezTo>
                  <a:cubicBezTo>
                    <a:pt x="621859" y="64806"/>
                    <a:pt x="599378" y="82069"/>
                    <a:pt x="565894" y="95349"/>
                  </a:cubicBezTo>
                  <a:cubicBezTo>
                    <a:pt x="494753" y="123047"/>
                    <a:pt x="465917" y="113466"/>
                    <a:pt x="495038" y="183184"/>
                  </a:cubicBezTo>
                  <a:cubicBezTo>
                    <a:pt x="509645" y="218281"/>
                    <a:pt x="397907" y="297769"/>
                    <a:pt x="375995" y="277660"/>
                  </a:cubicBezTo>
                  <a:cubicBezTo>
                    <a:pt x="324014" y="229853"/>
                    <a:pt x="320031" y="267890"/>
                    <a:pt x="282848" y="302132"/>
                  </a:cubicBezTo>
                  <a:cubicBezTo>
                    <a:pt x="243768" y="340643"/>
                    <a:pt x="223848" y="349844"/>
                    <a:pt x="261316" y="399074"/>
                  </a:cubicBezTo>
                  <a:cubicBezTo>
                    <a:pt x="276967" y="419658"/>
                    <a:pt x="189036" y="530922"/>
                    <a:pt x="162572" y="517073"/>
                  </a:cubicBezTo>
                  <a:cubicBezTo>
                    <a:pt x="117421" y="499809"/>
                    <a:pt x="112204" y="517168"/>
                    <a:pt x="88016" y="572469"/>
                  </a:cubicBezTo>
                  <a:cubicBezTo>
                    <a:pt x="63638" y="632037"/>
                    <a:pt x="57663" y="639056"/>
                    <a:pt x="90956" y="658407"/>
                  </a:cubicBezTo>
                  <a:cubicBezTo>
                    <a:pt x="134305" y="672540"/>
                    <a:pt x="107841" y="805811"/>
                    <a:pt x="78530" y="809321"/>
                  </a:cubicBezTo>
                  <a:cubicBezTo>
                    <a:pt x="-15945" y="820703"/>
                    <a:pt x="19341" y="839484"/>
                    <a:pt x="5682" y="906452"/>
                  </a:cubicBezTo>
                  <a:cubicBezTo>
                    <a:pt x="-3330" y="966590"/>
                    <a:pt x="-6744" y="958717"/>
                    <a:pt x="35656" y="972187"/>
                  </a:cubicBezTo>
                  <a:cubicBezTo>
                    <a:pt x="81091" y="982146"/>
                    <a:pt x="73503" y="1012215"/>
                    <a:pt x="71037" y="1064859"/>
                  </a:cubicBezTo>
                  <a:cubicBezTo>
                    <a:pt x="69994" y="1093601"/>
                    <a:pt x="86972" y="1121677"/>
                    <a:pt x="45331" y="1128317"/>
                  </a:cubicBezTo>
                  <a:cubicBezTo>
                    <a:pt x="2741" y="1135147"/>
                    <a:pt x="18393" y="1166069"/>
                    <a:pt x="28542" y="1219378"/>
                  </a:cubicBezTo>
                  <a:cubicBezTo>
                    <a:pt x="40114" y="1251629"/>
                    <a:pt x="31483" y="1294313"/>
                    <a:pt x="70658" y="1283215"/>
                  </a:cubicBezTo>
                  <a:cubicBezTo>
                    <a:pt x="112583" y="1267944"/>
                    <a:pt x="170919" y="1389832"/>
                    <a:pt x="149007" y="1411743"/>
                  </a:cubicBezTo>
                  <a:cubicBezTo>
                    <a:pt x="105279" y="1451962"/>
                    <a:pt x="129183" y="1474917"/>
                    <a:pt x="166746" y="1530407"/>
                  </a:cubicBezTo>
                  <a:cubicBezTo>
                    <a:pt x="176420" y="1544635"/>
                    <a:pt x="198332" y="1572143"/>
                    <a:pt x="211896" y="1563321"/>
                  </a:cubicBezTo>
                  <a:cubicBezTo>
                    <a:pt x="267386" y="1527182"/>
                    <a:pt x="347064" y="1650114"/>
                    <a:pt x="321074" y="1675060"/>
                  </a:cubicBezTo>
                  <a:cubicBezTo>
                    <a:pt x="307320" y="1690427"/>
                    <a:pt x="310450" y="1706837"/>
                    <a:pt x="349151" y="1742407"/>
                  </a:cubicBezTo>
                  <a:cubicBezTo>
                    <a:pt x="390793" y="1773710"/>
                    <a:pt x="412040" y="1813833"/>
                    <a:pt x="436323" y="1780254"/>
                  </a:cubicBezTo>
                  <a:cubicBezTo>
                    <a:pt x="468573" y="1747530"/>
                    <a:pt x="603931" y="1811177"/>
                    <a:pt x="578225" y="1859742"/>
                  </a:cubicBezTo>
                  <a:cubicBezTo>
                    <a:pt x="566463" y="1911438"/>
                    <a:pt x="596153" y="1897874"/>
                    <a:pt x="661413" y="1920355"/>
                  </a:cubicBezTo>
                  <a:cubicBezTo>
                    <a:pt x="679531" y="1926615"/>
                    <a:pt x="715480" y="1940180"/>
                    <a:pt x="724492" y="1901384"/>
                  </a:cubicBezTo>
                  <a:cubicBezTo>
                    <a:pt x="731701" y="1870272"/>
                    <a:pt x="752853" y="1882887"/>
                    <a:pt x="775049" y="1885827"/>
                  </a:cubicBezTo>
                  <a:cubicBezTo>
                    <a:pt x="844293" y="1893890"/>
                    <a:pt x="881855" y="1874540"/>
                    <a:pt x="876543" y="1924054"/>
                  </a:cubicBezTo>
                  <a:cubicBezTo>
                    <a:pt x="872560" y="1961332"/>
                    <a:pt x="885555" y="1956305"/>
                    <a:pt x="926722" y="1959815"/>
                  </a:cubicBezTo>
                  <a:cubicBezTo>
                    <a:pt x="939906" y="1960573"/>
                    <a:pt x="997104" y="1961522"/>
                    <a:pt x="1005641" y="1960289"/>
                  </a:cubicBezTo>
                  <a:cubicBezTo>
                    <a:pt x="1021102" y="1960858"/>
                    <a:pt x="1037797" y="1955641"/>
                    <a:pt x="1038745" y="1935816"/>
                  </a:cubicBezTo>
                  <a:cubicBezTo>
                    <a:pt x="1039694" y="1914284"/>
                    <a:pt x="1035805" y="1906032"/>
                    <a:pt x="1042350" y="1899866"/>
                  </a:cubicBezTo>
                  <a:cubicBezTo>
                    <a:pt x="1051077" y="1894270"/>
                    <a:pt x="1083707" y="1892752"/>
                    <a:pt x="1114819" y="1887820"/>
                  </a:cubicBezTo>
                  <a:cubicBezTo>
                    <a:pt x="1167558" y="1883267"/>
                    <a:pt x="1194497" y="1874160"/>
                    <a:pt x="1195445" y="1885164"/>
                  </a:cubicBezTo>
                  <a:cubicBezTo>
                    <a:pt x="1199714" y="1933730"/>
                    <a:pt x="1224756" y="1920450"/>
                    <a:pt x="1259947" y="1912861"/>
                  </a:cubicBezTo>
                  <a:cubicBezTo>
                    <a:pt x="1334692" y="1897305"/>
                    <a:pt x="1361536" y="1911438"/>
                    <a:pt x="1344367" y="1837926"/>
                  </a:cubicBezTo>
                  <a:cubicBezTo>
                    <a:pt x="1335736" y="1800933"/>
                    <a:pt x="1459142" y="1740890"/>
                    <a:pt x="1477449" y="1764413"/>
                  </a:cubicBezTo>
                  <a:cubicBezTo>
                    <a:pt x="1520798" y="1820093"/>
                    <a:pt x="1531041" y="1783289"/>
                    <a:pt x="1573347" y="1755592"/>
                  </a:cubicBezTo>
                  <a:cubicBezTo>
                    <a:pt x="1618308" y="1724100"/>
                    <a:pt x="1639366" y="1718219"/>
                    <a:pt x="1610625" y="1663488"/>
                  </a:cubicBezTo>
                  <a:cubicBezTo>
                    <a:pt x="1598578" y="1640628"/>
                    <a:pt x="1703677" y="1545394"/>
                    <a:pt x="1727486" y="1563416"/>
                  </a:cubicBezTo>
                  <a:cubicBezTo>
                    <a:pt x="1769127" y="1587984"/>
                    <a:pt x="1777190" y="1571668"/>
                    <a:pt x="1810199" y="1521016"/>
                  </a:cubicBezTo>
                  <a:cubicBezTo>
                    <a:pt x="1844157" y="1466285"/>
                    <a:pt x="1851081" y="1460309"/>
                    <a:pt x="1821487" y="1435742"/>
                  </a:cubicBezTo>
                  <a:cubicBezTo>
                    <a:pt x="1781079" y="1414589"/>
                    <a:pt x="1829265" y="1287579"/>
                    <a:pt x="1858670" y="1289001"/>
                  </a:cubicBezTo>
                  <a:cubicBezTo>
                    <a:pt x="1953809" y="1293460"/>
                    <a:pt x="1922033" y="1269082"/>
                    <a:pt x="1946600" y="1205244"/>
                  </a:cubicBezTo>
                  <a:cubicBezTo>
                    <a:pt x="1965381" y="1147383"/>
                    <a:pt x="1967563" y="1155731"/>
                    <a:pt x="1927914" y="1135431"/>
                  </a:cubicBezTo>
                  <a:cubicBezTo>
                    <a:pt x="1884755" y="1118073"/>
                    <a:pt x="1897181" y="1089711"/>
                    <a:pt x="1908278" y="1038205"/>
                  </a:cubicBezTo>
                  <a:cubicBezTo>
                    <a:pt x="1914066" y="1009844"/>
                    <a:pt x="1902019" y="979301"/>
                    <a:pt x="1944134" y="979680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2D4E06C-6E3B-45F1-ACD8-6A3D91F54A90}"/>
                </a:ext>
              </a:extLst>
            </p:cNvPr>
            <p:cNvSpPr/>
            <p:nvPr/>
          </p:nvSpPr>
          <p:spPr>
            <a:xfrm>
              <a:off x="9254094" y="254021"/>
              <a:ext cx="732865" cy="4374833"/>
            </a:xfrm>
            <a:custGeom>
              <a:avLst/>
              <a:gdLst>
                <a:gd name="connsiteX0" fmla="*/ 731805 w 732865"/>
                <a:gd name="connsiteY0" fmla="*/ 4322248 h 4374833"/>
                <a:gd name="connsiteX1" fmla="*/ 693199 w 732865"/>
                <a:gd name="connsiteY1" fmla="*/ 4374797 h 4374833"/>
                <a:gd name="connsiteX2" fmla="*/ 317858 w 732865"/>
                <a:gd name="connsiteY2" fmla="*/ 4370339 h 4374833"/>
                <a:gd name="connsiteX3" fmla="*/ 0 w 732865"/>
                <a:gd name="connsiteY3" fmla="*/ 4648 h 4374833"/>
                <a:gd name="connsiteX4" fmla="*/ 400951 w 732865"/>
                <a:gd name="connsiteY4" fmla="*/ 0 h 4374833"/>
                <a:gd name="connsiteX5" fmla="*/ 731805 w 732865"/>
                <a:gd name="connsiteY5" fmla="*/ 4322248 h 437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2865" h="4374833">
                  <a:moveTo>
                    <a:pt x="731805" y="4322248"/>
                  </a:moveTo>
                  <a:cubicBezTo>
                    <a:pt x="733986" y="4350609"/>
                    <a:pt x="737022" y="4375935"/>
                    <a:pt x="693199" y="4374797"/>
                  </a:cubicBezTo>
                  <a:cubicBezTo>
                    <a:pt x="568180" y="4371477"/>
                    <a:pt x="442972" y="4371572"/>
                    <a:pt x="317858" y="4370339"/>
                  </a:cubicBezTo>
                  <a:cubicBezTo>
                    <a:pt x="257720" y="3491509"/>
                    <a:pt x="12047" y="90681"/>
                    <a:pt x="0" y="4648"/>
                  </a:cubicBezTo>
                  <a:cubicBezTo>
                    <a:pt x="161632" y="0"/>
                    <a:pt x="252313" y="3130"/>
                    <a:pt x="400951" y="0"/>
                  </a:cubicBezTo>
                  <a:cubicBezTo>
                    <a:pt x="430451" y="279347"/>
                    <a:pt x="719948" y="4170385"/>
                    <a:pt x="731805" y="4322248"/>
                  </a:cubicBezTo>
                  <a:close/>
                </a:path>
              </a:pathLst>
            </a:custGeom>
            <a:solidFill>
              <a:srgbClr val="425D78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03F7253-991C-4D0F-9143-ED55C4C360B0}"/>
                </a:ext>
              </a:extLst>
            </p:cNvPr>
            <p:cNvSpPr/>
            <p:nvPr/>
          </p:nvSpPr>
          <p:spPr>
            <a:xfrm>
              <a:off x="6107451" y="1116209"/>
              <a:ext cx="493877" cy="640083"/>
            </a:xfrm>
            <a:custGeom>
              <a:avLst/>
              <a:gdLst>
                <a:gd name="connsiteX0" fmla="*/ 481603 w 493877"/>
                <a:gd name="connsiteY0" fmla="*/ 35707 h 640083"/>
                <a:gd name="connsiteX1" fmla="*/ 466901 w 493877"/>
                <a:gd name="connsiteY1" fmla="*/ 103433 h 640083"/>
                <a:gd name="connsiteX2" fmla="*/ 361138 w 493877"/>
                <a:gd name="connsiteY2" fmla="*/ 77538 h 640083"/>
                <a:gd name="connsiteX3" fmla="*/ 260118 w 493877"/>
                <a:gd name="connsiteY3" fmla="*/ 136063 h 640083"/>
                <a:gd name="connsiteX4" fmla="*/ 239345 w 493877"/>
                <a:gd name="connsiteY4" fmla="*/ 215172 h 640083"/>
                <a:gd name="connsiteX5" fmla="*/ 261351 w 493877"/>
                <a:gd name="connsiteY5" fmla="*/ 253114 h 640083"/>
                <a:gd name="connsiteX6" fmla="*/ 303087 w 493877"/>
                <a:gd name="connsiteY6" fmla="*/ 332982 h 640083"/>
                <a:gd name="connsiteX7" fmla="*/ 247407 w 493877"/>
                <a:gd name="connsiteY7" fmla="*/ 585864 h 640083"/>
                <a:gd name="connsiteX8" fmla="*/ 174843 w 493877"/>
                <a:gd name="connsiteY8" fmla="*/ 638509 h 640083"/>
                <a:gd name="connsiteX9" fmla="*/ 18143 w 493877"/>
                <a:gd name="connsiteY9" fmla="*/ 443867 h 640083"/>
                <a:gd name="connsiteX10" fmla="*/ 51532 w 493877"/>
                <a:gd name="connsiteY10" fmla="*/ 297696 h 640083"/>
                <a:gd name="connsiteX11" fmla="*/ 137471 w 493877"/>
                <a:gd name="connsiteY11" fmla="*/ 228072 h 640083"/>
                <a:gd name="connsiteX12" fmla="*/ 168773 w 493877"/>
                <a:gd name="connsiteY12" fmla="*/ 203694 h 640083"/>
                <a:gd name="connsiteX13" fmla="*/ 191727 w 493877"/>
                <a:gd name="connsiteY13" fmla="*/ 111306 h 640083"/>
                <a:gd name="connsiteX14" fmla="*/ 362751 w 493877"/>
                <a:gd name="connsiteY14" fmla="*/ 5258 h 640083"/>
                <a:gd name="connsiteX15" fmla="*/ 481603 w 493877"/>
                <a:gd name="connsiteY15" fmla="*/ 35707 h 64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3877" h="640083">
                  <a:moveTo>
                    <a:pt x="481603" y="35707"/>
                  </a:moveTo>
                  <a:cubicBezTo>
                    <a:pt x="499436" y="63215"/>
                    <a:pt x="500479" y="87023"/>
                    <a:pt x="466901" y="103433"/>
                  </a:cubicBezTo>
                  <a:cubicBezTo>
                    <a:pt x="431615" y="94896"/>
                    <a:pt x="396139" y="87023"/>
                    <a:pt x="361138" y="77538"/>
                  </a:cubicBezTo>
                  <a:cubicBezTo>
                    <a:pt x="307260" y="63025"/>
                    <a:pt x="272734" y="79530"/>
                    <a:pt x="260118" y="136063"/>
                  </a:cubicBezTo>
                  <a:cubicBezTo>
                    <a:pt x="254237" y="162622"/>
                    <a:pt x="246649" y="188897"/>
                    <a:pt x="239345" y="215172"/>
                  </a:cubicBezTo>
                  <a:cubicBezTo>
                    <a:pt x="233654" y="235661"/>
                    <a:pt x="234697" y="247992"/>
                    <a:pt x="261351" y="253114"/>
                  </a:cubicBezTo>
                  <a:cubicBezTo>
                    <a:pt x="305364" y="261556"/>
                    <a:pt x="309727" y="298644"/>
                    <a:pt x="303087" y="332982"/>
                  </a:cubicBezTo>
                  <a:cubicBezTo>
                    <a:pt x="286772" y="417687"/>
                    <a:pt x="266568" y="501633"/>
                    <a:pt x="247407" y="585864"/>
                  </a:cubicBezTo>
                  <a:cubicBezTo>
                    <a:pt x="238681" y="624091"/>
                    <a:pt x="218381" y="646382"/>
                    <a:pt x="174843" y="638509"/>
                  </a:cubicBezTo>
                  <a:cubicBezTo>
                    <a:pt x="-17902" y="603792"/>
                    <a:pt x="-17143" y="625134"/>
                    <a:pt x="18143" y="443867"/>
                  </a:cubicBezTo>
                  <a:cubicBezTo>
                    <a:pt x="27724" y="394827"/>
                    <a:pt x="40909" y="346546"/>
                    <a:pt x="51532" y="297696"/>
                  </a:cubicBezTo>
                  <a:cubicBezTo>
                    <a:pt x="61682" y="251122"/>
                    <a:pt x="77902" y="213370"/>
                    <a:pt x="137471" y="228072"/>
                  </a:cubicBezTo>
                  <a:cubicBezTo>
                    <a:pt x="157770" y="233099"/>
                    <a:pt x="165073" y="222855"/>
                    <a:pt x="168773" y="203694"/>
                  </a:cubicBezTo>
                  <a:cubicBezTo>
                    <a:pt x="174748" y="172582"/>
                    <a:pt x="183286" y="141849"/>
                    <a:pt x="191727" y="111306"/>
                  </a:cubicBezTo>
                  <a:cubicBezTo>
                    <a:pt x="217243" y="18823"/>
                    <a:pt x="269318" y="-13902"/>
                    <a:pt x="362751" y="5258"/>
                  </a:cubicBezTo>
                  <a:cubicBezTo>
                    <a:pt x="402684" y="13511"/>
                    <a:pt x="442049" y="25462"/>
                    <a:pt x="481603" y="35707"/>
                  </a:cubicBezTo>
                  <a:close/>
                </a:path>
              </a:pathLst>
            </a:custGeom>
            <a:solidFill>
              <a:srgbClr val="0C0C0C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EDBA89D-CC38-468D-9080-11BC2F2B9ED9}"/>
                </a:ext>
              </a:extLst>
            </p:cNvPr>
            <p:cNvSpPr/>
            <p:nvPr/>
          </p:nvSpPr>
          <p:spPr>
            <a:xfrm>
              <a:off x="9655046" y="251024"/>
              <a:ext cx="124508" cy="248765"/>
            </a:xfrm>
            <a:custGeom>
              <a:avLst/>
              <a:gdLst>
                <a:gd name="connsiteX0" fmla="*/ 0 w 124508"/>
                <a:gd name="connsiteY0" fmla="*/ 2902 h 248765"/>
                <a:gd name="connsiteX1" fmla="*/ 73323 w 124508"/>
                <a:gd name="connsiteY1" fmla="*/ 720 h 248765"/>
                <a:gd name="connsiteX2" fmla="*/ 119422 w 124508"/>
                <a:gd name="connsiteY2" fmla="*/ 30505 h 248765"/>
                <a:gd name="connsiteX3" fmla="*/ 117809 w 124508"/>
                <a:gd name="connsiteY3" fmla="*/ 207314 h 248765"/>
                <a:gd name="connsiteX4" fmla="*/ 21057 w 124508"/>
                <a:gd name="connsiteY4" fmla="*/ 248765 h 248765"/>
                <a:gd name="connsiteX5" fmla="*/ 0 w 124508"/>
                <a:gd name="connsiteY5" fmla="*/ 2902 h 24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508" h="248765">
                  <a:moveTo>
                    <a:pt x="0" y="2902"/>
                  </a:moveTo>
                  <a:cubicBezTo>
                    <a:pt x="24947" y="-2789"/>
                    <a:pt x="39933" y="2902"/>
                    <a:pt x="73323" y="720"/>
                  </a:cubicBezTo>
                  <a:cubicBezTo>
                    <a:pt x="97700" y="-3074"/>
                    <a:pt x="118189" y="8309"/>
                    <a:pt x="119422" y="30505"/>
                  </a:cubicBezTo>
                  <a:cubicBezTo>
                    <a:pt x="122742" y="89504"/>
                    <a:pt x="129761" y="150686"/>
                    <a:pt x="117809" y="207314"/>
                  </a:cubicBezTo>
                  <a:cubicBezTo>
                    <a:pt x="107376" y="256638"/>
                    <a:pt x="57292" y="244402"/>
                    <a:pt x="21057" y="248765"/>
                  </a:cubicBezTo>
                  <a:cubicBezTo>
                    <a:pt x="17264" y="159033"/>
                    <a:pt x="8537" y="94152"/>
                    <a:pt x="0" y="290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0C693C7-1D5B-4869-B80E-5AE0E044E4A2}"/>
                </a:ext>
              </a:extLst>
            </p:cNvPr>
            <p:cNvSpPr/>
            <p:nvPr/>
          </p:nvSpPr>
          <p:spPr>
            <a:xfrm>
              <a:off x="9558483" y="5440299"/>
              <a:ext cx="900750" cy="874467"/>
            </a:xfrm>
            <a:custGeom>
              <a:avLst/>
              <a:gdLst>
                <a:gd name="connsiteX0" fmla="*/ 447714 w 900750"/>
                <a:gd name="connsiteY0" fmla="*/ 874467 h 874467"/>
                <a:gd name="connsiteX1" fmla="*/ 0 w 900750"/>
                <a:gd name="connsiteY1" fmla="*/ 437946 h 874467"/>
                <a:gd name="connsiteX2" fmla="*/ 446956 w 900750"/>
                <a:gd name="connsiteY2" fmla="*/ 1 h 874467"/>
                <a:gd name="connsiteX3" fmla="*/ 900741 w 900750"/>
                <a:gd name="connsiteY3" fmla="*/ 440887 h 874467"/>
                <a:gd name="connsiteX4" fmla="*/ 447714 w 900750"/>
                <a:gd name="connsiteY4" fmla="*/ 874467 h 87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750" h="874467">
                  <a:moveTo>
                    <a:pt x="447714" y="874467"/>
                  </a:moveTo>
                  <a:cubicBezTo>
                    <a:pt x="197298" y="874372"/>
                    <a:pt x="-190" y="681817"/>
                    <a:pt x="0" y="437946"/>
                  </a:cubicBezTo>
                  <a:cubicBezTo>
                    <a:pt x="189" y="193789"/>
                    <a:pt x="197393" y="570"/>
                    <a:pt x="446956" y="1"/>
                  </a:cubicBezTo>
                  <a:cubicBezTo>
                    <a:pt x="697562" y="-568"/>
                    <a:pt x="902353" y="198438"/>
                    <a:pt x="900741" y="440887"/>
                  </a:cubicBezTo>
                  <a:cubicBezTo>
                    <a:pt x="899128" y="680205"/>
                    <a:pt x="696044" y="874562"/>
                    <a:pt x="447714" y="874467"/>
                  </a:cubicBezTo>
                  <a:close/>
                </a:path>
              </a:pathLst>
            </a:custGeom>
            <a:solidFill>
              <a:srgbClr val="B5B4C1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9A3A456-24D1-4D21-9E08-AD5A1F15F667}"/>
                </a:ext>
              </a:extLst>
            </p:cNvPr>
            <p:cNvSpPr/>
            <p:nvPr/>
          </p:nvSpPr>
          <p:spPr>
            <a:xfrm>
              <a:off x="5928770" y="-120"/>
              <a:ext cx="3830425" cy="3262650"/>
            </a:xfrm>
            <a:custGeom>
              <a:avLst/>
              <a:gdLst>
                <a:gd name="connsiteX0" fmla="*/ 2216566 w 3830425"/>
                <a:gd name="connsiteY0" fmla="*/ 267516 h 3262650"/>
                <a:gd name="connsiteX1" fmla="*/ 1399677 w 3830425"/>
                <a:gd name="connsiteY1" fmla="*/ 333724 h 3262650"/>
                <a:gd name="connsiteX2" fmla="*/ 1105343 w 3830425"/>
                <a:gd name="connsiteY2" fmla="*/ 571810 h 3262650"/>
                <a:gd name="connsiteX3" fmla="*/ 235904 w 3830425"/>
                <a:gd name="connsiteY3" fmla="*/ 3262650 h 3262650"/>
                <a:gd name="connsiteX4" fmla="*/ 0 w 3830425"/>
                <a:gd name="connsiteY4" fmla="*/ 3219302 h 3262650"/>
                <a:gd name="connsiteX5" fmla="*/ 876933 w 3830425"/>
                <a:gd name="connsiteY5" fmla="*/ 434271 h 3262650"/>
                <a:gd name="connsiteX6" fmla="*/ 1348550 w 3830425"/>
                <a:gd name="connsiteY6" fmla="*/ 77711 h 3262650"/>
                <a:gd name="connsiteX7" fmla="*/ 2246541 w 3830425"/>
                <a:gd name="connsiteY7" fmla="*/ 2207 h 3262650"/>
                <a:gd name="connsiteX8" fmla="*/ 3375123 w 3830425"/>
                <a:gd name="connsiteY8" fmla="*/ 7804 h 3262650"/>
                <a:gd name="connsiteX9" fmla="*/ 3690705 w 3830425"/>
                <a:gd name="connsiteY9" fmla="*/ 110721 h 3262650"/>
                <a:gd name="connsiteX10" fmla="*/ 3830426 w 3830425"/>
                <a:gd name="connsiteY10" fmla="*/ 256323 h 3262650"/>
                <a:gd name="connsiteX11" fmla="*/ 2216566 w 3830425"/>
                <a:gd name="connsiteY11" fmla="*/ 267516 h 326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30425" h="3262650">
                  <a:moveTo>
                    <a:pt x="2216566" y="267516"/>
                  </a:moveTo>
                  <a:cubicBezTo>
                    <a:pt x="1942911" y="270267"/>
                    <a:pt x="1671056" y="298344"/>
                    <a:pt x="1399677" y="333724"/>
                  </a:cubicBezTo>
                  <a:cubicBezTo>
                    <a:pt x="1248004" y="353454"/>
                    <a:pt x="1158746" y="422034"/>
                    <a:pt x="1105343" y="571810"/>
                  </a:cubicBezTo>
                  <a:cubicBezTo>
                    <a:pt x="947694" y="1014118"/>
                    <a:pt x="285703" y="3092576"/>
                    <a:pt x="235904" y="3262650"/>
                  </a:cubicBezTo>
                  <a:cubicBezTo>
                    <a:pt x="154044" y="3244059"/>
                    <a:pt x="90017" y="3240549"/>
                    <a:pt x="0" y="3219302"/>
                  </a:cubicBezTo>
                  <a:cubicBezTo>
                    <a:pt x="74746" y="2957218"/>
                    <a:pt x="806455" y="649591"/>
                    <a:pt x="876933" y="434271"/>
                  </a:cubicBezTo>
                  <a:cubicBezTo>
                    <a:pt x="954144" y="198556"/>
                    <a:pt x="1123934" y="114610"/>
                    <a:pt x="1348550" y="77711"/>
                  </a:cubicBezTo>
                  <a:cubicBezTo>
                    <a:pt x="1646394" y="28766"/>
                    <a:pt x="1945661" y="7234"/>
                    <a:pt x="2246541" y="2207"/>
                  </a:cubicBezTo>
                  <a:cubicBezTo>
                    <a:pt x="2622735" y="-4053"/>
                    <a:pt x="2998929" y="4673"/>
                    <a:pt x="3375123" y="7804"/>
                  </a:cubicBezTo>
                  <a:cubicBezTo>
                    <a:pt x="3515128" y="9037"/>
                    <a:pt x="3607991" y="21273"/>
                    <a:pt x="3690705" y="110721"/>
                  </a:cubicBezTo>
                  <a:cubicBezTo>
                    <a:pt x="3721343" y="143920"/>
                    <a:pt x="3798365" y="224167"/>
                    <a:pt x="3830426" y="256323"/>
                  </a:cubicBezTo>
                  <a:cubicBezTo>
                    <a:pt x="3663387" y="255659"/>
                    <a:pt x="2558613" y="264006"/>
                    <a:pt x="2216566" y="267516"/>
                  </a:cubicBezTo>
                  <a:close/>
                </a:path>
              </a:pathLst>
            </a:custGeom>
            <a:solidFill>
              <a:srgbClr val="302F2F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7B9AE8-D92B-41BC-88BF-8D629CB99341}"/>
                </a:ext>
              </a:extLst>
            </p:cNvPr>
            <p:cNvSpPr/>
            <p:nvPr/>
          </p:nvSpPr>
          <p:spPr>
            <a:xfrm>
              <a:off x="4778656" y="5374376"/>
              <a:ext cx="76642" cy="119198"/>
            </a:xfrm>
            <a:custGeom>
              <a:avLst/>
              <a:gdLst>
                <a:gd name="connsiteX0" fmla="*/ 42210 w 76642"/>
                <a:gd name="connsiteY0" fmla="*/ 69054 h 119198"/>
                <a:gd name="connsiteX1" fmla="*/ 76643 w 76642"/>
                <a:gd name="connsiteY1" fmla="*/ 379 h 119198"/>
                <a:gd name="connsiteX2" fmla="*/ 74461 w 76642"/>
                <a:gd name="connsiteY2" fmla="*/ 0 h 119198"/>
                <a:gd name="connsiteX3" fmla="*/ 0 w 76642"/>
                <a:gd name="connsiteY3" fmla="*/ 117240 h 119198"/>
                <a:gd name="connsiteX4" fmla="*/ 42210 w 76642"/>
                <a:gd name="connsiteY4" fmla="*/ 69054 h 11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42" h="119198">
                  <a:moveTo>
                    <a:pt x="42210" y="69054"/>
                  </a:moveTo>
                  <a:cubicBezTo>
                    <a:pt x="55206" y="48471"/>
                    <a:pt x="64312" y="25421"/>
                    <a:pt x="76643" y="379"/>
                  </a:cubicBezTo>
                  <a:cubicBezTo>
                    <a:pt x="75884" y="284"/>
                    <a:pt x="75220" y="189"/>
                    <a:pt x="74461" y="0"/>
                  </a:cubicBezTo>
                  <a:lnTo>
                    <a:pt x="0" y="117240"/>
                  </a:lnTo>
                  <a:cubicBezTo>
                    <a:pt x="35381" y="128623"/>
                    <a:pt x="30543" y="87456"/>
                    <a:pt x="42210" y="69054"/>
                  </a:cubicBezTo>
                  <a:close/>
                </a:path>
              </a:pathLst>
            </a:custGeom>
            <a:noFill/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E48C145-29C7-4D12-97D4-868F9248B02A}"/>
                </a:ext>
              </a:extLst>
            </p:cNvPr>
            <p:cNvSpPr/>
            <p:nvPr/>
          </p:nvSpPr>
          <p:spPr>
            <a:xfrm>
              <a:off x="8918972" y="3295729"/>
              <a:ext cx="407875" cy="407875"/>
            </a:xfrm>
            <a:custGeom>
              <a:avLst/>
              <a:gdLst>
                <a:gd name="connsiteX0" fmla="*/ 407875 w 407875"/>
                <a:gd name="connsiteY0" fmla="*/ 203938 h 407875"/>
                <a:gd name="connsiteX1" fmla="*/ 203938 w 407875"/>
                <a:gd name="connsiteY1" fmla="*/ 407876 h 407875"/>
                <a:gd name="connsiteX2" fmla="*/ 0 w 407875"/>
                <a:gd name="connsiteY2" fmla="*/ 203938 h 407875"/>
                <a:gd name="connsiteX3" fmla="*/ 203938 w 407875"/>
                <a:gd name="connsiteY3" fmla="*/ 0 h 407875"/>
                <a:gd name="connsiteX4" fmla="*/ 407875 w 407875"/>
                <a:gd name="connsiteY4" fmla="*/ 203938 h 40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875" h="407875">
                  <a:moveTo>
                    <a:pt x="407875" y="203938"/>
                  </a:moveTo>
                  <a:cubicBezTo>
                    <a:pt x="407875" y="316570"/>
                    <a:pt x="316570" y="407876"/>
                    <a:pt x="203938" y="407876"/>
                  </a:cubicBezTo>
                  <a:cubicBezTo>
                    <a:pt x="91306" y="407876"/>
                    <a:pt x="0" y="316570"/>
                    <a:pt x="0" y="203938"/>
                  </a:cubicBezTo>
                  <a:cubicBezTo>
                    <a:pt x="0" y="91306"/>
                    <a:pt x="91306" y="0"/>
                    <a:pt x="203938" y="0"/>
                  </a:cubicBezTo>
                  <a:cubicBezTo>
                    <a:pt x="316570" y="0"/>
                    <a:pt x="407875" y="91306"/>
                    <a:pt x="407875" y="203938"/>
                  </a:cubicBezTo>
                  <a:close/>
                </a:path>
              </a:pathLst>
            </a:custGeom>
            <a:solidFill>
              <a:srgbClr val="423648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DF8FE38-6152-4DB7-9C95-7759AC7046A7}"/>
                </a:ext>
              </a:extLst>
            </p:cNvPr>
            <p:cNvSpPr/>
            <p:nvPr/>
          </p:nvSpPr>
          <p:spPr>
            <a:xfrm>
              <a:off x="6435922" y="2120536"/>
              <a:ext cx="783194" cy="414451"/>
            </a:xfrm>
            <a:custGeom>
              <a:avLst/>
              <a:gdLst>
                <a:gd name="connsiteX0" fmla="*/ 683655 w 783194"/>
                <a:gd name="connsiteY0" fmla="*/ 409430 h 414451"/>
                <a:gd name="connsiteX1" fmla="*/ 41583 w 783194"/>
                <a:gd name="connsiteY1" fmla="*/ 146777 h 414451"/>
                <a:gd name="connsiteX2" fmla="*/ 4969 w 783194"/>
                <a:gd name="connsiteY2" fmla="*/ 59511 h 414451"/>
                <a:gd name="connsiteX3" fmla="*/ 12273 w 783194"/>
                <a:gd name="connsiteY3" fmla="*/ 41583 h 414451"/>
                <a:gd name="connsiteX4" fmla="*/ 99539 w 783194"/>
                <a:gd name="connsiteY4" fmla="*/ 4969 h 414451"/>
                <a:gd name="connsiteX5" fmla="*/ 741611 w 783194"/>
                <a:gd name="connsiteY5" fmla="*/ 267622 h 414451"/>
                <a:gd name="connsiteX6" fmla="*/ 778225 w 783194"/>
                <a:gd name="connsiteY6" fmla="*/ 354888 h 414451"/>
                <a:gd name="connsiteX7" fmla="*/ 770921 w 783194"/>
                <a:gd name="connsiteY7" fmla="*/ 372816 h 414451"/>
                <a:gd name="connsiteX8" fmla="*/ 683655 w 783194"/>
                <a:gd name="connsiteY8" fmla="*/ 409430 h 41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194" h="414451">
                  <a:moveTo>
                    <a:pt x="683655" y="409430"/>
                  </a:moveTo>
                  <a:lnTo>
                    <a:pt x="41583" y="146777"/>
                  </a:lnTo>
                  <a:cubicBezTo>
                    <a:pt x="7435" y="132833"/>
                    <a:pt x="-8974" y="93753"/>
                    <a:pt x="4969" y="59511"/>
                  </a:cubicBezTo>
                  <a:lnTo>
                    <a:pt x="12273" y="41583"/>
                  </a:lnTo>
                  <a:cubicBezTo>
                    <a:pt x="26216" y="7435"/>
                    <a:pt x="65296" y="-8975"/>
                    <a:pt x="99539" y="4969"/>
                  </a:cubicBezTo>
                  <a:lnTo>
                    <a:pt x="741611" y="267622"/>
                  </a:lnTo>
                  <a:cubicBezTo>
                    <a:pt x="775759" y="281566"/>
                    <a:pt x="792169" y="320646"/>
                    <a:pt x="778225" y="354888"/>
                  </a:cubicBezTo>
                  <a:lnTo>
                    <a:pt x="770921" y="372816"/>
                  </a:lnTo>
                  <a:cubicBezTo>
                    <a:pt x="756883" y="407058"/>
                    <a:pt x="717898" y="423468"/>
                    <a:pt x="683655" y="409430"/>
                  </a:cubicBezTo>
                  <a:close/>
                </a:path>
              </a:pathLst>
            </a:custGeom>
            <a:solidFill>
              <a:srgbClr val="0C0C0C"/>
            </a:solidFill>
            <a:ln w="94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E01A7B2-B52E-447B-9922-6EAA34F42330}"/>
              </a:ext>
            </a:extLst>
          </p:cNvPr>
          <p:cNvGrpSpPr/>
          <p:nvPr/>
        </p:nvGrpSpPr>
        <p:grpSpPr>
          <a:xfrm>
            <a:off x="3180475" y="2765056"/>
            <a:ext cx="3072061" cy="1651928"/>
            <a:chOff x="4130161" y="697789"/>
            <a:chExt cx="7310734" cy="393117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D55AE56-8449-4197-9DD5-E2F956B97616}"/>
                </a:ext>
              </a:extLst>
            </p:cNvPr>
            <p:cNvGrpSpPr/>
            <p:nvPr/>
          </p:nvGrpSpPr>
          <p:grpSpPr>
            <a:xfrm>
              <a:off x="4130161" y="697789"/>
              <a:ext cx="7310734" cy="3931172"/>
              <a:chOff x="4130161" y="697789"/>
              <a:chExt cx="7310734" cy="3931172"/>
            </a:xfrm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07E4E16-F45E-4DF5-A688-3BB51EBB898C}"/>
                  </a:ext>
                </a:extLst>
              </p:cNvPr>
              <p:cNvSpPr/>
              <p:nvPr/>
            </p:nvSpPr>
            <p:spPr>
              <a:xfrm>
                <a:off x="8869468" y="1122246"/>
                <a:ext cx="1715605" cy="2838861"/>
              </a:xfrm>
              <a:custGeom>
                <a:avLst/>
                <a:gdLst>
                  <a:gd name="connsiteX0" fmla="*/ 14409 w 1715605"/>
                  <a:gd name="connsiteY0" fmla="*/ 530084 h 2838861"/>
                  <a:gd name="connsiteX1" fmla="*/ 1715606 w 1715605"/>
                  <a:gd name="connsiteY1" fmla="*/ 0 h 2838861"/>
                  <a:gd name="connsiteX2" fmla="*/ 1713805 w 1715605"/>
                  <a:gd name="connsiteY2" fmla="*/ 2106131 h 2838861"/>
                  <a:gd name="connsiteX3" fmla="*/ 0 w 1715605"/>
                  <a:gd name="connsiteY3" fmla="*/ 2838862 h 2838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5605" h="2838861">
                    <a:moveTo>
                      <a:pt x="14409" y="530084"/>
                    </a:moveTo>
                    <a:lnTo>
                      <a:pt x="1715606" y="0"/>
                    </a:lnTo>
                    <a:lnTo>
                      <a:pt x="1713805" y="2106131"/>
                    </a:lnTo>
                    <a:lnTo>
                      <a:pt x="0" y="2838862"/>
                    </a:lnTo>
                    <a:close/>
                  </a:path>
                </a:pathLst>
              </a:custGeom>
              <a:solidFill>
                <a:srgbClr val="575957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85F4A8B0-683A-474E-967B-2CCD3E0ED0B7}"/>
                  </a:ext>
                </a:extLst>
              </p:cNvPr>
              <p:cNvSpPr/>
              <p:nvPr/>
            </p:nvSpPr>
            <p:spPr>
              <a:xfrm>
                <a:off x="8869468" y="3108632"/>
                <a:ext cx="1706857" cy="859115"/>
              </a:xfrm>
              <a:custGeom>
                <a:avLst/>
                <a:gdLst>
                  <a:gd name="connsiteX0" fmla="*/ 1706858 w 1706857"/>
                  <a:gd name="connsiteY0" fmla="*/ 108734 h 859115"/>
                  <a:gd name="connsiteX1" fmla="*/ 0 w 1706857"/>
                  <a:gd name="connsiteY1" fmla="*/ 859115 h 859115"/>
                  <a:gd name="connsiteX2" fmla="*/ 5352 w 1706857"/>
                  <a:gd name="connsiteY2" fmla="*/ 0 h 85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6857" h="859115">
                    <a:moveTo>
                      <a:pt x="1706858" y="108734"/>
                    </a:moveTo>
                    <a:lnTo>
                      <a:pt x="0" y="859115"/>
                    </a:lnTo>
                    <a:lnTo>
                      <a:pt x="5352" y="0"/>
                    </a:lnTo>
                    <a:close/>
                  </a:path>
                </a:pathLst>
              </a:custGeom>
              <a:solidFill>
                <a:srgbClr val="534D49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AB0D41A2-1B45-48BA-A171-F6DF89400764}"/>
                  </a:ext>
                </a:extLst>
              </p:cNvPr>
              <p:cNvSpPr/>
              <p:nvPr/>
            </p:nvSpPr>
            <p:spPr>
              <a:xfrm>
                <a:off x="10576326" y="1187548"/>
                <a:ext cx="864569" cy="2037484"/>
              </a:xfrm>
              <a:custGeom>
                <a:avLst/>
                <a:gdLst>
                  <a:gd name="connsiteX0" fmla="*/ 821704 w 864569"/>
                  <a:gd name="connsiteY0" fmla="*/ 2037484 h 2037484"/>
                  <a:gd name="connsiteX1" fmla="*/ 42865 w 864569"/>
                  <a:gd name="connsiteY1" fmla="*/ 2037484 h 2037484"/>
                  <a:gd name="connsiteX2" fmla="*/ 0 w 864569"/>
                  <a:gd name="connsiteY2" fmla="*/ 1994619 h 2037484"/>
                  <a:gd name="connsiteX3" fmla="*/ 0 w 864569"/>
                  <a:gd name="connsiteY3" fmla="*/ 42866 h 2037484"/>
                  <a:gd name="connsiteX4" fmla="*/ 42865 w 864569"/>
                  <a:gd name="connsiteY4" fmla="*/ 0 h 2037484"/>
                  <a:gd name="connsiteX5" fmla="*/ 821704 w 864569"/>
                  <a:gd name="connsiteY5" fmla="*/ 0 h 2037484"/>
                  <a:gd name="connsiteX6" fmla="*/ 864570 w 864569"/>
                  <a:gd name="connsiteY6" fmla="*/ 42866 h 2037484"/>
                  <a:gd name="connsiteX7" fmla="*/ 864570 w 864569"/>
                  <a:gd name="connsiteY7" fmla="*/ 1994619 h 2037484"/>
                  <a:gd name="connsiteX8" fmla="*/ 821704 w 864569"/>
                  <a:gd name="connsiteY8" fmla="*/ 2037484 h 203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4569" h="2037484">
                    <a:moveTo>
                      <a:pt x="821704" y="2037484"/>
                    </a:moveTo>
                    <a:lnTo>
                      <a:pt x="42865" y="2037484"/>
                    </a:lnTo>
                    <a:cubicBezTo>
                      <a:pt x="19194" y="2037484"/>
                      <a:pt x="0" y="2018290"/>
                      <a:pt x="0" y="1994619"/>
                    </a:cubicBezTo>
                    <a:lnTo>
                      <a:pt x="0" y="42866"/>
                    </a:lnTo>
                    <a:cubicBezTo>
                      <a:pt x="0" y="19194"/>
                      <a:pt x="19194" y="0"/>
                      <a:pt x="42865" y="0"/>
                    </a:cubicBezTo>
                    <a:lnTo>
                      <a:pt x="821704" y="0"/>
                    </a:lnTo>
                    <a:cubicBezTo>
                      <a:pt x="845376" y="0"/>
                      <a:pt x="864570" y="19194"/>
                      <a:pt x="864570" y="42866"/>
                    </a:cubicBezTo>
                    <a:lnTo>
                      <a:pt x="864570" y="1994619"/>
                    </a:lnTo>
                    <a:cubicBezTo>
                      <a:pt x="864570" y="2018290"/>
                      <a:pt x="845376" y="2037484"/>
                      <a:pt x="821704" y="2037484"/>
                    </a:cubicBezTo>
                    <a:close/>
                  </a:path>
                </a:pathLst>
              </a:custGeom>
              <a:solidFill>
                <a:srgbClr val="AEAFAD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B4BFC30-236F-4A6C-A71E-F0FD65D15697}"/>
                  </a:ext>
                </a:extLst>
              </p:cNvPr>
              <p:cNvSpPr/>
              <p:nvPr/>
            </p:nvSpPr>
            <p:spPr>
              <a:xfrm>
                <a:off x="4170862" y="1060945"/>
                <a:ext cx="4713144" cy="2906904"/>
              </a:xfrm>
              <a:custGeom>
                <a:avLst/>
                <a:gdLst>
                  <a:gd name="connsiteX0" fmla="*/ 4711677 w 4713144"/>
                  <a:gd name="connsiteY0" fmla="*/ 592877 h 2906904"/>
                  <a:gd name="connsiteX1" fmla="*/ 2933342 w 4713144"/>
                  <a:gd name="connsiteY1" fmla="*/ 293075 h 2906904"/>
                  <a:gd name="connsiteX2" fmla="*/ 1237651 w 4713144"/>
                  <a:gd name="connsiteY2" fmla="*/ 10665 h 2906904"/>
                  <a:gd name="connsiteX3" fmla="*/ 1110237 w 4713144"/>
                  <a:gd name="connsiteY3" fmla="*/ 3512 h 2906904"/>
                  <a:gd name="connsiteX4" fmla="*/ 1082089 w 4713144"/>
                  <a:gd name="connsiteY4" fmla="*/ 431500 h 2906904"/>
                  <a:gd name="connsiteX5" fmla="*/ 1028108 w 4713144"/>
                  <a:gd name="connsiteY5" fmla="*/ 475190 h 2906904"/>
                  <a:gd name="connsiteX6" fmla="*/ 446359 w 4713144"/>
                  <a:gd name="connsiteY6" fmla="*/ 372322 h 2906904"/>
                  <a:gd name="connsiteX7" fmla="*/ 280094 w 4713144"/>
                  <a:gd name="connsiteY7" fmla="*/ 752093 h 2906904"/>
                  <a:gd name="connsiteX8" fmla="*/ 88356 w 4713144"/>
                  <a:gd name="connsiteY8" fmla="*/ 1199532 h 2906904"/>
                  <a:gd name="connsiteX9" fmla="*/ 7873 w 4713144"/>
                  <a:gd name="connsiteY9" fmla="*/ 1537981 h 2906904"/>
                  <a:gd name="connsiteX10" fmla="*/ 0 w 4713144"/>
                  <a:gd name="connsiteY10" fmla="*/ 2120759 h 2906904"/>
                  <a:gd name="connsiteX11" fmla="*/ 363046 w 4713144"/>
                  <a:gd name="connsiteY11" fmla="*/ 2213232 h 2906904"/>
                  <a:gd name="connsiteX12" fmla="*/ 558541 w 4713144"/>
                  <a:gd name="connsiteY12" fmla="*/ 2190589 h 2906904"/>
                  <a:gd name="connsiteX13" fmla="*/ 738546 w 4713144"/>
                  <a:gd name="connsiteY13" fmla="*/ 2077019 h 2906904"/>
                  <a:gd name="connsiteX14" fmla="*/ 1087492 w 4713144"/>
                  <a:gd name="connsiteY14" fmla="*/ 2064102 h 2906904"/>
                  <a:gd name="connsiteX15" fmla="*/ 1083118 w 4713144"/>
                  <a:gd name="connsiteY15" fmla="*/ 2071152 h 2906904"/>
                  <a:gd name="connsiteX16" fmla="*/ 1090168 w 4713144"/>
                  <a:gd name="connsiteY16" fmla="*/ 2121171 h 2906904"/>
                  <a:gd name="connsiteX17" fmla="*/ 1152691 w 4713144"/>
                  <a:gd name="connsiteY17" fmla="*/ 2195169 h 2906904"/>
                  <a:gd name="connsiteX18" fmla="*/ 4698658 w 4713144"/>
                  <a:gd name="connsiteY18" fmla="*/ 2906905 h 2906904"/>
                  <a:gd name="connsiteX19" fmla="*/ 4711677 w 4713144"/>
                  <a:gd name="connsiteY19" fmla="*/ 592877 h 290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3144" h="2906904">
                    <a:moveTo>
                      <a:pt x="4711677" y="592877"/>
                    </a:moveTo>
                    <a:cubicBezTo>
                      <a:pt x="4698040" y="581144"/>
                      <a:pt x="3361381" y="364603"/>
                      <a:pt x="2933342" y="293075"/>
                    </a:cubicBezTo>
                    <a:cubicBezTo>
                      <a:pt x="2368163" y="198595"/>
                      <a:pt x="1802264" y="108490"/>
                      <a:pt x="1237651" y="10665"/>
                    </a:cubicBezTo>
                    <a:cubicBezTo>
                      <a:pt x="1195506" y="3358"/>
                      <a:pt x="1153309" y="-4824"/>
                      <a:pt x="1110237" y="3512"/>
                    </a:cubicBezTo>
                    <a:cubicBezTo>
                      <a:pt x="1109774" y="52656"/>
                      <a:pt x="1083015" y="362699"/>
                      <a:pt x="1082089" y="431500"/>
                    </a:cubicBezTo>
                    <a:cubicBezTo>
                      <a:pt x="1081420" y="482394"/>
                      <a:pt x="1079516" y="484812"/>
                      <a:pt x="1028108" y="475190"/>
                    </a:cubicBezTo>
                    <a:cubicBezTo>
                      <a:pt x="919683" y="454914"/>
                      <a:pt x="531833" y="386422"/>
                      <a:pt x="446359" y="372322"/>
                    </a:cubicBezTo>
                    <a:cubicBezTo>
                      <a:pt x="391452" y="499170"/>
                      <a:pt x="340764" y="628076"/>
                      <a:pt x="280094" y="752093"/>
                    </a:cubicBezTo>
                    <a:cubicBezTo>
                      <a:pt x="242528" y="828819"/>
                      <a:pt x="96538" y="1182242"/>
                      <a:pt x="88356" y="1199532"/>
                    </a:cubicBezTo>
                    <a:cubicBezTo>
                      <a:pt x="39006" y="1303429"/>
                      <a:pt x="17085" y="1405988"/>
                      <a:pt x="7873" y="1537981"/>
                    </a:cubicBezTo>
                    <a:cubicBezTo>
                      <a:pt x="6072" y="1563711"/>
                      <a:pt x="823" y="2062147"/>
                      <a:pt x="0" y="2120759"/>
                    </a:cubicBezTo>
                    <a:cubicBezTo>
                      <a:pt x="98082" y="2137535"/>
                      <a:pt x="265634" y="2194449"/>
                      <a:pt x="363046" y="2213232"/>
                    </a:cubicBezTo>
                    <a:cubicBezTo>
                      <a:pt x="541765" y="2260986"/>
                      <a:pt x="512176" y="2244262"/>
                      <a:pt x="558541" y="2190589"/>
                    </a:cubicBezTo>
                    <a:cubicBezTo>
                      <a:pt x="638251" y="2106608"/>
                      <a:pt x="688887" y="2096573"/>
                      <a:pt x="738546" y="2077019"/>
                    </a:cubicBezTo>
                    <a:cubicBezTo>
                      <a:pt x="851396" y="2032506"/>
                      <a:pt x="972120" y="2053707"/>
                      <a:pt x="1087492" y="2064102"/>
                    </a:cubicBezTo>
                    <a:cubicBezTo>
                      <a:pt x="1088418" y="2064205"/>
                      <a:pt x="1080905" y="2066521"/>
                      <a:pt x="1083118" y="2071152"/>
                    </a:cubicBezTo>
                    <a:cubicBezTo>
                      <a:pt x="1085897" y="2087722"/>
                      <a:pt x="1089653" y="2104086"/>
                      <a:pt x="1090168" y="2121171"/>
                    </a:cubicBezTo>
                    <a:cubicBezTo>
                      <a:pt x="1092021" y="2179937"/>
                      <a:pt x="1095108" y="2183179"/>
                      <a:pt x="1152691" y="2195169"/>
                    </a:cubicBezTo>
                    <a:cubicBezTo>
                      <a:pt x="1573424" y="2283114"/>
                      <a:pt x="4698658" y="2906905"/>
                      <a:pt x="4698658" y="2906905"/>
                    </a:cubicBezTo>
                    <a:cubicBezTo>
                      <a:pt x="4698658" y="2906905"/>
                      <a:pt x="4718624" y="599670"/>
                      <a:pt x="4711677" y="592877"/>
                    </a:cubicBezTo>
                    <a:close/>
                  </a:path>
                </a:pathLst>
              </a:custGeom>
              <a:solidFill>
                <a:srgbClr val="DCDCDB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957DF2F-D2AD-448B-8632-CE90C65B6E92}"/>
                  </a:ext>
                </a:extLst>
              </p:cNvPr>
              <p:cNvSpPr/>
              <p:nvPr/>
            </p:nvSpPr>
            <p:spPr>
              <a:xfrm>
                <a:off x="4130161" y="3108564"/>
                <a:ext cx="6453112" cy="1520397"/>
              </a:xfrm>
              <a:custGeom>
                <a:avLst/>
                <a:gdLst>
                  <a:gd name="connsiteX0" fmla="*/ 6453113 w 6453112"/>
                  <a:gd name="connsiteY0" fmla="*/ 126400 h 1520397"/>
                  <a:gd name="connsiteX1" fmla="*/ 6421979 w 6453112"/>
                  <a:gd name="connsiteY1" fmla="*/ 134840 h 1520397"/>
                  <a:gd name="connsiteX2" fmla="*/ 6377004 w 6453112"/>
                  <a:gd name="connsiteY2" fmla="*/ 142353 h 1520397"/>
                  <a:gd name="connsiteX3" fmla="*/ 5992036 w 6453112"/>
                  <a:gd name="connsiteY3" fmla="*/ 312272 h 1520397"/>
                  <a:gd name="connsiteX4" fmla="*/ 5413426 w 6453112"/>
                  <a:gd name="connsiteY4" fmla="*/ 564680 h 1520397"/>
                  <a:gd name="connsiteX5" fmla="*/ 4759994 w 6453112"/>
                  <a:gd name="connsiteY5" fmla="*/ 850280 h 1520397"/>
                  <a:gd name="connsiteX6" fmla="*/ 3752470 w 6453112"/>
                  <a:gd name="connsiteY6" fmla="*/ 663431 h 1520397"/>
                  <a:gd name="connsiteX7" fmla="*/ 2350098 w 6453112"/>
                  <a:gd name="connsiteY7" fmla="*/ 375052 h 1520397"/>
                  <a:gd name="connsiteX8" fmla="*/ 1175176 w 6453112"/>
                  <a:gd name="connsiteY8" fmla="*/ 133708 h 1520397"/>
                  <a:gd name="connsiteX9" fmla="*/ 1137405 w 6453112"/>
                  <a:gd name="connsiteY9" fmla="*/ 88989 h 1520397"/>
                  <a:gd name="connsiteX10" fmla="*/ 1124643 w 6453112"/>
                  <a:gd name="connsiteY10" fmla="*/ 17924 h 1520397"/>
                  <a:gd name="connsiteX11" fmla="*/ 913402 w 6453112"/>
                  <a:gd name="connsiteY11" fmla="*/ 2589 h 1520397"/>
                  <a:gd name="connsiteX12" fmla="*/ 599088 w 6453112"/>
                  <a:gd name="connsiteY12" fmla="*/ 142816 h 1520397"/>
                  <a:gd name="connsiteX13" fmla="*/ 579893 w 6453112"/>
                  <a:gd name="connsiteY13" fmla="*/ 161804 h 1520397"/>
                  <a:gd name="connsiteX14" fmla="*/ 485208 w 6453112"/>
                  <a:gd name="connsiteY14" fmla="*/ 187225 h 1520397"/>
                  <a:gd name="connsiteX15" fmla="*/ 30101 w 6453112"/>
                  <a:gd name="connsiteY15" fmla="*/ 71081 h 1520397"/>
                  <a:gd name="connsiteX16" fmla="*/ 48 w 6453112"/>
                  <a:gd name="connsiteY16" fmla="*/ 94753 h 1520397"/>
                  <a:gd name="connsiteX17" fmla="*/ 923 w 6453112"/>
                  <a:gd name="connsiteY17" fmla="*/ 285873 h 1520397"/>
                  <a:gd name="connsiteX18" fmla="*/ 79862 w 6453112"/>
                  <a:gd name="connsiteY18" fmla="*/ 384984 h 1520397"/>
                  <a:gd name="connsiteX19" fmla="*/ 369990 w 6453112"/>
                  <a:gd name="connsiteY19" fmla="*/ 459446 h 1520397"/>
                  <a:gd name="connsiteX20" fmla="*/ 394897 w 6453112"/>
                  <a:gd name="connsiteY20" fmla="*/ 467319 h 1520397"/>
                  <a:gd name="connsiteX21" fmla="*/ 471108 w 6453112"/>
                  <a:gd name="connsiteY21" fmla="*/ 507406 h 1520397"/>
                  <a:gd name="connsiteX22" fmla="*/ 508931 w 6453112"/>
                  <a:gd name="connsiteY22" fmla="*/ 550478 h 1520397"/>
                  <a:gd name="connsiteX23" fmla="*/ 548966 w 6453112"/>
                  <a:gd name="connsiteY23" fmla="*/ 703930 h 1520397"/>
                  <a:gd name="connsiteX24" fmla="*/ 676225 w 6453112"/>
                  <a:gd name="connsiteY24" fmla="*/ 884912 h 1520397"/>
                  <a:gd name="connsiteX25" fmla="*/ 944432 w 6453112"/>
                  <a:gd name="connsiteY25" fmla="*/ 942187 h 1520397"/>
                  <a:gd name="connsiteX26" fmla="*/ 1097009 w 6453112"/>
                  <a:gd name="connsiteY26" fmla="*/ 891550 h 1520397"/>
                  <a:gd name="connsiteX27" fmla="*/ 1225709 w 6453112"/>
                  <a:gd name="connsiteY27" fmla="*/ 765269 h 1520397"/>
                  <a:gd name="connsiteX28" fmla="*/ 1258746 w 6453112"/>
                  <a:gd name="connsiteY28" fmla="*/ 649948 h 1520397"/>
                  <a:gd name="connsiteX29" fmla="*/ 1494379 w 6453112"/>
                  <a:gd name="connsiteY29" fmla="*/ 575127 h 1520397"/>
                  <a:gd name="connsiteX30" fmla="*/ 1535495 w 6453112"/>
                  <a:gd name="connsiteY30" fmla="*/ 573737 h 1520397"/>
                  <a:gd name="connsiteX31" fmla="*/ 3036567 w 6453112"/>
                  <a:gd name="connsiteY31" fmla="*/ 881670 h 1520397"/>
                  <a:gd name="connsiteX32" fmla="*/ 3232112 w 6453112"/>
                  <a:gd name="connsiteY32" fmla="*/ 1014230 h 1520397"/>
                  <a:gd name="connsiteX33" fmla="*/ 3260003 w 6453112"/>
                  <a:gd name="connsiteY33" fmla="*/ 1056375 h 1520397"/>
                  <a:gd name="connsiteX34" fmla="*/ 3313624 w 6453112"/>
                  <a:gd name="connsiteY34" fmla="*/ 1101145 h 1520397"/>
                  <a:gd name="connsiteX35" fmla="*/ 3326952 w 6453112"/>
                  <a:gd name="connsiteY35" fmla="*/ 1124199 h 1520397"/>
                  <a:gd name="connsiteX36" fmla="*/ 3365495 w 6453112"/>
                  <a:gd name="connsiteY36" fmla="*/ 1265403 h 1520397"/>
                  <a:gd name="connsiteX37" fmla="*/ 3578486 w 6453112"/>
                  <a:gd name="connsiteY37" fmla="*/ 1499801 h 1520397"/>
                  <a:gd name="connsiteX38" fmla="*/ 3883228 w 6453112"/>
                  <a:gd name="connsiteY38" fmla="*/ 1469389 h 1520397"/>
                  <a:gd name="connsiteX39" fmla="*/ 3981670 w 6453112"/>
                  <a:gd name="connsiteY39" fmla="*/ 1418547 h 1520397"/>
                  <a:gd name="connsiteX40" fmla="*/ 4067711 w 6453112"/>
                  <a:gd name="connsiteY40" fmla="*/ 1260257 h 1520397"/>
                  <a:gd name="connsiteX41" fmla="*/ 4067711 w 6453112"/>
                  <a:gd name="connsiteY41" fmla="*/ 1260257 h 1520397"/>
                  <a:gd name="connsiteX42" fmla="*/ 4120508 w 6453112"/>
                  <a:gd name="connsiteY42" fmla="*/ 1269880 h 1520397"/>
                  <a:gd name="connsiteX43" fmla="*/ 4664537 w 6453112"/>
                  <a:gd name="connsiteY43" fmla="*/ 1384223 h 1520397"/>
                  <a:gd name="connsiteX44" fmla="*/ 4815674 w 6453112"/>
                  <a:gd name="connsiteY44" fmla="*/ 1364360 h 1520397"/>
                  <a:gd name="connsiteX45" fmla="*/ 6369697 w 6453112"/>
                  <a:gd name="connsiteY45" fmla="*/ 606105 h 1520397"/>
                  <a:gd name="connsiteX46" fmla="*/ 6451106 w 6453112"/>
                  <a:gd name="connsiteY46" fmla="*/ 477251 h 1520397"/>
                  <a:gd name="connsiteX47" fmla="*/ 6453113 w 6453112"/>
                  <a:gd name="connsiteY47" fmla="*/ 126400 h 1520397"/>
                  <a:gd name="connsiteX48" fmla="*/ 613342 w 6453112"/>
                  <a:gd name="connsiteY48" fmla="*/ 726726 h 1520397"/>
                  <a:gd name="connsiteX49" fmla="*/ 614474 w 6453112"/>
                  <a:gd name="connsiteY49" fmla="*/ 723433 h 1520397"/>
                  <a:gd name="connsiteX50" fmla="*/ 616635 w 6453112"/>
                  <a:gd name="connsiteY50" fmla="*/ 727910 h 1520397"/>
                  <a:gd name="connsiteX51" fmla="*/ 616635 w 6453112"/>
                  <a:gd name="connsiteY51" fmla="*/ 727910 h 1520397"/>
                  <a:gd name="connsiteX52" fmla="*/ 613342 w 6453112"/>
                  <a:gd name="connsiteY52" fmla="*/ 726726 h 152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453112" h="1520397">
                    <a:moveTo>
                      <a:pt x="6453113" y="126400"/>
                    </a:moveTo>
                    <a:cubicBezTo>
                      <a:pt x="6442718" y="129231"/>
                      <a:pt x="6432374" y="132009"/>
                      <a:pt x="6421979" y="134840"/>
                    </a:cubicBezTo>
                    <a:cubicBezTo>
                      <a:pt x="6405770" y="130157"/>
                      <a:pt x="6391413" y="135663"/>
                      <a:pt x="6377004" y="142353"/>
                    </a:cubicBezTo>
                    <a:cubicBezTo>
                      <a:pt x="6249796" y="201480"/>
                      <a:pt x="6120427" y="255821"/>
                      <a:pt x="5992036" y="312272"/>
                    </a:cubicBezTo>
                    <a:cubicBezTo>
                      <a:pt x="5799423" y="397025"/>
                      <a:pt x="5606657" y="481368"/>
                      <a:pt x="5413426" y="564680"/>
                    </a:cubicBezTo>
                    <a:cubicBezTo>
                      <a:pt x="5195187" y="658851"/>
                      <a:pt x="4977977" y="755389"/>
                      <a:pt x="4759994" y="850280"/>
                    </a:cubicBezTo>
                    <a:cubicBezTo>
                      <a:pt x="4739411" y="859543"/>
                      <a:pt x="3807635" y="674752"/>
                      <a:pt x="3752470" y="663431"/>
                    </a:cubicBezTo>
                    <a:cubicBezTo>
                      <a:pt x="3284961" y="567459"/>
                      <a:pt x="2817555" y="471230"/>
                      <a:pt x="2350098" y="375052"/>
                    </a:cubicBezTo>
                    <a:cubicBezTo>
                      <a:pt x="1958492" y="294518"/>
                      <a:pt x="1566885" y="213881"/>
                      <a:pt x="1175176" y="133708"/>
                    </a:cubicBezTo>
                    <a:cubicBezTo>
                      <a:pt x="1149549" y="128459"/>
                      <a:pt x="1136067" y="119916"/>
                      <a:pt x="1137405" y="88989"/>
                    </a:cubicBezTo>
                    <a:cubicBezTo>
                      <a:pt x="1138434" y="65935"/>
                      <a:pt x="1153254" y="36861"/>
                      <a:pt x="1124643" y="17924"/>
                    </a:cubicBezTo>
                    <a:cubicBezTo>
                      <a:pt x="1055327" y="-2248"/>
                      <a:pt x="983901" y="-2094"/>
                      <a:pt x="913402" y="2589"/>
                    </a:cubicBezTo>
                    <a:cubicBezTo>
                      <a:pt x="809557" y="9484"/>
                      <a:pt x="680085" y="42058"/>
                      <a:pt x="599088" y="142816"/>
                    </a:cubicBezTo>
                    <a:cubicBezTo>
                      <a:pt x="593427" y="149814"/>
                      <a:pt x="585708" y="155012"/>
                      <a:pt x="579893" y="161804"/>
                    </a:cubicBezTo>
                    <a:cubicBezTo>
                      <a:pt x="554009" y="192011"/>
                      <a:pt x="526067" y="198392"/>
                      <a:pt x="485208" y="187225"/>
                    </a:cubicBezTo>
                    <a:cubicBezTo>
                      <a:pt x="334226" y="145903"/>
                      <a:pt x="181700" y="110191"/>
                      <a:pt x="30101" y="71081"/>
                    </a:cubicBezTo>
                    <a:cubicBezTo>
                      <a:pt x="5452" y="64700"/>
                      <a:pt x="-621" y="69435"/>
                      <a:pt x="48" y="94753"/>
                    </a:cubicBezTo>
                    <a:cubicBezTo>
                      <a:pt x="1747" y="158408"/>
                      <a:pt x="409" y="222166"/>
                      <a:pt x="923" y="285873"/>
                    </a:cubicBezTo>
                    <a:cubicBezTo>
                      <a:pt x="1386" y="342736"/>
                      <a:pt x="23205" y="370267"/>
                      <a:pt x="79862" y="384984"/>
                    </a:cubicBezTo>
                    <a:cubicBezTo>
                      <a:pt x="176503" y="410096"/>
                      <a:pt x="273298" y="434591"/>
                      <a:pt x="369990" y="459446"/>
                    </a:cubicBezTo>
                    <a:cubicBezTo>
                      <a:pt x="378738" y="461710"/>
                      <a:pt x="394073" y="463151"/>
                      <a:pt x="394897" y="467319"/>
                    </a:cubicBezTo>
                    <a:cubicBezTo>
                      <a:pt x="404211" y="512140"/>
                      <a:pt x="443835" y="500562"/>
                      <a:pt x="471108" y="507406"/>
                    </a:cubicBezTo>
                    <a:cubicBezTo>
                      <a:pt x="496683" y="513838"/>
                      <a:pt x="506924" y="524388"/>
                      <a:pt x="508931" y="550478"/>
                    </a:cubicBezTo>
                    <a:cubicBezTo>
                      <a:pt x="513048" y="603738"/>
                      <a:pt x="525501" y="655403"/>
                      <a:pt x="548966" y="703930"/>
                    </a:cubicBezTo>
                    <a:cubicBezTo>
                      <a:pt x="571969" y="777928"/>
                      <a:pt x="617613" y="836438"/>
                      <a:pt x="676225" y="884912"/>
                    </a:cubicBezTo>
                    <a:cubicBezTo>
                      <a:pt x="755267" y="950266"/>
                      <a:pt x="844138" y="973165"/>
                      <a:pt x="944432" y="942187"/>
                    </a:cubicBezTo>
                    <a:cubicBezTo>
                      <a:pt x="995634" y="926389"/>
                      <a:pt x="1046939" y="913060"/>
                      <a:pt x="1097009" y="891550"/>
                    </a:cubicBezTo>
                    <a:cubicBezTo>
                      <a:pt x="1159121" y="864895"/>
                      <a:pt x="1199156" y="823984"/>
                      <a:pt x="1225709" y="765269"/>
                    </a:cubicBezTo>
                    <a:cubicBezTo>
                      <a:pt x="1242331" y="728476"/>
                      <a:pt x="1252005" y="689624"/>
                      <a:pt x="1258746" y="649948"/>
                    </a:cubicBezTo>
                    <a:cubicBezTo>
                      <a:pt x="1339640" y="632658"/>
                      <a:pt x="1428820" y="641869"/>
                      <a:pt x="1494379" y="575127"/>
                    </a:cubicBezTo>
                    <a:cubicBezTo>
                      <a:pt x="1505649" y="563651"/>
                      <a:pt x="1521755" y="570907"/>
                      <a:pt x="1535495" y="573737"/>
                    </a:cubicBezTo>
                    <a:cubicBezTo>
                      <a:pt x="2035732" y="676913"/>
                      <a:pt x="2535558" y="782302"/>
                      <a:pt x="3036567" y="881670"/>
                    </a:cubicBezTo>
                    <a:cubicBezTo>
                      <a:pt x="3125488" y="899321"/>
                      <a:pt x="3194701" y="928190"/>
                      <a:pt x="3232112" y="1014230"/>
                    </a:cubicBezTo>
                    <a:cubicBezTo>
                      <a:pt x="3238699" y="1029410"/>
                      <a:pt x="3250792" y="1042224"/>
                      <a:pt x="3260003" y="1056375"/>
                    </a:cubicBezTo>
                    <a:cubicBezTo>
                      <a:pt x="3273280" y="1076856"/>
                      <a:pt x="3283881" y="1100270"/>
                      <a:pt x="3313624" y="1101145"/>
                    </a:cubicBezTo>
                    <a:cubicBezTo>
                      <a:pt x="3329937" y="1101608"/>
                      <a:pt x="3325100" y="1114885"/>
                      <a:pt x="3326952" y="1124199"/>
                    </a:cubicBezTo>
                    <a:cubicBezTo>
                      <a:pt x="3336524" y="1172159"/>
                      <a:pt x="3341773" y="1221303"/>
                      <a:pt x="3365495" y="1265403"/>
                    </a:cubicBezTo>
                    <a:cubicBezTo>
                      <a:pt x="3405068" y="1372079"/>
                      <a:pt x="3473046" y="1452818"/>
                      <a:pt x="3578486" y="1499801"/>
                    </a:cubicBezTo>
                    <a:cubicBezTo>
                      <a:pt x="3685676" y="1547555"/>
                      <a:pt x="3785301" y="1501602"/>
                      <a:pt x="3883228" y="1469389"/>
                    </a:cubicBezTo>
                    <a:cubicBezTo>
                      <a:pt x="3915597" y="1458736"/>
                      <a:pt x="3953574" y="1446026"/>
                      <a:pt x="3981670" y="1418547"/>
                    </a:cubicBezTo>
                    <a:cubicBezTo>
                      <a:pt x="4027058" y="1374240"/>
                      <a:pt x="4052170" y="1320156"/>
                      <a:pt x="4067711" y="1260257"/>
                    </a:cubicBezTo>
                    <a:lnTo>
                      <a:pt x="4067711" y="1260257"/>
                    </a:lnTo>
                    <a:cubicBezTo>
                      <a:pt x="4083818" y="1270961"/>
                      <a:pt x="4102909" y="1266124"/>
                      <a:pt x="4120508" y="1269880"/>
                    </a:cubicBezTo>
                    <a:cubicBezTo>
                      <a:pt x="4301697" y="1308732"/>
                      <a:pt x="4483297" y="1345628"/>
                      <a:pt x="4664537" y="1384223"/>
                    </a:cubicBezTo>
                    <a:cubicBezTo>
                      <a:pt x="4717849" y="1395544"/>
                      <a:pt x="4767816" y="1387722"/>
                      <a:pt x="4815674" y="1364360"/>
                    </a:cubicBezTo>
                    <a:cubicBezTo>
                      <a:pt x="5333716" y="1111643"/>
                      <a:pt x="5851449" y="858359"/>
                      <a:pt x="6369697" y="606105"/>
                    </a:cubicBezTo>
                    <a:cubicBezTo>
                      <a:pt x="6424965" y="579192"/>
                      <a:pt x="6451415" y="538848"/>
                      <a:pt x="6451106" y="477251"/>
                    </a:cubicBezTo>
                    <a:cubicBezTo>
                      <a:pt x="6450488" y="360232"/>
                      <a:pt x="6452289" y="243316"/>
                      <a:pt x="6453113" y="126400"/>
                    </a:cubicBezTo>
                    <a:close/>
                    <a:moveTo>
                      <a:pt x="613342" y="726726"/>
                    </a:moveTo>
                    <a:cubicBezTo>
                      <a:pt x="613805" y="725594"/>
                      <a:pt x="614165" y="724513"/>
                      <a:pt x="614474" y="723433"/>
                    </a:cubicBezTo>
                    <a:cubicBezTo>
                      <a:pt x="615194" y="724925"/>
                      <a:pt x="615915" y="726417"/>
                      <a:pt x="616635" y="727910"/>
                    </a:cubicBezTo>
                    <a:lnTo>
                      <a:pt x="616635" y="727910"/>
                    </a:lnTo>
                    <a:cubicBezTo>
                      <a:pt x="615555" y="727446"/>
                      <a:pt x="614423" y="727086"/>
                      <a:pt x="613342" y="726726"/>
                    </a:cubicBezTo>
                    <a:close/>
                  </a:path>
                </a:pathLst>
              </a:custGeom>
              <a:solidFill>
                <a:srgbClr val="202422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F6655FC-A38A-41CE-B830-AE465F5B276C}"/>
                  </a:ext>
                </a:extLst>
              </p:cNvPr>
              <p:cNvSpPr/>
              <p:nvPr/>
            </p:nvSpPr>
            <p:spPr>
              <a:xfrm>
                <a:off x="5281099" y="697789"/>
                <a:ext cx="5288183" cy="966129"/>
              </a:xfrm>
              <a:custGeom>
                <a:avLst/>
                <a:gdLst>
                  <a:gd name="connsiteX0" fmla="*/ 3602778 w 5288183"/>
                  <a:gd name="connsiteY0" fmla="*/ 961128 h 966129"/>
                  <a:gd name="connsiteX1" fmla="*/ 3282186 w 5288183"/>
                  <a:gd name="connsiteY1" fmla="*/ 906323 h 966129"/>
                  <a:gd name="connsiteX2" fmla="*/ 2873134 w 5288183"/>
                  <a:gd name="connsiteY2" fmla="*/ 839169 h 966129"/>
                  <a:gd name="connsiteX3" fmla="*/ 2318093 w 5288183"/>
                  <a:gd name="connsiteY3" fmla="*/ 749938 h 966129"/>
                  <a:gd name="connsiteX4" fmla="*/ 1882026 w 5288183"/>
                  <a:gd name="connsiteY4" fmla="*/ 677586 h 966129"/>
                  <a:gd name="connsiteX5" fmla="*/ 1334961 w 5288183"/>
                  <a:gd name="connsiteY5" fmla="*/ 586812 h 966129"/>
                  <a:gd name="connsiteX6" fmla="*/ 692335 w 5288183"/>
                  <a:gd name="connsiteY6" fmla="*/ 480497 h 966129"/>
                  <a:gd name="connsiteX7" fmla="*/ 111049 w 5288183"/>
                  <a:gd name="connsiteY7" fmla="*/ 383650 h 966129"/>
                  <a:gd name="connsiteX8" fmla="*/ 0 w 5288183"/>
                  <a:gd name="connsiteY8" fmla="*/ 366617 h 966129"/>
                  <a:gd name="connsiteX9" fmla="*/ 307933 w 5288183"/>
                  <a:gd name="connsiteY9" fmla="*/ 290200 h 966129"/>
                  <a:gd name="connsiteX10" fmla="*/ 1529426 w 5288183"/>
                  <a:gd name="connsiteY10" fmla="*/ 4137 h 966129"/>
                  <a:gd name="connsiteX11" fmla="*/ 1587472 w 5288183"/>
                  <a:gd name="connsiteY11" fmla="*/ 1255 h 966129"/>
                  <a:gd name="connsiteX12" fmla="*/ 2092906 w 5288183"/>
                  <a:gd name="connsiteY12" fmla="*/ 60433 h 966129"/>
                  <a:gd name="connsiteX13" fmla="*/ 2467428 w 5288183"/>
                  <a:gd name="connsiteY13" fmla="*/ 102064 h 966129"/>
                  <a:gd name="connsiteX14" fmla="*/ 2914662 w 5288183"/>
                  <a:gd name="connsiteY14" fmla="*/ 154964 h 966129"/>
                  <a:gd name="connsiteX15" fmla="*/ 3288772 w 5288183"/>
                  <a:gd name="connsiteY15" fmla="*/ 196183 h 966129"/>
                  <a:gd name="connsiteX16" fmla="*/ 3732044 w 5288183"/>
                  <a:gd name="connsiteY16" fmla="*/ 248415 h 966129"/>
                  <a:gd name="connsiteX17" fmla="*/ 4044557 w 5288183"/>
                  <a:gd name="connsiteY17" fmla="*/ 282429 h 966129"/>
                  <a:gd name="connsiteX18" fmla="*/ 4410485 w 5288183"/>
                  <a:gd name="connsiteY18" fmla="*/ 324626 h 966129"/>
                  <a:gd name="connsiteX19" fmla="*/ 4718676 w 5288183"/>
                  <a:gd name="connsiteY19" fmla="*/ 360236 h 966129"/>
                  <a:gd name="connsiteX20" fmla="*/ 5088154 w 5288183"/>
                  <a:gd name="connsiteY20" fmla="*/ 404028 h 966129"/>
                  <a:gd name="connsiteX21" fmla="*/ 5257559 w 5288183"/>
                  <a:gd name="connsiteY21" fmla="*/ 422759 h 966129"/>
                  <a:gd name="connsiteX22" fmla="*/ 5287148 w 5288183"/>
                  <a:gd name="connsiteY22" fmla="*/ 430993 h 966129"/>
                  <a:gd name="connsiteX23" fmla="*/ 5284987 w 5288183"/>
                  <a:gd name="connsiteY23" fmla="*/ 442056 h 966129"/>
                  <a:gd name="connsiteX24" fmla="*/ 5145789 w 5288183"/>
                  <a:gd name="connsiteY24" fmla="*/ 488473 h 966129"/>
                  <a:gd name="connsiteX25" fmla="*/ 4979678 w 5288183"/>
                  <a:gd name="connsiteY25" fmla="*/ 541064 h 966129"/>
                  <a:gd name="connsiteX26" fmla="*/ 4956572 w 5288183"/>
                  <a:gd name="connsiteY26" fmla="*/ 547651 h 966129"/>
                  <a:gd name="connsiteX27" fmla="*/ 4433899 w 5288183"/>
                  <a:gd name="connsiteY27" fmla="*/ 711498 h 966129"/>
                  <a:gd name="connsiteX28" fmla="*/ 4410949 w 5288183"/>
                  <a:gd name="connsiteY28" fmla="*/ 719114 h 966129"/>
                  <a:gd name="connsiteX29" fmla="*/ 3911431 w 5288183"/>
                  <a:gd name="connsiteY29" fmla="*/ 875293 h 966129"/>
                  <a:gd name="connsiteX30" fmla="*/ 3888429 w 5288183"/>
                  <a:gd name="connsiteY30" fmla="*/ 882909 h 966129"/>
                  <a:gd name="connsiteX31" fmla="*/ 3643482 w 5288183"/>
                  <a:gd name="connsiteY31" fmla="*/ 959224 h 966129"/>
                  <a:gd name="connsiteX32" fmla="*/ 3602778 w 5288183"/>
                  <a:gd name="connsiteY32" fmla="*/ 961128 h 96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288183" h="966129">
                    <a:moveTo>
                      <a:pt x="3602778" y="961128"/>
                    </a:moveTo>
                    <a:cubicBezTo>
                      <a:pt x="3495896" y="942808"/>
                      <a:pt x="3389118" y="924180"/>
                      <a:pt x="3282186" y="906323"/>
                    </a:cubicBezTo>
                    <a:cubicBezTo>
                      <a:pt x="3145869" y="883578"/>
                      <a:pt x="3009553" y="861245"/>
                      <a:pt x="2873134" y="839169"/>
                    </a:cubicBezTo>
                    <a:cubicBezTo>
                      <a:pt x="2688138" y="809219"/>
                      <a:pt x="2503038" y="780042"/>
                      <a:pt x="2318093" y="749938"/>
                    </a:cubicBezTo>
                    <a:cubicBezTo>
                      <a:pt x="2172669" y="726267"/>
                      <a:pt x="2027399" y="701721"/>
                      <a:pt x="1882026" y="677586"/>
                    </a:cubicBezTo>
                    <a:cubicBezTo>
                      <a:pt x="1699705" y="647328"/>
                      <a:pt x="1517333" y="617018"/>
                      <a:pt x="1334961" y="586812"/>
                    </a:cubicBezTo>
                    <a:cubicBezTo>
                      <a:pt x="1120786" y="551356"/>
                      <a:pt x="906509" y="516055"/>
                      <a:pt x="692335" y="480497"/>
                    </a:cubicBezTo>
                    <a:cubicBezTo>
                      <a:pt x="498539" y="448334"/>
                      <a:pt x="304846" y="415812"/>
                      <a:pt x="111049" y="383650"/>
                    </a:cubicBezTo>
                    <a:cubicBezTo>
                      <a:pt x="74102" y="377526"/>
                      <a:pt x="36999" y="372277"/>
                      <a:pt x="0" y="366617"/>
                    </a:cubicBezTo>
                    <a:cubicBezTo>
                      <a:pt x="100449" y="332345"/>
                      <a:pt x="205014" y="314488"/>
                      <a:pt x="307933" y="290200"/>
                    </a:cubicBezTo>
                    <a:cubicBezTo>
                      <a:pt x="714926" y="194176"/>
                      <a:pt x="1122279" y="99542"/>
                      <a:pt x="1529426" y="4137"/>
                    </a:cubicBezTo>
                    <a:cubicBezTo>
                      <a:pt x="1548826" y="-392"/>
                      <a:pt x="1568226" y="-958"/>
                      <a:pt x="1587472" y="1255"/>
                    </a:cubicBezTo>
                    <a:cubicBezTo>
                      <a:pt x="1756002" y="20707"/>
                      <a:pt x="1924377" y="41033"/>
                      <a:pt x="2092906" y="60433"/>
                    </a:cubicBezTo>
                    <a:cubicBezTo>
                      <a:pt x="2217696" y="74790"/>
                      <a:pt x="2342639" y="87655"/>
                      <a:pt x="2467428" y="102064"/>
                    </a:cubicBezTo>
                    <a:cubicBezTo>
                      <a:pt x="2616558" y="119251"/>
                      <a:pt x="2765533" y="137828"/>
                      <a:pt x="2914662" y="154964"/>
                    </a:cubicBezTo>
                    <a:cubicBezTo>
                      <a:pt x="3039297" y="169270"/>
                      <a:pt x="3164138" y="181929"/>
                      <a:pt x="3288772" y="196183"/>
                    </a:cubicBezTo>
                    <a:cubicBezTo>
                      <a:pt x="3436564" y="213113"/>
                      <a:pt x="3584201" y="231433"/>
                      <a:pt x="3732044" y="248415"/>
                    </a:cubicBezTo>
                    <a:cubicBezTo>
                      <a:pt x="3836146" y="260353"/>
                      <a:pt x="3940403" y="270697"/>
                      <a:pt x="4044557" y="282429"/>
                    </a:cubicBezTo>
                    <a:cubicBezTo>
                      <a:pt x="4166567" y="296117"/>
                      <a:pt x="4288526" y="310526"/>
                      <a:pt x="4410485" y="324626"/>
                    </a:cubicBezTo>
                    <a:cubicBezTo>
                      <a:pt x="4513198" y="336513"/>
                      <a:pt x="4615963" y="348194"/>
                      <a:pt x="4718676" y="360236"/>
                    </a:cubicBezTo>
                    <a:cubicBezTo>
                      <a:pt x="4841870" y="374696"/>
                      <a:pt x="4964960" y="389568"/>
                      <a:pt x="5088154" y="404028"/>
                    </a:cubicBezTo>
                    <a:cubicBezTo>
                      <a:pt x="5144554" y="410666"/>
                      <a:pt x="5201056" y="416841"/>
                      <a:pt x="5257559" y="422759"/>
                    </a:cubicBezTo>
                    <a:cubicBezTo>
                      <a:pt x="5268056" y="423840"/>
                      <a:pt x="5278194" y="425023"/>
                      <a:pt x="5287148" y="430993"/>
                    </a:cubicBezTo>
                    <a:cubicBezTo>
                      <a:pt x="5289052" y="435212"/>
                      <a:pt x="5288332" y="438866"/>
                      <a:pt x="5284987" y="442056"/>
                    </a:cubicBezTo>
                    <a:cubicBezTo>
                      <a:pt x="5241092" y="464904"/>
                      <a:pt x="5192154" y="472778"/>
                      <a:pt x="5145789" y="488473"/>
                    </a:cubicBezTo>
                    <a:cubicBezTo>
                      <a:pt x="5090830" y="507050"/>
                      <a:pt x="5035254" y="524134"/>
                      <a:pt x="4979678" y="541064"/>
                    </a:cubicBezTo>
                    <a:cubicBezTo>
                      <a:pt x="4971805" y="542557"/>
                      <a:pt x="4964086" y="544872"/>
                      <a:pt x="4956572" y="547651"/>
                    </a:cubicBezTo>
                    <a:cubicBezTo>
                      <a:pt x="4782588" y="603022"/>
                      <a:pt x="4608449" y="657929"/>
                      <a:pt x="4433899" y="711498"/>
                    </a:cubicBezTo>
                    <a:cubicBezTo>
                      <a:pt x="4426180" y="713762"/>
                      <a:pt x="4418513" y="716284"/>
                      <a:pt x="4410949" y="719114"/>
                    </a:cubicBezTo>
                    <a:cubicBezTo>
                      <a:pt x="4244323" y="770831"/>
                      <a:pt x="4078520" y="825069"/>
                      <a:pt x="3911431" y="875293"/>
                    </a:cubicBezTo>
                    <a:cubicBezTo>
                      <a:pt x="3903712" y="877557"/>
                      <a:pt x="3895994" y="880079"/>
                      <a:pt x="3888429" y="882909"/>
                    </a:cubicBezTo>
                    <a:cubicBezTo>
                      <a:pt x="3806866" y="908588"/>
                      <a:pt x="3725303" y="934317"/>
                      <a:pt x="3643482" y="959224"/>
                    </a:cubicBezTo>
                    <a:cubicBezTo>
                      <a:pt x="3630308" y="963289"/>
                      <a:pt x="3616826" y="971420"/>
                      <a:pt x="3602778" y="961128"/>
                    </a:cubicBezTo>
                    <a:close/>
                  </a:path>
                </a:pathLst>
              </a:custGeom>
              <a:solidFill>
                <a:srgbClr val="A3A4A2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11E0ADEC-34F2-4704-ACA7-6B5BD00CB72A}"/>
                  </a:ext>
                </a:extLst>
              </p:cNvPr>
              <p:cNvSpPr/>
              <p:nvPr/>
            </p:nvSpPr>
            <p:spPr>
              <a:xfrm>
                <a:off x="4617170" y="1252799"/>
                <a:ext cx="647050" cy="303790"/>
              </a:xfrm>
              <a:custGeom>
                <a:avLst/>
                <a:gdLst>
                  <a:gd name="connsiteX0" fmla="*/ 646999 w 647050"/>
                  <a:gd name="connsiteY0" fmla="*/ 0 h 303790"/>
                  <a:gd name="connsiteX1" fmla="*/ 647051 w 647050"/>
                  <a:gd name="connsiteY1" fmla="*/ 282770 h 303790"/>
                  <a:gd name="connsiteX2" fmla="*/ 622556 w 647050"/>
                  <a:gd name="connsiteY2" fmla="*/ 303045 h 303790"/>
                  <a:gd name="connsiteX3" fmla="*/ 226936 w 647050"/>
                  <a:gd name="connsiteY3" fmla="*/ 230898 h 303790"/>
                  <a:gd name="connsiteX4" fmla="*/ 28972 w 647050"/>
                  <a:gd name="connsiteY4" fmla="*/ 195803 h 303790"/>
                  <a:gd name="connsiteX5" fmla="*/ 0 w 647050"/>
                  <a:gd name="connsiteY5" fmla="*/ 180365 h 303790"/>
                  <a:gd name="connsiteX6" fmla="*/ 345344 w 647050"/>
                  <a:gd name="connsiteY6" fmla="*/ 81718 h 303790"/>
                  <a:gd name="connsiteX7" fmla="*/ 646999 w 647050"/>
                  <a:gd name="connsiteY7" fmla="*/ 0 h 30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050" h="303790">
                    <a:moveTo>
                      <a:pt x="646999" y="0"/>
                    </a:moveTo>
                    <a:cubicBezTo>
                      <a:pt x="646999" y="94274"/>
                      <a:pt x="646897" y="188496"/>
                      <a:pt x="647051" y="282770"/>
                    </a:cubicBezTo>
                    <a:cubicBezTo>
                      <a:pt x="647051" y="299957"/>
                      <a:pt x="639126" y="306081"/>
                      <a:pt x="622556" y="303045"/>
                    </a:cubicBezTo>
                    <a:cubicBezTo>
                      <a:pt x="490717" y="278910"/>
                      <a:pt x="358827" y="254827"/>
                      <a:pt x="226936" y="230898"/>
                    </a:cubicBezTo>
                    <a:cubicBezTo>
                      <a:pt x="161017" y="218908"/>
                      <a:pt x="95097" y="206867"/>
                      <a:pt x="28972" y="195803"/>
                    </a:cubicBezTo>
                    <a:cubicBezTo>
                      <a:pt x="16879" y="193796"/>
                      <a:pt x="5763" y="192870"/>
                      <a:pt x="0" y="180365"/>
                    </a:cubicBezTo>
                    <a:cubicBezTo>
                      <a:pt x="115063" y="147380"/>
                      <a:pt x="229818" y="113056"/>
                      <a:pt x="345344" y="81718"/>
                    </a:cubicBezTo>
                    <a:cubicBezTo>
                      <a:pt x="445896" y="54496"/>
                      <a:pt x="544492" y="20069"/>
                      <a:pt x="646999" y="0"/>
                    </a:cubicBezTo>
                    <a:close/>
                  </a:path>
                </a:pathLst>
              </a:custGeom>
              <a:solidFill>
                <a:srgbClr val="E0E0CD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174AB7C-94AC-4FBB-A697-F8EC28499ACB}"/>
                  </a:ext>
                </a:extLst>
              </p:cNvPr>
              <p:cNvSpPr/>
              <p:nvPr/>
            </p:nvSpPr>
            <p:spPr>
              <a:xfrm>
                <a:off x="4179623" y="1795586"/>
                <a:ext cx="214357" cy="438133"/>
              </a:xfrm>
              <a:custGeom>
                <a:avLst/>
                <a:gdLst>
                  <a:gd name="connsiteX0" fmla="*/ 209530 w 214357"/>
                  <a:gd name="connsiteY0" fmla="*/ 86613 h 438133"/>
                  <a:gd name="connsiteX1" fmla="*/ 120917 w 214357"/>
                  <a:gd name="connsiteY1" fmla="*/ 830 h 438133"/>
                  <a:gd name="connsiteX2" fmla="*/ 11308 w 214357"/>
                  <a:gd name="connsiteY2" fmla="*/ 64074 h 438133"/>
                  <a:gd name="connsiteX3" fmla="*/ 1634 w 214357"/>
                  <a:gd name="connsiteY3" fmla="*/ 159583 h 438133"/>
                  <a:gd name="connsiteX4" fmla="*/ 2354 w 214357"/>
                  <a:gd name="connsiteY4" fmla="*/ 326466 h 438133"/>
                  <a:gd name="connsiteX5" fmla="*/ 80161 w 214357"/>
                  <a:gd name="connsiteY5" fmla="*/ 432472 h 438133"/>
                  <a:gd name="connsiteX6" fmla="*/ 192548 w 214357"/>
                  <a:gd name="connsiteY6" fmla="*/ 392900 h 438133"/>
                  <a:gd name="connsiteX7" fmla="*/ 192446 w 214357"/>
                  <a:gd name="connsiteY7" fmla="*/ 392951 h 438133"/>
                  <a:gd name="connsiteX8" fmla="*/ 193989 w 214357"/>
                  <a:gd name="connsiteY8" fmla="*/ 385232 h 438133"/>
                  <a:gd name="connsiteX9" fmla="*/ 193989 w 214357"/>
                  <a:gd name="connsiteY9" fmla="*/ 385232 h 438133"/>
                  <a:gd name="connsiteX10" fmla="*/ 193989 w 214357"/>
                  <a:gd name="connsiteY10" fmla="*/ 385232 h 438133"/>
                  <a:gd name="connsiteX11" fmla="*/ 210662 w 214357"/>
                  <a:gd name="connsiteY11" fmla="*/ 343138 h 438133"/>
                  <a:gd name="connsiteX12" fmla="*/ 209530 w 214357"/>
                  <a:gd name="connsiteY12" fmla="*/ 86613 h 438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4357" h="438133">
                    <a:moveTo>
                      <a:pt x="209530" y="86613"/>
                    </a:moveTo>
                    <a:cubicBezTo>
                      <a:pt x="205105" y="40917"/>
                      <a:pt x="163525" y="5873"/>
                      <a:pt x="120917" y="830"/>
                    </a:cubicBezTo>
                    <a:cubicBezTo>
                      <a:pt x="73060" y="-4830"/>
                      <a:pt x="32664" y="18687"/>
                      <a:pt x="11308" y="64074"/>
                    </a:cubicBezTo>
                    <a:cubicBezTo>
                      <a:pt x="-3152" y="94847"/>
                      <a:pt x="-373" y="127215"/>
                      <a:pt x="1634" y="159583"/>
                    </a:cubicBezTo>
                    <a:cubicBezTo>
                      <a:pt x="1634" y="215210"/>
                      <a:pt x="-939" y="271044"/>
                      <a:pt x="2354" y="326466"/>
                    </a:cubicBezTo>
                    <a:cubicBezTo>
                      <a:pt x="5339" y="376639"/>
                      <a:pt x="31532" y="415593"/>
                      <a:pt x="80161" y="432472"/>
                    </a:cubicBezTo>
                    <a:cubicBezTo>
                      <a:pt x="126063" y="448425"/>
                      <a:pt x="163165" y="429230"/>
                      <a:pt x="192548" y="392900"/>
                    </a:cubicBezTo>
                    <a:cubicBezTo>
                      <a:pt x="192548" y="392900"/>
                      <a:pt x="192446" y="392951"/>
                      <a:pt x="192446" y="392951"/>
                    </a:cubicBezTo>
                    <a:cubicBezTo>
                      <a:pt x="192960" y="390378"/>
                      <a:pt x="193475" y="387805"/>
                      <a:pt x="193989" y="385232"/>
                    </a:cubicBezTo>
                    <a:cubicBezTo>
                      <a:pt x="193989" y="385232"/>
                      <a:pt x="193989" y="385232"/>
                      <a:pt x="193989" y="385232"/>
                    </a:cubicBezTo>
                    <a:cubicBezTo>
                      <a:pt x="193989" y="385232"/>
                      <a:pt x="193989" y="385232"/>
                      <a:pt x="193989" y="385232"/>
                    </a:cubicBezTo>
                    <a:cubicBezTo>
                      <a:pt x="199804" y="371184"/>
                      <a:pt x="210148" y="357341"/>
                      <a:pt x="210662" y="343138"/>
                    </a:cubicBezTo>
                    <a:cubicBezTo>
                      <a:pt x="213595" y="257664"/>
                      <a:pt x="217764" y="171830"/>
                      <a:pt x="209530" y="86613"/>
                    </a:cubicBezTo>
                    <a:close/>
                  </a:path>
                </a:pathLst>
              </a:custGeom>
              <a:solidFill>
                <a:srgbClr val="534D49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D1B0FBC-94B7-46F7-85DE-04E81D84FCA9}"/>
                  </a:ext>
                </a:extLst>
              </p:cNvPr>
              <p:cNvSpPr/>
              <p:nvPr/>
            </p:nvSpPr>
            <p:spPr>
              <a:xfrm>
                <a:off x="4170809" y="2727955"/>
                <a:ext cx="97825" cy="350675"/>
              </a:xfrm>
              <a:custGeom>
                <a:avLst/>
                <a:gdLst>
                  <a:gd name="connsiteX0" fmla="*/ 97671 w 97825"/>
                  <a:gd name="connsiteY0" fmla="*/ 350676 h 350675"/>
                  <a:gd name="connsiteX1" fmla="*/ 15542 w 97825"/>
                  <a:gd name="connsiteY1" fmla="*/ 315992 h 350675"/>
                  <a:gd name="connsiteX2" fmla="*/ 53 w 97825"/>
                  <a:gd name="connsiteY2" fmla="*/ 292629 h 350675"/>
                  <a:gd name="connsiteX3" fmla="*/ 1 w 97825"/>
                  <a:gd name="connsiteY3" fmla="*/ 19791 h 350675"/>
                  <a:gd name="connsiteX4" fmla="*/ 22798 w 97825"/>
                  <a:gd name="connsiteY4" fmla="*/ 2810 h 350675"/>
                  <a:gd name="connsiteX5" fmla="*/ 81204 w 97825"/>
                  <a:gd name="connsiteY5" fmla="*/ 23754 h 350675"/>
                  <a:gd name="connsiteX6" fmla="*/ 97826 w 97825"/>
                  <a:gd name="connsiteY6" fmla="*/ 46705 h 350675"/>
                  <a:gd name="connsiteX7" fmla="*/ 97671 w 97825"/>
                  <a:gd name="connsiteY7" fmla="*/ 350676 h 35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825" h="350675">
                    <a:moveTo>
                      <a:pt x="97671" y="350676"/>
                    </a:moveTo>
                    <a:cubicBezTo>
                      <a:pt x="67516" y="337862"/>
                      <a:pt x="41684" y="326541"/>
                      <a:pt x="15542" y="315992"/>
                    </a:cubicBezTo>
                    <a:cubicBezTo>
                      <a:pt x="4530" y="311515"/>
                      <a:pt x="1" y="304877"/>
                      <a:pt x="53" y="292629"/>
                    </a:cubicBezTo>
                    <a:cubicBezTo>
                      <a:pt x="413" y="201701"/>
                      <a:pt x="465" y="110720"/>
                      <a:pt x="1" y="19791"/>
                    </a:cubicBezTo>
                    <a:cubicBezTo>
                      <a:pt x="-101" y="2038"/>
                      <a:pt x="5096" y="-4189"/>
                      <a:pt x="22798" y="2810"/>
                    </a:cubicBezTo>
                    <a:cubicBezTo>
                      <a:pt x="41992" y="10426"/>
                      <a:pt x="61650" y="17064"/>
                      <a:pt x="81204" y="23754"/>
                    </a:cubicBezTo>
                    <a:cubicBezTo>
                      <a:pt x="92423" y="27562"/>
                      <a:pt x="97826" y="34457"/>
                      <a:pt x="97826" y="46705"/>
                    </a:cubicBezTo>
                    <a:cubicBezTo>
                      <a:pt x="97620" y="146639"/>
                      <a:pt x="97671" y="246470"/>
                      <a:pt x="97671" y="350676"/>
                    </a:cubicBezTo>
                    <a:close/>
                  </a:path>
                </a:pathLst>
              </a:custGeom>
              <a:solidFill>
                <a:srgbClr val="F09022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4EDB268-AFC3-4509-8BD8-ACC1929A24A8}"/>
                  </a:ext>
                </a:extLst>
              </p:cNvPr>
              <p:cNvSpPr/>
              <p:nvPr/>
            </p:nvSpPr>
            <p:spPr>
              <a:xfrm>
                <a:off x="4411160" y="1595622"/>
                <a:ext cx="736046" cy="774412"/>
              </a:xfrm>
              <a:custGeom>
                <a:avLst/>
                <a:gdLst>
                  <a:gd name="connsiteX0" fmla="*/ 681753 w 736046"/>
                  <a:gd name="connsiteY0" fmla="*/ 774413 h 774412"/>
                  <a:gd name="connsiteX1" fmla="*/ 626639 w 736046"/>
                  <a:gd name="connsiteY1" fmla="*/ 774361 h 774412"/>
                  <a:gd name="connsiteX2" fmla="*/ 70929 w 736046"/>
                  <a:gd name="connsiteY2" fmla="*/ 691254 h 774412"/>
                  <a:gd name="connsiteX3" fmla="*/ 14066 w 736046"/>
                  <a:gd name="connsiteY3" fmla="*/ 583241 h 774412"/>
                  <a:gd name="connsiteX4" fmla="*/ 191241 w 736046"/>
                  <a:gd name="connsiteY4" fmla="*/ 164670 h 774412"/>
                  <a:gd name="connsiteX5" fmla="*/ 255720 w 736046"/>
                  <a:gd name="connsiteY5" fmla="*/ 33757 h 774412"/>
                  <a:gd name="connsiteX6" fmla="*/ 254382 w 736046"/>
                  <a:gd name="connsiteY6" fmla="*/ 35044 h 774412"/>
                  <a:gd name="connsiteX7" fmla="*/ 348090 w 736046"/>
                  <a:gd name="connsiteY7" fmla="*/ 1389 h 774412"/>
                  <a:gd name="connsiteX8" fmla="*/ 658750 w 736046"/>
                  <a:gd name="connsiteY8" fmla="*/ 44204 h 774412"/>
                  <a:gd name="connsiteX9" fmla="*/ 710827 w 736046"/>
                  <a:gd name="connsiteY9" fmla="*/ 74101 h 774412"/>
                  <a:gd name="connsiteX10" fmla="*/ 709489 w 736046"/>
                  <a:gd name="connsiteY10" fmla="*/ 72763 h 774412"/>
                  <a:gd name="connsiteX11" fmla="*/ 736042 w 736046"/>
                  <a:gd name="connsiteY11" fmla="*/ 138632 h 774412"/>
                  <a:gd name="connsiteX12" fmla="*/ 724001 w 736046"/>
                  <a:gd name="connsiteY12" fmla="*/ 716367 h 774412"/>
                  <a:gd name="connsiteX13" fmla="*/ 681753 w 736046"/>
                  <a:gd name="connsiteY13" fmla="*/ 774413 h 774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36046" h="774412">
                    <a:moveTo>
                      <a:pt x="681753" y="774413"/>
                    </a:moveTo>
                    <a:cubicBezTo>
                      <a:pt x="663382" y="774413"/>
                      <a:pt x="645010" y="774361"/>
                      <a:pt x="626639" y="774361"/>
                    </a:cubicBezTo>
                    <a:cubicBezTo>
                      <a:pt x="572092" y="774722"/>
                      <a:pt x="202408" y="713022"/>
                      <a:pt x="70929" y="691254"/>
                    </a:cubicBezTo>
                    <a:cubicBezTo>
                      <a:pt x="-1063" y="679367"/>
                      <a:pt x="-14699" y="650601"/>
                      <a:pt x="14066" y="583241"/>
                    </a:cubicBezTo>
                    <a:cubicBezTo>
                      <a:pt x="73502" y="443889"/>
                      <a:pt x="132063" y="304177"/>
                      <a:pt x="191241" y="164670"/>
                    </a:cubicBezTo>
                    <a:cubicBezTo>
                      <a:pt x="210127" y="120106"/>
                      <a:pt x="220933" y="70757"/>
                      <a:pt x="255720" y="33757"/>
                    </a:cubicBezTo>
                    <a:lnTo>
                      <a:pt x="254382" y="35044"/>
                    </a:lnTo>
                    <a:cubicBezTo>
                      <a:pt x="278362" y="3551"/>
                      <a:pt x="311914" y="-3448"/>
                      <a:pt x="348090" y="1389"/>
                    </a:cubicBezTo>
                    <a:cubicBezTo>
                      <a:pt x="451677" y="15283"/>
                      <a:pt x="555111" y="30361"/>
                      <a:pt x="658750" y="44204"/>
                    </a:cubicBezTo>
                    <a:cubicBezTo>
                      <a:pt x="679643" y="46982"/>
                      <a:pt x="698683" y="55113"/>
                      <a:pt x="710827" y="74101"/>
                    </a:cubicBezTo>
                    <a:lnTo>
                      <a:pt x="709489" y="72763"/>
                    </a:lnTo>
                    <a:cubicBezTo>
                      <a:pt x="729661" y="90157"/>
                      <a:pt x="736248" y="112953"/>
                      <a:pt x="736042" y="138632"/>
                    </a:cubicBezTo>
                    <a:cubicBezTo>
                      <a:pt x="734498" y="331244"/>
                      <a:pt x="729970" y="523805"/>
                      <a:pt x="724001" y="716367"/>
                    </a:cubicBezTo>
                    <a:cubicBezTo>
                      <a:pt x="723074" y="744206"/>
                      <a:pt x="710107" y="765510"/>
                      <a:pt x="681753" y="774413"/>
                    </a:cubicBezTo>
                    <a:close/>
                  </a:path>
                </a:pathLst>
              </a:custGeom>
              <a:solidFill>
                <a:srgbClr val="131412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F9D5C1A-AD97-4690-9CB9-5ADF17FBB0F1}"/>
                  </a:ext>
                </a:extLst>
              </p:cNvPr>
              <p:cNvSpPr/>
              <p:nvPr/>
            </p:nvSpPr>
            <p:spPr>
              <a:xfrm>
                <a:off x="4724125" y="2446447"/>
                <a:ext cx="291457" cy="170082"/>
              </a:xfrm>
              <a:custGeom>
                <a:avLst/>
                <a:gdLst>
                  <a:gd name="connsiteX0" fmla="*/ 90649 w 291457"/>
                  <a:gd name="connsiteY0" fmla="*/ 5 h 170082"/>
                  <a:gd name="connsiteX1" fmla="*/ 231390 w 291457"/>
                  <a:gd name="connsiteY1" fmla="*/ 26763 h 170082"/>
                  <a:gd name="connsiteX2" fmla="*/ 288459 w 291457"/>
                  <a:gd name="connsiteY2" fmla="*/ 128293 h 170082"/>
                  <a:gd name="connsiteX3" fmla="*/ 194442 w 291457"/>
                  <a:gd name="connsiteY3" fmla="*/ 167762 h 170082"/>
                  <a:gd name="connsiteX4" fmla="*/ 72278 w 291457"/>
                  <a:gd name="connsiteY4" fmla="*/ 148928 h 170082"/>
                  <a:gd name="connsiteX5" fmla="*/ 11504 w 291457"/>
                  <a:gd name="connsiteY5" fmla="*/ 104210 h 170082"/>
                  <a:gd name="connsiteX6" fmla="*/ 9343 w 291457"/>
                  <a:gd name="connsiteY6" fmla="*/ 33865 h 170082"/>
                  <a:gd name="connsiteX7" fmla="*/ 90649 w 291457"/>
                  <a:gd name="connsiteY7" fmla="*/ 5 h 17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1457" h="170082">
                    <a:moveTo>
                      <a:pt x="90649" y="5"/>
                    </a:moveTo>
                    <a:cubicBezTo>
                      <a:pt x="132742" y="7775"/>
                      <a:pt x="182812" y="14259"/>
                      <a:pt x="231390" y="26763"/>
                    </a:cubicBezTo>
                    <a:cubicBezTo>
                      <a:pt x="274462" y="37827"/>
                      <a:pt x="300655" y="89184"/>
                      <a:pt x="288459" y="128293"/>
                    </a:cubicBezTo>
                    <a:cubicBezTo>
                      <a:pt x="278218" y="161072"/>
                      <a:pt x="239675" y="176253"/>
                      <a:pt x="194442" y="167762"/>
                    </a:cubicBezTo>
                    <a:cubicBezTo>
                      <a:pt x="153944" y="160198"/>
                      <a:pt x="113033" y="155103"/>
                      <a:pt x="72278" y="148928"/>
                    </a:cubicBezTo>
                    <a:cubicBezTo>
                      <a:pt x="44232" y="144657"/>
                      <a:pt x="25707" y="126337"/>
                      <a:pt x="11504" y="104210"/>
                    </a:cubicBezTo>
                    <a:cubicBezTo>
                      <a:pt x="-2750" y="82031"/>
                      <a:pt x="-4088" y="56558"/>
                      <a:pt x="9343" y="33865"/>
                    </a:cubicBezTo>
                    <a:cubicBezTo>
                      <a:pt x="25449" y="6591"/>
                      <a:pt x="53186" y="-201"/>
                      <a:pt x="90649" y="5"/>
                    </a:cubicBezTo>
                    <a:close/>
                  </a:path>
                </a:pathLst>
              </a:custGeom>
              <a:solidFill>
                <a:srgbClr val="FCFBFB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6017301-FCD3-43B2-AACB-A00C82FC4ABE}"/>
                  </a:ext>
                </a:extLst>
              </p:cNvPr>
              <p:cNvSpPr/>
              <p:nvPr/>
            </p:nvSpPr>
            <p:spPr>
              <a:xfrm>
                <a:off x="8960137" y="4120838"/>
                <a:ext cx="298265" cy="297023"/>
              </a:xfrm>
              <a:custGeom>
                <a:avLst/>
                <a:gdLst>
                  <a:gd name="connsiteX0" fmla="*/ 54 w 298265"/>
                  <a:gd name="connsiteY0" fmla="*/ 297024 h 297023"/>
                  <a:gd name="connsiteX1" fmla="*/ 2 w 298265"/>
                  <a:gd name="connsiteY1" fmla="*/ 162560 h 297023"/>
                  <a:gd name="connsiteX2" fmla="*/ 12352 w 298265"/>
                  <a:gd name="connsiteY2" fmla="*/ 136830 h 297023"/>
                  <a:gd name="connsiteX3" fmla="*/ 298004 w 298265"/>
                  <a:gd name="connsiteY3" fmla="*/ 0 h 297023"/>
                  <a:gd name="connsiteX4" fmla="*/ 298261 w 298265"/>
                  <a:gd name="connsiteY4" fmla="*/ 132353 h 297023"/>
                  <a:gd name="connsiteX5" fmla="*/ 281177 w 298265"/>
                  <a:gd name="connsiteY5" fmla="*/ 154893 h 297023"/>
                  <a:gd name="connsiteX6" fmla="*/ 54 w 298265"/>
                  <a:gd name="connsiteY6" fmla="*/ 297024 h 297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265" h="297023">
                    <a:moveTo>
                      <a:pt x="54" y="297024"/>
                    </a:moveTo>
                    <a:cubicBezTo>
                      <a:pt x="54" y="247880"/>
                      <a:pt x="157" y="205220"/>
                      <a:pt x="2" y="162560"/>
                    </a:cubicBezTo>
                    <a:cubicBezTo>
                      <a:pt x="-49" y="151805"/>
                      <a:pt x="620" y="142440"/>
                      <a:pt x="12352" y="136830"/>
                    </a:cubicBezTo>
                    <a:cubicBezTo>
                      <a:pt x="106060" y="92164"/>
                      <a:pt x="199665" y="47188"/>
                      <a:pt x="298004" y="0"/>
                    </a:cubicBezTo>
                    <a:cubicBezTo>
                      <a:pt x="298004" y="47703"/>
                      <a:pt x="297592" y="90054"/>
                      <a:pt x="298261" y="132353"/>
                    </a:cubicBezTo>
                    <a:cubicBezTo>
                      <a:pt x="298467" y="145424"/>
                      <a:pt x="290800" y="150056"/>
                      <a:pt x="281177" y="154893"/>
                    </a:cubicBezTo>
                    <a:cubicBezTo>
                      <a:pt x="189579" y="201104"/>
                      <a:pt x="98084" y="247417"/>
                      <a:pt x="54" y="297024"/>
                    </a:cubicBezTo>
                    <a:close/>
                  </a:path>
                </a:pathLst>
              </a:custGeom>
              <a:solidFill>
                <a:srgbClr val="FEE14D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3D28897-E7B6-469D-AAE4-8E43C35FA01F}"/>
                  </a:ext>
                </a:extLst>
              </p:cNvPr>
              <p:cNvSpPr/>
              <p:nvPr/>
            </p:nvSpPr>
            <p:spPr>
              <a:xfrm>
                <a:off x="10210077" y="3466480"/>
                <a:ext cx="302748" cy="296251"/>
              </a:xfrm>
              <a:custGeom>
                <a:avLst/>
                <a:gdLst>
                  <a:gd name="connsiteX0" fmla="*/ 7011 w 302748"/>
                  <a:gd name="connsiteY0" fmla="*/ 296252 h 296251"/>
                  <a:gd name="connsiteX1" fmla="*/ 4181 w 302748"/>
                  <a:gd name="connsiteY1" fmla="*/ 282461 h 296251"/>
                  <a:gd name="connsiteX2" fmla="*/ 10767 w 302748"/>
                  <a:gd name="connsiteY2" fmla="*/ 149027 h 296251"/>
                  <a:gd name="connsiteX3" fmla="*/ 123207 w 302748"/>
                  <a:gd name="connsiteY3" fmla="*/ 87121 h 296251"/>
                  <a:gd name="connsiteX4" fmla="*/ 302749 w 302748"/>
                  <a:gd name="connsiteY4" fmla="*/ 0 h 296251"/>
                  <a:gd name="connsiteX5" fmla="*/ 302749 w 302748"/>
                  <a:gd name="connsiteY5" fmla="*/ 134155 h 296251"/>
                  <a:gd name="connsiteX6" fmla="*/ 291582 w 302748"/>
                  <a:gd name="connsiteY6" fmla="*/ 151857 h 296251"/>
                  <a:gd name="connsiteX7" fmla="*/ 7011 w 302748"/>
                  <a:gd name="connsiteY7" fmla="*/ 296252 h 29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2748" h="296251">
                    <a:moveTo>
                      <a:pt x="7011" y="296252"/>
                    </a:moveTo>
                    <a:cubicBezTo>
                      <a:pt x="5158" y="287401"/>
                      <a:pt x="4181" y="284931"/>
                      <a:pt x="4181" y="282461"/>
                    </a:cubicBezTo>
                    <a:cubicBezTo>
                      <a:pt x="4850" y="237125"/>
                      <a:pt x="-9199" y="183093"/>
                      <a:pt x="10767" y="149027"/>
                    </a:cubicBezTo>
                    <a:cubicBezTo>
                      <a:pt x="29395" y="117276"/>
                      <a:pt x="84046" y="106418"/>
                      <a:pt x="123207" y="87121"/>
                    </a:cubicBezTo>
                    <a:cubicBezTo>
                      <a:pt x="180841" y="58715"/>
                      <a:pt x="238836" y="30979"/>
                      <a:pt x="302749" y="0"/>
                    </a:cubicBezTo>
                    <a:cubicBezTo>
                      <a:pt x="302749" y="47754"/>
                      <a:pt x="302749" y="90929"/>
                      <a:pt x="302749" y="134155"/>
                    </a:cubicBezTo>
                    <a:cubicBezTo>
                      <a:pt x="302749" y="142491"/>
                      <a:pt x="300073" y="147637"/>
                      <a:pt x="291582" y="151857"/>
                    </a:cubicBezTo>
                    <a:cubicBezTo>
                      <a:pt x="197462" y="199200"/>
                      <a:pt x="103600" y="247160"/>
                      <a:pt x="7011" y="296252"/>
                    </a:cubicBezTo>
                    <a:close/>
                  </a:path>
                </a:pathLst>
              </a:custGeom>
              <a:solidFill>
                <a:srgbClr val="FEDC00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A7BA3930-5F60-4A7E-812E-39CC566E7C3B}"/>
                  </a:ext>
                </a:extLst>
              </p:cNvPr>
              <p:cNvSpPr/>
              <p:nvPr/>
            </p:nvSpPr>
            <p:spPr>
              <a:xfrm>
                <a:off x="4510402" y="1674887"/>
                <a:ext cx="566507" cy="617361"/>
              </a:xfrm>
              <a:custGeom>
                <a:avLst/>
                <a:gdLst>
                  <a:gd name="connsiteX0" fmla="*/ 557552 w 566507"/>
                  <a:gd name="connsiteY0" fmla="*/ 543651 h 617361"/>
                  <a:gd name="connsiteX1" fmla="*/ 474034 w 566507"/>
                  <a:gd name="connsiteY1" fmla="*/ 615540 h 617361"/>
                  <a:gd name="connsiteX2" fmla="*/ 60043 w 566507"/>
                  <a:gd name="connsiteY2" fmla="*/ 551473 h 617361"/>
                  <a:gd name="connsiteX3" fmla="*/ 11156 w 566507"/>
                  <a:gd name="connsiteY3" fmla="*/ 458023 h 617361"/>
                  <a:gd name="connsiteX4" fmla="*/ 176444 w 566507"/>
                  <a:gd name="connsiteY4" fmla="*/ 66107 h 617361"/>
                  <a:gd name="connsiteX5" fmla="*/ 275503 w 566507"/>
                  <a:gd name="connsiteY5" fmla="*/ 651 h 617361"/>
                  <a:gd name="connsiteX6" fmla="*/ 479231 w 566507"/>
                  <a:gd name="connsiteY6" fmla="*/ 30292 h 617361"/>
                  <a:gd name="connsiteX7" fmla="*/ 566506 w 566507"/>
                  <a:gd name="connsiteY7" fmla="*/ 126830 h 617361"/>
                  <a:gd name="connsiteX8" fmla="*/ 557552 w 566507"/>
                  <a:gd name="connsiteY8" fmla="*/ 543651 h 61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6507" h="617361">
                    <a:moveTo>
                      <a:pt x="557552" y="543651"/>
                    </a:moveTo>
                    <a:cubicBezTo>
                      <a:pt x="557141" y="602366"/>
                      <a:pt x="532801" y="624185"/>
                      <a:pt x="474034" y="615540"/>
                    </a:cubicBezTo>
                    <a:cubicBezTo>
                      <a:pt x="349965" y="597323"/>
                      <a:pt x="73988" y="554252"/>
                      <a:pt x="60043" y="551473"/>
                    </a:cubicBezTo>
                    <a:cubicBezTo>
                      <a:pt x="556" y="539586"/>
                      <a:pt x="-12567" y="514576"/>
                      <a:pt x="11156" y="458023"/>
                    </a:cubicBezTo>
                    <a:cubicBezTo>
                      <a:pt x="66063" y="327316"/>
                      <a:pt x="121176" y="196660"/>
                      <a:pt x="176444" y="66107"/>
                    </a:cubicBezTo>
                    <a:cubicBezTo>
                      <a:pt x="195227" y="21749"/>
                      <a:pt x="234953" y="-4546"/>
                      <a:pt x="275503" y="651"/>
                    </a:cubicBezTo>
                    <a:cubicBezTo>
                      <a:pt x="299895" y="3790"/>
                      <a:pt x="435491" y="25455"/>
                      <a:pt x="479231" y="30292"/>
                    </a:cubicBezTo>
                    <a:cubicBezTo>
                      <a:pt x="539747" y="36981"/>
                      <a:pt x="566455" y="65644"/>
                      <a:pt x="566506" y="126830"/>
                    </a:cubicBezTo>
                    <a:cubicBezTo>
                      <a:pt x="566609" y="142422"/>
                      <a:pt x="558324" y="420303"/>
                      <a:pt x="557552" y="543651"/>
                    </a:cubicBezTo>
                    <a:close/>
                  </a:path>
                </a:pathLst>
              </a:custGeom>
              <a:solidFill>
                <a:srgbClr val="ACDFE7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AEBA5E4-993E-4DF4-A106-65815BB566A7}"/>
                  </a:ext>
                </a:extLst>
              </p:cNvPr>
              <p:cNvSpPr/>
              <p:nvPr/>
            </p:nvSpPr>
            <p:spPr>
              <a:xfrm>
                <a:off x="4734442" y="2456554"/>
                <a:ext cx="272596" cy="149267"/>
              </a:xfrm>
              <a:custGeom>
                <a:avLst/>
                <a:gdLst>
                  <a:gd name="connsiteX0" fmla="*/ 200953 w 272596"/>
                  <a:gd name="connsiteY0" fmla="*/ 149010 h 149267"/>
                  <a:gd name="connsiteX1" fmla="*/ 67004 w 272596"/>
                  <a:gd name="connsiteY1" fmla="*/ 129816 h 149267"/>
                  <a:gd name="connsiteX2" fmla="*/ 7722 w 272596"/>
                  <a:gd name="connsiteY2" fmla="*/ 84017 h 149267"/>
                  <a:gd name="connsiteX3" fmla="*/ 9575 w 272596"/>
                  <a:gd name="connsiteY3" fmla="*/ 24993 h 149267"/>
                  <a:gd name="connsiteX4" fmla="*/ 67261 w 272596"/>
                  <a:gd name="connsiteY4" fmla="*/ 550 h 149267"/>
                  <a:gd name="connsiteX5" fmla="*/ 204812 w 272596"/>
                  <a:gd name="connsiteY5" fmla="*/ 22214 h 149267"/>
                  <a:gd name="connsiteX6" fmla="*/ 248758 w 272596"/>
                  <a:gd name="connsiteY6" fmla="*/ 45062 h 149267"/>
                  <a:gd name="connsiteX7" fmla="*/ 266821 w 272596"/>
                  <a:gd name="connsiteY7" fmla="*/ 118649 h 149267"/>
                  <a:gd name="connsiteX8" fmla="*/ 200953 w 272596"/>
                  <a:gd name="connsiteY8" fmla="*/ 149010 h 149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2596" h="149267">
                    <a:moveTo>
                      <a:pt x="200953" y="149010"/>
                    </a:moveTo>
                    <a:cubicBezTo>
                      <a:pt x="154073" y="142423"/>
                      <a:pt x="110281" y="137535"/>
                      <a:pt x="67004" y="129816"/>
                    </a:cubicBezTo>
                    <a:cubicBezTo>
                      <a:pt x="40348" y="125082"/>
                      <a:pt x="20278" y="108512"/>
                      <a:pt x="7722" y="84017"/>
                    </a:cubicBezTo>
                    <a:cubicBezTo>
                      <a:pt x="-2415" y="64102"/>
                      <a:pt x="-3341" y="43724"/>
                      <a:pt x="9575" y="24993"/>
                    </a:cubicBezTo>
                    <a:cubicBezTo>
                      <a:pt x="23263" y="5130"/>
                      <a:pt x="44876" y="-2178"/>
                      <a:pt x="67261" y="550"/>
                    </a:cubicBezTo>
                    <a:cubicBezTo>
                      <a:pt x="113317" y="6159"/>
                      <a:pt x="159065" y="14135"/>
                      <a:pt x="204812" y="22214"/>
                    </a:cubicBezTo>
                    <a:cubicBezTo>
                      <a:pt x="221382" y="25147"/>
                      <a:pt x="236820" y="32352"/>
                      <a:pt x="248758" y="45062"/>
                    </a:cubicBezTo>
                    <a:cubicBezTo>
                      <a:pt x="268622" y="66161"/>
                      <a:pt x="280252" y="89420"/>
                      <a:pt x="266821" y="118649"/>
                    </a:cubicBezTo>
                    <a:cubicBezTo>
                      <a:pt x="252772" y="149422"/>
                      <a:pt x="225756" y="150039"/>
                      <a:pt x="200953" y="149010"/>
                    </a:cubicBezTo>
                    <a:close/>
                  </a:path>
                </a:pathLst>
              </a:custGeom>
              <a:solidFill>
                <a:srgbClr val="242523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DDD8D7D-267C-4BA4-98C3-801A816E0F23}"/>
                  </a:ext>
                </a:extLst>
              </p:cNvPr>
              <p:cNvSpPr/>
              <p:nvPr/>
            </p:nvSpPr>
            <p:spPr>
              <a:xfrm>
                <a:off x="4701552" y="3365270"/>
                <a:ext cx="478698" cy="655347"/>
              </a:xfrm>
              <a:custGeom>
                <a:avLst/>
                <a:gdLst>
                  <a:gd name="connsiteX0" fmla="*/ 293778 w 478698"/>
                  <a:gd name="connsiteY0" fmla="*/ 463725 h 655347"/>
                  <a:gd name="connsiteX1" fmla="*/ 239194 w 478698"/>
                  <a:gd name="connsiteY1" fmla="*/ 470586 h 655347"/>
                  <a:gd name="connsiteX2" fmla="*/ 215471 w 478698"/>
                  <a:gd name="connsiteY2" fmla="*/ 550605 h 655347"/>
                  <a:gd name="connsiteX3" fmla="*/ 258131 w 478698"/>
                  <a:gd name="connsiteY3" fmla="*/ 564962 h 655347"/>
                  <a:gd name="connsiteX4" fmla="*/ 345200 w 478698"/>
                  <a:gd name="connsiteY4" fmla="*/ 542269 h 655347"/>
                  <a:gd name="connsiteX5" fmla="*/ 357602 w 478698"/>
                  <a:gd name="connsiteY5" fmla="*/ 522251 h 655347"/>
                  <a:gd name="connsiteX6" fmla="*/ 308613 w 478698"/>
                  <a:gd name="connsiteY6" fmla="*/ 464256 h 655347"/>
                  <a:gd name="connsiteX7" fmla="*/ 293778 w 478698"/>
                  <a:gd name="connsiteY7" fmla="*/ 463725 h 655347"/>
                  <a:gd name="connsiteX8" fmla="*/ 164475 w 478698"/>
                  <a:gd name="connsiteY8" fmla="*/ 378474 h 655347"/>
                  <a:gd name="connsiteX9" fmla="*/ 77817 w 478698"/>
                  <a:gd name="connsiteY9" fmla="*/ 394117 h 655347"/>
                  <a:gd name="connsiteX10" fmla="*/ 74987 w 478698"/>
                  <a:gd name="connsiteY10" fmla="*/ 413209 h 655347"/>
                  <a:gd name="connsiteX11" fmla="*/ 157425 w 478698"/>
                  <a:gd name="connsiteY11" fmla="*/ 525133 h 655347"/>
                  <a:gd name="connsiteX12" fmla="*/ 186191 w 478698"/>
                  <a:gd name="connsiteY12" fmla="*/ 423140 h 655347"/>
                  <a:gd name="connsiteX13" fmla="*/ 164475 w 478698"/>
                  <a:gd name="connsiteY13" fmla="*/ 378474 h 655347"/>
                  <a:gd name="connsiteX14" fmla="*/ 399668 w 478698"/>
                  <a:gd name="connsiteY14" fmla="*/ 326165 h 655347"/>
                  <a:gd name="connsiteX15" fmla="*/ 369952 w 478698"/>
                  <a:gd name="connsiteY15" fmla="*/ 331903 h 655347"/>
                  <a:gd name="connsiteX16" fmla="*/ 340209 w 478698"/>
                  <a:gd name="connsiteY16" fmla="*/ 414495 h 655347"/>
                  <a:gd name="connsiteX17" fmla="*/ 395116 w 478698"/>
                  <a:gd name="connsiteY17" fmla="*/ 485561 h 655347"/>
                  <a:gd name="connsiteX18" fmla="*/ 421103 w 478698"/>
                  <a:gd name="connsiteY18" fmla="*/ 374100 h 655347"/>
                  <a:gd name="connsiteX19" fmla="*/ 399668 w 478698"/>
                  <a:gd name="connsiteY19" fmla="*/ 326165 h 655347"/>
                  <a:gd name="connsiteX20" fmla="*/ 70406 w 478698"/>
                  <a:gd name="connsiteY20" fmla="*/ 163219 h 655347"/>
                  <a:gd name="connsiteX21" fmla="*/ 46992 w 478698"/>
                  <a:gd name="connsiteY21" fmla="*/ 260374 h 655347"/>
                  <a:gd name="connsiteX22" fmla="*/ 113838 w 478698"/>
                  <a:gd name="connsiteY22" fmla="*/ 321559 h 655347"/>
                  <a:gd name="connsiteX23" fmla="*/ 132775 w 478698"/>
                  <a:gd name="connsiteY23" fmla="*/ 317237 h 655347"/>
                  <a:gd name="connsiteX24" fmla="*/ 150632 w 478698"/>
                  <a:gd name="connsiteY24" fmla="*/ 265366 h 655347"/>
                  <a:gd name="connsiteX25" fmla="*/ 70406 w 478698"/>
                  <a:gd name="connsiteY25" fmla="*/ 163219 h 655347"/>
                  <a:gd name="connsiteX26" fmla="*/ 331563 w 478698"/>
                  <a:gd name="connsiteY26" fmla="*/ 136460 h 655347"/>
                  <a:gd name="connsiteX27" fmla="*/ 302489 w 478698"/>
                  <a:gd name="connsiteY27" fmla="*/ 241900 h 655347"/>
                  <a:gd name="connsiteX28" fmla="*/ 339848 w 478698"/>
                  <a:gd name="connsiteY28" fmla="*/ 277922 h 655347"/>
                  <a:gd name="connsiteX29" fmla="*/ 405459 w 478698"/>
                  <a:gd name="connsiteY29" fmla="*/ 265314 h 655347"/>
                  <a:gd name="connsiteX30" fmla="*/ 331563 w 478698"/>
                  <a:gd name="connsiteY30" fmla="*/ 136460 h 655347"/>
                  <a:gd name="connsiteX31" fmla="*/ 202915 w 478698"/>
                  <a:gd name="connsiteY31" fmla="*/ 73474 h 655347"/>
                  <a:gd name="connsiteX32" fmla="*/ 121300 w 478698"/>
                  <a:gd name="connsiteY32" fmla="*/ 99924 h 655347"/>
                  <a:gd name="connsiteX33" fmla="*/ 113581 w 478698"/>
                  <a:gd name="connsiteY33" fmla="*/ 117523 h 655347"/>
                  <a:gd name="connsiteX34" fmla="*/ 181507 w 478698"/>
                  <a:gd name="connsiteY34" fmla="*/ 202431 h 655347"/>
                  <a:gd name="connsiteX35" fmla="*/ 220977 w 478698"/>
                  <a:gd name="connsiteY35" fmla="*/ 189000 h 655347"/>
                  <a:gd name="connsiteX36" fmla="*/ 236363 w 478698"/>
                  <a:gd name="connsiteY36" fmla="*/ 190595 h 655347"/>
                  <a:gd name="connsiteX37" fmla="*/ 249331 w 478698"/>
                  <a:gd name="connsiteY37" fmla="*/ 188434 h 655347"/>
                  <a:gd name="connsiteX38" fmla="*/ 270326 w 478698"/>
                  <a:gd name="connsiteY38" fmla="*/ 95962 h 655347"/>
                  <a:gd name="connsiteX39" fmla="*/ 202915 w 478698"/>
                  <a:gd name="connsiteY39" fmla="*/ 73474 h 655347"/>
                  <a:gd name="connsiteX40" fmla="*/ 226191 w 478698"/>
                  <a:gd name="connsiteY40" fmla="*/ 770 h 655347"/>
                  <a:gd name="connsiteX41" fmla="*/ 470727 w 478698"/>
                  <a:gd name="connsiteY41" fmla="*/ 284191 h 655347"/>
                  <a:gd name="connsiteX42" fmla="*/ 300377 w 478698"/>
                  <a:gd name="connsiteY42" fmla="*/ 652411 h 655347"/>
                  <a:gd name="connsiteX43" fmla="*/ 7971 w 478698"/>
                  <a:gd name="connsiteY43" fmla="*/ 371157 h 655347"/>
                  <a:gd name="connsiteX44" fmla="*/ 178320 w 478698"/>
                  <a:gd name="connsiteY44" fmla="*/ 2936 h 655347"/>
                  <a:gd name="connsiteX45" fmla="*/ 226191 w 478698"/>
                  <a:gd name="connsiteY45" fmla="*/ 770 h 65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8698" h="655347">
                    <a:moveTo>
                      <a:pt x="293778" y="463725"/>
                    </a:moveTo>
                    <a:cubicBezTo>
                      <a:pt x="277711" y="467431"/>
                      <a:pt x="258337" y="480312"/>
                      <a:pt x="239194" y="470586"/>
                    </a:cubicBezTo>
                    <a:cubicBezTo>
                      <a:pt x="230549" y="497242"/>
                      <a:pt x="215111" y="524052"/>
                      <a:pt x="215471" y="550605"/>
                    </a:cubicBezTo>
                    <a:cubicBezTo>
                      <a:pt x="215729" y="570520"/>
                      <a:pt x="245318" y="560897"/>
                      <a:pt x="258131" y="564962"/>
                    </a:cubicBezTo>
                    <a:cubicBezTo>
                      <a:pt x="292146" y="567535"/>
                      <a:pt x="320140" y="559508"/>
                      <a:pt x="345200" y="542269"/>
                    </a:cubicBezTo>
                    <a:cubicBezTo>
                      <a:pt x="351839" y="537740"/>
                      <a:pt x="364909" y="532852"/>
                      <a:pt x="357602" y="522251"/>
                    </a:cubicBezTo>
                    <a:cubicBezTo>
                      <a:pt x="342988" y="501153"/>
                      <a:pt x="329505" y="473519"/>
                      <a:pt x="308613" y="464256"/>
                    </a:cubicBezTo>
                    <a:cubicBezTo>
                      <a:pt x="304123" y="462275"/>
                      <a:pt x="299134" y="462490"/>
                      <a:pt x="293778" y="463725"/>
                    </a:cubicBezTo>
                    <a:close/>
                    <a:moveTo>
                      <a:pt x="164475" y="378474"/>
                    </a:moveTo>
                    <a:cubicBezTo>
                      <a:pt x="135657" y="377805"/>
                      <a:pt x="106428" y="387273"/>
                      <a:pt x="77817" y="394117"/>
                    </a:cubicBezTo>
                    <a:cubicBezTo>
                      <a:pt x="67113" y="396690"/>
                      <a:pt x="71848" y="406622"/>
                      <a:pt x="74987" y="413209"/>
                    </a:cubicBezTo>
                    <a:cubicBezTo>
                      <a:pt x="94696" y="454788"/>
                      <a:pt x="116566" y="494824"/>
                      <a:pt x="157425" y="525133"/>
                    </a:cubicBezTo>
                    <a:cubicBezTo>
                      <a:pt x="167717" y="489317"/>
                      <a:pt x="178883" y="456640"/>
                      <a:pt x="186191" y="423140"/>
                    </a:cubicBezTo>
                    <a:cubicBezTo>
                      <a:pt x="190204" y="404667"/>
                      <a:pt x="187837" y="378988"/>
                      <a:pt x="164475" y="378474"/>
                    </a:cubicBezTo>
                    <a:close/>
                    <a:moveTo>
                      <a:pt x="399668" y="326165"/>
                    </a:moveTo>
                    <a:cubicBezTo>
                      <a:pt x="392443" y="326927"/>
                      <a:pt x="382804" y="329060"/>
                      <a:pt x="369952" y="331903"/>
                    </a:cubicBezTo>
                    <a:cubicBezTo>
                      <a:pt x="325491" y="341783"/>
                      <a:pt x="312575" y="376930"/>
                      <a:pt x="340209" y="414495"/>
                    </a:cubicBezTo>
                    <a:cubicBezTo>
                      <a:pt x="357036" y="437343"/>
                      <a:pt x="374892" y="459471"/>
                      <a:pt x="395116" y="485561"/>
                    </a:cubicBezTo>
                    <a:cubicBezTo>
                      <a:pt x="413384" y="445577"/>
                      <a:pt x="420949" y="412489"/>
                      <a:pt x="421103" y="374100"/>
                    </a:cubicBezTo>
                    <a:cubicBezTo>
                      <a:pt x="421296" y="333923"/>
                      <a:pt x="421344" y="323878"/>
                      <a:pt x="399668" y="326165"/>
                    </a:cubicBezTo>
                    <a:close/>
                    <a:moveTo>
                      <a:pt x="70406" y="163219"/>
                    </a:moveTo>
                    <a:cubicBezTo>
                      <a:pt x="54248" y="197234"/>
                      <a:pt x="48073" y="228058"/>
                      <a:pt x="46992" y="260374"/>
                    </a:cubicBezTo>
                    <a:cubicBezTo>
                      <a:pt x="44522" y="333755"/>
                      <a:pt x="44317" y="333755"/>
                      <a:pt x="113838" y="321559"/>
                    </a:cubicBezTo>
                    <a:cubicBezTo>
                      <a:pt x="120219" y="320427"/>
                      <a:pt x="126497" y="318678"/>
                      <a:pt x="132775" y="317237"/>
                    </a:cubicBezTo>
                    <a:cubicBezTo>
                      <a:pt x="167716" y="309106"/>
                      <a:pt x="173017" y="294698"/>
                      <a:pt x="150632" y="265366"/>
                    </a:cubicBezTo>
                    <a:cubicBezTo>
                      <a:pt x="125571" y="232535"/>
                      <a:pt x="99635" y="200321"/>
                      <a:pt x="70406" y="163219"/>
                    </a:cubicBezTo>
                    <a:close/>
                    <a:moveTo>
                      <a:pt x="331563" y="136460"/>
                    </a:moveTo>
                    <a:cubicBezTo>
                      <a:pt x="321117" y="173820"/>
                      <a:pt x="310465" y="207577"/>
                      <a:pt x="302489" y="241900"/>
                    </a:cubicBezTo>
                    <a:cubicBezTo>
                      <a:pt x="296262" y="268762"/>
                      <a:pt x="312626" y="283325"/>
                      <a:pt x="339848" y="277922"/>
                    </a:cubicBezTo>
                    <a:cubicBezTo>
                      <a:pt x="361204" y="273702"/>
                      <a:pt x="382611" y="269689"/>
                      <a:pt x="405459" y="265314"/>
                    </a:cubicBezTo>
                    <a:cubicBezTo>
                      <a:pt x="391462" y="216428"/>
                      <a:pt x="368048" y="175003"/>
                      <a:pt x="331563" y="136460"/>
                    </a:cubicBezTo>
                    <a:close/>
                    <a:moveTo>
                      <a:pt x="202915" y="73474"/>
                    </a:moveTo>
                    <a:cubicBezTo>
                      <a:pt x="171421" y="73731"/>
                      <a:pt x="145126" y="82994"/>
                      <a:pt x="121300" y="99924"/>
                    </a:cubicBezTo>
                    <a:cubicBezTo>
                      <a:pt x="115176" y="104298"/>
                      <a:pt x="106222" y="107952"/>
                      <a:pt x="113581" y="117523"/>
                    </a:cubicBezTo>
                    <a:cubicBezTo>
                      <a:pt x="135709" y="146289"/>
                      <a:pt x="156138" y="176804"/>
                      <a:pt x="181507" y="202431"/>
                    </a:cubicBezTo>
                    <a:cubicBezTo>
                      <a:pt x="194372" y="215450"/>
                      <a:pt x="204201" y="184781"/>
                      <a:pt x="220977" y="189000"/>
                    </a:cubicBezTo>
                    <a:cubicBezTo>
                      <a:pt x="225917" y="190235"/>
                      <a:pt x="231269" y="189721"/>
                      <a:pt x="236363" y="190595"/>
                    </a:cubicBezTo>
                    <a:cubicBezTo>
                      <a:pt x="241149" y="191419"/>
                      <a:pt x="247273" y="195073"/>
                      <a:pt x="249331" y="188434"/>
                    </a:cubicBezTo>
                    <a:cubicBezTo>
                      <a:pt x="258799" y="157713"/>
                      <a:pt x="279280" y="124830"/>
                      <a:pt x="270326" y="95962"/>
                    </a:cubicBezTo>
                    <a:cubicBezTo>
                      <a:pt x="263842" y="75069"/>
                      <a:pt x="226895" y="74452"/>
                      <a:pt x="202915" y="73474"/>
                    </a:cubicBezTo>
                    <a:close/>
                    <a:moveTo>
                      <a:pt x="226191" y="770"/>
                    </a:moveTo>
                    <a:cubicBezTo>
                      <a:pt x="337316" y="11236"/>
                      <a:pt x="441234" y="127261"/>
                      <a:pt x="470727" y="284191"/>
                    </a:cubicBezTo>
                    <a:cubicBezTo>
                      <a:pt x="504432" y="463538"/>
                      <a:pt x="428164" y="628396"/>
                      <a:pt x="300377" y="652411"/>
                    </a:cubicBezTo>
                    <a:cubicBezTo>
                      <a:pt x="172591" y="676426"/>
                      <a:pt x="41677" y="550505"/>
                      <a:pt x="7971" y="371157"/>
                    </a:cubicBezTo>
                    <a:cubicBezTo>
                      <a:pt x="-25734" y="191809"/>
                      <a:pt x="50534" y="26951"/>
                      <a:pt x="178320" y="2936"/>
                    </a:cubicBezTo>
                    <a:cubicBezTo>
                      <a:pt x="194294" y="-66"/>
                      <a:pt x="210316" y="-725"/>
                      <a:pt x="226191" y="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1D89D20-CB8C-4D7E-98C7-F9CE702E5FDD}"/>
                  </a:ext>
                </a:extLst>
              </p:cNvPr>
              <p:cNvSpPr/>
              <p:nvPr/>
            </p:nvSpPr>
            <p:spPr>
              <a:xfrm rot="20961385">
                <a:off x="7520576" y="3900749"/>
                <a:ext cx="470856" cy="660845"/>
              </a:xfrm>
              <a:custGeom>
                <a:avLst/>
                <a:gdLst>
                  <a:gd name="connsiteX0" fmla="*/ 263789 w 470856"/>
                  <a:gd name="connsiteY0" fmla="*/ 474121 h 660845"/>
                  <a:gd name="connsiteX1" fmla="*/ 208877 w 470856"/>
                  <a:gd name="connsiteY1" fmla="*/ 470781 h 660845"/>
                  <a:gd name="connsiteX2" fmla="*/ 170783 w 470856"/>
                  <a:gd name="connsiteY2" fmla="*/ 545042 h 660845"/>
                  <a:gd name="connsiteX3" fmla="*/ 210057 w 470856"/>
                  <a:gd name="connsiteY3" fmla="*/ 567031 h 660845"/>
                  <a:gd name="connsiteX4" fmla="*/ 299821 w 470856"/>
                  <a:gd name="connsiteY4" fmla="*/ 560810 h 660845"/>
                  <a:gd name="connsiteX5" fmla="*/ 315705 w 470856"/>
                  <a:gd name="connsiteY5" fmla="*/ 543427 h 660845"/>
                  <a:gd name="connsiteX6" fmla="*/ 278271 w 470856"/>
                  <a:gd name="connsiteY6" fmla="*/ 477381 h 660845"/>
                  <a:gd name="connsiteX7" fmla="*/ 263789 w 470856"/>
                  <a:gd name="connsiteY7" fmla="*/ 474121 h 660845"/>
                  <a:gd name="connsiteX8" fmla="*/ 152457 w 470856"/>
                  <a:gd name="connsiteY8" fmla="*/ 366453 h 660845"/>
                  <a:gd name="connsiteX9" fmla="*/ 64400 w 470856"/>
                  <a:gd name="connsiteY9" fmla="*/ 365821 h 660845"/>
                  <a:gd name="connsiteX10" fmla="*/ 58093 w 470856"/>
                  <a:gd name="connsiteY10" fmla="*/ 384062 h 660845"/>
                  <a:gd name="connsiteX11" fmla="*/ 118440 w 470856"/>
                  <a:gd name="connsiteY11" fmla="*/ 509287 h 660845"/>
                  <a:gd name="connsiteX12" fmla="*/ 165549 w 470856"/>
                  <a:gd name="connsiteY12" fmla="*/ 414362 h 660845"/>
                  <a:gd name="connsiteX13" fmla="*/ 152457 w 470856"/>
                  <a:gd name="connsiteY13" fmla="*/ 366453 h 660845"/>
                  <a:gd name="connsiteX14" fmla="*/ 393315 w 470856"/>
                  <a:gd name="connsiteY14" fmla="*/ 358493 h 660845"/>
                  <a:gd name="connsiteX15" fmla="*/ 363050 w 470856"/>
                  <a:gd name="connsiteY15" fmla="*/ 358644 h 660845"/>
                  <a:gd name="connsiteX16" fmla="*/ 318564 w 470856"/>
                  <a:gd name="connsiteY16" fmla="*/ 434322 h 660845"/>
                  <a:gd name="connsiteX17" fmla="*/ 359401 w 470856"/>
                  <a:gd name="connsiteY17" fmla="*/ 514306 h 660845"/>
                  <a:gd name="connsiteX18" fmla="*/ 405527 w 470856"/>
                  <a:gd name="connsiteY18" fmla="*/ 409563 h 660845"/>
                  <a:gd name="connsiteX19" fmla="*/ 393315 w 470856"/>
                  <a:gd name="connsiteY19" fmla="*/ 358493 h 660845"/>
                  <a:gd name="connsiteX20" fmla="*/ 99763 w 470856"/>
                  <a:gd name="connsiteY20" fmla="*/ 137527 h 660845"/>
                  <a:gd name="connsiteX21" fmla="*/ 58809 w 470856"/>
                  <a:gd name="connsiteY21" fmla="*/ 228686 h 660845"/>
                  <a:gd name="connsiteX22" fmla="*/ 113203 w 470856"/>
                  <a:gd name="connsiteY22" fmla="*/ 301166 h 660845"/>
                  <a:gd name="connsiteX23" fmla="*/ 132612 w 470856"/>
                  <a:gd name="connsiteY23" fmla="*/ 300415 h 660845"/>
                  <a:gd name="connsiteX24" fmla="*/ 159743 w 470856"/>
                  <a:gd name="connsiteY24" fmla="*/ 252734 h 660845"/>
                  <a:gd name="connsiteX25" fmla="*/ 99763 w 470856"/>
                  <a:gd name="connsiteY25" fmla="*/ 137527 h 660845"/>
                  <a:gd name="connsiteX26" fmla="*/ 361421 w 470856"/>
                  <a:gd name="connsiteY26" fmla="*/ 159474 h 660845"/>
                  <a:gd name="connsiteX27" fmla="*/ 313372 w 470856"/>
                  <a:gd name="connsiteY27" fmla="*/ 257731 h 660845"/>
                  <a:gd name="connsiteX28" fmla="*/ 343435 w 470856"/>
                  <a:gd name="connsiteY28" fmla="*/ 300032 h 660845"/>
                  <a:gd name="connsiteX29" fmla="*/ 410246 w 470856"/>
                  <a:gd name="connsiteY29" fmla="*/ 299760 h 660845"/>
                  <a:gd name="connsiteX30" fmla="*/ 361421 w 470856"/>
                  <a:gd name="connsiteY30" fmla="*/ 159474 h 660845"/>
                  <a:gd name="connsiteX31" fmla="*/ 246568 w 470856"/>
                  <a:gd name="connsiteY31" fmla="*/ 73799 h 660845"/>
                  <a:gd name="connsiteX32" fmla="*/ 161473 w 470856"/>
                  <a:gd name="connsiteY32" fmla="*/ 84720 h 660845"/>
                  <a:gd name="connsiteX33" fmla="*/ 150636 w 470856"/>
                  <a:gd name="connsiteY33" fmla="*/ 100591 h 660845"/>
                  <a:gd name="connsiteX34" fmla="*/ 201711 w 470856"/>
                  <a:gd name="connsiteY34" fmla="*/ 196584 h 660845"/>
                  <a:gd name="connsiteX35" fmla="*/ 242982 w 470856"/>
                  <a:gd name="connsiteY35" fmla="*/ 190674 h 660845"/>
                  <a:gd name="connsiteX36" fmla="*/ 257809 w 470856"/>
                  <a:gd name="connsiteY36" fmla="*/ 195084 h 660845"/>
                  <a:gd name="connsiteX37" fmla="*/ 270953 w 470856"/>
                  <a:gd name="connsiteY37" fmla="*/ 195355 h 660845"/>
                  <a:gd name="connsiteX38" fmla="*/ 308666 w 470856"/>
                  <a:gd name="connsiteY38" fmla="*/ 108351 h 660845"/>
                  <a:gd name="connsiteX39" fmla="*/ 246568 w 470856"/>
                  <a:gd name="connsiteY39" fmla="*/ 73799 h 660845"/>
                  <a:gd name="connsiteX40" fmla="*/ 282875 w 470856"/>
                  <a:gd name="connsiteY40" fmla="*/ 6713 h 660845"/>
                  <a:gd name="connsiteX41" fmla="*/ 470856 w 470856"/>
                  <a:gd name="connsiteY41" fmla="*/ 330423 h 660845"/>
                  <a:gd name="connsiteX42" fmla="*/ 235428 w 470856"/>
                  <a:gd name="connsiteY42" fmla="*/ 660845 h 660845"/>
                  <a:gd name="connsiteX43" fmla="*/ 0 w 470856"/>
                  <a:gd name="connsiteY43" fmla="*/ 330423 h 660845"/>
                  <a:gd name="connsiteX44" fmla="*/ 235428 w 470856"/>
                  <a:gd name="connsiteY44" fmla="*/ 0 h 660845"/>
                  <a:gd name="connsiteX45" fmla="*/ 282875 w 470856"/>
                  <a:gd name="connsiteY45" fmla="*/ 6713 h 660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70856" h="660845">
                    <a:moveTo>
                      <a:pt x="263789" y="474121"/>
                    </a:moveTo>
                    <a:cubicBezTo>
                      <a:pt x="247314" y="474794"/>
                      <a:pt x="225894" y="483875"/>
                      <a:pt x="208877" y="470781"/>
                    </a:cubicBezTo>
                    <a:cubicBezTo>
                      <a:pt x="195458" y="495382"/>
                      <a:pt x="175333" y="518879"/>
                      <a:pt x="170783" y="545042"/>
                    </a:cubicBezTo>
                    <a:cubicBezTo>
                      <a:pt x="167357" y="564661"/>
                      <a:pt x="198215" y="560669"/>
                      <a:pt x="210057" y="567031"/>
                    </a:cubicBezTo>
                    <a:cubicBezTo>
                      <a:pt x="243012" y="575842"/>
                      <a:pt x="272007" y="573124"/>
                      <a:pt x="299821" y="560810"/>
                    </a:cubicBezTo>
                    <a:cubicBezTo>
                      <a:pt x="307181" y="557586"/>
                      <a:pt x="320929" y="555195"/>
                      <a:pt x="315705" y="543427"/>
                    </a:cubicBezTo>
                    <a:cubicBezTo>
                      <a:pt x="305240" y="519993"/>
                      <a:pt x="297093" y="490344"/>
                      <a:pt x="278271" y="477381"/>
                    </a:cubicBezTo>
                    <a:cubicBezTo>
                      <a:pt x="274224" y="474605"/>
                      <a:pt x="269281" y="473896"/>
                      <a:pt x="263789" y="474121"/>
                    </a:cubicBezTo>
                    <a:close/>
                    <a:moveTo>
                      <a:pt x="152457" y="366453"/>
                    </a:moveTo>
                    <a:cubicBezTo>
                      <a:pt x="124258" y="360473"/>
                      <a:pt x="93783" y="364380"/>
                      <a:pt x="64400" y="365821"/>
                    </a:cubicBezTo>
                    <a:cubicBezTo>
                      <a:pt x="53405" y="366373"/>
                      <a:pt x="56224" y="377009"/>
                      <a:pt x="58093" y="384062"/>
                    </a:cubicBezTo>
                    <a:cubicBezTo>
                      <a:pt x="69783" y="428566"/>
                      <a:pt x="83882" y="471952"/>
                      <a:pt x="118440" y="509287"/>
                    </a:cubicBezTo>
                    <a:cubicBezTo>
                      <a:pt x="135220" y="475997"/>
                      <a:pt x="152180" y="445935"/>
                      <a:pt x="165549" y="414362"/>
                    </a:cubicBezTo>
                    <a:cubicBezTo>
                      <a:pt x="172906" y="396948"/>
                      <a:pt x="175322" y="371273"/>
                      <a:pt x="152457" y="366453"/>
                    </a:cubicBezTo>
                    <a:close/>
                    <a:moveTo>
                      <a:pt x="393315" y="358493"/>
                    </a:moveTo>
                    <a:cubicBezTo>
                      <a:pt x="386073" y="357909"/>
                      <a:pt x="376206" y="358224"/>
                      <a:pt x="363050" y="358644"/>
                    </a:cubicBezTo>
                    <a:cubicBezTo>
                      <a:pt x="317530" y="360143"/>
                      <a:pt x="298344" y="392299"/>
                      <a:pt x="318564" y="434322"/>
                    </a:cubicBezTo>
                    <a:cubicBezTo>
                      <a:pt x="330882" y="459885"/>
                      <a:pt x="344344" y="484930"/>
                      <a:pt x="359401" y="514306"/>
                    </a:cubicBezTo>
                    <a:cubicBezTo>
                      <a:pt x="384739" y="478384"/>
                      <a:pt x="398235" y="447252"/>
                      <a:pt x="405527" y="409563"/>
                    </a:cubicBezTo>
                    <a:cubicBezTo>
                      <a:pt x="413138" y="370113"/>
                      <a:pt x="415040" y="360249"/>
                      <a:pt x="393315" y="358493"/>
                    </a:cubicBezTo>
                    <a:close/>
                    <a:moveTo>
                      <a:pt x="99763" y="137527"/>
                    </a:moveTo>
                    <a:cubicBezTo>
                      <a:pt x="77601" y="167973"/>
                      <a:pt x="65889" y="197135"/>
                      <a:pt x="58809" y="228686"/>
                    </a:cubicBezTo>
                    <a:cubicBezTo>
                      <a:pt x="42827" y="300349"/>
                      <a:pt x="42625" y="300311"/>
                      <a:pt x="113203" y="301166"/>
                    </a:cubicBezTo>
                    <a:cubicBezTo>
                      <a:pt x="119683" y="301231"/>
                      <a:pt x="126176" y="300671"/>
                      <a:pt x="132612" y="300415"/>
                    </a:cubicBezTo>
                    <a:cubicBezTo>
                      <a:pt x="168454" y="298878"/>
                      <a:pt x="176325" y="285696"/>
                      <a:pt x="159743" y="252734"/>
                    </a:cubicBezTo>
                    <a:cubicBezTo>
                      <a:pt x="141177" y="215840"/>
                      <a:pt x="121637" y="179389"/>
                      <a:pt x="99763" y="137527"/>
                    </a:cubicBezTo>
                    <a:close/>
                    <a:moveTo>
                      <a:pt x="361421" y="159474"/>
                    </a:moveTo>
                    <a:cubicBezTo>
                      <a:pt x="344254" y="194261"/>
                      <a:pt x="327500" y="225461"/>
                      <a:pt x="313372" y="257731"/>
                    </a:cubicBezTo>
                    <a:cubicBezTo>
                      <a:pt x="302291" y="282979"/>
                      <a:pt x="315684" y="300314"/>
                      <a:pt x="343435" y="300032"/>
                    </a:cubicBezTo>
                    <a:cubicBezTo>
                      <a:pt x="365203" y="299830"/>
                      <a:pt x="386983" y="299839"/>
                      <a:pt x="410246" y="299760"/>
                    </a:cubicBezTo>
                    <a:cubicBezTo>
                      <a:pt x="405519" y="249129"/>
                      <a:pt x="390159" y="204092"/>
                      <a:pt x="361421" y="159474"/>
                    </a:cubicBezTo>
                    <a:close/>
                    <a:moveTo>
                      <a:pt x="246568" y="73799"/>
                    </a:moveTo>
                    <a:cubicBezTo>
                      <a:pt x="215620" y="68246"/>
                      <a:pt x="188016" y="72482"/>
                      <a:pt x="161473" y="84720"/>
                    </a:cubicBezTo>
                    <a:cubicBezTo>
                      <a:pt x="154646" y="87888"/>
                      <a:pt x="145171" y="89825"/>
                      <a:pt x="150636" y="100591"/>
                    </a:cubicBezTo>
                    <a:cubicBezTo>
                      <a:pt x="167069" y="132949"/>
                      <a:pt x="181511" y="166713"/>
                      <a:pt x="201711" y="196584"/>
                    </a:cubicBezTo>
                    <a:cubicBezTo>
                      <a:pt x="211950" y="211756"/>
                      <a:pt x="227274" y="183429"/>
                      <a:pt x="242982" y="190674"/>
                    </a:cubicBezTo>
                    <a:cubicBezTo>
                      <a:pt x="247609" y="192800"/>
                      <a:pt x="252964" y="193283"/>
                      <a:pt x="257809" y="195084"/>
                    </a:cubicBezTo>
                    <a:cubicBezTo>
                      <a:pt x="262361" y="196777"/>
                      <a:pt x="267703" y="201499"/>
                      <a:pt x="270953" y="195355"/>
                    </a:cubicBezTo>
                    <a:cubicBezTo>
                      <a:pt x="285932" y="166911"/>
                      <a:pt x="312134" y="138377"/>
                      <a:pt x="308666" y="108351"/>
                    </a:cubicBezTo>
                    <a:cubicBezTo>
                      <a:pt x="306154" y="86620"/>
                      <a:pt x="269954" y="79190"/>
                      <a:pt x="246568" y="73799"/>
                    </a:cubicBezTo>
                    <a:close/>
                    <a:moveTo>
                      <a:pt x="282875" y="6713"/>
                    </a:moveTo>
                    <a:cubicBezTo>
                      <a:pt x="390156" y="37524"/>
                      <a:pt x="470856" y="170746"/>
                      <a:pt x="470856" y="330423"/>
                    </a:cubicBezTo>
                    <a:cubicBezTo>
                      <a:pt x="470856" y="512910"/>
                      <a:pt x="365452" y="660845"/>
                      <a:pt x="235428" y="660845"/>
                    </a:cubicBezTo>
                    <a:cubicBezTo>
                      <a:pt x="105405" y="660845"/>
                      <a:pt x="0" y="512910"/>
                      <a:pt x="0" y="330423"/>
                    </a:cubicBezTo>
                    <a:cubicBezTo>
                      <a:pt x="0" y="147935"/>
                      <a:pt x="105405" y="0"/>
                      <a:pt x="235428" y="0"/>
                    </a:cubicBezTo>
                    <a:cubicBezTo>
                      <a:pt x="251681" y="0"/>
                      <a:pt x="267549" y="2311"/>
                      <a:pt x="282875" y="67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CB1A10D-5EDA-4F9D-BE9D-6EC686E70450}"/>
                  </a:ext>
                </a:extLst>
              </p:cNvPr>
              <p:cNvSpPr/>
              <p:nvPr/>
            </p:nvSpPr>
            <p:spPr>
              <a:xfrm>
                <a:off x="8056924" y="1695967"/>
                <a:ext cx="848411" cy="2704964"/>
              </a:xfrm>
              <a:custGeom>
                <a:avLst/>
                <a:gdLst>
                  <a:gd name="connsiteX0" fmla="*/ 802716 w 848411"/>
                  <a:gd name="connsiteY0" fmla="*/ 2269155 h 2704964"/>
                  <a:gd name="connsiteX1" fmla="*/ 45696 w 848411"/>
                  <a:gd name="connsiteY1" fmla="*/ 2704965 h 2704964"/>
                  <a:gd name="connsiteX2" fmla="*/ 0 w 848411"/>
                  <a:gd name="connsiteY2" fmla="*/ 2659269 h 2704964"/>
                  <a:gd name="connsiteX3" fmla="*/ 0 w 848411"/>
                  <a:gd name="connsiteY3" fmla="*/ 481506 h 2704964"/>
                  <a:gd name="connsiteX4" fmla="*/ 45696 w 848411"/>
                  <a:gd name="connsiteY4" fmla="*/ 435810 h 2704964"/>
                  <a:gd name="connsiteX5" fmla="*/ 802716 w 848411"/>
                  <a:gd name="connsiteY5" fmla="*/ 0 h 2704964"/>
                  <a:gd name="connsiteX6" fmla="*/ 848412 w 848411"/>
                  <a:gd name="connsiteY6" fmla="*/ 45696 h 2704964"/>
                  <a:gd name="connsiteX7" fmla="*/ 848412 w 848411"/>
                  <a:gd name="connsiteY7" fmla="*/ 2223459 h 2704964"/>
                  <a:gd name="connsiteX8" fmla="*/ 802716 w 848411"/>
                  <a:gd name="connsiteY8" fmla="*/ 2269155 h 2704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11" h="2704964">
                    <a:moveTo>
                      <a:pt x="802716" y="2269155"/>
                    </a:moveTo>
                    <a:lnTo>
                      <a:pt x="45696" y="2704965"/>
                    </a:lnTo>
                    <a:cubicBezTo>
                      <a:pt x="20430" y="2704965"/>
                      <a:pt x="0" y="2684484"/>
                      <a:pt x="0" y="2659269"/>
                    </a:cubicBezTo>
                    <a:lnTo>
                      <a:pt x="0" y="481506"/>
                    </a:lnTo>
                    <a:cubicBezTo>
                      <a:pt x="0" y="456239"/>
                      <a:pt x="20481" y="435810"/>
                      <a:pt x="45696" y="435810"/>
                    </a:cubicBezTo>
                    <a:lnTo>
                      <a:pt x="802716" y="0"/>
                    </a:lnTo>
                    <a:cubicBezTo>
                      <a:pt x="827982" y="0"/>
                      <a:pt x="848412" y="20481"/>
                      <a:pt x="848412" y="45696"/>
                    </a:cubicBezTo>
                    <a:lnTo>
                      <a:pt x="848412" y="2223459"/>
                    </a:lnTo>
                    <a:cubicBezTo>
                      <a:pt x="848412" y="2248674"/>
                      <a:pt x="827982" y="2269155"/>
                      <a:pt x="802716" y="2269155"/>
                    </a:cubicBezTo>
                    <a:close/>
                  </a:path>
                </a:pathLst>
              </a:custGeom>
              <a:solidFill>
                <a:srgbClr val="F1F1F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44C8A78-E395-47F1-84AF-715E402F1F09}"/>
                  </a:ext>
                </a:extLst>
              </p:cNvPr>
              <p:cNvSpPr/>
              <p:nvPr/>
            </p:nvSpPr>
            <p:spPr>
              <a:xfrm>
                <a:off x="5421085" y="1439767"/>
                <a:ext cx="3259254" cy="607535"/>
              </a:xfrm>
              <a:custGeom>
                <a:avLst/>
                <a:gdLst>
                  <a:gd name="connsiteX0" fmla="*/ 3232666 w 3259254"/>
                  <a:gd name="connsiteY0" fmla="*/ 607206 h 607535"/>
                  <a:gd name="connsiteX1" fmla="*/ 18715 w 3259254"/>
                  <a:gd name="connsiteY1" fmla="*/ 44908 h 607535"/>
                  <a:gd name="connsiteX2" fmla="*/ 345 w 3259254"/>
                  <a:gd name="connsiteY2" fmla="*/ 18716 h 607535"/>
                  <a:gd name="connsiteX3" fmla="*/ 345 w 3259254"/>
                  <a:gd name="connsiteY3" fmla="*/ 18716 h 607535"/>
                  <a:gd name="connsiteX4" fmla="*/ 26537 w 3259254"/>
                  <a:gd name="connsiteY4" fmla="*/ 345 h 607535"/>
                  <a:gd name="connsiteX5" fmla="*/ 3240539 w 3259254"/>
                  <a:gd name="connsiteY5" fmla="*/ 562642 h 607535"/>
                  <a:gd name="connsiteX6" fmla="*/ 3258910 w 3259254"/>
                  <a:gd name="connsiteY6" fmla="*/ 588835 h 607535"/>
                  <a:gd name="connsiteX7" fmla="*/ 3258910 w 3259254"/>
                  <a:gd name="connsiteY7" fmla="*/ 588835 h 607535"/>
                  <a:gd name="connsiteX8" fmla="*/ 3232666 w 3259254"/>
                  <a:gd name="connsiteY8" fmla="*/ 607206 h 6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59254" h="607535">
                    <a:moveTo>
                      <a:pt x="3232666" y="607206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5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082"/>
                      <a:pt x="3245016" y="609315"/>
                      <a:pt x="3232666" y="607206"/>
                    </a:cubicBezTo>
                    <a:close/>
                  </a:path>
                </a:pathLst>
              </a:custGeom>
              <a:solidFill>
                <a:srgbClr val="F1F1F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9666066-1AF6-48BC-8999-EF1ABB42A451}"/>
                  </a:ext>
                </a:extLst>
              </p:cNvPr>
              <p:cNvSpPr/>
              <p:nvPr/>
            </p:nvSpPr>
            <p:spPr>
              <a:xfrm>
                <a:off x="5421085" y="1820772"/>
                <a:ext cx="3259254" cy="607498"/>
              </a:xfrm>
              <a:custGeom>
                <a:avLst/>
                <a:gdLst>
                  <a:gd name="connsiteX0" fmla="*/ 3232666 w 3259254"/>
                  <a:gd name="connsiteY0" fmla="*/ 607154 h 607498"/>
                  <a:gd name="connsiteX1" fmla="*/ 18715 w 3259254"/>
                  <a:gd name="connsiteY1" fmla="*/ 44908 h 607498"/>
                  <a:gd name="connsiteX2" fmla="*/ 345 w 3259254"/>
                  <a:gd name="connsiteY2" fmla="*/ 18715 h 607498"/>
                  <a:gd name="connsiteX3" fmla="*/ 345 w 3259254"/>
                  <a:gd name="connsiteY3" fmla="*/ 18715 h 607498"/>
                  <a:gd name="connsiteX4" fmla="*/ 26537 w 3259254"/>
                  <a:gd name="connsiteY4" fmla="*/ 345 h 607498"/>
                  <a:gd name="connsiteX5" fmla="*/ 3240539 w 3259254"/>
                  <a:gd name="connsiteY5" fmla="*/ 562642 h 607498"/>
                  <a:gd name="connsiteX6" fmla="*/ 3258910 w 3259254"/>
                  <a:gd name="connsiteY6" fmla="*/ 588835 h 607498"/>
                  <a:gd name="connsiteX7" fmla="*/ 3258910 w 3259254"/>
                  <a:gd name="connsiteY7" fmla="*/ 588835 h 607498"/>
                  <a:gd name="connsiteX8" fmla="*/ 3232666 w 3259254"/>
                  <a:gd name="connsiteY8" fmla="*/ 607154 h 60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59254" h="607498">
                    <a:moveTo>
                      <a:pt x="3232666" y="607154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5"/>
                    </a:cubicBezTo>
                    <a:lnTo>
                      <a:pt x="345" y="18715"/>
                    </a:lnTo>
                    <a:cubicBezTo>
                      <a:pt x="2506" y="6417"/>
                      <a:pt x="14239" y="-1817"/>
                      <a:pt x="26537" y="345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082"/>
                      <a:pt x="3245016" y="609315"/>
                      <a:pt x="3232666" y="607154"/>
                    </a:cubicBezTo>
                    <a:close/>
                  </a:path>
                </a:pathLst>
              </a:custGeom>
              <a:solidFill>
                <a:srgbClr val="F1F1F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9230DF2-ACB4-4A20-B2C1-C5648BA0A08A}"/>
                  </a:ext>
                </a:extLst>
              </p:cNvPr>
              <p:cNvSpPr/>
              <p:nvPr/>
            </p:nvSpPr>
            <p:spPr>
              <a:xfrm>
                <a:off x="5421085" y="2201778"/>
                <a:ext cx="3259203" cy="607498"/>
              </a:xfrm>
              <a:custGeom>
                <a:avLst/>
                <a:gdLst>
                  <a:gd name="connsiteX0" fmla="*/ 3232666 w 3259203"/>
                  <a:gd name="connsiteY0" fmla="*/ 607154 h 607498"/>
                  <a:gd name="connsiteX1" fmla="*/ 18715 w 3259203"/>
                  <a:gd name="connsiteY1" fmla="*/ 44908 h 607498"/>
                  <a:gd name="connsiteX2" fmla="*/ 345 w 3259203"/>
                  <a:gd name="connsiteY2" fmla="*/ 18716 h 607498"/>
                  <a:gd name="connsiteX3" fmla="*/ 345 w 3259203"/>
                  <a:gd name="connsiteY3" fmla="*/ 18716 h 607498"/>
                  <a:gd name="connsiteX4" fmla="*/ 26537 w 3259203"/>
                  <a:gd name="connsiteY4" fmla="*/ 344 h 607498"/>
                  <a:gd name="connsiteX5" fmla="*/ 3240488 w 3259203"/>
                  <a:gd name="connsiteY5" fmla="*/ 562590 h 607498"/>
                  <a:gd name="connsiteX6" fmla="*/ 3258859 w 3259203"/>
                  <a:gd name="connsiteY6" fmla="*/ 588783 h 607498"/>
                  <a:gd name="connsiteX7" fmla="*/ 3258859 w 3259203"/>
                  <a:gd name="connsiteY7" fmla="*/ 588783 h 607498"/>
                  <a:gd name="connsiteX8" fmla="*/ 3232666 w 3259203"/>
                  <a:gd name="connsiteY8" fmla="*/ 607154 h 60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59203" h="607498">
                    <a:moveTo>
                      <a:pt x="3232666" y="607154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4"/>
                    </a:cubicBezTo>
                    <a:lnTo>
                      <a:pt x="3240488" y="562590"/>
                    </a:lnTo>
                    <a:cubicBezTo>
                      <a:pt x="3252786" y="564751"/>
                      <a:pt x="3261020" y="576484"/>
                      <a:pt x="3258859" y="588783"/>
                    </a:cubicBezTo>
                    <a:lnTo>
                      <a:pt x="3258859" y="588783"/>
                    </a:lnTo>
                    <a:cubicBezTo>
                      <a:pt x="3256697" y="601082"/>
                      <a:pt x="3245016" y="609315"/>
                      <a:pt x="3232666" y="607154"/>
                    </a:cubicBezTo>
                    <a:close/>
                  </a:path>
                </a:pathLst>
              </a:custGeom>
              <a:solidFill>
                <a:srgbClr val="F1F1F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C95B9FA-F485-47B8-B5B0-B17C5FABA2B4}"/>
                  </a:ext>
                </a:extLst>
              </p:cNvPr>
              <p:cNvSpPr/>
              <p:nvPr/>
            </p:nvSpPr>
            <p:spPr>
              <a:xfrm>
                <a:off x="5421085" y="2582732"/>
                <a:ext cx="3259254" cy="607549"/>
              </a:xfrm>
              <a:custGeom>
                <a:avLst/>
                <a:gdLst>
                  <a:gd name="connsiteX0" fmla="*/ 3232666 w 3259254"/>
                  <a:gd name="connsiteY0" fmla="*/ 607205 h 607549"/>
                  <a:gd name="connsiteX1" fmla="*/ 18715 w 3259254"/>
                  <a:gd name="connsiteY1" fmla="*/ 44908 h 607549"/>
                  <a:gd name="connsiteX2" fmla="*/ 345 w 3259254"/>
                  <a:gd name="connsiteY2" fmla="*/ 18716 h 607549"/>
                  <a:gd name="connsiteX3" fmla="*/ 345 w 3259254"/>
                  <a:gd name="connsiteY3" fmla="*/ 18716 h 607549"/>
                  <a:gd name="connsiteX4" fmla="*/ 26537 w 3259254"/>
                  <a:gd name="connsiteY4" fmla="*/ 344 h 607549"/>
                  <a:gd name="connsiteX5" fmla="*/ 3240539 w 3259254"/>
                  <a:gd name="connsiteY5" fmla="*/ 562642 h 607549"/>
                  <a:gd name="connsiteX6" fmla="*/ 3258910 w 3259254"/>
                  <a:gd name="connsiteY6" fmla="*/ 588835 h 607549"/>
                  <a:gd name="connsiteX7" fmla="*/ 3258910 w 3259254"/>
                  <a:gd name="connsiteY7" fmla="*/ 588835 h 607549"/>
                  <a:gd name="connsiteX8" fmla="*/ 3232666 w 3259254"/>
                  <a:gd name="connsiteY8" fmla="*/ 607205 h 607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59254" h="607549">
                    <a:moveTo>
                      <a:pt x="3232666" y="607205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4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133"/>
                      <a:pt x="3245016" y="609367"/>
                      <a:pt x="3232666" y="607205"/>
                    </a:cubicBezTo>
                    <a:close/>
                  </a:path>
                </a:pathLst>
              </a:custGeom>
              <a:solidFill>
                <a:srgbClr val="F1F1F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F726DC8-FFCC-4C65-AF4B-2242EC6BC4A2}"/>
                  </a:ext>
                </a:extLst>
              </p:cNvPr>
              <p:cNvSpPr/>
              <p:nvPr/>
            </p:nvSpPr>
            <p:spPr>
              <a:xfrm>
                <a:off x="5421085" y="2963737"/>
                <a:ext cx="3259254" cy="607550"/>
              </a:xfrm>
              <a:custGeom>
                <a:avLst/>
                <a:gdLst>
                  <a:gd name="connsiteX0" fmla="*/ 3232666 w 3259254"/>
                  <a:gd name="connsiteY0" fmla="*/ 607206 h 607550"/>
                  <a:gd name="connsiteX1" fmla="*/ 18715 w 3259254"/>
                  <a:gd name="connsiteY1" fmla="*/ 44908 h 607550"/>
                  <a:gd name="connsiteX2" fmla="*/ 345 w 3259254"/>
                  <a:gd name="connsiteY2" fmla="*/ 18716 h 607550"/>
                  <a:gd name="connsiteX3" fmla="*/ 345 w 3259254"/>
                  <a:gd name="connsiteY3" fmla="*/ 18716 h 607550"/>
                  <a:gd name="connsiteX4" fmla="*/ 26537 w 3259254"/>
                  <a:gd name="connsiteY4" fmla="*/ 345 h 607550"/>
                  <a:gd name="connsiteX5" fmla="*/ 3240539 w 3259254"/>
                  <a:gd name="connsiteY5" fmla="*/ 562642 h 607550"/>
                  <a:gd name="connsiteX6" fmla="*/ 3258910 w 3259254"/>
                  <a:gd name="connsiteY6" fmla="*/ 588835 h 607550"/>
                  <a:gd name="connsiteX7" fmla="*/ 3258910 w 3259254"/>
                  <a:gd name="connsiteY7" fmla="*/ 588835 h 607550"/>
                  <a:gd name="connsiteX8" fmla="*/ 3232666 w 3259254"/>
                  <a:gd name="connsiteY8" fmla="*/ 607206 h 60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59254" h="607550">
                    <a:moveTo>
                      <a:pt x="3232666" y="607206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5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133"/>
                      <a:pt x="3245016" y="609367"/>
                      <a:pt x="3232666" y="607206"/>
                    </a:cubicBezTo>
                    <a:close/>
                  </a:path>
                </a:pathLst>
              </a:custGeom>
              <a:solidFill>
                <a:srgbClr val="F1F1F1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4F4EB46-E80D-4FDD-A1AF-317A30DF3690}"/>
                  </a:ext>
                </a:extLst>
              </p:cNvPr>
              <p:cNvSpPr/>
              <p:nvPr/>
            </p:nvSpPr>
            <p:spPr>
              <a:xfrm>
                <a:off x="10497593" y="1187548"/>
                <a:ext cx="51151" cy="2037484"/>
              </a:xfrm>
              <a:custGeom>
                <a:avLst/>
                <a:gdLst>
                  <a:gd name="connsiteX0" fmla="*/ 25575 w 51151"/>
                  <a:gd name="connsiteY0" fmla="*/ 2037484 h 2037484"/>
                  <a:gd name="connsiteX1" fmla="*/ 25575 w 51151"/>
                  <a:gd name="connsiteY1" fmla="*/ 2037484 h 2037484"/>
                  <a:gd name="connsiteX2" fmla="*/ 0 w 51151"/>
                  <a:gd name="connsiteY2" fmla="*/ 2011909 h 2037484"/>
                  <a:gd name="connsiteX3" fmla="*/ 0 w 51151"/>
                  <a:gd name="connsiteY3" fmla="*/ 25575 h 2037484"/>
                  <a:gd name="connsiteX4" fmla="*/ 25575 w 51151"/>
                  <a:gd name="connsiteY4" fmla="*/ 0 h 2037484"/>
                  <a:gd name="connsiteX5" fmla="*/ 25575 w 51151"/>
                  <a:gd name="connsiteY5" fmla="*/ 0 h 2037484"/>
                  <a:gd name="connsiteX6" fmla="*/ 51151 w 51151"/>
                  <a:gd name="connsiteY6" fmla="*/ 25575 h 2037484"/>
                  <a:gd name="connsiteX7" fmla="*/ 51151 w 51151"/>
                  <a:gd name="connsiteY7" fmla="*/ 2011909 h 2037484"/>
                  <a:gd name="connsiteX8" fmla="*/ 25575 w 51151"/>
                  <a:gd name="connsiteY8" fmla="*/ 2037484 h 203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151" h="2037484">
                    <a:moveTo>
                      <a:pt x="25575" y="2037484"/>
                    </a:moveTo>
                    <a:lnTo>
                      <a:pt x="25575" y="2037484"/>
                    </a:lnTo>
                    <a:cubicBezTo>
                      <a:pt x="11424" y="2037484"/>
                      <a:pt x="0" y="2026009"/>
                      <a:pt x="0" y="2011909"/>
                    </a:cubicBezTo>
                    <a:lnTo>
                      <a:pt x="0" y="25575"/>
                    </a:lnTo>
                    <a:cubicBezTo>
                      <a:pt x="0" y="11424"/>
                      <a:pt x="11475" y="0"/>
                      <a:pt x="25575" y="0"/>
                    </a:cubicBezTo>
                    <a:lnTo>
                      <a:pt x="25575" y="0"/>
                    </a:lnTo>
                    <a:cubicBezTo>
                      <a:pt x="39727" y="0"/>
                      <a:pt x="51151" y="11475"/>
                      <a:pt x="51151" y="25575"/>
                    </a:cubicBezTo>
                    <a:lnTo>
                      <a:pt x="51151" y="2011909"/>
                    </a:lnTo>
                    <a:cubicBezTo>
                      <a:pt x="51151" y="2026009"/>
                      <a:pt x="39676" y="2037484"/>
                      <a:pt x="25575" y="2037484"/>
                    </a:cubicBezTo>
                    <a:close/>
                  </a:path>
                </a:pathLst>
              </a:custGeom>
              <a:solidFill>
                <a:srgbClr val="AEAFAD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6B2926A-9F03-403E-9733-8E5A4D895A2A}"/>
                  </a:ext>
                </a:extLst>
              </p:cNvPr>
              <p:cNvSpPr/>
              <p:nvPr/>
            </p:nvSpPr>
            <p:spPr>
              <a:xfrm>
                <a:off x="8959419" y="2247715"/>
                <a:ext cx="668" cy="1680458"/>
              </a:xfrm>
              <a:custGeom>
                <a:avLst/>
                <a:gdLst>
                  <a:gd name="connsiteX0" fmla="*/ 669 w 668"/>
                  <a:gd name="connsiteY0" fmla="*/ 0 h 1680458"/>
                  <a:gd name="connsiteX1" fmla="*/ 0 w 668"/>
                  <a:gd name="connsiteY1" fmla="*/ 1680459 h 168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8" h="1680458">
                    <a:moveTo>
                      <a:pt x="669" y="0"/>
                    </a:moveTo>
                    <a:lnTo>
                      <a:pt x="0" y="1680459"/>
                    </a:lnTo>
                  </a:path>
                </a:pathLst>
              </a:custGeom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5BCABE1-8F41-40CE-B34E-2795DC0E12FA}"/>
                  </a:ext>
                </a:extLst>
              </p:cNvPr>
              <p:cNvSpPr/>
              <p:nvPr/>
            </p:nvSpPr>
            <p:spPr>
              <a:xfrm>
                <a:off x="8908269" y="1686293"/>
                <a:ext cx="51150" cy="2241881"/>
              </a:xfrm>
              <a:custGeom>
                <a:avLst/>
                <a:gdLst>
                  <a:gd name="connsiteX0" fmla="*/ 25575 w 51150"/>
                  <a:gd name="connsiteY0" fmla="*/ 2241881 h 2241881"/>
                  <a:gd name="connsiteX1" fmla="*/ 25575 w 51150"/>
                  <a:gd name="connsiteY1" fmla="*/ 2241881 h 2241881"/>
                  <a:gd name="connsiteX2" fmla="*/ 0 w 51150"/>
                  <a:gd name="connsiteY2" fmla="*/ 2216306 h 2241881"/>
                  <a:gd name="connsiteX3" fmla="*/ 0 w 51150"/>
                  <a:gd name="connsiteY3" fmla="*/ 25575 h 2241881"/>
                  <a:gd name="connsiteX4" fmla="*/ 25575 w 51150"/>
                  <a:gd name="connsiteY4" fmla="*/ 0 h 2241881"/>
                  <a:gd name="connsiteX5" fmla="*/ 25575 w 51150"/>
                  <a:gd name="connsiteY5" fmla="*/ 0 h 2241881"/>
                  <a:gd name="connsiteX6" fmla="*/ 51151 w 51150"/>
                  <a:gd name="connsiteY6" fmla="*/ 25575 h 2241881"/>
                  <a:gd name="connsiteX7" fmla="*/ 51151 w 51150"/>
                  <a:gd name="connsiteY7" fmla="*/ 2216306 h 2241881"/>
                  <a:gd name="connsiteX8" fmla="*/ 25575 w 51150"/>
                  <a:gd name="connsiteY8" fmla="*/ 2241881 h 224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150" h="2241881">
                    <a:moveTo>
                      <a:pt x="25575" y="2241881"/>
                    </a:moveTo>
                    <a:lnTo>
                      <a:pt x="25575" y="2241881"/>
                    </a:lnTo>
                    <a:cubicBezTo>
                      <a:pt x="11424" y="2241881"/>
                      <a:pt x="0" y="2230406"/>
                      <a:pt x="0" y="2216306"/>
                    </a:cubicBezTo>
                    <a:lnTo>
                      <a:pt x="0" y="25575"/>
                    </a:lnTo>
                    <a:cubicBezTo>
                      <a:pt x="0" y="11424"/>
                      <a:pt x="11475" y="0"/>
                      <a:pt x="25575" y="0"/>
                    </a:cubicBezTo>
                    <a:lnTo>
                      <a:pt x="25575" y="0"/>
                    </a:lnTo>
                    <a:cubicBezTo>
                      <a:pt x="39727" y="0"/>
                      <a:pt x="51151" y="11475"/>
                      <a:pt x="51151" y="25575"/>
                    </a:cubicBezTo>
                    <a:lnTo>
                      <a:pt x="51151" y="2216306"/>
                    </a:lnTo>
                    <a:cubicBezTo>
                      <a:pt x="51151" y="2230406"/>
                      <a:pt x="39675" y="2241881"/>
                      <a:pt x="25575" y="2241881"/>
                    </a:cubicBezTo>
                    <a:close/>
                  </a:path>
                </a:pathLst>
              </a:custGeom>
              <a:solidFill>
                <a:srgbClr val="AEAFAD"/>
              </a:solidFill>
              <a:ln w="51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FFE633A-53AB-41C4-96F7-08FDCF34D20A}"/>
                </a:ext>
              </a:extLst>
            </p:cNvPr>
            <p:cNvGrpSpPr/>
            <p:nvPr/>
          </p:nvGrpSpPr>
          <p:grpSpPr>
            <a:xfrm>
              <a:off x="8971747" y="2286864"/>
              <a:ext cx="1272129" cy="1505053"/>
              <a:chOff x="10580418" y="4730331"/>
              <a:chExt cx="1272129" cy="1505053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F11E0A6-D111-4CFF-9B12-FC8219DF40EB}"/>
                  </a:ext>
                </a:extLst>
              </p:cNvPr>
              <p:cNvGrpSpPr/>
              <p:nvPr/>
            </p:nvGrpSpPr>
            <p:grpSpPr>
              <a:xfrm>
                <a:off x="10878884" y="4796100"/>
                <a:ext cx="973663" cy="1155208"/>
                <a:chOff x="9257884" y="2378375"/>
                <a:chExt cx="973663" cy="1155208"/>
              </a:xfrm>
            </p:grpSpPr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C824A43A-569A-4B51-84CA-00D28F3D0A3A}"/>
                    </a:ext>
                  </a:extLst>
                </p:cNvPr>
                <p:cNvSpPr/>
                <p:nvPr/>
              </p:nvSpPr>
              <p:spPr>
                <a:xfrm>
                  <a:off x="9614549" y="2513195"/>
                  <a:ext cx="616998" cy="1020388"/>
                </a:xfrm>
                <a:custGeom>
                  <a:avLst/>
                  <a:gdLst>
                    <a:gd name="connsiteX0" fmla="*/ 607736 w 616998"/>
                    <a:gd name="connsiteY0" fmla="*/ 0 h 1020388"/>
                    <a:gd name="connsiteX1" fmla="*/ 616999 w 616998"/>
                    <a:gd name="connsiteY1" fmla="*/ 749712 h 1020388"/>
                    <a:gd name="connsiteX2" fmla="*/ 0 w 616998"/>
                    <a:gd name="connsiteY2" fmla="*/ 1020389 h 1020388"/>
                    <a:gd name="connsiteX3" fmla="*/ 2007 w 616998"/>
                    <a:gd name="connsiteY3" fmla="*/ 191275 h 1020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6998" h="1020388">
                      <a:moveTo>
                        <a:pt x="607736" y="0"/>
                      </a:moveTo>
                      <a:lnTo>
                        <a:pt x="616999" y="749712"/>
                      </a:lnTo>
                      <a:lnTo>
                        <a:pt x="0" y="1020389"/>
                      </a:lnTo>
                      <a:lnTo>
                        <a:pt x="2007" y="191275"/>
                      </a:lnTo>
                      <a:close/>
                    </a:path>
                  </a:pathLst>
                </a:custGeom>
                <a:solidFill>
                  <a:srgbClr val="CEAE76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7B28AA55-D671-41D7-B45D-B670DD6FBD63}"/>
                    </a:ext>
                  </a:extLst>
                </p:cNvPr>
                <p:cNvSpPr/>
                <p:nvPr/>
              </p:nvSpPr>
              <p:spPr>
                <a:xfrm>
                  <a:off x="9257884" y="2378375"/>
                  <a:ext cx="964401" cy="326660"/>
                </a:xfrm>
                <a:custGeom>
                  <a:avLst/>
                  <a:gdLst>
                    <a:gd name="connsiteX0" fmla="*/ 964401 w 964401"/>
                    <a:gd name="connsiteY0" fmla="*/ 135386 h 326660"/>
                    <a:gd name="connsiteX1" fmla="*/ 33294 w 964401"/>
                    <a:gd name="connsiteY1" fmla="*/ 48 h 326660"/>
                    <a:gd name="connsiteX2" fmla="*/ 0 w 964401"/>
                    <a:gd name="connsiteY2" fmla="*/ 10288 h 326660"/>
                    <a:gd name="connsiteX3" fmla="*/ 978 w 964401"/>
                    <a:gd name="connsiteY3" fmla="*/ 263211 h 326660"/>
                    <a:gd name="connsiteX4" fmla="*/ 358672 w 964401"/>
                    <a:gd name="connsiteY4" fmla="*/ 326661 h 326660"/>
                    <a:gd name="connsiteX5" fmla="*/ 964401 w 964401"/>
                    <a:gd name="connsiteY5" fmla="*/ 135386 h 32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4401" h="326660">
                      <a:moveTo>
                        <a:pt x="964401" y="135386"/>
                      </a:moveTo>
                      <a:cubicBezTo>
                        <a:pt x="964401" y="135386"/>
                        <a:pt x="46519" y="-2937"/>
                        <a:pt x="33294" y="48"/>
                      </a:cubicBezTo>
                      <a:cubicBezTo>
                        <a:pt x="1286" y="7200"/>
                        <a:pt x="0" y="10288"/>
                        <a:pt x="0" y="10288"/>
                      </a:cubicBezTo>
                      <a:lnTo>
                        <a:pt x="978" y="263211"/>
                      </a:lnTo>
                      <a:lnTo>
                        <a:pt x="358672" y="326661"/>
                      </a:lnTo>
                      <a:lnTo>
                        <a:pt x="964401" y="135386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7B13EBF6-C2C3-4ACB-B3ED-133F5528F6B2}"/>
                    </a:ext>
                  </a:extLst>
                </p:cNvPr>
                <p:cNvSpPr/>
                <p:nvPr/>
              </p:nvSpPr>
              <p:spPr>
                <a:xfrm>
                  <a:off x="9258862" y="2455560"/>
                  <a:ext cx="743794" cy="356839"/>
                </a:xfrm>
                <a:custGeom>
                  <a:avLst/>
                  <a:gdLst>
                    <a:gd name="connsiteX0" fmla="*/ 52 w 743794"/>
                    <a:gd name="connsiteY0" fmla="*/ 0 h 356839"/>
                    <a:gd name="connsiteX1" fmla="*/ 743795 w 743794"/>
                    <a:gd name="connsiteY1" fmla="*/ 131273 h 356839"/>
                    <a:gd name="connsiteX2" fmla="*/ 737825 w 743794"/>
                    <a:gd name="connsiteY2" fmla="*/ 318637 h 356839"/>
                    <a:gd name="connsiteX3" fmla="*/ 711067 w 743794"/>
                    <a:gd name="connsiteY3" fmla="*/ 327488 h 356839"/>
                    <a:gd name="connsiteX4" fmla="*/ 679573 w 743794"/>
                    <a:gd name="connsiteY4" fmla="*/ 353732 h 356839"/>
                    <a:gd name="connsiteX5" fmla="*/ 658475 w 743794"/>
                    <a:gd name="connsiteY5" fmla="*/ 351159 h 356839"/>
                    <a:gd name="connsiteX6" fmla="*/ 647874 w 743794"/>
                    <a:gd name="connsiteY6" fmla="*/ 356665 h 356839"/>
                    <a:gd name="connsiteX7" fmla="*/ 638200 w 743794"/>
                    <a:gd name="connsiteY7" fmla="*/ 165802 h 356839"/>
                    <a:gd name="connsiteX8" fmla="*/ 0 w 743794"/>
                    <a:gd name="connsiteY8" fmla="*/ 61134 h 356839"/>
                    <a:gd name="connsiteX9" fmla="*/ 52 w 743794"/>
                    <a:gd name="connsiteY9" fmla="*/ 0 h 356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3794" h="356839">
                      <a:moveTo>
                        <a:pt x="52" y="0"/>
                      </a:moveTo>
                      <a:lnTo>
                        <a:pt x="743795" y="131273"/>
                      </a:lnTo>
                      <a:lnTo>
                        <a:pt x="737825" y="318637"/>
                      </a:lnTo>
                      <a:cubicBezTo>
                        <a:pt x="737825" y="318637"/>
                        <a:pt x="725886" y="318482"/>
                        <a:pt x="711067" y="327488"/>
                      </a:cubicBezTo>
                      <a:cubicBezTo>
                        <a:pt x="696195" y="336545"/>
                        <a:pt x="693416" y="361039"/>
                        <a:pt x="679573" y="353732"/>
                      </a:cubicBezTo>
                      <a:cubicBezTo>
                        <a:pt x="665782" y="346425"/>
                        <a:pt x="663775" y="343955"/>
                        <a:pt x="658475" y="351159"/>
                      </a:cubicBezTo>
                      <a:cubicBezTo>
                        <a:pt x="653175" y="358364"/>
                        <a:pt x="647874" y="356665"/>
                        <a:pt x="647874" y="356665"/>
                      </a:cubicBezTo>
                      <a:lnTo>
                        <a:pt x="638200" y="165802"/>
                      </a:lnTo>
                      <a:lnTo>
                        <a:pt x="0" y="61134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9C88511D-E0A3-4E54-BFE3-11599DB75F93}"/>
                    </a:ext>
                  </a:extLst>
                </p:cNvPr>
                <p:cNvSpPr/>
                <p:nvPr/>
              </p:nvSpPr>
              <p:spPr>
                <a:xfrm>
                  <a:off x="9257884" y="2641586"/>
                  <a:ext cx="361811" cy="889527"/>
                </a:xfrm>
                <a:custGeom>
                  <a:avLst/>
                  <a:gdLst>
                    <a:gd name="connsiteX0" fmla="*/ 361811 w 361811"/>
                    <a:gd name="connsiteY0" fmla="*/ 60979 h 889527"/>
                    <a:gd name="connsiteX1" fmla="*/ 359856 w 361811"/>
                    <a:gd name="connsiteY1" fmla="*/ 889528 h 889527"/>
                    <a:gd name="connsiteX2" fmla="*/ 0 w 361811"/>
                    <a:gd name="connsiteY2" fmla="*/ 842288 h 889527"/>
                    <a:gd name="connsiteX3" fmla="*/ 978 w 361811"/>
                    <a:gd name="connsiteY3" fmla="*/ 0 h 88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1811" h="889527">
                      <a:moveTo>
                        <a:pt x="361811" y="60979"/>
                      </a:moveTo>
                      <a:lnTo>
                        <a:pt x="359856" y="889528"/>
                      </a:lnTo>
                      <a:lnTo>
                        <a:pt x="0" y="842288"/>
                      </a:lnTo>
                      <a:lnTo>
                        <a:pt x="978" y="0"/>
                      </a:lnTo>
                      <a:close/>
                    </a:path>
                  </a:pathLst>
                </a:custGeom>
                <a:solidFill>
                  <a:srgbClr val="C7A166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BA965DE-ACCC-4E95-801A-C056E040DFB5}"/>
                  </a:ext>
                </a:extLst>
              </p:cNvPr>
              <p:cNvGrpSpPr/>
              <p:nvPr/>
            </p:nvGrpSpPr>
            <p:grpSpPr>
              <a:xfrm>
                <a:off x="10581679" y="5257655"/>
                <a:ext cx="465502" cy="977729"/>
                <a:chOff x="8960679" y="2839930"/>
                <a:chExt cx="465502" cy="977729"/>
              </a:xfrm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6962779-B6C4-46FC-98F6-8995139327EF}"/>
                    </a:ext>
                  </a:extLst>
                </p:cNvPr>
                <p:cNvSpPr/>
                <p:nvPr/>
              </p:nvSpPr>
              <p:spPr>
                <a:xfrm>
                  <a:off x="8960679" y="2863756"/>
                  <a:ext cx="465502" cy="953903"/>
                </a:xfrm>
                <a:custGeom>
                  <a:avLst/>
                  <a:gdLst>
                    <a:gd name="connsiteX0" fmla="*/ 229046 w 465502"/>
                    <a:gd name="connsiteY0" fmla="*/ 72300 h 953903"/>
                    <a:gd name="connsiteX1" fmla="*/ 236610 w 465502"/>
                    <a:gd name="connsiteY1" fmla="*/ 73638 h 953903"/>
                    <a:gd name="connsiteX2" fmla="*/ 230641 w 465502"/>
                    <a:gd name="connsiteY2" fmla="*/ 261002 h 953903"/>
                    <a:gd name="connsiteX3" fmla="*/ 203882 w 465502"/>
                    <a:gd name="connsiteY3" fmla="*/ 269853 h 953903"/>
                    <a:gd name="connsiteX4" fmla="*/ 172389 w 465502"/>
                    <a:gd name="connsiteY4" fmla="*/ 296098 h 953903"/>
                    <a:gd name="connsiteX5" fmla="*/ 151291 w 465502"/>
                    <a:gd name="connsiteY5" fmla="*/ 293525 h 953903"/>
                    <a:gd name="connsiteX6" fmla="*/ 140690 w 465502"/>
                    <a:gd name="connsiteY6" fmla="*/ 299031 h 953903"/>
                    <a:gd name="connsiteX7" fmla="*/ 131016 w 465502"/>
                    <a:gd name="connsiteY7" fmla="*/ 108168 h 953903"/>
                    <a:gd name="connsiteX8" fmla="*/ 120775 w 465502"/>
                    <a:gd name="connsiteY8" fmla="*/ 106470 h 953903"/>
                    <a:gd name="connsiteX9" fmla="*/ 0 w 465502"/>
                    <a:gd name="connsiteY9" fmla="*/ 144601 h 953903"/>
                    <a:gd name="connsiteX10" fmla="*/ 0 w 465502"/>
                    <a:gd name="connsiteY10" fmla="*/ 953903 h 953903"/>
                    <a:gd name="connsiteX11" fmla="*/ 465502 w 465502"/>
                    <a:gd name="connsiteY11" fmla="*/ 749712 h 953903"/>
                    <a:gd name="connsiteX12" fmla="*/ 456239 w 465502"/>
                    <a:gd name="connsiteY12" fmla="*/ 0 h 953903"/>
                    <a:gd name="connsiteX13" fmla="*/ 455056 w 465502"/>
                    <a:gd name="connsiteY13" fmla="*/ 360 h 953903"/>
                    <a:gd name="connsiteX14" fmla="*/ 456239 w 465502"/>
                    <a:gd name="connsiteY14" fmla="*/ 566 h 953903"/>
                    <a:gd name="connsiteX15" fmla="*/ 229046 w 465502"/>
                    <a:gd name="connsiteY15" fmla="*/ 72300 h 953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5502" h="953903">
                      <a:moveTo>
                        <a:pt x="229046" y="72300"/>
                      </a:moveTo>
                      <a:lnTo>
                        <a:pt x="236610" y="73638"/>
                      </a:lnTo>
                      <a:lnTo>
                        <a:pt x="230641" y="261002"/>
                      </a:lnTo>
                      <a:cubicBezTo>
                        <a:pt x="230641" y="261002"/>
                        <a:pt x="218703" y="260848"/>
                        <a:pt x="203882" y="269853"/>
                      </a:cubicBezTo>
                      <a:cubicBezTo>
                        <a:pt x="189010" y="278910"/>
                        <a:pt x="186232" y="303405"/>
                        <a:pt x="172389" y="296098"/>
                      </a:cubicBezTo>
                      <a:cubicBezTo>
                        <a:pt x="158598" y="288790"/>
                        <a:pt x="156591" y="286320"/>
                        <a:pt x="151291" y="293525"/>
                      </a:cubicBezTo>
                      <a:cubicBezTo>
                        <a:pt x="145990" y="300729"/>
                        <a:pt x="140690" y="299031"/>
                        <a:pt x="140690" y="299031"/>
                      </a:cubicBezTo>
                      <a:lnTo>
                        <a:pt x="131016" y="108168"/>
                      </a:lnTo>
                      <a:lnTo>
                        <a:pt x="120775" y="106470"/>
                      </a:lnTo>
                      <a:lnTo>
                        <a:pt x="0" y="144601"/>
                      </a:lnTo>
                      <a:lnTo>
                        <a:pt x="0" y="953903"/>
                      </a:lnTo>
                      <a:lnTo>
                        <a:pt x="465502" y="749712"/>
                      </a:lnTo>
                      <a:lnTo>
                        <a:pt x="456239" y="0"/>
                      </a:lnTo>
                      <a:lnTo>
                        <a:pt x="455056" y="360"/>
                      </a:lnTo>
                      <a:cubicBezTo>
                        <a:pt x="455828" y="463"/>
                        <a:pt x="456239" y="566"/>
                        <a:pt x="456239" y="566"/>
                      </a:cubicBezTo>
                      <a:lnTo>
                        <a:pt x="229046" y="72300"/>
                      </a:lnTo>
                      <a:close/>
                    </a:path>
                  </a:pathLst>
                </a:custGeom>
                <a:solidFill>
                  <a:srgbClr val="CEAE76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ED4393CB-E7DE-47CA-AB81-305113FE8B46}"/>
                    </a:ext>
                  </a:extLst>
                </p:cNvPr>
                <p:cNvSpPr/>
                <p:nvPr/>
              </p:nvSpPr>
              <p:spPr>
                <a:xfrm>
                  <a:off x="9079704" y="2839930"/>
                  <a:ext cx="336030" cy="95920"/>
                </a:xfrm>
                <a:custGeom>
                  <a:avLst/>
                  <a:gdLst>
                    <a:gd name="connsiteX0" fmla="*/ 108888 w 336030"/>
                    <a:gd name="connsiteY0" fmla="*/ 95920 h 95920"/>
                    <a:gd name="connsiteX1" fmla="*/ 336030 w 336030"/>
                    <a:gd name="connsiteY1" fmla="*/ 24186 h 95920"/>
                    <a:gd name="connsiteX2" fmla="*/ 174859 w 336030"/>
                    <a:gd name="connsiteY2" fmla="*/ 0 h 95920"/>
                    <a:gd name="connsiteX3" fmla="*/ 0 w 336030"/>
                    <a:gd name="connsiteY3" fmla="*/ 76726 h 95920"/>
                    <a:gd name="connsiteX4" fmla="*/ 108888 w 336030"/>
                    <a:gd name="connsiteY4" fmla="*/ 95920 h 95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6030" h="95920">
                      <a:moveTo>
                        <a:pt x="108888" y="95920"/>
                      </a:moveTo>
                      <a:lnTo>
                        <a:pt x="336030" y="24186"/>
                      </a:lnTo>
                      <a:cubicBezTo>
                        <a:pt x="326819" y="22796"/>
                        <a:pt x="263987" y="13328"/>
                        <a:pt x="174859" y="0"/>
                      </a:cubicBezTo>
                      <a:lnTo>
                        <a:pt x="0" y="76726"/>
                      </a:lnTo>
                      <a:lnTo>
                        <a:pt x="108888" y="95920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0A5B5049-DACB-43D9-90EF-1378E08519A2}"/>
                    </a:ext>
                  </a:extLst>
                </p:cNvPr>
                <p:cNvSpPr/>
                <p:nvPr/>
              </p:nvSpPr>
              <p:spPr>
                <a:xfrm>
                  <a:off x="8960730" y="2955457"/>
                  <a:ext cx="119591" cy="52334"/>
                </a:xfrm>
                <a:custGeom>
                  <a:avLst/>
                  <a:gdLst>
                    <a:gd name="connsiteX0" fmla="*/ 0 w 119591"/>
                    <a:gd name="connsiteY0" fmla="*/ 13379 h 52334"/>
                    <a:gd name="connsiteX1" fmla="*/ 0 w 119591"/>
                    <a:gd name="connsiteY1" fmla="*/ 52334 h 52334"/>
                    <a:gd name="connsiteX2" fmla="*/ 119592 w 119591"/>
                    <a:gd name="connsiteY2" fmla="*/ 14614 h 52334"/>
                    <a:gd name="connsiteX3" fmla="*/ 30515 w 119591"/>
                    <a:gd name="connsiteY3" fmla="*/ 0 h 52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591" h="52334">
                      <a:moveTo>
                        <a:pt x="0" y="13379"/>
                      </a:moveTo>
                      <a:lnTo>
                        <a:pt x="0" y="52334"/>
                      </a:lnTo>
                      <a:lnTo>
                        <a:pt x="119592" y="14614"/>
                      </a:lnTo>
                      <a:lnTo>
                        <a:pt x="30515" y="0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E7C54F4C-B173-4A98-8739-02C1CDB9A1E8}"/>
                    </a:ext>
                  </a:extLst>
                </p:cNvPr>
                <p:cNvSpPr/>
                <p:nvPr/>
              </p:nvSpPr>
              <p:spPr>
                <a:xfrm>
                  <a:off x="9081505" y="2936057"/>
                  <a:ext cx="115835" cy="226893"/>
                </a:xfrm>
                <a:custGeom>
                  <a:avLst/>
                  <a:gdLst>
                    <a:gd name="connsiteX0" fmla="*/ 10241 w 115835"/>
                    <a:gd name="connsiteY0" fmla="*/ 35867 h 226893"/>
                    <a:gd name="connsiteX1" fmla="*/ 19915 w 115835"/>
                    <a:gd name="connsiteY1" fmla="*/ 226730 h 226893"/>
                    <a:gd name="connsiteX2" fmla="*/ 30516 w 115835"/>
                    <a:gd name="connsiteY2" fmla="*/ 221224 h 226893"/>
                    <a:gd name="connsiteX3" fmla="*/ 51614 w 115835"/>
                    <a:gd name="connsiteY3" fmla="*/ 223797 h 226893"/>
                    <a:gd name="connsiteX4" fmla="*/ 83107 w 115835"/>
                    <a:gd name="connsiteY4" fmla="*/ 197553 h 226893"/>
                    <a:gd name="connsiteX5" fmla="*/ 109866 w 115835"/>
                    <a:gd name="connsiteY5" fmla="*/ 188702 h 226893"/>
                    <a:gd name="connsiteX6" fmla="*/ 115835 w 115835"/>
                    <a:gd name="connsiteY6" fmla="*/ 1338 h 226893"/>
                    <a:gd name="connsiteX7" fmla="*/ 108271 w 115835"/>
                    <a:gd name="connsiteY7" fmla="*/ 0 h 226893"/>
                    <a:gd name="connsiteX8" fmla="*/ 0 w 115835"/>
                    <a:gd name="connsiteY8" fmla="*/ 34169 h 226893"/>
                    <a:gd name="connsiteX9" fmla="*/ 10241 w 115835"/>
                    <a:gd name="connsiteY9" fmla="*/ 35867 h 22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835" h="226893">
                      <a:moveTo>
                        <a:pt x="10241" y="35867"/>
                      </a:moveTo>
                      <a:lnTo>
                        <a:pt x="19915" y="226730"/>
                      </a:lnTo>
                      <a:cubicBezTo>
                        <a:pt x="19915" y="226730"/>
                        <a:pt x="25215" y="228377"/>
                        <a:pt x="30516" y="221224"/>
                      </a:cubicBezTo>
                      <a:cubicBezTo>
                        <a:pt x="35816" y="214020"/>
                        <a:pt x="37823" y="216490"/>
                        <a:pt x="51614" y="223797"/>
                      </a:cubicBezTo>
                      <a:cubicBezTo>
                        <a:pt x="65457" y="231104"/>
                        <a:pt x="68235" y="206610"/>
                        <a:pt x="83107" y="197553"/>
                      </a:cubicBezTo>
                      <a:cubicBezTo>
                        <a:pt x="97979" y="188496"/>
                        <a:pt x="109866" y="188702"/>
                        <a:pt x="109866" y="188702"/>
                      </a:cubicBezTo>
                      <a:lnTo>
                        <a:pt x="115835" y="1338"/>
                      </a:lnTo>
                      <a:lnTo>
                        <a:pt x="108271" y="0"/>
                      </a:lnTo>
                      <a:lnTo>
                        <a:pt x="0" y="34169"/>
                      </a:lnTo>
                      <a:lnTo>
                        <a:pt x="10241" y="35867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B704AE5E-2444-4712-8604-CC5CB4F15C7C}"/>
                    </a:ext>
                  </a:extLst>
                </p:cNvPr>
                <p:cNvSpPr/>
                <p:nvPr/>
              </p:nvSpPr>
              <p:spPr>
                <a:xfrm>
                  <a:off x="8991246" y="2916656"/>
                  <a:ext cx="197346" cy="53414"/>
                </a:xfrm>
                <a:custGeom>
                  <a:avLst/>
                  <a:gdLst>
                    <a:gd name="connsiteX0" fmla="*/ 89076 w 197346"/>
                    <a:gd name="connsiteY0" fmla="*/ 53415 h 53414"/>
                    <a:gd name="connsiteX1" fmla="*/ 197347 w 197346"/>
                    <a:gd name="connsiteY1" fmla="*/ 19194 h 53414"/>
                    <a:gd name="connsiteX2" fmla="*/ 88459 w 197346"/>
                    <a:gd name="connsiteY2" fmla="*/ 0 h 53414"/>
                    <a:gd name="connsiteX3" fmla="*/ 0 w 197346"/>
                    <a:gd name="connsiteY3" fmla="*/ 38800 h 53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7346" h="53414">
                      <a:moveTo>
                        <a:pt x="89076" y="53415"/>
                      </a:moveTo>
                      <a:lnTo>
                        <a:pt x="197347" y="19194"/>
                      </a:lnTo>
                      <a:lnTo>
                        <a:pt x="88459" y="0"/>
                      </a:lnTo>
                      <a:lnTo>
                        <a:pt x="0" y="38800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EA0325F-7E89-4152-B0E6-8431BF3B07C4}"/>
                  </a:ext>
                </a:extLst>
              </p:cNvPr>
              <p:cNvGrpSpPr/>
              <p:nvPr/>
            </p:nvGrpSpPr>
            <p:grpSpPr>
              <a:xfrm>
                <a:off x="10580418" y="4730331"/>
                <a:ext cx="311948" cy="649109"/>
                <a:chOff x="8959418" y="2312606"/>
                <a:chExt cx="311948" cy="649109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DB3E6B2F-47DE-4F6F-8ED0-4F23499CC0B5}"/>
                    </a:ext>
                  </a:extLst>
                </p:cNvPr>
                <p:cNvSpPr/>
                <p:nvPr/>
              </p:nvSpPr>
              <p:spPr>
                <a:xfrm>
                  <a:off x="8959419" y="2357890"/>
                  <a:ext cx="311947" cy="603825"/>
                </a:xfrm>
                <a:custGeom>
                  <a:avLst/>
                  <a:gdLst>
                    <a:gd name="connsiteX0" fmla="*/ 0 w 311947"/>
                    <a:gd name="connsiteY0" fmla="*/ 543978 h 603825"/>
                    <a:gd name="connsiteX1" fmla="*/ 118974 w 311947"/>
                    <a:gd name="connsiteY1" fmla="*/ 565025 h 603825"/>
                    <a:gd name="connsiteX2" fmla="*/ 30515 w 311947"/>
                    <a:gd name="connsiteY2" fmla="*/ 603825 h 603825"/>
                    <a:gd name="connsiteX3" fmla="*/ 0 w 311947"/>
                    <a:gd name="connsiteY3" fmla="*/ 598782 h 603825"/>
                    <a:gd name="connsiteX4" fmla="*/ 161428 w 311947"/>
                    <a:gd name="connsiteY4" fmla="*/ 167243 h 603825"/>
                    <a:gd name="connsiteX5" fmla="*/ 144292 w 311947"/>
                    <a:gd name="connsiteY5" fmla="*/ 172903 h 603825"/>
                    <a:gd name="connsiteX6" fmla="*/ 143789 w 311947"/>
                    <a:gd name="connsiteY6" fmla="*/ 173504 h 603825"/>
                    <a:gd name="connsiteX7" fmla="*/ 144292 w 311947"/>
                    <a:gd name="connsiteY7" fmla="*/ 172904 h 603825"/>
                    <a:gd name="connsiteX8" fmla="*/ 161428 w 311947"/>
                    <a:gd name="connsiteY8" fmla="*/ 167243 h 603825"/>
                    <a:gd name="connsiteX9" fmla="*/ 306029 w 311947"/>
                    <a:gd name="connsiteY9" fmla="*/ 0 h 603825"/>
                    <a:gd name="connsiteX10" fmla="*/ 311947 w 311947"/>
                    <a:gd name="connsiteY10" fmla="*/ 480374 h 603825"/>
                    <a:gd name="connsiteX11" fmla="*/ 293833 w 311947"/>
                    <a:gd name="connsiteY11" fmla="*/ 488299 h 603825"/>
                    <a:gd name="connsiteX12" fmla="*/ 293783 w 311947"/>
                    <a:gd name="connsiteY12" fmla="*/ 488292 h 603825"/>
                    <a:gd name="connsiteX13" fmla="*/ 119026 w 311947"/>
                    <a:gd name="connsiteY13" fmla="*/ 564973 h 603825"/>
                    <a:gd name="connsiteX14" fmla="*/ 0 w 311947"/>
                    <a:gd name="connsiteY14" fmla="*/ 543977 h 603825"/>
                    <a:gd name="connsiteX15" fmla="*/ 52 w 311947"/>
                    <a:gd name="connsiteY15" fmla="*/ 543977 h 603825"/>
                    <a:gd name="connsiteX16" fmla="*/ 52 w 311947"/>
                    <a:gd name="connsiteY16" fmla="*/ 444566 h 603825"/>
                    <a:gd name="connsiteX17" fmla="*/ 0 w 311947"/>
                    <a:gd name="connsiteY17" fmla="*/ 444558 h 603825"/>
                    <a:gd name="connsiteX18" fmla="*/ 0 w 311947"/>
                    <a:gd name="connsiteY18" fmla="*/ 97001 h 603825"/>
                    <a:gd name="connsiteX19" fmla="*/ 91032 w 311947"/>
                    <a:gd name="connsiteY19" fmla="*/ 68235 h 603825"/>
                    <a:gd name="connsiteX20" fmla="*/ 97618 w 311947"/>
                    <a:gd name="connsiteY20" fmla="*/ 69316 h 603825"/>
                    <a:gd name="connsiteX21" fmla="*/ 103794 w 311947"/>
                    <a:gd name="connsiteY21" fmla="*/ 191635 h 603825"/>
                    <a:gd name="connsiteX22" fmla="*/ 97619 w 311947"/>
                    <a:gd name="connsiteY22" fmla="*/ 69315 h 603825"/>
                    <a:gd name="connsiteX23" fmla="*/ 91032 w 311947"/>
                    <a:gd name="connsiteY23" fmla="*/ 68235 h 603825"/>
                    <a:gd name="connsiteX24" fmla="*/ 160399 w 311947"/>
                    <a:gd name="connsiteY24" fmla="*/ 46313 h 603825"/>
                    <a:gd name="connsiteX25" fmla="*/ 306029 w 311947"/>
                    <a:gd name="connsiteY25" fmla="*/ 360 h 603825"/>
                    <a:gd name="connsiteX26" fmla="*/ 305257 w 311947"/>
                    <a:gd name="connsiteY26" fmla="*/ 257 h 60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11947" h="603825">
                      <a:moveTo>
                        <a:pt x="0" y="543978"/>
                      </a:moveTo>
                      <a:lnTo>
                        <a:pt x="118974" y="565025"/>
                      </a:lnTo>
                      <a:lnTo>
                        <a:pt x="30515" y="603825"/>
                      </a:lnTo>
                      <a:lnTo>
                        <a:pt x="0" y="598782"/>
                      </a:lnTo>
                      <a:close/>
                      <a:moveTo>
                        <a:pt x="161428" y="167243"/>
                      </a:moveTo>
                      <a:cubicBezTo>
                        <a:pt x="161428" y="167243"/>
                        <a:pt x="153813" y="167088"/>
                        <a:pt x="144292" y="172903"/>
                      </a:cubicBezTo>
                      <a:lnTo>
                        <a:pt x="143789" y="173504"/>
                      </a:lnTo>
                      <a:lnTo>
                        <a:pt x="144292" y="172904"/>
                      </a:lnTo>
                      <a:cubicBezTo>
                        <a:pt x="153812" y="167140"/>
                        <a:pt x="161428" y="167243"/>
                        <a:pt x="161428" y="167243"/>
                      </a:cubicBezTo>
                      <a:close/>
                      <a:moveTo>
                        <a:pt x="306029" y="0"/>
                      </a:moveTo>
                      <a:lnTo>
                        <a:pt x="311947" y="480374"/>
                      </a:lnTo>
                      <a:lnTo>
                        <a:pt x="293833" y="488299"/>
                      </a:lnTo>
                      <a:lnTo>
                        <a:pt x="293783" y="488292"/>
                      </a:lnTo>
                      <a:lnTo>
                        <a:pt x="119026" y="564973"/>
                      </a:lnTo>
                      <a:lnTo>
                        <a:pt x="0" y="543977"/>
                      </a:lnTo>
                      <a:lnTo>
                        <a:pt x="52" y="543977"/>
                      </a:lnTo>
                      <a:lnTo>
                        <a:pt x="52" y="444566"/>
                      </a:lnTo>
                      <a:lnTo>
                        <a:pt x="0" y="444558"/>
                      </a:lnTo>
                      <a:lnTo>
                        <a:pt x="0" y="97001"/>
                      </a:lnTo>
                      <a:lnTo>
                        <a:pt x="91032" y="68235"/>
                      </a:lnTo>
                      <a:lnTo>
                        <a:pt x="97618" y="69316"/>
                      </a:lnTo>
                      <a:lnTo>
                        <a:pt x="103794" y="191635"/>
                      </a:lnTo>
                      <a:lnTo>
                        <a:pt x="97619" y="69315"/>
                      </a:lnTo>
                      <a:lnTo>
                        <a:pt x="91032" y="68235"/>
                      </a:lnTo>
                      <a:lnTo>
                        <a:pt x="160399" y="46313"/>
                      </a:lnTo>
                      <a:lnTo>
                        <a:pt x="306029" y="360"/>
                      </a:lnTo>
                      <a:cubicBezTo>
                        <a:pt x="306029" y="360"/>
                        <a:pt x="305720" y="309"/>
                        <a:pt x="305257" y="257"/>
                      </a:cubicBezTo>
                      <a:close/>
                    </a:path>
                  </a:pathLst>
                </a:custGeom>
                <a:solidFill>
                  <a:srgbClr val="CEAE76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40D84002-E7EE-4288-8446-C30D1BC4BCC4}"/>
                    </a:ext>
                  </a:extLst>
                </p:cNvPr>
                <p:cNvSpPr/>
                <p:nvPr/>
              </p:nvSpPr>
              <p:spPr>
                <a:xfrm>
                  <a:off x="8959418" y="2312606"/>
                  <a:ext cx="305206" cy="141873"/>
                </a:xfrm>
                <a:custGeom>
                  <a:avLst/>
                  <a:gdLst>
                    <a:gd name="connsiteX0" fmla="*/ 0 w 305206"/>
                    <a:gd name="connsiteY0" fmla="*/ 0 h 141873"/>
                    <a:gd name="connsiteX1" fmla="*/ 305206 w 305206"/>
                    <a:gd name="connsiteY1" fmla="*/ 45542 h 141873"/>
                    <a:gd name="connsiteX2" fmla="*/ 159678 w 305206"/>
                    <a:gd name="connsiteY2" fmla="*/ 91495 h 141873"/>
                    <a:gd name="connsiteX3" fmla="*/ 90260 w 305206"/>
                    <a:gd name="connsiteY3" fmla="*/ 113365 h 141873"/>
                    <a:gd name="connsiteX4" fmla="*/ 0 w 305206"/>
                    <a:gd name="connsiteY4" fmla="*/ 141873 h 141873"/>
                    <a:gd name="connsiteX5" fmla="*/ 0 w 305206"/>
                    <a:gd name="connsiteY5" fmla="*/ 98596 h 141873"/>
                    <a:gd name="connsiteX6" fmla="*/ 0 w 305206"/>
                    <a:gd name="connsiteY6" fmla="*/ 63347 h 141873"/>
                    <a:gd name="connsiteX7" fmla="*/ 0 w 305206"/>
                    <a:gd name="connsiteY7" fmla="*/ 63295 h 141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5206" h="141873">
                      <a:moveTo>
                        <a:pt x="0" y="0"/>
                      </a:moveTo>
                      <a:cubicBezTo>
                        <a:pt x="145785" y="21510"/>
                        <a:pt x="293936" y="43843"/>
                        <a:pt x="305206" y="45542"/>
                      </a:cubicBezTo>
                      <a:lnTo>
                        <a:pt x="159678" y="91495"/>
                      </a:lnTo>
                      <a:lnTo>
                        <a:pt x="90260" y="113365"/>
                      </a:lnTo>
                      <a:lnTo>
                        <a:pt x="0" y="141873"/>
                      </a:lnTo>
                      <a:lnTo>
                        <a:pt x="0" y="98596"/>
                      </a:lnTo>
                      <a:lnTo>
                        <a:pt x="0" y="63347"/>
                      </a:lnTo>
                      <a:lnTo>
                        <a:pt x="0" y="63295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B0759687-59F0-481E-A592-EE687D6B112B}"/>
                    </a:ext>
                  </a:extLst>
                </p:cNvPr>
                <p:cNvSpPr/>
                <p:nvPr/>
              </p:nvSpPr>
              <p:spPr>
                <a:xfrm>
                  <a:off x="8959419" y="2375901"/>
                  <a:ext cx="165236" cy="173733"/>
                </a:xfrm>
                <a:custGeom>
                  <a:avLst/>
                  <a:gdLst>
                    <a:gd name="connsiteX0" fmla="*/ 160399 w 165236"/>
                    <a:gd name="connsiteY0" fmla="*/ 28302 h 173733"/>
                    <a:gd name="connsiteX1" fmla="*/ 165236 w 165236"/>
                    <a:gd name="connsiteY1" fmla="*/ 29177 h 173733"/>
                    <a:gd name="connsiteX2" fmla="*/ 161428 w 165236"/>
                    <a:gd name="connsiteY2" fmla="*/ 149232 h 173733"/>
                    <a:gd name="connsiteX3" fmla="*/ 144292 w 165236"/>
                    <a:gd name="connsiteY3" fmla="*/ 154892 h 173733"/>
                    <a:gd name="connsiteX4" fmla="*/ 124120 w 165236"/>
                    <a:gd name="connsiteY4" fmla="*/ 171720 h 173733"/>
                    <a:gd name="connsiteX5" fmla="*/ 110587 w 165236"/>
                    <a:gd name="connsiteY5" fmla="*/ 170073 h 173733"/>
                    <a:gd name="connsiteX6" fmla="*/ 103794 w 165236"/>
                    <a:gd name="connsiteY6" fmla="*/ 173624 h 173733"/>
                    <a:gd name="connsiteX7" fmla="*/ 97619 w 165236"/>
                    <a:gd name="connsiteY7" fmla="*/ 51304 h 173733"/>
                    <a:gd name="connsiteX8" fmla="*/ 91032 w 165236"/>
                    <a:gd name="connsiteY8" fmla="*/ 50224 h 173733"/>
                    <a:gd name="connsiteX9" fmla="*/ 0 w 165236"/>
                    <a:gd name="connsiteY9" fmla="*/ 0 h 173733"/>
                    <a:gd name="connsiteX10" fmla="*/ 159678 w 165236"/>
                    <a:gd name="connsiteY10" fmla="*/ 28200 h 173733"/>
                    <a:gd name="connsiteX11" fmla="*/ 90260 w 165236"/>
                    <a:gd name="connsiteY11" fmla="*/ 50070 h 173733"/>
                    <a:gd name="connsiteX12" fmla="*/ 0 w 165236"/>
                    <a:gd name="connsiteY12" fmla="*/ 35301 h 173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5236" h="173733">
                      <a:moveTo>
                        <a:pt x="160399" y="28302"/>
                      </a:moveTo>
                      <a:lnTo>
                        <a:pt x="165236" y="29177"/>
                      </a:lnTo>
                      <a:lnTo>
                        <a:pt x="161428" y="149232"/>
                      </a:lnTo>
                      <a:cubicBezTo>
                        <a:pt x="161428" y="149232"/>
                        <a:pt x="153813" y="149077"/>
                        <a:pt x="144292" y="154892"/>
                      </a:cubicBezTo>
                      <a:cubicBezTo>
                        <a:pt x="134773" y="160707"/>
                        <a:pt x="132972" y="176402"/>
                        <a:pt x="124120" y="171720"/>
                      </a:cubicBezTo>
                      <a:cubicBezTo>
                        <a:pt x="115270" y="167037"/>
                        <a:pt x="113983" y="165493"/>
                        <a:pt x="110587" y="170073"/>
                      </a:cubicBezTo>
                      <a:cubicBezTo>
                        <a:pt x="107190" y="174704"/>
                        <a:pt x="103794" y="173624"/>
                        <a:pt x="103794" y="173624"/>
                      </a:cubicBezTo>
                      <a:lnTo>
                        <a:pt x="97619" y="51304"/>
                      </a:lnTo>
                      <a:lnTo>
                        <a:pt x="91032" y="50224"/>
                      </a:lnTo>
                      <a:close/>
                      <a:moveTo>
                        <a:pt x="0" y="0"/>
                      </a:moveTo>
                      <a:lnTo>
                        <a:pt x="159678" y="28200"/>
                      </a:lnTo>
                      <a:lnTo>
                        <a:pt x="90260" y="50070"/>
                      </a:lnTo>
                      <a:lnTo>
                        <a:pt x="0" y="35301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 w="51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511A7AC-1889-40B7-A3C9-266280F12419}"/>
              </a:ext>
            </a:extLst>
          </p:cNvPr>
          <p:cNvGrpSpPr/>
          <p:nvPr/>
        </p:nvGrpSpPr>
        <p:grpSpPr>
          <a:xfrm flipH="1">
            <a:off x="4368777" y="3540316"/>
            <a:ext cx="3327673" cy="2953443"/>
            <a:chOff x="6437902" y="1686668"/>
            <a:chExt cx="4813363" cy="4272052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D97A309-569E-45C7-A757-ADB2974220E9}"/>
                </a:ext>
              </a:extLst>
            </p:cNvPr>
            <p:cNvSpPr/>
            <p:nvPr/>
          </p:nvSpPr>
          <p:spPr>
            <a:xfrm>
              <a:off x="9889353" y="4321668"/>
              <a:ext cx="1298638" cy="1142709"/>
            </a:xfrm>
            <a:custGeom>
              <a:avLst/>
              <a:gdLst>
                <a:gd name="connsiteX0" fmla="*/ 1744974 w 1775351"/>
                <a:gd name="connsiteY0" fmla="*/ 800475 h 1562182"/>
                <a:gd name="connsiteX1" fmla="*/ 513963 w 1775351"/>
                <a:gd name="connsiteY1" fmla="*/ 1552854 h 1562182"/>
                <a:gd name="connsiteX2" fmla="*/ 426618 w 1775351"/>
                <a:gd name="connsiteY2" fmla="*/ 1531804 h 1562182"/>
                <a:gd name="connsiteX3" fmla="*/ 9328 w 1775351"/>
                <a:gd name="connsiteY3" fmla="*/ 849052 h 1562182"/>
                <a:gd name="connsiteX4" fmla="*/ 30378 w 1775351"/>
                <a:gd name="connsiteY4" fmla="*/ 761708 h 1562182"/>
                <a:gd name="connsiteX5" fmla="*/ 1261389 w 1775351"/>
                <a:gd name="connsiteY5" fmla="*/ 9328 h 1562182"/>
                <a:gd name="connsiteX6" fmla="*/ 1348733 w 1775351"/>
                <a:gd name="connsiteY6" fmla="*/ 30378 h 1562182"/>
                <a:gd name="connsiteX7" fmla="*/ 1766024 w 1775351"/>
                <a:gd name="connsiteY7" fmla="*/ 713130 h 1562182"/>
                <a:gd name="connsiteX8" fmla="*/ 1744974 w 1775351"/>
                <a:gd name="connsiteY8" fmla="*/ 800475 h 156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5351" h="1562182">
                  <a:moveTo>
                    <a:pt x="1744974" y="800475"/>
                  </a:moveTo>
                  <a:lnTo>
                    <a:pt x="513963" y="1552854"/>
                  </a:lnTo>
                  <a:cubicBezTo>
                    <a:pt x="484054" y="1571142"/>
                    <a:pt x="444907" y="1561713"/>
                    <a:pt x="426618" y="1531804"/>
                  </a:cubicBezTo>
                  <a:lnTo>
                    <a:pt x="9328" y="849052"/>
                  </a:lnTo>
                  <a:cubicBezTo>
                    <a:pt x="-8960" y="819144"/>
                    <a:pt x="470" y="779996"/>
                    <a:pt x="30378" y="761708"/>
                  </a:cubicBezTo>
                  <a:lnTo>
                    <a:pt x="1261389" y="9328"/>
                  </a:lnTo>
                  <a:cubicBezTo>
                    <a:pt x="1291298" y="-8960"/>
                    <a:pt x="1330446" y="470"/>
                    <a:pt x="1348733" y="30378"/>
                  </a:cubicBezTo>
                  <a:lnTo>
                    <a:pt x="1766024" y="713130"/>
                  </a:lnTo>
                  <a:cubicBezTo>
                    <a:pt x="1784312" y="743134"/>
                    <a:pt x="1774882" y="782187"/>
                    <a:pt x="1744974" y="800475"/>
                  </a:cubicBezTo>
                  <a:close/>
                </a:path>
              </a:pathLst>
            </a:custGeom>
            <a:solidFill>
              <a:srgbClr val="CEAE76"/>
            </a:solidFill>
            <a:ln w="51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99940DC7-1C20-4572-B8C0-4C2E90D90D2D}"/>
                </a:ext>
              </a:extLst>
            </p:cNvPr>
            <p:cNvSpPr/>
            <p:nvPr/>
          </p:nvSpPr>
          <p:spPr>
            <a:xfrm>
              <a:off x="9888587" y="4322154"/>
              <a:ext cx="1022944" cy="673948"/>
            </a:xfrm>
            <a:custGeom>
              <a:avLst/>
              <a:gdLst>
                <a:gd name="connsiteX0" fmla="*/ 1348734 w 1398454"/>
                <a:gd name="connsiteY0" fmla="*/ 30378 h 921346"/>
                <a:gd name="connsiteX1" fmla="*/ 1261390 w 1398454"/>
                <a:gd name="connsiteY1" fmla="*/ 9328 h 921346"/>
                <a:gd name="connsiteX2" fmla="*/ 764089 w 1398454"/>
                <a:gd name="connsiteY2" fmla="*/ 313271 h 921346"/>
                <a:gd name="connsiteX3" fmla="*/ 506247 w 1398454"/>
                <a:gd name="connsiteY3" fmla="*/ 470910 h 921346"/>
                <a:gd name="connsiteX4" fmla="*/ 30378 w 1398454"/>
                <a:gd name="connsiteY4" fmla="*/ 761803 h 921346"/>
                <a:gd name="connsiteX5" fmla="*/ 9328 w 1398454"/>
                <a:gd name="connsiteY5" fmla="*/ 849147 h 921346"/>
                <a:gd name="connsiteX6" fmla="*/ 53429 w 1398454"/>
                <a:gd name="connsiteY6" fmla="*/ 921347 h 921346"/>
                <a:gd name="connsiteX7" fmla="*/ 90576 w 1398454"/>
                <a:gd name="connsiteY7" fmla="*/ 883914 h 921346"/>
                <a:gd name="connsiteX8" fmla="*/ 578828 w 1398454"/>
                <a:gd name="connsiteY8" fmla="*/ 589781 h 921346"/>
                <a:gd name="connsiteX9" fmla="*/ 837717 w 1398454"/>
                <a:gd name="connsiteY9" fmla="*/ 433857 h 921346"/>
                <a:gd name="connsiteX10" fmla="*/ 1336637 w 1398454"/>
                <a:gd name="connsiteY10" fmla="*/ 133344 h 921346"/>
                <a:gd name="connsiteX11" fmla="*/ 1398454 w 1398454"/>
                <a:gd name="connsiteY11" fmla="*/ 112007 h 921346"/>
                <a:gd name="connsiteX12" fmla="*/ 1348734 w 1398454"/>
                <a:gd name="connsiteY12" fmla="*/ 30378 h 92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98454" h="921346">
                  <a:moveTo>
                    <a:pt x="1348734" y="30378"/>
                  </a:moveTo>
                  <a:cubicBezTo>
                    <a:pt x="1330446" y="470"/>
                    <a:pt x="1291393" y="-8960"/>
                    <a:pt x="1261390" y="9328"/>
                  </a:cubicBezTo>
                  <a:lnTo>
                    <a:pt x="764089" y="313271"/>
                  </a:lnTo>
                  <a:lnTo>
                    <a:pt x="506247" y="470910"/>
                  </a:lnTo>
                  <a:lnTo>
                    <a:pt x="30378" y="761803"/>
                  </a:lnTo>
                  <a:cubicBezTo>
                    <a:pt x="470" y="780091"/>
                    <a:pt x="-8960" y="819144"/>
                    <a:pt x="9328" y="849147"/>
                  </a:cubicBezTo>
                  <a:lnTo>
                    <a:pt x="53429" y="921347"/>
                  </a:lnTo>
                  <a:cubicBezTo>
                    <a:pt x="69907" y="898106"/>
                    <a:pt x="90576" y="883914"/>
                    <a:pt x="90576" y="883914"/>
                  </a:cubicBezTo>
                  <a:lnTo>
                    <a:pt x="578828" y="589781"/>
                  </a:lnTo>
                  <a:lnTo>
                    <a:pt x="837717" y="433857"/>
                  </a:lnTo>
                  <a:lnTo>
                    <a:pt x="1336637" y="133344"/>
                  </a:lnTo>
                  <a:cubicBezTo>
                    <a:pt x="1336637" y="133344"/>
                    <a:pt x="1364545" y="118294"/>
                    <a:pt x="1398454" y="112007"/>
                  </a:cubicBezTo>
                  <a:lnTo>
                    <a:pt x="1348734" y="30378"/>
                  </a:lnTo>
                  <a:close/>
                </a:path>
              </a:pathLst>
            </a:custGeom>
            <a:solidFill>
              <a:srgbClr val="C7A166"/>
            </a:solidFill>
            <a:ln w="51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3F1CB5E-682D-4CC1-A0BC-5E644451CBE7}"/>
                </a:ext>
              </a:extLst>
            </p:cNvPr>
            <p:cNvSpPr/>
            <p:nvPr/>
          </p:nvSpPr>
          <p:spPr>
            <a:xfrm>
              <a:off x="9417663" y="3835066"/>
              <a:ext cx="1298685" cy="1142709"/>
            </a:xfrm>
            <a:custGeom>
              <a:avLst/>
              <a:gdLst>
                <a:gd name="connsiteX0" fmla="*/ 1744974 w 1775416"/>
                <a:gd name="connsiteY0" fmla="*/ 800475 h 1562182"/>
                <a:gd name="connsiteX1" fmla="*/ 513963 w 1775416"/>
                <a:gd name="connsiteY1" fmla="*/ 1552854 h 1562182"/>
                <a:gd name="connsiteX2" fmla="*/ 426618 w 1775416"/>
                <a:gd name="connsiteY2" fmla="*/ 1531804 h 1562182"/>
                <a:gd name="connsiteX3" fmla="*/ 9328 w 1775416"/>
                <a:gd name="connsiteY3" fmla="*/ 849052 h 1562182"/>
                <a:gd name="connsiteX4" fmla="*/ 30378 w 1775416"/>
                <a:gd name="connsiteY4" fmla="*/ 761708 h 1562182"/>
                <a:gd name="connsiteX5" fmla="*/ 1261389 w 1775416"/>
                <a:gd name="connsiteY5" fmla="*/ 9328 h 1562182"/>
                <a:gd name="connsiteX6" fmla="*/ 1348734 w 1775416"/>
                <a:gd name="connsiteY6" fmla="*/ 30378 h 1562182"/>
                <a:gd name="connsiteX7" fmla="*/ 1766024 w 1775416"/>
                <a:gd name="connsiteY7" fmla="*/ 713130 h 1562182"/>
                <a:gd name="connsiteX8" fmla="*/ 1744974 w 1775416"/>
                <a:gd name="connsiteY8" fmla="*/ 800475 h 156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5416" h="1562182">
                  <a:moveTo>
                    <a:pt x="1744974" y="800475"/>
                  </a:moveTo>
                  <a:lnTo>
                    <a:pt x="513963" y="1552854"/>
                  </a:lnTo>
                  <a:cubicBezTo>
                    <a:pt x="484054" y="1571142"/>
                    <a:pt x="444906" y="1561713"/>
                    <a:pt x="426618" y="1531804"/>
                  </a:cubicBezTo>
                  <a:lnTo>
                    <a:pt x="9328" y="849052"/>
                  </a:lnTo>
                  <a:cubicBezTo>
                    <a:pt x="-8960" y="819144"/>
                    <a:pt x="470" y="779996"/>
                    <a:pt x="30378" y="761708"/>
                  </a:cubicBezTo>
                  <a:lnTo>
                    <a:pt x="1261389" y="9328"/>
                  </a:lnTo>
                  <a:cubicBezTo>
                    <a:pt x="1291298" y="-8960"/>
                    <a:pt x="1330445" y="470"/>
                    <a:pt x="1348734" y="30378"/>
                  </a:cubicBezTo>
                  <a:lnTo>
                    <a:pt x="1766024" y="713130"/>
                  </a:lnTo>
                  <a:cubicBezTo>
                    <a:pt x="1784407" y="743039"/>
                    <a:pt x="1774978" y="782187"/>
                    <a:pt x="1744974" y="800475"/>
                  </a:cubicBezTo>
                  <a:close/>
                </a:path>
              </a:pathLst>
            </a:custGeom>
            <a:solidFill>
              <a:srgbClr val="C7A166"/>
            </a:solidFill>
            <a:ln w="51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884CF5C-FAEF-4A7D-86F2-DF7820BFF8D0}"/>
                </a:ext>
              </a:extLst>
            </p:cNvPr>
            <p:cNvSpPr/>
            <p:nvPr/>
          </p:nvSpPr>
          <p:spPr>
            <a:xfrm>
              <a:off x="9733837" y="4361934"/>
              <a:ext cx="997048" cy="618500"/>
            </a:xfrm>
            <a:custGeom>
              <a:avLst/>
              <a:gdLst>
                <a:gd name="connsiteX0" fmla="*/ 18955 w 1363051"/>
                <a:gd name="connsiteY0" fmla="*/ 839914 h 845544"/>
                <a:gd name="connsiteX1" fmla="*/ 85820 w 1363051"/>
                <a:gd name="connsiteY1" fmla="*/ 827151 h 845544"/>
                <a:gd name="connsiteX2" fmla="*/ 584264 w 1363051"/>
                <a:gd name="connsiteY2" fmla="*/ 525208 h 845544"/>
                <a:gd name="connsiteX3" fmla="*/ 842772 w 1363051"/>
                <a:gd name="connsiteY3" fmla="*/ 368618 h 845544"/>
                <a:gd name="connsiteX4" fmla="*/ 1319879 w 1363051"/>
                <a:gd name="connsiteY4" fmla="*/ 79724 h 845544"/>
                <a:gd name="connsiteX5" fmla="*/ 1361599 w 1363051"/>
                <a:gd name="connsiteY5" fmla="*/ 26765 h 845544"/>
                <a:gd name="connsiteX6" fmla="*/ 1344835 w 1363051"/>
                <a:gd name="connsiteY6" fmla="*/ 0 h 845544"/>
                <a:gd name="connsiteX7" fmla="*/ 1303496 w 1363051"/>
                <a:gd name="connsiteY7" fmla="*/ 30480 h 845544"/>
                <a:gd name="connsiteX8" fmla="*/ 815245 w 1363051"/>
                <a:gd name="connsiteY8" fmla="*/ 324612 h 845544"/>
                <a:gd name="connsiteX9" fmla="*/ 556355 w 1363051"/>
                <a:gd name="connsiteY9" fmla="*/ 480536 h 845544"/>
                <a:gd name="connsiteX10" fmla="*/ 57436 w 1363051"/>
                <a:gd name="connsiteY10" fmla="*/ 781050 h 845544"/>
                <a:gd name="connsiteX11" fmla="*/ 0 w 1363051"/>
                <a:gd name="connsiteY11" fmla="*/ 809720 h 845544"/>
                <a:gd name="connsiteX12" fmla="*/ 18955 w 1363051"/>
                <a:gd name="connsiteY12" fmla="*/ 839914 h 84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3051" h="845544">
                  <a:moveTo>
                    <a:pt x="18955" y="839914"/>
                  </a:moveTo>
                  <a:cubicBezTo>
                    <a:pt x="25908" y="850963"/>
                    <a:pt x="55817" y="845248"/>
                    <a:pt x="85820" y="827151"/>
                  </a:cubicBezTo>
                  <a:lnTo>
                    <a:pt x="584264" y="525208"/>
                  </a:lnTo>
                  <a:lnTo>
                    <a:pt x="842772" y="368618"/>
                  </a:lnTo>
                  <a:lnTo>
                    <a:pt x="1319879" y="79724"/>
                  </a:lnTo>
                  <a:cubicBezTo>
                    <a:pt x="1349883" y="61531"/>
                    <a:pt x="1368552" y="37814"/>
                    <a:pt x="1361599" y="26765"/>
                  </a:cubicBezTo>
                  <a:lnTo>
                    <a:pt x="1344835" y="0"/>
                  </a:lnTo>
                  <a:cubicBezTo>
                    <a:pt x="1324737" y="17145"/>
                    <a:pt x="1303496" y="30480"/>
                    <a:pt x="1303496" y="30480"/>
                  </a:cubicBezTo>
                  <a:lnTo>
                    <a:pt x="815245" y="324612"/>
                  </a:lnTo>
                  <a:lnTo>
                    <a:pt x="556355" y="480536"/>
                  </a:lnTo>
                  <a:lnTo>
                    <a:pt x="57436" y="781050"/>
                  </a:lnTo>
                  <a:cubicBezTo>
                    <a:pt x="57436" y="781050"/>
                    <a:pt x="30004" y="796862"/>
                    <a:pt x="0" y="809720"/>
                  </a:cubicBezTo>
                  <a:lnTo>
                    <a:pt x="18955" y="839914"/>
                  </a:lnTo>
                  <a:close/>
                </a:path>
              </a:pathLst>
            </a:custGeom>
            <a:solidFill>
              <a:srgbClr val="B7802C"/>
            </a:solidFill>
            <a:ln w="51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EBCFBBE-3D39-4067-9609-35212EFBE214}"/>
                </a:ext>
              </a:extLst>
            </p:cNvPr>
            <p:cNvSpPr/>
            <p:nvPr/>
          </p:nvSpPr>
          <p:spPr>
            <a:xfrm>
              <a:off x="9786650" y="4061850"/>
              <a:ext cx="334819" cy="363138"/>
            </a:xfrm>
            <a:custGeom>
              <a:avLst/>
              <a:gdLst>
                <a:gd name="connsiteX0" fmla="*/ 434244 w 457727"/>
                <a:gd name="connsiteY0" fmla="*/ 382810 h 496441"/>
                <a:gd name="connsiteX1" fmla="*/ 260223 w 457727"/>
                <a:gd name="connsiteY1" fmla="*/ 489204 h 496441"/>
                <a:gd name="connsiteX2" fmla="*/ 192691 w 457727"/>
                <a:gd name="connsiteY2" fmla="*/ 472916 h 496441"/>
                <a:gd name="connsiteX3" fmla="*/ 0 w 457727"/>
                <a:gd name="connsiteY3" fmla="*/ 157639 h 496441"/>
                <a:gd name="connsiteX4" fmla="*/ 257842 w 457727"/>
                <a:gd name="connsiteY4" fmla="*/ 0 h 496441"/>
                <a:gd name="connsiteX5" fmla="*/ 450532 w 457727"/>
                <a:gd name="connsiteY5" fmla="*/ 315278 h 496441"/>
                <a:gd name="connsiteX6" fmla="*/ 434244 w 457727"/>
                <a:gd name="connsiteY6" fmla="*/ 382810 h 496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727" h="496441">
                  <a:moveTo>
                    <a:pt x="434244" y="382810"/>
                  </a:moveTo>
                  <a:lnTo>
                    <a:pt x="260223" y="489204"/>
                  </a:lnTo>
                  <a:cubicBezTo>
                    <a:pt x="237077" y="503396"/>
                    <a:pt x="206883" y="496062"/>
                    <a:pt x="192691" y="472916"/>
                  </a:cubicBezTo>
                  <a:lnTo>
                    <a:pt x="0" y="157639"/>
                  </a:lnTo>
                  <a:lnTo>
                    <a:pt x="257842" y="0"/>
                  </a:lnTo>
                  <a:lnTo>
                    <a:pt x="450532" y="315278"/>
                  </a:lnTo>
                  <a:cubicBezTo>
                    <a:pt x="464629" y="338423"/>
                    <a:pt x="457390" y="368618"/>
                    <a:pt x="434244" y="382810"/>
                  </a:cubicBezTo>
                  <a:close/>
                </a:path>
              </a:pathLst>
            </a:custGeom>
            <a:solidFill>
              <a:srgbClr val="8B4720"/>
            </a:solidFill>
            <a:ln w="51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0D44B03-EDAA-4BE9-BA63-2AAAAEE04FB5}"/>
                </a:ext>
              </a:extLst>
            </p:cNvPr>
            <p:cNvSpPr/>
            <p:nvPr/>
          </p:nvSpPr>
          <p:spPr>
            <a:xfrm>
              <a:off x="7431052" y="2320774"/>
              <a:ext cx="1165223" cy="1194145"/>
            </a:xfrm>
            <a:custGeom>
              <a:avLst/>
              <a:gdLst>
                <a:gd name="connsiteX0" fmla="*/ 1592961 w 1592961"/>
                <a:gd name="connsiteY0" fmla="*/ 1377601 h 1632500"/>
                <a:gd name="connsiteX1" fmla="*/ 929164 w 1592961"/>
                <a:gd name="connsiteY1" fmla="*/ 958786 h 1632500"/>
                <a:gd name="connsiteX2" fmla="*/ 863727 w 1592961"/>
                <a:gd name="connsiteY2" fmla="*/ 836676 h 1632500"/>
                <a:gd name="connsiteX3" fmla="*/ 723138 w 1592961"/>
                <a:gd name="connsiteY3" fmla="*/ 266605 h 1632500"/>
                <a:gd name="connsiteX4" fmla="*/ 723709 w 1592961"/>
                <a:gd name="connsiteY4" fmla="*/ 266128 h 1632500"/>
                <a:gd name="connsiteX5" fmla="*/ 615887 w 1592961"/>
                <a:gd name="connsiteY5" fmla="*/ 67246 h 1632500"/>
                <a:gd name="connsiteX6" fmla="*/ 447104 w 1592961"/>
                <a:gd name="connsiteY6" fmla="*/ 89535 h 1632500"/>
                <a:gd name="connsiteX7" fmla="*/ 361950 w 1592961"/>
                <a:gd name="connsiteY7" fmla="*/ 0 h 1632500"/>
                <a:gd name="connsiteX8" fmla="*/ 0 w 1592961"/>
                <a:gd name="connsiteY8" fmla="*/ 876967 h 1632500"/>
                <a:gd name="connsiteX9" fmla="*/ 158972 w 1592961"/>
                <a:gd name="connsiteY9" fmla="*/ 1414558 h 1632500"/>
                <a:gd name="connsiteX10" fmla="*/ 364331 w 1592961"/>
                <a:gd name="connsiteY10" fmla="*/ 1625346 h 1632500"/>
                <a:gd name="connsiteX11" fmla="*/ 541592 w 1592961"/>
                <a:gd name="connsiteY11" fmla="*/ 1625346 h 1632500"/>
                <a:gd name="connsiteX12" fmla="*/ 766381 w 1592961"/>
                <a:gd name="connsiteY12" fmla="*/ 1329976 h 1632500"/>
                <a:gd name="connsiteX13" fmla="*/ 1578293 w 1592961"/>
                <a:gd name="connsiteY13" fmla="*/ 1535525 h 1632500"/>
                <a:gd name="connsiteX14" fmla="*/ 1592961 w 1592961"/>
                <a:gd name="connsiteY14" fmla="*/ 1377601 h 16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2961" h="1632500">
                  <a:moveTo>
                    <a:pt x="1592961" y="1377601"/>
                  </a:moveTo>
                  <a:cubicBezTo>
                    <a:pt x="1496663" y="1339691"/>
                    <a:pt x="1095470" y="1094041"/>
                    <a:pt x="929164" y="958786"/>
                  </a:cubicBezTo>
                  <a:cubicBezTo>
                    <a:pt x="905827" y="939736"/>
                    <a:pt x="878681" y="914495"/>
                    <a:pt x="863727" y="836676"/>
                  </a:cubicBezTo>
                  <a:cubicBezTo>
                    <a:pt x="840676" y="657797"/>
                    <a:pt x="806863" y="497300"/>
                    <a:pt x="723138" y="266605"/>
                  </a:cubicBezTo>
                  <a:cubicBezTo>
                    <a:pt x="723329" y="266414"/>
                    <a:pt x="723519" y="266319"/>
                    <a:pt x="723709" y="266128"/>
                  </a:cubicBezTo>
                  <a:cubicBezTo>
                    <a:pt x="699992" y="218694"/>
                    <a:pt x="652081" y="122492"/>
                    <a:pt x="615887" y="67246"/>
                  </a:cubicBezTo>
                  <a:cubicBezTo>
                    <a:pt x="580454" y="104394"/>
                    <a:pt x="493871" y="98774"/>
                    <a:pt x="447104" y="89535"/>
                  </a:cubicBezTo>
                  <a:cubicBezTo>
                    <a:pt x="366141" y="60769"/>
                    <a:pt x="362998" y="5334"/>
                    <a:pt x="361950" y="0"/>
                  </a:cubicBezTo>
                  <a:cubicBezTo>
                    <a:pt x="105346" y="262033"/>
                    <a:pt x="14573" y="628364"/>
                    <a:pt x="0" y="876967"/>
                  </a:cubicBezTo>
                  <a:cubicBezTo>
                    <a:pt x="20669" y="1104805"/>
                    <a:pt x="153638" y="1389316"/>
                    <a:pt x="158972" y="1414558"/>
                  </a:cubicBezTo>
                  <a:cubicBezTo>
                    <a:pt x="192214" y="1515999"/>
                    <a:pt x="250317" y="1597628"/>
                    <a:pt x="364331" y="1625346"/>
                  </a:cubicBezTo>
                  <a:cubicBezTo>
                    <a:pt x="433959" y="1641443"/>
                    <a:pt x="541592" y="1625346"/>
                    <a:pt x="541592" y="1625346"/>
                  </a:cubicBezTo>
                  <a:cubicBezTo>
                    <a:pt x="678656" y="1573530"/>
                    <a:pt x="740473" y="1409414"/>
                    <a:pt x="766381" y="1329976"/>
                  </a:cubicBezTo>
                  <a:cubicBezTo>
                    <a:pt x="970026" y="1427036"/>
                    <a:pt x="1293019" y="1524286"/>
                    <a:pt x="1578293" y="1535525"/>
                  </a:cubicBezTo>
                  <a:cubicBezTo>
                    <a:pt x="1573720" y="1490091"/>
                    <a:pt x="1592961" y="1405604"/>
                    <a:pt x="1592961" y="137760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8E97B6C-1549-4E15-8CDD-80966BFB8522}"/>
                </a:ext>
              </a:extLst>
            </p:cNvPr>
            <p:cNvSpPr/>
            <p:nvPr/>
          </p:nvSpPr>
          <p:spPr>
            <a:xfrm>
              <a:off x="7284245" y="2423801"/>
              <a:ext cx="1085894" cy="3254077"/>
            </a:xfrm>
            <a:custGeom>
              <a:avLst/>
              <a:gdLst>
                <a:gd name="connsiteX0" fmla="*/ 1450284 w 1484512"/>
                <a:gd name="connsiteY0" fmla="*/ 2670745 h 4448609"/>
                <a:gd name="connsiteX1" fmla="*/ 1226542 w 1484512"/>
                <a:gd name="connsiteY1" fmla="*/ 2161919 h 4448609"/>
                <a:gd name="connsiteX2" fmla="*/ 1092621 w 1484512"/>
                <a:gd name="connsiteY2" fmla="*/ 1761869 h 4448609"/>
                <a:gd name="connsiteX3" fmla="*/ 1093764 w 1484512"/>
                <a:gd name="connsiteY3" fmla="*/ 1241518 h 4448609"/>
                <a:gd name="connsiteX4" fmla="*/ 969653 w 1484512"/>
                <a:gd name="connsiteY4" fmla="*/ 1181987 h 4448609"/>
                <a:gd name="connsiteX5" fmla="*/ 897263 w 1484512"/>
                <a:gd name="connsiteY5" fmla="*/ 1342483 h 4448609"/>
                <a:gd name="connsiteX6" fmla="*/ 627420 w 1484512"/>
                <a:gd name="connsiteY6" fmla="*/ 1488502 h 4448609"/>
                <a:gd name="connsiteX7" fmla="*/ 388818 w 1484512"/>
                <a:gd name="connsiteY7" fmla="*/ 1326958 h 4448609"/>
                <a:gd name="connsiteX8" fmla="*/ 335955 w 1484512"/>
                <a:gd name="connsiteY8" fmla="*/ 1164937 h 4448609"/>
                <a:gd name="connsiteX9" fmla="*/ 397962 w 1484512"/>
                <a:gd name="connsiteY9" fmla="*/ 475518 h 4448609"/>
                <a:gd name="connsiteX10" fmla="*/ 546171 w 1484512"/>
                <a:gd name="connsiteY10" fmla="*/ 153763 h 4448609"/>
                <a:gd name="connsiteX11" fmla="*/ 850209 w 1484512"/>
                <a:gd name="connsiteY11" fmla="*/ 145667 h 4448609"/>
                <a:gd name="connsiteX12" fmla="*/ 976511 w 1484512"/>
                <a:gd name="connsiteY12" fmla="*/ 542288 h 4448609"/>
                <a:gd name="connsiteX13" fmla="*/ 875927 w 1484512"/>
                <a:gd name="connsiteY13" fmla="*/ 113092 h 4448609"/>
                <a:gd name="connsiteX14" fmla="*/ 489402 w 1484512"/>
                <a:gd name="connsiteY14" fmla="*/ 88708 h 4448609"/>
                <a:gd name="connsiteX15" fmla="*/ 402153 w 1484512"/>
                <a:gd name="connsiteY15" fmla="*/ 213009 h 4448609"/>
                <a:gd name="connsiteX16" fmla="*/ 239657 w 1484512"/>
                <a:gd name="connsiteY16" fmla="*/ 688306 h 4448609"/>
                <a:gd name="connsiteX17" fmla="*/ 220035 w 1484512"/>
                <a:gd name="connsiteY17" fmla="*/ 726025 h 4448609"/>
                <a:gd name="connsiteX18" fmla="*/ 176887 w 1484512"/>
                <a:gd name="connsiteY18" fmla="*/ 774888 h 4448609"/>
                <a:gd name="connsiteX19" fmla="*/ 45061 w 1484512"/>
                <a:gd name="connsiteY19" fmla="*/ 1427542 h 4448609"/>
                <a:gd name="connsiteX20" fmla="*/ 2865 w 1484512"/>
                <a:gd name="connsiteY20" fmla="*/ 1761393 h 4448609"/>
                <a:gd name="connsiteX21" fmla="*/ 63159 w 1484512"/>
                <a:gd name="connsiteY21" fmla="*/ 1968943 h 4448609"/>
                <a:gd name="connsiteX22" fmla="*/ 246229 w 1484512"/>
                <a:gd name="connsiteY22" fmla="*/ 2198781 h 4448609"/>
                <a:gd name="connsiteX23" fmla="*/ 712383 w 1484512"/>
                <a:gd name="connsiteY23" fmla="*/ 2716750 h 4448609"/>
                <a:gd name="connsiteX24" fmla="*/ 899835 w 1484512"/>
                <a:gd name="connsiteY24" fmla="*/ 2959638 h 4448609"/>
                <a:gd name="connsiteX25" fmla="*/ 935363 w 1484512"/>
                <a:gd name="connsiteY25" fmla="*/ 3076319 h 4448609"/>
                <a:gd name="connsiteX26" fmla="*/ 1014992 w 1484512"/>
                <a:gd name="connsiteY26" fmla="*/ 4329142 h 4448609"/>
                <a:gd name="connsiteX27" fmla="*/ 1051949 w 1484512"/>
                <a:gd name="connsiteY27" fmla="*/ 4444395 h 4448609"/>
                <a:gd name="connsiteX28" fmla="*/ 1229304 w 1484512"/>
                <a:gd name="connsiteY28" fmla="*/ 4444395 h 4448609"/>
                <a:gd name="connsiteX29" fmla="*/ 1263690 w 1484512"/>
                <a:gd name="connsiteY29" fmla="*/ 4362004 h 4448609"/>
                <a:gd name="connsiteX30" fmla="*/ 1467239 w 1484512"/>
                <a:gd name="connsiteY30" fmla="*/ 3127469 h 4448609"/>
                <a:gd name="connsiteX31" fmla="*/ 1450284 w 1484512"/>
                <a:gd name="connsiteY31" fmla="*/ 2670745 h 444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4512" h="4448609">
                  <a:moveTo>
                    <a:pt x="1450284" y="2670745"/>
                  </a:moveTo>
                  <a:cubicBezTo>
                    <a:pt x="1393230" y="2493103"/>
                    <a:pt x="1316839" y="2324320"/>
                    <a:pt x="1226542" y="2161919"/>
                  </a:cubicBezTo>
                  <a:cubicBezTo>
                    <a:pt x="1156724" y="2036284"/>
                    <a:pt x="1131006" y="1946464"/>
                    <a:pt x="1092621" y="1761869"/>
                  </a:cubicBezTo>
                  <a:cubicBezTo>
                    <a:pt x="1040995" y="1513171"/>
                    <a:pt x="1087953" y="1366582"/>
                    <a:pt x="1093764" y="1241518"/>
                  </a:cubicBezTo>
                  <a:cubicBezTo>
                    <a:pt x="1063188" y="1225612"/>
                    <a:pt x="1014230" y="1205800"/>
                    <a:pt x="969653" y="1181987"/>
                  </a:cubicBezTo>
                  <a:cubicBezTo>
                    <a:pt x="951746" y="1232184"/>
                    <a:pt x="914503" y="1315718"/>
                    <a:pt x="897263" y="1342483"/>
                  </a:cubicBezTo>
                  <a:cubicBezTo>
                    <a:pt x="835922" y="1437257"/>
                    <a:pt x="775819" y="1486215"/>
                    <a:pt x="627420" y="1488502"/>
                  </a:cubicBezTo>
                  <a:cubicBezTo>
                    <a:pt x="513882" y="1490216"/>
                    <a:pt x="439015" y="1423922"/>
                    <a:pt x="388818" y="1326958"/>
                  </a:cubicBezTo>
                  <a:cubicBezTo>
                    <a:pt x="362434" y="1275904"/>
                    <a:pt x="346051" y="1221325"/>
                    <a:pt x="335955" y="1164937"/>
                  </a:cubicBezTo>
                  <a:cubicBezTo>
                    <a:pt x="293949" y="929479"/>
                    <a:pt x="329954" y="701070"/>
                    <a:pt x="397962" y="475518"/>
                  </a:cubicBezTo>
                  <a:cubicBezTo>
                    <a:pt x="432443" y="361408"/>
                    <a:pt x="470638" y="248537"/>
                    <a:pt x="546171" y="153763"/>
                  </a:cubicBezTo>
                  <a:cubicBezTo>
                    <a:pt x="636183" y="40892"/>
                    <a:pt x="749625" y="41273"/>
                    <a:pt x="850209" y="145667"/>
                  </a:cubicBezTo>
                  <a:cubicBezTo>
                    <a:pt x="979368" y="279779"/>
                    <a:pt x="974415" y="550861"/>
                    <a:pt x="976511" y="542288"/>
                  </a:cubicBezTo>
                  <a:cubicBezTo>
                    <a:pt x="997180" y="394079"/>
                    <a:pt x="997180" y="288733"/>
                    <a:pt x="875927" y="113092"/>
                  </a:cubicBezTo>
                  <a:cubicBezTo>
                    <a:pt x="778677" y="-27878"/>
                    <a:pt x="603893" y="-38261"/>
                    <a:pt x="489402" y="88708"/>
                  </a:cubicBezTo>
                  <a:cubicBezTo>
                    <a:pt x="455303" y="126617"/>
                    <a:pt x="426252" y="168051"/>
                    <a:pt x="402153" y="213009"/>
                  </a:cubicBezTo>
                  <a:cubicBezTo>
                    <a:pt x="321762" y="362456"/>
                    <a:pt x="275757" y="523714"/>
                    <a:pt x="239657" y="688306"/>
                  </a:cubicBezTo>
                  <a:cubicBezTo>
                    <a:pt x="236514" y="702784"/>
                    <a:pt x="240419" y="727549"/>
                    <a:pt x="220035" y="726025"/>
                  </a:cubicBezTo>
                  <a:cubicBezTo>
                    <a:pt x="180126" y="723168"/>
                    <a:pt x="182126" y="751933"/>
                    <a:pt x="176887" y="774888"/>
                  </a:cubicBezTo>
                  <a:cubicBezTo>
                    <a:pt x="127262" y="991297"/>
                    <a:pt x="82780" y="1208752"/>
                    <a:pt x="45061" y="1427542"/>
                  </a:cubicBezTo>
                  <a:cubicBezTo>
                    <a:pt x="26011" y="1538127"/>
                    <a:pt x="-10470" y="1648331"/>
                    <a:pt x="2865" y="1761393"/>
                  </a:cubicBezTo>
                  <a:cubicBezTo>
                    <a:pt x="18391" y="1893790"/>
                    <a:pt x="26583" y="1913983"/>
                    <a:pt x="63159" y="1968943"/>
                  </a:cubicBezTo>
                  <a:cubicBezTo>
                    <a:pt x="117737" y="2050953"/>
                    <a:pt x="182412" y="2127820"/>
                    <a:pt x="246229" y="2198781"/>
                  </a:cubicBezTo>
                  <a:cubicBezTo>
                    <a:pt x="373483" y="2340418"/>
                    <a:pt x="632182" y="2635407"/>
                    <a:pt x="712383" y="2716750"/>
                  </a:cubicBezTo>
                  <a:cubicBezTo>
                    <a:pt x="797727" y="2803237"/>
                    <a:pt x="845733" y="2871532"/>
                    <a:pt x="899835" y="2959638"/>
                  </a:cubicBezTo>
                  <a:cubicBezTo>
                    <a:pt x="921933" y="2995642"/>
                    <a:pt x="932696" y="3034028"/>
                    <a:pt x="935363" y="3076319"/>
                  </a:cubicBezTo>
                  <a:cubicBezTo>
                    <a:pt x="961461" y="3493895"/>
                    <a:pt x="988703" y="3911471"/>
                    <a:pt x="1014992" y="4329142"/>
                  </a:cubicBezTo>
                  <a:cubicBezTo>
                    <a:pt x="1017659" y="4371148"/>
                    <a:pt x="1021278" y="4438394"/>
                    <a:pt x="1051949" y="4444395"/>
                  </a:cubicBezTo>
                  <a:cubicBezTo>
                    <a:pt x="1136436" y="4450015"/>
                    <a:pt x="1159677" y="4450015"/>
                    <a:pt x="1229304" y="4444395"/>
                  </a:cubicBezTo>
                  <a:cubicBezTo>
                    <a:pt x="1257879" y="4444395"/>
                    <a:pt x="1248069" y="4422393"/>
                    <a:pt x="1263690" y="4362004"/>
                  </a:cubicBezTo>
                  <a:cubicBezTo>
                    <a:pt x="1368084" y="3957953"/>
                    <a:pt x="1414280" y="3541520"/>
                    <a:pt x="1467239" y="3127469"/>
                  </a:cubicBezTo>
                  <a:cubicBezTo>
                    <a:pt x="1487051" y="2973925"/>
                    <a:pt x="1499052" y="2822478"/>
                    <a:pt x="1450284" y="267074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B36E5AF-74B9-42C5-8F7F-136BC0BB1E89}"/>
                </a:ext>
              </a:extLst>
            </p:cNvPr>
            <p:cNvSpPr/>
            <p:nvPr/>
          </p:nvSpPr>
          <p:spPr>
            <a:xfrm>
              <a:off x="7321595" y="3877702"/>
              <a:ext cx="6062" cy="14771"/>
            </a:xfrm>
            <a:custGeom>
              <a:avLst/>
              <a:gdLst>
                <a:gd name="connsiteX0" fmla="*/ 8287 w 8286"/>
                <a:gd name="connsiteY0" fmla="*/ 20193 h 20192"/>
                <a:gd name="connsiteX1" fmla="*/ 0 w 8286"/>
                <a:gd name="connsiteY1" fmla="*/ 0 h 20192"/>
                <a:gd name="connsiteX2" fmla="*/ 8287 w 8286"/>
                <a:gd name="connsiteY2" fmla="*/ 20193 h 2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" h="20192">
                  <a:moveTo>
                    <a:pt x="8287" y="20193"/>
                  </a:moveTo>
                  <a:cubicBezTo>
                    <a:pt x="6191" y="13335"/>
                    <a:pt x="3524" y="6572"/>
                    <a:pt x="0" y="0"/>
                  </a:cubicBezTo>
                  <a:cubicBezTo>
                    <a:pt x="2381" y="6953"/>
                    <a:pt x="5239" y="13621"/>
                    <a:pt x="8287" y="20193"/>
                  </a:cubicBezTo>
                  <a:close/>
                </a:path>
              </a:pathLst>
            </a:custGeom>
            <a:solidFill>
              <a:srgbClr val="1717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E6AAEB3-0DC0-4D8A-9B49-3C1E6EEA8A5F}"/>
                </a:ext>
              </a:extLst>
            </p:cNvPr>
            <p:cNvSpPr/>
            <p:nvPr/>
          </p:nvSpPr>
          <p:spPr>
            <a:xfrm>
              <a:off x="6623083" y="3815693"/>
              <a:ext cx="1162747" cy="1397999"/>
            </a:xfrm>
            <a:custGeom>
              <a:avLst/>
              <a:gdLst>
                <a:gd name="connsiteX0" fmla="*/ 931878 w 1589578"/>
                <a:gd name="connsiteY0" fmla="*/ 0 h 1911186"/>
                <a:gd name="connsiteX1" fmla="*/ 949594 w 1589578"/>
                <a:gd name="connsiteY1" fmla="*/ 220313 h 1911186"/>
                <a:gd name="connsiteX2" fmla="*/ 971597 w 1589578"/>
                <a:gd name="connsiteY2" fmla="*/ 561118 h 1911186"/>
                <a:gd name="connsiteX3" fmla="*/ 932259 w 1589578"/>
                <a:gd name="connsiteY3" fmla="*/ 743045 h 1911186"/>
                <a:gd name="connsiteX4" fmla="*/ 858535 w 1589578"/>
                <a:gd name="connsiteY4" fmla="*/ 841820 h 1911186"/>
                <a:gd name="connsiteX5" fmla="*/ 142 w 1589578"/>
                <a:gd name="connsiteY5" fmla="*/ 1657159 h 1911186"/>
                <a:gd name="connsiteX6" fmla="*/ 98059 w 1589578"/>
                <a:gd name="connsiteY6" fmla="*/ 1904048 h 1911186"/>
                <a:gd name="connsiteX7" fmla="*/ 241506 w 1589578"/>
                <a:gd name="connsiteY7" fmla="*/ 1862899 h 1911186"/>
                <a:gd name="connsiteX8" fmla="*/ 1391364 w 1589578"/>
                <a:gd name="connsiteY8" fmla="*/ 1090613 h 1911186"/>
                <a:gd name="connsiteX9" fmla="*/ 1589579 w 1589578"/>
                <a:gd name="connsiteY9" fmla="*/ 785908 h 1911186"/>
                <a:gd name="connsiteX10" fmla="*/ 931878 w 1589578"/>
                <a:gd name="connsiteY10" fmla="*/ 0 h 1911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9578" h="1911186">
                  <a:moveTo>
                    <a:pt x="931878" y="0"/>
                  </a:moveTo>
                  <a:cubicBezTo>
                    <a:pt x="937116" y="62770"/>
                    <a:pt x="945022" y="159353"/>
                    <a:pt x="949594" y="220313"/>
                  </a:cubicBezTo>
                  <a:cubicBezTo>
                    <a:pt x="958071" y="333851"/>
                    <a:pt x="975883" y="447199"/>
                    <a:pt x="971597" y="561118"/>
                  </a:cubicBezTo>
                  <a:cubicBezTo>
                    <a:pt x="969216" y="622745"/>
                    <a:pt x="972740" y="688467"/>
                    <a:pt x="932259" y="743045"/>
                  </a:cubicBezTo>
                  <a:cubicBezTo>
                    <a:pt x="907779" y="776002"/>
                    <a:pt x="884538" y="810006"/>
                    <a:pt x="858535" y="841820"/>
                  </a:cubicBezTo>
                  <a:cubicBezTo>
                    <a:pt x="481345" y="1302353"/>
                    <a:pt x="142" y="1639062"/>
                    <a:pt x="142" y="1657159"/>
                  </a:cubicBezTo>
                  <a:cubicBezTo>
                    <a:pt x="142" y="1745266"/>
                    <a:pt x="-7954" y="1797082"/>
                    <a:pt x="98059" y="1904048"/>
                  </a:cubicBezTo>
                  <a:cubicBezTo>
                    <a:pt x="119681" y="1928336"/>
                    <a:pt x="196929" y="1884616"/>
                    <a:pt x="241506" y="1862899"/>
                  </a:cubicBezTo>
                  <a:cubicBezTo>
                    <a:pt x="660510" y="1658779"/>
                    <a:pt x="1043225" y="1400365"/>
                    <a:pt x="1391364" y="1090613"/>
                  </a:cubicBezTo>
                  <a:cubicBezTo>
                    <a:pt x="1482518" y="1009459"/>
                    <a:pt x="1543954" y="896874"/>
                    <a:pt x="1589579" y="785908"/>
                  </a:cubicBezTo>
                  <a:cubicBezTo>
                    <a:pt x="1311735" y="451390"/>
                    <a:pt x="1149238" y="321469"/>
                    <a:pt x="931878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0CD0F83-3E21-468F-805B-47B904689F9A}"/>
                </a:ext>
              </a:extLst>
            </p:cNvPr>
            <p:cNvSpPr/>
            <p:nvPr/>
          </p:nvSpPr>
          <p:spPr>
            <a:xfrm>
              <a:off x="8735135" y="3481816"/>
              <a:ext cx="2516130" cy="2136031"/>
            </a:xfrm>
            <a:custGeom>
              <a:avLst/>
              <a:gdLst>
                <a:gd name="connsiteX0" fmla="*/ 3285268 w 3439770"/>
                <a:gd name="connsiteY0" fmla="*/ 1971961 h 2920142"/>
                <a:gd name="connsiteX1" fmla="*/ 3394901 w 3439770"/>
                <a:gd name="connsiteY1" fmla="*/ 1918526 h 2920142"/>
                <a:gd name="connsiteX2" fmla="*/ 3408141 w 3439770"/>
                <a:gd name="connsiteY2" fmla="*/ 2025682 h 2920142"/>
                <a:gd name="connsiteX3" fmla="*/ 2436971 w 3439770"/>
                <a:gd name="connsiteY3" fmla="*/ 2643759 h 2920142"/>
                <a:gd name="connsiteX4" fmla="*/ 2071497 w 3439770"/>
                <a:gd name="connsiteY4" fmla="*/ 2875979 h 2920142"/>
                <a:gd name="connsiteX5" fmla="*/ 1724215 w 3439770"/>
                <a:gd name="connsiteY5" fmla="*/ 2792825 h 2920142"/>
                <a:gd name="connsiteX6" fmla="*/ 0 w 3439770"/>
                <a:gd name="connsiteY6" fmla="*/ 66770 h 2920142"/>
                <a:gd name="connsiteX7" fmla="*/ 104870 w 3439770"/>
                <a:gd name="connsiteY7" fmla="*/ 0 h 2920142"/>
                <a:gd name="connsiteX8" fmla="*/ 1775651 w 3439770"/>
                <a:gd name="connsiteY8" fmla="*/ 2624995 h 2920142"/>
                <a:gd name="connsiteX9" fmla="*/ 2058448 w 3439770"/>
                <a:gd name="connsiteY9" fmla="*/ 2714054 h 2920142"/>
                <a:gd name="connsiteX10" fmla="*/ 3285268 w 3439770"/>
                <a:gd name="connsiteY10" fmla="*/ 1971961 h 292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39770" h="2920142">
                  <a:moveTo>
                    <a:pt x="3285268" y="1971961"/>
                  </a:moveTo>
                  <a:cubicBezTo>
                    <a:pt x="3317462" y="1951673"/>
                    <a:pt x="3360420" y="1911382"/>
                    <a:pt x="3394901" y="1918526"/>
                  </a:cubicBezTo>
                  <a:cubicBezTo>
                    <a:pt x="3450050" y="1932051"/>
                    <a:pt x="3454241" y="1990820"/>
                    <a:pt x="3408141" y="2025682"/>
                  </a:cubicBezTo>
                  <a:cubicBezTo>
                    <a:pt x="3380423" y="2046637"/>
                    <a:pt x="2731389" y="2456688"/>
                    <a:pt x="2436971" y="2643759"/>
                  </a:cubicBezTo>
                  <a:cubicBezTo>
                    <a:pt x="2315147" y="2721198"/>
                    <a:pt x="2193989" y="2799684"/>
                    <a:pt x="2071497" y="2875979"/>
                  </a:cubicBezTo>
                  <a:cubicBezTo>
                    <a:pt x="1939862" y="2957894"/>
                    <a:pt x="1806607" y="2923413"/>
                    <a:pt x="1724215" y="2792825"/>
                  </a:cubicBezTo>
                  <a:cubicBezTo>
                    <a:pt x="1494187" y="2427827"/>
                    <a:pt x="192310" y="370999"/>
                    <a:pt x="0" y="66770"/>
                  </a:cubicBezTo>
                  <a:cubicBezTo>
                    <a:pt x="25622" y="46387"/>
                    <a:pt x="54959" y="30956"/>
                    <a:pt x="104870" y="0"/>
                  </a:cubicBezTo>
                  <a:cubicBezTo>
                    <a:pt x="171926" y="116681"/>
                    <a:pt x="1673257" y="2465070"/>
                    <a:pt x="1775651" y="2624995"/>
                  </a:cubicBezTo>
                  <a:cubicBezTo>
                    <a:pt x="1869376" y="2771489"/>
                    <a:pt x="1938147" y="2767870"/>
                    <a:pt x="2058448" y="2714054"/>
                  </a:cubicBezTo>
                  <a:cubicBezTo>
                    <a:pt x="2077307" y="2705672"/>
                    <a:pt x="2935510" y="2192465"/>
                    <a:pt x="3285268" y="197196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FDF3A02-C8E0-4B59-9B3F-93F783B22B49}"/>
                </a:ext>
              </a:extLst>
            </p:cNvPr>
            <p:cNvSpPr/>
            <p:nvPr/>
          </p:nvSpPr>
          <p:spPr>
            <a:xfrm>
              <a:off x="7560310" y="1686668"/>
              <a:ext cx="516095" cy="346563"/>
            </a:xfrm>
            <a:custGeom>
              <a:avLst/>
              <a:gdLst>
                <a:gd name="connsiteX0" fmla="*/ 24081 w 705547"/>
                <a:gd name="connsiteY0" fmla="*/ 473782 h 473782"/>
                <a:gd name="connsiteX1" fmla="*/ 100281 w 705547"/>
                <a:gd name="connsiteY1" fmla="*/ 108308 h 473782"/>
                <a:gd name="connsiteX2" fmla="*/ 676449 w 705547"/>
                <a:gd name="connsiteY2" fmla="*/ 159648 h 473782"/>
                <a:gd name="connsiteX3" fmla="*/ 703500 w 705547"/>
                <a:gd name="connsiteY3" fmla="*/ 202605 h 473782"/>
                <a:gd name="connsiteX4" fmla="*/ 654255 w 705547"/>
                <a:gd name="connsiteY4" fmla="*/ 240801 h 473782"/>
                <a:gd name="connsiteX5" fmla="*/ 387841 w 705547"/>
                <a:gd name="connsiteY5" fmla="*/ 369102 h 473782"/>
                <a:gd name="connsiteX6" fmla="*/ 24081 w 705547"/>
                <a:gd name="connsiteY6" fmla="*/ 473782 h 47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5547" h="473782">
                  <a:moveTo>
                    <a:pt x="24081" y="473782"/>
                  </a:moveTo>
                  <a:cubicBezTo>
                    <a:pt x="-12971" y="338813"/>
                    <a:pt x="-20686" y="206606"/>
                    <a:pt x="100281" y="108308"/>
                  </a:cubicBezTo>
                  <a:cubicBezTo>
                    <a:pt x="282685" y="-39996"/>
                    <a:pt x="523572" y="-47997"/>
                    <a:pt x="676449" y="159648"/>
                  </a:cubicBezTo>
                  <a:cubicBezTo>
                    <a:pt x="690546" y="180507"/>
                    <a:pt x="699690" y="193557"/>
                    <a:pt x="703500" y="202605"/>
                  </a:cubicBezTo>
                  <a:cubicBezTo>
                    <a:pt x="711501" y="221560"/>
                    <a:pt x="696261" y="222798"/>
                    <a:pt x="654255" y="240801"/>
                  </a:cubicBezTo>
                  <a:cubicBezTo>
                    <a:pt x="554910" y="281187"/>
                    <a:pt x="377364" y="367959"/>
                    <a:pt x="387841" y="369102"/>
                  </a:cubicBezTo>
                  <a:cubicBezTo>
                    <a:pt x="325262" y="380437"/>
                    <a:pt x="91233" y="437587"/>
                    <a:pt x="24081" y="47378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F123AD2-2390-4176-A05B-FE789B9CB75C}"/>
                </a:ext>
              </a:extLst>
            </p:cNvPr>
            <p:cNvSpPr/>
            <p:nvPr/>
          </p:nvSpPr>
          <p:spPr>
            <a:xfrm>
              <a:off x="7689611" y="1961121"/>
              <a:ext cx="355728" cy="435991"/>
            </a:xfrm>
            <a:custGeom>
              <a:avLst/>
              <a:gdLst>
                <a:gd name="connsiteX0" fmla="*/ 485965 w 486311"/>
                <a:gd name="connsiteY0" fmla="*/ 68577 h 596038"/>
                <a:gd name="connsiteX1" fmla="*/ 486061 w 486311"/>
                <a:gd name="connsiteY1" fmla="*/ 235074 h 596038"/>
                <a:gd name="connsiteX2" fmla="*/ 439674 w 486311"/>
                <a:gd name="connsiteY2" fmla="*/ 373091 h 596038"/>
                <a:gd name="connsiteX3" fmla="*/ 323659 w 486311"/>
                <a:gd name="connsiteY3" fmla="*/ 431670 h 596038"/>
                <a:gd name="connsiteX4" fmla="*/ 266986 w 486311"/>
                <a:gd name="connsiteY4" fmla="*/ 484629 h 596038"/>
                <a:gd name="connsiteX5" fmla="*/ 148114 w 486311"/>
                <a:gd name="connsiteY5" fmla="*/ 594166 h 596038"/>
                <a:gd name="connsiteX6" fmla="*/ 61341 w 486311"/>
                <a:gd name="connsiteY6" fmla="*/ 571401 h 596038"/>
                <a:gd name="connsiteX7" fmla="*/ 13240 w 486311"/>
                <a:gd name="connsiteY7" fmla="*/ 473103 h 596038"/>
                <a:gd name="connsiteX8" fmla="*/ 0 w 486311"/>
                <a:gd name="connsiteY8" fmla="*/ 366042 h 596038"/>
                <a:gd name="connsiteX9" fmla="*/ 25622 w 486311"/>
                <a:gd name="connsiteY9" fmla="*/ 358994 h 596038"/>
                <a:gd name="connsiteX10" fmla="*/ 81439 w 486311"/>
                <a:gd name="connsiteY10" fmla="*/ 360423 h 596038"/>
                <a:gd name="connsiteX11" fmla="*/ 109918 w 486311"/>
                <a:gd name="connsiteY11" fmla="*/ 272316 h 596038"/>
                <a:gd name="connsiteX12" fmla="*/ 91821 w 486311"/>
                <a:gd name="connsiteY12" fmla="*/ 165255 h 596038"/>
                <a:gd name="connsiteX13" fmla="*/ 131350 w 486311"/>
                <a:gd name="connsiteY13" fmla="*/ 69243 h 596038"/>
                <a:gd name="connsiteX14" fmla="*/ 217456 w 486311"/>
                <a:gd name="connsiteY14" fmla="*/ 98771 h 596038"/>
                <a:gd name="connsiteX15" fmla="*/ 258794 w 486311"/>
                <a:gd name="connsiteY15" fmla="*/ 32763 h 596038"/>
                <a:gd name="connsiteX16" fmla="*/ 351377 w 486311"/>
                <a:gd name="connsiteY16" fmla="*/ 12855 h 596038"/>
                <a:gd name="connsiteX17" fmla="*/ 418814 w 486311"/>
                <a:gd name="connsiteY17" fmla="*/ 10474 h 596038"/>
                <a:gd name="connsiteX18" fmla="*/ 475107 w 486311"/>
                <a:gd name="connsiteY18" fmla="*/ 48860 h 596038"/>
                <a:gd name="connsiteX19" fmla="*/ 485965 w 486311"/>
                <a:gd name="connsiteY19" fmla="*/ 68577 h 59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6311" h="596038">
                  <a:moveTo>
                    <a:pt x="485965" y="68577"/>
                  </a:moveTo>
                  <a:cubicBezTo>
                    <a:pt x="486061" y="124107"/>
                    <a:pt x="486632" y="179543"/>
                    <a:pt x="486061" y="235074"/>
                  </a:cubicBezTo>
                  <a:cubicBezTo>
                    <a:pt x="485489" y="285842"/>
                    <a:pt x="465963" y="330800"/>
                    <a:pt x="439674" y="373091"/>
                  </a:cubicBezTo>
                  <a:cubicBezTo>
                    <a:pt x="413004" y="415858"/>
                    <a:pt x="374618" y="437480"/>
                    <a:pt x="323659" y="431670"/>
                  </a:cubicBezTo>
                  <a:cubicBezTo>
                    <a:pt x="282892" y="427002"/>
                    <a:pt x="267748" y="442719"/>
                    <a:pt x="266986" y="484629"/>
                  </a:cubicBezTo>
                  <a:cubicBezTo>
                    <a:pt x="264985" y="600072"/>
                    <a:pt x="263366" y="599786"/>
                    <a:pt x="148114" y="594166"/>
                  </a:cubicBezTo>
                  <a:cubicBezTo>
                    <a:pt x="117348" y="592642"/>
                    <a:pt x="88678" y="584832"/>
                    <a:pt x="61341" y="571401"/>
                  </a:cubicBezTo>
                  <a:cubicBezTo>
                    <a:pt x="20098" y="551113"/>
                    <a:pt x="-4382" y="523586"/>
                    <a:pt x="13240" y="473103"/>
                  </a:cubicBezTo>
                  <a:cubicBezTo>
                    <a:pt x="26098" y="436242"/>
                    <a:pt x="28289" y="398713"/>
                    <a:pt x="0" y="366042"/>
                  </a:cubicBezTo>
                  <a:cubicBezTo>
                    <a:pt x="7048" y="358041"/>
                    <a:pt x="15907" y="355470"/>
                    <a:pt x="25622" y="358994"/>
                  </a:cubicBezTo>
                  <a:cubicBezTo>
                    <a:pt x="44387" y="365852"/>
                    <a:pt x="65722" y="382711"/>
                    <a:pt x="81439" y="360423"/>
                  </a:cubicBezTo>
                  <a:cubicBezTo>
                    <a:pt x="99250" y="335181"/>
                    <a:pt x="127349" y="312988"/>
                    <a:pt x="109918" y="272316"/>
                  </a:cubicBezTo>
                  <a:cubicBezTo>
                    <a:pt x="95726" y="239265"/>
                    <a:pt x="91821" y="202117"/>
                    <a:pt x="91821" y="165255"/>
                  </a:cubicBezTo>
                  <a:cubicBezTo>
                    <a:pt x="91821" y="127441"/>
                    <a:pt x="95631" y="91151"/>
                    <a:pt x="131350" y="69243"/>
                  </a:cubicBezTo>
                  <a:cubicBezTo>
                    <a:pt x="168497" y="46479"/>
                    <a:pt x="187642" y="84769"/>
                    <a:pt x="217456" y="98771"/>
                  </a:cubicBezTo>
                  <a:cubicBezTo>
                    <a:pt x="230791" y="76387"/>
                    <a:pt x="236029" y="49146"/>
                    <a:pt x="258794" y="32763"/>
                  </a:cubicBezTo>
                  <a:cubicBezTo>
                    <a:pt x="287369" y="12284"/>
                    <a:pt x="318325" y="-2099"/>
                    <a:pt x="351377" y="12855"/>
                  </a:cubicBezTo>
                  <a:cubicBezTo>
                    <a:pt x="376523" y="24190"/>
                    <a:pt x="396050" y="20475"/>
                    <a:pt x="418814" y="10474"/>
                  </a:cubicBezTo>
                  <a:cubicBezTo>
                    <a:pt x="465010" y="-9814"/>
                    <a:pt x="475107" y="-2480"/>
                    <a:pt x="475107" y="48860"/>
                  </a:cubicBezTo>
                  <a:cubicBezTo>
                    <a:pt x="475202" y="57337"/>
                    <a:pt x="478631" y="64100"/>
                    <a:pt x="485965" y="68577"/>
                  </a:cubicBezTo>
                  <a:close/>
                </a:path>
              </a:pathLst>
            </a:custGeom>
            <a:solidFill>
              <a:srgbClr val="FDD08D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DB65DF7-821B-4F14-88BF-55F0F76B6EEE}"/>
                </a:ext>
              </a:extLst>
            </p:cNvPr>
            <p:cNvSpPr/>
            <p:nvPr/>
          </p:nvSpPr>
          <p:spPr>
            <a:xfrm>
              <a:off x="8023000" y="5736814"/>
              <a:ext cx="505813" cy="221906"/>
            </a:xfrm>
            <a:custGeom>
              <a:avLst/>
              <a:gdLst>
                <a:gd name="connsiteX0" fmla="*/ 232028 w 691490"/>
                <a:gd name="connsiteY0" fmla="*/ 10466 h 303366"/>
                <a:gd name="connsiteX1" fmla="*/ 545782 w 691490"/>
                <a:gd name="connsiteY1" fmla="*/ 183631 h 303366"/>
                <a:gd name="connsiteX2" fmla="*/ 657225 w 691490"/>
                <a:gd name="connsiteY2" fmla="*/ 224397 h 303366"/>
                <a:gd name="connsiteX3" fmla="*/ 690371 w 691490"/>
                <a:gd name="connsiteY3" fmla="*/ 276213 h 303366"/>
                <a:gd name="connsiteX4" fmla="*/ 639794 w 691490"/>
                <a:gd name="connsiteY4" fmla="*/ 301550 h 303366"/>
                <a:gd name="connsiteX5" fmla="*/ 265842 w 691490"/>
                <a:gd name="connsiteY5" fmla="*/ 277071 h 303366"/>
                <a:gd name="connsiteX6" fmla="*/ 189261 w 691490"/>
                <a:gd name="connsiteY6" fmla="*/ 289167 h 303366"/>
                <a:gd name="connsiteX7" fmla="*/ 73818 w 691490"/>
                <a:gd name="connsiteY7" fmla="*/ 287263 h 303366"/>
                <a:gd name="connsiteX8" fmla="*/ 3143 w 691490"/>
                <a:gd name="connsiteY8" fmla="*/ 195441 h 303366"/>
                <a:gd name="connsiteX9" fmla="*/ 39909 w 691490"/>
                <a:gd name="connsiteY9" fmla="*/ 11323 h 303366"/>
                <a:gd name="connsiteX10" fmla="*/ 232028 w 691490"/>
                <a:gd name="connsiteY10" fmla="*/ 10466 h 30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1490" h="303366">
                  <a:moveTo>
                    <a:pt x="232028" y="10466"/>
                  </a:moveTo>
                  <a:cubicBezTo>
                    <a:pt x="323183" y="92572"/>
                    <a:pt x="427958" y="149912"/>
                    <a:pt x="545782" y="183631"/>
                  </a:cubicBezTo>
                  <a:cubicBezTo>
                    <a:pt x="583882" y="194584"/>
                    <a:pt x="622363" y="204776"/>
                    <a:pt x="657225" y="224397"/>
                  </a:cubicBezTo>
                  <a:cubicBezTo>
                    <a:pt x="677227" y="235637"/>
                    <a:pt x="696372" y="249639"/>
                    <a:pt x="690371" y="276213"/>
                  </a:cubicBezTo>
                  <a:cubicBezTo>
                    <a:pt x="684371" y="302979"/>
                    <a:pt x="659320" y="300979"/>
                    <a:pt x="639794" y="301550"/>
                  </a:cubicBezTo>
                  <a:cubicBezTo>
                    <a:pt x="514445" y="305360"/>
                    <a:pt x="389191" y="305646"/>
                    <a:pt x="265842" y="277071"/>
                  </a:cubicBezTo>
                  <a:cubicBezTo>
                    <a:pt x="239363" y="270975"/>
                    <a:pt x="217931" y="266593"/>
                    <a:pt x="189261" y="289167"/>
                  </a:cubicBezTo>
                  <a:cubicBezTo>
                    <a:pt x="159162" y="312885"/>
                    <a:pt x="112585" y="293168"/>
                    <a:pt x="73818" y="287263"/>
                  </a:cubicBezTo>
                  <a:cubicBezTo>
                    <a:pt x="-1524" y="275737"/>
                    <a:pt x="-5239" y="272213"/>
                    <a:pt x="3143" y="195441"/>
                  </a:cubicBezTo>
                  <a:cubicBezTo>
                    <a:pt x="9905" y="133243"/>
                    <a:pt x="13906" y="69997"/>
                    <a:pt x="39909" y="11323"/>
                  </a:cubicBezTo>
                  <a:cubicBezTo>
                    <a:pt x="160591" y="76188"/>
                    <a:pt x="198024" y="-32778"/>
                    <a:pt x="232028" y="1046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BAC5C5D-A443-4BEC-82D8-ACC89940DD1E}"/>
                </a:ext>
              </a:extLst>
            </p:cNvPr>
            <p:cNvSpPr/>
            <p:nvPr/>
          </p:nvSpPr>
          <p:spPr>
            <a:xfrm>
              <a:off x="6437902" y="5071351"/>
              <a:ext cx="248945" cy="561216"/>
            </a:xfrm>
            <a:custGeom>
              <a:avLst/>
              <a:gdLst>
                <a:gd name="connsiteX0" fmla="*/ 293972 w 340329"/>
                <a:gd name="connsiteY0" fmla="*/ 227552 h 767231"/>
                <a:gd name="connsiteX1" fmla="*/ 337120 w 340329"/>
                <a:gd name="connsiteY1" fmla="*/ 646652 h 767231"/>
                <a:gd name="connsiteX2" fmla="*/ 333882 w 340329"/>
                <a:gd name="connsiteY2" fmla="*/ 727519 h 767231"/>
                <a:gd name="connsiteX3" fmla="*/ 295115 w 340329"/>
                <a:gd name="connsiteY3" fmla="*/ 766381 h 767231"/>
                <a:gd name="connsiteX4" fmla="*/ 261301 w 340329"/>
                <a:gd name="connsiteY4" fmla="*/ 739045 h 767231"/>
                <a:gd name="connsiteX5" fmla="*/ 161098 w 340329"/>
                <a:gd name="connsiteY5" fmla="*/ 508540 h 767231"/>
                <a:gd name="connsiteX6" fmla="*/ 69468 w 340329"/>
                <a:gd name="connsiteY6" fmla="*/ 276320 h 767231"/>
                <a:gd name="connsiteX7" fmla="*/ 1078 w 340329"/>
                <a:gd name="connsiteY7" fmla="*/ 70580 h 767231"/>
                <a:gd name="connsiteX8" fmla="*/ 30130 w 340329"/>
                <a:gd name="connsiteY8" fmla="*/ 28289 h 767231"/>
                <a:gd name="connsiteX9" fmla="*/ 196722 w 340329"/>
                <a:gd name="connsiteY9" fmla="*/ 0 h 767231"/>
                <a:gd name="connsiteX10" fmla="*/ 293972 w 340329"/>
                <a:gd name="connsiteY10" fmla="*/ 227552 h 76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329" h="767231">
                  <a:moveTo>
                    <a:pt x="293972" y="227552"/>
                  </a:moveTo>
                  <a:cubicBezTo>
                    <a:pt x="285495" y="374047"/>
                    <a:pt x="300163" y="503968"/>
                    <a:pt x="337120" y="646652"/>
                  </a:cubicBezTo>
                  <a:cubicBezTo>
                    <a:pt x="342740" y="668369"/>
                    <a:pt x="340549" y="705421"/>
                    <a:pt x="333882" y="727519"/>
                  </a:cubicBezTo>
                  <a:cubicBezTo>
                    <a:pt x="327976" y="746855"/>
                    <a:pt x="314165" y="761428"/>
                    <a:pt x="295115" y="766381"/>
                  </a:cubicBezTo>
                  <a:cubicBezTo>
                    <a:pt x="274922" y="771620"/>
                    <a:pt x="269207" y="751427"/>
                    <a:pt x="261301" y="739045"/>
                  </a:cubicBezTo>
                  <a:cubicBezTo>
                    <a:pt x="211486" y="644652"/>
                    <a:pt x="186911" y="588645"/>
                    <a:pt x="161098" y="508540"/>
                  </a:cubicBezTo>
                  <a:cubicBezTo>
                    <a:pt x="156241" y="493490"/>
                    <a:pt x="117283" y="334423"/>
                    <a:pt x="69468" y="276320"/>
                  </a:cubicBezTo>
                  <a:cubicBezTo>
                    <a:pt x="25272" y="222599"/>
                    <a:pt x="16890" y="141922"/>
                    <a:pt x="1078" y="70580"/>
                  </a:cubicBezTo>
                  <a:cubicBezTo>
                    <a:pt x="-4541" y="45529"/>
                    <a:pt x="12794" y="36862"/>
                    <a:pt x="30130" y="28289"/>
                  </a:cubicBezTo>
                  <a:cubicBezTo>
                    <a:pt x="82803" y="2286"/>
                    <a:pt x="141001" y="8287"/>
                    <a:pt x="196722" y="0"/>
                  </a:cubicBezTo>
                  <a:cubicBezTo>
                    <a:pt x="223678" y="169735"/>
                    <a:pt x="287114" y="160877"/>
                    <a:pt x="293972" y="22755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2B78251-D713-40B5-84AE-7EA9782112E0}"/>
                </a:ext>
              </a:extLst>
            </p:cNvPr>
            <p:cNvSpPr/>
            <p:nvPr/>
          </p:nvSpPr>
          <p:spPr>
            <a:xfrm>
              <a:off x="7575264" y="1909417"/>
              <a:ext cx="517262" cy="347576"/>
            </a:xfrm>
            <a:custGeom>
              <a:avLst/>
              <a:gdLst>
                <a:gd name="connsiteX0" fmla="*/ 642289 w 707142"/>
                <a:gd name="connsiteY0" fmla="*/ 139261 h 475168"/>
                <a:gd name="connsiteX1" fmla="*/ 601427 w 707142"/>
                <a:gd name="connsiteY1" fmla="*/ 162121 h 475168"/>
                <a:gd name="connsiteX2" fmla="*/ 613524 w 707142"/>
                <a:gd name="connsiteY2" fmla="*/ 84587 h 475168"/>
                <a:gd name="connsiteX3" fmla="*/ 547896 w 707142"/>
                <a:gd name="connsiteY3" fmla="*/ 119735 h 475168"/>
                <a:gd name="connsiteX4" fmla="*/ 495318 w 707142"/>
                <a:gd name="connsiteY4" fmla="*/ 107066 h 475168"/>
                <a:gd name="connsiteX5" fmla="*/ 457504 w 707142"/>
                <a:gd name="connsiteY5" fmla="*/ 106876 h 475168"/>
                <a:gd name="connsiteX6" fmla="*/ 403783 w 707142"/>
                <a:gd name="connsiteY6" fmla="*/ 165931 h 475168"/>
                <a:gd name="connsiteX7" fmla="*/ 393877 w 707142"/>
                <a:gd name="connsiteY7" fmla="*/ 242036 h 475168"/>
                <a:gd name="connsiteX8" fmla="*/ 344157 w 707142"/>
                <a:gd name="connsiteY8" fmla="*/ 177075 h 475168"/>
                <a:gd name="connsiteX9" fmla="*/ 305295 w 707142"/>
                <a:gd name="connsiteY9" fmla="*/ 154406 h 475168"/>
                <a:gd name="connsiteX10" fmla="*/ 274243 w 707142"/>
                <a:gd name="connsiteY10" fmla="*/ 198887 h 475168"/>
                <a:gd name="connsiteX11" fmla="*/ 324059 w 707142"/>
                <a:gd name="connsiteY11" fmla="*/ 409771 h 475168"/>
                <a:gd name="connsiteX12" fmla="*/ 268337 w 707142"/>
                <a:gd name="connsiteY12" fmla="*/ 455300 h 475168"/>
                <a:gd name="connsiteX13" fmla="*/ 188804 w 707142"/>
                <a:gd name="connsiteY13" fmla="*/ 464159 h 475168"/>
                <a:gd name="connsiteX14" fmla="*/ 156133 w 707142"/>
                <a:gd name="connsiteY14" fmla="*/ 436822 h 475168"/>
                <a:gd name="connsiteX15" fmla="*/ 3447 w 707142"/>
                <a:gd name="connsiteY15" fmla="*/ 169360 h 475168"/>
                <a:gd name="connsiteX16" fmla="*/ 49167 w 707142"/>
                <a:gd name="connsiteY16" fmla="*/ 137832 h 475168"/>
                <a:gd name="connsiteX17" fmla="*/ 367112 w 707142"/>
                <a:gd name="connsiteY17" fmla="*/ 64680 h 475168"/>
                <a:gd name="connsiteX18" fmla="*/ 673055 w 707142"/>
                <a:gd name="connsiteY18" fmla="*/ 2863 h 475168"/>
                <a:gd name="connsiteX19" fmla="*/ 704297 w 707142"/>
                <a:gd name="connsiteY19" fmla="*/ 35057 h 475168"/>
                <a:gd name="connsiteX20" fmla="*/ 642289 w 707142"/>
                <a:gd name="connsiteY20" fmla="*/ 139261 h 47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07142" h="475168">
                  <a:moveTo>
                    <a:pt x="642289" y="139261"/>
                  </a:moveTo>
                  <a:cubicBezTo>
                    <a:pt x="630097" y="146119"/>
                    <a:pt x="618000" y="152882"/>
                    <a:pt x="601427" y="162121"/>
                  </a:cubicBezTo>
                  <a:cubicBezTo>
                    <a:pt x="598950" y="133260"/>
                    <a:pt x="623906" y="113067"/>
                    <a:pt x="613524" y="84587"/>
                  </a:cubicBezTo>
                  <a:cubicBezTo>
                    <a:pt x="591140" y="97065"/>
                    <a:pt x="570756" y="112210"/>
                    <a:pt x="547896" y="119735"/>
                  </a:cubicBezTo>
                  <a:cubicBezTo>
                    <a:pt x="531418" y="125164"/>
                    <a:pt x="505129" y="153453"/>
                    <a:pt x="495318" y="107066"/>
                  </a:cubicBezTo>
                  <a:cubicBezTo>
                    <a:pt x="491984" y="91350"/>
                    <a:pt x="469982" y="102971"/>
                    <a:pt x="457504" y="106876"/>
                  </a:cubicBezTo>
                  <a:cubicBezTo>
                    <a:pt x="428643" y="115925"/>
                    <a:pt x="406069" y="131927"/>
                    <a:pt x="403783" y="165931"/>
                  </a:cubicBezTo>
                  <a:cubicBezTo>
                    <a:pt x="402164" y="190315"/>
                    <a:pt x="410070" y="216223"/>
                    <a:pt x="393877" y="242036"/>
                  </a:cubicBezTo>
                  <a:cubicBezTo>
                    <a:pt x="368541" y="224605"/>
                    <a:pt x="363397" y="195268"/>
                    <a:pt x="344157" y="177075"/>
                  </a:cubicBezTo>
                  <a:cubicBezTo>
                    <a:pt x="332822" y="166312"/>
                    <a:pt x="323297" y="149738"/>
                    <a:pt x="305295" y="154406"/>
                  </a:cubicBezTo>
                  <a:cubicBezTo>
                    <a:pt x="284054" y="159835"/>
                    <a:pt x="278625" y="180218"/>
                    <a:pt x="274243" y="198887"/>
                  </a:cubicBezTo>
                  <a:cubicBezTo>
                    <a:pt x="261575" y="253656"/>
                    <a:pt x="283387" y="346715"/>
                    <a:pt x="324059" y="409771"/>
                  </a:cubicBezTo>
                  <a:cubicBezTo>
                    <a:pt x="305961" y="423487"/>
                    <a:pt x="272624" y="413105"/>
                    <a:pt x="268337" y="455300"/>
                  </a:cubicBezTo>
                  <a:cubicBezTo>
                    <a:pt x="265956" y="478351"/>
                    <a:pt x="218141" y="481399"/>
                    <a:pt x="188804" y="464159"/>
                  </a:cubicBezTo>
                  <a:cubicBezTo>
                    <a:pt x="176707" y="457110"/>
                    <a:pt x="166991" y="446061"/>
                    <a:pt x="156133" y="436822"/>
                  </a:cubicBezTo>
                  <a:cubicBezTo>
                    <a:pt x="92220" y="355097"/>
                    <a:pt x="38023" y="267848"/>
                    <a:pt x="3447" y="169360"/>
                  </a:cubicBezTo>
                  <a:cubicBezTo>
                    <a:pt x="-7126" y="147262"/>
                    <a:pt x="6209" y="152501"/>
                    <a:pt x="49167" y="137832"/>
                  </a:cubicBezTo>
                  <a:cubicBezTo>
                    <a:pt x="155562" y="114972"/>
                    <a:pt x="259289" y="80968"/>
                    <a:pt x="367112" y="64680"/>
                  </a:cubicBezTo>
                  <a:cubicBezTo>
                    <a:pt x="470172" y="49250"/>
                    <a:pt x="572185" y="28485"/>
                    <a:pt x="673055" y="2863"/>
                  </a:cubicBezTo>
                  <a:cubicBezTo>
                    <a:pt x="710202" y="-6567"/>
                    <a:pt x="710107" y="8102"/>
                    <a:pt x="704297" y="35057"/>
                  </a:cubicBezTo>
                  <a:cubicBezTo>
                    <a:pt x="695534" y="76872"/>
                    <a:pt x="671436" y="109543"/>
                    <a:pt x="642289" y="139261"/>
                  </a:cubicBezTo>
                  <a:close/>
                </a:path>
              </a:pathLst>
            </a:custGeom>
            <a:solidFill>
              <a:srgbClr val="2525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B422DD7-D557-4C6F-8767-3DC18E9F9F40}"/>
                </a:ext>
              </a:extLst>
            </p:cNvPr>
            <p:cNvSpPr/>
            <p:nvPr/>
          </p:nvSpPr>
          <p:spPr>
            <a:xfrm>
              <a:off x="7952560" y="2499696"/>
              <a:ext cx="623333" cy="801107"/>
            </a:xfrm>
            <a:custGeom>
              <a:avLst/>
              <a:gdLst>
                <a:gd name="connsiteX0" fmla="*/ 0 w 852152"/>
                <a:gd name="connsiteY0" fmla="*/ 0 h 1095184"/>
                <a:gd name="connsiteX1" fmla="*/ 95250 w 852152"/>
                <a:gd name="connsiteY1" fmla="*/ 185928 h 1095184"/>
                <a:gd name="connsiteX2" fmla="*/ 271177 w 852152"/>
                <a:gd name="connsiteY2" fmla="*/ 616363 h 1095184"/>
                <a:gd name="connsiteX3" fmla="*/ 369380 w 852152"/>
                <a:gd name="connsiteY3" fmla="*/ 735997 h 1095184"/>
                <a:gd name="connsiteX4" fmla="*/ 638366 w 852152"/>
                <a:gd name="connsiteY4" fmla="*/ 924497 h 1095184"/>
                <a:gd name="connsiteX5" fmla="*/ 787146 w 852152"/>
                <a:gd name="connsiteY5" fmla="*/ 1026509 h 1095184"/>
                <a:gd name="connsiteX6" fmla="*/ 851535 w 852152"/>
                <a:gd name="connsiteY6" fmla="*/ 1038320 h 1095184"/>
                <a:gd name="connsiteX7" fmla="*/ 803053 w 852152"/>
                <a:gd name="connsiteY7" fmla="*/ 1095185 h 1095184"/>
                <a:gd name="connsiteX8" fmla="*/ 243173 w 852152"/>
                <a:gd name="connsiteY8" fmla="*/ 737235 h 1095184"/>
                <a:gd name="connsiteX9" fmla="*/ 146971 w 852152"/>
                <a:gd name="connsiteY9" fmla="*/ 574358 h 1095184"/>
                <a:gd name="connsiteX10" fmla="*/ 0 w 852152"/>
                <a:gd name="connsiteY10" fmla="*/ 0 h 109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2152" h="1095184">
                  <a:moveTo>
                    <a:pt x="0" y="0"/>
                  </a:moveTo>
                  <a:cubicBezTo>
                    <a:pt x="41624" y="48387"/>
                    <a:pt x="78010" y="150590"/>
                    <a:pt x="95250" y="185928"/>
                  </a:cubicBezTo>
                  <a:cubicBezTo>
                    <a:pt x="172403" y="344138"/>
                    <a:pt x="204121" y="453962"/>
                    <a:pt x="271177" y="616363"/>
                  </a:cubicBezTo>
                  <a:cubicBezTo>
                    <a:pt x="293656" y="670751"/>
                    <a:pt x="316992" y="704945"/>
                    <a:pt x="369380" y="735997"/>
                  </a:cubicBezTo>
                  <a:cubicBezTo>
                    <a:pt x="460724" y="790194"/>
                    <a:pt x="553212" y="861441"/>
                    <a:pt x="638366" y="924497"/>
                  </a:cubicBezTo>
                  <a:cubicBezTo>
                    <a:pt x="686657" y="960215"/>
                    <a:pt x="737426" y="992600"/>
                    <a:pt x="787146" y="1026509"/>
                  </a:cubicBezTo>
                  <a:cubicBezTo>
                    <a:pt x="806863" y="1039939"/>
                    <a:pt x="829628" y="1037177"/>
                    <a:pt x="851535" y="1038320"/>
                  </a:cubicBezTo>
                  <a:cubicBezTo>
                    <a:pt x="856774" y="1075563"/>
                    <a:pt x="827627" y="1083373"/>
                    <a:pt x="803053" y="1095185"/>
                  </a:cubicBezTo>
                  <a:cubicBezTo>
                    <a:pt x="606647" y="991172"/>
                    <a:pt x="422338" y="868204"/>
                    <a:pt x="243173" y="737235"/>
                  </a:cubicBezTo>
                  <a:cubicBezTo>
                    <a:pt x="187643" y="696659"/>
                    <a:pt x="163925" y="661988"/>
                    <a:pt x="146971" y="574358"/>
                  </a:cubicBezTo>
                  <a:cubicBezTo>
                    <a:pt x="121729" y="443675"/>
                    <a:pt x="72009" y="15287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53C8673-EA7F-4F96-B4FE-6D4192261F54}"/>
                </a:ext>
              </a:extLst>
            </p:cNvPr>
            <p:cNvSpPr/>
            <p:nvPr/>
          </p:nvSpPr>
          <p:spPr>
            <a:xfrm>
              <a:off x="10263260" y="5531732"/>
              <a:ext cx="353493" cy="353948"/>
            </a:xfrm>
            <a:custGeom>
              <a:avLst/>
              <a:gdLst>
                <a:gd name="connsiteX0" fmla="*/ 244449 w 483256"/>
                <a:gd name="connsiteY0" fmla="*/ 30 h 483877"/>
                <a:gd name="connsiteX1" fmla="*/ 483240 w 483256"/>
                <a:gd name="connsiteY1" fmla="*/ 245014 h 483877"/>
                <a:gd name="connsiteX2" fmla="*/ 234162 w 483256"/>
                <a:gd name="connsiteY2" fmla="*/ 483805 h 483877"/>
                <a:gd name="connsiteX3" fmla="*/ 37 w 483256"/>
                <a:gd name="connsiteY3" fmla="*/ 239489 h 483877"/>
                <a:gd name="connsiteX4" fmla="*/ 244449 w 483256"/>
                <a:gd name="connsiteY4" fmla="*/ 30 h 48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256" h="483877">
                  <a:moveTo>
                    <a:pt x="244449" y="30"/>
                  </a:moveTo>
                  <a:cubicBezTo>
                    <a:pt x="378560" y="2126"/>
                    <a:pt x="484764" y="110997"/>
                    <a:pt x="483240" y="245014"/>
                  </a:cubicBezTo>
                  <a:cubicBezTo>
                    <a:pt x="481716" y="382078"/>
                    <a:pt x="372274" y="487044"/>
                    <a:pt x="234162" y="483805"/>
                  </a:cubicBezTo>
                  <a:cubicBezTo>
                    <a:pt x="102145" y="480757"/>
                    <a:pt x="-2249" y="371791"/>
                    <a:pt x="37" y="239489"/>
                  </a:cubicBezTo>
                  <a:cubicBezTo>
                    <a:pt x="2513" y="104615"/>
                    <a:pt x="111289" y="-2065"/>
                    <a:pt x="244449" y="3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3EF26F0-09AC-4EEB-8125-6DF045C610C5}"/>
                </a:ext>
              </a:extLst>
            </p:cNvPr>
            <p:cNvSpPr/>
            <p:nvPr/>
          </p:nvSpPr>
          <p:spPr>
            <a:xfrm>
              <a:off x="8581841" y="3299898"/>
              <a:ext cx="248185" cy="230849"/>
            </a:xfrm>
            <a:custGeom>
              <a:avLst/>
              <a:gdLst>
                <a:gd name="connsiteX0" fmla="*/ 314437 w 339291"/>
                <a:gd name="connsiteY0" fmla="*/ 248698 h 315591"/>
                <a:gd name="connsiteX1" fmla="*/ 209567 w 339291"/>
                <a:gd name="connsiteY1" fmla="*/ 315469 h 315591"/>
                <a:gd name="connsiteX2" fmla="*/ 16781 w 339291"/>
                <a:gd name="connsiteY2" fmla="*/ 198121 h 315591"/>
                <a:gd name="connsiteX3" fmla="*/ 493 w 339291"/>
                <a:gd name="connsiteY3" fmla="*/ 151639 h 315591"/>
                <a:gd name="connsiteX4" fmla="*/ 10399 w 339291"/>
                <a:gd name="connsiteY4" fmla="*/ 38863 h 315591"/>
                <a:gd name="connsiteX5" fmla="*/ 122508 w 339291"/>
                <a:gd name="connsiteY5" fmla="*/ 1239 h 315591"/>
                <a:gd name="connsiteX6" fmla="*/ 189660 w 339291"/>
                <a:gd name="connsiteY6" fmla="*/ 29528 h 315591"/>
                <a:gd name="connsiteX7" fmla="*/ 257382 w 339291"/>
                <a:gd name="connsiteY7" fmla="*/ 66009 h 315591"/>
                <a:gd name="connsiteX8" fmla="*/ 314437 w 339291"/>
                <a:gd name="connsiteY8" fmla="*/ 248698 h 3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291" h="315591">
                  <a:moveTo>
                    <a:pt x="314437" y="248698"/>
                  </a:moveTo>
                  <a:cubicBezTo>
                    <a:pt x="286814" y="282417"/>
                    <a:pt x="260240" y="317945"/>
                    <a:pt x="209567" y="315469"/>
                  </a:cubicBezTo>
                  <a:cubicBezTo>
                    <a:pt x="135748" y="292132"/>
                    <a:pt x="81932" y="235744"/>
                    <a:pt x="16781" y="198121"/>
                  </a:cubicBezTo>
                  <a:cubicBezTo>
                    <a:pt x="-650" y="188024"/>
                    <a:pt x="-840" y="169165"/>
                    <a:pt x="493" y="151639"/>
                  </a:cubicBezTo>
                  <a:cubicBezTo>
                    <a:pt x="3351" y="114015"/>
                    <a:pt x="7065" y="76486"/>
                    <a:pt x="10399" y="38863"/>
                  </a:cubicBezTo>
                  <a:cubicBezTo>
                    <a:pt x="56500" y="48388"/>
                    <a:pt x="53738" y="-9048"/>
                    <a:pt x="122508" y="1239"/>
                  </a:cubicBezTo>
                  <a:cubicBezTo>
                    <a:pt x="178420" y="9621"/>
                    <a:pt x="174801" y="19146"/>
                    <a:pt x="189660" y="29528"/>
                  </a:cubicBezTo>
                  <a:cubicBezTo>
                    <a:pt x="199375" y="43149"/>
                    <a:pt x="222521" y="60865"/>
                    <a:pt x="257382" y="66009"/>
                  </a:cubicBezTo>
                  <a:cubicBezTo>
                    <a:pt x="341678" y="78391"/>
                    <a:pt x="361300" y="178594"/>
                    <a:pt x="314437" y="248698"/>
                  </a:cubicBezTo>
                  <a:close/>
                </a:path>
              </a:pathLst>
            </a:custGeom>
            <a:solidFill>
              <a:srgbClr val="FDD08D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A05FD9D-5B57-4C48-8C81-F1798C585803}"/>
                </a:ext>
              </a:extLst>
            </p:cNvPr>
            <p:cNvSpPr/>
            <p:nvPr/>
          </p:nvSpPr>
          <p:spPr>
            <a:xfrm>
              <a:off x="7642582" y="2904848"/>
              <a:ext cx="350947" cy="444308"/>
            </a:xfrm>
            <a:custGeom>
              <a:avLst/>
              <a:gdLst>
                <a:gd name="connsiteX0" fmla="*/ 479774 w 479774"/>
                <a:gd name="connsiteY0" fmla="*/ 524351 h 607409"/>
                <a:gd name="connsiteX1" fmla="*/ 445960 w 479774"/>
                <a:gd name="connsiteY1" fmla="*/ 607409 h 607409"/>
                <a:gd name="connsiteX2" fmla="*/ 304419 w 479774"/>
                <a:gd name="connsiteY2" fmla="*/ 482346 h 607409"/>
                <a:gd name="connsiteX3" fmla="*/ 0 w 479774"/>
                <a:gd name="connsiteY3" fmla="*/ 0 h 607409"/>
                <a:gd name="connsiteX4" fmla="*/ 245459 w 479774"/>
                <a:gd name="connsiteY4" fmla="*/ 363474 h 607409"/>
                <a:gd name="connsiteX5" fmla="*/ 479774 w 479774"/>
                <a:gd name="connsiteY5" fmla="*/ 524351 h 60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9774" h="607409">
                  <a:moveTo>
                    <a:pt x="479774" y="524351"/>
                  </a:moveTo>
                  <a:cubicBezTo>
                    <a:pt x="467487" y="567881"/>
                    <a:pt x="463296" y="584549"/>
                    <a:pt x="445960" y="607409"/>
                  </a:cubicBezTo>
                  <a:cubicBezTo>
                    <a:pt x="402050" y="569309"/>
                    <a:pt x="348234" y="520446"/>
                    <a:pt x="304419" y="482346"/>
                  </a:cubicBezTo>
                  <a:cubicBezTo>
                    <a:pt x="154210" y="351949"/>
                    <a:pt x="64294" y="183928"/>
                    <a:pt x="0" y="0"/>
                  </a:cubicBezTo>
                  <a:cubicBezTo>
                    <a:pt x="61531" y="108204"/>
                    <a:pt x="187071" y="294704"/>
                    <a:pt x="245459" y="363474"/>
                  </a:cubicBezTo>
                  <a:cubicBezTo>
                    <a:pt x="308991" y="438150"/>
                    <a:pt x="390525" y="490252"/>
                    <a:pt x="479774" y="5243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C6E746A-5117-4863-86C0-B2048A643893}"/>
                </a:ext>
              </a:extLst>
            </p:cNvPr>
            <p:cNvSpPr/>
            <p:nvPr/>
          </p:nvSpPr>
          <p:spPr>
            <a:xfrm>
              <a:off x="8052124" y="5674725"/>
              <a:ext cx="140601" cy="87619"/>
            </a:xfrm>
            <a:custGeom>
              <a:avLst/>
              <a:gdLst>
                <a:gd name="connsiteX0" fmla="*/ 192214 w 192214"/>
                <a:gd name="connsiteY0" fmla="*/ 95345 h 119783"/>
                <a:gd name="connsiteX1" fmla="*/ 143256 w 192214"/>
                <a:gd name="connsiteY1" fmla="*/ 98679 h 119783"/>
                <a:gd name="connsiteX2" fmla="*/ 0 w 192214"/>
                <a:gd name="connsiteY2" fmla="*/ 96298 h 119783"/>
                <a:gd name="connsiteX3" fmla="*/ 2286 w 192214"/>
                <a:gd name="connsiteY3" fmla="*/ 0 h 119783"/>
                <a:gd name="connsiteX4" fmla="*/ 179642 w 192214"/>
                <a:gd name="connsiteY4" fmla="*/ 0 h 119783"/>
                <a:gd name="connsiteX5" fmla="*/ 192214 w 192214"/>
                <a:gd name="connsiteY5" fmla="*/ 95345 h 11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214" h="119783">
                  <a:moveTo>
                    <a:pt x="192214" y="95345"/>
                  </a:moveTo>
                  <a:cubicBezTo>
                    <a:pt x="175070" y="85154"/>
                    <a:pt x="159448" y="89154"/>
                    <a:pt x="143256" y="98679"/>
                  </a:cubicBezTo>
                  <a:cubicBezTo>
                    <a:pt x="95250" y="127063"/>
                    <a:pt x="47244" y="127349"/>
                    <a:pt x="0" y="96298"/>
                  </a:cubicBezTo>
                  <a:cubicBezTo>
                    <a:pt x="762" y="64198"/>
                    <a:pt x="1524" y="32099"/>
                    <a:pt x="2286" y="0"/>
                  </a:cubicBezTo>
                  <a:cubicBezTo>
                    <a:pt x="84106" y="0"/>
                    <a:pt x="118967" y="0"/>
                    <a:pt x="179642" y="0"/>
                  </a:cubicBezTo>
                  <a:cubicBezTo>
                    <a:pt x="182023" y="32099"/>
                    <a:pt x="176593" y="65151"/>
                    <a:pt x="192214" y="95345"/>
                  </a:cubicBezTo>
                  <a:close/>
                </a:path>
              </a:pathLst>
            </a:custGeom>
            <a:solidFill>
              <a:srgbClr val="FDD08D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4A239D4-FFF6-4A4F-B8A9-14369D91DDC7}"/>
                </a:ext>
              </a:extLst>
            </p:cNvPr>
            <p:cNvSpPr/>
            <p:nvPr/>
          </p:nvSpPr>
          <p:spPr>
            <a:xfrm>
              <a:off x="8539979" y="3258359"/>
              <a:ext cx="180989" cy="70391"/>
            </a:xfrm>
            <a:custGeom>
              <a:avLst/>
              <a:gdLst>
                <a:gd name="connsiteX0" fmla="*/ 246888 w 247427"/>
                <a:gd name="connsiteY0" fmla="*/ 86220 h 96231"/>
                <a:gd name="connsiteX1" fmla="*/ 94964 w 247427"/>
                <a:gd name="connsiteY1" fmla="*/ 93554 h 96231"/>
                <a:gd name="connsiteX2" fmla="*/ 67628 w 247427"/>
                <a:gd name="connsiteY2" fmla="*/ 95554 h 96231"/>
                <a:gd name="connsiteX3" fmla="*/ 0 w 247427"/>
                <a:gd name="connsiteY3" fmla="*/ 57931 h 96231"/>
                <a:gd name="connsiteX4" fmla="*/ 48482 w 247427"/>
                <a:gd name="connsiteY4" fmla="*/ 1066 h 96231"/>
                <a:gd name="connsiteX5" fmla="*/ 196787 w 247427"/>
                <a:gd name="connsiteY5" fmla="*/ 21259 h 96231"/>
                <a:gd name="connsiteX6" fmla="*/ 246888 w 247427"/>
                <a:gd name="connsiteY6" fmla="*/ 86220 h 9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427" h="96231">
                  <a:moveTo>
                    <a:pt x="246888" y="86220"/>
                  </a:moveTo>
                  <a:cubicBezTo>
                    <a:pt x="194120" y="45453"/>
                    <a:pt x="144018" y="46882"/>
                    <a:pt x="94964" y="93554"/>
                  </a:cubicBezTo>
                  <a:cubicBezTo>
                    <a:pt x="89821" y="98412"/>
                    <a:pt x="76962" y="95078"/>
                    <a:pt x="67628" y="95554"/>
                  </a:cubicBezTo>
                  <a:cubicBezTo>
                    <a:pt x="43910" y="85077"/>
                    <a:pt x="19621" y="75647"/>
                    <a:pt x="0" y="57931"/>
                  </a:cubicBezTo>
                  <a:cubicBezTo>
                    <a:pt x="4763" y="29260"/>
                    <a:pt x="22574" y="11734"/>
                    <a:pt x="48482" y="1066"/>
                  </a:cubicBezTo>
                  <a:cubicBezTo>
                    <a:pt x="99251" y="-2172"/>
                    <a:pt x="149352" y="1257"/>
                    <a:pt x="196787" y="21259"/>
                  </a:cubicBezTo>
                  <a:cubicBezTo>
                    <a:pt x="225171" y="33261"/>
                    <a:pt x="251555" y="48215"/>
                    <a:pt x="246888" y="86220"/>
                  </a:cubicBezTo>
                  <a:close/>
                </a:path>
              </a:pathLst>
            </a:custGeom>
            <a:solidFill>
              <a:srgbClr val="DEAB88"/>
            </a:solidFill>
            <a:ln w="5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3937827-ACB4-4C7B-9C82-AF4C40C82010}"/>
                </a:ext>
              </a:extLst>
            </p:cNvPr>
            <p:cNvSpPr/>
            <p:nvPr/>
          </p:nvSpPr>
          <p:spPr>
            <a:xfrm>
              <a:off x="6581801" y="5040138"/>
              <a:ext cx="113010" cy="197664"/>
            </a:xfrm>
            <a:custGeom>
              <a:avLst/>
              <a:gdLst>
                <a:gd name="connsiteX0" fmla="*/ 97250 w 154495"/>
                <a:gd name="connsiteY0" fmla="*/ 270224 h 270224"/>
                <a:gd name="connsiteX1" fmla="*/ 82677 w 154495"/>
                <a:gd name="connsiteY1" fmla="*/ 231457 h 270224"/>
                <a:gd name="connsiteX2" fmla="*/ 0 w 154495"/>
                <a:gd name="connsiteY2" fmla="*/ 42481 h 270224"/>
                <a:gd name="connsiteX3" fmla="*/ 57055 w 154495"/>
                <a:gd name="connsiteY3" fmla="*/ 0 h 270224"/>
                <a:gd name="connsiteX4" fmla="*/ 154496 w 154495"/>
                <a:gd name="connsiteY4" fmla="*/ 230124 h 270224"/>
                <a:gd name="connsiteX5" fmla="*/ 97250 w 154495"/>
                <a:gd name="connsiteY5" fmla="*/ 270224 h 27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495" h="270224">
                  <a:moveTo>
                    <a:pt x="97250" y="270224"/>
                  </a:moveTo>
                  <a:cubicBezTo>
                    <a:pt x="94393" y="256604"/>
                    <a:pt x="93250" y="242506"/>
                    <a:pt x="82677" y="231457"/>
                  </a:cubicBezTo>
                  <a:cubicBezTo>
                    <a:pt x="31909" y="178594"/>
                    <a:pt x="6572" y="114681"/>
                    <a:pt x="0" y="42481"/>
                  </a:cubicBezTo>
                  <a:cubicBezTo>
                    <a:pt x="30194" y="33623"/>
                    <a:pt x="47530" y="28670"/>
                    <a:pt x="57055" y="0"/>
                  </a:cubicBezTo>
                  <a:cubicBezTo>
                    <a:pt x="56388" y="90964"/>
                    <a:pt x="83630" y="162973"/>
                    <a:pt x="154496" y="230124"/>
                  </a:cubicBezTo>
                  <a:cubicBezTo>
                    <a:pt x="129826" y="235553"/>
                    <a:pt x="107252" y="243935"/>
                    <a:pt x="97250" y="270224"/>
                  </a:cubicBezTo>
                  <a:close/>
                </a:path>
              </a:pathLst>
            </a:custGeom>
            <a:solidFill>
              <a:srgbClr val="FDD08D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E5B19A9-CDB5-45C6-A65F-217D7C0A3780}"/>
                </a:ext>
              </a:extLst>
            </p:cNvPr>
            <p:cNvSpPr/>
            <p:nvPr/>
          </p:nvSpPr>
          <p:spPr>
            <a:xfrm>
              <a:off x="10319021" y="5587981"/>
              <a:ext cx="241076" cy="241141"/>
            </a:xfrm>
            <a:custGeom>
              <a:avLst/>
              <a:gdLst>
                <a:gd name="connsiteX0" fmla="*/ 164218 w 329572"/>
                <a:gd name="connsiteY0" fmla="*/ 1 h 329661"/>
                <a:gd name="connsiteX1" fmla="*/ 329572 w 329572"/>
                <a:gd name="connsiteY1" fmla="*/ 167546 h 329661"/>
                <a:gd name="connsiteX2" fmla="*/ 164789 w 329572"/>
                <a:gd name="connsiteY2" fmla="*/ 329661 h 329661"/>
                <a:gd name="connsiteX3" fmla="*/ 7 w 329572"/>
                <a:gd name="connsiteY3" fmla="*/ 166212 h 329661"/>
                <a:gd name="connsiteX4" fmla="*/ 164218 w 329572"/>
                <a:gd name="connsiteY4" fmla="*/ 1 h 32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572" h="329661">
                  <a:moveTo>
                    <a:pt x="164218" y="1"/>
                  </a:moveTo>
                  <a:cubicBezTo>
                    <a:pt x="254705" y="-285"/>
                    <a:pt x="329667" y="75629"/>
                    <a:pt x="329572" y="167546"/>
                  </a:cubicBezTo>
                  <a:cubicBezTo>
                    <a:pt x="329572" y="255842"/>
                    <a:pt x="254801" y="329375"/>
                    <a:pt x="164789" y="329661"/>
                  </a:cubicBezTo>
                  <a:cubicBezTo>
                    <a:pt x="77921" y="329947"/>
                    <a:pt x="-850" y="251842"/>
                    <a:pt x="7" y="166212"/>
                  </a:cubicBezTo>
                  <a:cubicBezTo>
                    <a:pt x="864" y="79820"/>
                    <a:pt x="79446" y="286"/>
                    <a:pt x="164218" y="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4991732-3596-439C-8A4A-6B227F400000}"/>
                </a:ext>
              </a:extLst>
            </p:cNvPr>
            <p:cNvSpPr/>
            <p:nvPr/>
          </p:nvSpPr>
          <p:spPr>
            <a:xfrm>
              <a:off x="10396571" y="5665597"/>
              <a:ext cx="86886" cy="87371"/>
            </a:xfrm>
            <a:custGeom>
              <a:avLst/>
              <a:gdLst>
                <a:gd name="connsiteX0" fmla="*/ 61058 w 118780"/>
                <a:gd name="connsiteY0" fmla="*/ 119444 h 119443"/>
                <a:gd name="connsiteX1" fmla="*/ 3 w 118780"/>
                <a:gd name="connsiteY1" fmla="*/ 59436 h 119443"/>
                <a:gd name="connsiteX2" fmla="*/ 59820 w 118780"/>
                <a:gd name="connsiteY2" fmla="*/ 0 h 119443"/>
                <a:gd name="connsiteX3" fmla="*/ 118780 w 118780"/>
                <a:gd name="connsiteY3" fmla="*/ 59722 h 119443"/>
                <a:gd name="connsiteX4" fmla="*/ 61058 w 118780"/>
                <a:gd name="connsiteY4" fmla="*/ 119444 h 11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80" h="119443">
                  <a:moveTo>
                    <a:pt x="61058" y="119444"/>
                  </a:moveTo>
                  <a:cubicBezTo>
                    <a:pt x="22101" y="116586"/>
                    <a:pt x="-283" y="96393"/>
                    <a:pt x="3" y="59436"/>
                  </a:cubicBezTo>
                  <a:cubicBezTo>
                    <a:pt x="289" y="22670"/>
                    <a:pt x="22958" y="96"/>
                    <a:pt x="59820" y="0"/>
                  </a:cubicBezTo>
                  <a:cubicBezTo>
                    <a:pt x="96967" y="-95"/>
                    <a:pt x="118589" y="22479"/>
                    <a:pt x="118780" y="59722"/>
                  </a:cubicBezTo>
                  <a:cubicBezTo>
                    <a:pt x="118875" y="97632"/>
                    <a:pt x="96015" y="116110"/>
                    <a:pt x="61058" y="11944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C7D53F3-B6E8-46EB-8F26-D0573B0F4517}"/>
                </a:ext>
              </a:extLst>
            </p:cNvPr>
            <p:cNvSpPr/>
            <p:nvPr/>
          </p:nvSpPr>
          <p:spPr>
            <a:xfrm>
              <a:off x="7806037" y="1811705"/>
              <a:ext cx="480537" cy="151713"/>
            </a:xfrm>
            <a:custGeom>
              <a:avLst/>
              <a:gdLst>
                <a:gd name="connsiteX0" fmla="*/ 0 w 656936"/>
                <a:gd name="connsiteY0" fmla="*/ 207405 h 207405"/>
                <a:gd name="connsiteX1" fmla="*/ 594741 w 656936"/>
                <a:gd name="connsiteY1" fmla="*/ 80818 h 207405"/>
                <a:gd name="connsiteX2" fmla="*/ 585788 w 656936"/>
                <a:gd name="connsiteY2" fmla="*/ 427 h 207405"/>
                <a:gd name="connsiteX3" fmla="*/ 369570 w 656936"/>
                <a:gd name="connsiteY3" fmla="*/ 41480 h 207405"/>
                <a:gd name="connsiteX4" fmla="*/ 0 w 656936"/>
                <a:gd name="connsiteY4" fmla="*/ 207405 h 20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936" h="207405">
                  <a:moveTo>
                    <a:pt x="0" y="207405"/>
                  </a:moveTo>
                  <a:cubicBezTo>
                    <a:pt x="404527" y="144255"/>
                    <a:pt x="529590" y="101868"/>
                    <a:pt x="594741" y="80818"/>
                  </a:cubicBezTo>
                  <a:cubicBezTo>
                    <a:pt x="677799" y="54053"/>
                    <a:pt x="680466" y="5761"/>
                    <a:pt x="585788" y="427"/>
                  </a:cubicBezTo>
                  <a:cubicBezTo>
                    <a:pt x="491109" y="-4907"/>
                    <a:pt x="369570" y="41480"/>
                    <a:pt x="369570" y="41480"/>
                  </a:cubicBezTo>
                  <a:cubicBezTo>
                    <a:pt x="369570" y="41480"/>
                    <a:pt x="248793" y="104345"/>
                    <a:pt x="0" y="20740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E59D82B-06D1-4404-88F1-31B62A17F488}"/>
                </a:ext>
              </a:extLst>
            </p:cNvPr>
            <p:cNvSpPr/>
            <p:nvPr/>
          </p:nvSpPr>
          <p:spPr>
            <a:xfrm>
              <a:off x="10281334" y="4551933"/>
              <a:ext cx="334243" cy="363066"/>
            </a:xfrm>
            <a:custGeom>
              <a:avLst/>
              <a:gdLst>
                <a:gd name="connsiteX0" fmla="*/ 433292 w 456940"/>
                <a:gd name="connsiteY0" fmla="*/ 383572 h 496342"/>
                <a:gd name="connsiteX1" fmla="*/ 258794 w 456940"/>
                <a:gd name="connsiteY1" fmla="*/ 489204 h 496342"/>
                <a:gd name="connsiteX2" fmla="*/ 191357 w 456940"/>
                <a:gd name="connsiteY2" fmla="*/ 472630 h 496342"/>
                <a:gd name="connsiteX3" fmla="*/ 0 w 456940"/>
                <a:gd name="connsiteY3" fmla="*/ 156496 h 496342"/>
                <a:gd name="connsiteX4" fmla="*/ 258509 w 456940"/>
                <a:gd name="connsiteY4" fmla="*/ 0 h 496342"/>
                <a:gd name="connsiteX5" fmla="*/ 449866 w 456940"/>
                <a:gd name="connsiteY5" fmla="*/ 316040 h 496342"/>
                <a:gd name="connsiteX6" fmla="*/ 433292 w 456940"/>
                <a:gd name="connsiteY6" fmla="*/ 383572 h 49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940" h="496342">
                  <a:moveTo>
                    <a:pt x="433292" y="383572"/>
                  </a:moveTo>
                  <a:lnTo>
                    <a:pt x="258794" y="489204"/>
                  </a:lnTo>
                  <a:cubicBezTo>
                    <a:pt x="235553" y="503301"/>
                    <a:pt x="205359" y="495871"/>
                    <a:pt x="191357" y="472630"/>
                  </a:cubicBezTo>
                  <a:lnTo>
                    <a:pt x="0" y="156496"/>
                  </a:lnTo>
                  <a:lnTo>
                    <a:pt x="258509" y="0"/>
                  </a:lnTo>
                  <a:lnTo>
                    <a:pt x="449866" y="316040"/>
                  </a:lnTo>
                  <a:cubicBezTo>
                    <a:pt x="463868" y="339280"/>
                    <a:pt x="456438" y="369475"/>
                    <a:pt x="433292" y="383572"/>
                  </a:cubicBezTo>
                  <a:close/>
                </a:path>
              </a:pathLst>
            </a:custGeom>
            <a:solidFill>
              <a:srgbClr val="8B4720"/>
            </a:solidFill>
            <a:ln w="51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5F91FBC-5D4F-4F00-885C-F27A62A69943}"/>
              </a:ext>
            </a:extLst>
          </p:cNvPr>
          <p:cNvGrpSpPr/>
          <p:nvPr/>
        </p:nvGrpSpPr>
        <p:grpSpPr>
          <a:xfrm>
            <a:off x="7081326" y="2726836"/>
            <a:ext cx="1276687" cy="1144610"/>
            <a:chOff x="4794869" y="2803448"/>
            <a:chExt cx="2781228" cy="2493501"/>
          </a:xfrm>
          <a:solidFill>
            <a:schemeClr val="accent1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13F68DF-EA80-40AC-B593-D44B62F3D845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grpFill/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EDB6834-DDA9-43D5-985C-5E4C3AB3CE40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grpFill/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D4A862-1377-4738-91E6-9CF492215A2A}"/>
              </a:ext>
            </a:extLst>
          </p:cNvPr>
          <p:cNvGrpSpPr/>
          <p:nvPr/>
        </p:nvGrpSpPr>
        <p:grpSpPr>
          <a:xfrm>
            <a:off x="3562224" y="1653755"/>
            <a:ext cx="2141139" cy="4273339"/>
            <a:chOff x="8767903" y="321074"/>
            <a:chExt cx="1576880" cy="3147176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15C403AB-5595-4353-91DB-70E94435ED25}"/>
                </a:ext>
              </a:extLst>
            </p:cNvPr>
            <p:cNvSpPr/>
            <p:nvPr/>
          </p:nvSpPr>
          <p:spPr>
            <a:xfrm>
              <a:off x="8770344" y="321074"/>
              <a:ext cx="1572693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1EA0B26F-1A26-4BBE-AC80-36FE3BBA8927}"/>
                </a:ext>
              </a:extLst>
            </p:cNvPr>
            <p:cNvSpPr/>
            <p:nvPr/>
          </p:nvSpPr>
          <p:spPr>
            <a:xfrm>
              <a:off x="8791415" y="337581"/>
              <a:ext cx="1530550" cy="3114132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112F1B9A-BA8E-4A8E-8079-52EA37C28C86}"/>
                </a:ext>
              </a:extLst>
            </p:cNvPr>
            <p:cNvSpPr/>
            <p:nvPr/>
          </p:nvSpPr>
          <p:spPr>
            <a:xfrm>
              <a:off x="8828208" y="391212"/>
              <a:ext cx="1456965" cy="300690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198EAABD-4843-408E-9861-3A4550D59B04}"/>
                </a:ext>
              </a:extLst>
            </p:cNvPr>
            <p:cNvSpPr/>
            <p:nvPr/>
          </p:nvSpPr>
          <p:spPr>
            <a:xfrm>
              <a:off x="8768181" y="768762"/>
              <a:ext cx="11004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5C5698F0-4B79-4124-A36A-B0CF460E89AB}"/>
                </a:ext>
              </a:extLst>
            </p:cNvPr>
            <p:cNvSpPr/>
            <p:nvPr/>
          </p:nvSpPr>
          <p:spPr>
            <a:xfrm>
              <a:off x="8768181" y="998836"/>
              <a:ext cx="15362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E9959ABD-BFB5-4AA3-A547-2501B0F7804A}"/>
                </a:ext>
              </a:extLst>
            </p:cNvPr>
            <p:cNvSpPr/>
            <p:nvPr/>
          </p:nvSpPr>
          <p:spPr>
            <a:xfrm>
              <a:off x="8768212" y="1014199"/>
              <a:ext cx="8686" cy="17910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02BE77E8-3C45-44C8-BC0C-C3467330D938}"/>
                </a:ext>
              </a:extLst>
            </p:cNvPr>
            <p:cNvSpPr/>
            <p:nvPr/>
          </p:nvSpPr>
          <p:spPr>
            <a:xfrm>
              <a:off x="8767903" y="1284426"/>
              <a:ext cx="15362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02A5A04E-8F4F-44FB-8A63-9B09798A947D}"/>
                </a:ext>
              </a:extLst>
            </p:cNvPr>
            <p:cNvSpPr/>
            <p:nvPr/>
          </p:nvSpPr>
          <p:spPr>
            <a:xfrm>
              <a:off x="8767903" y="1299789"/>
              <a:ext cx="8686" cy="17910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69975D73-0129-4A2C-9291-CCECF605237E}"/>
                </a:ext>
              </a:extLst>
            </p:cNvPr>
            <p:cNvSpPr/>
            <p:nvPr/>
          </p:nvSpPr>
          <p:spPr>
            <a:xfrm>
              <a:off x="10329421" y="1070581"/>
              <a:ext cx="15362" cy="34614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BFE5C060-23C6-4453-B028-F7C7D99F214C}"/>
                </a:ext>
              </a:extLst>
            </p:cNvPr>
            <p:cNvSpPr/>
            <p:nvPr/>
          </p:nvSpPr>
          <p:spPr>
            <a:xfrm>
              <a:off x="10336097" y="1095464"/>
              <a:ext cx="8686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C6E21508-6260-4321-86E0-2694B1FE68F6}"/>
                </a:ext>
              </a:extLst>
            </p:cNvPr>
            <p:cNvSpPr/>
            <p:nvPr/>
          </p:nvSpPr>
          <p:spPr>
            <a:xfrm>
              <a:off x="10332357" y="1794710"/>
              <a:ext cx="12426" cy="23721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D88D87F6-4B89-46AE-9765-78274828E43E}"/>
                </a:ext>
              </a:extLst>
            </p:cNvPr>
            <p:cNvSpPr/>
            <p:nvPr/>
          </p:nvSpPr>
          <p:spPr>
            <a:xfrm>
              <a:off x="10337736" y="1811742"/>
              <a:ext cx="7047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42F326-A12B-4866-9F0D-B8A764DD9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4828" y="385879"/>
              <a:ext cx="73152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E372CF-CE9C-43E1-BDFC-D86A83DCF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400" y="390451"/>
              <a:ext cx="64008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2E7F2D-D024-4096-ABB7-555EABC32D6D}"/>
                </a:ext>
              </a:extLst>
            </p:cNvPr>
            <p:cNvSpPr/>
            <p:nvPr/>
          </p:nvSpPr>
          <p:spPr>
            <a:xfrm>
              <a:off x="9835585" y="406636"/>
              <a:ext cx="31638" cy="316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55B96E-0213-426F-9C45-A50CC9B50EEA}"/>
                </a:ext>
              </a:extLst>
            </p:cNvPr>
            <p:cNvSpPr/>
            <p:nvPr/>
          </p:nvSpPr>
          <p:spPr>
            <a:xfrm>
              <a:off x="9843013" y="414064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0A54D90C-4EBE-496D-A8C3-C0B1518FB93B}"/>
                </a:ext>
              </a:extLst>
            </p:cNvPr>
            <p:cNvSpPr/>
            <p:nvPr userDrawn="1"/>
          </p:nvSpPr>
          <p:spPr>
            <a:xfrm flipH="1">
              <a:off x="8769273" y="781546"/>
              <a:ext cx="5842" cy="8166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FF66D1-3B11-4604-8A07-BB4814F0D22B}"/>
              </a:ext>
            </a:extLst>
          </p:cNvPr>
          <p:cNvGrpSpPr/>
          <p:nvPr/>
        </p:nvGrpSpPr>
        <p:grpSpPr>
          <a:xfrm>
            <a:off x="6399863" y="2367547"/>
            <a:ext cx="5265908" cy="2893260"/>
            <a:chOff x="-548507" y="477868"/>
            <a:chExt cx="11570449" cy="635717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8ABDE0E-5ED3-4FC3-BDD0-4DD08AE03D5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52D3244-8964-4D15-9C8A-A988C7FAA1A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FAFB61B-BCC8-4AAE-8E4B-E47D2839482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66D7023-8D14-40C8-9869-52A514F0F1D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C3EDAF-A2D3-49E6-B820-8FCD9FE8C5A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19DAF9E-43DD-4A1B-ACD0-7B5826CB127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F140C1C-282F-4EE5-8CC6-33E244A7B64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DAA0063-B5CB-440D-AE74-463241E566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69036C-A11A-4650-BF1E-BCEDDA4346F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CBDA643-53CD-4261-ACB6-392685016D7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3E626EC-9D0C-4D96-853F-6A8A6A9EB69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391BDA-0600-4217-B81B-7AB75DE6305F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rapezoid 13">
            <a:extLst>
              <a:ext uri="{FF2B5EF4-FFF2-40B4-BE49-F238E27FC236}">
                <a16:creationId xmlns:a16="http://schemas.microsoft.com/office/drawing/2014/main" id="{AD081D36-DA23-4C2C-B058-0789C68D69E1}"/>
              </a:ext>
            </a:extLst>
          </p:cNvPr>
          <p:cNvSpPr/>
          <p:nvPr/>
        </p:nvSpPr>
        <p:spPr>
          <a:xfrm>
            <a:off x="416530" y="1917542"/>
            <a:ext cx="1552817" cy="131300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2493DB0C-FC89-4C61-AF26-2A1F57723E73}"/>
              </a:ext>
            </a:extLst>
          </p:cNvPr>
          <p:cNvSpPr/>
          <p:nvPr/>
        </p:nvSpPr>
        <p:spPr>
          <a:xfrm>
            <a:off x="526229" y="4249135"/>
            <a:ext cx="816476" cy="141297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EAB442E5-674A-4167-A645-922B2A05A474}"/>
              </a:ext>
            </a:extLst>
          </p:cNvPr>
          <p:cNvSpPr/>
          <p:nvPr/>
        </p:nvSpPr>
        <p:spPr>
          <a:xfrm>
            <a:off x="1801855" y="4433423"/>
            <a:ext cx="1477857" cy="117418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1C44F7D2-F7B5-4B21-8EE5-239BB7F9AF8F}"/>
              </a:ext>
            </a:extLst>
          </p:cNvPr>
          <p:cNvSpPr/>
          <p:nvPr/>
        </p:nvSpPr>
        <p:spPr>
          <a:xfrm>
            <a:off x="2324433" y="1962206"/>
            <a:ext cx="899937" cy="1265393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F2425A-A6B2-424B-87A1-C4425BF93F3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grpSp>
        <p:nvGrpSpPr>
          <p:cNvPr id="8" name="그룹 4">
            <a:extLst>
              <a:ext uri="{FF2B5EF4-FFF2-40B4-BE49-F238E27FC236}">
                <a16:creationId xmlns:a16="http://schemas.microsoft.com/office/drawing/2014/main" id="{1BC032FD-076F-49A2-866C-919F60AEDD2F}"/>
              </a:ext>
            </a:extLst>
          </p:cNvPr>
          <p:cNvGrpSpPr/>
          <p:nvPr/>
        </p:nvGrpSpPr>
        <p:grpSpPr>
          <a:xfrm>
            <a:off x="1026362" y="4167966"/>
            <a:ext cx="2059200" cy="515643"/>
            <a:chOff x="5075456" y="4276226"/>
            <a:chExt cx="2059200" cy="515643"/>
          </a:xfrm>
        </p:grpSpPr>
        <p:sp>
          <p:nvSpPr>
            <p:cNvPr id="9" name="Text Placeholder 22">
              <a:extLst>
                <a:ext uri="{FF2B5EF4-FFF2-40B4-BE49-F238E27FC236}">
                  <a16:creationId xmlns:a16="http://schemas.microsoft.com/office/drawing/2014/main" id="{ACC7CF02-8160-46B1-B807-7408794CCAF8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10" name="Text Placeholder 23">
              <a:extLst>
                <a:ext uri="{FF2B5EF4-FFF2-40B4-BE49-F238E27FC236}">
                  <a16:creationId xmlns:a16="http://schemas.microsoft.com/office/drawing/2014/main" id="{E076BB3A-6C82-475D-A58B-F78018EB6121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115F45D-D07C-4B25-9663-CA45AD544AAC}"/>
              </a:ext>
            </a:extLst>
          </p:cNvPr>
          <p:cNvSpPr txBox="1"/>
          <p:nvPr/>
        </p:nvSpPr>
        <p:spPr>
          <a:xfrm>
            <a:off x="1026134" y="4910169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AE8158-36D3-414D-A9E7-C83B725F41B1}"/>
              </a:ext>
            </a:extLst>
          </p:cNvPr>
          <p:cNvGrpSpPr/>
          <p:nvPr/>
        </p:nvGrpSpPr>
        <p:grpSpPr>
          <a:xfrm>
            <a:off x="1428544" y="5810243"/>
            <a:ext cx="1254837" cy="361074"/>
            <a:chOff x="3946189" y="5434215"/>
            <a:chExt cx="1254837" cy="361074"/>
          </a:xfrm>
        </p:grpSpPr>
        <p:sp>
          <p:nvSpPr>
            <p:cNvPr id="13" name="Rounded Rectangle 3">
              <a:extLst>
                <a:ext uri="{FF2B5EF4-FFF2-40B4-BE49-F238E27FC236}">
                  <a16:creationId xmlns:a16="http://schemas.microsoft.com/office/drawing/2014/main" id="{6C4D3555-34EE-4554-89CB-2C77D88845AC}"/>
                </a:ext>
              </a:extLst>
            </p:cNvPr>
            <p:cNvSpPr/>
            <p:nvPr/>
          </p:nvSpPr>
          <p:spPr>
            <a:xfrm>
              <a:off x="4839952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39">
              <a:extLst>
                <a:ext uri="{FF2B5EF4-FFF2-40B4-BE49-F238E27FC236}">
                  <a16:creationId xmlns:a16="http://schemas.microsoft.com/office/drawing/2014/main" id="{94E79CB5-5EBA-44A2-A2A4-5EFD0B6E138F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ounded Rectangle 2">
              <a:extLst>
                <a:ext uri="{FF2B5EF4-FFF2-40B4-BE49-F238E27FC236}">
                  <a16:creationId xmlns:a16="http://schemas.microsoft.com/office/drawing/2014/main" id="{80E31996-6319-4FF7-B1B0-79E3BB890459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0828DFA7-AF89-4526-ADE4-3F71CDA52064}"/>
              </a:ext>
            </a:extLst>
          </p:cNvPr>
          <p:cNvSpPr txBox="1">
            <a:spLocks/>
          </p:cNvSpPr>
          <p:nvPr/>
        </p:nvSpPr>
        <p:spPr>
          <a:xfrm>
            <a:off x="4080404" y="3564057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Experience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A4C929-2251-4169-9847-26B382D017DD}"/>
              </a:ext>
            </a:extLst>
          </p:cNvPr>
          <p:cNvSpPr/>
          <p:nvPr/>
        </p:nvSpPr>
        <p:spPr>
          <a:xfrm>
            <a:off x="4080405" y="3893154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4" name="직사각형 5">
            <a:extLst>
              <a:ext uri="{FF2B5EF4-FFF2-40B4-BE49-F238E27FC236}">
                <a16:creationId xmlns:a16="http://schemas.microsoft.com/office/drawing/2014/main" id="{133EF550-AAAE-440D-A39C-CA6E76BCFD6B}"/>
              </a:ext>
            </a:extLst>
          </p:cNvPr>
          <p:cNvSpPr/>
          <p:nvPr/>
        </p:nvSpPr>
        <p:spPr>
          <a:xfrm>
            <a:off x="4080405" y="4580549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57AF85-50E2-44E7-9A15-60FC48FE7ECF}"/>
              </a:ext>
            </a:extLst>
          </p:cNvPr>
          <p:cNvSpPr/>
          <p:nvPr/>
        </p:nvSpPr>
        <p:spPr>
          <a:xfrm>
            <a:off x="4080405" y="5267945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2021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graphicFrame>
        <p:nvGraphicFramePr>
          <p:cNvPr id="26" name="Chart 21">
            <a:extLst>
              <a:ext uri="{FF2B5EF4-FFF2-40B4-BE49-F238E27FC236}">
                <a16:creationId xmlns:a16="http://schemas.microsoft.com/office/drawing/2014/main" id="{64B43C4A-788E-4DCB-92C9-507987F2F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9159"/>
              </p:ext>
            </p:extLst>
          </p:nvPr>
        </p:nvGraphicFramePr>
        <p:xfrm>
          <a:off x="7856271" y="3933239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7" name="Group 30">
            <a:extLst>
              <a:ext uri="{FF2B5EF4-FFF2-40B4-BE49-F238E27FC236}">
                <a16:creationId xmlns:a16="http://schemas.microsoft.com/office/drawing/2014/main" id="{ED9DD79D-8AE7-424F-9026-2C376A803AF1}"/>
              </a:ext>
            </a:extLst>
          </p:cNvPr>
          <p:cNvGrpSpPr/>
          <p:nvPr/>
        </p:nvGrpSpPr>
        <p:grpSpPr>
          <a:xfrm>
            <a:off x="10115633" y="4477049"/>
            <a:ext cx="1268359" cy="920637"/>
            <a:chOff x="7848856" y="4058120"/>
            <a:chExt cx="1006205" cy="920637"/>
          </a:xfrm>
        </p:grpSpPr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C0327AC4-D14D-4C84-91E4-3D99B9C7FAE9}"/>
                </a:ext>
              </a:extLst>
            </p:cNvPr>
            <p:cNvSpPr/>
            <p:nvPr/>
          </p:nvSpPr>
          <p:spPr>
            <a:xfrm>
              <a:off x="7848856" y="4121462"/>
              <a:ext cx="114237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162B310D-C558-4914-A11D-DB6E8DFBD851}"/>
                </a:ext>
              </a:extLst>
            </p:cNvPr>
            <p:cNvSpPr/>
            <p:nvPr/>
          </p:nvSpPr>
          <p:spPr>
            <a:xfrm>
              <a:off x="7848856" y="4337486"/>
              <a:ext cx="114237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BA40DE5F-B2E0-4407-9B3A-8A533218AE8F}"/>
                </a:ext>
              </a:extLst>
            </p:cNvPr>
            <p:cNvSpPr/>
            <p:nvPr/>
          </p:nvSpPr>
          <p:spPr>
            <a:xfrm>
              <a:off x="7848856" y="4553510"/>
              <a:ext cx="114237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40F4C785-F7C8-451A-95AA-212B94E634D7}"/>
                </a:ext>
              </a:extLst>
            </p:cNvPr>
            <p:cNvSpPr/>
            <p:nvPr/>
          </p:nvSpPr>
          <p:spPr>
            <a:xfrm>
              <a:off x="7848856" y="4769534"/>
              <a:ext cx="114237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27A174-2D7C-4A25-A8F0-DFB7E4442675}"/>
                </a:ext>
              </a:extLst>
            </p:cNvPr>
            <p:cNvSpPr txBox="1"/>
            <p:nvPr/>
          </p:nvSpPr>
          <p:spPr>
            <a:xfrm>
              <a:off x="8027477" y="4058120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CE0D6E-A778-4D46-9BE5-959FEB398ED6}"/>
                </a:ext>
              </a:extLst>
            </p:cNvPr>
            <p:cNvSpPr txBox="1"/>
            <p:nvPr/>
          </p:nvSpPr>
          <p:spPr>
            <a:xfrm>
              <a:off x="8027477" y="4272666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0380E1-B751-4CAF-A0E4-E79AEB27B0DD}"/>
                </a:ext>
              </a:extLst>
            </p:cNvPr>
            <p:cNvSpPr txBox="1"/>
            <p:nvPr/>
          </p:nvSpPr>
          <p:spPr>
            <a:xfrm>
              <a:off x="8027477" y="4487212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8E2159-EAE2-4106-BA39-61A2F1DC3D54}"/>
                </a:ext>
              </a:extLst>
            </p:cNvPr>
            <p:cNvSpPr txBox="1"/>
            <p:nvPr/>
          </p:nvSpPr>
          <p:spPr>
            <a:xfrm>
              <a:off x="8027477" y="4701758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sp>
        <p:nvSpPr>
          <p:cNvPr id="36" name="텍스트 개체 틀 37">
            <a:extLst>
              <a:ext uri="{FF2B5EF4-FFF2-40B4-BE49-F238E27FC236}">
                <a16:creationId xmlns:a16="http://schemas.microsoft.com/office/drawing/2014/main" id="{27A40701-4503-421D-9038-E3B3DCB7BC26}"/>
              </a:ext>
            </a:extLst>
          </p:cNvPr>
          <p:cNvSpPr txBox="1">
            <a:spLocks/>
          </p:cNvSpPr>
          <p:nvPr/>
        </p:nvSpPr>
        <p:spPr>
          <a:xfrm>
            <a:off x="7917815" y="3564057"/>
            <a:ext cx="2408984" cy="28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Progress Company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CC844-EF67-4B48-A1C6-30478DD3578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DC2E3A-BC32-4AA6-8C99-83E22AE51283}"/>
              </a:ext>
            </a:extLst>
          </p:cNvPr>
          <p:cNvGrpSpPr/>
          <p:nvPr/>
        </p:nvGrpSpPr>
        <p:grpSpPr>
          <a:xfrm>
            <a:off x="8682446" y="1032067"/>
            <a:ext cx="3058445" cy="5551612"/>
            <a:chOff x="9874907" y="2736937"/>
            <a:chExt cx="2301713" cy="417801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1B25CDC-739C-4DF6-8126-70BD456A6FE5}"/>
                </a:ext>
              </a:extLst>
            </p:cNvPr>
            <p:cNvSpPr/>
            <p:nvPr/>
          </p:nvSpPr>
          <p:spPr>
            <a:xfrm>
              <a:off x="10986596" y="3060626"/>
              <a:ext cx="1128" cy="967"/>
            </a:xfrm>
            <a:custGeom>
              <a:avLst/>
              <a:gdLst>
                <a:gd name="connsiteX0" fmla="*/ 0 w 1128"/>
                <a:gd name="connsiteY0" fmla="*/ 967 h 967"/>
                <a:gd name="connsiteX1" fmla="*/ 1128 w 1128"/>
                <a:gd name="connsiteY1" fmla="*/ 927 h 967"/>
                <a:gd name="connsiteX2" fmla="*/ 403 w 1128"/>
                <a:gd name="connsiteY2" fmla="*/ 0 h 967"/>
                <a:gd name="connsiteX3" fmla="*/ 0 w 1128"/>
                <a:gd name="connsiteY3" fmla="*/ 967 h 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" h="967">
                  <a:moveTo>
                    <a:pt x="0" y="967"/>
                  </a:moveTo>
                  <a:cubicBezTo>
                    <a:pt x="363" y="927"/>
                    <a:pt x="766" y="927"/>
                    <a:pt x="1128" y="927"/>
                  </a:cubicBezTo>
                  <a:cubicBezTo>
                    <a:pt x="887" y="604"/>
                    <a:pt x="645" y="322"/>
                    <a:pt x="403" y="0"/>
                  </a:cubicBezTo>
                  <a:cubicBezTo>
                    <a:pt x="282" y="322"/>
                    <a:pt x="161" y="645"/>
                    <a:pt x="0" y="967"/>
                  </a:cubicBezTo>
                  <a:close/>
                </a:path>
              </a:pathLst>
            </a:custGeom>
            <a:noFill/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B1F4E6-C7F0-412B-8883-1A558C7AD95F}"/>
                </a:ext>
              </a:extLst>
            </p:cNvPr>
            <p:cNvSpPr/>
            <p:nvPr/>
          </p:nvSpPr>
          <p:spPr>
            <a:xfrm>
              <a:off x="11071056" y="3076382"/>
              <a:ext cx="231742" cy="106381"/>
            </a:xfrm>
            <a:custGeom>
              <a:avLst/>
              <a:gdLst>
                <a:gd name="connsiteX0" fmla="*/ 231743 w 231742"/>
                <a:gd name="connsiteY0" fmla="*/ 106382 h 106381"/>
                <a:gd name="connsiteX1" fmla="*/ 0 w 231742"/>
                <a:gd name="connsiteY1" fmla="*/ 0 h 106381"/>
                <a:gd name="connsiteX2" fmla="*/ 231743 w 231742"/>
                <a:gd name="connsiteY2" fmla="*/ 106382 h 10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742" h="106381">
                  <a:moveTo>
                    <a:pt x="231743" y="106382"/>
                  </a:moveTo>
                  <a:cubicBezTo>
                    <a:pt x="153448" y="73581"/>
                    <a:pt x="76119" y="38684"/>
                    <a:pt x="0" y="0"/>
                  </a:cubicBezTo>
                  <a:cubicBezTo>
                    <a:pt x="71082" y="48315"/>
                    <a:pt x="149418" y="81721"/>
                    <a:pt x="231743" y="106382"/>
                  </a:cubicBezTo>
                  <a:close/>
                </a:path>
              </a:pathLst>
            </a:custGeom>
            <a:noFill/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8115258-88F4-495C-9030-B4D06E7FED50}"/>
                </a:ext>
              </a:extLst>
            </p:cNvPr>
            <p:cNvSpPr/>
            <p:nvPr/>
          </p:nvSpPr>
          <p:spPr>
            <a:xfrm>
              <a:off x="10743529" y="4034906"/>
              <a:ext cx="118833" cy="195395"/>
            </a:xfrm>
            <a:custGeom>
              <a:avLst/>
              <a:gdLst>
                <a:gd name="connsiteX0" fmla="*/ 89175 w 118833"/>
                <a:gd name="connsiteY0" fmla="*/ 110089 h 195395"/>
                <a:gd name="connsiteX1" fmla="*/ 47509 w 118833"/>
                <a:gd name="connsiteY1" fmla="*/ 56576 h 195395"/>
                <a:gd name="connsiteX2" fmla="*/ 37798 w 118833"/>
                <a:gd name="connsiteY2" fmla="*/ 49161 h 195395"/>
                <a:gd name="connsiteX3" fmla="*/ 0 w 118833"/>
                <a:gd name="connsiteY3" fmla="*/ 0 h 195395"/>
                <a:gd name="connsiteX4" fmla="*/ 65844 w 118833"/>
                <a:gd name="connsiteY4" fmla="*/ 101828 h 195395"/>
                <a:gd name="connsiteX5" fmla="*/ 96630 w 118833"/>
                <a:gd name="connsiteY5" fmla="*/ 154133 h 195395"/>
                <a:gd name="connsiteX6" fmla="*/ 109485 w 118833"/>
                <a:gd name="connsiteY6" fmla="*/ 195396 h 195395"/>
                <a:gd name="connsiteX7" fmla="*/ 118833 w 118833"/>
                <a:gd name="connsiteY7" fmla="*/ 137893 h 195395"/>
                <a:gd name="connsiteX8" fmla="*/ 89175 w 118833"/>
                <a:gd name="connsiteY8" fmla="*/ 110089 h 19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33" h="195395">
                  <a:moveTo>
                    <a:pt x="89175" y="110089"/>
                  </a:moveTo>
                  <a:cubicBezTo>
                    <a:pt x="73903" y="93406"/>
                    <a:pt x="57019" y="77812"/>
                    <a:pt x="47509" y="56576"/>
                  </a:cubicBezTo>
                  <a:cubicBezTo>
                    <a:pt x="43520" y="55367"/>
                    <a:pt x="40498" y="52385"/>
                    <a:pt x="37798" y="49161"/>
                  </a:cubicBezTo>
                  <a:cubicBezTo>
                    <a:pt x="23694" y="32197"/>
                    <a:pt x="9953" y="14990"/>
                    <a:pt x="0" y="0"/>
                  </a:cubicBezTo>
                  <a:cubicBezTo>
                    <a:pt x="19221" y="30907"/>
                    <a:pt x="43117" y="66005"/>
                    <a:pt x="65844" y="101828"/>
                  </a:cubicBezTo>
                  <a:cubicBezTo>
                    <a:pt x="76684" y="118954"/>
                    <a:pt x="86556" y="136564"/>
                    <a:pt x="96630" y="154133"/>
                  </a:cubicBezTo>
                  <a:cubicBezTo>
                    <a:pt x="103924" y="166866"/>
                    <a:pt x="108195" y="180768"/>
                    <a:pt x="109485" y="195396"/>
                  </a:cubicBezTo>
                  <a:cubicBezTo>
                    <a:pt x="112587" y="176215"/>
                    <a:pt x="115730" y="157074"/>
                    <a:pt x="118833" y="137893"/>
                  </a:cubicBezTo>
                  <a:cubicBezTo>
                    <a:pt x="103037" y="135234"/>
                    <a:pt x="98282" y="120082"/>
                    <a:pt x="89175" y="110089"/>
                  </a:cubicBezTo>
                  <a:close/>
                </a:path>
              </a:pathLst>
            </a:custGeom>
            <a:solidFill>
              <a:srgbClr val="FBF8F5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6C71A09-95A7-4375-BA6F-0E8FBB544B0E}"/>
                </a:ext>
              </a:extLst>
            </p:cNvPr>
            <p:cNvSpPr/>
            <p:nvPr/>
          </p:nvSpPr>
          <p:spPr>
            <a:xfrm>
              <a:off x="10682409" y="2736937"/>
              <a:ext cx="1211333" cy="1511457"/>
            </a:xfrm>
            <a:custGeom>
              <a:avLst/>
              <a:gdLst>
                <a:gd name="connsiteX0" fmla="*/ 1202991 w 1211333"/>
                <a:gd name="connsiteY0" fmla="*/ 1135898 h 1511457"/>
                <a:gd name="connsiteX1" fmla="*/ 1110431 w 1211333"/>
                <a:gd name="connsiteY1" fmla="*/ 787780 h 1511457"/>
                <a:gd name="connsiteX2" fmla="*/ 1110431 w 1211333"/>
                <a:gd name="connsiteY2" fmla="*/ 787780 h 1511457"/>
                <a:gd name="connsiteX3" fmla="*/ 1084843 w 1211333"/>
                <a:gd name="connsiteY3" fmla="*/ 680471 h 1511457"/>
                <a:gd name="connsiteX4" fmla="*/ 1084843 w 1211333"/>
                <a:gd name="connsiteY4" fmla="*/ 680471 h 1511457"/>
                <a:gd name="connsiteX5" fmla="*/ 1071586 w 1211333"/>
                <a:gd name="connsiteY5" fmla="*/ 585534 h 1511457"/>
                <a:gd name="connsiteX6" fmla="*/ 1066266 w 1211333"/>
                <a:gd name="connsiteY6" fmla="*/ 565305 h 1511457"/>
                <a:gd name="connsiteX7" fmla="*/ 1049544 w 1211333"/>
                <a:gd name="connsiteY7" fmla="*/ 314865 h 1511457"/>
                <a:gd name="connsiteX8" fmla="*/ 816753 w 1211333"/>
                <a:gd name="connsiteY8" fmla="*/ 34766 h 1511457"/>
                <a:gd name="connsiteX9" fmla="*/ 506956 w 1211333"/>
                <a:gd name="connsiteY9" fmla="*/ 11274 h 1511457"/>
                <a:gd name="connsiteX10" fmla="*/ 246523 w 1211333"/>
                <a:gd name="connsiteY10" fmla="*/ 179147 h 1511457"/>
                <a:gd name="connsiteX11" fmla="*/ 233104 w 1211333"/>
                <a:gd name="connsiteY11" fmla="*/ 193009 h 1511457"/>
                <a:gd name="connsiteX12" fmla="*/ 171370 w 1211333"/>
                <a:gd name="connsiteY12" fmla="*/ 273158 h 1511457"/>
                <a:gd name="connsiteX13" fmla="*/ 140463 w 1211333"/>
                <a:gd name="connsiteY13" fmla="*/ 588959 h 1511457"/>
                <a:gd name="connsiteX14" fmla="*/ 153036 w 1211333"/>
                <a:gd name="connsiteY14" fmla="*/ 590248 h 1511457"/>
                <a:gd name="connsiteX15" fmla="*/ 153036 w 1211333"/>
                <a:gd name="connsiteY15" fmla="*/ 590248 h 1511457"/>
                <a:gd name="connsiteX16" fmla="*/ 179148 w 1211333"/>
                <a:gd name="connsiteY16" fmla="*/ 775046 h 1511457"/>
                <a:gd name="connsiteX17" fmla="*/ 173748 w 1211333"/>
                <a:gd name="connsiteY17" fmla="*/ 807968 h 1511457"/>
                <a:gd name="connsiteX18" fmla="*/ 139738 w 1211333"/>
                <a:gd name="connsiteY18" fmla="*/ 916929 h 1511457"/>
                <a:gd name="connsiteX19" fmla="*/ 49354 w 1211333"/>
                <a:gd name="connsiteY19" fmla="*/ 1058368 h 1511457"/>
                <a:gd name="connsiteX20" fmla="*/ 38111 w 1211333"/>
                <a:gd name="connsiteY20" fmla="*/ 1074366 h 1511457"/>
                <a:gd name="connsiteX21" fmla="*/ 24773 w 1211333"/>
                <a:gd name="connsiteY21" fmla="*/ 1278909 h 1511457"/>
                <a:gd name="connsiteX22" fmla="*/ 108589 w 1211333"/>
                <a:gd name="connsiteY22" fmla="*/ 1408018 h 1511457"/>
                <a:gd name="connsiteX23" fmla="*/ 166374 w 1211333"/>
                <a:gd name="connsiteY23" fmla="*/ 1511458 h 1511457"/>
                <a:gd name="connsiteX24" fmla="*/ 170927 w 1211333"/>
                <a:gd name="connsiteY24" fmla="*/ 1499087 h 1511457"/>
                <a:gd name="connsiteX25" fmla="*/ 170564 w 1211333"/>
                <a:gd name="connsiteY25" fmla="*/ 1493365 h 1511457"/>
                <a:gd name="connsiteX26" fmla="*/ 169839 w 1211333"/>
                <a:gd name="connsiteY26" fmla="*/ 1497757 h 1511457"/>
                <a:gd name="connsiteX27" fmla="*/ 83767 w 1211333"/>
                <a:gd name="connsiteY27" fmla="*/ 1343625 h 1511457"/>
                <a:gd name="connsiteX28" fmla="*/ 40086 w 1211333"/>
                <a:gd name="connsiteY28" fmla="*/ 1262992 h 1511457"/>
                <a:gd name="connsiteX29" fmla="*/ 112457 w 1211333"/>
                <a:gd name="connsiteY29" fmla="*/ 1353779 h 1511457"/>
                <a:gd name="connsiteX30" fmla="*/ 180115 w 1211333"/>
                <a:gd name="connsiteY30" fmla="*/ 1434774 h 1511457"/>
                <a:gd name="connsiteX31" fmla="*/ 179953 w 1211333"/>
                <a:gd name="connsiteY31" fmla="*/ 1435862 h 1511457"/>
                <a:gd name="connsiteX32" fmla="*/ 181203 w 1211333"/>
                <a:gd name="connsiteY32" fmla="*/ 1436104 h 1511457"/>
                <a:gd name="connsiteX33" fmla="*/ 212754 w 1211333"/>
                <a:gd name="connsiteY33" fmla="*/ 1386741 h 1511457"/>
                <a:gd name="connsiteX34" fmla="*/ 397996 w 1211333"/>
                <a:gd name="connsiteY34" fmla="*/ 1283342 h 1511457"/>
                <a:gd name="connsiteX35" fmla="*/ 440669 w 1211333"/>
                <a:gd name="connsiteY35" fmla="*/ 1290434 h 1511457"/>
                <a:gd name="connsiteX36" fmla="*/ 559583 w 1211333"/>
                <a:gd name="connsiteY36" fmla="*/ 1471323 h 1511457"/>
                <a:gd name="connsiteX37" fmla="*/ 575822 w 1211333"/>
                <a:gd name="connsiteY37" fmla="*/ 1470799 h 1511457"/>
                <a:gd name="connsiteX38" fmla="*/ 726369 w 1211333"/>
                <a:gd name="connsiteY38" fmla="*/ 1272139 h 1511457"/>
                <a:gd name="connsiteX39" fmla="*/ 726369 w 1211333"/>
                <a:gd name="connsiteY39" fmla="*/ 1272139 h 1511457"/>
                <a:gd name="connsiteX40" fmla="*/ 761104 w 1211333"/>
                <a:gd name="connsiteY40" fmla="*/ 1261702 h 1511457"/>
                <a:gd name="connsiteX41" fmla="*/ 1048415 w 1211333"/>
                <a:gd name="connsiteY41" fmla="*/ 1384888 h 1511457"/>
                <a:gd name="connsiteX42" fmla="*/ 1048012 w 1211333"/>
                <a:gd name="connsiteY42" fmla="*/ 1384001 h 1511457"/>
                <a:gd name="connsiteX43" fmla="*/ 1093225 w 1211333"/>
                <a:gd name="connsiteY43" fmla="*/ 1224026 h 1511457"/>
                <a:gd name="connsiteX44" fmla="*/ 1093225 w 1211333"/>
                <a:gd name="connsiteY44" fmla="*/ 1223985 h 1511457"/>
                <a:gd name="connsiteX45" fmla="*/ 1094756 w 1211333"/>
                <a:gd name="connsiteY45" fmla="*/ 1218102 h 1511457"/>
                <a:gd name="connsiteX46" fmla="*/ 1061431 w 1211333"/>
                <a:gd name="connsiteY46" fmla="*/ 1392584 h 1511457"/>
                <a:gd name="connsiteX47" fmla="*/ 1050712 w 1211333"/>
                <a:gd name="connsiteY47" fmla="*/ 1388474 h 1511457"/>
                <a:gd name="connsiteX48" fmla="*/ 1062519 w 1211333"/>
                <a:gd name="connsiteY48" fmla="*/ 1393914 h 1511457"/>
                <a:gd name="connsiteX49" fmla="*/ 1062519 w 1211333"/>
                <a:gd name="connsiteY49" fmla="*/ 1393914 h 1511457"/>
                <a:gd name="connsiteX50" fmla="*/ 1096126 w 1211333"/>
                <a:gd name="connsiteY50" fmla="*/ 1439892 h 1511457"/>
                <a:gd name="connsiteX51" fmla="*/ 1121835 w 1211333"/>
                <a:gd name="connsiteY51" fmla="*/ 1392222 h 1511457"/>
                <a:gd name="connsiteX52" fmla="*/ 1169545 w 1211333"/>
                <a:gd name="connsiteY52" fmla="*/ 1183810 h 1511457"/>
                <a:gd name="connsiteX53" fmla="*/ 1157819 w 1211333"/>
                <a:gd name="connsiteY53" fmla="*/ 1049060 h 1511457"/>
                <a:gd name="connsiteX54" fmla="*/ 1161285 w 1211333"/>
                <a:gd name="connsiteY54" fmla="*/ 1049100 h 1511457"/>
                <a:gd name="connsiteX55" fmla="*/ 1162091 w 1211333"/>
                <a:gd name="connsiteY55" fmla="*/ 1050954 h 1511457"/>
                <a:gd name="connsiteX56" fmla="*/ 1130136 w 1211333"/>
                <a:gd name="connsiteY56" fmla="*/ 1456212 h 1511457"/>
                <a:gd name="connsiteX57" fmla="*/ 1131304 w 1211333"/>
                <a:gd name="connsiteY57" fmla="*/ 1477327 h 1511457"/>
                <a:gd name="connsiteX58" fmla="*/ 1146013 w 1211333"/>
                <a:gd name="connsiteY58" fmla="*/ 1467616 h 1511457"/>
                <a:gd name="connsiteX59" fmla="*/ 1202991 w 1211333"/>
                <a:gd name="connsiteY59" fmla="*/ 1135898 h 1511457"/>
                <a:gd name="connsiteX60" fmla="*/ 24975 w 1211333"/>
                <a:gd name="connsiteY60" fmla="*/ 1222817 h 1511457"/>
                <a:gd name="connsiteX61" fmla="*/ 46332 w 1211333"/>
                <a:gd name="connsiteY61" fmla="*/ 1093144 h 1511457"/>
                <a:gd name="connsiteX62" fmla="*/ 24975 w 1211333"/>
                <a:gd name="connsiteY62" fmla="*/ 1222817 h 1511457"/>
                <a:gd name="connsiteX63" fmla="*/ 304186 w 1211333"/>
                <a:gd name="connsiteY63" fmla="*/ 324657 h 1511457"/>
                <a:gd name="connsiteX64" fmla="*/ 304589 w 1211333"/>
                <a:gd name="connsiteY64" fmla="*/ 323690 h 1511457"/>
                <a:gd name="connsiteX65" fmla="*/ 305315 w 1211333"/>
                <a:gd name="connsiteY65" fmla="*/ 324616 h 1511457"/>
                <a:gd name="connsiteX66" fmla="*/ 304186 w 1211333"/>
                <a:gd name="connsiteY66" fmla="*/ 324657 h 1511457"/>
                <a:gd name="connsiteX67" fmla="*/ 388647 w 1211333"/>
                <a:gd name="connsiteY67" fmla="*/ 339445 h 1511457"/>
                <a:gd name="connsiteX68" fmla="*/ 620390 w 1211333"/>
                <a:gd name="connsiteY68" fmla="*/ 445827 h 1511457"/>
                <a:gd name="connsiteX69" fmla="*/ 388647 w 1211333"/>
                <a:gd name="connsiteY69" fmla="*/ 339445 h 15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211333" h="1511457">
                  <a:moveTo>
                    <a:pt x="1202991" y="1135898"/>
                  </a:moveTo>
                  <a:cubicBezTo>
                    <a:pt x="1179982" y="1017750"/>
                    <a:pt x="1131546" y="906412"/>
                    <a:pt x="1110431" y="787780"/>
                  </a:cubicBezTo>
                  <a:cubicBezTo>
                    <a:pt x="1110431" y="787780"/>
                    <a:pt x="1110431" y="787780"/>
                    <a:pt x="1110431" y="787780"/>
                  </a:cubicBezTo>
                  <a:cubicBezTo>
                    <a:pt x="1105313" y="751191"/>
                    <a:pt x="1098382" y="715045"/>
                    <a:pt x="1084843" y="680471"/>
                  </a:cubicBezTo>
                  <a:cubicBezTo>
                    <a:pt x="1084843" y="680471"/>
                    <a:pt x="1084843" y="680471"/>
                    <a:pt x="1084843" y="680471"/>
                  </a:cubicBezTo>
                  <a:cubicBezTo>
                    <a:pt x="1097012" y="646502"/>
                    <a:pt x="1102170" y="613459"/>
                    <a:pt x="1071586" y="585534"/>
                  </a:cubicBezTo>
                  <a:cubicBezTo>
                    <a:pt x="1065299" y="579771"/>
                    <a:pt x="1068845" y="571833"/>
                    <a:pt x="1066266" y="565305"/>
                  </a:cubicBezTo>
                  <a:cubicBezTo>
                    <a:pt x="1071424" y="481126"/>
                    <a:pt x="1070618" y="397311"/>
                    <a:pt x="1049544" y="314865"/>
                  </a:cubicBezTo>
                  <a:cubicBezTo>
                    <a:pt x="1016259" y="184668"/>
                    <a:pt x="946506" y="84049"/>
                    <a:pt x="816753" y="34766"/>
                  </a:cubicBezTo>
                  <a:cubicBezTo>
                    <a:pt x="716174" y="-3475"/>
                    <a:pt x="612129" y="-8350"/>
                    <a:pt x="506956" y="11274"/>
                  </a:cubicBezTo>
                  <a:cubicBezTo>
                    <a:pt x="397593" y="31704"/>
                    <a:pt x="308095" y="83928"/>
                    <a:pt x="246523" y="179147"/>
                  </a:cubicBezTo>
                  <a:cubicBezTo>
                    <a:pt x="243097" y="184466"/>
                    <a:pt x="238101" y="189020"/>
                    <a:pt x="233104" y="193009"/>
                  </a:cubicBezTo>
                  <a:cubicBezTo>
                    <a:pt x="205985" y="214729"/>
                    <a:pt x="185313" y="241647"/>
                    <a:pt x="171370" y="273158"/>
                  </a:cubicBezTo>
                  <a:cubicBezTo>
                    <a:pt x="126360" y="374906"/>
                    <a:pt x="127730" y="481449"/>
                    <a:pt x="140463" y="588959"/>
                  </a:cubicBezTo>
                  <a:cubicBezTo>
                    <a:pt x="142317" y="604473"/>
                    <a:pt x="148684" y="591296"/>
                    <a:pt x="153036" y="590248"/>
                  </a:cubicBezTo>
                  <a:cubicBezTo>
                    <a:pt x="153036" y="590248"/>
                    <a:pt x="153036" y="590248"/>
                    <a:pt x="153036" y="590248"/>
                  </a:cubicBezTo>
                  <a:cubicBezTo>
                    <a:pt x="155333" y="652748"/>
                    <a:pt x="165044" y="714199"/>
                    <a:pt x="179148" y="775046"/>
                  </a:cubicBezTo>
                  <a:cubicBezTo>
                    <a:pt x="169960" y="784677"/>
                    <a:pt x="175601" y="797048"/>
                    <a:pt x="173748" y="807968"/>
                  </a:cubicBezTo>
                  <a:cubicBezTo>
                    <a:pt x="167300" y="845968"/>
                    <a:pt x="151343" y="880743"/>
                    <a:pt x="139738" y="916929"/>
                  </a:cubicBezTo>
                  <a:cubicBezTo>
                    <a:pt x="119106" y="970160"/>
                    <a:pt x="87595" y="1016380"/>
                    <a:pt x="49354" y="1058368"/>
                  </a:cubicBezTo>
                  <a:cubicBezTo>
                    <a:pt x="45002" y="1063123"/>
                    <a:pt x="41899" y="1069047"/>
                    <a:pt x="38111" y="1074366"/>
                  </a:cubicBezTo>
                  <a:cubicBezTo>
                    <a:pt x="-8632" y="1139807"/>
                    <a:pt x="-11534" y="1207666"/>
                    <a:pt x="24773" y="1278909"/>
                  </a:cubicBezTo>
                  <a:cubicBezTo>
                    <a:pt x="48266" y="1324967"/>
                    <a:pt x="78407" y="1366432"/>
                    <a:pt x="108589" y="1408018"/>
                  </a:cubicBezTo>
                  <a:cubicBezTo>
                    <a:pt x="131920" y="1440214"/>
                    <a:pt x="155735" y="1472169"/>
                    <a:pt x="166374" y="1511458"/>
                  </a:cubicBezTo>
                  <a:cubicBezTo>
                    <a:pt x="170444" y="1508274"/>
                    <a:pt x="170967" y="1503761"/>
                    <a:pt x="170927" y="1499087"/>
                  </a:cubicBezTo>
                  <a:cubicBezTo>
                    <a:pt x="170846" y="1497153"/>
                    <a:pt x="170726" y="1495259"/>
                    <a:pt x="170564" y="1493365"/>
                  </a:cubicBezTo>
                  <a:cubicBezTo>
                    <a:pt x="170323" y="1494816"/>
                    <a:pt x="170081" y="1496306"/>
                    <a:pt x="169839" y="1497757"/>
                  </a:cubicBezTo>
                  <a:cubicBezTo>
                    <a:pt x="151384" y="1440658"/>
                    <a:pt x="115560" y="1393269"/>
                    <a:pt x="83767" y="1343625"/>
                  </a:cubicBezTo>
                  <a:cubicBezTo>
                    <a:pt x="67245" y="1317835"/>
                    <a:pt x="51369" y="1291643"/>
                    <a:pt x="40086" y="1262992"/>
                  </a:cubicBezTo>
                  <a:cubicBezTo>
                    <a:pt x="64022" y="1293577"/>
                    <a:pt x="86063" y="1325370"/>
                    <a:pt x="112457" y="1353779"/>
                  </a:cubicBezTo>
                  <a:cubicBezTo>
                    <a:pt x="133210" y="1382309"/>
                    <a:pt x="156501" y="1408662"/>
                    <a:pt x="180115" y="1434774"/>
                  </a:cubicBezTo>
                  <a:cubicBezTo>
                    <a:pt x="180074" y="1435137"/>
                    <a:pt x="179994" y="1435500"/>
                    <a:pt x="179953" y="1435862"/>
                  </a:cubicBezTo>
                  <a:cubicBezTo>
                    <a:pt x="180356" y="1435943"/>
                    <a:pt x="180759" y="1436024"/>
                    <a:pt x="181203" y="1436104"/>
                  </a:cubicBezTo>
                  <a:cubicBezTo>
                    <a:pt x="188577" y="1417689"/>
                    <a:pt x="192123" y="1397903"/>
                    <a:pt x="212754" y="1386741"/>
                  </a:cubicBezTo>
                  <a:cubicBezTo>
                    <a:pt x="274972" y="1353175"/>
                    <a:pt x="336746" y="1318641"/>
                    <a:pt x="397996" y="1283342"/>
                  </a:cubicBezTo>
                  <a:cubicBezTo>
                    <a:pt x="415726" y="1273106"/>
                    <a:pt x="429709" y="1268190"/>
                    <a:pt x="440669" y="1290434"/>
                  </a:cubicBezTo>
                  <a:cubicBezTo>
                    <a:pt x="480361" y="1350676"/>
                    <a:pt x="520335" y="1410798"/>
                    <a:pt x="559583" y="1471323"/>
                  </a:cubicBezTo>
                  <a:cubicBezTo>
                    <a:pt x="566756" y="1482364"/>
                    <a:pt x="569657" y="1479020"/>
                    <a:pt x="575822" y="1470799"/>
                  </a:cubicBezTo>
                  <a:cubicBezTo>
                    <a:pt x="625790" y="1404391"/>
                    <a:pt x="676119" y="1338305"/>
                    <a:pt x="726369" y="1272139"/>
                  </a:cubicBezTo>
                  <a:cubicBezTo>
                    <a:pt x="726369" y="1272139"/>
                    <a:pt x="726369" y="1272139"/>
                    <a:pt x="726369" y="1272139"/>
                  </a:cubicBezTo>
                  <a:cubicBezTo>
                    <a:pt x="735153" y="1259285"/>
                    <a:pt x="744945" y="1256263"/>
                    <a:pt x="761104" y="1261702"/>
                  </a:cubicBezTo>
                  <a:cubicBezTo>
                    <a:pt x="860232" y="1295068"/>
                    <a:pt x="959562" y="1327587"/>
                    <a:pt x="1048415" y="1384888"/>
                  </a:cubicBezTo>
                  <a:cubicBezTo>
                    <a:pt x="1048294" y="1384565"/>
                    <a:pt x="1048133" y="1384324"/>
                    <a:pt x="1048012" y="1384001"/>
                  </a:cubicBezTo>
                  <a:cubicBezTo>
                    <a:pt x="1067677" y="1331979"/>
                    <a:pt x="1079081" y="1277700"/>
                    <a:pt x="1093225" y="1224026"/>
                  </a:cubicBezTo>
                  <a:cubicBezTo>
                    <a:pt x="1092177" y="1224509"/>
                    <a:pt x="1092539" y="1224066"/>
                    <a:pt x="1093225" y="1223985"/>
                  </a:cubicBezTo>
                  <a:cubicBezTo>
                    <a:pt x="1093748" y="1222011"/>
                    <a:pt x="1094232" y="1220036"/>
                    <a:pt x="1094756" y="1218102"/>
                  </a:cubicBezTo>
                  <a:cubicBezTo>
                    <a:pt x="1093104" y="1278063"/>
                    <a:pt x="1086173" y="1336976"/>
                    <a:pt x="1061431" y="1392584"/>
                  </a:cubicBezTo>
                  <a:cubicBezTo>
                    <a:pt x="1057200" y="1392262"/>
                    <a:pt x="1053372" y="1391255"/>
                    <a:pt x="1050712" y="1388474"/>
                  </a:cubicBezTo>
                  <a:cubicBezTo>
                    <a:pt x="1053372" y="1392262"/>
                    <a:pt x="1057643" y="1393551"/>
                    <a:pt x="1062519" y="1393914"/>
                  </a:cubicBezTo>
                  <a:cubicBezTo>
                    <a:pt x="1062519" y="1393914"/>
                    <a:pt x="1062519" y="1393914"/>
                    <a:pt x="1062519" y="1393914"/>
                  </a:cubicBezTo>
                  <a:cubicBezTo>
                    <a:pt x="1076542" y="1407171"/>
                    <a:pt x="1088510" y="1421960"/>
                    <a:pt x="1096126" y="1439892"/>
                  </a:cubicBezTo>
                  <a:cubicBezTo>
                    <a:pt x="1104669" y="1423975"/>
                    <a:pt x="1112970" y="1407937"/>
                    <a:pt x="1121835" y="1392222"/>
                  </a:cubicBezTo>
                  <a:cubicBezTo>
                    <a:pt x="1158383" y="1327466"/>
                    <a:pt x="1173051" y="1258277"/>
                    <a:pt x="1169545" y="1183810"/>
                  </a:cubicBezTo>
                  <a:cubicBezTo>
                    <a:pt x="1167410" y="1138638"/>
                    <a:pt x="1161003" y="1094030"/>
                    <a:pt x="1157819" y="1049060"/>
                  </a:cubicBezTo>
                  <a:cubicBezTo>
                    <a:pt x="1158988" y="1049020"/>
                    <a:pt x="1160197" y="1048859"/>
                    <a:pt x="1161285" y="1049100"/>
                  </a:cubicBezTo>
                  <a:cubicBezTo>
                    <a:pt x="1161688" y="1049181"/>
                    <a:pt x="1161889" y="1050269"/>
                    <a:pt x="1162091" y="1050954"/>
                  </a:cubicBezTo>
                  <a:cubicBezTo>
                    <a:pt x="1210567" y="1190701"/>
                    <a:pt x="1200775" y="1325894"/>
                    <a:pt x="1130136" y="1456212"/>
                  </a:cubicBezTo>
                  <a:cubicBezTo>
                    <a:pt x="1126066" y="1463747"/>
                    <a:pt x="1119135" y="1470557"/>
                    <a:pt x="1131304" y="1477327"/>
                  </a:cubicBezTo>
                  <a:cubicBezTo>
                    <a:pt x="1142869" y="1483734"/>
                    <a:pt x="1143474" y="1472572"/>
                    <a:pt x="1146013" y="1467616"/>
                  </a:cubicBezTo>
                  <a:cubicBezTo>
                    <a:pt x="1199727" y="1363007"/>
                    <a:pt x="1225960" y="1253885"/>
                    <a:pt x="1202991" y="1135898"/>
                  </a:cubicBezTo>
                  <a:close/>
                  <a:moveTo>
                    <a:pt x="24975" y="1222817"/>
                  </a:moveTo>
                  <a:cubicBezTo>
                    <a:pt x="6358" y="1175509"/>
                    <a:pt x="19656" y="1133118"/>
                    <a:pt x="46332" y="1093144"/>
                  </a:cubicBezTo>
                  <a:cubicBezTo>
                    <a:pt x="28319" y="1134770"/>
                    <a:pt x="17600" y="1177323"/>
                    <a:pt x="24975" y="1222817"/>
                  </a:cubicBezTo>
                  <a:close/>
                  <a:moveTo>
                    <a:pt x="304186" y="324657"/>
                  </a:moveTo>
                  <a:cubicBezTo>
                    <a:pt x="304307" y="324334"/>
                    <a:pt x="304468" y="324012"/>
                    <a:pt x="304589" y="323690"/>
                  </a:cubicBezTo>
                  <a:cubicBezTo>
                    <a:pt x="304831" y="324012"/>
                    <a:pt x="305073" y="324294"/>
                    <a:pt x="305315" y="324616"/>
                  </a:cubicBezTo>
                  <a:cubicBezTo>
                    <a:pt x="304952" y="324616"/>
                    <a:pt x="304589" y="324616"/>
                    <a:pt x="304186" y="324657"/>
                  </a:cubicBezTo>
                  <a:close/>
                  <a:moveTo>
                    <a:pt x="388647" y="339445"/>
                  </a:moveTo>
                  <a:cubicBezTo>
                    <a:pt x="464766" y="378130"/>
                    <a:pt x="542095" y="413026"/>
                    <a:pt x="620390" y="445827"/>
                  </a:cubicBezTo>
                  <a:cubicBezTo>
                    <a:pt x="538065" y="421166"/>
                    <a:pt x="459729" y="387760"/>
                    <a:pt x="388647" y="339445"/>
                  </a:cubicBezTo>
                  <a:close/>
                </a:path>
              </a:pathLst>
            </a:custGeom>
            <a:solidFill>
              <a:srgbClr val="9062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48CC64B-9D81-4A20-8ECD-4CDB947EE7F4}"/>
                </a:ext>
              </a:extLst>
            </p:cNvPr>
            <p:cNvSpPr/>
            <p:nvPr/>
          </p:nvSpPr>
          <p:spPr>
            <a:xfrm>
              <a:off x="11321779" y="5818250"/>
              <a:ext cx="608713" cy="1096698"/>
            </a:xfrm>
            <a:custGeom>
              <a:avLst/>
              <a:gdLst>
                <a:gd name="connsiteX0" fmla="*/ 0 w 608713"/>
                <a:gd name="connsiteY0" fmla="*/ 244315 h 1096698"/>
                <a:gd name="connsiteX1" fmla="*/ 3264 w 608713"/>
                <a:gd name="connsiteY1" fmla="*/ 1096699 h 1096698"/>
                <a:gd name="connsiteX2" fmla="*/ 608713 w 608713"/>
                <a:gd name="connsiteY2" fmla="*/ 767157 h 1096698"/>
                <a:gd name="connsiteX3" fmla="*/ 599163 w 608713"/>
                <a:gd name="connsiteY3" fmla="*/ 0 h 1096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713" h="1096698">
                  <a:moveTo>
                    <a:pt x="0" y="244315"/>
                  </a:moveTo>
                  <a:lnTo>
                    <a:pt x="3264" y="1096699"/>
                  </a:lnTo>
                  <a:lnTo>
                    <a:pt x="608713" y="767157"/>
                  </a:lnTo>
                  <a:lnTo>
                    <a:pt x="599163" y="0"/>
                  </a:lnTo>
                  <a:close/>
                </a:path>
              </a:pathLst>
            </a:custGeom>
            <a:solidFill>
              <a:srgbClr val="CEAD79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4F6457-EEC3-4410-999F-E4D077A5447E}"/>
                </a:ext>
              </a:extLst>
            </p:cNvPr>
            <p:cNvSpPr/>
            <p:nvPr/>
          </p:nvSpPr>
          <p:spPr>
            <a:xfrm>
              <a:off x="10108946" y="6048865"/>
              <a:ext cx="1220851" cy="859556"/>
            </a:xfrm>
            <a:custGeom>
              <a:avLst/>
              <a:gdLst>
                <a:gd name="connsiteX0" fmla="*/ 2982 w 1220851"/>
                <a:gd name="connsiteY0" fmla="*/ 3264 h 859556"/>
                <a:gd name="connsiteX1" fmla="*/ 1220851 w 1220851"/>
                <a:gd name="connsiteY1" fmla="*/ 0 h 859556"/>
                <a:gd name="connsiteX2" fmla="*/ 1215291 w 1220851"/>
                <a:gd name="connsiteY2" fmla="*/ 859556 h 859556"/>
                <a:gd name="connsiteX3" fmla="*/ 0 w 1220851"/>
                <a:gd name="connsiteY3" fmla="*/ 859556 h 8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851" h="859556">
                  <a:moveTo>
                    <a:pt x="2982" y="3264"/>
                  </a:moveTo>
                  <a:lnTo>
                    <a:pt x="1220851" y="0"/>
                  </a:lnTo>
                  <a:lnTo>
                    <a:pt x="1215291" y="859556"/>
                  </a:lnTo>
                  <a:lnTo>
                    <a:pt x="0" y="859556"/>
                  </a:lnTo>
                  <a:close/>
                </a:path>
              </a:pathLst>
            </a:custGeom>
            <a:solidFill>
              <a:srgbClr val="B8852C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A09286-A8E0-42EA-A33B-C4486AF62322}"/>
                </a:ext>
              </a:extLst>
            </p:cNvPr>
            <p:cNvSpPr/>
            <p:nvPr/>
          </p:nvSpPr>
          <p:spPr>
            <a:xfrm>
              <a:off x="10113943" y="5799795"/>
              <a:ext cx="1808126" cy="261682"/>
            </a:xfrm>
            <a:custGeom>
              <a:avLst/>
              <a:gdLst>
                <a:gd name="connsiteX0" fmla="*/ 1808127 w 1808126"/>
                <a:gd name="connsiteY0" fmla="*/ 17368 h 261682"/>
                <a:gd name="connsiteX1" fmla="*/ 1208964 w 1808126"/>
                <a:gd name="connsiteY1" fmla="*/ 261683 h 261682"/>
                <a:gd name="connsiteX2" fmla="*/ 0 w 1808126"/>
                <a:gd name="connsiteY2" fmla="*/ 257734 h 261682"/>
                <a:gd name="connsiteX3" fmla="*/ 560438 w 1808126"/>
                <a:gd name="connsiteY3" fmla="*/ 0 h 26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126" h="261682">
                  <a:moveTo>
                    <a:pt x="1808127" y="17368"/>
                  </a:moveTo>
                  <a:lnTo>
                    <a:pt x="1208964" y="261683"/>
                  </a:lnTo>
                  <a:lnTo>
                    <a:pt x="0" y="257734"/>
                  </a:lnTo>
                  <a:lnTo>
                    <a:pt x="560438" y="0"/>
                  </a:lnTo>
                  <a:close/>
                </a:path>
              </a:pathLst>
            </a:custGeom>
            <a:solidFill>
              <a:srgbClr val="9263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132667C-2A51-457A-97F1-62E798255E89}"/>
                </a:ext>
              </a:extLst>
            </p:cNvPr>
            <p:cNvSpPr/>
            <p:nvPr/>
          </p:nvSpPr>
          <p:spPr>
            <a:xfrm>
              <a:off x="9874907" y="5571759"/>
              <a:ext cx="784404" cy="490806"/>
            </a:xfrm>
            <a:custGeom>
              <a:avLst/>
              <a:gdLst>
                <a:gd name="connsiteX0" fmla="*/ 590983 w 784404"/>
                <a:gd name="connsiteY0" fmla="*/ 0 h 490806"/>
                <a:gd name="connsiteX1" fmla="*/ 784404 w 784404"/>
                <a:gd name="connsiteY1" fmla="*/ 249634 h 490806"/>
                <a:gd name="connsiteX2" fmla="*/ 238996 w 784404"/>
                <a:gd name="connsiteY2" fmla="*/ 490807 h 490806"/>
                <a:gd name="connsiteX3" fmla="*/ 0 w 784404"/>
                <a:gd name="connsiteY3" fmla="*/ 212884 h 49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404" h="490806">
                  <a:moveTo>
                    <a:pt x="590983" y="0"/>
                  </a:moveTo>
                  <a:lnTo>
                    <a:pt x="784404" y="249634"/>
                  </a:lnTo>
                  <a:lnTo>
                    <a:pt x="238996" y="490807"/>
                  </a:lnTo>
                  <a:lnTo>
                    <a:pt x="0" y="212884"/>
                  </a:lnTo>
                  <a:close/>
                </a:path>
              </a:pathLst>
            </a:custGeom>
            <a:solidFill>
              <a:srgbClr val="BE8E40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9B3CB4-12F2-4149-B99F-A2E31BE752E5}"/>
                </a:ext>
              </a:extLst>
            </p:cNvPr>
            <p:cNvSpPr/>
            <p:nvPr/>
          </p:nvSpPr>
          <p:spPr>
            <a:xfrm>
              <a:off x="10634126" y="5457439"/>
              <a:ext cx="1485153" cy="355693"/>
            </a:xfrm>
            <a:custGeom>
              <a:avLst/>
              <a:gdLst>
                <a:gd name="connsiteX0" fmla="*/ 1485153 w 1485153"/>
                <a:gd name="connsiteY0" fmla="*/ 0 h 355693"/>
                <a:gd name="connsiteX1" fmla="*/ 1287944 w 1485153"/>
                <a:gd name="connsiteY1" fmla="*/ 355694 h 355693"/>
                <a:gd name="connsiteX2" fmla="*/ 0 w 1485153"/>
                <a:gd name="connsiteY2" fmla="*/ 350858 h 355693"/>
                <a:gd name="connsiteX3" fmla="*/ 172266 w 1485153"/>
                <a:gd name="connsiteY3" fmla="*/ 0 h 3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53" h="355693">
                  <a:moveTo>
                    <a:pt x="1485153" y="0"/>
                  </a:moveTo>
                  <a:lnTo>
                    <a:pt x="1287944" y="355694"/>
                  </a:lnTo>
                  <a:lnTo>
                    <a:pt x="0" y="350858"/>
                  </a:lnTo>
                  <a:lnTo>
                    <a:pt x="172266" y="0"/>
                  </a:lnTo>
                  <a:close/>
                </a:path>
              </a:pathLst>
            </a:custGeom>
            <a:solidFill>
              <a:srgbClr val="A0702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54800EC-C599-4D44-AE7D-85F8CAF9C017}"/>
                </a:ext>
              </a:extLst>
            </p:cNvPr>
            <p:cNvSpPr/>
            <p:nvPr/>
          </p:nvSpPr>
          <p:spPr>
            <a:xfrm>
              <a:off x="10719314" y="3989535"/>
              <a:ext cx="1087327" cy="1534274"/>
            </a:xfrm>
            <a:custGeom>
              <a:avLst/>
              <a:gdLst>
                <a:gd name="connsiteX0" fmla="*/ 1058174 w 1087327"/>
                <a:gd name="connsiteY0" fmla="*/ 185923 h 1534274"/>
                <a:gd name="connsiteX1" fmla="*/ 1079531 w 1087327"/>
                <a:gd name="connsiteY1" fmla="*/ 549999 h 1534274"/>
                <a:gd name="connsiteX2" fmla="*/ 1008690 w 1087327"/>
                <a:gd name="connsiteY2" fmla="*/ 938292 h 1534274"/>
                <a:gd name="connsiteX3" fmla="*/ 1007199 w 1087327"/>
                <a:gd name="connsiteY3" fmla="*/ 968474 h 1534274"/>
                <a:gd name="connsiteX4" fmla="*/ 1027387 w 1087327"/>
                <a:gd name="connsiteY4" fmla="*/ 1395694 h 1534274"/>
                <a:gd name="connsiteX5" fmla="*/ 1006554 w 1087327"/>
                <a:gd name="connsiteY5" fmla="*/ 1410563 h 1534274"/>
                <a:gd name="connsiteX6" fmla="*/ 990476 w 1087327"/>
                <a:gd name="connsiteY6" fmla="*/ 1415962 h 1534274"/>
                <a:gd name="connsiteX7" fmla="*/ 864510 w 1087327"/>
                <a:gd name="connsiteY7" fmla="*/ 1413988 h 1534274"/>
                <a:gd name="connsiteX8" fmla="*/ 723313 w 1087327"/>
                <a:gd name="connsiteY8" fmla="*/ 1412376 h 1534274"/>
                <a:gd name="connsiteX9" fmla="*/ 697604 w 1087327"/>
                <a:gd name="connsiteY9" fmla="*/ 1426359 h 1534274"/>
                <a:gd name="connsiteX10" fmla="*/ 671129 w 1087327"/>
                <a:gd name="connsiteY10" fmla="*/ 1460852 h 1534274"/>
                <a:gd name="connsiteX11" fmla="*/ 626965 w 1087327"/>
                <a:gd name="connsiteY11" fmla="*/ 1521377 h 1534274"/>
                <a:gd name="connsiteX12" fmla="*/ 600208 w 1087327"/>
                <a:gd name="connsiteY12" fmla="*/ 1532055 h 1534274"/>
                <a:gd name="connsiteX13" fmla="*/ 449138 w 1087327"/>
                <a:gd name="connsiteY13" fmla="*/ 1456541 h 1534274"/>
                <a:gd name="connsiteX14" fmla="*/ 430078 w 1087327"/>
                <a:gd name="connsiteY14" fmla="*/ 1433693 h 1534274"/>
                <a:gd name="connsiteX15" fmla="*/ 438218 w 1087327"/>
                <a:gd name="connsiteY15" fmla="*/ 1411973 h 1534274"/>
                <a:gd name="connsiteX16" fmla="*/ 355248 w 1087327"/>
                <a:gd name="connsiteY16" fmla="*/ 1411369 h 1534274"/>
                <a:gd name="connsiteX17" fmla="*/ 327283 w 1087327"/>
                <a:gd name="connsiteY17" fmla="*/ 1404317 h 1534274"/>
                <a:gd name="connsiteX18" fmla="*/ 335664 w 1087327"/>
                <a:gd name="connsiteY18" fmla="*/ 1380744 h 1534274"/>
                <a:gd name="connsiteX19" fmla="*/ 404127 w 1087327"/>
                <a:gd name="connsiteY19" fmla="*/ 1282784 h 1534274"/>
                <a:gd name="connsiteX20" fmla="*/ 445955 w 1087327"/>
                <a:gd name="connsiteY20" fmla="*/ 1245187 h 1534274"/>
                <a:gd name="connsiteX21" fmla="*/ 521107 w 1087327"/>
                <a:gd name="connsiteY21" fmla="*/ 1179666 h 1534274"/>
                <a:gd name="connsiteX22" fmla="*/ 520785 w 1087327"/>
                <a:gd name="connsiteY22" fmla="*/ 1136831 h 1534274"/>
                <a:gd name="connsiteX23" fmla="*/ 444746 w 1087327"/>
                <a:gd name="connsiteY23" fmla="*/ 990677 h 1534274"/>
                <a:gd name="connsiteX24" fmla="*/ 433463 w 1087327"/>
                <a:gd name="connsiteY24" fmla="*/ 962430 h 1534274"/>
                <a:gd name="connsiteX25" fmla="*/ 373543 w 1087327"/>
                <a:gd name="connsiteY25" fmla="*/ 891065 h 1534274"/>
                <a:gd name="connsiteX26" fmla="*/ 339694 w 1087327"/>
                <a:gd name="connsiteY26" fmla="*/ 858063 h 1534274"/>
                <a:gd name="connsiteX27" fmla="*/ 273689 w 1087327"/>
                <a:gd name="connsiteY27" fmla="*/ 774488 h 1534274"/>
                <a:gd name="connsiteX28" fmla="*/ 244555 w 1087327"/>
                <a:gd name="connsiteY28" fmla="*/ 758289 h 1534274"/>
                <a:gd name="connsiteX29" fmla="*/ 131564 w 1087327"/>
                <a:gd name="connsiteY29" fmla="*/ 758330 h 1534274"/>
                <a:gd name="connsiteX30" fmla="*/ 104083 w 1087327"/>
                <a:gd name="connsiteY30" fmla="*/ 764414 h 1534274"/>
                <a:gd name="connsiteX31" fmla="*/ 10757 w 1087327"/>
                <a:gd name="connsiteY31" fmla="*/ 735361 h 1534274"/>
                <a:gd name="connsiteX32" fmla="*/ 1609 w 1087327"/>
                <a:gd name="connsiteY32" fmla="*/ 718195 h 1534274"/>
                <a:gd name="connsiteX33" fmla="*/ 122055 w 1087327"/>
                <a:gd name="connsiteY33" fmla="*/ 284971 h 1534274"/>
                <a:gd name="connsiteX34" fmla="*/ 128421 w 1087327"/>
                <a:gd name="connsiteY34" fmla="*/ 257610 h 1534274"/>
                <a:gd name="connsiteX35" fmla="*/ 128583 w 1087327"/>
                <a:gd name="connsiteY35" fmla="*/ 241250 h 1534274"/>
                <a:gd name="connsiteX36" fmla="*/ 137286 w 1087327"/>
                <a:gd name="connsiteY36" fmla="*/ 184553 h 1534274"/>
                <a:gd name="connsiteX37" fmla="*/ 189913 w 1087327"/>
                <a:gd name="connsiteY37" fmla="*/ 117984 h 1534274"/>
                <a:gd name="connsiteX38" fmla="*/ 364033 w 1087327"/>
                <a:gd name="connsiteY38" fmla="*/ 21757 h 1534274"/>
                <a:gd name="connsiteX39" fmla="*/ 404772 w 1087327"/>
                <a:gd name="connsiteY39" fmla="*/ 31912 h 1534274"/>
                <a:gd name="connsiteX40" fmla="*/ 517400 w 1087327"/>
                <a:gd name="connsiteY40" fmla="*/ 202364 h 1534274"/>
                <a:gd name="connsiteX41" fmla="*/ 542061 w 1087327"/>
                <a:gd name="connsiteY41" fmla="*/ 202807 h 1534274"/>
                <a:gd name="connsiteX42" fmla="*/ 687208 w 1087327"/>
                <a:gd name="connsiteY42" fmla="*/ 12852 h 1534274"/>
                <a:gd name="connsiteX43" fmla="*/ 725449 w 1087327"/>
                <a:gd name="connsiteY43" fmla="*/ 2818 h 1534274"/>
                <a:gd name="connsiteX44" fmla="*/ 912140 w 1087327"/>
                <a:gd name="connsiteY44" fmla="*/ 72006 h 1534274"/>
                <a:gd name="connsiteX45" fmla="*/ 1010826 w 1087327"/>
                <a:gd name="connsiteY45" fmla="*/ 125600 h 1534274"/>
                <a:gd name="connsiteX46" fmla="*/ 1026098 w 1087327"/>
                <a:gd name="connsiteY46" fmla="*/ 136520 h 1534274"/>
                <a:gd name="connsiteX47" fmla="*/ 1058174 w 1087327"/>
                <a:gd name="connsiteY47" fmla="*/ 185923 h 153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87327" h="1534274">
                  <a:moveTo>
                    <a:pt x="1058174" y="185923"/>
                  </a:moveTo>
                  <a:cubicBezTo>
                    <a:pt x="1094964" y="305522"/>
                    <a:pt x="1090451" y="427861"/>
                    <a:pt x="1079531" y="549999"/>
                  </a:cubicBezTo>
                  <a:cubicBezTo>
                    <a:pt x="1067804" y="681445"/>
                    <a:pt x="1044433" y="811077"/>
                    <a:pt x="1008690" y="938292"/>
                  </a:cubicBezTo>
                  <a:cubicBezTo>
                    <a:pt x="1005829" y="948447"/>
                    <a:pt x="1007199" y="958400"/>
                    <a:pt x="1007199" y="968474"/>
                  </a:cubicBezTo>
                  <a:cubicBezTo>
                    <a:pt x="1006998" y="1111203"/>
                    <a:pt x="1012840" y="1253690"/>
                    <a:pt x="1027387" y="1395694"/>
                  </a:cubicBezTo>
                  <a:cubicBezTo>
                    <a:pt x="1029563" y="1417091"/>
                    <a:pt x="1013969" y="1406412"/>
                    <a:pt x="1006554" y="1410563"/>
                  </a:cubicBezTo>
                  <a:cubicBezTo>
                    <a:pt x="1002041" y="1414834"/>
                    <a:pt x="996319" y="1416003"/>
                    <a:pt x="990476" y="1415962"/>
                  </a:cubicBezTo>
                  <a:cubicBezTo>
                    <a:pt x="948488" y="1415640"/>
                    <a:pt x="906499" y="1418058"/>
                    <a:pt x="864510" y="1413988"/>
                  </a:cubicBezTo>
                  <a:cubicBezTo>
                    <a:pt x="817566" y="1409475"/>
                    <a:pt x="770379" y="1412457"/>
                    <a:pt x="723313" y="1412376"/>
                  </a:cubicBezTo>
                  <a:cubicBezTo>
                    <a:pt x="712272" y="1412336"/>
                    <a:pt x="704213" y="1417856"/>
                    <a:pt x="697604" y="1426359"/>
                  </a:cubicBezTo>
                  <a:cubicBezTo>
                    <a:pt x="688698" y="1437803"/>
                    <a:pt x="680438" y="1449730"/>
                    <a:pt x="671129" y="1460852"/>
                  </a:cubicBezTo>
                  <a:cubicBezTo>
                    <a:pt x="655414" y="1480275"/>
                    <a:pt x="641915" y="1501350"/>
                    <a:pt x="626965" y="1521377"/>
                  </a:cubicBezTo>
                  <a:cubicBezTo>
                    <a:pt x="620235" y="1530403"/>
                    <a:pt x="613022" y="1538261"/>
                    <a:pt x="600208" y="1532055"/>
                  </a:cubicBezTo>
                  <a:cubicBezTo>
                    <a:pt x="549596" y="1507354"/>
                    <a:pt x="499387" y="1481887"/>
                    <a:pt x="449138" y="1456541"/>
                  </a:cubicBezTo>
                  <a:cubicBezTo>
                    <a:pt x="439789" y="1451826"/>
                    <a:pt x="428144" y="1448199"/>
                    <a:pt x="430078" y="1433693"/>
                  </a:cubicBezTo>
                  <a:cubicBezTo>
                    <a:pt x="431166" y="1426601"/>
                    <a:pt x="438701" y="1422168"/>
                    <a:pt x="438218" y="1411973"/>
                  </a:cubicBezTo>
                  <a:cubicBezTo>
                    <a:pt x="410615" y="1410925"/>
                    <a:pt x="382932" y="1411933"/>
                    <a:pt x="355248" y="1411369"/>
                  </a:cubicBezTo>
                  <a:cubicBezTo>
                    <a:pt x="345537" y="1411167"/>
                    <a:pt x="334858" y="1413464"/>
                    <a:pt x="327283" y="1404317"/>
                  </a:cubicBezTo>
                  <a:cubicBezTo>
                    <a:pt x="324341" y="1394444"/>
                    <a:pt x="331070" y="1387795"/>
                    <a:pt x="335664" y="1380744"/>
                  </a:cubicBezTo>
                  <a:cubicBezTo>
                    <a:pt x="357384" y="1347338"/>
                    <a:pt x="381884" y="1315827"/>
                    <a:pt x="404127" y="1282784"/>
                  </a:cubicBezTo>
                  <a:cubicBezTo>
                    <a:pt x="414846" y="1266867"/>
                    <a:pt x="431005" y="1256632"/>
                    <a:pt x="445955" y="1245187"/>
                  </a:cubicBezTo>
                  <a:cubicBezTo>
                    <a:pt x="472389" y="1224959"/>
                    <a:pt x="499992" y="1205979"/>
                    <a:pt x="521107" y="1179666"/>
                  </a:cubicBezTo>
                  <a:cubicBezTo>
                    <a:pt x="536702" y="1160243"/>
                    <a:pt x="535936" y="1157100"/>
                    <a:pt x="520785" y="1136831"/>
                  </a:cubicBezTo>
                  <a:cubicBezTo>
                    <a:pt x="487500" y="1092304"/>
                    <a:pt x="467110" y="1040926"/>
                    <a:pt x="444746" y="990677"/>
                  </a:cubicBezTo>
                  <a:cubicBezTo>
                    <a:pt x="440636" y="981409"/>
                    <a:pt x="436606" y="972060"/>
                    <a:pt x="433463" y="962430"/>
                  </a:cubicBezTo>
                  <a:cubicBezTo>
                    <a:pt x="423107" y="930475"/>
                    <a:pt x="408399" y="903396"/>
                    <a:pt x="373543" y="891065"/>
                  </a:cubicBezTo>
                  <a:cubicBezTo>
                    <a:pt x="358754" y="885827"/>
                    <a:pt x="349284" y="870917"/>
                    <a:pt x="339694" y="858063"/>
                  </a:cubicBezTo>
                  <a:cubicBezTo>
                    <a:pt x="318458" y="829614"/>
                    <a:pt x="295489" y="802535"/>
                    <a:pt x="273689" y="774488"/>
                  </a:cubicBezTo>
                  <a:cubicBezTo>
                    <a:pt x="266194" y="764858"/>
                    <a:pt x="257450" y="758289"/>
                    <a:pt x="244555" y="758289"/>
                  </a:cubicBezTo>
                  <a:cubicBezTo>
                    <a:pt x="206878" y="758249"/>
                    <a:pt x="169241" y="758209"/>
                    <a:pt x="131564" y="758330"/>
                  </a:cubicBezTo>
                  <a:cubicBezTo>
                    <a:pt x="121893" y="758370"/>
                    <a:pt x="113391" y="763044"/>
                    <a:pt x="104083" y="764414"/>
                  </a:cubicBezTo>
                  <a:cubicBezTo>
                    <a:pt x="74505" y="749787"/>
                    <a:pt x="44202" y="737859"/>
                    <a:pt x="10757" y="735361"/>
                  </a:cubicBezTo>
                  <a:cubicBezTo>
                    <a:pt x="763" y="734636"/>
                    <a:pt x="-2219" y="727584"/>
                    <a:pt x="1609" y="718195"/>
                  </a:cubicBezTo>
                  <a:cubicBezTo>
                    <a:pt x="38883" y="573008"/>
                    <a:pt x="79945" y="428828"/>
                    <a:pt x="122055" y="284971"/>
                  </a:cubicBezTo>
                  <a:cubicBezTo>
                    <a:pt x="124674" y="275985"/>
                    <a:pt x="126326" y="266717"/>
                    <a:pt x="128421" y="257610"/>
                  </a:cubicBezTo>
                  <a:cubicBezTo>
                    <a:pt x="131645" y="252211"/>
                    <a:pt x="127454" y="246690"/>
                    <a:pt x="128583" y="241250"/>
                  </a:cubicBezTo>
                  <a:cubicBezTo>
                    <a:pt x="131202" y="222311"/>
                    <a:pt x="132572" y="203170"/>
                    <a:pt x="137286" y="184553"/>
                  </a:cubicBezTo>
                  <a:cubicBezTo>
                    <a:pt x="143653" y="153525"/>
                    <a:pt x="161384" y="133176"/>
                    <a:pt x="189913" y="117984"/>
                  </a:cubicBezTo>
                  <a:cubicBezTo>
                    <a:pt x="248423" y="86795"/>
                    <a:pt x="305724" y="53349"/>
                    <a:pt x="364033" y="21757"/>
                  </a:cubicBezTo>
                  <a:cubicBezTo>
                    <a:pt x="386397" y="9628"/>
                    <a:pt x="388734" y="10958"/>
                    <a:pt x="404772" y="31912"/>
                  </a:cubicBezTo>
                  <a:cubicBezTo>
                    <a:pt x="441401" y="89334"/>
                    <a:pt x="480650" y="145023"/>
                    <a:pt x="517400" y="202364"/>
                  </a:cubicBezTo>
                  <a:cubicBezTo>
                    <a:pt x="526708" y="216831"/>
                    <a:pt x="532430" y="215662"/>
                    <a:pt x="542061" y="202807"/>
                  </a:cubicBezTo>
                  <a:cubicBezTo>
                    <a:pt x="589772" y="139019"/>
                    <a:pt x="638207" y="75714"/>
                    <a:pt x="687208" y="12852"/>
                  </a:cubicBezTo>
                  <a:cubicBezTo>
                    <a:pt x="696838" y="-2421"/>
                    <a:pt x="710579" y="-1655"/>
                    <a:pt x="725449" y="2818"/>
                  </a:cubicBezTo>
                  <a:cubicBezTo>
                    <a:pt x="789076" y="22079"/>
                    <a:pt x="851011" y="45935"/>
                    <a:pt x="912140" y="72006"/>
                  </a:cubicBezTo>
                  <a:cubicBezTo>
                    <a:pt x="946755" y="86755"/>
                    <a:pt x="980241" y="103478"/>
                    <a:pt x="1010826" y="125600"/>
                  </a:cubicBezTo>
                  <a:cubicBezTo>
                    <a:pt x="1015782" y="129388"/>
                    <a:pt x="1020900" y="133055"/>
                    <a:pt x="1026098" y="136520"/>
                  </a:cubicBezTo>
                  <a:cubicBezTo>
                    <a:pt x="1040484" y="150543"/>
                    <a:pt x="1058415" y="162350"/>
                    <a:pt x="1058174" y="185923"/>
                  </a:cubicBezTo>
                  <a:close/>
                </a:path>
              </a:pathLst>
            </a:custGeom>
            <a:solidFill>
              <a:schemeClr val="accent1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AC5FA0-C528-43E4-BAF8-91CA5EC4B959}"/>
                </a:ext>
              </a:extLst>
            </p:cNvPr>
            <p:cNvSpPr/>
            <p:nvPr/>
          </p:nvSpPr>
          <p:spPr>
            <a:xfrm>
              <a:off x="10833055" y="3060141"/>
              <a:ext cx="942606" cy="768064"/>
            </a:xfrm>
            <a:custGeom>
              <a:avLst/>
              <a:gdLst>
                <a:gd name="connsiteX0" fmla="*/ 27454 w 942606"/>
                <a:gd name="connsiteY0" fmla="*/ 450512 h 768064"/>
                <a:gd name="connsiteX1" fmla="*/ 1343 w 942606"/>
                <a:gd name="connsiteY1" fmla="*/ 265714 h 768064"/>
                <a:gd name="connsiteX2" fmla="*/ 7750 w 942606"/>
                <a:gd name="connsiteY2" fmla="*/ 246573 h 768064"/>
                <a:gd name="connsiteX3" fmla="*/ 137423 w 942606"/>
                <a:gd name="connsiteY3" fmla="*/ 20955 h 768064"/>
                <a:gd name="connsiteX4" fmla="*/ 172803 w 942606"/>
                <a:gd name="connsiteY4" fmla="*/ 14790 h 768064"/>
                <a:gd name="connsiteX5" fmla="*/ 421712 w 942606"/>
                <a:gd name="connsiteY5" fmla="*/ 149862 h 768064"/>
                <a:gd name="connsiteX6" fmla="*/ 686739 w 942606"/>
                <a:gd name="connsiteY6" fmla="*/ 196243 h 768064"/>
                <a:gd name="connsiteX7" fmla="*/ 822779 w 942606"/>
                <a:gd name="connsiteY7" fmla="*/ 233275 h 768064"/>
                <a:gd name="connsiteX8" fmla="*/ 861221 w 942606"/>
                <a:gd name="connsiteY8" fmla="*/ 236499 h 768064"/>
                <a:gd name="connsiteX9" fmla="*/ 914493 w 942606"/>
                <a:gd name="connsiteY9" fmla="*/ 240771 h 768064"/>
                <a:gd name="connsiteX10" fmla="*/ 919812 w 942606"/>
                <a:gd name="connsiteY10" fmla="*/ 260999 h 768064"/>
                <a:gd name="connsiteX11" fmla="*/ 933069 w 942606"/>
                <a:gd name="connsiteY11" fmla="*/ 355937 h 768064"/>
                <a:gd name="connsiteX12" fmla="*/ 900309 w 942606"/>
                <a:gd name="connsiteY12" fmla="*/ 403244 h 768064"/>
                <a:gd name="connsiteX13" fmla="*/ 823867 w 942606"/>
                <a:gd name="connsiteY13" fmla="*/ 493185 h 768064"/>
                <a:gd name="connsiteX14" fmla="*/ 597927 w 942606"/>
                <a:gd name="connsiteY14" fmla="*/ 699622 h 768064"/>
                <a:gd name="connsiteX15" fmla="*/ 574877 w 942606"/>
                <a:gd name="connsiteY15" fmla="*/ 711792 h 768064"/>
                <a:gd name="connsiteX16" fmla="*/ 426225 w 942606"/>
                <a:gd name="connsiteY16" fmla="*/ 765305 h 768064"/>
                <a:gd name="connsiteX17" fmla="*/ 379280 w 942606"/>
                <a:gd name="connsiteY17" fmla="*/ 764016 h 768064"/>
                <a:gd name="connsiteX18" fmla="*/ 298970 w 942606"/>
                <a:gd name="connsiteY18" fmla="*/ 737743 h 768064"/>
                <a:gd name="connsiteX19" fmla="*/ 61787 w 942606"/>
                <a:gd name="connsiteY19" fmla="*/ 541299 h 768064"/>
                <a:gd name="connsiteX20" fmla="*/ 27454 w 942606"/>
                <a:gd name="connsiteY20" fmla="*/ 450512 h 76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2606" h="768064">
                  <a:moveTo>
                    <a:pt x="27454" y="450512"/>
                  </a:moveTo>
                  <a:cubicBezTo>
                    <a:pt x="13351" y="389665"/>
                    <a:pt x="3680" y="328213"/>
                    <a:pt x="1343" y="265714"/>
                  </a:cubicBezTo>
                  <a:cubicBezTo>
                    <a:pt x="-2768" y="257252"/>
                    <a:pt x="3478" y="252013"/>
                    <a:pt x="7750" y="246573"/>
                  </a:cubicBezTo>
                  <a:cubicBezTo>
                    <a:pt x="61666" y="177506"/>
                    <a:pt x="100874" y="99976"/>
                    <a:pt x="137423" y="20955"/>
                  </a:cubicBezTo>
                  <a:cubicBezTo>
                    <a:pt x="149592" y="-5318"/>
                    <a:pt x="152977" y="-6325"/>
                    <a:pt x="172803" y="14790"/>
                  </a:cubicBezTo>
                  <a:cubicBezTo>
                    <a:pt x="240903" y="87283"/>
                    <a:pt x="328708" y="123670"/>
                    <a:pt x="421712" y="149862"/>
                  </a:cubicBezTo>
                  <a:cubicBezTo>
                    <a:pt x="508429" y="174282"/>
                    <a:pt x="597403" y="186129"/>
                    <a:pt x="686739" y="196243"/>
                  </a:cubicBezTo>
                  <a:cubicBezTo>
                    <a:pt x="733684" y="201562"/>
                    <a:pt x="777164" y="221831"/>
                    <a:pt x="822779" y="233275"/>
                  </a:cubicBezTo>
                  <a:cubicBezTo>
                    <a:pt x="835593" y="236499"/>
                    <a:pt x="848085" y="239642"/>
                    <a:pt x="861221" y="236499"/>
                  </a:cubicBezTo>
                  <a:cubicBezTo>
                    <a:pt x="879475" y="232187"/>
                    <a:pt x="896158" y="246493"/>
                    <a:pt x="914493" y="240771"/>
                  </a:cubicBezTo>
                  <a:cubicBezTo>
                    <a:pt x="917112" y="247298"/>
                    <a:pt x="913526" y="255237"/>
                    <a:pt x="919812" y="260999"/>
                  </a:cubicBezTo>
                  <a:cubicBezTo>
                    <a:pt x="950356" y="288924"/>
                    <a:pt x="945239" y="321967"/>
                    <a:pt x="933069" y="355937"/>
                  </a:cubicBezTo>
                  <a:cubicBezTo>
                    <a:pt x="933875" y="379752"/>
                    <a:pt x="916387" y="394621"/>
                    <a:pt x="900309" y="403244"/>
                  </a:cubicBezTo>
                  <a:cubicBezTo>
                    <a:pt x="862068" y="423755"/>
                    <a:pt x="843773" y="457443"/>
                    <a:pt x="823867" y="493185"/>
                  </a:cubicBezTo>
                  <a:cubicBezTo>
                    <a:pt x="771804" y="586632"/>
                    <a:pt x="691897" y="651227"/>
                    <a:pt x="597927" y="699622"/>
                  </a:cubicBezTo>
                  <a:cubicBezTo>
                    <a:pt x="590190" y="703612"/>
                    <a:pt x="582493" y="707601"/>
                    <a:pt x="574877" y="711792"/>
                  </a:cubicBezTo>
                  <a:cubicBezTo>
                    <a:pt x="527287" y="735123"/>
                    <a:pt x="477683" y="752692"/>
                    <a:pt x="426225" y="765305"/>
                  </a:cubicBezTo>
                  <a:cubicBezTo>
                    <a:pt x="410308" y="769214"/>
                    <a:pt x="394834" y="769133"/>
                    <a:pt x="379280" y="764016"/>
                  </a:cubicBezTo>
                  <a:cubicBezTo>
                    <a:pt x="352523" y="755231"/>
                    <a:pt x="324920" y="748985"/>
                    <a:pt x="298970" y="737743"/>
                  </a:cubicBezTo>
                  <a:cubicBezTo>
                    <a:pt x="197947" y="698776"/>
                    <a:pt x="114051" y="638936"/>
                    <a:pt x="61787" y="541299"/>
                  </a:cubicBezTo>
                  <a:cubicBezTo>
                    <a:pt x="46515" y="512648"/>
                    <a:pt x="31363" y="483635"/>
                    <a:pt x="27454" y="450512"/>
                  </a:cubicBezTo>
                  <a:close/>
                </a:path>
              </a:pathLst>
            </a:custGeom>
            <a:solidFill>
              <a:srgbClr val="FDCCA2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0A0DEB-1B53-4E88-9B9E-8281D8887AC1}"/>
                </a:ext>
              </a:extLst>
            </p:cNvPr>
            <p:cNvSpPr/>
            <p:nvPr/>
          </p:nvSpPr>
          <p:spPr>
            <a:xfrm>
              <a:off x="10415371" y="4741612"/>
              <a:ext cx="844701" cy="780324"/>
            </a:xfrm>
            <a:custGeom>
              <a:avLst/>
              <a:gdLst>
                <a:gd name="connsiteX0" fmla="*/ 549787 w 844701"/>
                <a:gd name="connsiteY0" fmla="*/ 713691 h 780324"/>
                <a:gd name="connsiteX1" fmla="*/ 462505 w 844701"/>
                <a:gd name="connsiteY1" fmla="*/ 778850 h 780324"/>
                <a:gd name="connsiteX2" fmla="*/ 350684 w 844701"/>
                <a:gd name="connsiteY2" fmla="*/ 777440 h 780324"/>
                <a:gd name="connsiteX3" fmla="*/ 198848 w 844701"/>
                <a:gd name="connsiteY3" fmla="*/ 778367 h 780324"/>
                <a:gd name="connsiteX4" fmla="*/ 156215 w 844701"/>
                <a:gd name="connsiteY4" fmla="*/ 744196 h 780324"/>
                <a:gd name="connsiteX5" fmla="*/ 126597 w 844701"/>
                <a:gd name="connsiteY5" fmla="*/ 718970 h 780324"/>
                <a:gd name="connsiteX6" fmla="*/ 101976 w 844701"/>
                <a:gd name="connsiteY6" fmla="*/ 665618 h 780324"/>
                <a:gd name="connsiteX7" fmla="*/ 79974 w 844701"/>
                <a:gd name="connsiteY7" fmla="*/ 590668 h 780324"/>
                <a:gd name="connsiteX8" fmla="*/ 26502 w 844701"/>
                <a:gd name="connsiteY8" fmla="*/ 506126 h 780324"/>
                <a:gd name="connsiteX9" fmla="*/ 1760 w 844701"/>
                <a:gd name="connsiteY9" fmla="*/ 457247 h 780324"/>
                <a:gd name="connsiteX10" fmla="*/ 1357 w 844701"/>
                <a:gd name="connsiteY10" fmla="*/ 449671 h 780324"/>
                <a:gd name="connsiteX11" fmla="*/ 56925 w 844701"/>
                <a:gd name="connsiteY11" fmla="*/ 306580 h 780324"/>
                <a:gd name="connsiteX12" fmla="*/ 77396 w 844701"/>
                <a:gd name="connsiteY12" fmla="*/ 275028 h 780324"/>
                <a:gd name="connsiteX13" fmla="*/ 133044 w 844701"/>
                <a:gd name="connsiteY13" fmla="*/ 212932 h 780324"/>
                <a:gd name="connsiteX14" fmla="*/ 155489 w 844701"/>
                <a:gd name="connsiteY14" fmla="*/ 234409 h 780324"/>
                <a:gd name="connsiteX15" fmla="*/ 247244 w 844701"/>
                <a:gd name="connsiteY15" fmla="*/ 314357 h 780324"/>
                <a:gd name="connsiteX16" fmla="*/ 241884 w 844701"/>
                <a:gd name="connsiteY16" fmla="*/ 263302 h 780324"/>
                <a:gd name="connsiteX17" fmla="*/ 240514 w 844701"/>
                <a:gd name="connsiteY17" fmla="*/ 226552 h 780324"/>
                <a:gd name="connsiteX18" fmla="*/ 247365 w 844701"/>
                <a:gd name="connsiteY18" fmla="*/ 214221 h 780324"/>
                <a:gd name="connsiteX19" fmla="*/ 259655 w 844701"/>
                <a:gd name="connsiteY19" fmla="*/ 221515 h 780324"/>
                <a:gd name="connsiteX20" fmla="*/ 297614 w 844701"/>
                <a:gd name="connsiteY20" fmla="*/ 268742 h 780324"/>
                <a:gd name="connsiteX21" fmla="*/ 336097 w 844701"/>
                <a:gd name="connsiteY21" fmla="*/ 286109 h 780324"/>
                <a:gd name="connsiteX22" fmla="*/ 339038 w 844701"/>
                <a:gd name="connsiteY22" fmla="*/ 248433 h 780324"/>
                <a:gd name="connsiteX23" fmla="*/ 332671 w 844701"/>
                <a:gd name="connsiteY23" fmla="*/ 207693 h 780324"/>
                <a:gd name="connsiteX24" fmla="*/ 338232 w 844701"/>
                <a:gd name="connsiteY24" fmla="*/ 192622 h 780324"/>
                <a:gd name="connsiteX25" fmla="*/ 350361 w 844701"/>
                <a:gd name="connsiteY25" fmla="*/ 199876 h 780324"/>
                <a:gd name="connsiteX26" fmla="*/ 371557 w 844701"/>
                <a:gd name="connsiteY26" fmla="*/ 224497 h 780324"/>
                <a:gd name="connsiteX27" fmla="*/ 391222 w 844701"/>
                <a:gd name="connsiteY27" fmla="*/ 217646 h 780324"/>
                <a:gd name="connsiteX28" fmla="*/ 417736 w 844701"/>
                <a:gd name="connsiteY28" fmla="*/ 105905 h 780324"/>
                <a:gd name="connsiteX29" fmla="*/ 411531 w 844701"/>
                <a:gd name="connsiteY29" fmla="*/ 21565 h 780324"/>
                <a:gd name="connsiteX30" fmla="*/ 410241 w 844701"/>
                <a:gd name="connsiteY30" fmla="*/ 9114 h 780324"/>
                <a:gd name="connsiteX31" fmla="*/ 435709 w 844701"/>
                <a:gd name="connsiteY31" fmla="*/ 249 h 780324"/>
                <a:gd name="connsiteX32" fmla="*/ 553051 w 844701"/>
                <a:gd name="connsiteY32" fmla="*/ 7 h 780324"/>
                <a:gd name="connsiteX33" fmla="*/ 576423 w 844701"/>
                <a:gd name="connsiteY33" fmla="*/ 11854 h 780324"/>
                <a:gd name="connsiteX34" fmla="*/ 646296 w 844701"/>
                <a:gd name="connsiteY34" fmla="*/ 100385 h 780324"/>
                <a:gd name="connsiteX35" fmla="*/ 705894 w 844701"/>
                <a:gd name="connsiteY35" fmla="*/ 148337 h 780324"/>
                <a:gd name="connsiteX36" fmla="*/ 728984 w 844701"/>
                <a:gd name="connsiteY36" fmla="*/ 174207 h 780324"/>
                <a:gd name="connsiteX37" fmla="*/ 808004 w 844701"/>
                <a:gd name="connsiteY37" fmla="*/ 349374 h 780324"/>
                <a:gd name="connsiteX38" fmla="*/ 834761 w 844701"/>
                <a:gd name="connsiteY38" fmla="*/ 385883 h 780324"/>
                <a:gd name="connsiteX39" fmla="*/ 838186 w 844701"/>
                <a:gd name="connsiteY39" fmla="*/ 419409 h 780324"/>
                <a:gd name="connsiteX40" fmla="*/ 778024 w 844701"/>
                <a:gd name="connsiteY40" fmla="*/ 478241 h 780324"/>
                <a:gd name="connsiteX41" fmla="*/ 663543 w 844701"/>
                <a:gd name="connsiteY41" fmla="*/ 603038 h 780324"/>
                <a:gd name="connsiteX42" fmla="*/ 631669 w 844701"/>
                <a:gd name="connsiteY42" fmla="*/ 649459 h 780324"/>
                <a:gd name="connsiteX43" fmla="*/ 549787 w 844701"/>
                <a:gd name="connsiteY43" fmla="*/ 713691 h 78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44701" h="780324">
                  <a:moveTo>
                    <a:pt x="549787" y="713691"/>
                  </a:moveTo>
                  <a:cubicBezTo>
                    <a:pt x="520693" y="735411"/>
                    <a:pt x="491599" y="757131"/>
                    <a:pt x="462505" y="778850"/>
                  </a:cubicBezTo>
                  <a:cubicBezTo>
                    <a:pt x="425312" y="772081"/>
                    <a:pt x="387877" y="774216"/>
                    <a:pt x="350684" y="777440"/>
                  </a:cubicBezTo>
                  <a:cubicBezTo>
                    <a:pt x="300032" y="781832"/>
                    <a:pt x="249299" y="780422"/>
                    <a:pt x="198848" y="778367"/>
                  </a:cubicBezTo>
                  <a:cubicBezTo>
                    <a:pt x="181360" y="777641"/>
                    <a:pt x="171608" y="754753"/>
                    <a:pt x="156215" y="744196"/>
                  </a:cubicBezTo>
                  <a:cubicBezTo>
                    <a:pt x="145657" y="736983"/>
                    <a:pt x="137396" y="726506"/>
                    <a:pt x="126597" y="718970"/>
                  </a:cubicBezTo>
                  <a:cubicBezTo>
                    <a:pt x="108424" y="706237"/>
                    <a:pt x="96496" y="689353"/>
                    <a:pt x="101976" y="665618"/>
                  </a:cubicBezTo>
                  <a:cubicBezTo>
                    <a:pt x="108746" y="636283"/>
                    <a:pt x="93514" y="613556"/>
                    <a:pt x="79974" y="590668"/>
                  </a:cubicBezTo>
                  <a:cubicBezTo>
                    <a:pt x="63010" y="561977"/>
                    <a:pt x="44836" y="533931"/>
                    <a:pt x="26502" y="506126"/>
                  </a:cubicBezTo>
                  <a:cubicBezTo>
                    <a:pt x="16347" y="490693"/>
                    <a:pt x="16025" y="470464"/>
                    <a:pt x="1760" y="457247"/>
                  </a:cubicBezTo>
                  <a:cubicBezTo>
                    <a:pt x="-577" y="455071"/>
                    <a:pt x="-457" y="452694"/>
                    <a:pt x="1357" y="449671"/>
                  </a:cubicBezTo>
                  <a:cubicBezTo>
                    <a:pt x="28275" y="405225"/>
                    <a:pt x="44715" y="356749"/>
                    <a:pt x="56925" y="306580"/>
                  </a:cubicBezTo>
                  <a:cubicBezTo>
                    <a:pt x="59988" y="293967"/>
                    <a:pt x="68651" y="284457"/>
                    <a:pt x="77396" y="275028"/>
                  </a:cubicBezTo>
                  <a:cubicBezTo>
                    <a:pt x="96254" y="254638"/>
                    <a:pt x="114549" y="233644"/>
                    <a:pt x="133044" y="212932"/>
                  </a:cubicBezTo>
                  <a:cubicBezTo>
                    <a:pt x="146221" y="214100"/>
                    <a:pt x="149566" y="225907"/>
                    <a:pt x="155489" y="234409"/>
                  </a:cubicBezTo>
                  <a:cubicBezTo>
                    <a:pt x="179989" y="269669"/>
                    <a:pt x="211944" y="298158"/>
                    <a:pt x="247244" y="314357"/>
                  </a:cubicBezTo>
                  <a:cubicBezTo>
                    <a:pt x="247365" y="296587"/>
                    <a:pt x="244060" y="279944"/>
                    <a:pt x="241884" y="263302"/>
                  </a:cubicBezTo>
                  <a:cubicBezTo>
                    <a:pt x="240272" y="251052"/>
                    <a:pt x="239184" y="238842"/>
                    <a:pt x="240514" y="226552"/>
                  </a:cubicBezTo>
                  <a:cubicBezTo>
                    <a:pt x="241038" y="221636"/>
                    <a:pt x="241401" y="215672"/>
                    <a:pt x="247365" y="214221"/>
                  </a:cubicBezTo>
                  <a:cubicBezTo>
                    <a:pt x="253127" y="212811"/>
                    <a:pt x="256754" y="217525"/>
                    <a:pt x="259655" y="221515"/>
                  </a:cubicBezTo>
                  <a:cubicBezTo>
                    <a:pt x="271542" y="237875"/>
                    <a:pt x="282059" y="255363"/>
                    <a:pt x="297614" y="268742"/>
                  </a:cubicBezTo>
                  <a:cubicBezTo>
                    <a:pt x="308856" y="278413"/>
                    <a:pt x="319978" y="294612"/>
                    <a:pt x="336097" y="286109"/>
                  </a:cubicBezTo>
                  <a:cubicBezTo>
                    <a:pt x="351530" y="277929"/>
                    <a:pt x="340731" y="261206"/>
                    <a:pt x="339038" y="248433"/>
                  </a:cubicBezTo>
                  <a:cubicBezTo>
                    <a:pt x="337225" y="234853"/>
                    <a:pt x="334525" y="221313"/>
                    <a:pt x="332671" y="207693"/>
                  </a:cubicBezTo>
                  <a:cubicBezTo>
                    <a:pt x="331906" y="201971"/>
                    <a:pt x="331865" y="195000"/>
                    <a:pt x="338232" y="192622"/>
                  </a:cubicBezTo>
                  <a:cubicBezTo>
                    <a:pt x="343592" y="190648"/>
                    <a:pt x="347057" y="196249"/>
                    <a:pt x="350361" y="199876"/>
                  </a:cubicBezTo>
                  <a:cubicBezTo>
                    <a:pt x="357655" y="207895"/>
                    <a:pt x="362974" y="217606"/>
                    <a:pt x="371557" y="224497"/>
                  </a:cubicBezTo>
                  <a:cubicBezTo>
                    <a:pt x="381631" y="232556"/>
                    <a:pt x="390134" y="231186"/>
                    <a:pt x="391222" y="217646"/>
                  </a:cubicBezTo>
                  <a:cubicBezTo>
                    <a:pt x="394405" y="178962"/>
                    <a:pt x="408912" y="143139"/>
                    <a:pt x="417736" y="105905"/>
                  </a:cubicBezTo>
                  <a:cubicBezTo>
                    <a:pt x="424547" y="77214"/>
                    <a:pt x="427045" y="48725"/>
                    <a:pt x="411531" y="21565"/>
                  </a:cubicBezTo>
                  <a:cubicBezTo>
                    <a:pt x="409395" y="17818"/>
                    <a:pt x="408146" y="13506"/>
                    <a:pt x="410241" y="9114"/>
                  </a:cubicBezTo>
                  <a:cubicBezTo>
                    <a:pt x="417172" y="1619"/>
                    <a:pt x="425876" y="168"/>
                    <a:pt x="435709" y="249"/>
                  </a:cubicBezTo>
                  <a:cubicBezTo>
                    <a:pt x="474836" y="531"/>
                    <a:pt x="513964" y="773"/>
                    <a:pt x="553051" y="7"/>
                  </a:cubicBezTo>
                  <a:cubicBezTo>
                    <a:pt x="563850" y="-194"/>
                    <a:pt x="570217" y="3956"/>
                    <a:pt x="576423" y="11854"/>
                  </a:cubicBezTo>
                  <a:cubicBezTo>
                    <a:pt x="599593" y="41472"/>
                    <a:pt x="624375" y="69881"/>
                    <a:pt x="646296" y="100385"/>
                  </a:cubicBezTo>
                  <a:cubicBezTo>
                    <a:pt x="662052" y="122346"/>
                    <a:pt x="681394" y="138505"/>
                    <a:pt x="705894" y="148337"/>
                  </a:cubicBezTo>
                  <a:cubicBezTo>
                    <a:pt x="718507" y="153414"/>
                    <a:pt x="724350" y="162199"/>
                    <a:pt x="728984" y="174207"/>
                  </a:cubicBezTo>
                  <a:cubicBezTo>
                    <a:pt x="752154" y="234007"/>
                    <a:pt x="776775" y="293202"/>
                    <a:pt x="808004" y="349374"/>
                  </a:cubicBezTo>
                  <a:cubicBezTo>
                    <a:pt x="815379" y="362632"/>
                    <a:pt x="822672" y="376494"/>
                    <a:pt x="834761" y="385883"/>
                  </a:cubicBezTo>
                  <a:cubicBezTo>
                    <a:pt x="848502" y="396601"/>
                    <a:pt x="846366" y="406877"/>
                    <a:pt x="838186" y="419409"/>
                  </a:cubicBezTo>
                  <a:cubicBezTo>
                    <a:pt x="822390" y="443506"/>
                    <a:pt x="801678" y="463533"/>
                    <a:pt x="778024" y="478241"/>
                  </a:cubicBezTo>
                  <a:cubicBezTo>
                    <a:pt x="727815" y="509430"/>
                    <a:pt x="695538" y="555811"/>
                    <a:pt x="663543" y="603038"/>
                  </a:cubicBezTo>
                  <a:cubicBezTo>
                    <a:pt x="653025" y="618593"/>
                    <a:pt x="642307" y="633986"/>
                    <a:pt x="631669" y="649459"/>
                  </a:cubicBezTo>
                  <a:cubicBezTo>
                    <a:pt x="609425" y="677425"/>
                    <a:pt x="581016" y="697372"/>
                    <a:pt x="549787" y="713691"/>
                  </a:cubicBezTo>
                  <a:close/>
                </a:path>
              </a:pathLst>
            </a:custGeom>
            <a:solidFill>
              <a:srgbClr val="E0E0DE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D3C23B9-7370-401A-B542-051A55124F11}"/>
                </a:ext>
              </a:extLst>
            </p:cNvPr>
            <p:cNvSpPr/>
            <p:nvPr/>
          </p:nvSpPr>
          <p:spPr>
            <a:xfrm>
              <a:off x="10504419" y="4707730"/>
              <a:ext cx="340027" cy="358998"/>
            </a:xfrm>
            <a:custGeom>
              <a:avLst/>
              <a:gdLst>
                <a:gd name="connsiteX0" fmla="*/ 321073 w 340027"/>
                <a:gd name="connsiteY0" fmla="*/ 42956 h 358998"/>
                <a:gd name="connsiteX1" fmla="*/ 329575 w 340027"/>
                <a:gd name="connsiteY1" fmla="*/ 159089 h 358998"/>
                <a:gd name="connsiteX2" fmla="*/ 308299 w 340027"/>
                <a:gd name="connsiteY2" fmla="*/ 256163 h 358998"/>
                <a:gd name="connsiteX3" fmla="*/ 283154 w 340027"/>
                <a:gd name="connsiteY3" fmla="*/ 266277 h 358998"/>
                <a:gd name="connsiteX4" fmla="*/ 246404 w 340027"/>
                <a:gd name="connsiteY4" fmla="*/ 226021 h 358998"/>
                <a:gd name="connsiteX5" fmla="*/ 258694 w 340027"/>
                <a:gd name="connsiteY5" fmla="*/ 296902 h 358998"/>
                <a:gd name="connsiteX6" fmla="*/ 251441 w 340027"/>
                <a:gd name="connsiteY6" fmla="*/ 328454 h 358998"/>
                <a:gd name="connsiteX7" fmla="*/ 221501 w 340027"/>
                <a:gd name="connsiteY7" fmla="*/ 321523 h 358998"/>
                <a:gd name="connsiteX8" fmla="*/ 173186 w 340027"/>
                <a:gd name="connsiteY8" fmla="*/ 269218 h 358998"/>
                <a:gd name="connsiteX9" fmla="*/ 158075 w 340027"/>
                <a:gd name="connsiteY9" fmla="*/ 245806 h 358998"/>
                <a:gd name="connsiteX10" fmla="*/ 165731 w 340027"/>
                <a:gd name="connsiteY10" fmla="*/ 358998 h 358998"/>
                <a:gd name="connsiteX11" fmla="*/ 69262 w 340027"/>
                <a:gd name="connsiteY11" fmla="*/ 282033 h 358998"/>
                <a:gd name="connsiteX12" fmla="*/ 43996 w 340027"/>
                <a:gd name="connsiteY12" fmla="*/ 246854 h 358998"/>
                <a:gd name="connsiteX13" fmla="*/ 1444 w 340027"/>
                <a:gd name="connsiteY13" fmla="*/ 133622 h 358998"/>
                <a:gd name="connsiteX14" fmla="*/ 16192 w 340027"/>
                <a:gd name="connsiteY14" fmla="*/ 106704 h 358998"/>
                <a:gd name="connsiteX15" fmla="*/ 84051 w 340027"/>
                <a:gd name="connsiteY15" fmla="*/ 73823 h 358998"/>
                <a:gd name="connsiteX16" fmla="*/ 115240 w 340027"/>
                <a:gd name="connsiteY16" fmla="*/ 33164 h 358998"/>
                <a:gd name="connsiteX17" fmla="*/ 158034 w 340027"/>
                <a:gd name="connsiteY17" fmla="*/ 4030 h 358998"/>
                <a:gd name="connsiteX18" fmla="*/ 198774 w 340027"/>
                <a:gd name="connsiteY18" fmla="*/ 7656 h 358998"/>
                <a:gd name="connsiteX19" fmla="*/ 216585 w 340027"/>
                <a:gd name="connsiteY19" fmla="*/ 0 h 358998"/>
                <a:gd name="connsiteX20" fmla="*/ 227706 w 340027"/>
                <a:gd name="connsiteY20" fmla="*/ 12049 h 358998"/>
                <a:gd name="connsiteX21" fmla="*/ 321073 w 340027"/>
                <a:gd name="connsiteY21" fmla="*/ 42956 h 35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0027" h="358998">
                  <a:moveTo>
                    <a:pt x="321073" y="42956"/>
                  </a:moveTo>
                  <a:cubicBezTo>
                    <a:pt x="348958" y="79827"/>
                    <a:pt x="340898" y="119559"/>
                    <a:pt x="329575" y="159089"/>
                  </a:cubicBezTo>
                  <a:cubicBezTo>
                    <a:pt x="320388" y="191044"/>
                    <a:pt x="309467" y="222314"/>
                    <a:pt x="308299" y="256163"/>
                  </a:cubicBezTo>
                  <a:cubicBezTo>
                    <a:pt x="307735" y="272885"/>
                    <a:pt x="295847" y="277560"/>
                    <a:pt x="283154" y="266277"/>
                  </a:cubicBezTo>
                  <a:cubicBezTo>
                    <a:pt x="270904" y="255437"/>
                    <a:pt x="260870" y="242099"/>
                    <a:pt x="246404" y="226021"/>
                  </a:cubicBezTo>
                  <a:cubicBezTo>
                    <a:pt x="250998" y="252536"/>
                    <a:pt x="254866" y="274699"/>
                    <a:pt x="258694" y="296902"/>
                  </a:cubicBezTo>
                  <a:cubicBezTo>
                    <a:pt x="260709" y="308507"/>
                    <a:pt x="263328" y="321120"/>
                    <a:pt x="251441" y="328454"/>
                  </a:cubicBezTo>
                  <a:cubicBezTo>
                    <a:pt x="240480" y="335224"/>
                    <a:pt x="230165" y="327728"/>
                    <a:pt x="221501" y="321523"/>
                  </a:cubicBezTo>
                  <a:cubicBezTo>
                    <a:pt x="201917" y="307459"/>
                    <a:pt x="185960" y="289729"/>
                    <a:pt x="173186" y="269218"/>
                  </a:cubicBezTo>
                  <a:cubicBezTo>
                    <a:pt x="169116" y="262691"/>
                    <a:pt x="164845" y="256283"/>
                    <a:pt x="158075" y="245806"/>
                  </a:cubicBezTo>
                  <a:cubicBezTo>
                    <a:pt x="152433" y="286385"/>
                    <a:pt x="164562" y="321160"/>
                    <a:pt x="165731" y="358998"/>
                  </a:cubicBezTo>
                  <a:cubicBezTo>
                    <a:pt x="124629" y="341993"/>
                    <a:pt x="94931" y="314471"/>
                    <a:pt x="69262" y="282033"/>
                  </a:cubicBezTo>
                  <a:cubicBezTo>
                    <a:pt x="60316" y="270709"/>
                    <a:pt x="52378" y="258580"/>
                    <a:pt x="43996" y="246854"/>
                  </a:cubicBezTo>
                  <a:cubicBezTo>
                    <a:pt x="26629" y="210306"/>
                    <a:pt x="10913" y="173233"/>
                    <a:pt x="1444" y="133622"/>
                  </a:cubicBezTo>
                  <a:cubicBezTo>
                    <a:pt x="-2062" y="118994"/>
                    <a:pt x="74" y="111056"/>
                    <a:pt x="16192" y="106704"/>
                  </a:cubicBezTo>
                  <a:cubicBezTo>
                    <a:pt x="40652" y="100136"/>
                    <a:pt x="63782" y="89417"/>
                    <a:pt x="84051" y="73823"/>
                  </a:cubicBezTo>
                  <a:cubicBezTo>
                    <a:pt x="97913" y="63184"/>
                    <a:pt x="109760" y="50531"/>
                    <a:pt x="115240" y="33164"/>
                  </a:cubicBezTo>
                  <a:cubicBezTo>
                    <a:pt x="121849" y="12250"/>
                    <a:pt x="136919" y="3546"/>
                    <a:pt x="158034" y="4030"/>
                  </a:cubicBezTo>
                  <a:cubicBezTo>
                    <a:pt x="171695" y="4352"/>
                    <a:pt x="185557" y="2216"/>
                    <a:pt x="198774" y="7656"/>
                  </a:cubicBezTo>
                  <a:cubicBezTo>
                    <a:pt x="207317" y="11162"/>
                    <a:pt x="212192" y="6085"/>
                    <a:pt x="216585" y="0"/>
                  </a:cubicBezTo>
                  <a:cubicBezTo>
                    <a:pt x="216464" y="7535"/>
                    <a:pt x="219285" y="11767"/>
                    <a:pt x="227706" y="12049"/>
                  </a:cubicBezTo>
                  <a:cubicBezTo>
                    <a:pt x="261757" y="13096"/>
                    <a:pt x="292664" y="24299"/>
                    <a:pt x="321073" y="42956"/>
                  </a:cubicBezTo>
                  <a:close/>
                </a:path>
              </a:pathLst>
            </a:custGeom>
            <a:solidFill>
              <a:srgbClr val="FDC28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C0E238-F355-4443-8431-9389CE2E382C}"/>
                </a:ext>
              </a:extLst>
            </p:cNvPr>
            <p:cNvSpPr/>
            <p:nvPr/>
          </p:nvSpPr>
          <p:spPr>
            <a:xfrm>
              <a:off x="11922876" y="6204851"/>
              <a:ext cx="67218" cy="379428"/>
            </a:xfrm>
            <a:custGeom>
              <a:avLst/>
              <a:gdLst>
                <a:gd name="connsiteX0" fmla="*/ 8744 w 67218"/>
                <a:gd name="connsiteY0" fmla="*/ 379428 h 379428"/>
                <a:gd name="connsiteX1" fmla="*/ 0 w 67218"/>
                <a:gd name="connsiteY1" fmla="*/ 364519 h 379428"/>
                <a:gd name="connsiteX2" fmla="*/ 282 w 67218"/>
                <a:gd name="connsiteY2" fmla="*/ 7777 h 379428"/>
                <a:gd name="connsiteX3" fmla="*/ 3345 w 67218"/>
                <a:gd name="connsiteY3" fmla="*/ 0 h 379428"/>
                <a:gd name="connsiteX4" fmla="*/ 50572 w 67218"/>
                <a:gd name="connsiteY4" fmla="*/ 77691 h 379428"/>
                <a:gd name="connsiteX5" fmla="*/ 59195 w 67218"/>
                <a:gd name="connsiteY5" fmla="*/ 312819 h 379428"/>
                <a:gd name="connsiteX6" fmla="*/ 8744 w 67218"/>
                <a:gd name="connsiteY6" fmla="*/ 379428 h 3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18" h="379428">
                  <a:moveTo>
                    <a:pt x="8744" y="379428"/>
                  </a:moveTo>
                  <a:cubicBezTo>
                    <a:pt x="81" y="377816"/>
                    <a:pt x="0" y="371369"/>
                    <a:pt x="0" y="364519"/>
                  </a:cubicBezTo>
                  <a:cubicBezTo>
                    <a:pt x="81" y="245605"/>
                    <a:pt x="81" y="126691"/>
                    <a:pt x="282" y="7777"/>
                  </a:cubicBezTo>
                  <a:cubicBezTo>
                    <a:pt x="282" y="5198"/>
                    <a:pt x="2297" y="2579"/>
                    <a:pt x="3345" y="0"/>
                  </a:cubicBezTo>
                  <a:cubicBezTo>
                    <a:pt x="32801" y="17529"/>
                    <a:pt x="42915" y="47590"/>
                    <a:pt x="50572" y="77691"/>
                  </a:cubicBezTo>
                  <a:cubicBezTo>
                    <a:pt x="70276" y="155261"/>
                    <a:pt x="71606" y="234000"/>
                    <a:pt x="59195" y="312819"/>
                  </a:cubicBezTo>
                  <a:cubicBezTo>
                    <a:pt x="54400" y="343081"/>
                    <a:pt x="43036" y="370523"/>
                    <a:pt x="8744" y="379428"/>
                  </a:cubicBezTo>
                  <a:close/>
                </a:path>
              </a:pathLst>
            </a:custGeom>
            <a:solidFill>
              <a:srgbClr val="C2982E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EF5B95-8C46-400A-BD97-E94B1878A499}"/>
                </a:ext>
              </a:extLst>
            </p:cNvPr>
            <p:cNvSpPr/>
            <p:nvPr/>
          </p:nvSpPr>
          <p:spPr>
            <a:xfrm>
              <a:off x="11381498" y="5394246"/>
              <a:ext cx="348521" cy="62060"/>
            </a:xfrm>
            <a:custGeom>
              <a:avLst/>
              <a:gdLst>
                <a:gd name="connsiteX0" fmla="*/ 348521 w 348521"/>
                <a:gd name="connsiteY0" fmla="*/ 61541 h 62060"/>
                <a:gd name="connsiteX1" fmla="*/ 13862 w 348521"/>
                <a:gd name="connsiteY1" fmla="*/ 61985 h 62060"/>
                <a:gd name="connsiteX2" fmla="*/ 0 w 348521"/>
                <a:gd name="connsiteY2" fmla="*/ 57995 h 62060"/>
                <a:gd name="connsiteX3" fmla="*/ 114844 w 348521"/>
                <a:gd name="connsiteY3" fmla="*/ 855 h 62060"/>
                <a:gd name="connsiteX4" fmla="*/ 344371 w 348521"/>
                <a:gd name="connsiteY4" fmla="*/ 5852 h 62060"/>
                <a:gd name="connsiteX5" fmla="*/ 348521 w 348521"/>
                <a:gd name="connsiteY5" fmla="*/ 61541 h 6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521" h="62060">
                  <a:moveTo>
                    <a:pt x="348521" y="61541"/>
                  </a:moveTo>
                  <a:cubicBezTo>
                    <a:pt x="236981" y="61703"/>
                    <a:pt x="125401" y="61864"/>
                    <a:pt x="13862" y="61985"/>
                  </a:cubicBezTo>
                  <a:cubicBezTo>
                    <a:pt x="8946" y="61985"/>
                    <a:pt x="3546" y="62952"/>
                    <a:pt x="0" y="57995"/>
                  </a:cubicBezTo>
                  <a:cubicBezTo>
                    <a:pt x="23130" y="8310"/>
                    <a:pt x="61572" y="-3577"/>
                    <a:pt x="114844" y="855"/>
                  </a:cubicBezTo>
                  <a:cubicBezTo>
                    <a:pt x="190963" y="7182"/>
                    <a:pt x="267808" y="4603"/>
                    <a:pt x="344371" y="5852"/>
                  </a:cubicBezTo>
                  <a:cubicBezTo>
                    <a:pt x="345781" y="24429"/>
                    <a:pt x="347151" y="42965"/>
                    <a:pt x="348521" y="61541"/>
                  </a:cubicBezTo>
                  <a:close/>
                </a:path>
              </a:pathLst>
            </a:custGeom>
            <a:solidFill>
              <a:srgbClr val="202E5F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921BF9-4801-43B2-9D5C-895BE2D10C34}"/>
                </a:ext>
              </a:extLst>
            </p:cNvPr>
            <p:cNvSpPr/>
            <p:nvPr/>
          </p:nvSpPr>
          <p:spPr>
            <a:xfrm>
              <a:off x="10959629" y="5424339"/>
              <a:ext cx="360174" cy="276691"/>
            </a:xfrm>
            <a:custGeom>
              <a:avLst/>
              <a:gdLst>
                <a:gd name="connsiteX0" fmla="*/ 360175 w 360174"/>
                <a:gd name="connsiteY0" fmla="*/ 92859 h 276691"/>
                <a:gd name="connsiteX1" fmla="*/ 333176 w 360174"/>
                <a:gd name="connsiteY1" fmla="*/ 170993 h 276691"/>
                <a:gd name="connsiteX2" fmla="*/ 285103 w 360174"/>
                <a:gd name="connsiteY2" fmla="*/ 210846 h 276691"/>
                <a:gd name="connsiteX3" fmla="*/ 240818 w 360174"/>
                <a:gd name="connsiteY3" fmla="*/ 259605 h 276691"/>
                <a:gd name="connsiteX4" fmla="*/ 217043 w 360174"/>
                <a:gd name="connsiteY4" fmla="*/ 275521 h 276691"/>
                <a:gd name="connsiteX5" fmla="*/ 190971 w 360174"/>
                <a:gd name="connsiteY5" fmla="*/ 275723 h 276691"/>
                <a:gd name="connsiteX6" fmla="*/ 164900 w 360174"/>
                <a:gd name="connsiteY6" fmla="*/ 244775 h 276691"/>
                <a:gd name="connsiteX7" fmla="*/ 146968 w 360174"/>
                <a:gd name="connsiteY7" fmla="*/ 274957 h 276691"/>
                <a:gd name="connsiteX8" fmla="*/ 114409 w 360174"/>
                <a:gd name="connsiteY8" fmla="*/ 275521 h 276691"/>
                <a:gd name="connsiteX9" fmla="*/ 66376 w 360174"/>
                <a:gd name="connsiteY9" fmla="*/ 226562 h 276691"/>
                <a:gd name="connsiteX10" fmla="*/ 65086 w 360174"/>
                <a:gd name="connsiteY10" fmla="*/ 218946 h 276691"/>
                <a:gd name="connsiteX11" fmla="*/ 30552 w 360174"/>
                <a:gd name="connsiteY11" fmla="*/ 267301 h 276691"/>
                <a:gd name="connsiteX12" fmla="*/ 3796 w 360174"/>
                <a:gd name="connsiteY12" fmla="*/ 274836 h 276691"/>
                <a:gd name="connsiteX13" fmla="*/ 3876 w 360174"/>
                <a:gd name="connsiteY13" fmla="*/ 255655 h 276691"/>
                <a:gd name="connsiteX14" fmla="*/ 69156 w 360174"/>
                <a:gd name="connsiteY14" fmla="*/ 90522 h 276691"/>
                <a:gd name="connsiteX15" fmla="*/ 117068 w 360174"/>
                <a:gd name="connsiteY15" fmla="*/ 32213 h 276691"/>
                <a:gd name="connsiteX16" fmla="*/ 191938 w 360174"/>
                <a:gd name="connsiteY16" fmla="*/ 621 h 276691"/>
                <a:gd name="connsiteX17" fmla="*/ 205438 w 360174"/>
                <a:gd name="connsiteY17" fmla="*/ 14201 h 276691"/>
                <a:gd name="connsiteX18" fmla="*/ 360175 w 360174"/>
                <a:gd name="connsiteY18" fmla="*/ 92859 h 27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0174" h="276691">
                  <a:moveTo>
                    <a:pt x="360175" y="92859"/>
                  </a:moveTo>
                  <a:cubicBezTo>
                    <a:pt x="359570" y="121792"/>
                    <a:pt x="349456" y="147460"/>
                    <a:pt x="333176" y="170993"/>
                  </a:cubicBezTo>
                  <a:cubicBezTo>
                    <a:pt x="319234" y="186789"/>
                    <a:pt x="304687" y="202424"/>
                    <a:pt x="285103" y="210846"/>
                  </a:cubicBezTo>
                  <a:cubicBezTo>
                    <a:pt x="262497" y="220598"/>
                    <a:pt x="247023" y="235588"/>
                    <a:pt x="240818" y="259605"/>
                  </a:cubicBezTo>
                  <a:cubicBezTo>
                    <a:pt x="237634" y="272016"/>
                    <a:pt x="230099" y="277133"/>
                    <a:pt x="217043" y="275521"/>
                  </a:cubicBezTo>
                  <a:cubicBezTo>
                    <a:pt x="208500" y="274474"/>
                    <a:pt x="199595" y="274756"/>
                    <a:pt x="190971" y="275723"/>
                  </a:cubicBezTo>
                  <a:cubicBezTo>
                    <a:pt x="171105" y="277899"/>
                    <a:pt x="155511" y="276207"/>
                    <a:pt x="164900" y="244775"/>
                  </a:cubicBezTo>
                  <a:cubicBezTo>
                    <a:pt x="153577" y="256099"/>
                    <a:pt x="159984" y="272459"/>
                    <a:pt x="146968" y="274957"/>
                  </a:cubicBezTo>
                  <a:cubicBezTo>
                    <a:pt x="136451" y="276972"/>
                    <a:pt x="125289" y="275521"/>
                    <a:pt x="114409" y="275521"/>
                  </a:cubicBezTo>
                  <a:cubicBezTo>
                    <a:pt x="65086" y="275562"/>
                    <a:pt x="65086" y="275562"/>
                    <a:pt x="66376" y="226562"/>
                  </a:cubicBezTo>
                  <a:cubicBezTo>
                    <a:pt x="66416" y="224748"/>
                    <a:pt x="65771" y="222895"/>
                    <a:pt x="65086" y="218946"/>
                  </a:cubicBezTo>
                  <a:cubicBezTo>
                    <a:pt x="52715" y="236112"/>
                    <a:pt x="40747" y="251142"/>
                    <a:pt x="30552" y="267301"/>
                  </a:cubicBezTo>
                  <a:cubicBezTo>
                    <a:pt x="23340" y="278745"/>
                    <a:pt x="11895" y="277617"/>
                    <a:pt x="3796" y="274836"/>
                  </a:cubicBezTo>
                  <a:cubicBezTo>
                    <a:pt x="-3739" y="272217"/>
                    <a:pt x="1942" y="262224"/>
                    <a:pt x="3876" y="255655"/>
                  </a:cubicBezTo>
                  <a:cubicBezTo>
                    <a:pt x="20599" y="198636"/>
                    <a:pt x="42883" y="143793"/>
                    <a:pt x="69156" y="90522"/>
                  </a:cubicBezTo>
                  <a:cubicBezTo>
                    <a:pt x="80600" y="67352"/>
                    <a:pt x="97686" y="48816"/>
                    <a:pt x="117068" y="32213"/>
                  </a:cubicBezTo>
                  <a:cubicBezTo>
                    <a:pt x="137297" y="10413"/>
                    <a:pt x="160991" y="-3126"/>
                    <a:pt x="191938" y="621"/>
                  </a:cubicBezTo>
                  <a:cubicBezTo>
                    <a:pt x="190246" y="11219"/>
                    <a:pt x="199796" y="11300"/>
                    <a:pt x="205438" y="14201"/>
                  </a:cubicBezTo>
                  <a:cubicBezTo>
                    <a:pt x="256976" y="40595"/>
                    <a:pt x="308596" y="66707"/>
                    <a:pt x="360175" y="92859"/>
                  </a:cubicBezTo>
                  <a:close/>
                </a:path>
              </a:pathLst>
            </a:custGeom>
            <a:solidFill>
              <a:srgbClr val="FDC795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6076D1-6245-4AA0-AC76-E164B5836DAF}"/>
                </a:ext>
              </a:extLst>
            </p:cNvPr>
            <p:cNvSpPr/>
            <p:nvPr/>
          </p:nvSpPr>
          <p:spPr>
            <a:xfrm>
              <a:off x="11122031" y="3924373"/>
              <a:ext cx="285699" cy="289589"/>
            </a:xfrm>
            <a:custGeom>
              <a:avLst/>
              <a:gdLst>
                <a:gd name="connsiteX0" fmla="*/ 0 w 285699"/>
                <a:gd name="connsiteY0" fmla="*/ 101667 h 289589"/>
                <a:gd name="connsiteX1" fmla="*/ 13781 w 285699"/>
                <a:gd name="connsiteY1" fmla="*/ 30303 h 289589"/>
                <a:gd name="connsiteX2" fmla="*/ 77328 w 285699"/>
                <a:gd name="connsiteY2" fmla="*/ 44890 h 289589"/>
                <a:gd name="connsiteX3" fmla="*/ 231259 w 285699"/>
                <a:gd name="connsiteY3" fmla="*/ 40457 h 289589"/>
                <a:gd name="connsiteX4" fmla="*/ 264222 w 285699"/>
                <a:gd name="connsiteY4" fmla="*/ 12331 h 289589"/>
                <a:gd name="connsiteX5" fmla="*/ 273288 w 285699"/>
                <a:gd name="connsiteY5" fmla="*/ 0 h 289589"/>
                <a:gd name="connsiteX6" fmla="*/ 285700 w 285699"/>
                <a:gd name="connsiteY6" fmla="*/ 83373 h 289589"/>
                <a:gd name="connsiteX7" fmla="*/ 135153 w 285699"/>
                <a:gd name="connsiteY7" fmla="*/ 282033 h 289589"/>
                <a:gd name="connsiteX8" fmla="*/ 118914 w 285699"/>
                <a:gd name="connsiteY8" fmla="*/ 282556 h 289589"/>
                <a:gd name="connsiteX9" fmla="*/ 0 w 285699"/>
                <a:gd name="connsiteY9" fmla="*/ 101667 h 2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699" h="289589">
                  <a:moveTo>
                    <a:pt x="0" y="101667"/>
                  </a:moveTo>
                  <a:cubicBezTo>
                    <a:pt x="9147" y="78739"/>
                    <a:pt x="10276" y="54319"/>
                    <a:pt x="13781" y="30303"/>
                  </a:cubicBezTo>
                  <a:cubicBezTo>
                    <a:pt x="32600" y="45414"/>
                    <a:pt x="55649" y="43883"/>
                    <a:pt x="77328" y="44890"/>
                  </a:cubicBezTo>
                  <a:cubicBezTo>
                    <a:pt x="128666" y="47227"/>
                    <a:pt x="180043" y="45132"/>
                    <a:pt x="231259" y="40457"/>
                  </a:cubicBezTo>
                  <a:cubicBezTo>
                    <a:pt x="248748" y="38846"/>
                    <a:pt x="264907" y="35904"/>
                    <a:pt x="264222" y="12331"/>
                  </a:cubicBezTo>
                  <a:cubicBezTo>
                    <a:pt x="264060" y="7173"/>
                    <a:pt x="265028" y="202"/>
                    <a:pt x="273288" y="0"/>
                  </a:cubicBezTo>
                  <a:cubicBezTo>
                    <a:pt x="274134" y="28288"/>
                    <a:pt x="278809" y="56012"/>
                    <a:pt x="285700" y="83373"/>
                  </a:cubicBezTo>
                  <a:cubicBezTo>
                    <a:pt x="235450" y="149539"/>
                    <a:pt x="185120" y="215625"/>
                    <a:pt x="135153" y="282033"/>
                  </a:cubicBezTo>
                  <a:cubicBezTo>
                    <a:pt x="128988" y="290253"/>
                    <a:pt x="126087" y="293598"/>
                    <a:pt x="118914" y="282556"/>
                  </a:cubicBezTo>
                  <a:cubicBezTo>
                    <a:pt x="79665" y="222032"/>
                    <a:pt x="39692" y="161950"/>
                    <a:pt x="0" y="101667"/>
                  </a:cubicBezTo>
                  <a:close/>
                </a:path>
              </a:pathLst>
            </a:custGeom>
            <a:solidFill>
              <a:srgbClr val="F8CEA1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1E3BCA-8FD9-40A1-B066-2D5E23CBA302}"/>
                </a:ext>
              </a:extLst>
            </p:cNvPr>
            <p:cNvSpPr/>
            <p:nvPr/>
          </p:nvSpPr>
          <p:spPr>
            <a:xfrm>
              <a:off x="10965158" y="5391112"/>
              <a:ext cx="207202" cy="65440"/>
            </a:xfrm>
            <a:custGeom>
              <a:avLst/>
              <a:gdLst>
                <a:gd name="connsiteX0" fmla="*/ 186490 w 207202"/>
                <a:gd name="connsiteY0" fmla="*/ 33809 h 65440"/>
                <a:gd name="connsiteX1" fmla="*/ 111620 w 207202"/>
                <a:gd name="connsiteY1" fmla="*/ 65441 h 65440"/>
                <a:gd name="connsiteX2" fmla="*/ 0 w 207202"/>
                <a:gd name="connsiteY2" fmla="*/ 64232 h 65440"/>
                <a:gd name="connsiteX3" fmla="*/ 81761 w 207202"/>
                <a:gd name="connsiteY3" fmla="*/ 0 h 65440"/>
                <a:gd name="connsiteX4" fmla="*/ 173515 w 207202"/>
                <a:gd name="connsiteY4" fmla="*/ 2982 h 65440"/>
                <a:gd name="connsiteX5" fmla="*/ 207203 w 207202"/>
                <a:gd name="connsiteY5" fmla="*/ 3063 h 65440"/>
                <a:gd name="connsiteX6" fmla="*/ 186490 w 207202"/>
                <a:gd name="connsiteY6" fmla="*/ 33809 h 6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202" h="65440">
                  <a:moveTo>
                    <a:pt x="186490" y="33809"/>
                  </a:moveTo>
                  <a:cubicBezTo>
                    <a:pt x="158404" y="36952"/>
                    <a:pt x="135556" y="52546"/>
                    <a:pt x="111620" y="65441"/>
                  </a:cubicBezTo>
                  <a:cubicBezTo>
                    <a:pt x="74427" y="65038"/>
                    <a:pt x="37234" y="64635"/>
                    <a:pt x="0" y="64232"/>
                  </a:cubicBezTo>
                  <a:cubicBezTo>
                    <a:pt x="27240" y="42835"/>
                    <a:pt x="54521" y="21397"/>
                    <a:pt x="81761" y="0"/>
                  </a:cubicBezTo>
                  <a:cubicBezTo>
                    <a:pt x="112144" y="6649"/>
                    <a:pt x="142930" y="1491"/>
                    <a:pt x="173515" y="2982"/>
                  </a:cubicBezTo>
                  <a:cubicBezTo>
                    <a:pt x="184153" y="3506"/>
                    <a:pt x="194832" y="3063"/>
                    <a:pt x="207203" y="3063"/>
                  </a:cubicBezTo>
                  <a:cubicBezTo>
                    <a:pt x="202287" y="16078"/>
                    <a:pt x="193824" y="24581"/>
                    <a:pt x="186490" y="33809"/>
                  </a:cubicBezTo>
                  <a:close/>
                </a:path>
              </a:pathLst>
            </a:custGeom>
            <a:solidFill>
              <a:srgbClr val="1F305B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EC9BBB6-0AFE-4EB9-A924-11A29512DDCF}"/>
                </a:ext>
              </a:extLst>
            </p:cNvPr>
            <p:cNvSpPr/>
            <p:nvPr/>
          </p:nvSpPr>
          <p:spPr>
            <a:xfrm>
              <a:off x="11321499" y="6091257"/>
              <a:ext cx="8615" cy="774773"/>
            </a:xfrm>
            <a:custGeom>
              <a:avLst/>
              <a:gdLst>
                <a:gd name="connsiteX0" fmla="*/ 4390 w 8615"/>
                <a:gd name="connsiteY0" fmla="*/ 774773 h 774773"/>
                <a:gd name="connsiteX1" fmla="*/ 320 w 8615"/>
                <a:gd name="connsiteY1" fmla="*/ 756519 h 774773"/>
                <a:gd name="connsiteX2" fmla="*/ 642 w 8615"/>
                <a:gd name="connsiteY2" fmla="*/ 0 h 774773"/>
                <a:gd name="connsiteX3" fmla="*/ 7976 w 8615"/>
                <a:gd name="connsiteY3" fmla="*/ 17489 h 774773"/>
                <a:gd name="connsiteX4" fmla="*/ 8258 w 8615"/>
                <a:gd name="connsiteY4" fmla="*/ 756479 h 774773"/>
                <a:gd name="connsiteX5" fmla="*/ 4390 w 8615"/>
                <a:gd name="connsiteY5" fmla="*/ 774773 h 77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15" h="774773">
                  <a:moveTo>
                    <a:pt x="4390" y="774773"/>
                  </a:moveTo>
                  <a:cubicBezTo>
                    <a:pt x="-1695" y="769777"/>
                    <a:pt x="320" y="762805"/>
                    <a:pt x="320" y="756519"/>
                  </a:cubicBezTo>
                  <a:cubicBezTo>
                    <a:pt x="360" y="504346"/>
                    <a:pt x="521" y="252173"/>
                    <a:pt x="642" y="0"/>
                  </a:cubicBezTo>
                  <a:cubicBezTo>
                    <a:pt x="11724" y="2136"/>
                    <a:pt x="7976" y="11081"/>
                    <a:pt x="7976" y="17489"/>
                  </a:cubicBezTo>
                  <a:cubicBezTo>
                    <a:pt x="8218" y="263819"/>
                    <a:pt x="8298" y="510149"/>
                    <a:pt x="8258" y="756479"/>
                  </a:cubicBezTo>
                  <a:cubicBezTo>
                    <a:pt x="8258" y="762685"/>
                    <a:pt x="10354" y="769656"/>
                    <a:pt x="4390" y="774773"/>
                  </a:cubicBezTo>
                  <a:close/>
                </a:path>
              </a:pathLst>
            </a:custGeom>
            <a:solidFill>
              <a:srgbClr val="996031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4D473F-96C3-4D53-BB55-0A13255ABBDF}"/>
                </a:ext>
              </a:extLst>
            </p:cNvPr>
            <p:cNvSpPr/>
            <p:nvPr/>
          </p:nvSpPr>
          <p:spPr>
            <a:xfrm>
              <a:off x="11131057" y="3775439"/>
              <a:ext cx="277398" cy="133841"/>
            </a:xfrm>
            <a:custGeom>
              <a:avLst/>
              <a:gdLst>
                <a:gd name="connsiteX0" fmla="*/ 7938 w 277398"/>
                <a:gd name="connsiteY0" fmla="*/ 91150 h 133841"/>
                <a:gd name="connsiteX1" fmla="*/ 0 w 277398"/>
                <a:gd name="connsiteY1" fmla="*/ 25628 h 133841"/>
                <a:gd name="connsiteX2" fmla="*/ 76160 w 277398"/>
                <a:gd name="connsiteY2" fmla="*/ 49202 h 133841"/>
                <a:gd name="connsiteX3" fmla="*/ 137168 w 277398"/>
                <a:gd name="connsiteY3" fmla="*/ 50088 h 133841"/>
                <a:gd name="connsiteX4" fmla="*/ 277398 w 277398"/>
                <a:gd name="connsiteY4" fmla="*/ 0 h 133841"/>
                <a:gd name="connsiteX5" fmla="*/ 264625 w 277398"/>
                <a:gd name="connsiteY5" fmla="*/ 90586 h 133841"/>
                <a:gd name="connsiteX6" fmla="*/ 248264 w 277398"/>
                <a:gd name="connsiteY6" fmla="*/ 100740 h 133841"/>
                <a:gd name="connsiteX7" fmla="*/ 124434 w 277398"/>
                <a:gd name="connsiteY7" fmla="*/ 133219 h 133841"/>
                <a:gd name="connsiteX8" fmla="*/ 7938 w 277398"/>
                <a:gd name="connsiteY8" fmla="*/ 91150 h 1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398" h="133841">
                  <a:moveTo>
                    <a:pt x="7938" y="91150"/>
                  </a:moveTo>
                  <a:cubicBezTo>
                    <a:pt x="5279" y="69309"/>
                    <a:pt x="2660" y="47469"/>
                    <a:pt x="0" y="25628"/>
                  </a:cubicBezTo>
                  <a:cubicBezTo>
                    <a:pt x="25427" y="33365"/>
                    <a:pt x="51337" y="39853"/>
                    <a:pt x="76160" y="49202"/>
                  </a:cubicBezTo>
                  <a:cubicBezTo>
                    <a:pt x="96952" y="57019"/>
                    <a:pt x="116415" y="55447"/>
                    <a:pt x="137168" y="50088"/>
                  </a:cubicBezTo>
                  <a:cubicBezTo>
                    <a:pt x="185483" y="37677"/>
                    <a:pt x="231340" y="18576"/>
                    <a:pt x="277398" y="0"/>
                  </a:cubicBezTo>
                  <a:cubicBezTo>
                    <a:pt x="273127" y="30182"/>
                    <a:pt x="268856" y="60404"/>
                    <a:pt x="264625" y="90586"/>
                  </a:cubicBezTo>
                  <a:cubicBezTo>
                    <a:pt x="260434" y="95985"/>
                    <a:pt x="254631" y="98887"/>
                    <a:pt x="248264" y="100740"/>
                  </a:cubicBezTo>
                  <a:cubicBezTo>
                    <a:pt x="207203" y="112507"/>
                    <a:pt x="167189" y="129230"/>
                    <a:pt x="124434" y="133219"/>
                  </a:cubicBezTo>
                  <a:cubicBezTo>
                    <a:pt x="79867" y="137369"/>
                    <a:pt x="41263" y="120485"/>
                    <a:pt x="7938" y="91150"/>
                  </a:cubicBezTo>
                  <a:close/>
                </a:path>
              </a:pathLst>
            </a:custGeom>
            <a:solidFill>
              <a:srgbClr val="ED8B2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C7AF5D-8665-46C0-8E62-108F37F41ADB}"/>
                </a:ext>
              </a:extLst>
            </p:cNvPr>
            <p:cNvSpPr/>
            <p:nvPr/>
          </p:nvSpPr>
          <p:spPr>
            <a:xfrm>
              <a:off x="10986381" y="3380558"/>
              <a:ext cx="117775" cy="112570"/>
            </a:xfrm>
            <a:custGeom>
              <a:avLst/>
              <a:gdLst>
                <a:gd name="connsiteX0" fmla="*/ 117759 w 117775"/>
                <a:gd name="connsiteY0" fmla="*/ 55708 h 112570"/>
                <a:gd name="connsiteX1" fmla="*/ 76455 w 117775"/>
                <a:gd name="connsiteY1" fmla="*/ 112566 h 112570"/>
                <a:gd name="connsiteX2" fmla="*/ 36764 w 117775"/>
                <a:gd name="connsiteY2" fmla="*/ 52243 h 112570"/>
                <a:gd name="connsiteX3" fmla="*/ 23748 w 117775"/>
                <a:gd name="connsiteY3" fmla="*/ 29879 h 112570"/>
                <a:gd name="connsiteX4" fmla="*/ 10772 w 117775"/>
                <a:gd name="connsiteY4" fmla="*/ 22424 h 112570"/>
                <a:gd name="connsiteX5" fmla="*/ 2512 w 117775"/>
                <a:gd name="connsiteY5" fmla="*/ 3082 h 112570"/>
                <a:gd name="connsiteX6" fmla="*/ 18429 w 117775"/>
                <a:gd name="connsiteY6" fmla="*/ 10859 h 112570"/>
                <a:gd name="connsiteX7" fmla="*/ 55219 w 117775"/>
                <a:gd name="connsiteY7" fmla="*/ 10375 h 112570"/>
                <a:gd name="connsiteX8" fmla="*/ 105589 w 117775"/>
                <a:gd name="connsiteY8" fmla="*/ 17024 h 112570"/>
                <a:gd name="connsiteX9" fmla="*/ 117759 w 117775"/>
                <a:gd name="connsiteY9" fmla="*/ 55708 h 11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775" h="112570">
                  <a:moveTo>
                    <a:pt x="117759" y="55708"/>
                  </a:moveTo>
                  <a:cubicBezTo>
                    <a:pt x="118081" y="87623"/>
                    <a:pt x="99666" y="112929"/>
                    <a:pt x="76455" y="112566"/>
                  </a:cubicBezTo>
                  <a:cubicBezTo>
                    <a:pt x="53406" y="112204"/>
                    <a:pt x="32331" y="82505"/>
                    <a:pt x="36764" y="52243"/>
                  </a:cubicBezTo>
                  <a:cubicBezTo>
                    <a:pt x="38738" y="38784"/>
                    <a:pt x="36441" y="32981"/>
                    <a:pt x="23748" y="29879"/>
                  </a:cubicBezTo>
                  <a:cubicBezTo>
                    <a:pt x="19033" y="28750"/>
                    <a:pt x="14278" y="25809"/>
                    <a:pt x="10772" y="22424"/>
                  </a:cubicBezTo>
                  <a:cubicBezTo>
                    <a:pt x="5373" y="17266"/>
                    <a:pt x="-4701" y="10980"/>
                    <a:pt x="2512" y="3082"/>
                  </a:cubicBezTo>
                  <a:cubicBezTo>
                    <a:pt x="10813" y="-5985"/>
                    <a:pt x="13392" y="7514"/>
                    <a:pt x="18429" y="10859"/>
                  </a:cubicBezTo>
                  <a:cubicBezTo>
                    <a:pt x="30921" y="19119"/>
                    <a:pt x="41075" y="26212"/>
                    <a:pt x="55219" y="10375"/>
                  </a:cubicBezTo>
                  <a:cubicBezTo>
                    <a:pt x="69605" y="-5743"/>
                    <a:pt x="92775" y="-1109"/>
                    <a:pt x="105589" y="17024"/>
                  </a:cubicBezTo>
                  <a:cubicBezTo>
                    <a:pt x="113729" y="28589"/>
                    <a:pt x="118081" y="41444"/>
                    <a:pt x="117759" y="55708"/>
                  </a:cubicBezTo>
                  <a:close/>
                </a:path>
              </a:pathLst>
            </a:custGeom>
            <a:solidFill>
              <a:srgbClr val="6D431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A7B69E-822E-4EBF-A6A8-77F86D649063}"/>
                </a:ext>
              </a:extLst>
            </p:cNvPr>
            <p:cNvSpPr/>
            <p:nvPr/>
          </p:nvSpPr>
          <p:spPr>
            <a:xfrm>
              <a:off x="11314818" y="3375968"/>
              <a:ext cx="118026" cy="112696"/>
            </a:xfrm>
            <a:custGeom>
              <a:avLst/>
              <a:gdLst>
                <a:gd name="connsiteX0" fmla="*/ 38593 w 118026"/>
                <a:gd name="connsiteY0" fmla="*/ 49217 h 112696"/>
                <a:gd name="connsiteX1" fmla="*/ 22555 w 118026"/>
                <a:gd name="connsiteY1" fmla="*/ 29714 h 112696"/>
                <a:gd name="connsiteX2" fmla="*/ 8371 w 118026"/>
                <a:gd name="connsiteY2" fmla="*/ 20164 h 112696"/>
                <a:gd name="connsiteX3" fmla="*/ 3254 w 118026"/>
                <a:gd name="connsiteY3" fmla="*/ 2353 h 112696"/>
                <a:gd name="connsiteX4" fmla="*/ 17962 w 118026"/>
                <a:gd name="connsiteY4" fmla="*/ 9727 h 112696"/>
                <a:gd name="connsiteX5" fmla="*/ 54430 w 118026"/>
                <a:gd name="connsiteY5" fmla="*/ 11420 h 112696"/>
                <a:gd name="connsiteX6" fmla="*/ 107258 w 118026"/>
                <a:gd name="connsiteY6" fmla="*/ 19398 h 112696"/>
                <a:gd name="connsiteX7" fmla="*/ 110159 w 118026"/>
                <a:gd name="connsiteY7" fmla="*/ 89755 h 112696"/>
                <a:gd name="connsiteX8" fmla="*/ 76310 w 118026"/>
                <a:gd name="connsiteY8" fmla="*/ 112684 h 112696"/>
                <a:gd name="connsiteX9" fmla="*/ 44476 w 118026"/>
                <a:gd name="connsiteY9" fmla="*/ 89916 h 112696"/>
                <a:gd name="connsiteX10" fmla="*/ 38593 w 118026"/>
                <a:gd name="connsiteY10" fmla="*/ 49217 h 1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026" h="112696">
                  <a:moveTo>
                    <a:pt x="38593" y="49217"/>
                  </a:moveTo>
                  <a:cubicBezTo>
                    <a:pt x="41857" y="40352"/>
                    <a:pt x="36256" y="33179"/>
                    <a:pt x="22555" y="29714"/>
                  </a:cubicBezTo>
                  <a:cubicBezTo>
                    <a:pt x="17317" y="28384"/>
                    <a:pt x="12441" y="24113"/>
                    <a:pt x="8371" y="20164"/>
                  </a:cubicBezTo>
                  <a:cubicBezTo>
                    <a:pt x="3455" y="15409"/>
                    <a:pt x="-4524" y="9405"/>
                    <a:pt x="3254" y="2353"/>
                  </a:cubicBezTo>
                  <a:cubicBezTo>
                    <a:pt x="11152" y="-4820"/>
                    <a:pt x="13529" y="6383"/>
                    <a:pt x="17962" y="9727"/>
                  </a:cubicBezTo>
                  <a:cubicBezTo>
                    <a:pt x="29889" y="18713"/>
                    <a:pt x="39560" y="27377"/>
                    <a:pt x="54430" y="11420"/>
                  </a:cubicBezTo>
                  <a:cubicBezTo>
                    <a:pt x="70830" y="-6230"/>
                    <a:pt x="94041" y="-1878"/>
                    <a:pt x="107258" y="19398"/>
                  </a:cubicBezTo>
                  <a:cubicBezTo>
                    <a:pt x="121281" y="41964"/>
                    <a:pt x="120918" y="66142"/>
                    <a:pt x="110159" y="89755"/>
                  </a:cubicBezTo>
                  <a:cubicBezTo>
                    <a:pt x="103833" y="103577"/>
                    <a:pt x="92711" y="113087"/>
                    <a:pt x="76310" y="112684"/>
                  </a:cubicBezTo>
                  <a:cubicBezTo>
                    <a:pt x="60917" y="112281"/>
                    <a:pt x="51286" y="102529"/>
                    <a:pt x="44476" y="89916"/>
                  </a:cubicBezTo>
                  <a:cubicBezTo>
                    <a:pt x="38513" y="78835"/>
                    <a:pt x="36014" y="66867"/>
                    <a:pt x="38593" y="49217"/>
                  </a:cubicBezTo>
                  <a:close/>
                </a:path>
              </a:pathLst>
            </a:custGeom>
            <a:solidFill>
              <a:srgbClr val="6D431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7AC718D-751C-484A-9812-5C5A751D9CC0}"/>
                </a:ext>
              </a:extLst>
            </p:cNvPr>
            <p:cNvSpPr/>
            <p:nvPr/>
          </p:nvSpPr>
          <p:spPr>
            <a:xfrm>
              <a:off x="11116340" y="3607768"/>
              <a:ext cx="225839" cy="55164"/>
            </a:xfrm>
            <a:custGeom>
              <a:avLst/>
              <a:gdLst>
                <a:gd name="connsiteX0" fmla="*/ 117794 w 225839"/>
                <a:gd name="connsiteY0" fmla="*/ 55165 h 55164"/>
                <a:gd name="connsiteX1" fmla="*/ 14354 w 225839"/>
                <a:gd name="connsiteY1" fmla="*/ 28166 h 55164"/>
                <a:gd name="connsiteX2" fmla="*/ 1621 w 225839"/>
                <a:gd name="connsiteY2" fmla="*/ 6850 h 55164"/>
                <a:gd name="connsiteX3" fmla="*/ 25516 w 225839"/>
                <a:gd name="connsiteY3" fmla="*/ 6044 h 55164"/>
                <a:gd name="connsiteX4" fmla="*/ 203544 w 225839"/>
                <a:gd name="connsiteY4" fmla="*/ 3827 h 55164"/>
                <a:gd name="connsiteX5" fmla="*/ 223975 w 225839"/>
                <a:gd name="connsiteY5" fmla="*/ 6729 h 55164"/>
                <a:gd name="connsiteX6" fmla="*/ 217366 w 225839"/>
                <a:gd name="connsiteY6" fmla="*/ 24660 h 55164"/>
                <a:gd name="connsiteX7" fmla="*/ 117794 w 225839"/>
                <a:gd name="connsiteY7" fmla="*/ 55165 h 5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839" h="55164">
                  <a:moveTo>
                    <a:pt x="117794" y="55165"/>
                  </a:moveTo>
                  <a:cubicBezTo>
                    <a:pt x="80964" y="55124"/>
                    <a:pt x="46873" y="44728"/>
                    <a:pt x="14354" y="28166"/>
                  </a:cubicBezTo>
                  <a:cubicBezTo>
                    <a:pt x="5610" y="23734"/>
                    <a:pt x="-3860" y="17850"/>
                    <a:pt x="1621" y="6850"/>
                  </a:cubicBezTo>
                  <a:cubicBezTo>
                    <a:pt x="7625" y="-5199"/>
                    <a:pt x="17054" y="1893"/>
                    <a:pt x="25516" y="6044"/>
                  </a:cubicBezTo>
                  <a:cubicBezTo>
                    <a:pt x="85195" y="35178"/>
                    <a:pt x="144672" y="43197"/>
                    <a:pt x="203544" y="3827"/>
                  </a:cubicBezTo>
                  <a:cubicBezTo>
                    <a:pt x="210919" y="-1129"/>
                    <a:pt x="218615" y="-2338"/>
                    <a:pt x="223975" y="6729"/>
                  </a:cubicBezTo>
                  <a:cubicBezTo>
                    <a:pt x="228850" y="14949"/>
                    <a:pt x="223289" y="19785"/>
                    <a:pt x="217366" y="24660"/>
                  </a:cubicBezTo>
                  <a:cubicBezTo>
                    <a:pt x="196130" y="42149"/>
                    <a:pt x="154061" y="55165"/>
                    <a:pt x="117794" y="55165"/>
                  </a:cubicBezTo>
                  <a:close/>
                </a:path>
              </a:pathLst>
            </a:custGeom>
            <a:solidFill>
              <a:srgbClr val="DF33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06DB14A-CCC8-409F-8F9F-7089C4C725ED}"/>
                </a:ext>
              </a:extLst>
            </p:cNvPr>
            <p:cNvSpPr/>
            <p:nvPr/>
          </p:nvSpPr>
          <p:spPr>
            <a:xfrm>
              <a:off x="11135893" y="3866025"/>
              <a:ext cx="259829" cy="118916"/>
            </a:xfrm>
            <a:custGeom>
              <a:avLst/>
              <a:gdLst>
                <a:gd name="connsiteX0" fmla="*/ 3103 w 259829"/>
                <a:gd name="connsiteY0" fmla="*/ 564 h 118916"/>
                <a:gd name="connsiteX1" fmla="*/ 193663 w 259829"/>
                <a:gd name="connsiteY1" fmla="*/ 19302 h 118916"/>
                <a:gd name="connsiteX2" fmla="*/ 259829 w 259829"/>
                <a:gd name="connsiteY2" fmla="*/ 0 h 118916"/>
                <a:gd name="connsiteX3" fmla="*/ 259467 w 259829"/>
                <a:gd name="connsiteY3" fmla="*/ 66408 h 118916"/>
                <a:gd name="connsiteX4" fmla="*/ 256001 w 259829"/>
                <a:gd name="connsiteY4" fmla="*/ 76200 h 118916"/>
                <a:gd name="connsiteX5" fmla="*/ 218566 w 259829"/>
                <a:gd name="connsiteY5" fmla="*/ 112869 h 118916"/>
                <a:gd name="connsiteX6" fmla="*/ 97517 w 259829"/>
                <a:gd name="connsiteY6" fmla="*/ 118914 h 118916"/>
                <a:gd name="connsiteX7" fmla="*/ 11404 w 259829"/>
                <a:gd name="connsiteY7" fmla="*/ 115771 h 118916"/>
                <a:gd name="connsiteX8" fmla="*/ 0 w 259829"/>
                <a:gd name="connsiteY8" fmla="*/ 96711 h 118916"/>
                <a:gd name="connsiteX9" fmla="*/ 3103 w 259829"/>
                <a:gd name="connsiteY9" fmla="*/ 564 h 11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829" h="118916">
                  <a:moveTo>
                    <a:pt x="3103" y="564"/>
                  </a:moveTo>
                  <a:cubicBezTo>
                    <a:pt x="63345" y="40256"/>
                    <a:pt x="126369" y="47388"/>
                    <a:pt x="193663" y="19302"/>
                  </a:cubicBezTo>
                  <a:cubicBezTo>
                    <a:pt x="214738" y="10517"/>
                    <a:pt x="237707" y="6286"/>
                    <a:pt x="259829" y="0"/>
                  </a:cubicBezTo>
                  <a:cubicBezTo>
                    <a:pt x="259708" y="22123"/>
                    <a:pt x="259588" y="44245"/>
                    <a:pt x="259467" y="66408"/>
                  </a:cubicBezTo>
                  <a:cubicBezTo>
                    <a:pt x="258258" y="69672"/>
                    <a:pt x="255800" y="73017"/>
                    <a:pt x="256001" y="76200"/>
                  </a:cubicBezTo>
                  <a:cubicBezTo>
                    <a:pt x="258540" y="112829"/>
                    <a:pt x="256807" y="108316"/>
                    <a:pt x="218566" y="112869"/>
                  </a:cubicBezTo>
                  <a:cubicBezTo>
                    <a:pt x="178633" y="117624"/>
                    <a:pt x="138055" y="118672"/>
                    <a:pt x="97517" y="118914"/>
                  </a:cubicBezTo>
                  <a:cubicBezTo>
                    <a:pt x="68705" y="119075"/>
                    <a:pt x="40377" y="112144"/>
                    <a:pt x="11404" y="115771"/>
                  </a:cubicBezTo>
                  <a:cubicBezTo>
                    <a:pt x="-2418" y="117503"/>
                    <a:pt x="7938" y="100740"/>
                    <a:pt x="0" y="96711"/>
                  </a:cubicBezTo>
                  <a:cubicBezTo>
                    <a:pt x="3264" y="64756"/>
                    <a:pt x="3425" y="32680"/>
                    <a:pt x="3103" y="564"/>
                  </a:cubicBezTo>
                  <a:close/>
                </a:path>
              </a:pathLst>
            </a:custGeom>
            <a:solidFill>
              <a:srgbClr val="F6BB7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E904BF-6DFC-4D33-95F3-CB81EA70E502}"/>
                </a:ext>
              </a:extLst>
            </p:cNvPr>
            <p:cNvSpPr/>
            <p:nvPr/>
          </p:nvSpPr>
          <p:spPr>
            <a:xfrm>
              <a:off x="9874907" y="5701875"/>
              <a:ext cx="1457711" cy="359683"/>
            </a:xfrm>
            <a:custGeom>
              <a:avLst/>
              <a:gdLst>
                <a:gd name="connsiteX0" fmla="*/ 0 w 1457711"/>
                <a:gd name="connsiteY0" fmla="*/ 4070 h 359683"/>
                <a:gd name="connsiteX1" fmla="*/ 239037 w 1457711"/>
                <a:gd name="connsiteY1" fmla="*/ 359683 h 359683"/>
                <a:gd name="connsiteX2" fmla="*/ 1457712 w 1457711"/>
                <a:gd name="connsiteY2" fmla="*/ 356379 h 359683"/>
                <a:gd name="connsiteX3" fmla="*/ 1365474 w 1457711"/>
                <a:gd name="connsiteY3" fmla="*/ 0 h 35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711" h="359683">
                  <a:moveTo>
                    <a:pt x="0" y="4070"/>
                  </a:moveTo>
                  <a:lnTo>
                    <a:pt x="239037" y="359683"/>
                  </a:lnTo>
                  <a:lnTo>
                    <a:pt x="1457712" y="356379"/>
                  </a:lnTo>
                  <a:lnTo>
                    <a:pt x="1365474" y="0"/>
                  </a:lnTo>
                  <a:close/>
                </a:path>
              </a:pathLst>
            </a:custGeom>
            <a:solidFill>
              <a:srgbClr val="A0702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2566031-9503-477B-A816-AF7B4776F3FC}"/>
                </a:ext>
              </a:extLst>
            </p:cNvPr>
            <p:cNvSpPr/>
            <p:nvPr/>
          </p:nvSpPr>
          <p:spPr>
            <a:xfrm>
              <a:off x="11331772" y="5606897"/>
              <a:ext cx="844848" cy="447367"/>
            </a:xfrm>
            <a:custGeom>
              <a:avLst/>
              <a:gdLst>
                <a:gd name="connsiteX0" fmla="*/ 0 w 844848"/>
                <a:gd name="connsiteY0" fmla="*/ 447368 h 447367"/>
                <a:gd name="connsiteX1" fmla="*/ 581070 w 844848"/>
                <a:gd name="connsiteY1" fmla="*/ 216350 h 447367"/>
                <a:gd name="connsiteX2" fmla="*/ 844848 w 844848"/>
                <a:gd name="connsiteY2" fmla="*/ 0 h 447367"/>
                <a:gd name="connsiteX3" fmla="*/ 308910 w 844848"/>
                <a:gd name="connsiteY3" fmla="*/ 150063 h 447367"/>
                <a:gd name="connsiteX4" fmla="*/ 0 w 844848"/>
                <a:gd name="connsiteY4" fmla="*/ 447368 h 44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848" h="447367">
                  <a:moveTo>
                    <a:pt x="0" y="447368"/>
                  </a:moveTo>
                  <a:lnTo>
                    <a:pt x="581070" y="216350"/>
                  </a:lnTo>
                  <a:lnTo>
                    <a:pt x="844848" y="0"/>
                  </a:lnTo>
                  <a:cubicBezTo>
                    <a:pt x="844848" y="0"/>
                    <a:pt x="314189" y="138498"/>
                    <a:pt x="308910" y="150063"/>
                  </a:cubicBezTo>
                  <a:cubicBezTo>
                    <a:pt x="303631" y="161668"/>
                    <a:pt x="0" y="447368"/>
                    <a:pt x="0" y="447368"/>
                  </a:cubicBezTo>
                  <a:close/>
                </a:path>
              </a:pathLst>
            </a:custGeom>
            <a:solidFill>
              <a:srgbClr val="B7852D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9CA314F-7C4A-4D10-B859-2185AF64E725}"/>
              </a:ext>
            </a:extLst>
          </p:cNvPr>
          <p:cNvSpPr/>
          <p:nvPr/>
        </p:nvSpPr>
        <p:spPr>
          <a:xfrm>
            <a:off x="777164" y="3448382"/>
            <a:ext cx="828000" cy="828000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D4C5295-7F9C-40F6-839D-4CC5BFEE8A87}"/>
              </a:ext>
            </a:extLst>
          </p:cNvPr>
          <p:cNvSpPr/>
          <p:nvPr/>
        </p:nvSpPr>
        <p:spPr>
          <a:xfrm>
            <a:off x="2413513" y="3448382"/>
            <a:ext cx="828000" cy="828000"/>
          </a:xfrm>
          <a:prstGeom prst="roundRect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2B94200-DA0B-472E-9E1C-C9AD615C2573}"/>
              </a:ext>
            </a:extLst>
          </p:cNvPr>
          <p:cNvSpPr/>
          <p:nvPr/>
        </p:nvSpPr>
        <p:spPr>
          <a:xfrm>
            <a:off x="4049862" y="3448382"/>
            <a:ext cx="828000" cy="828000"/>
          </a:xfrm>
          <a:prstGeom prst="round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D9ECE76-2720-4C86-B5A6-C75EE453E467}"/>
              </a:ext>
            </a:extLst>
          </p:cNvPr>
          <p:cNvSpPr/>
          <p:nvPr/>
        </p:nvSpPr>
        <p:spPr>
          <a:xfrm>
            <a:off x="5686211" y="3448382"/>
            <a:ext cx="828000" cy="828000"/>
          </a:xfrm>
          <a:prstGeom prst="roundRect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309974B-4A19-4D0D-A45F-50B21C71242B}"/>
              </a:ext>
            </a:extLst>
          </p:cNvPr>
          <p:cNvSpPr/>
          <p:nvPr/>
        </p:nvSpPr>
        <p:spPr>
          <a:xfrm>
            <a:off x="7322559" y="3448382"/>
            <a:ext cx="828000" cy="828000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46" name="Group 35">
            <a:extLst>
              <a:ext uri="{FF2B5EF4-FFF2-40B4-BE49-F238E27FC236}">
                <a16:creationId xmlns:a16="http://schemas.microsoft.com/office/drawing/2014/main" id="{EBAB842A-EF54-42C3-8DAE-61F5B23DF5D4}"/>
              </a:ext>
            </a:extLst>
          </p:cNvPr>
          <p:cNvGrpSpPr/>
          <p:nvPr/>
        </p:nvGrpSpPr>
        <p:grpSpPr>
          <a:xfrm>
            <a:off x="640624" y="4699130"/>
            <a:ext cx="7587524" cy="1362660"/>
            <a:chOff x="356293" y="3271893"/>
            <a:chExt cx="2645972" cy="136266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C740FA-E466-4AE6-9F34-34C9C94AE776}"/>
                </a:ext>
              </a:extLst>
            </p:cNvPr>
            <p:cNvSpPr txBox="1"/>
            <p:nvPr/>
          </p:nvSpPr>
          <p:spPr>
            <a:xfrm>
              <a:off x="356293" y="3271893"/>
              <a:ext cx="2645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Simply Impress Your Audience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D79CB7-D0BE-4818-8A46-4FF0709665E7}"/>
                </a:ext>
              </a:extLst>
            </p:cNvPr>
            <p:cNvSpPr txBox="1"/>
            <p:nvPr/>
          </p:nvSpPr>
          <p:spPr>
            <a:xfrm>
              <a:off x="356293" y="3618890"/>
              <a:ext cx="2645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35">
            <a:extLst>
              <a:ext uri="{FF2B5EF4-FFF2-40B4-BE49-F238E27FC236}">
                <a16:creationId xmlns:a16="http://schemas.microsoft.com/office/drawing/2014/main" id="{9DAF7BB1-5559-4C57-93ED-EA7CEA7B842F}"/>
              </a:ext>
            </a:extLst>
          </p:cNvPr>
          <p:cNvGrpSpPr/>
          <p:nvPr/>
        </p:nvGrpSpPr>
        <p:grpSpPr>
          <a:xfrm>
            <a:off x="640624" y="1658259"/>
            <a:ext cx="7587524" cy="1397496"/>
            <a:chOff x="356293" y="3271893"/>
            <a:chExt cx="2645972" cy="13974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9FB985-2A52-4D4B-8103-1EABD8C4DB36}"/>
                </a:ext>
              </a:extLst>
            </p:cNvPr>
            <p:cNvSpPr txBox="1"/>
            <p:nvPr/>
          </p:nvSpPr>
          <p:spPr>
            <a:xfrm>
              <a:off x="356293" y="3271893"/>
              <a:ext cx="2645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Simply Impress Your Audience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7F5293-B604-4E13-A35F-B3614721E3DA}"/>
                </a:ext>
              </a:extLst>
            </p:cNvPr>
            <p:cNvSpPr txBox="1"/>
            <p:nvPr/>
          </p:nvSpPr>
          <p:spPr>
            <a:xfrm>
              <a:off x="356293" y="3653726"/>
              <a:ext cx="2645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Oval 21">
            <a:extLst>
              <a:ext uri="{FF2B5EF4-FFF2-40B4-BE49-F238E27FC236}">
                <a16:creationId xmlns:a16="http://schemas.microsoft.com/office/drawing/2014/main" id="{CEE9FBD7-9F6C-452E-BD23-6054F9294172}"/>
              </a:ext>
            </a:extLst>
          </p:cNvPr>
          <p:cNvSpPr>
            <a:spLocks noChangeAspect="1"/>
          </p:cNvSpPr>
          <p:nvPr/>
        </p:nvSpPr>
        <p:spPr>
          <a:xfrm>
            <a:off x="2651092" y="3691459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Rounded Rectangle 27">
            <a:extLst>
              <a:ext uri="{FF2B5EF4-FFF2-40B4-BE49-F238E27FC236}">
                <a16:creationId xmlns:a16="http://schemas.microsoft.com/office/drawing/2014/main" id="{F2E1FCD9-316F-4F35-872B-A814257E00C7}"/>
              </a:ext>
            </a:extLst>
          </p:cNvPr>
          <p:cNvSpPr/>
          <p:nvPr/>
        </p:nvSpPr>
        <p:spPr>
          <a:xfrm>
            <a:off x="4281937" y="3705803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Rounded Rectangle 7">
            <a:extLst>
              <a:ext uri="{FF2B5EF4-FFF2-40B4-BE49-F238E27FC236}">
                <a16:creationId xmlns:a16="http://schemas.microsoft.com/office/drawing/2014/main" id="{6F4088BA-1D76-4A99-86E4-3845239AEB97}"/>
              </a:ext>
            </a:extLst>
          </p:cNvPr>
          <p:cNvSpPr/>
          <p:nvPr/>
        </p:nvSpPr>
        <p:spPr>
          <a:xfrm>
            <a:off x="1060498" y="3679379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8CC70B55-2CE6-43DD-BFFE-1EA54CE6A5C6}"/>
              </a:ext>
            </a:extLst>
          </p:cNvPr>
          <p:cNvSpPr/>
          <p:nvPr/>
        </p:nvSpPr>
        <p:spPr>
          <a:xfrm rot="2700000">
            <a:off x="7616757" y="3635538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DBCB11B1-7E9B-4F28-8FE6-21039D5C1EB4}"/>
              </a:ext>
            </a:extLst>
          </p:cNvPr>
          <p:cNvSpPr/>
          <p:nvPr/>
        </p:nvSpPr>
        <p:spPr>
          <a:xfrm>
            <a:off x="5931039" y="3701288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2FB2B4-9296-4167-95F3-CC5FE769A641}"/>
              </a:ext>
            </a:extLst>
          </p:cNvPr>
          <p:cNvGrpSpPr/>
          <p:nvPr/>
        </p:nvGrpSpPr>
        <p:grpSpPr>
          <a:xfrm>
            <a:off x="1060420" y="5096956"/>
            <a:ext cx="2377803" cy="880254"/>
            <a:chOff x="6860364" y="1880348"/>
            <a:chExt cx="1944216" cy="8802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03EA11-0D80-4C08-8070-769AF42A67C9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248885-B3C5-4A79-8F53-AD8DFA737A0C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C3291F-00A7-4303-86CB-4CF600DA1DAA}"/>
              </a:ext>
            </a:extLst>
          </p:cNvPr>
          <p:cNvGrpSpPr/>
          <p:nvPr/>
        </p:nvGrpSpPr>
        <p:grpSpPr>
          <a:xfrm>
            <a:off x="3631224" y="5096956"/>
            <a:ext cx="2377803" cy="880254"/>
            <a:chOff x="6860364" y="1880348"/>
            <a:chExt cx="1944216" cy="8802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E7F42D-3138-4413-A963-5ADDB97DF07D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F576F6-175B-4BC1-93AA-5D5104B4B027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B7D06F-866B-47A3-A19C-B8A93D61FCA8}"/>
              </a:ext>
            </a:extLst>
          </p:cNvPr>
          <p:cNvGrpSpPr/>
          <p:nvPr/>
        </p:nvGrpSpPr>
        <p:grpSpPr>
          <a:xfrm>
            <a:off x="6202028" y="5096956"/>
            <a:ext cx="2377803" cy="880254"/>
            <a:chOff x="6860364" y="1880348"/>
            <a:chExt cx="1944216" cy="8802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494EAD-70AA-4A07-84E8-760D759243A6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614672-BC45-4F73-9BDF-BDE0E9816553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D585EF-7AD6-4DFD-BC69-A24C523E036A}"/>
              </a:ext>
            </a:extLst>
          </p:cNvPr>
          <p:cNvGrpSpPr/>
          <p:nvPr/>
        </p:nvGrpSpPr>
        <p:grpSpPr>
          <a:xfrm>
            <a:off x="8772831" y="5096956"/>
            <a:ext cx="2377803" cy="880254"/>
            <a:chOff x="6860364" y="1880348"/>
            <a:chExt cx="1944216" cy="8802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BF2F06-B646-4A35-9D62-0D9A042550ED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3184AF-D598-4482-B0CC-CADD551FE13F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3" name="Elbow Connector 125">
            <a:extLst>
              <a:ext uri="{FF2B5EF4-FFF2-40B4-BE49-F238E27FC236}">
                <a16:creationId xmlns:a16="http://schemas.microsoft.com/office/drawing/2014/main" id="{AA6AE962-01C7-45CA-BBA3-F872F044B161}"/>
              </a:ext>
            </a:extLst>
          </p:cNvPr>
          <p:cNvCxnSpPr>
            <a:cxnSpLocks/>
          </p:cNvCxnSpPr>
          <p:nvPr/>
        </p:nvCxnSpPr>
        <p:spPr>
          <a:xfrm rot="5400000">
            <a:off x="4461512" y="2966087"/>
            <a:ext cx="838648" cy="582479"/>
          </a:xfrm>
          <a:prstGeom prst="bentConnector3">
            <a:avLst>
              <a:gd name="adj1" fmla="val -1109"/>
            </a:avLst>
          </a:prstGeom>
          <a:ln w="254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26">
            <a:extLst>
              <a:ext uri="{FF2B5EF4-FFF2-40B4-BE49-F238E27FC236}">
                <a16:creationId xmlns:a16="http://schemas.microsoft.com/office/drawing/2014/main" id="{3B0CBF09-EA2C-41FF-AA65-0F0275232F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9322" y="2262572"/>
            <a:ext cx="2340274" cy="1472976"/>
          </a:xfrm>
          <a:prstGeom prst="bentConnector3">
            <a:avLst>
              <a:gd name="adj1" fmla="val 99654"/>
            </a:avLst>
          </a:prstGeom>
          <a:ln w="25400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28">
            <a:extLst>
              <a:ext uri="{FF2B5EF4-FFF2-40B4-BE49-F238E27FC236}">
                <a16:creationId xmlns:a16="http://schemas.microsoft.com/office/drawing/2014/main" id="{9D71F99B-67FB-4A77-9A38-4529BA58D63D}"/>
              </a:ext>
            </a:extLst>
          </p:cNvPr>
          <p:cNvCxnSpPr>
            <a:cxnSpLocks/>
          </p:cNvCxnSpPr>
          <p:nvPr/>
        </p:nvCxnSpPr>
        <p:spPr>
          <a:xfrm>
            <a:off x="7310664" y="2278300"/>
            <a:ext cx="2651069" cy="1457243"/>
          </a:xfrm>
          <a:prstGeom prst="bentConnector3">
            <a:avLst>
              <a:gd name="adj1" fmla="val 100660"/>
            </a:avLst>
          </a:prstGeom>
          <a:ln w="25400">
            <a:solidFill>
              <a:schemeClr val="accent4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25">
            <a:extLst>
              <a:ext uri="{FF2B5EF4-FFF2-40B4-BE49-F238E27FC236}">
                <a16:creationId xmlns:a16="http://schemas.microsoft.com/office/drawing/2014/main" id="{81254C4F-A51A-4146-BA53-05F484B199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1340" y="2961352"/>
            <a:ext cx="838648" cy="582479"/>
          </a:xfrm>
          <a:prstGeom prst="bentConnector3">
            <a:avLst>
              <a:gd name="adj1" fmla="val -1109"/>
            </a:avLst>
          </a:prstGeom>
          <a:ln w="25400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apezoid 13">
            <a:extLst>
              <a:ext uri="{FF2B5EF4-FFF2-40B4-BE49-F238E27FC236}">
                <a16:creationId xmlns:a16="http://schemas.microsoft.com/office/drawing/2014/main" id="{93247E11-2324-44D8-ABD2-96089CB879D4}"/>
              </a:ext>
            </a:extLst>
          </p:cNvPr>
          <p:cNvSpPr/>
          <p:nvPr/>
        </p:nvSpPr>
        <p:spPr>
          <a:xfrm>
            <a:off x="1787727" y="4104030"/>
            <a:ext cx="953545" cy="80628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Rounded Rectangle 7">
            <a:extLst>
              <a:ext uri="{FF2B5EF4-FFF2-40B4-BE49-F238E27FC236}">
                <a16:creationId xmlns:a16="http://schemas.microsoft.com/office/drawing/2014/main" id="{B497F75E-0C49-487A-B032-D259BDE97B08}"/>
              </a:ext>
            </a:extLst>
          </p:cNvPr>
          <p:cNvSpPr/>
          <p:nvPr/>
        </p:nvSpPr>
        <p:spPr>
          <a:xfrm>
            <a:off x="7140241" y="4042639"/>
            <a:ext cx="501377" cy="86767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Rectangle 18">
            <a:extLst>
              <a:ext uri="{FF2B5EF4-FFF2-40B4-BE49-F238E27FC236}">
                <a16:creationId xmlns:a16="http://schemas.microsoft.com/office/drawing/2014/main" id="{E8E139DF-9296-4D5F-B3A0-A3D3F535B2D7}"/>
              </a:ext>
            </a:extLst>
          </p:cNvPr>
          <p:cNvSpPr/>
          <p:nvPr/>
        </p:nvSpPr>
        <p:spPr>
          <a:xfrm>
            <a:off x="9425063" y="4258956"/>
            <a:ext cx="907514" cy="72103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Rounded Rectangle 25">
            <a:extLst>
              <a:ext uri="{FF2B5EF4-FFF2-40B4-BE49-F238E27FC236}">
                <a16:creationId xmlns:a16="http://schemas.microsoft.com/office/drawing/2014/main" id="{07D88904-EEE8-4860-8DB7-C990B29D4541}"/>
              </a:ext>
            </a:extLst>
          </p:cNvPr>
          <p:cNvSpPr/>
          <p:nvPr/>
        </p:nvSpPr>
        <p:spPr>
          <a:xfrm>
            <a:off x="4543811" y="4133266"/>
            <a:ext cx="552628" cy="777045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24B6069-0722-4C84-99D8-B537A78922EF}"/>
              </a:ext>
            </a:extLst>
          </p:cNvPr>
          <p:cNvSpPr/>
          <p:nvPr/>
        </p:nvSpPr>
        <p:spPr>
          <a:xfrm>
            <a:off x="5855384" y="2190528"/>
            <a:ext cx="500282" cy="358445"/>
          </a:xfrm>
          <a:custGeom>
            <a:avLst/>
            <a:gdLst>
              <a:gd name="connsiteX0" fmla="*/ 566465 w 1000907"/>
              <a:gd name="connsiteY0" fmla="*/ 0 h 717137"/>
              <a:gd name="connsiteX1" fmla="*/ 710674 w 1000907"/>
              <a:gd name="connsiteY1" fmla="*/ 117348 h 717137"/>
              <a:gd name="connsiteX2" fmla="*/ 985851 w 1000907"/>
              <a:gd name="connsiteY2" fmla="*/ 342519 h 717137"/>
              <a:gd name="connsiteX3" fmla="*/ 991947 w 1000907"/>
              <a:gd name="connsiteY3" fmla="*/ 369951 h 717137"/>
              <a:gd name="connsiteX4" fmla="*/ 566465 w 1000907"/>
              <a:gd name="connsiteY4" fmla="*/ 717137 h 717137"/>
              <a:gd name="connsiteX5" fmla="*/ 567323 w 1000907"/>
              <a:gd name="connsiteY5" fmla="*/ 596456 h 717137"/>
              <a:gd name="connsiteX6" fmla="*/ 527794 w 1000907"/>
              <a:gd name="connsiteY6" fmla="*/ 558641 h 717137"/>
              <a:gd name="connsiteX7" fmla="*/ 34780 w 1000907"/>
              <a:gd name="connsiteY7" fmla="*/ 559880 h 717137"/>
              <a:gd name="connsiteX8" fmla="*/ 13 w 1000907"/>
              <a:gd name="connsiteY8" fmla="*/ 525113 h 717137"/>
              <a:gd name="connsiteX9" fmla="*/ 109 w 1000907"/>
              <a:gd name="connsiteY9" fmla="*/ 190405 h 717137"/>
              <a:gd name="connsiteX10" fmla="*/ 32875 w 1000907"/>
              <a:gd name="connsiteY10" fmla="*/ 157067 h 717137"/>
              <a:gd name="connsiteX11" fmla="*/ 529413 w 1000907"/>
              <a:gd name="connsiteY11" fmla="*/ 158591 h 717137"/>
              <a:gd name="connsiteX12" fmla="*/ 567132 w 1000907"/>
              <a:gd name="connsiteY12" fmla="*/ 119158 h 717137"/>
              <a:gd name="connsiteX13" fmla="*/ 566465 w 1000907"/>
              <a:gd name="connsiteY13" fmla="*/ 0 h 71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907" h="717137">
                <a:moveTo>
                  <a:pt x="566465" y="0"/>
                </a:moveTo>
                <a:cubicBezTo>
                  <a:pt x="618758" y="42577"/>
                  <a:pt x="664763" y="79915"/>
                  <a:pt x="710674" y="117348"/>
                </a:cubicBezTo>
                <a:cubicBezTo>
                  <a:pt x="802495" y="192310"/>
                  <a:pt x="894316" y="267176"/>
                  <a:pt x="985851" y="342519"/>
                </a:cubicBezTo>
                <a:cubicBezTo>
                  <a:pt x="994042" y="349187"/>
                  <a:pt x="1011568" y="354044"/>
                  <a:pt x="991947" y="369951"/>
                </a:cubicBezTo>
                <a:cubicBezTo>
                  <a:pt x="851834" y="483584"/>
                  <a:pt x="712388" y="597884"/>
                  <a:pt x="566465" y="717137"/>
                </a:cubicBezTo>
                <a:cubicBezTo>
                  <a:pt x="566465" y="672275"/>
                  <a:pt x="563703" y="634079"/>
                  <a:pt x="567323" y="596456"/>
                </a:cubicBezTo>
                <a:cubicBezTo>
                  <a:pt x="570466" y="562832"/>
                  <a:pt x="556940" y="558451"/>
                  <a:pt x="527794" y="558641"/>
                </a:cubicBezTo>
                <a:cubicBezTo>
                  <a:pt x="363487" y="559880"/>
                  <a:pt x="199086" y="558641"/>
                  <a:pt x="34780" y="559880"/>
                </a:cubicBezTo>
                <a:cubicBezTo>
                  <a:pt x="7253" y="560070"/>
                  <a:pt x="-367" y="553212"/>
                  <a:pt x="13" y="525113"/>
                </a:cubicBezTo>
                <a:cubicBezTo>
                  <a:pt x="1728" y="413575"/>
                  <a:pt x="1633" y="301942"/>
                  <a:pt x="109" y="190405"/>
                </a:cubicBezTo>
                <a:cubicBezTo>
                  <a:pt x="-272" y="164116"/>
                  <a:pt x="6205" y="156782"/>
                  <a:pt x="32875" y="157067"/>
                </a:cubicBezTo>
                <a:cubicBezTo>
                  <a:pt x="198419" y="158306"/>
                  <a:pt x="363868" y="156686"/>
                  <a:pt x="529413" y="158591"/>
                </a:cubicBezTo>
                <a:cubicBezTo>
                  <a:pt x="561798" y="158972"/>
                  <a:pt x="569323" y="149162"/>
                  <a:pt x="567132" y="119158"/>
                </a:cubicBezTo>
                <a:cubicBezTo>
                  <a:pt x="564465" y="82296"/>
                  <a:pt x="566465" y="45149"/>
                  <a:pt x="566465" y="0"/>
                </a:cubicBezTo>
                <a:close/>
              </a:path>
            </a:pathLst>
          </a:custGeom>
          <a:solidFill>
            <a:srgbClr val="E620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2ED51C8-1EA5-4DC1-8CA9-5467F05E9124}"/>
              </a:ext>
            </a:extLst>
          </p:cNvPr>
          <p:cNvGrpSpPr/>
          <p:nvPr/>
        </p:nvGrpSpPr>
        <p:grpSpPr>
          <a:xfrm>
            <a:off x="6288921" y="1562158"/>
            <a:ext cx="1133191" cy="1096507"/>
            <a:chOff x="6297648" y="1360721"/>
            <a:chExt cx="1133191" cy="1096507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D860C11-0A98-49CA-8059-B77217576091}"/>
                </a:ext>
              </a:extLst>
            </p:cNvPr>
            <p:cNvSpPr/>
            <p:nvPr/>
          </p:nvSpPr>
          <p:spPr>
            <a:xfrm>
              <a:off x="6423758" y="1483559"/>
              <a:ext cx="877381" cy="973669"/>
            </a:xfrm>
            <a:custGeom>
              <a:avLst/>
              <a:gdLst>
                <a:gd name="connsiteX0" fmla="*/ 1754695 w 1755363"/>
                <a:gd name="connsiteY0" fmla="*/ 496682 h 1948006"/>
                <a:gd name="connsiteX1" fmla="*/ 1755362 w 1755363"/>
                <a:gd name="connsiteY1" fmla="*/ 1902667 h 1948006"/>
                <a:gd name="connsiteX2" fmla="*/ 1711547 w 1755363"/>
                <a:gd name="connsiteY2" fmla="*/ 1948006 h 1948006"/>
                <a:gd name="connsiteX3" fmla="*/ 45625 w 1755363"/>
                <a:gd name="connsiteY3" fmla="*/ 1947720 h 1948006"/>
                <a:gd name="connsiteX4" fmla="*/ 3238 w 1755363"/>
                <a:gd name="connsiteY4" fmla="*/ 1905048 h 1948006"/>
                <a:gd name="connsiteX5" fmla="*/ 4001 w 1755363"/>
                <a:gd name="connsiteY5" fmla="*/ 544878 h 1948006"/>
                <a:gd name="connsiteX6" fmla="*/ 0 w 1755363"/>
                <a:gd name="connsiteY6" fmla="*/ 499825 h 1948006"/>
                <a:gd name="connsiteX7" fmla="*/ 24574 w 1755363"/>
                <a:gd name="connsiteY7" fmla="*/ 476870 h 1948006"/>
                <a:gd name="connsiteX8" fmla="*/ 609695 w 1755363"/>
                <a:gd name="connsiteY8" fmla="*/ 145495 h 1948006"/>
                <a:gd name="connsiteX9" fmla="*/ 845439 w 1755363"/>
                <a:gd name="connsiteY9" fmla="*/ 11573 h 1948006"/>
                <a:gd name="connsiteX10" fmla="*/ 913733 w 1755363"/>
                <a:gd name="connsiteY10" fmla="*/ 9668 h 1948006"/>
                <a:gd name="connsiteX11" fmla="*/ 1453324 w 1755363"/>
                <a:gd name="connsiteY11" fmla="*/ 314468 h 1948006"/>
                <a:gd name="connsiteX12" fmla="*/ 1704689 w 1755363"/>
                <a:gd name="connsiteY12" fmla="*/ 456486 h 1948006"/>
                <a:gd name="connsiteX13" fmla="*/ 1754695 w 1755363"/>
                <a:gd name="connsiteY13" fmla="*/ 496682 h 19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5363" h="1948006">
                  <a:moveTo>
                    <a:pt x="1754695" y="496682"/>
                  </a:moveTo>
                  <a:cubicBezTo>
                    <a:pt x="1754695" y="965312"/>
                    <a:pt x="1754219" y="1433942"/>
                    <a:pt x="1755362" y="1902667"/>
                  </a:cubicBezTo>
                  <a:cubicBezTo>
                    <a:pt x="1755457" y="1937243"/>
                    <a:pt x="1748600" y="1948101"/>
                    <a:pt x="1711547" y="1948006"/>
                  </a:cubicBezTo>
                  <a:cubicBezTo>
                    <a:pt x="1156240" y="1946577"/>
                    <a:pt x="600932" y="1946672"/>
                    <a:pt x="45625" y="1947720"/>
                  </a:cubicBezTo>
                  <a:cubicBezTo>
                    <a:pt x="11430" y="1947815"/>
                    <a:pt x="3143" y="1938862"/>
                    <a:pt x="3238" y="1905048"/>
                  </a:cubicBezTo>
                  <a:cubicBezTo>
                    <a:pt x="4477" y="1451658"/>
                    <a:pt x="4191" y="998268"/>
                    <a:pt x="4001" y="544878"/>
                  </a:cubicBezTo>
                  <a:cubicBezTo>
                    <a:pt x="4001" y="529829"/>
                    <a:pt x="7525" y="514303"/>
                    <a:pt x="0" y="499825"/>
                  </a:cubicBezTo>
                  <a:cubicBezTo>
                    <a:pt x="2286" y="485918"/>
                    <a:pt x="14764" y="482489"/>
                    <a:pt x="24574" y="476870"/>
                  </a:cubicBezTo>
                  <a:cubicBezTo>
                    <a:pt x="218885" y="365141"/>
                    <a:pt x="414719" y="255890"/>
                    <a:pt x="609695" y="145495"/>
                  </a:cubicBezTo>
                  <a:cubicBezTo>
                    <a:pt x="688372" y="100918"/>
                    <a:pt x="767715" y="57674"/>
                    <a:pt x="845439" y="11573"/>
                  </a:cubicBezTo>
                  <a:cubicBezTo>
                    <a:pt x="869252" y="-2524"/>
                    <a:pt x="888682" y="-4429"/>
                    <a:pt x="913733" y="9668"/>
                  </a:cubicBezTo>
                  <a:cubicBezTo>
                    <a:pt x="1093851" y="110824"/>
                    <a:pt x="1272921" y="213694"/>
                    <a:pt x="1453324" y="314468"/>
                  </a:cubicBezTo>
                  <a:cubicBezTo>
                    <a:pt x="1537335" y="361427"/>
                    <a:pt x="1620869" y="409242"/>
                    <a:pt x="1704689" y="456486"/>
                  </a:cubicBezTo>
                  <a:cubicBezTo>
                    <a:pt x="1723073" y="466868"/>
                    <a:pt x="1746790" y="472393"/>
                    <a:pt x="1754695" y="496682"/>
                  </a:cubicBezTo>
                  <a:close/>
                </a:path>
              </a:pathLst>
            </a:custGeom>
            <a:solidFill>
              <a:srgbClr val="EBC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18DC48C-E00B-4044-BE67-F20CD83A8E27}"/>
                </a:ext>
              </a:extLst>
            </p:cNvPr>
            <p:cNvSpPr/>
            <p:nvPr/>
          </p:nvSpPr>
          <p:spPr>
            <a:xfrm>
              <a:off x="6297648" y="1360721"/>
              <a:ext cx="1133191" cy="414997"/>
            </a:xfrm>
            <a:custGeom>
              <a:avLst/>
              <a:gdLst>
                <a:gd name="connsiteX0" fmla="*/ 2007001 w 2267160"/>
                <a:gd name="connsiteY0" fmla="*/ 742441 h 830278"/>
                <a:gd name="connsiteX1" fmla="*/ 1641431 w 2267160"/>
                <a:gd name="connsiteY1" fmla="*/ 533367 h 830278"/>
                <a:gd name="connsiteX2" fmla="*/ 1161467 w 2267160"/>
                <a:gd name="connsiteY2" fmla="*/ 262191 h 830278"/>
                <a:gd name="connsiteX3" fmla="*/ 1107746 w 2267160"/>
                <a:gd name="connsiteY3" fmla="*/ 261333 h 830278"/>
                <a:gd name="connsiteX4" fmla="*/ 252210 w 2267160"/>
                <a:gd name="connsiteY4" fmla="*/ 745584 h 830278"/>
                <a:gd name="connsiteX5" fmla="*/ 114479 w 2267160"/>
                <a:gd name="connsiteY5" fmla="*/ 823213 h 830278"/>
                <a:gd name="connsiteX6" fmla="*/ 77141 w 2267160"/>
                <a:gd name="connsiteY6" fmla="*/ 810735 h 830278"/>
                <a:gd name="connsiteX7" fmla="*/ 5417 w 2267160"/>
                <a:gd name="connsiteY7" fmla="*/ 666051 h 830278"/>
                <a:gd name="connsiteX8" fmla="*/ 17800 w 2267160"/>
                <a:gd name="connsiteY8" fmla="*/ 629189 h 830278"/>
                <a:gd name="connsiteX9" fmla="*/ 630353 w 2267160"/>
                <a:gd name="connsiteY9" fmla="*/ 284098 h 830278"/>
                <a:gd name="connsiteX10" fmla="*/ 1122224 w 2267160"/>
                <a:gd name="connsiteY10" fmla="*/ 4444 h 830278"/>
                <a:gd name="connsiteX11" fmla="*/ 1146131 w 2267160"/>
                <a:gd name="connsiteY11" fmla="*/ 3873 h 830278"/>
                <a:gd name="connsiteX12" fmla="*/ 2241221 w 2267160"/>
                <a:gd name="connsiteY12" fmla="*/ 623474 h 830278"/>
                <a:gd name="connsiteX13" fmla="*/ 2258747 w 2267160"/>
                <a:gd name="connsiteY13" fmla="*/ 675004 h 830278"/>
                <a:gd name="connsiteX14" fmla="*/ 2197025 w 2267160"/>
                <a:gd name="connsiteY14" fmla="*/ 801020 h 830278"/>
                <a:gd name="connsiteX15" fmla="*/ 2145113 w 2267160"/>
                <a:gd name="connsiteY15" fmla="*/ 818451 h 830278"/>
                <a:gd name="connsiteX16" fmla="*/ 2007001 w 2267160"/>
                <a:gd name="connsiteY16" fmla="*/ 742441 h 83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7160" h="830278">
                  <a:moveTo>
                    <a:pt x="2007001" y="742441"/>
                  </a:moveTo>
                  <a:cubicBezTo>
                    <a:pt x="1885176" y="672718"/>
                    <a:pt x="1763542" y="602614"/>
                    <a:pt x="1641431" y="533367"/>
                  </a:cubicBezTo>
                  <a:cubicBezTo>
                    <a:pt x="1481602" y="442785"/>
                    <a:pt x="1321106" y="353154"/>
                    <a:pt x="1161467" y="262191"/>
                  </a:cubicBezTo>
                  <a:cubicBezTo>
                    <a:pt x="1142036" y="251142"/>
                    <a:pt x="1128034" y="249808"/>
                    <a:pt x="1107746" y="261333"/>
                  </a:cubicBezTo>
                  <a:cubicBezTo>
                    <a:pt x="822948" y="423354"/>
                    <a:pt x="537484" y="584326"/>
                    <a:pt x="252210" y="745584"/>
                  </a:cubicBezTo>
                  <a:cubicBezTo>
                    <a:pt x="206204" y="771207"/>
                    <a:pt x="159151" y="795305"/>
                    <a:pt x="114479" y="823213"/>
                  </a:cubicBezTo>
                  <a:cubicBezTo>
                    <a:pt x="92952" y="836643"/>
                    <a:pt x="86094" y="830071"/>
                    <a:pt x="77141" y="810735"/>
                  </a:cubicBezTo>
                  <a:cubicBezTo>
                    <a:pt x="54281" y="761967"/>
                    <a:pt x="30754" y="713580"/>
                    <a:pt x="5417" y="666051"/>
                  </a:cubicBezTo>
                  <a:cubicBezTo>
                    <a:pt x="-4965" y="646620"/>
                    <a:pt x="-202" y="639285"/>
                    <a:pt x="17800" y="629189"/>
                  </a:cubicBezTo>
                  <a:cubicBezTo>
                    <a:pt x="222302" y="514698"/>
                    <a:pt x="426327" y="399446"/>
                    <a:pt x="630353" y="284098"/>
                  </a:cubicBezTo>
                  <a:cubicBezTo>
                    <a:pt x="794564" y="191229"/>
                    <a:pt x="958584" y="98170"/>
                    <a:pt x="1122224" y="4444"/>
                  </a:cubicBezTo>
                  <a:cubicBezTo>
                    <a:pt x="1131749" y="-985"/>
                    <a:pt x="1136130" y="-1747"/>
                    <a:pt x="1146131" y="3873"/>
                  </a:cubicBezTo>
                  <a:cubicBezTo>
                    <a:pt x="1510844" y="210946"/>
                    <a:pt x="1875842" y="417639"/>
                    <a:pt x="2241221" y="623474"/>
                  </a:cubicBezTo>
                  <a:cubicBezTo>
                    <a:pt x="2265605" y="637190"/>
                    <a:pt x="2275701" y="646524"/>
                    <a:pt x="2258747" y="675004"/>
                  </a:cubicBezTo>
                  <a:cubicBezTo>
                    <a:pt x="2234935" y="715104"/>
                    <a:pt x="2215027" y="757872"/>
                    <a:pt x="2197025" y="801020"/>
                  </a:cubicBezTo>
                  <a:cubicBezTo>
                    <a:pt x="2184928" y="829976"/>
                    <a:pt x="2173974" y="836739"/>
                    <a:pt x="2145113" y="818451"/>
                  </a:cubicBezTo>
                  <a:cubicBezTo>
                    <a:pt x="2100727" y="790542"/>
                    <a:pt x="2053197" y="767587"/>
                    <a:pt x="2007001" y="742441"/>
                  </a:cubicBezTo>
                  <a:close/>
                </a:path>
              </a:pathLst>
            </a:custGeom>
            <a:solidFill>
              <a:srgbClr val="BF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3770A84-1CE6-4E2A-A334-779DB93F4BD7}"/>
                </a:ext>
              </a:extLst>
            </p:cNvPr>
            <p:cNvSpPr/>
            <p:nvPr/>
          </p:nvSpPr>
          <p:spPr>
            <a:xfrm>
              <a:off x="6647834" y="1850594"/>
              <a:ext cx="432356" cy="423437"/>
            </a:xfrm>
            <a:custGeom>
              <a:avLst/>
              <a:gdLst>
                <a:gd name="connsiteX0" fmla="*/ 13062 w 432356"/>
                <a:gd name="connsiteY0" fmla="*/ 239762 h 423437"/>
                <a:gd name="connsiteX1" fmla="*/ 171266 w 432356"/>
                <a:gd name="connsiteY1" fmla="*/ 239762 h 423437"/>
                <a:gd name="connsiteX2" fmla="*/ 183597 w 432356"/>
                <a:gd name="connsiteY2" fmla="*/ 253187 h 423437"/>
                <a:gd name="connsiteX3" fmla="*/ 183406 w 432356"/>
                <a:gd name="connsiteY3" fmla="*/ 330504 h 423437"/>
                <a:gd name="connsiteX4" fmla="*/ 183597 w 432356"/>
                <a:gd name="connsiteY4" fmla="*/ 411391 h 423437"/>
                <a:gd name="connsiteX5" fmla="*/ 171551 w 432356"/>
                <a:gd name="connsiteY5" fmla="*/ 423388 h 423437"/>
                <a:gd name="connsiteX6" fmla="*/ 11586 w 432356"/>
                <a:gd name="connsiteY6" fmla="*/ 423436 h 423437"/>
                <a:gd name="connsiteX7" fmla="*/ 160 w 432356"/>
                <a:gd name="connsiteY7" fmla="*/ 410867 h 423437"/>
                <a:gd name="connsiteX8" fmla="*/ 112 w 432356"/>
                <a:gd name="connsiteY8" fmla="*/ 252568 h 423437"/>
                <a:gd name="connsiteX9" fmla="*/ 13062 w 432356"/>
                <a:gd name="connsiteY9" fmla="*/ 239762 h 423437"/>
                <a:gd name="connsiteX10" fmla="*/ 417830 w 432356"/>
                <a:gd name="connsiteY10" fmla="*/ 239570 h 423437"/>
                <a:gd name="connsiteX11" fmla="*/ 432256 w 432356"/>
                <a:gd name="connsiteY11" fmla="*/ 254853 h 423437"/>
                <a:gd name="connsiteX12" fmla="*/ 432351 w 432356"/>
                <a:gd name="connsiteY12" fmla="*/ 407962 h 423437"/>
                <a:gd name="connsiteX13" fmla="*/ 416116 w 432356"/>
                <a:gd name="connsiteY13" fmla="*/ 423387 h 423437"/>
                <a:gd name="connsiteX14" fmla="*/ 338753 w 432356"/>
                <a:gd name="connsiteY14" fmla="*/ 423197 h 423437"/>
                <a:gd name="connsiteX15" fmla="*/ 261341 w 432356"/>
                <a:gd name="connsiteY15" fmla="*/ 423387 h 423437"/>
                <a:gd name="connsiteX16" fmla="*/ 247011 w 432356"/>
                <a:gd name="connsiteY16" fmla="*/ 409866 h 423437"/>
                <a:gd name="connsiteX17" fmla="*/ 247011 w 432356"/>
                <a:gd name="connsiteY17" fmla="*/ 253234 h 423437"/>
                <a:gd name="connsiteX18" fmla="*/ 261293 w 432356"/>
                <a:gd name="connsiteY18" fmla="*/ 239666 h 423437"/>
                <a:gd name="connsiteX19" fmla="*/ 417830 w 432356"/>
                <a:gd name="connsiteY19" fmla="*/ 239570 h 423437"/>
                <a:gd name="connsiteX20" fmla="*/ 261103 w 432356"/>
                <a:gd name="connsiteY20" fmla="*/ 99 h 423437"/>
                <a:gd name="connsiteX21" fmla="*/ 419449 w 432356"/>
                <a:gd name="connsiteY21" fmla="*/ 99 h 423437"/>
                <a:gd name="connsiteX22" fmla="*/ 432351 w 432356"/>
                <a:gd name="connsiteY22" fmla="*/ 13239 h 423437"/>
                <a:gd name="connsiteX23" fmla="*/ 432351 w 432356"/>
                <a:gd name="connsiteY23" fmla="*/ 169919 h 423437"/>
                <a:gd name="connsiteX24" fmla="*/ 418212 w 432356"/>
                <a:gd name="connsiteY24" fmla="*/ 183821 h 423437"/>
                <a:gd name="connsiteX25" fmla="*/ 339038 w 432356"/>
                <a:gd name="connsiteY25" fmla="*/ 183631 h 423437"/>
                <a:gd name="connsiteX26" fmla="*/ 261627 w 432356"/>
                <a:gd name="connsiteY26" fmla="*/ 183916 h 423437"/>
                <a:gd name="connsiteX27" fmla="*/ 247059 w 432356"/>
                <a:gd name="connsiteY27" fmla="*/ 168824 h 423437"/>
                <a:gd name="connsiteX28" fmla="*/ 247059 w 432356"/>
                <a:gd name="connsiteY28" fmla="*/ 13905 h 423437"/>
                <a:gd name="connsiteX29" fmla="*/ 261103 w 432356"/>
                <a:gd name="connsiteY29" fmla="*/ 99 h 423437"/>
                <a:gd name="connsiteX30" fmla="*/ 14300 w 432356"/>
                <a:gd name="connsiteY30" fmla="*/ 4 h 423437"/>
                <a:gd name="connsiteX31" fmla="*/ 168980 w 432356"/>
                <a:gd name="connsiteY31" fmla="*/ 4 h 423437"/>
                <a:gd name="connsiteX32" fmla="*/ 183644 w 432356"/>
                <a:gd name="connsiteY32" fmla="*/ 14715 h 423437"/>
                <a:gd name="connsiteX33" fmla="*/ 183596 w 432356"/>
                <a:gd name="connsiteY33" fmla="*/ 169491 h 423437"/>
                <a:gd name="connsiteX34" fmla="*/ 170266 w 432356"/>
                <a:gd name="connsiteY34" fmla="*/ 183821 h 423437"/>
                <a:gd name="connsiteX35" fmla="*/ 13824 w 432356"/>
                <a:gd name="connsiteY35" fmla="*/ 183821 h 423437"/>
                <a:gd name="connsiteX36" fmla="*/ 17 w 432356"/>
                <a:gd name="connsiteY36" fmla="*/ 169919 h 423437"/>
                <a:gd name="connsiteX37" fmla="*/ 255 w 432356"/>
                <a:gd name="connsiteY37" fmla="*/ 90842 h 423437"/>
                <a:gd name="connsiteX38" fmla="*/ 64 w 432356"/>
                <a:gd name="connsiteY38" fmla="*/ 15191 h 423437"/>
                <a:gd name="connsiteX39" fmla="*/ 14300 w 432356"/>
                <a:gd name="connsiteY39" fmla="*/ 4 h 4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32356" h="423437">
                  <a:moveTo>
                    <a:pt x="13062" y="239762"/>
                  </a:moveTo>
                  <a:cubicBezTo>
                    <a:pt x="65812" y="240190"/>
                    <a:pt x="118515" y="240237"/>
                    <a:pt x="171266" y="239762"/>
                  </a:cubicBezTo>
                  <a:cubicBezTo>
                    <a:pt x="181930" y="239666"/>
                    <a:pt x="183787" y="243856"/>
                    <a:pt x="183597" y="253187"/>
                  </a:cubicBezTo>
                  <a:cubicBezTo>
                    <a:pt x="183073" y="278896"/>
                    <a:pt x="183406" y="304700"/>
                    <a:pt x="183406" y="330504"/>
                  </a:cubicBezTo>
                  <a:cubicBezTo>
                    <a:pt x="183406" y="357450"/>
                    <a:pt x="183073" y="384444"/>
                    <a:pt x="183597" y="411391"/>
                  </a:cubicBezTo>
                  <a:cubicBezTo>
                    <a:pt x="183787" y="420675"/>
                    <a:pt x="180692" y="423436"/>
                    <a:pt x="171551" y="423388"/>
                  </a:cubicBezTo>
                  <a:cubicBezTo>
                    <a:pt x="118230" y="423055"/>
                    <a:pt x="64908" y="423007"/>
                    <a:pt x="11586" y="423436"/>
                  </a:cubicBezTo>
                  <a:cubicBezTo>
                    <a:pt x="1731" y="423531"/>
                    <a:pt x="112" y="419389"/>
                    <a:pt x="160" y="410867"/>
                  </a:cubicBezTo>
                  <a:cubicBezTo>
                    <a:pt x="446" y="358117"/>
                    <a:pt x="541" y="305319"/>
                    <a:pt x="112" y="252568"/>
                  </a:cubicBezTo>
                  <a:cubicBezTo>
                    <a:pt x="17" y="242570"/>
                    <a:pt x="3207" y="239666"/>
                    <a:pt x="13062" y="239762"/>
                  </a:cubicBezTo>
                  <a:close/>
                  <a:moveTo>
                    <a:pt x="417830" y="239570"/>
                  </a:moveTo>
                  <a:cubicBezTo>
                    <a:pt x="430256" y="239380"/>
                    <a:pt x="432351" y="244046"/>
                    <a:pt x="432256" y="254853"/>
                  </a:cubicBezTo>
                  <a:cubicBezTo>
                    <a:pt x="431827" y="305889"/>
                    <a:pt x="431684" y="356926"/>
                    <a:pt x="432351" y="407962"/>
                  </a:cubicBezTo>
                  <a:cubicBezTo>
                    <a:pt x="432541" y="420769"/>
                    <a:pt x="427971" y="423768"/>
                    <a:pt x="416116" y="423387"/>
                  </a:cubicBezTo>
                  <a:cubicBezTo>
                    <a:pt x="390360" y="422673"/>
                    <a:pt x="364556" y="423197"/>
                    <a:pt x="338753" y="423197"/>
                  </a:cubicBezTo>
                  <a:cubicBezTo>
                    <a:pt x="312948" y="423197"/>
                    <a:pt x="287145" y="422816"/>
                    <a:pt x="261341" y="423387"/>
                  </a:cubicBezTo>
                  <a:cubicBezTo>
                    <a:pt x="251057" y="423626"/>
                    <a:pt x="246868" y="421245"/>
                    <a:pt x="247011" y="409866"/>
                  </a:cubicBezTo>
                  <a:cubicBezTo>
                    <a:pt x="247582" y="357687"/>
                    <a:pt x="247582" y="305461"/>
                    <a:pt x="247011" y="253234"/>
                  </a:cubicBezTo>
                  <a:cubicBezTo>
                    <a:pt x="246868" y="241951"/>
                    <a:pt x="251057" y="239570"/>
                    <a:pt x="261293" y="239666"/>
                  </a:cubicBezTo>
                  <a:cubicBezTo>
                    <a:pt x="313472" y="240094"/>
                    <a:pt x="365651" y="240285"/>
                    <a:pt x="417830" y="239570"/>
                  </a:cubicBezTo>
                  <a:close/>
                  <a:moveTo>
                    <a:pt x="261103" y="99"/>
                  </a:moveTo>
                  <a:cubicBezTo>
                    <a:pt x="313901" y="527"/>
                    <a:pt x="366651" y="527"/>
                    <a:pt x="419449" y="99"/>
                  </a:cubicBezTo>
                  <a:cubicBezTo>
                    <a:pt x="429638" y="3"/>
                    <a:pt x="432446" y="3431"/>
                    <a:pt x="432351" y="13239"/>
                  </a:cubicBezTo>
                  <a:cubicBezTo>
                    <a:pt x="431970" y="65466"/>
                    <a:pt x="431923" y="117692"/>
                    <a:pt x="432351" y="169919"/>
                  </a:cubicBezTo>
                  <a:cubicBezTo>
                    <a:pt x="432446" y="180726"/>
                    <a:pt x="428971" y="184106"/>
                    <a:pt x="418212" y="183821"/>
                  </a:cubicBezTo>
                  <a:cubicBezTo>
                    <a:pt x="391836" y="183154"/>
                    <a:pt x="365413" y="183631"/>
                    <a:pt x="339038" y="183631"/>
                  </a:cubicBezTo>
                  <a:cubicBezTo>
                    <a:pt x="313234" y="183631"/>
                    <a:pt x="287431" y="183011"/>
                    <a:pt x="261627" y="183916"/>
                  </a:cubicBezTo>
                  <a:cubicBezTo>
                    <a:pt x="249582" y="184344"/>
                    <a:pt x="246916" y="180060"/>
                    <a:pt x="247059" y="168824"/>
                  </a:cubicBezTo>
                  <a:cubicBezTo>
                    <a:pt x="247583" y="117216"/>
                    <a:pt x="247583" y="65561"/>
                    <a:pt x="247059" y="13905"/>
                  </a:cubicBezTo>
                  <a:cubicBezTo>
                    <a:pt x="246963" y="2908"/>
                    <a:pt x="250534" y="51"/>
                    <a:pt x="261103" y="99"/>
                  </a:cubicBezTo>
                  <a:close/>
                  <a:moveTo>
                    <a:pt x="14300" y="4"/>
                  </a:moveTo>
                  <a:cubicBezTo>
                    <a:pt x="65860" y="671"/>
                    <a:pt x="117420" y="623"/>
                    <a:pt x="168980" y="4"/>
                  </a:cubicBezTo>
                  <a:cubicBezTo>
                    <a:pt x="180549" y="-139"/>
                    <a:pt x="183787" y="3242"/>
                    <a:pt x="183644" y="14715"/>
                  </a:cubicBezTo>
                  <a:cubicBezTo>
                    <a:pt x="183072" y="66323"/>
                    <a:pt x="183168" y="117883"/>
                    <a:pt x="183596" y="169491"/>
                  </a:cubicBezTo>
                  <a:cubicBezTo>
                    <a:pt x="183692" y="179679"/>
                    <a:pt x="181739" y="183964"/>
                    <a:pt x="170266" y="183821"/>
                  </a:cubicBezTo>
                  <a:cubicBezTo>
                    <a:pt x="118134" y="183202"/>
                    <a:pt x="65956" y="183250"/>
                    <a:pt x="13824" y="183821"/>
                  </a:cubicBezTo>
                  <a:cubicBezTo>
                    <a:pt x="2969" y="183916"/>
                    <a:pt x="-269" y="180679"/>
                    <a:pt x="17" y="169919"/>
                  </a:cubicBezTo>
                  <a:cubicBezTo>
                    <a:pt x="731" y="143639"/>
                    <a:pt x="255" y="117264"/>
                    <a:pt x="255" y="90842"/>
                  </a:cubicBezTo>
                  <a:cubicBezTo>
                    <a:pt x="255" y="65609"/>
                    <a:pt x="684" y="40424"/>
                    <a:pt x="64" y="15191"/>
                  </a:cubicBezTo>
                  <a:cubicBezTo>
                    <a:pt x="-221" y="4336"/>
                    <a:pt x="2112" y="-139"/>
                    <a:pt x="14300" y="4"/>
                  </a:cubicBezTo>
                  <a:close/>
                </a:path>
              </a:pathLst>
            </a:custGeom>
            <a:solidFill>
              <a:srgbClr val="4BC1D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AF710B-2ACC-4E2D-A4CF-96B144B9FACF}"/>
              </a:ext>
            </a:extLst>
          </p:cNvPr>
          <p:cNvGrpSpPr/>
          <p:nvPr/>
        </p:nvGrpSpPr>
        <p:grpSpPr>
          <a:xfrm>
            <a:off x="4739222" y="1559831"/>
            <a:ext cx="1133271" cy="1098834"/>
            <a:chOff x="4747949" y="1358394"/>
            <a:chExt cx="1133271" cy="1098834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30A4F21-D4E6-4332-BA57-855E8A97B26E}"/>
                </a:ext>
              </a:extLst>
            </p:cNvPr>
            <p:cNvSpPr/>
            <p:nvPr/>
          </p:nvSpPr>
          <p:spPr>
            <a:xfrm>
              <a:off x="4873619" y="1483559"/>
              <a:ext cx="877381" cy="973669"/>
            </a:xfrm>
            <a:custGeom>
              <a:avLst/>
              <a:gdLst>
                <a:gd name="connsiteX0" fmla="*/ 1754696 w 1755363"/>
                <a:gd name="connsiteY0" fmla="*/ 496682 h 1948006"/>
                <a:gd name="connsiteX1" fmla="*/ 1755362 w 1755363"/>
                <a:gd name="connsiteY1" fmla="*/ 1902667 h 1948006"/>
                <a:gd name="connsiteX2" fmla="*/ 1711547 w 1755363"/>
                <a:gd name="connsiteY2" fmla="*/ 1948006 h 1948006"/>
                <a:gd name="connsiteX3" fmla="*/ 45625 w 1755363"/>
                <a:gd name="connsiteY3" fmla="*/ 1947720 h 1948006"/>
                <a:gd name="connsiteX4" fmla="*/ 3239 w 1755363"/>
                <a:gd name="connsiteY4" fmla="*/ 1905048 h 1948006"/>
                <a:gd name="connsiteX5" fmla="*/ 4001 w 1755363"/>
                <a:gd name="connsiteY5" fmla="*/ 544878 h 1948006"/>
                <a:gd name="connsiteX6" fmla="*/ 0 w 1755363"/>
                <a:gd name="connsiteY6" fmla="*/ 499825 h 1948006"/>
                <a:gd name="connsiteX7" fmla="*/ 24575 w 1755363"/>
                <a:gd name="connsiteY7" fmla="*/ 476870 h 1948006"/>
                <a:gd name="connsiteX8" fmla="*/ 609695 w 1755363"/>
                <a:gd name="connsiteY8" fmla="*/ 145495 h 1948006"/>
                <a:gd name="connsiteX9" fmla="*/ 845439 w 1755363"/>
                <a:gd name="connsiteY9" fmla="*/ 11573 h 1948006"/>
                <a:gd name="connsiteX10" fmla="*/ 913733 w 1755363"/>
                <a:gd name="connsiteY10" fmla="*/ 9668 h 1948006"/>
                <a:gd name="connsiteX11" fmla="*/ 1453325 w 1755363"/>
                <a:gd name="connsiteY11" fmla="*/ 314468 h 1948006"/>
                <a:gd name="connsiteX12" fmla="*/ 1704689 w 1755363"/>
                <a:gd name="connsiteY12" fmla="*/ 456486 h 1948006"/>
                <a:gd name="connsiteX13" fmla="*/ 1754696 w 1755363"/>
                <a:gd name="connsiteY13" fmla="*/ 496682 h 19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5363" h="1948006">
                  <a:moveTo>
                    <a:pt x="1754696" y="496682"/>
                  </a:moveTo>
                  <a:cubicBezTo>
                    <a:pt x="1754696" y="965312"/>
                    <a:pt x="1754219" y="1433942"/>
                    <a:pt x="1755362" y="1902667"/>
                  </a:cubicBezTo>
                  <a:cubicBezTo>
                    <a:pt x="1755458" y="1937243"/>
                    <a:pt x="1748600" y="1948101"/>
                    <a:pt x="1711547" y="1948006"/>
                  </a:cubicBezTo>
                  <a:cubicBezTo>
                    <a:pt x="1156240" y="1946577"/>
                    <a:pt x="600932" y="1946672"/>
                    <a:pt x="45625" y="1947720"/>
                  </a:cubicBezTo>
                  <a:cubicBezTo>
                    <a:pt x="11430" y="1947815"/>
                    <a:pt x="3143" y="1938862"/>
                    <a:pt x="3239" y="1905048"/>
                  </a:cubicBezTo>
                  <a:cubicBezTo>
                    <a:pt x="4477" y="1451658"/>
                    <a:pt x="4191" y="998268"/>
                    <a:pt x="4001" y="544878"/>
                  </a:cubicBezTo>
                  <a:cubicBezTo>
                    <a:pt x="4001" y="529829"/>
                    <a:pt x="7525" y="514303"/>
                    <a:pt x="0" y="499825"/>
                  </a:cubicBezTo>
                  <a:cubicBezTo>
                    <a:pt x="2286" y="485918"/>
                    <a:pt x="14764" y="482489"/>
                    <a:pt x="24575" y="476870"/>
                  </a:cubicBezTo>
                  <a:cubicBezTo>
                    <a:pt x="218885" y="365141"/>
                    <a:pt x="414719" y="255890"/>
                    <a:pt x="609695" y="145495"/>
                  </a:cubicBezTo>
                  <a:cubicBezTo>
                    <a:pt x="688372" y="100918"/>
                    <a:pt x="767715" y="57674"/>
                    <a:pt x="845439" y="11573"/>
                  </a:cubicBezTo>
                  <a:cubicBezTo>
                    <a:pt x="869252" y="-2524"/>
                    <a:pt x="888683" y="-4429"/>
                    <a:pt x="913733" y="9668"/>
                  </a:cubicBezTo>
                  <a:cubicBezTo>
                    <a:pt x="1093851" y="110824"/>
                    <a:pt x="1272921" y="213694"/>
                    <a:pt x="1453325" y="314468"/>
                  </a:cubicBezTo>
                  <a:cubicBezTo>
                    <a:pt x="1537335" y="361427"/>
                    <a:pt x="1620869" y="409242"/>
                    <a:pt x="1704689" y="456486"/>
                  </a:cubicBezTo>
                  <a:cubicBezTo>
                    <a:pt x="1723073" y="466868"/>
                    <a:pt x="1746790" y="472393"/>
                    <a:pt x="1754696" y="496682"/>
                  </a:cubicBezTo>
                  <a:close/>
                </a:path>
              </a:pathLst>
            </a:custGeom>
            <a:solidFill>
              <a:srgbClr val="EBC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5FE7482-4325-4597-9237-CC1916F5BD31}"/>
                </a:ext>
              </a:extLst>
            </p:cNvPr>
            <p:cNvSpPr/>
            <p:nvPr/>
          </p:nvSpPr>
          <p:spPr>
            <a:xfrm>
              <a:off x="4747949" y="1358394"/>
              <a:ext cx="1133271" cy="415219"/>
            </a:xfrm>
            <a:custGeom>
              <a:avLst/>
              <a:gdLst>
                <a:gd name="connsiteX0" fmla="*/ 2010027 w 2267320"/>
                <a:gd name="connsiteY0" fmla="*/ 742715 h 830724"/>
                <a:gd name="connsiteX1" fmla="*/ 1159635 w 2267320"/>
                <a:gd name="connsiteY1" fmla="*/ 262083 h 830724"/>
                <a:gd name="connsiteX2" fmla="*/ 1108867 w 2267320"/>
                <a:gd name="connsiteY2" fmla="*/ 261226 h 830724"/>
                <a:gd name="connsiteX3" fmla="*/ 255998 w 2267320"/>
                <a:gd name="connsiteY3" fmla="*/ 744143 h 830724"/>
                <a:gd name="connsiteX4" fmla="*/ 111504 w 2267320"/>
                <a:gd name="connsiteY4" fmla="*/ 824534 h 830724"/>
                <a:gd name="connsiteX5" fmla="*/ 77690 w 2267320"/>
                <a:gd name="connsiteY5" fmla="*/ 813581 h 830724"/>
                <a:gd name="connsiteX6" fmla="*/ 5967 w 2267320"/>
                <a:gd name="connsiteY6" fmla="*/ 668515 h 830724"/>
                <a:gd name="connsiteX7" fmla="*/ 18635 w 2267320"/>
                <a:gd name="connsiteY7" fmla="*/ 628605 h 830724"/>
                <a:gd name="connsiteX8" fmla="*/ 714437 w 2267320"/>
                <a:gd name="connsiteY8" fmla="*/ 236366 h 830724"/>
                <a:gd name="connsiteX9" fmla="*/ 1121154 w 2267320"/>
                <a:gd name="connsiteY9" fmla="*/ 5003 h 830724"/>
                <a:gd name="connsiteX10" fmla="*/ 1145538 w 2267320"/>
                <a:gd name="connsiteY10" fmla="*/ 3479 h 830724"/>
                <a:gd name="connsiteX11" fmla="*/ 1772283 w 2267320"/>
                <a:gd name="connsiteY11" fmla="*/ 360000 h 830724"/>
                <a:gd name="connsiteX12" fmla="*/ 2250438 w 2267320"/>
                <a:gd name="connsiteY12" fmla="*/ 629653 h 830724"/>
                <a:gd name="connsiteX13" fmla="*/ 2261487 w 2267320"/>
                <a:gd name="connsiteY13" fmla="*/ 666896 h 830724"/>
                <a:gd name="connsiteX14" fmla="*/ 2188716 w 2267320"/>
                <a:gd name="connsiteY14" fmla="*/ 815295 h 830724"/>
                <a:gd name="connsiteX15" fmla="*/ 2157379 w 2267320"/>
                <a:gd name="connsiteY15" fmla="*/ 825106 h 830724"/>
                <a:gd name="connsiteX16" fmla="*/ 2010027 w 2267320"/>
                <a:gd name="connsiteY16" fmla="*/ 742715 h 8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7320" h="830724">
                  <a:moveTo>
                    <a:pt x="2010027" y="742715"/>
                  </a:moveTo>
                  <a:cubicBezTo>
                    <a:pt x="1726468" y="582695"/>
                    <a:pt x="1442813" y="422770"/>
                    <a:pt x="1159635" y="262083"/>
                  </a:cubicBezTo>
                  <a:cubicBezTo>
                    <a:pt x="1141062" y="251606"/>
                    <a:pt x="1127536" y="250653"/>
                    <a:pt x="1108867" y="261226"/>
                  </a:cubicBezTo>
                  <a:cubicBezTo>
                    <a:pt x="824831" y="422579"/>
                    <a:pt x="540415" y="583266"/>
                    <a:pt x="255998" y="744143"/>
                  </a:cubicBezTo>
                  <a:cubicBezTo>
                    <a:pt x="207707" y="770813"/>
                    <a:pt x="158939" y="796531"/>
                    <a:pt x="111504" y="824534"/>
                  </a:cubicBezTo>
                  <a:cubicBezTo>
                    <a:pt x="93407" y="835202"/>
                    <a:pt x="86168" y="831583"/>
                    <a:pt x="77690" y="813581"/>
                  </a:cubicBezTo>
                  <a:cubicBezTo>
                    <a:pt x="54926" y="764717"/>
                    <a:pt x="31399" y="716140"/>
                    <a:pt x="5967" y="668515"/>
                  </a:cubicBezTo>
                  <a:cubicBezTo>
                    <a:pt x="-4891" y="648131"/>
                    <a:pt x="-1081" y="639559"/>
                    <a:pt x="18635" y="628605"/>
                  </a:cubicBezTo>
                  <a:cubicBezTo>
                    <a:pt x="250855" y="498398"/>
                    <a:pt x="482693" y="367430"/>
                    <a:pt x="714437" y="236366"/>
                  </a:cubicBezTo>
                  <a:cubicBezTo>
                    <a:pt x="850168" y="159594"/>
                    <a:pt x="985899" y="82632"/>
                    <a:pt x="1121154" y="5003"/>
                  </a:cubicBezTo>
                  <a:cubicBezTo>
                    <a:pt x="1130489" y="-331"/>
                    <a:pt x="1135537" y="-2236"/>
                    <a:pt x="1145538" y="3479"/>
                  </a:cubicBezTo>
                  <a:cubicBezTo>
                    <a:pt x="1354326" y="122637"/>
                    <a:pt x="1563209" y="241414"/>
                    <a:pt x="1772283" y="360000"/>
                  </a:cubicBezTo>
                  <a:cubicBezTo>
                    <a:pt x="1931446" y="450297"/>
                    <a:pt x="2090704" y="540499"/>
                    <a:pt x="2250438" y="629653"/>
                  </a:cubicBezTo>
                  <a:cubicBezTo>
                    <a:pt x="2269298" y="640130"/>
                    <a:pt x="2271393" y="648036"/>
                    <a:pt x="2261487" y="666896"/>
                  </a:cubicBezTo>
                  <a:cubicBezTo>
                    <a:pt x="2235770" y="715568"/>
                    <a:pt x="2212053" y="765384"/>
                    <a:pt x="2188716" y="815295"/>
                  </a:cubicBezTo>
                  <a:cubicBezTo>
                    <a:pt x="2181001" y="831869"/>
                    <a:pt x="2174143" y="835012"/>
                    <a:pt x="2157379" y="825106"/>
                  </a:cubicBezTo>
                  <a:cubicBezTo>
                    <a:pt x="2108897" y="796626"/>
                    <a:pt x="2059272" y="770051"/>
                    <a:pt x="2010027" y="742715"/>
                  </a:cubicBezTo>
                  <a:close/>
                </a:path>
              </a:pathLst>
            </a:custGeom>
            <a:solidFill>
              <a:srgbClr val="17AE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E6AC222-EEF8-4060-B963-3FA1695551D2}"/>
                </a:ext>
              </a:extLst>
            </p:cNvPr>
            <p:cNvSpPr/>
            <p:nvPr/>
          </p:nvSpPr>
          <p:spPr>
            <a:xfrm>
              <a:off x="5097946" y="1845449"/>
              <a:ext cx="432484" cy="423402"/>
            </a:xfrm>
            <a:custGeom>
              <a:avLst/>
              <a:gdLst>
                <a:gd name="connsiteX0" fmla="*/ 12764 w 432484"/>
                <a:gd name="connsiteY0" fmla="*/ 239621 h 423402"/>
                <a:gd name="connsiteX1" fmla="*/ 171206 w 432484"/>
                <a:gd name="connsiteY1" fmla="*/ 239621 h 423402"/>
                <a:gd name="connsiteX2" fmla="*/ 184299 w 432484"/>
                <a:gd name="connsiteY2" fmla="*/ 252619 h 423402"/>
                <a:gd name="connsiteX3" fmla="*/ 184251 w 432484"/>
                <a:gd name="connsiteY3" fmla="*/ 411155 h 423402"/>
                <a:gd name="connsiteX4" fmla="*/ 172349 w 432484"/>
                <a:gd name="connsiteY4" fmla="*/ 423391 h 423402"/>
                <a:gd name="connsiteX5" fmla="*/ 12146 w 432484"/>
                <a:gd name="connsiteY5" fmla="*/ 423391 h 423402"/>
                <a:gd name="connsiteX6" fmla="*/ 196 w 432484"/>
                <a:gd name="connsiteY6" fmla="*/ 411393 h 423402"/>
                <a:gd name="connsiteX7" fmla="*/ 339 w 432484"/>
                <a:gd name="connsiteY7" fmla="*/ 332077 h 423402"/>
                <a:gd name="connsiteX8" fmla="*/ 148 w 432484"/>
                <a:gd name="connsiteY8" fmla="*/ 252809 h 423402"/>
                <a:gd name="connsiteX9" fmla="*/ 12764 w 432484"/>
                <a:gd name="connsiteY9" fmla="*/ 239621 h 423402"/>
                <a:gd name="connsiteX10" fmla="*/ 260186 w 432484"/>
                <a:gd name="connsiteY10" fmla="*/ 239574 h 423402"/>
                <a:gd name="connsiteX11" fmla="*/ 420294 w 432484"/>
                <a:gd name="connsiteY11" fmla="*/ 239574 h 423402"/>
                <a:gd name="connsiteX12" fmla="*/ 432435 w 432484"/>
                <a:gd name="connsiteY12" fmla="*/ 251857 h 423402"/>
                <a:gd name="connsiteX13" fmla="*/ 432482 w 432484"/>
                <a:gd name="connsiteY13" fmla="*/ 410299 h 423402"/>
                <a:gd name="connsiteX14" fmla="*/ 419437 w 432484"/>
                <a:gd name="connsiteY14" fmla="*/ 423391 h 423402"/>
                <a:gd name="connsiteX15" fmla="*/ 340216 w 432484"/>
                <a:gd name="connsiteY15" fmla="*/ 423153 h 423402"/>
                <a:gd name="connsiteX16" fmla="*/ 261043 w 432484"/>
                <a:gd name="connsiteY16" fmla="*/ 423343 h 423402"/>
                <a:gd name="connsiteX17" fmla="*/ 247998 w 432484"/>
                <a:gd name="connsiteY17" fmla="*/ 410251 h 423402"/>
                <a:gd name="connsiteX18" fmla="*/ 248046 w 432484"/>
                <a:gd name="connsiteY18" fmla="*/ 251809 h 423402"/>
                <a:gd name="connsiteX19" fmla="*/ 260186 w 432484"/>
                <a:gd name="connsiteY19" fmla="*/ 239574 h 423402"/>
                <a:gd name="connsiteX20" fmla="*/ 13954 w 432484"/>
                <a:gd name="connsiteY20" fmla="*/ 7 h 423402"/>
                <a:gd name="connsiteX21" fmla="*/ 170634 w 432484"/>
                <a:gd name="connsiteY21" fmla="*/ 7 h 423402"/>
                <a:gd name="connsiteX22" fmla="*/ 184297 w 432484"/>
                <a:gd name="connsiteY22" fmla="*/ 14195 h 423402"/>
                <a:gd name="connsiteX23" fmla="*/ 184345 w 432484"/>
                <a:gd name="connsiteY23" fmla="*/ 170922 h 423402"/>
                <a:gd name="connsiteX24" fmla="*/ 169301 w 432484"/>
                <a:gd name="connsiteY24" fmla="*/ 185538 h 423402"/>
                <a:gd name="connsiteX25" fmla="*/ 91889 w 432484"/>
                <a:gd name="connsiteY25" fmla="*/ 185300 h 423402"/>
                <a:gd name="connsiteX26" fmla="*/ 14430 w 432484"/>
                <a:gd name="connsiteY26" fmla="*/ 185490 h 423402"/>
                <a:gd name="connsiteX27" fmla="*/ 4 w 432484"/>
                <a:gd name="connsiteY27" fmla="*/ 172255 h 423402"/>
                <a:gd name="connsiteX28" fmla="*/ 4 w 432484"/>
                <a:gd name="connsiteY28" fmla="*/ 13766 h 423402"/>
                <a:gd name="connsiteX29" fmla="*/ 13954 w 432484"/>
                <a:gd name="connsiteY29" fmla="*/ 7 h 423402"/>
                <a:gd name="connsiteX30" fmla="*/ 261091 w 432484"/>
                <a:gd name="connsiteY30" fmla="*/ 7 h 423402"/>
                <a:gd name="connsiteX31" fmla="*/ 341978 w 432484"/>
                <a:gd name="connsiteY31" fmla="*/ 197 h 423402"/>
                <a:gd name="connsiteX32" fmla="*/ 419390 w 432484"/>
                <a:gd name="connsiteY32" fmla="*/ 7 h 423402"/>
                <a:gd name="connsiteX33" fmla="*/ 432482 w 432484"/>
                <a:gd name="connsiteY33" fmla="*/ 13147 h 423402"/>
                <a:gd name="connsiteX34" fmla="*/ 432482 w 432484"/>
                <a:gd name="connsiteY34" fmla="*/ 171540 h 423402"/>
                <a:gd name="connsiteX35" fmla="*/ 418485 w 432484"/>
                <a:gd name="connsiteY35" fmla="*/ 185585 h 423402"/>
                <a:gd name="connsiteX36" fmla="*/ 261948 w 432484"/>
                <a:gd name="connsiteY36" fmla="*/ 185585 h 423402"/>
                <a:gd name="connsiteX37" fmla="*/ 247999 w 432484"/>
                <a:gd name="connsiteY37" fmla="*/ 171493 h 423402"/>
                <a:gd name="connsiteX38" fmla="*/ 247951 w 432484"/>
                <a:gd name="connsiteY38" fmla="*/ 13099 h 423402"/>
                <a:gd name="connsiteX39" fmla="*/ 261091 w 432484"/>
                <a:gd name="connsiteY39" fmla="*/ 7 h 42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32484" h="423402">
                  <a:moveTo>
                    <a:pt x="12764" y="239621"/>
                  </a:moveTo>
                  <a:cubicBezTo>
                    <a:pt x="65562" y="240050"/>
                    <a:pt x="118408" y="240050"/>
                    <a:pt x="171206" y="239621"/>
                  </a:cubicBezTo>
                  <a:cubicBezTo>
                    <a:pt x="181156" y="239526"/>
                    <a:pt x="184394" y="242478"/>
                    <a:pt x="184299" y="252619"/>
                  </a:cubicBezTo>
                  <a:cubicBezTo>
                    <a:pt x="183870" y="305464"/>
                    <a:pt x="183918" y="358310"/>
                    <a:pt x="184251" y="411155"/>
                  </a:cubicBezTo>
                  <a:cubicBezTo>
                    <a:pt x="184299" y="420201"/>
                    <a:pt x="181728" y="423439"/>
                    <a:pt x="172349" y="423391"/>
                  </a:cubicBezTo>
                  <a:cubicBezTo>
                    <a:pt x="118932" y="423010"/>
                    <a:pt x="65515" y="423010"/>
                    <a:pt x="12146" y="423391"/>
                  </a:cubicBezTo>
                  <a:cubicBezTo>
                    <a:pt x="2957" y="423439"/>
                    <a:pt x="5" y="420630"/>
                    <a:pt x="196" y="411393"/>
                  </a:cubicBezTo>
                  <a:cubicBezTo>
                    <a:pt x="720" y="384923"/>
                    <a:pt x="339" y="358500"/>
                    <a:pt x="339" y="332077"/>
                  </a:cubicBezTo>
                  <a:cubicBezTo>
                    <a:pt x="339" y="305654"/>
                    <a:pt x="720" y="279232"/>
                    <a:pt x="148" y="252809"/>
                  </a:cubicBezTo>
                  <a:cubicBezTo>
                    <a:pt x="-91" y="243097"/>
                    <a:pt x="2481" y="239526"/>
                    <a:pt x="12764" y="239621"/>
                  </a:cubicBezTo>
                  <a:close/>
                  <a:moveTo>
                    <a:pt x="260186" y="239574"/>
                  </a:moveTo>
                  <a:cubicBezTo>
                    <a:pt x="313555" y="239907"/>
                    <a:pt x="366925" y="239907"/>
                    <a:pt x="420294" y="239574"/>
                  </a:cubicBezTo>
                  <a:cubicBezTo>
                    <a:pt x="429578" y="239526"/>
                    <a:pt x="432482" y="242764"/>
                    <a:pt x="432435" y="251857"/>
                  </a:cubicBezTo>
                  <a:cubicBezTo>
                    <a:pt x="432149" y="304655"/>
                    <a:pt x="432054" y="357453"/>
                    <a:pt x="432482" y="410299"/>
                  </a:cubicBezTo>
                  <a:cubicBezTo>
                    <a:pt x="432577" y="420249"/>
                    <a:pt x="429435" y="423629"/>
                    <a:pt x="419437" y="423391"/>
                  </a:cubicBezTo>
                  <a:cubicBezTo>
                    <a:pt x="393015" y="422819"/>
                    <a:pt x="366639" y="423200"/>
                    <a:pt x="340216" y="423153"/>
                  </a:cubicBezTo>
                  <a:cubicBezTo>
                    <a:pt x="313841" y="423153"/>
                    <a:pt x="287418" y="422772"/>
                    <a:pt x="261043" y="423343"/>
                  </a:cubicBezTo>
                  <a:cubicBezTo>
                    <a:pt x="251045" y="423581"/>
                    <a:pt x="247903" y="420249"/>
                    <a:pt x="247998" y="410251"/>
                  </a:cubicBezTo>
                  <a:cubicBezTo>
                    <a:pt x="248379" y="357453"/>
                    <a:pt x="248332" y="304655"/>
                    <a:pt x="248046" y="251809"/>
                  </a:cubicBezTo>
                  <a:cubicBezTo>
                    <a:pt x="247998" y="242716"/>
                    <a:pt x="250950" y="239479"/>
                    <a:pt x="260186" y="239574"/>
                  </a:cubicBezTo>
                  <a:close/>
                  <a:moveTo>
                    <a:pt x="13954" y="7"/>
                  </a:moveTo>
                  <a:cubicBezTo>
                    <a:pt x="66180" y="483"/>
                    <a:pt x="118407" y="531"/>
                    <a:pt x="170634" y="7"/>
                  </a:cubicBezTo>
                  <a:cubicBezTo>
                    <a:pt x="181727" y="-88"/>
                    <a:pt x="184393" y="3721"/>
                    <a:pt x="184297" y="14195"/>
                  </a:cubicBezTo>
                  <a:cubicBezTo>
                    <a:pt x="183821" y="66421"/>
                    <a:pt x="183726" y="118695"/>
                    <a:pt x="184345" y="170922"/>
                  </a:cubicBezTo>
                  <a:cubicBezTo>
                    <a:pt x="184488" y="182872"/>
                    <a:pt x="180537" y="185871"/>
                    <a:pt x="169301" y="185538"/>
                  </a:cubicBezTo>
                  <a:cubicBezTo>
                    <a:pt x="143544" y="184824"/>
                    <a:pt x="117693" y="185300"/>
                    <a:pt x="91889" y="185300"/>
                  </a:cubicBezTo>
                  <a:cubicBezTo>
                    <a:pt x="66085" y="185300"/>
                    <a:pt x="40234" y="184919"/>
                    <a:pt x="14430" y="185490"/>
                  </a:cubicBezTo>
                  <a:cubicBezTo>
                    <a:pt x="4385" y="185728"/>
                    <a:pt x="-139" y="183967"/>
                    <a:pt x="4" y="172255"/>
                  </a:cubicBezTo>
                  <a:cubicBezTo>
                    <a:pt x="624" y="119410"/>
                    <a:pt x="576" y="66611"/>
                    <a:pt x="4" y="13766"/>
                  </a:cubicBezTo>
                  <a:cubicBezTo>
                    <a:pt x="-139" y="2721"/>
                    <a:pt x="3290" y="-88"/>
                    <a:pt x="13954" y="7"/>
                  </a:cubicBezTo>
                  <a:close/>
                  <a:moveTo>
                    <a:pt x="261091" y="7"/>
                  </a:moveTo>
                  <a:cubicBezTo>
                    <a:pt x="288037" y="530"/>
                    <a:pt x="315032" y="197"/>
                    <a:pt x="341978" y="197"/>
                  </a:cubicBezTo>
                  <a:cubicBezTo>
                    <a:pt x="367782" y="197"/>
                    <a:pt x="393586" y="530"/>
                    <a:pt x="419390" y="7"/>
                  </a:cubicBezTo>
                  <a:cubicBezTo>
                    <a:pt x="429292" y="-183"/>
                    <a:pt x="432577" y="3149"/>
                    <a:pt x="432482" y="13147"/>
                  </a:cubicBezTo>
                  <a:cubicBezTo>
                    <a:pt x="432101" y="65945"/>
                    <a:pt x="432054" y="118742"/>
                    <a:pt x="432482" y="171540"/>
                  </a:cubicBezTo>
                  <a:cubicBezTo>
                    <a:pt x="432577" y="182157"/>
                    <a:pt x="429388" y="185728"/>
                    <a:pt x="418485" y="185585"/>
                  </a:cubicBezTo>
                  <a:cubicBezTo>
                    <a:pt x="366306" y="185061"/>
                    <a:pt x="314127" y="185061"/>
                    <a:pt x="261948" y="185585"/>
                  </a:cubicBezTo>
                  <a:cubicBezTo>
                    <a:pt x="250998" y="185680"/>
                    <a:pt x="247904" y="182110"/>
                    <a:pt x="247999" y="171493"/>
                  </a:cubicBezTo>
                  <a:cubicBezTo>
                    <a:pt x="248380" y="118695"/>
                    <a:pt x="248380" y="65897"/>
                    <a:pt x="247951" y="13099"/>
                  </a:cubicBezTo>
                  <a:cubicBezTo>
                    <a:pt x="247856" y="3054"/>
                    <a:pt x="251236" y="-183"/>
                    <a:pt x="261091" y="7"/>
                  </a:cubicBezTo>
                  <a:close/>
                </a:path>
              </a:pathLst>
            </a:custGeom>
            <a:solidFill>
              <a:srgbClr val="45C0CF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DF32BF-7A26-4C0C-9823-6FC101EF4B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66F9E-8D79-4260-A8AA-B57B8A95BE87}"/>
              </a:ext>
            </a:extLst>
          </p:cNvPr>
          <p:cNvSpPr txBox="1"/>
          <p:nvPr/>
        </p:nvSpPr>
        <p:spPr>
          <a:xfrm>
            <a:off x="257738" y="302887"/>
            <a:ext cx="46714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54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5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2D5FA-F1D5-4A18-AD12-E8B80472390D}"/>
              </a:ext>
            </a:extLst>
          </p:cNvPr>
          <p:cNvSpPr txBox="1"/>
          <p:nvPr/>
        </p:nvSpPr>
        <p:spPr>
          <a:xfrm>
            <a:off x="1966455" y="4954734"/>
            <a:ext cx="8279346" cy="49244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1C309-24CA-4D80-8F10-FB69B2D84204}"/>
              </a:ext>
            </a:extLst>
          </p:cNvPr>
          <p:cNvSpPr/>
          <p:nvPr/>
        </p:nvSpPr>
        <p:spPr>
          <a:xfrm>
            <a:off x="1715103" y="5544968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C5C1D-A1A8-4036-8DAE-E8BFDCAA233B}"/>
              </a:ext>
            </a:extLst>
          </p:cNvPr>
          <p:cNvSpPr txBox="1"/>
          <p:nvPr/>
        </p:nvSpPr>
        <p:spPr>
          <a:xfrm>
            <a:off x="2045232" y="5724116"/>
            <a:ext cx="81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9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5B4E27CE-A866-4B18-8401-D200EEBA8FF7}"/>
              </a:ext>
            </a:extLst>
          </p:cNvPr>
          <p:cNvSpPr/>
          <p:nvPr/>
        </p:nvSpPr>
        <p:spPr>
          <a:xfrm>
            <a:off x="252313" y="4501721"/>
            <a:ext cx="5588536" cy="35456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931215-3B9E-49D0-9AAE-BAC928D0FE1F}"/>
              </a:ext>
            </a:extLst>
          </p:cNvPr>
          <p:cNvSpPr/>
          <p:nvPr/>
        </p:nvSpPr>
        <p:spPr>
          <a:xfrm>
            <a:off x="3344025" y="409915"/>
            <a:ext cx="1127808" cy="751545"/>
          </a:xfrm>
          <a:custGeom>
            <a:avLst/>
            <a:gdLst>
              <a:gd name="connsiteX0" fmla="*/ 282266 w 1127808"/>
              <a:gd name="connsiteY0" fmla="*/ 749041 h 751545"/>
              <a:gd name="connsiteX1" fmla="*/ 73668 w 1127808"/>
              <a:gd name="connsiteY1" fmla="*/ 699320 h 751545"/>
              <a:gd name="connsiteX2" fmla="*/ 11851 w 1127808"/>
              <a:gd name="connsiteY2" fmla="*/ 471768 h 751545"/>
              <a:gd name="connsiteX3" fmla="*/ 193493 w 1127808"/>
              <a:gd name="connsiteY3" fmla="*/ 341942 h 751545"/>
              <a:gd name="connsiteX4" fmla="*/ 270550 w 1127808"/>
              <a:gd name="connsiteY4" fmla="*/ 296508 h 751545"/>
              <a:gd name="connsiteX5" fmla="*/ 418949 w 1127808"/>
              <a:gd name="connsiteY5" fmla="*/ 200020 h 751545"/>
              <a:gd name="connsiteX6" fmla="*/ 477147 w 1127808"/>
              <a:gd name="connsiteY6" fmla="*/ 158015 h 751545"/>
              <a:gd name="connsiteX7" fmla="*/ 727369 w 1127808"/>
              <a:gd name="connsiteY7" fmla="*/ 90 h 751545"/>
              <a:gd name="connsiteX8" fmla="*/ 972923 w 1127808"/>
              <a:gd name="connsiteY8" fmla="*/ 193067 h 751545"/>
              <a:gd name="connsiteX9" fmla="*/ 979686 w 1127808"/>
              <a:gd name="connsiteY9" fmla="*/ 301461 h 751545"/>
              <a:gd name="connsiteX10" fmla="*/ 1005784 w 1127808"/>
              <a:gd name="connsiteY10" fmla="*/ 350705 h 751545"/>
              <a:gd name="connsiteX11" fmla="*/ 1117798 w 1127808"/>
              <a:gd name="connsiteY11" fmla="*/ 587973 h 751545"/>
              <a:gd name="connsiteX12" fmla="*/ 906153 w 1127808"/>
              <a:gd name="connsiteY12" fmla="*/ 749612 h 751545"/>
              <a:gd name="connsiteX13" fmla="*/ 282266 w 1127808"/>
              <a:gd name="connsiteY13" fmla="*/ 749041 h 75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7808" h="751545">
                <a:moveTo>
                  <a:pt x="282266" y="749041"/>
                </a:moveTo>
                <a:cubicBezTo>
                  <a:pt x="198445" y="747517"/>
                  <a:pt x="133580" y="748850"/>
                  <a:pt x="73668" y="699320"/>
                </a:cubicBezTo>
                <a:cubicBezTo>
                  <a:pt x="8327" y="645314"/>
                  <a:pt x="-17105" y="556160"/>
                  <a:pt x="11851" y="471768"/>
                </a:cubicBezTo>
                <a:cubicBezTo>
                  <a:pt x="37568" y="396997"/>
                  <a:pt x="112530" y="340799"/>
                  <a:pt x="193493" y="341942"/>
                </a:cubicBezTo>
                <a:cubicBezTo>
                  <a:pt x="231402" y="342419"/>
                  <a:pt x="252738" y="332322"/>
                  <a:pt x="270550" y="296508"/>
                </a:cubicBezTo>
                <a:cubicBezTo>
                  <a:pt x="299887" y="237453"/>
                  <a:pt x="353226" y="203925"/>
                  <a:pt x="418949" y="200020"/>
                </a:cubicBezTo>
                <a:cubicBezTo>
                  <a:pt x="451715" y="198115"/>
                  <a:pt x="464574" y="185828"/>
                  <a:pt x="477147" y="158015"/>
                </a:cubicBezTo>
                <a:cubicBezTo>
                  <a:pt x="522391" y="58193"/>
                  <a:pt x="622118" y="-2672"/>
                  <a:pt x="727369" y="90"/>
                </a:cubicBezTo>
                <a:cubicBezTo>
                  <a:pt x="843764" y="3233"/>
                  <a:pt x="939014" y="83339"/>
                  <a:pt x="972923" y="193067"/>
                </a:cubicBezTo>
                <a:cubicBezTo>
                  <a:pt x="984068" y="228976"/>
                  <a:pt x="980924" y="265266"/>
                  <a:pt x="979686" y="301461"/>
                </a:cubicBezTo>
                <a:cubicBezTo>
                  <a:pt x="978924" y="324226"/>
                  <a:pt x="983496" y="338609"/>
                  <a:pt x="1005784" y="350705"/>
                </a:cubicBezTo>
                <a:cubicBezTo>
                  <a:pt x="1125133" y="416428"/>
                  <a:pt x="1143230" y="493485"/>
                  <a:pt x="1117798" y="587973"/>
                </a:cubicBezTo>
                <a:cubicBezTo>
                  <a:pt x="1091985" y="683318"/>
                  <a:pt x="1042932" y="746279"/>
                  <a:pt x="906153" y="749612"/>
                </a:cubicBezTo>
                <a:cubicBezTo>
                  <a:pt x="745371" y="753613"/>
                  <a:pt x="386279" y="750374"/>
                  <a:pt x="282266" y="749041"/>
                </a:cubicBezTo>
                <a:close/>
              </a:path>
            </a:pathLst>
          </a:custGeom>
          <a:solidFill>
            <a:srgbClr val="DAEC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F45EA4-EB89-4546-93D0-3445D5C6920E}"/>
              </a:ext>
            </a:extLst>
          </p:cNvPr>
          <p:cNvGrpSpPr/>
          <p:nvPr/>
        </p:nvGrpSpPr>
        <p:grpSpPr>
          <a:xfrm>
            <a:off x="416226" y="715580"/>
            <a:ext cx="3787013" cy="3982306"/>
            <a:chOff x="323546" y="317947"/>
            <a:chExt cx="5292567" cy="55655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8CD742F-3013-4C49-9161-5B4368AF4C30}"/>
                </a:ext>
              </a:extLst>
            </p:cNvPr>
            <p:cNvSpPr/>
            <p:nvPr/>
          </p:nvSpPr>
          <p:spPr>
            <a:xfrm>
              <a:off x="834164" y="943116"/>
              <a:ext cx="4272819" cy="4511880"/>
            </a:xfrm>
            <a:custGeom>
              <a:avLst/>
              <a:gdLst>
                <a:gd name="connsiteX0" fmla="*/ 2171414 w 4272819"/>
                <a:gd name="connsiteY0" fmla="*/ 23891 h 4511880"/>
                <a:gd name="connsiteX1" fmla="*/ 2100072 w 4272819"/>
                <a:gd name="connsiteY1" fmla="*/ 22938 h 4511880"/>
                <a:gd name="connsiteX2" fmla="*/ 0 w 4272819"/>
                <a:gd name="connsiteY2" fmla="*/ 2259694 h 4511880"/>
                <a:gd name="connsiteX3" fmla="*/ 3429 w 4272819"/>
                <a:gd name="connsiteY3" fmla="*/ 4511880 h 4511880"/>
                <a:gd name="connsiteX4" fmla="*/ 4269296 w 4272819"/>
                <a:gd name="connsiteY4" fmla="*/ 4511118 h 4511880"/>
                <a:gd name="connsiteX5" fmla="*/ 4272820 w 4272819"/>
                <a:gd name="connsiteY5" fmla="*/ 2262456 h 4511880"/>
                <a:gd name="connsiteX6" fmla="*/ 2171414 w 4272819"/>
                <a:gd name="connsiteY6" fmla="*/ 23891 h 4511880"/>
                <a:gd name="connsiteX7" fmla="*/ 2138553 w 4272819"/>
                <a:gd name="connsiteY7" fmla="*/ 954293 h 4511880"/>
                <a:gd name="connsiteX8" fmla="*/ 2561463 w 4272819"/>
                <a:gd name="connsiteY8" fmla="*/ 1382823 h 4511880"/>
                <a:gd name="connsiteX9" fmla="*/ 2135315 w 4272819"/>
                <a:gd name="connsiteY9" fmla="*/ 1809447 h 4511880"/>
                <a:gd name="connsiteX10" fmla="*/ 1708595 w 4272819"/>
                <a:gd name="connsiteY10" fmla="*/ 1382060 h 4511880"/>
                <a:gd name="connsiteX11" fmla="*/ 2138553 w 4272819"/>
                <a:gd name="connsiteY11" fmla="*/ 954293 h 451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2819" h="4511880">
                  <a:moveTo>
                    <a:pt x="2171414" y="23891"/>
                  </a:moveTo>
                  <a:cubicBezTo>
                    <a:pt x="2143030" y="-6494"/>
                    <a:pt x="2129885" y="-9066"/>
                    <a:pt x="2100072" y="22938"/>
                  </a:cubicBezTo>
                  <a:cubicBezTo>
                    <a:pt x="1784985" y="361838"/>
                    <a:pt x="11144" y="2247121"/>
                    <a:pt x="0" y="2259694"/>
                  </a:cubicBezTo>
                  <a:cubicBezTo>
                    <a:pt x="1333" y="2296651"/>
                    <a:pt x="0" y="4361766"/>
                    <a:pt x="3429" y="4511880"/>
                  </a:cubicBezTo>
                  <a:cubicBezTo>
                    <a:pt x="760476" y="4511690"/>
                    <a:pt x="4057841" y="4510928"/>
                    <a:pt x="4269296" y="4511118"/>
                  </a:cubicBezTo>
                  <a:cubicBezTo>
                    <a:pt x="4269867" y="4351956"/>
                    <a:pt x="4272820" y="2323131"/>
                    <a:pt x="4272820" y="2262456"/>
                  </a:cubicBezTo>
                  <a:cubicBezTo>
                    <a:pt x="4261676" y="2249788"/>
                    <a:pt x="2859977" y="759792"/>
                    <a:pt x="2171414" y="23891"/>
                  </a:cubicBezTo>
                  <a:close/>
                  <a:moveTo>
                    <a:pt x="2138553" y="954293"/>
                  </a:moveTo>
                  <a:cubicBezTo>
                    <a:pt x="2374487" y="955245"/>
                    <a:pt x="2561654" y="1144793"/>
                    <a:pt x="2561463" y="1382823"/>
                  </a:cubicBezTo>
                  <a:cubicBezTo>
                    <a:pt x="2561368" y="1618661"/>
                    <a:pt x="2370868" y="1809352"/>
                    <a:pt x="2135315" y="1809447"/>
                  </a:cubicBezTo>
                  <a:cubicBezTo>
                    <a:pt x="1901476" y="1809542"/>
                    <a:pt x="1709833" y="1617518"/>
                    <a:pt x="1708595" y="1382060"/>
                  </a:cubicBezTo>
                  <a:cubicBezTo>
                    <a:pt x="1707452" y="1145555"/>
                    <a:pt x="1900523" y="953435"/>
                    <a:pt x="2138553" y="954293"/>
                  </a:cubicBezTo>
                  <a:close/>
                </a:path>
              </a:pathLst>
            </a:custGeom>
            <a:solidFill>
              <a:srgbClr val="FFCC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AB6DD4-692F-49EC-AFC6-00823DE30DE6}"/>
                </a:ext>
              </a:extLst>
            </p:cNvPr>
            <p:cNvSpPr/>
            <p:nvPr/>
          </p:nvSpPr>
          <p:spPr>
            <a:xfrm>
              <a:off x="1367182" y="3602000"/>
              <a:ext cx="1285117" cy="1569248"/>
            </a:xfrm>
            <a:custGeom>
              <a:avLst/>
              <a:gdLst>
                <a:gd name="connsiteX0" fmla="*/ 1285114 w 1285117"/>
                <a:gd name="connsiteY0" fmla="*/ 1521431 h 1569248"/>
                <a:gd name="connsiteX1" fmla="*/ 1238822 w 1285117"/>
                <a:gd name="connsiteY1" fmla="*/ 1569056 h 1569248"/>
                <a:gd name="connsiteX2" fmla="*/ 49817 w 1285117"/>
                <a:gd name="connsiteY2" fmla="*/ 1569246 h 1569248"/>
                <a:gd name="connsiteX3" fmla="*/ 96 w 1285117"/>
                <a:gd name="connsiteY3" fmla="*/ 1519811 h 1569248"/>
                <a:gd name="connsiteX4" fmla="*/ 1 w 1285117"/>
                <a:gd name="connsiteY4" fmla="*/ 50961 h 1569248"/>
                <a:gd name="connsiteX5" fmla="*/ 49055 w 1285117"/>
                <a:gd name="connsiteY5" fmla="*/ 383 h 1569248"/>
                <a:gd name="connsiteX6" fmla="*/ 1238060 w 1285117"/>
                <a:gd name="connsiteY6" fmla="*/ 2 h 1569248"/>
                <a:gd name="connsiteX7" fmla="*/ 1284923 w 1285117"/>
                <a:gd name="connsiteY7" fmla="*/ 47818 h 1569248"/>
                <a:gd name="connsiteX8" fmla="*/ 1284066 w 1285117"/>
                <a:gd name="connsiteY8" fmla="*/ 784577 h 1569248"/>
                <a:gd name="connsiteX9" fmla="*/ 1285114 w 1285117"/>
                <a:gd name="connsiteY9" fmla="*/ 1521431 h 1569248"/>
                <a:gd name="connsiteX10" fmla="*/ 987839 w 1285117"/>
                <a:gd name="connsiteY10" fmla="*/ 1423704 h 1569248"/>
                <a:gd name="connsiteX11" fmla="*/ 1096995 w 1285117"/>
                <a:gd name="connsiteY11" fmla="*/ 1426657 h 1569248"/>
                <a:gd name="connsiteX12" fmla="*/ 1141763 w 1285117"/>
                <a:gd name="connsiteY12" fmla="*/ 1381794 h 1569248"/>
                <a:gd name="connsiteX13" fmla="*/ 1142048 w 1285117"/>
                <a:gd name="connsiteY13" fmla="*/ 616270 h 1569248"/>
                <a:gd name="connsiteX14" fmla="*/ 1092899 w 1285117"/>
                <a:gd name="connsiteY14" fmla="*/ 570836 h 1569248"/>
                <a:gd name="connsiteX15" fmla="*/ 193739 w 1285117"/>
                <a:gd name="connsiteY15" fmla="*/ 570645 h 1569248"/>
                <a:gd name="connsiteX16" fmla="*/ 142685 w 1285117"/>
                <a:gd name="connsiteY16" fmla="*/ 619318 h 1569248"/>
                <a:gd name="connsiteX17" fmla="*/ 144305 w 1285117"/>
                <a:gd name="connsiteY17" fmla="*/ 1380080 h 1569248"/>
                <a:gd name="connsiteX18" fmla="*/ 152782 w 1285117"/>
                <a:gd name="connsiteY18" fmla="*/ 1423418 h 1569248"/>
                <a:gd name="connsiteX19" fmla="*/ 987839 w 1285117"/>
                <a:gd name="connsiteY19" fmla="*/ 1423704 h 1569248"/>
                <a:gd name="connsiteX20" fmla="*/ 646939 w 1285117"/>
                <a:gd name="connsiteY20" fmla="*/ 145068 h 1569248"/>
                <a:gd name="connsiteX21" fmla="*/ 190787 w 1285117"/>
                <a:gd name="connsiteY21" fmla="*/ 144401 h 1569248"/>
                <a:gd name="connsiteX22" fmla="*/ 143924 w 1285117"/>
                <a:gd name="connsiteY22" fmla="*/ 187454 h 1569248"/>
                <a:gd name="connsiteX23" fmla="*/ 144305 w 1285117"/>
                <a:gd name="connsiteY23" fmla="*/ 391670 h 1569248"/>
                <a:gd name="connsiteX24" fmla="*/ 182405 w 1285117"/>
                <a:gd name="connsiteY24" fmla="*/ 429199 h 1569248"/>
                <a:gd name="connsiteX25" fmla="*/ 1104329 w 1285117"/>
                <a:gd name="connsiteY25" fmla="*/ 429294 h 1569248"/>
                <a:gd name="connsiteX26" fmla="*/ 1141286 w 1285117"/>
                <a:gd name="connsiteY26" fmla="*/ 390622 h 1569248"/>
                <a:gd name="connsiteX27" fmla="*/ 1141477 w 1285117"/>
                <a:gd name="connsiteY27" fmla="*/ 186406 h 1569248"/>
                <a:gd name="connsiteX28" fmla="*/ 1098424 w 1285117"/>
                <a:gd name="connsiteY28" fmla="*/ 144401 h 1569248"/>
                <a:gd name="connsiteX29" fmla="*/ 646939 w 1285117"/>
                <a:gd name="connsiteY29" fmla="*/ 145068 h 1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85117" h="1569248">
                  <a:moveTo>
                    <a:pt x="1285114" y="1521431"/>
                  </a:moveTo>
                  <a:cubicBezTo>
                    <a:pt x="1285304" y="1557625"/>
                    <a:pt x="1277589" y="1569246"/>
                    <a:pt x="1238822" y="1569056"/>
                  </a:cubicBezTo>
                  <a:cubicBezTo>
                    <a:pt x="842487" y="1567532"/>
                    <a:pt x="446152" y="1567722"/>
                    <a:pt x="49817" y="1569246"/>
                  </a:cubicBezTo>
                  <a:cubicBezTo>
                    <a:pt x="10764" y="1569436"/>
                    <a:pt x="1" y="1559531"/>
                    <a:pt x="96" y="1519811"/>
                  </a:cubicBezTo>
                  <a:cubicBezTo>
                    <a:pt x="1430" y="1030226"/>
                    <a:pt x="1334" y="540641"/>
                    <a:pt x="1" y="50961"/>
                  </a:cubicBezTo>
                  <a:cubicBezTo>
                    <a:pt x="-94" y="12671"/>
                    <a:pt x="8573" y="193"/>
                    <a:pt x="49055" y="383"/>
                  </a:cubicBezTo>
                  <a:cubicBezTo>
                    <a:pt x="445390" y="1812"/>
                    <a:pt x="841725" y="1621"/>
                    <a:pt x="1238060" y="2"/>
                  </a:cubicBezTo>
                  <a:cubicBezTo>
                    <a:pt x="1276637" y="-188"/>
                    <a:pt x="1285114" y="11051"/>
                    <a:pt x="1284923" y="47818"/>
                  </a:cubicBezTo>
                  <a:cubicBezTo>
                    <a:pt x="1283304" y="293372"/>
                    <a:pt x="1284066" y="539022"/>
                    <a:pt x="1284066" y="784577"/>
                  </a:cubicBezTo>
                  <a:cubicBezTo>
                    <a:pt x="1284066" y="784672"/>
                    <a:pt x="1283495" y="1275876"/>
                    <a:pt x="1285114" y="1521431"/>
                  </a:cubicBezTo>
                  <a:close/>
                  <a:moveTo>
                    <a:pt x="987839" y="1423704"/>
                  </a:moveTo>
                  <a:cubicBezTo>
                    <a:pt x="1024224" y="1424466"/>
                    <a:pt x="1060895" y="1423037"/>
                    <a:pt x="1096995" y="1426657"/>
                  </a:cubicBezTo>
                  <a:cubicBezTo>
                    <a:pt x="1133190" y="1430181"/>
                    <a:pt x="1141953" y="1417036"/>
                    <a:pt x="1141763" y="1381794"/>
                  </a:cubicBezTo>
                  <a:cubicBezTo>
                    <a:pt x="1140239" y="1126619"/>
                    <a:pt x="1139858" y="871445"/>
                    <a:pt x="1142048" y="616270"/>
                  </a:cubicBezTo>
                  <a:cubicBezTo>
                    <a:pt x="1142429" y="575407"/>
                    <a:pt x="1127285" y="570740"/>
                    <a:pt x="1092899" y="570836"/>
                  </a:cubicBezTo>
                  <a:cubicBezTo>
                    <a:pt x="793148" y="571883"/>
                    <a:pt x="493491" y="572074"/>
                    <a:pt x="193739" y="570645"/>
                  </a:cubicBezTo>
                  <a:cubicBezTo>
                    <a:pt x="155830" y="570455"/>
                    <a:pt x="142400" y="577979"/>
                    <a:pt x="142685" y="619318"/>
                  </a:cubicBezTo>
                  <a:cubicBezTo>
                    <a:pt x="144781" y="872873"/>
                    <a:pt x="143638" y="1126524"/>
                    <a:pt x="144305" y="1380080"/>
                  </a:cubicBezTo>
                  <a:cubicBezTo>
                    <a:pt x="144305" y="1394462"/>
                    <a:pt x="135732" y="1411893"/>
                    <a:pt x="152782" y="1423418"/>
                  </a:cubicBezTo>
                  <a:cubicBezTo>
                    <a:pt x="431102" y="1423514"/>
                    <a:pt x="709518" y="1423609"/>
                    <a:pt x="987839" y="1423704"/>
                  </a:cubicBezTo>
                  <a:close/>
                  <a:moveTo>
                    <a:pt x="646939" y="145068"/>
                  </a:moveTo>
                  <a:cubicBezTo>
                    <a:pt x="494825" y="145068"/>
                    <a:pt x="342806" y="145925"/>
                    <a:pt x="190787" y="144401"/>
                  </a:cubicBezTo>
                  <a:cubicBezTo>
                    <a:pt x="157830" y="144115"/>
                    <a:pt x="142019" y="148878"/>
                    <a:pt x="143924" y="187454"/>
                  </a:cubicBezTo>
                  <a:cubicBezTo>
                    <a:pt x="147257" y="255368"/>
                    <a:pt x="146114" y="323567"/>
                    <a:pt x="144305" y="391670"/>
                  </a:cubicBezTo>
                  <a:cubicBezTo>
                    <a:pt x="143543" y="421103"/>
                    <a:pt x="153734" y="429294"/>
                    <a:pt x="182405" y="429199"/>
                  </a:cubicBezTo>
                  <a:cubicBezTo>
                    <a:pt x="489681" y="428342"/>
                    <a:pt x="797053" y="428342"/>
                    <a:pt x="1104329" y="429294"/>
                  </a:cubicBezTo>
                  <a:cubicBezTo>
                    <a:pt x="1134333" y="429389"/>
                    <a:pt x="1141953" y="418721"/>
                    <a:pt x="1141286" y="390622"/>
                  </a:cubicBezTo>
                  <a:cubicBezTo>
                    <a:pt x="1139572" y="322614"/>
                    <a:pt x="1138905" y="254415"/>
                    <a:pt x="1141477" y="186406"/>
                  </a:cubicBezTo>
                  <a:cubicBezTo>
                    <a:pt x="1142810" y="152212"/>
                    <a:pt x="1130904" y="144115"/>
                    <a:pt x="1098424" y="144401"/>
                  </a:cubicBezTo>
                  <a:cubicBezTo>
                    <a:pt x="947834" y="145925"/>
                    <a:pt x="797339" y="145068"/>
                    <a:pt x="646939" y="145068"/>
                  </a:cubicBezTo>
                  <a:close/>
                </a:path>
              </a:pathLst>
            </a:custGeom>
            <a:solidFill>
              <a:srgbClr val="5A6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039959-64F1-4D22-9DDF-22617CE8AD8B}"/>
                </a:ext>
              </a:extLst>
            </p:cNvPr>
            <p:cNvSpPr/>
            <p:nvPr/>
          </p:nvSpPr>
          <p:spPr>
            <a:xfrm>
              <a:off x="1509296" y="4179599"/>
              <a:ext cx="850868" cy="849535"/>
            </a:xfrm>
            <a:custGeom>
              <a:avLst/>
              <a:gdLst>
                <a:gd name="connsiteX0" fmla="*/ 0 w 850868"/>
                <a:gd name="connsiteY0" fmla="*/ 16859 h 849535"/>
                <a:gd name="connsiteX1" fmla="*/ 0 w 850868"/>
                <a:gd name="connsiteY1" fmla="*/ 825627 h 849535"/>
                <a:gd name="connsiteX2" fmla="*/ 23908 w 850868"/>
                <a:gd name="connsiteY2" fmla="*/ 849535 h 849535"/>
                <a:gd name="connsiteX3" fmla="*/ 850868 w 850868"/>
                <a:gd name="connsiteY3" fmla="*/ 849535 h 849535"/>
                <a:gd name="connsiteX4" fmla="*/ 7049 w 850868"/>
                <a:gd name="connsiteY4" fmla="*/ 0 h 849535"/>
                <a:gd name="connsiteX5" fmla="*/ 0 w 850868"/>
                <a:gd name="connsiteY5" fmla="*/ 16859 h 84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868" h="849535">
                  <a:moveTo>
                    <a:pt x="0" y="16859"/>
                  </a:moveTo>
                  <a:lnTo>
                    <a:pt x="0" y="825627"/>
                  </a:lnTo>
                  <a:cubicBezTo>
                    <a:pt x="0" y="838772"/>
                    <a:pt x="10668" y="849535"/>
                    <a:pt x="23908" y="849535"/>
                  </a:cubicBezTo>
                  <a:lnTo>
                    <a:pt x="850868" y="849535"/>
                  </a:lnTo>
                  <a:lnTo>
                    <a:pt x="7049" y="0"/>
                  </a:lnTo>
                  <a:cubicBezTo>
                    <a:pt x="2667" y="4381"/>
                    <a:pt x="0" y="10287"/>
                    <a:pt x="0" y="16859"/>
                  </a:cubicBezTo>
                  <a:close/>
                </a:path>
              </a:pathLst>
            </a:custGeom>
            <a:solidFill>
              <a:srgbClr val="DAE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CC25CE-D0C2-43F6-BB97-54223818AC4F}"/>
                </a:ext>
              </a:extLst>
            </p:cNvPr>
            <p:cNvSpPr/>
            <p:nvPr/>
          </p:nvSpPr>
          <p:spPr>
            <a:xfrm>
              <a:off x="1516344" y="4172645"/>
              <a:ext cx="992981" cy="856583"/>
            </a:xfrm>
            <a:custGeom>
              <a:avLst/>
              <a:gdLst>
                <a:gd name="connsiteX0" fmla="*/ 969074 w 992981"/>
                <a:gd name="connsiteY0" fmla="*/ 0 h 856583"/>
                <a:gd name="connsiteX1" fmla="*/ 16859 w 992981"/>
                <a:gd name="connsiteY1" fmla="*/ 0 h 856583"/>
                <a:gd name="connsiteX2" fmla="*/ 0 w 992981"/>
                <a:gd name="connsiteY2" fmla="*/ 7049 h 856583"/>
                <a:gd name="connsiteX3" fmla="*/ 843820 w 992981"/>
                <a:gd name="connsiteY3" fmla="*/ 856583 h 856583"/>
                <a:gd name="connsiteX4" fmla="*/ 969074 w 992981"/>
                <a:gd name="connsiteY4" fmla="*/ 856583 h 856583"/>
                <a:gd name="connsiteX5" fmla="*/ 992981 w 992981"/>
                <a:gd name="connsiteY5" fmla="*/ 832676 h 856583"/>
                <a:gd name="connsiteX6" fmla="*/ 992981 w 992981"/>
                <a:gd name="connsiteY6" fmla="*/ 23908 h 856583"/>
                <a:gd name="connsiteX7" fmla="*/ 969074 w 992981"/>
                <a:gd name="connsiteY7" fmla="*/ 0 h 8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2981" h="856583">
                  <a:moveTo>
                    <a:pt x="969074" y="0"/>
                  </a:moveTo>
                  <a:lnTo>
                    <a:pt x="16859" y="0"/>
                  </a:lnTo>
                  <a:cubicBezTo>
                    <a:pt x="10287" y="0"/>
                    <a:pt x="4286" y="2667"/>
                    <a:pt x="0" y="7049"/>
                  </a:cubicBezTo>
                  <a:lnTo>
                    <a:pt x="843820" y="856583"/>
                  </a:lnTo>
                  <a:lnTo>
                    <a:pt x="969074" y="856583"/>
                  </a:lnTo>
                  <a:cubicBezTo>
                    <a:pt x="982218" y="856583"/>
                    <a:pt x="992981" y="845915"/>
                    <a:pt x="992981" y="832676"/>
                  </a:cubicBezTo>
                  <a:lnTo>
                    <a:pt x="992981" y="23908"/>
                  </a:lnTo>
                  <a:cubicBezTo>
                    <a:pt x="992886" y="10668"/>
                    <a:pt x="982218" y="0"/>
                    <a:pt x="969074" y="0"/>
                  </a:cubicBezTo>
                  <a:close/>
                </a:path>
              </a:pathLst>
            </a:custGeom>
            <a:solidFill>
              <a:srgbClr val="83C3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710725A-FFDF-49B5-991D-CAC67AFA8A3A}"/>
                </a:ext>
              </a:extLst>
            </p:cNvPr>
            <p:cNvSpPr/>
            <p:nvPr/>
          </p:nvSpPr>
          <p:spPr>
            <a:xfrm>
              <a:off x="1509391" y="3746402"/>
              <a:ext cx="999839" cy="284797"/>
            </a:xfrm>
            <a:custGeom>
              <a:avLst/>
              <a:gdLst>
                <a:gd name="connsiteX0" fmla="*/ 970026 w 999839"/>
                <a:gd name="connsiteY0" fmla="*/ 284798 h 284797"/>
                <a:gd name="connsiteX1" fmla="*/ 29813 w 999839"/>
                <a:gd name="connsiteY1" fmla="*/ 284798 h 284797"/>
                <a:gd name="connsiteX2" fmla="*/ 0 w 999839"/>
                <a:gd name="connsiteY2" fmla="*/ 254984 h 284797"/>
                <a:gd name="connsiteX3" fmla="*/ 0 w 999839"/>
                <a:gd name="connsiteY3" fmla="*/ 29813 h 284797"/>
                <a:gd name="connsiteX4" fmla="*/ 29813 w 999839"/>
                <a:gd name="connsiteY4" fmla="*/ 0 h 284797"/>
                <a:gd name="connsiteX5" fmla="*/ 970026 w 999839"/>
                <a:gd name="connsiteY5" fmla="*/ 0 h 284797"/>
                <a:gd name="connsiteX6" fmla="*/ 999839 w 999839"/>
                <a:gd name="connsiteY6" fmla="*/ 29813 h 284797"/>
                <a:gd name="connsiteX7" fmla="*/ 999839 w 999839"/>
                <a:gd name="connsiteY7" fmla="*/ 254984 h 284797"/>
                <a:gd name="connsiteX8" fmla="*/ 970026 w 999839"/>
                <a:gd name="connsiteY8" fmla="*/ 284798 h 28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9839" h="284797">
                  <a:moveTo>
                    <a:pt x="970026" y="284798"/>
                  </a:moveTo>
                  <a:lnTo>
                    <a:pt x="29813" y="284798"/>
                  </a:lnTo>
                  <a:cubicBezTo>
                    <a:pt x="13335" y="284798"/>
                    <a:pt x="0" y="271463"/>
                    <a:pt x="0" y="254984"/>
                  </a:cubicBezTo>
                  <a:lnTo>
                    <a:pt x="0" y="29813"/>
                  </a:lnTo>
                  <a:cubicBezTo>
                    <a:pt x="0" y="13335"/>
                    <a:pt x="13335" y="0"/>
                    <a:pt x="29813" y="0"/>
                  </a:cubicBezTo>
                  <a:lnTo>
                    <a:pt x="970026" y="0"/>
                  </a:lnTo>
                  <a:cubicBezTo>
                    <a:pt x="986504" y="0"/>
                    <a:pt x="999839" y="13335"/>
                    <a:pt x="999839" y="29813"/>
                  </a:cubicBezTo>
                  <a:lnTo>
                    <a:pt x="999839" y="254984"/>
                  </a:lnTo>
                  <a:cubicBezTo>
                    <a:pt x="999839" y="271463"/>
                    <a:pt x="986504" y="284798"/>
                    <a:pt x="970026" y="284798"/>
                  </a:cubicBezTo>
                  <a:close/>
                </a:path>
              </a:pathLst>
            </a:custGeom>
            <a:solidFill>
              <a:srgbClr val="83C3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0855BA-CA48-4E3D-BF1E-ED8AFC036C6C}"/>
                </a:ext>
              </a:extLst>
            </p:cNvPr>
            <p:cNvSpPr/>
            <p:nvPr/>
          </p:nvSpPr>
          <p:spPr>
            <a:xfrm>
              <a:off x="323546" y="317947"/>
              <a:ext cx="5292567" cy="3104607"/>
            </a:xfrm>
            <a:custGeom>
              <a:avLst/>
              <a:gdLst>
                <a:gd name="connsiteX0" fmla="*/ 324976 w 5292567"/>
                <a:gd name="connsiteY0" fmla="*/ 3089365 h 3104607"/>
                <a:gd name="connsiteX1" fmla="*/ 276684 w 5292567"/>
                <a:gd name="connsiteY1" fmla="*/ 3090698 h 3104607"/>
                <a:gd name="connsiteX2" fmla="*/ 16461 w 5292567"/>
                <a:gd name="connsiteY2" fmla="*/ 2846858 h 3104607"/>
                <a:gd name="connsiteX3" fmla="*/ 17509 w 5292567"/>
                <a:gd name="connsiteY3" fmla="*/ 2791423 h 3104607"/>
                <a:gd name="connsiteX4" fmla="*/ 2611928 w 5292567"/>
                <a:gd name="connsiteY4" fmla="*/ 22220 h 3104607"/>
                <a:gd name="connsiteX5" fmla="*/ 2682223 w 5292567"/>
                <a:gd name="connsiteY5" fmla="*/ 24696 h 3104607"/>
                <a:gd name="connsiteX6" fmla="*/ 4199365 w 5292567"/>
                <a:gd name="connsiteY6" fmla="*/ 1650423 h 3104607"/>
                <a:gd name="connsiteX7" fmla="*/ 4212033 w 5292567"/>
                <a:gd name="connsiteY7" fmla="*/ 1643660 h 3104607"/>
                <a:gd name="connsiteX8" fmla="*/ 4210795 w 5292567"/>
                <a:gd name="connsiteY8" fmla="*/ 1347147 h 3104607"/>
                <a:gd name="connsiteX9" fmla="*/ 4266421 w 5292567"/>
                <a:gd name="connsiteY9" fmla="*/ 1293807 h 3104607"/>
                <a:gd name="connsiteX10" fmla="*/ 4589890 w 5292567"/>
                <a:gd name="connsiteY10" fmla="*/ 1293807 h 3104607"/>
                <a:gd name="connsiteX11" fmla="*/ 4640563 w 5292567"/>
                <a:gd name="connsiteY11" fmla="*/ 1342575 h 3104607"/>
                <a:gd name="connsiteX12" fmla="*/ 4638944 w 5292567"/>
                <a:gd name="connsiteY12" fmla="*/ 2069999 h 3104607"/>
                <a:gd name="connsiteX13" fmla="*/ 4668852 w 5292567"/>
                <a:gd name="connsiteY13" fmla="*/ 2145247 h 3104607"/>
                <a:gd name="connsiteX14" fmla="*/ 5274928 w 5292567"/>
                <a:gd name="connsiteY14" fmla="*/ 2789423 h 3104607"/>
                <a:gd name="connsiteX15" fmla="*/ 5274261 w 5292567"/>
                <a:gd name="connsiteY15" fmla="*/ 2848382 h 3104607"/>
                <a:gd name="connsiteX16" fmla="*/ 5021372 w 5292567"/>
                <a:gd name="connsiteY16" fmla="*/ 3086127 h 3104607"/>
                <a:gd name="connsiteX17" fmla="*/ 4962603 w 5292567"/>
                <a:gd name="connsiteY17" fmla="*/ 3082412 h 3104607"/>
                <a:gd name="connsiteX18" fmla="*/ 2682032 w 5292567"/>
                <a:gd name="connsiteY18" fmla="*/ 649155 h 3104607"/>
                <a:gd name="connsiteX19" fmla="*/ 2610690 w 5292567"/>
                <a:gd name="connsiteY19" fmla="*/ 648203 h 3104607"/>
                <a:gd name="connsiteX20" fmla="*/ 324976 w 5292567"/>
                <a:gd name="connsiteY20" fmla="*/ 3089365 h 3104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92567" h="3104607">
                  <a:moveTo>
                    <a:pt x="324976" y="3089365"/>
                  </a:moveTo>
                  <a:cubicBezTo>
                    <a:pt x="306593" y="3109558"/>
                    <a:pt x="296115" y="3109367"/>
                    <a:pt x="276684" y="3090698"/>
                  </a:cubicBezTo>
                  <a:cubicBezTo>
                    <a:pt x="191054" y="3008307"/>
                    <a:pt x="104758" y="2926392"/>
                    <a:pt x="16461" y="2846858"/>
                  </a:cubicBezTo>
                  <a:cubicBezTo>
                    <a:pt x="-9352" y="2823617"/>
                    <a:pt x="-1541" y="2811711"/>
                    <a:pt x="17509" y="2791423"/>
                  </a:cubicBezTo>
                  <a:cubicBezTo>
                    <a:pt x="303068" y="2487766"/>
                    <a:pt x="2033380" y="642202"/>
                    <a:pt x="2611928" y="22220"/>
                  </a:cubicBezTo>
                  <a:cubicBezTo>
                    <a:pt x="2644028" y="-12166"/>
                    <a:pt x="2656315" y="-2926"/>
                    <a:pt x="2682223" y="24696"/>
                  </a:cubicBezTo>
                  <a:cubicBezTo>
                    <a:pt x="3177142" y="553715"/>
                    <a:pt x="4189078" y="1636993"/>
                    <a:pt x="4199365" y="1650423"/>
                  </a:cubicBezTo>
                  <a:cubicBezTo>
                    <a:pt x="4203556" y="1648137"/>
                    <a:pt x="4207747" y="1645946"/>
                    <a:pt x="4212033" y="1643660"/>
                  </a:cubicBezTo>
                  <a:cubicBezTo>
                    <a:pt x="4212033" y="1544791"/>
                    <a:pt x="4214796" y="1445826"/>
                    <a:pt x="4210795" y="1347147"/>
                  </a:cubicBezTo>
                  <a:cubicBezTo>
                    <a:pt x="4208985" y="1301332"/>
                    <a:pt x="4224892" y="1292759"/>
                    <a:pt x="4266421" y="1293807"/>
                  </a:cubicBezTo>
                  <a:cubicBezTo>
                    <a:pt x="4374149" y="1296569"/>
                    <a:pt x="4482067" y="1296379"/>
                    <a:pt x="4589890" y="1293807"/>
                  </a:cubicBezTo>
                  <a:cubicBezTo>
                    <a:pt x="4628180" y="1292950"/>
                    <a:pt x="4640849" y="1301808"/>
                    <a:pt x="4640563" y="1342575"/>
                  </a:cubicBezTo>
                  <a:cubicBezTo>
                    <a:pt x="4638563" y="1584986"/>
                    <a:pt x="4640087" y="1827493"/>
                    <a:pt x="4638944" y="2069999"/>
                  </a:cubicBezTo>
                  <a:cubicBezTo>
                    <a:pt x="4638848" y="2100765"/>
                    <a:pt x="4647707" y="2122768"/>
                    <a:pt x="4668852" y="2145247"/>
                  </a:cubicBezTo>
                  <a:cubicBezTo>
                    <a:pt x="4871354" y="2359560"/>
                    <a:pt x="5072236" y="2575301"/>
                    <a:pt x="5274928" y="2789423"/>
                  </a:cubicBezTo>
                  <a:cubicBezTo>
                    <a:pt x="5297312" y="2813140"/>
                    <a:pt x="5299788" y="2825237"/>
                    <a:pt x="5274261" y="2848382"/>
                  </a:cubicBezTo>
                  <a:cubicBezTo>
                    <a:pt x="5188441" y="2925916"/>
                    <a:pt x="5103954" y="3005164"/>
                    <a:pt x="5021372" y="3086127"/>
                  </a:cubicBezTo>
                  <a:cubicBezTo>
                    <a:pt x="4996132" y="3110891"/>
                    <a:pt x="4983844" y="3105938"/>
                    <a:pt x="4962603" y="3082412"/>
                  </a:cubicBezTo>
                  <a:cubicBezTo>
                    <a:pt x="4904406" y="3017737"/>
                    <a:pt x="3370595" y="1385057"/>
                    <a:pt x="2682032" y="649155"/>
                  </a:cubicBezTo>
                  <a:cubicBezTo>
                    <a:pt x="2653648" y="618770"/>
                    <a:pt x="2640503" y="616199"/>
                    <a:pt x="2610690" y="648203"/>
                  </a:cubicBezTo>
                  <a:cubicBezTo>
                    <a:pt x="2295603" y="987007"/>
                    <a:pt x="385650" y="3022690"/>
                    <a:pt x="324976" y="3089365"/>
                  </a:cubicBezTo>
                  <a:close/>
                </a:path>
              </a:pathLst>
            </a:custGeom>
            <a:solidFill>
              <a:srgbClr val="7162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10E14CF-2E3D-4DD9-A21D-DFF731FF7E72}"/>
                </a:ext>
              </a:extLst>
            </p:cNvPr>
            <p:cNvSpPr/>
            <p:nvPr/>
          </p:nvSpPr>
          <p:spPr>
            <a:xfrm>
              <a:off x="834164" y="3172806"/>
              <a:ext cx="4272819" cy="149145"/>
            </a:xfrm>
            <a:custGeom>
              <a:avLst/>
              <a:gdLst>
                <a:gd name="connsiteX0" fmla="*/ 4239197 w 4272819"/>
                <a:gd name="connsiteY0" fmla="*/ 0 h 149145"/>
                <a:gd name="connsiteX1" fmla="*/ 4272820 w 4272819"/>
                <a:gd name="connsiteY1" fmla="*/ 35528 h 149145"/>
                <a:gd name="connsiteX2" fmla="*/ 4272820 w 4272819"/>
                <a:gd name="connsiteY2" fmla="*/ 148590 h 149145"/>
                <a:gd name="connsiteX3" fmla="*/ 381 w 4272819"/>
                <a:gd name="connsiteY3" fmla="*/ 148876 h 149145"/>
                <a:gd name="connsiteX4" fmla="*/ 0 w 4272819"/>
                <a:gd name="connsiteY4" fmla="*/ 35814 h 149145"/>
                <a:gd name="connsiteX5" fmla="*/ 33338 w 4272819"/>
                <a:gd name="connsiteY5" fmla="*/ 95 h 149145"/>
                <a:gd name="connsiteX6" fmla="*/ 4239197 w 4272819"/>
                <a:gd name="connsiteY6" fmla="*/ 0 h 14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2819" h="149145">
                  <a:moveTo>
                    <a:pt x="4239197" y="0"/>
                  </a:moveTo>
                  <a:cubicBezTo>
                    <a:pt x="4250436" y="12478"/>
                    <a:pt x="4261580" y="23050"/>
                    <a:pt x="4272820" y="35528"/>
                  </a:cubicBezTo>
                  <a:cubicBezTo>
                    <a:pt x="4272153" y="74962"/>
                    <a:pt x="4272820" y="110299"/>
                    <a:pt x="4272820" y="148590"/>
                  </a:cubicBezTo>
                  <a:cubicBezTo>
                    <a:pt x="2859215" y="149161"/>
                    <a:pt x="8287" y="149352"/>
                    <a:pt x="381" y="148876"/>
                  </a:cubicBezTo>
                  <a:cubicBezTo>
                    <a:pt x="0" y="110776"/>
                    <a:pt x="191" y="74581"/>
                    <a:pt x="0" y="35814"/>
                  </a:cubicBezTo>
                  <a:cubicBezTo>
                    <a:pt x="11144" y="23336"/>
                    <a:pt x="22193" y="12573"/>
                    <a:pt x="33338" y="95"/>
                  </a:cubicBezTo>
                  <a:cubicBezTo>
                    <a:pt x="53245" y="0"/>
                    <a:pt x="4170140" y="0"/>
                    <a:pt x="4239197" y="0"/>
                  </a:cubicBezTo>
                  <a:close/>
                </a:path>
              </a:pathLst>
            </a:custGeom>
            <a:solidFill>
              <a:srgbClr val="5A6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5FA54C-2864-4F42-A271-C383D7F94518}"/>
                </a:ext>
              </a:extLst>
            </p:cNvPr>
            <p:cNvSpPr/>
            <p:nvPr/>
          </p:nvSpPr>
          <p:spPr>
            <a:xfrm>
              <a:off x="2542752" y="1897500"/>
              <a:ext cx="852874" cy="855062"/>
            </a:xfrm>
            <a:custGeom>
              <a:avLst/>
              <a:gdLst>
                <a:gd name="connsiteX0" fmla="*/ 852874 w 852874"/>
                <a:gd name="connsiteY0" fmla="*/ 428438 h 855062"/>
                <a:gd name="connsiteX1" fmla="*/ 426726 w 852874"/>
                <a:gd name="connsiteY1" fmla="*/ 855063 h 855062"/>
                <a:gd name="connsiteX2" fmla="*/ 6 w 852874"/>
                <a:gd name="connsiteY2" fmla="*/ 427676 h 855062"/>
                <a:gd name="connsiteX3" fmla="*/ 429869 w 852874"/>
                <a:gd name="connsiteY3" fmla="*/ 4 h 855062"/>
                <a:gd name="connsiteX4" fmla="*/ 852874 w 852874"/>
                <a:gd name="connsiteY4" fmla="*/ 428438 h 855062"/>
                <a:gd name="connsiteX5" fmla="*/ 224701 w 852874"/>
                <a:gd name="connsiteY5" fmla="*/ 229556 h 855062"/>
                <a:gd name="connsiteX6" fmla="*/ 227654 w 852874"/>
                <a:gd name="connsiteY6" fmla="*/ 629415 h 855062"/>
                <a:gd name="connsiteX7" fmla="*/ 623798 w 852874"/>
                <a:gd name="connsiteY7" fmla="*/ 629606 h 855062"/>
                <a:gd name="connsiteX8" fmla="*/ 630466 w 852874"/>
                <a:gd name="connsiteY8" fmla="*/ 227461 h 855062"/>
                <a:gd name="connsiteX9" fmla="*/ 224701 w 852874"/>
                <a:gd name="connsiteY9" fmla="*/ 229556 h 855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874" h="855062">
                  <a:moveTo>
                    <a:pt x="852874" y="428438"/>
                  </a:moveTo>
                  <a:cubicBezTo>
                    <a:pt x="852779" y="664277"/>
                    <a:pt x="662279" y="854968"/>
                    <a:pt x="426726" y="855063"/>
                  </a:cubicBezTo>
                  <a:cubicBezTo>
                    <a:pt x="192887" y="855158"/>
                    <a:pt x="1244" y="663134"/>
                    <a:pt x="6" y="427676"/>
                  </a:cubicBezTo>
                  <a:cubicBezTo>
                    <a:pt x="-1232" y="191170"/>
                    <a:pt x="191839" y="-949"/>
                    <a:pt x="429869" y="4"/>
                  </a:cubicBezTo>
                  <a:cubicBezTo>
                    <a:pt x="665899" y="861"/>
                    <a:pt x="853065" y="190408"/>
                    <a:pt x="852874" y="428438"/>
                  </a:cubicBezTo>
                  <a:close/>
                  <a:moveTo>
                    <a:pt x="224701" y="229556"/>
                  </a:moveTo>
                  <a:cubicBezTo>
                    <a:pt x="114496" y="342046"/>
                    <a:pt x="115830" y="519306"/>
                    <a:pt x="227654" y="629415"/>
                  </a:cubicBezTo>
                  <a:cubicBezTo>
                    <a:pt x="339096" y="739048"/>
                    <a:pt x="515023" y="739144"/>
                    <a:pt x="623798" y="629606"/>
                  </a:cubicBezTo>
                  <a:cubicBezTo>
                    <a:pt x="738479" y="521402"/>
                    <a:pt x="741432" y="340618"/>
                    <a:pt x="630466" y="227461"/>
                  </a:cubicBezTo>
                  <a:cubicBezTo>
                    <a:pt x="518452" y="113256"/>
                    <a:pt x="334714" y="114208"/>
                    <a:pt x="224701" y="229556"/>
                  </a:cubicBezTo>
                  <a:close/>
                </a:path>
              </a:pathLst>
            </a:custGeom>
            <a:solidFill>
              <a:srgbClr val="5A61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AA22921-E995-4A59-ACB4-0BB4B0DDFA37}"/>
                </a:ext>
              </a:extLst>
            </p:cNvPr>
            <p:cNvSpPr/>
            <p:nvPr/>
          </p:nvSpPr>
          <p:spPr>
            <a:xfrm>
              <a:off x="2767453" y="2039935"/>
              <a:ext cx="487087" cy="487266"/>
            </a:xfrm>
            <a:custGeom>
              <a:avLst/>
              <a:gdLst>
                <a:gd name="connsiteX0" fmla="*/ 0 w 487087"/>
                <a:gd name="connsiteY0" fmla="*/ 87122 h 487266"/>
                <a:gd name="connsiteX1" fmla="*/ 405765 w 487087"/>
                <a:gd name="connsiteY1" fmla="*/ 85121 h 487266"/>
                <a:gd name="connsiteX2" fmla="*/ 399098 w 487087"/>
                <a:gd name="connsiteY2" fmla="*/ 487267 h 487266"/>
                <a:gd name="connsiteX3" fmla="*/ 0 w 487087"/>
                <a:gd name="connsiteY3" fmla="*/ 87122 h 48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087" h="487266">
                  <a:moveTo>
                    <a:pt x="0" y="87122"/>
                  </a:moveTo>
                  <a:cubicBezTo>
                    <a:pt x="110014" y="-28226"/>
                    <a:pt x="293751" y="-29179"/>
                    <a:pt x="405765" y="85121"/>
                  </a:cubicBezTo>
                  <a:cubicBezTo>
                    <a:pt x="516731" y="198374"/>
                    <a:pt x="513779" y="379063"/>
                    <a:pt x="399098" y="487267"/>
                  </a:cubicBezTo>
                  <a:cubicBezTo>
                    <a:pt x="266033" y="353917"/>
                    <a:pt x="132969" y="220472"/>
                    <a:pt x="0" y="87122"/>
                  </a:cubicBezTo>
                  <a:close/>
                </a:path>
              </a:pathLst>
            </a:custGeom>
            <a:solidFill>
              <a:srgbClr val="83C3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44061E-6048-4EDD-826F-FFE5258435ED}"/>
                </a:ext>
              </a:extLst>
            </p:cNvPr>
            <p:cNvSpPr/>
            <p:nvPr/>
          </p:nvSpPr>
          <p:spPr>
            <a:xfrm>
              <a:off x="2685590" y="2127057"/>
              <a:ext cx="480960" cy="482238"/>
            </a:xfrm>
            <a:custGeom>
              <a:avLst/>
              <a:gdLst>
                <a:gd name="connsiteX0" fmla="*/ 81863 w 480960"/>
                <a:gd name="connsiteY0" fmla="*/ 0 h 482238"/>
                <a:gd name="connsiteX1" fmla="*/ 480961 w 480960"/>
                <a:gd name="connsiteY1" fmla="*/ 400145 h 482238"/>
                <a:gd name="connsiteX2" fmla="*/ 84816 w 480960"/>
                <a:gd name="connsiteY2" fmla="*/ 399955 h 482238"/>
                <a:gd name="connsiteX3" fmla="*/ 81863 w 480960"/>
                <a:gd name="connsiteY3" fmla="*/ 0 h 48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960" h="482238">
                  <a:moveTo>
                    <a:pt x="81863" y="0"/>
                  </a:moveTo>
                  <a:cubicBezTo>
                    <a:pt x="214927" y="133350"/>
                    <a:pt x="347897" y="266700"/>
                    <a:pt x="480961" y="400145"/>
                  </a:cubicBezTo>
                  <a:cubicBezTo>
                    <a:pt x="372185" y="509683"/>
                    <a:pt x="196354" y="509588"/>
                    <a:pt x="84816" y="399955"/>
                  </a:cubicBezTo>
                  <a:cubicBezTo>
                    <a:pt x="-27103" y="289846"/>
                    <a:pt x="-28436" y="112490"/>
                    <a:pt x="81863" y="0"/>
                  </a:cubicBezTo>
                  <a:close/>
                </a:path>
              </a:pathLst>
            </a:custGeom>
            <a:solidFill>
              <a:srgbClr val="DAE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0DF8B3-1769-43F9-B0B1-148280B542B3}"/>
                </a:ext>
              </a:extLst>
            </p:cNvPr>
            <p:cNvSpPr/>
            <p:nvPr/>
          </p:nvSpPr>
          <p:spPr>
            <a:xfrm>
              <a:off x="833329" y="5454139"/>
              <a:ext cx="4272759" cy="429308"/>
            </a:xfrm>
            <a:custGeom>
              <a:avLst/>
              <a:gdLst>
                <a:gd name="connsiteX0" fmla="*/ 4270130 w 4272759"/>
                <a:gd name="connsiteY0" fmla="*/ 0 h 429308"/>
                <a:gd name="connsiteX1" fmla="*/ 4264 w 4272759"/>
                <a:gd name="connsiteY1" fmla="*/ 762 h 429308"/>
                <a:gd name="connsiteX2" fmla="*/ 1501 w 4272759"/>
                <a:gd name="connsiteY2" fmla="*/ 368332 h 429308"/>
                <a:gd name="connsiteX3" fmla="*/ 61223 w 4272759"/>
                <a:gd name="connsiteY3" fmla="*/ 429291 h 429308"/>
                <a:gd name="connsiteX4" fmla="*/ 4231935 w 4272759"/>
                <a:gd name="connsiteY4" fmla="*/ 428434 h 429308"/>
                <a:gd name="connsiteX5" fmla="*/ 4272607 w 4272759"/>
                <a:gd name="connsiteY5" fmla="*/ 387382 h 429308"/>
                <a:gd name="connsiteX6" fmla="*/ 4270130 w 4272759"/>
                <a:gd name="connsiteY6" fmla="*/ 0 h 42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2759" h="429308">
                  <a:moveTo>
                    <a:pt x="4270130" y="0"/>
                  </a:moveTo>
                  <a:cubicBezTo>
                    <a:pt x="3652720" y="762"/>
                    <a:pt x="852370" y="0"/>
                    <a:pt x="4264" y="762"/>
                  </a:cubicBezTo>
                  <a:cubicBezTo>
                    <a:pt x="3216" y="105918"/>
                    <a:pt x="4073" y="351282"/>
                    <a:pt x="1501" y="368332"/>
                  </a:cubicBezTo>
                  <a:cubicBezTo>
                    <a:pt x="-5642" y="416337"/>
                    <a:pt x="12455" y="429863"/>
                    <a:pt x="61223" y="429291"/>
                  </a:cubicBezTo>
                  <a:cubicBezTo>
                    <a:pt x="303634" y="426720"/>
                    <a:pt x="4030957" y="426910"/>
                    <a:pt x="4231935" y="428434"/>
                  </a:cubicBezTo>
                  <a:cubicBezTo>
                    <a:pt x="4263177" y="428625"/>
                    <a:pt x="4274226" y="418243"/>
                    <a:pt x="4272607" y="387382"/>
                  </a:cubicBezTo>
                  <a:cubicBezTo>
                    <a:pt x="4270702" y="351091"/>
                    <a:pt x="4271083" y="92773"/>
                    <a:pt x="4270130" y="0"/>
                  </a:cubicBezTo>
                  <a:close/>
                </a:path>
              </a:pathLst>
            </a:custGeom>
            <a:solidFill>
              <a:srgbClr val="7162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81EFD63-B05B-481D-864A-3FE60EE99F3F}"/>
                </a:ext>
              </a:extLst>
            </p:cNvPr>
            <p:cNvSpPr/>
            <p:nvPr/>
          </p:nvSpPr>
          <p:spPr>
            <a:xfrm>
              <a:off x="3109208" y="3600572"/>
              <a:ext cx="1358077" cy="2280848"/>
            </a:xfrm>
            <a:custGeom>
              <a:avLst/>
              <a:gdLst>
                <a:gd name="connsiteX0" fmla="*/ 1353124 w 1358077"/>
                <a:gd name="connsiteY0" fmla="*/ 2280382 h 2280848"/>
                <a:gd name="connsiteX1" fmla="*/ 5717 w 1358077"/>
                <a:gd name="connsiteY1" fmla="*/ 2280572 h 2280848"/>
                <a:gd name="connsiteX2" fmla="*/ 2 w 1358077"/>
                <a:gd name="connsiteY2" fmla="*/ 52961 h 2280848"/>
                <a:gd name="connsiteX3" fmla="*/ 52961 w 1358077"/>
                <a:gd name="connsiteY3" fmla="*/ 97 h 2280848"/>
                <a:gd name="connsiteX4" fmla="*/ 1303308 w 1358077"/>
                <a:gd name="connsiteY4" fmla="*/ 2 h 2280848"/>
                <a:gd name="connsiteX5" fmla="*/ 1358077 w 1358077"/>
                <a:gd name="connsiteY5" fmla="*/ 57247 h 2280848"/>
                <a:gd name="connsiteX6" fmla="*/ 1353124 w 1358077"/>
                <a:gd name="connsiteY6" fmla="*/ 2280382 h 228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077" h="2280848">
                  <a:moveTo>
                    <a:pt x="1353124" y="2280382"/>
                  </a:moveTo>
                  <a:cubicBezTo>
                    <a:pt x="1076423" y="2280859"/>
                    <a:pt x="178120" y="2281049"/>
                    <a:pt x="5717" y="2280572"/>
                  </a:cubicBezTo>
                  <a:cubicBezTo>
                    <a:pt x="3622" y="2138269"/>
                    <a:pt x="1622" y="467965"/>
                    <a:pt x="2" y="52961"/>
                  </a:cubicBezTo>
                  <a:cubicBezTo>
                    <a:pt x="-188" y="10956"/>
                    <a:pt x="10956" y="-93"/>
                    <a:pt x="52961" y="97"/>
                  </a:cubicBezTo>
                  <a:cubicBezTo>
                    <a:pt x="469775" y="1716"/>
                    <a:pt x="886590" y="1811"/>
                    <a:pt x="1303308" y="2"/>
                  </a:cubicBezTo>
                  <a:cubicBezTo>
                    <a:pt x="1349409" y="-189"/>
                    <a:pt x="1358077" y="15813"/>
                    <a:pt x="1358077" y="57247"/>
                  </a:cubicBezTo>
                  <a:cubicBezTo>
                    <a:pt x="1357220" y="635319"/>
                    <a:pt x="1355410" y="2137984"/>
                    <a:pt x="1353124" y="2280382"/>
                  </a:cubicBezTo>
                  <a:close/>
                </a:path>
              </a:pathLst>
            </a:custGeom>
            <a:solidFill>
              <a:srgbClr val="BAA0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FF3417-5B06-4729-8488-AFFF0CDFAF47}"/>
              </a:ext>
            </a:extLst>
          </p:cNvPr>
          <p:cNvGrpSpPr/>
          <p:nvPr/>
        </p:nvGrpSpPr>
        <p:grpSpPr>
          <a:xfrm>
            <a:off x="3896874" y="1114456"/>
            <a:ext cx="2306737" cy="5531934"/>
            <a:chOff x="4666178" y="20"/>
            <a:chExt cx="2860541" cy="686004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4BD1F98-3717-496C-9E8B-EE6F293D5C7A}"/>
                </a:ext>
              </a:extLst>
            </p:cNvPr>
            <p:cNvSpPr/>
            <p:nvPr/>
          </p:nvSpPr>
          <p:spPr>
            <a:xfrm>
              <a:off x="4729625" y="882438"/>
              <a:ext cx="695573" cy="1011666"/>
            </a:xfrm>
            <a:custGeom>
              <a:avLst/>
              <a:gdLst>
                <a:gd name="connsiteX0" fmla="*/ 604861 w 695573"/>
                <a:gd name="connsiteY0" fmla="*/ 816094 h 1011666"/>
                <a:gd name="connsiteX1" fmla="*/ 581761 w 695573"/>
                <a:gd name="connsiteY1" fmla="*/ 719048 h 1011666"/>
                <a:gd name="connsiteX2" fmla="*/ 577246 w 695573"/>
                <a:gd name="connsiteY2" fmla="*/ 645822 h 1011666"/>
                <a:gd name="connsiteX3" fmla="*/ 589679 w 695573"/>
                <a:gd name="connsiteY3" fmla="*/ 624031 h 1011666"/>
                <a:gd name="connsiteX4" fmla="*/ 647724 w 695573"/>
                <a:gd name="connsiteY4" fmla="*/ 525611 h 1011666"/>
                <a:gd name="connsiteX5" fmla="*/ 586800 w 695573"/>
                <a:gd name="connsiteY5" fmla="*/ 200248 h 1011666"/>
                <a:gd name="connsiteX6" fmla="*/ 558400 w 695573"/>
                <a:gd name="connsiteY6" fmla="*/ 149991 h 1011666"/>
                <a:gd name="connsiteX7" fmla="*/ 508470 w 695573"/>
                <a:gd name="connsiteY7" fmla="*/ 35735 h 1011666"/>
                <a:gd name="connsiteX8" fmla="*/ 383285 w 695573"/>
                <a:gd name="connsiteY8" fmla="*/ 16561 h 1011666"/>
                <a:gd name="connsiteX9" fmla="*/ 191549 w 695573"/>
                <a:gd name="connsiteY9" fmla="*/ 124274 h 1011666"/>
                <a:gd name="connsiteX10" fmla="*/ 123427 w 695573"/>
                <a:gd name="connsiteY10" fmla="*/ 243307 h 1011666"/>
                <a:gd name="connsiteX11" fmla="*/ 133243 w 695573"/>
                <a:gd name="connsiteY11" fmla="*/ 334398 h 1011666"/>
                <a:gd name="connsiteX12" fmla="*/ 149995 w 695573"/>
                <a:gd name="connsiteY12" fmla="*/ 403109 h 1011666"/>
                <a:gd name="connsiteX13" fmla="*/ 135860 w 695573"/>
                <a:gd name="connsiteY13" fmla="*/ 389170 h 1011666"/>
                <a:gd name="connsiteX14" fmla="*/ 99738 w 695573"/>
                <a:gd name="connsiteY14" fmla="*/ 350169 h 1011666"/>
                <a:gd name="connsiteX15" fmla="*/ 9 w 695573"/>
                <a:gd name="connsiteY15" fmla="*/ 372156 h 1011666"/>
                <a:gd name="connsiteX16" fmla="*/ 36982 w 695573"/>
                <a:gd name="connsiteY16" fmla="*/ 458601 h 1011666"/>
                <a:gd name="connsiteX17" fmla="*/ 87370 w 695573"/>
                <a:gd name="connsiteY17" fmla="*/ 493873 h 1011666"/>
                <a:gd name="connsiteX18" fmla="*/ 135730 w 695573"/>
                <a:gd name="connsiteY18" fmla="*/ 531304 h 1011666"/>
                <a:gd name="connsiteX19" fmla="*/ 183631 w 695573"/>
                <a:gd name="connsiteY19" fmla="*/ 604988 h 1011666"/>
                <a:gd name="connsiteX20" fmla="*/ 212948 w 695573"/>
                <a:gd name="connsiteY20" fmla="*/ 720619 h 1011666"/>
                <a:gd name="connsiteX21" fmla="*/ 183500 w 695573"/>
                <a:gd name="connsiteY21" fmla="*/ 779383 h 1011666"/>
                <a:gd name="connsiteX22" fmla="*/ 674946 w 695573"/>
                <a:gd name="connsiteY22" fmla="*/ 1004165 h 1011666"/>
                <a:gd name="connsiteX23" fmla="*/ 692091 w 695573"/>
                <a:gd name="connsiteY23" fmla="*/ 1009335 h 1011666"/>
                <a:gd name="connsiteX24" fmla="*/ 691241 w 695573"/>
                <a:gd name="connsiteY24" fmla="*/ 991012 h 1011666"/>
                <a:gd name="connsiteX25" fmla="*/ 604861 w 695573"/>
                <a:gd name="connsiteY25" fmla="*/ 816094 h 10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95573" h="1011666">
                  <a:moveTo>
                    <a:pt x="604861" y="816094"/>
                  </a:moveTo>
                  <a:cubicBezTo>
                    <a:pt x="597074" y="787170"/>
                    <a:pt x="583528" y="722255"/>
                    <a:pt x="581761" y="719048"/>
                  </a:cubicBezTo>
                  <a:cubicBezTo>
                    <a:pt x="577966" y="694770"/>
                    <a:pt x="577508" y="670296"/>
                    <a:pt x="577246" y="645822"/>
                  </a:cubicBezTo>
                  <a:cubicBezTo>
                    <a:pt x="577115" y="635548"/>
                    <a:pt x="580060" y="629397"/>
                    <a:pt x="589679" y="624031"/>
                  </a:cubicBezTo>
                  <a:cubicBezTo>
                    <a:pt x="628027" y="602763"/>
                    <a:pt x="648247" y="570174"/>
                    <a:pt x="647724" y="525611"/>
                  </a:cubicBezTo>
                  <a:cubicBezTo>
                    <a:pt x="647527" y="508466"/>
                    <a:pt x="669122" y="344737"/>
                    <a:pt x="586800" y="200248"/>
                  </a:cubicBezTo>
                  <a:cubicBezTo>
                    <a:pt x="583594" y="194620"/>
                    <a:pt x="559316" y="156339"/>
                    <a:pt x="558400" y="149991"/>
                  </a:cubicBezTo>
                  <a:cubicBezTo>
                    <a:pt x="553492" y="113673"/>
                    <a:pt x="512134" y="41362"/>
                    <a:pt x="508470" y="35735"/>
                  </a:cubicBezTo>
                  <a:cubicBezTo>
                    <a:pt x="476535" y="-13148"/>
                    <a:pt x="437927" y="-3921"/>
                    <a:pt x="383285" y="16561"/>
                  </a:cubicBezTo>
                  <a:cubicBezTo>
                    <a:pt x="313985" y="42540"/>
                    <a:pt x="250640" y="79972"/>
                    <a:pt x="191549" y="124274"/>
                  </a:cubicBezTo>
                  <a:cubicBezTo>
                    <a:pt x="152155" y="153787"/>
                    <a:pt x="126830" y="192526"/>
                    <a:pt x="123427" y="243307"/>
                  </a:cubicBezTo>
                  <a:cubicBezTo>
                    <a:pt x="121333" y="274260"/>
                    <a:pt x="127157" y="304296"/>
                    <a:pt x="133243" y="334398"/>
                  </a:cubicBezTo>
                  <a:cubicBezTo>
                    <a:pt x="137824" y="356974"/>
                    <a:pt x="144171" y="379224"/>
                    <a:pt x="149995" y="403109"/>
                  </a:cubicBezTo>
                  <a:cubicBezTo>
                    <a:pt x="140965" y="400230"/>
                    <a:pt x="139263" y="393817"/>
                    <a:pt x="135860" y="389170"/>
                  </a:cubicBezTo>
                  <a:cubicBezTo>
                    <a:pt x="125325" y="374708"/>
                    <a:pt x="113873" y="361097"/>
                    <a:pt x="99738" y="350169"/>
                  </a:cubicBezTo>
                  <a:cubicBezTo>
                    <a:pt x="67280" y="325106"/>
                    <a:pt x="3805" y="331061"/>
                    <a:pt x="9" y="372156"/>
                  </a:cubicBezTo>
                  <a:cubicBezTo>
                    <a:pt x="-449" y="406446"/>
                    <a:pt x="16173" y="433211"/>
                    <a:pt x="36982" y="458601"/>
                  </a:cubicBezTo>
                  <a:cubicBezTo>
                    <a:pt x="50659" y="475223"/>
                    <a:pt x="69767" y="483272"/>
                    <a:pt x="87370" y="493873"/>
                  </a:cubicBezTo>
                  <a:cubicBezTo>
                    <a:pt x="107787" y="500809"/>
                    <a:pt x="123754" y="513635"/>
                    <a:pt x="135730" y="531304"/>
                  </a:cubicBezTo>
                  <a:cubicBezTo>
                    <a:pt x="152220" y="555516"/>
                    <a:pt x="168122" y="580121"/>
                    <a:pt x="183631" y="604988"/>
                  </a:cubicBezTo>
                  <a:cubicBezTo>
                    <a:pt x="206011" y="640325"/>
                    <a:pt x="216874" y="678738"/>
                    <a:pt x="212948" y="720619"/>
                  </a:cubicBezTo>
                  <a:cubicBezTo>
                    <a:pt x="210788" y="743849"/>
                    <a:pt x="206469" y="766426"/>
                    <a:pt x="183500" y="779383"/>
                  </a:cubicBezTo>
                  <a:cubicBezTo>
                    <a:pt x="129906" y="826826"/>
                    <a:pt x="321969" y="703212"/>
                    <a:pt x="674946" y="1004165"/>
                  </a:cubicBezTo>
                  <a:cubicBezTo>
                    <a:pt x="679789" y="1008288"/>
                    <a:pt x="685220" y="1015356"/>
                    <a:pt x="692091" y="1009335"/>
                  </a:cubicBezTo>
                  <a:cubicBezTo>
                    <a:pt x="698177" y="1004035"/>
                    <a:pt x="695232" y="996967"/>
                    <a:pt x="691241" y="991012"/>
                  </a:cubicBezTo>
                  <a:cubicBezTo>
                    <a:pt x="689932" y="988984"/>
                    <a:pt x="606759" y="823162"/>
                    <a:pt x="604861" y="816094"/>
                  </a:cubicBezTo>
                  <a:close/>
                </a:path>
              </a:pathLst>
            </a:custGeom>
            <a:solidFill>
              <a:srgbClr val="FDD08D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780821D-572C-4221-8F03-0DEC720785DD}"/>
                </a:ext>
              </a:extLst>
            </p:cNvPr>
            <p:cNvSpPr/>
            <p:nvPr/>
          </p:nvSpPr>
          <p:spPr>
            <a:xfrm rot="20015014">
              <a:off x="4997781" y="1125474"/>
              <a:ext cx="74470" cy="39264"/>
            </a:xfrm>
            <a:custGeom>
              <a:avLst/>
              <a:gdLst>
                <a:gd name="connsiteX0" fmla="*/ 74471 w 74470"/>
                <a:gd name="connsiteY0" fmla="*/ 19632 h 39264"/>
                <a:gd name="connsiteX1" fmla="*/ 37235 w 74470"/>
                <a:gd name="connsiteY1" fmla="*/ 39264 h 39264"/>
                <a:gd name="connsiteX2" fmla="*/ 0 w 74470"/>
                <a:gd name="connsiteY2" fmla="*/ 19632 h 39264"/>
                <a:gd name="connsiteX3" fmla="*/ 37235 w 74470"/>
                <a:gd name="connsiteY3" fmla="*/ 0 h 39264"/>
                <a:gd name="connsiteX4" fmla="*/ 74471 w 74470"/>
                <a:gd name="connsiteY4" fmla="*/ 19632 h 3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70" h="39264">
                  <a:moveTo>
                    <a:pt x="74471" y="19632"/>
                  </a:moveTo>
                  <a:cubicBezTo>
                    <a:pt x="74471" y="30475"/>
                    <a:pt x="57800" y="39264"/>
                    <a:pt x="37235" y="39264"/>
                  </a:cubicBezTo>
                  <a:cubicBezTo>
                    <a:pt x="16671" y="39264"/>
                    <a:pt x="0" y="30475"/>
                    <a:pt x="0" y="19632"/>
                  </a:cubicBezTo>
                  <a:cubicBezTo>
                    <a:pt x="0" y="8789"/>
                    <a:pt x="16671" y="0"/>
                    <a:pt x="37235" y="0"/>
                  </a:cubicBezTo>
                  <a:cubicBezTo>
                    <a:pt x="57800" y="0"/>
                    <a:pt x="74471" y="8789"/>
                    <a:pt x="74471" y="19632"/>
                  </a:cubicBezTo>
                  <a:close/>
                </a:path>
              </a:pathLst>
            </a:custGeom>
            <a:solidFill>
              <a:srgbClr val="FFFFFF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80953E-1F30-4232-8928-743B42BE75E0}"/>
                </a:ext>
              </a:extLst>
            </p:cNvPr>
            <p:cNvSpPr/>
            <p:nvPr/>
          </p:nvSpPr>
          <p:spPr>
            <a:xfrm>
              <a:off x="5023390" y="1122539"/>
              <a:ext cx="37823" cy="37823"/>
            </a:xfrm>
            <a:custGeom>
              <a:avLst/>
              <a:gdLst>
                <a:gd name="connsiteX0" fmla="*/ 37824 w 37823"/>
                <a:gd name="connsiteY0" fmla="*/ 18912 h 37823"/>
                <a:gd name="connsiteX1" fmla="*/ 18912 w 37823"/>
                <a:gd name="connsiteY1" fmla="*/ 37824 h 37823"/>
                <a:gd name="connsiteX2" fmla="*/ 0 w 37823"/>
                <a:gd name="connsiteY2" fmla="*/ 18912 h 37823"/>
                <a:gd name="connsiteX3" fmla="*/ 18912 w 37823"/>
                <a:gd name="connsiteY3" fmla="*/ 0 h 37823"/>
                <a:gd name="connsiteX4" fmla="*/ 37824 w 37823"/>
                <a:gd name="connsiteY4" fmla="*/ 18912 h 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23" h="37823">
                  <a:moveTo>
                    <a:pt x="37824" y="18912"/>
                  </a:moveTo>
                  <a:cubicBezTo>
                    <a:pt x="37824" y="29357"/>
                    <a:pt x="29357" y="37824"/>
                    <a:pt x="18912" y="37824"/>
                  </a:cubicBezTo>
                  <a:cubicBezTo>
                    <a:pt x="8467" y="37824"/>
                    <a:pt x="0" y="29357"/>
                    <a:pt x="0" y="18912"/>
                  </a:cubicBezTo>
                  <a:cubicBezTo>
                    <a:pt x="0" y="8467"/>
                    <a:pt x="8467" y="0"/>
                    <a:pt x="18912" y="0"/>
                  </a:cubicBezTo>
                  <a:cubicBezTo>
                    <a:pt x="29357" y="0"/>
                    <a:pt x="37824" y="8467"/>
                    <a:pt x="37824" y="18912"/>
                  </a:cubicBezTo>
                  <a:close/>
                </a:path>
              </a:pathLst>
            </a:custGeom>
            <a:solidFill>
              <a:srgbClr val="000000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04D8E71-7CC2-44B0-B1EB-8B0A2D4805D3}"/>
                </a:ext>
              </a:extLst>
            </p:cNvPr>
            <p:cNvSpPr/>
            <p:nvPr/>
          </p:nvSpPr>
          <p:spPr>
            <a:xfrm rot="20295171">
              <a:off x="5203169" y="1038318"/>
              <a:ext cx="74467" cy="39262"/>
            </a:xfrm>
            <a:custGeom>
              <a:avLst/>
              <a:gdLst>
                <a:gd name="connsiteX0" fmla="*/ 74467 w 74467"/>
                <a:gd name="connsiteY0" fmla="*/ 19631 h 39262"/>
                <a:gd name="connsiteX1" fmla="*/ 37234 w 74467"/>
                <a:gd name="connsiteY1" fmla="*/ 39262 h 39262"/>
                <a:gd name="connsiteX2" fmla="*/ 0 w 74467"/>
                <a:gd name="connsiteY2" fmla="*/ 19631 h 39262"/>
                <a:gd name="connsiteX3" fmla="*/ 37234 w 74467"/>
                <a:gd name="connsiteY3" fmla="*/ 0 h 39262"/>
                <a:gd name="connsiteX4" fmla="*/ 74467 w 74467"/>
                <a:gd name="connsiteY4" fmla="*/ 19631 h 3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67" h="39262">
                  <a:moveTo>
                    <a:pt x="74467" y="19631"/>
                  </a:moveTo>
                  <a:cubicBezTo>
                    <a:pt x="74467" y="30473"/>
                    <a:pt x="57797" y="39262"/>
                    <a:pt x="37234" y="39262"/>
                  </a:cubicBezTo>
                  <a:cubicBezTo>
                    <a:pt x="16670" y="39262"/>
                    <a:pt x="0" y="30473"/>
                    <a:pt x="0" y="19631"/>
                  </a:cubicBezTo>
                  <a:cubicBezTo>
                    <a:pt x="0" y="8789"/>
                    <a:pt x="16670" y="0"/>
                    <a:pt x="37234" y="0"/>
                  </a:cubicBezTo>
                  <a:cubicBezTo>
                    <a:pt x="57797" y="0"/>
                    <a:pt x="74467" y="8789"/>
                    <a:pt x="74467" y="19631"/>
                  </a:cubicBezTo>
                  <a:close/>
                </a:path>
              </a:pathLst>
            </a:custGeom>
            <a:solidFill>
              <a:srgbClr val="FFFFFF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6DB154-04A0-4A04-8130-CF058B03AF32}"/>
                </a:ext>
              </a:extLst>
            </p:cNvPr>
            <p:cNvSpPr/>
            <p:nvPr/>
          </p:nvSpPr>
          <p:spPr>
            <a:xfrm>
              <a:off x="5215649" y="1043685"/>
              <a:ext cx="37823" cy="37823"/>
            </a:xfrm>
            <a:custGeom>
              <a:avLst/>
              <a:gdLst>
                <a:gd name="connsiteX0" fmla="*/ 37824 w 37823"/>
                <a:gd name="connsiteY0" fmla="*/ 18912 h 37823"/>
                <a:gd name="connsiteX1" fmla="*/ 18912 w 37823"/>
                <a:gd name="connsiteY1" fmla="*/ 37824 h 37823"/>
                <a:gd name="connsiteX2" fmla="*/ 0 w 37823"/>
                <a:gd name="connsiteY2" fmla="*/ 18912 h 37823"/>
                <a:gd name="connsiteX3" fmla="*/ 18912 w 37823"/>
                <a:gd name="connsiteY3" fmla="*/ 0 h 37823"/>
                <a:gd name="connsiteX4" fmla="*/ 37824 w 37823"/>
                <a:gd name="connsiteY4" fmla="*/ 18912 h 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23" h="37823">
                  <a:moveTo>
                    <a:pt x="37824" y="18912"/>
                  </a:moveTo>
                  <a:cubicBezTo>
                    <a:pt x="37824" y="29357"/>
                    <a:pt x="29357" y="37824"/>
                    <a:pt x="18912" y="37824"/>
                  </a:cubicBezTo>
                  <a:cubicBezTo>
                    <a:pt x="8467" y="37824"/>
                    <a:pt x="0" y="29357"/>
                    <a:pt x="0" y="18912"/>
                  </a:cubicBezTo>
                  <a:cubicBezTo>
                    <a:pt x="0" y="8467"/>
                    <a:pt x="8467" y="0"/>
                    <a:pt x="18912" y="0"/>
                  </a:cubicBezTo>
                  <a:cubicBezTo>
                    <a:pt x="29357" y="0"/>
                    <a:pt x="37824" y="8467"/>
                    <a:pt x="37824" y="18912"/>
                  </a:cubicBezTo>
                  <a:close/>
                </a:path>
              </a:pathLst>
            </a:custGeom>
            <a:solidFill>
              <a:srgbClr val="000000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711537B-ECC1-4824-B9DE-3784DA63C9EE}"/>
                </a:ext>
              </a:extLst>
            </p:cNvPr>
            <p:cNvSpPr/>
            <p:nvPr/>
          </p:nvSpPr>
          <p:spPr>
            <a:xfrm>
              <a:off x="4702381" y="1648799"/>
              <a:ext cx="874365" cy="1470543"/>
            </a:xfrm>
            <a:custGeom>
              <a:avLst/>
              <a:gdLst>
                <a:gd name="connsiteX0" fmla="*/ 874361 w 874365"/>
                <a:gd name="connsiteY0" fmla="*/ 364626 h 1470543"/>
                <a:gd name="connsiteX1" fmla="*/ 620196 w 874365"/>
                <a:gd name="connsiteY1" fmla="*/ 0 h 1470543"/>
                <a:gd name="connsiteX2" fmla="*/ 721495 w 874365"/>
                <a:gd name="connsiteY2" fmla="*/ 230476 h 1470543"/>
                <a:gd name="connsiteX3" fmla="*/ 707884 w 874365"/>
                <a:gd name="connsiteY3" fmla="*/ 240684 h 1470543"/>
                <a:gd name="connsiteX4" fmla="*/ 500639 w 874365"/>
                <a:gd name="connsiteY4" fmla="*/ 61316 h 1470543"/>
                <a:gd name="connsiteX5" fmla="*/ 353598 w 874365"/>
                <a:gd name="connsiteY5" fmla="*/ 1178 h 1470543"/>
                <a:gd name="connsiteX6" fmla="*/ 221869 w 874365"/>
                <a:gd name="connsiteY6" fmla="*/ 20417 h 1470543"/>
                <a:gd name="connsiteX7" fmla="*/ 210745 w 874365"/>
                <a:gd name="connsiteY7" fmla="*/ 12957 h 1470543"/>
                <a:gd name="connsiteX8" fmla="*/ 178352 w 874365"/>
                <a:gd name="connsiteY8" fmla="*/ 30298 h 1470543"/>
                <a:gd name="connsiteX9" fmla="*/ 122271 w 874365"/>
                <a:gd name="connsiteY9" fmla="*/ 118052 h 1470543"/>
                <a:gd name="connsiteX10" fmla="*/ 19467 w 874365"/>
                <a:gd name="connsiteY10" fmla="*/ 438441 h 1470543"/>
                <a:gd name="connsiteX11" fmla="*/ 13250 w 874365"/>
                <a:gd name="connsiteY11" fmla="*/ 735795 h 1470543"/>
                <a:gd name="connsiteX12" fmla="*/ 144717 w 874365"/>
                <a:gd name="connsiteY12" fmla="*/ 1163831 h 1470543"/>
                <a:gd name="connsiteX13" fmla="*/ 319308 w 874365"/>
                <a:gd name="connsiteY13" fmla="*/ 1388745 h 1470543"/>
                <a:gd name="connsiteX14" fmla="*/ 474332 w 874365"/>
                <a:gd name="connsiteY14" fmla="*/ 1470544 h 1470543"/>
                <a:gd name="connsiteX15" fmla="*/ 700751 w 874365"/>
                <a:gd name="connsiteY15" fmla="*/ 1385473 h 1470543"/>
                <a:gd name="connsiteX16" fmla="*/ 816578 w 874365"/>
                <a:gd name="connsiteY16" fmla="*/ 1132290 h 1470543"/>
                <a:gd name="connsiteX17" fmla="*/ 874361 w 874365"/>
                <a:gd name="connsiteY17" fmla="*/ 364626 h 147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4365" h="1470543">
                  <a:moveTo>
                    <a:pt x="874361" y="364626"/>
                  </a:moveTo>
                  <a:cubicBezTo>
                    <a:pt x="874884" y="313452"/>
                    <a:pt x="835883" y="27615"/>
                    <a:pt x="620196" y="0"/>
                  </a:cubicBezTo>
                  <a:cubicBezTo>
                    <a:pt x="642052" y="83566"/>
                    <a:pt x="703303" y="201552"/>
                    <a:pt x="721495" y="230476"/>
                  </a:cubicBezTo>
                  <a:cubicBezTo>
                    <a:pt x="725880" y="237412"/>
                    <a:pt x="716260" y="248864"/>
                    <a:pt x="707884" y="240684"/>
                  </a:cubicBezTo>
                  <a:cubicBezTo>
                    <a:pt x="660637" y="194550"/>
                    <a:pt x="523019" y="73292"/>
                    <a:pt x="500639" y="61316"/>
                  </a:cubicBezTo>
                  <a:cubicBezTo>
                    <a:pt x="453392" y="35926"/>
                    <a:pt x="406538" y="13808"/>
                    <a:pt x="353598" y="1178"/>
                  </a:cubicBezTo>
                  <a:cubicBezTo>
                    <a:pt x="334162" y="-3468"/>
                    <a:pt x="244053" y="6413"/>
                    <a:pt x="221869" y="20417"/>
                  </a:cubicBezTo>
                  <a:cubicBezTo>
                    <a:pt x="215914" y="24147"/>
                    <a:pt x="211530" y="19959"/>
                    <a:pt x="210745" y="12957"/>
                  </a:cubicBezTo>
                  <a:cubicBezTo>
                    <a:pt x="198442" y="16033"/>
                    <a:pt x="185289" y="20352"/>
                    <a:pt x="178352" y="30298"/>
                  </a:cubicBezTo>
                  <a:cubicBezTo>
                    <a:pt x="158459" y="58699"/>
                    <a:pt x="137518" y="86641"/>
                    <a:pt x="122271" y="118052"/>
                  </a:cubicBezTo>
                  <a:cubicBezTo>
                    <a:pt x="122402" y="118641"/>
                    <a:pt x="47802" y="334327"/>
                    <a:pt x="19467" y="438441"/>
                  </a:cubicBezTo>
                  <a:cubicBezTo>
                    <a:pt x="-7233" y="536730"/>
                    <a:pt x="-3633" y="636721"/>
                    <a:pt x="13250" y="735795"/>
                  </a:cubicBezTo>
                  <a:cubicBezTo>
                    <a:pt x="38509" y="883949"/>
                    <a:pt x="81175" y="1027260"/>
                    <a:pt x="144717" y="1163831"/>
                  </a:cubicBezTo>
                  <a:cubicBezTo>
                    <a:pt x="185747" y="1251912"/>
                    <a:pt x="238163" y="1331682"/>
                    <a:pt x="319308" y="1388745"/>
                  </a:cubicBezTo>
                  <a:cubicBezTo>
                    <a:pt x="346596" y="1407919"/>
                    <a:pt x="427675" y="1453333"/>
                    <a:pt x="474332" y="1470544"/>
                  </a:cubicBezTo>
                  <a:cubicBezTo>
                    <a:pt x="550438" y="1454969"/>
                    <a:pt x="680727" y="1391624"/>
                    <a:pt x="700751" y="1385473"/>
                  </a:cubicBezTo>
                  <a:cubicBezTo>
                    <a:pt x="763900" y="1313490"/>
                    <a:pt x="815858" y="1139030"/>
                    <a:pt x="816578" y="1132290"/>
                  </a:cubicBezTo>
                  <a:cubicBezTo>
                    <a:pt x="836013" y="984529"/>
                    <a:pt x="872659" y="379415"/>
                    <a:pt x="874361" y="364626"/>
                  </a:cubicBezTo>
                  <a:close/>
                </a:path>
              </a:pathLst>
            </a:custGeom>
            <a:solidFill>
              <a:srgbClr val="F9EC24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D577F02-02E5-4E85-B10A-0CF247C2B736}"/>
                </a:ext>
              </a:extLst>
            </p:cNvPr>
            <p:cNvSpPr/>
            <p:nvPr/>
          </p:nvSpPr>
          <p:spPr>
            <a:xfrm>
              <a:off x="4666178" y="1648668"/>
              <a:ext cx="1508774" cy="5211399"/>
            </a:xfrm>
            <a:custGeom>
              <a:avLst/>
              <a:gdLst>
                <a:gd name="connsiteX0" fmla="*/ 1504029 w 1508774"/>
                <a:gd name="connsiteY0" fmla="*/ 4856943 h 5211399"/>
                <a:gd name="connsiteX1" fmla="*/ 1431785 w 1508774"/>
                <a:gd name="connsiteY1" fmla="*/ 4819447 h 5211399"/>
                <a:gd name="connsiteX2" fmla="*/ 1411629 w 1508774"/>
                <a:gd name="connsiteY2" fmla="*/ 4821279 h 5211399"/>
                <a:gd name="connsiteX3" fmla="*/ 1338272 w 1508774"/>
                <a:gd name="connsiteY3" fmla="*/ 4825336 h 5211399"/>
                <a:gd name="connsiteX4" fmla="*/ 1114275 w 1508774"/>
                <a:gd name="connsiteY4" fmla="*/ 4737452 h 5211399"/>
                <a:gd name="connsiteX5" fmla="*/ 1110676 w 1508774"/>
                <a:gd name="connsiteY5" fmla="*/ 4731693 h 5211399"/>
                <a:gd name="connsiteX6" fmla="*/ 1110479 w 1508774"/>
                <a:gd name="connsiteY6" fmla="*/ 4713632 h 5211399"/>
                <a:gd name="connsiteX7" fmla="*/ 1025212 w 1508774"/>
                <a:gd name="connsiteY7" fmla="*/ 4503180 h 5211399"/>
                <a:gd name="connsiteX8" fmla="*/ 1028746 w 1508774"/>
                <a:gd name="connsiteY8" fmla="*/ 4477070 h 5211399"/>
                <a:gd name="connsiteX9" fmla="*/ 1153211 w 1508774"/>
                <a:gd name="connsiteY9" fmla="*/ 4326888 h 5211399"/>
                <a:gd name="connsiteX10" fmla="*/ 1165121 w 1508774"/>
                <a:gd name="connsiteY10" fmla="*/ 4304573 h 5211399"/>
                <a:gd name="connsiteX11" fmla="*/ 1272964 w 1508774"/>
                <a:gd name="connsiteY11" fmla="*/ 3878173 h 5211399"/>
                <a:gd name="connsiteX12" fmla="*/ 1360652 w 1508774"/>
                <a:gd name="connsiteY12" fmla="*/ 3275611 h 5211399"/>
                <a:gd name="connsiteX13" fmla="*/ 1347368 w 1508774"/>
                <a:gd name="connsiteY13" fmla="*/ 2815968 h 5211399"/>
                <a:gd name="connsiteX14" fmla="*/ 1301103 w 1508774"/>
                <a:gd name="connsiteY14" fmla="*/ 2449576 h 5211399"/>
                <a:gd name="connsiteX15" fmla="*/ 1214135 w 1508774"/>
                <a:gd name="connsiteY15" fmla="*/ 1937516 h 5211399"/>
                <a:gd name="connsiteX16" fmla="*/ 813321 w 1508774"/>
                <a:gd name="connsiteY16" fmla="*/ 195270 h 5211399"/>
                <a:gd name="connsiteX17" fmla="*/ 656530 w 1508774"/>
                <a:gd name="connsiteY17" fmla="*/ 0 h 5211399"/>
                <a:gd name="connsiteX18" fmla="*/ 683818 w 1508774"/>
                <a:gd name="connsiteY18" fmla="*/ 82322 h 5211399"/>
                <a:gd name="connsiteX19" fmla="*/ 714770 w 1508774"/>
                <a:gd name="connsiteY19" fmla="*/ 106273 h 5211399"/>
                <a:gd name="connsiteX20" fmla="*/ 841133 w 1508774"/>
                <a:gd name="connsiteY20" fmla="*/ 357231 h 5211399"/>
                <a:gd name="connsiteX21" fmla="*/ 790483 w 1508774"/>
                <a:gd name="connsiteY21" fmla="*/ 373264 h 5211399"/>
                <a:gd name="connsiteX22" fmla="*/ 789698 w 1508774"/>
                <a:gd name="connsiteY22" fmla="*/ 372282 h 5211399"/>
                <a:gd name="connsiteX23" fmla="*/ 716603 w 1508774"/>
                <a:gd name="connsiteY23" fmla="*/ 262214 h 5211399"/>
                <a:gd name="connsiteX24" fmla="*/ 552351 w 1508774"/>
                <a:gd name="connsiteY24" fmla="*/ 91615 h 5211399"/>
                <a:gd name="connsiteX25" fmla="*/ 378218 w 1508774"/>
                <a:gd name="connsiteY25" fmla="*/ 27615 h 5211399"/>
                <a:gd name="connsiteX26" fmla="*/ 85575 w 1508774"/>
                <a:gd name="connsiteY26" fmla="*/ 249126 h 5211399"/>
                <a:gd name="connsiteX27" fmla="*/ 16013 w 1508774"/>
                <a:gd name="connsiteY27" fmla="*/ 750127 h 5211399"/>
                <a:gd name="connsiteX28" fmla="*/ 250677 w 1508774"/>
                <a:gd name="connsiteY28" fmla="*/ 1329916 h 5211399"/>
                <a:gd name="connsiteX29" fmla="*/ 358586 w 1508774"/>
                <a:gd name="connsiteY29" fmla="*/ 1458896 h 5211399"/>
                <a:gd name="connsiteX30" fmla="*/ 371870 w 1508774"/>
                <a:gd name="connsiteY30" fmla="*/ 1491222 h 5211399"/>
                <a:gd name="connsiteX31" fmla="*/ 333654 w 1508774"/>
                <a:gd name="connsiteY31" fmla="*/ 1901263 h 5211399"/>
                <a:gd name="connsiteX32" fmla="*/ 367878 w 1508774"/>
                <a:gd name="connsiteY32" fmla="*/ 2315688 h 5211399"/>
                <a:gd name="connsiteX33" fmla="*/ 459951 w 1508774"/>
                <a:gd name="connsiteY33" fmla="*/ 2609247 h 5211399"/>
                <a:gd name="connsiteX34" fmla="*/ 544564 w 1508774"/>
                <a:gd name="connsiteY34" fmla="*/ 2997299 h 5211399"/>
                <a:gd name="connsiteX35" fmla="*/ 563017 w 1508774"/>
                <a:gd name="connsiteY35" fmla="*/ 3304012 h 5211399"/>
                <a:gd name="connsiteX36" fmla="*/ 557390 w 1508774"/>
                <a:gd name="connsiteY36" fmla="*/ 3354465 h 5211399"/>
                <a:gd name="connsiteX37" fmla="*/ 442610 w 1508774"/>
                <a:gd name="connsiteY37" fmla="*/ 3890737 h 5211399"/>
                <a:gd name="connsiteX38" fmla="*/ 406160 w 1508774"/>
                <a:gd name="connsiteY38" fmla="*/ 4120820 h 5211399"/>
                <a:gd name="connsiteX39" fmla="*/ 321940 w 1508774"/>
                <a:gd name="connsiteY39" fmla="*/ 4380220 h 5211399"/>
                <a:gd name="connsiteX40" fmla="*/ 224567 w 1508774"/>
                <a:gd name="connsiteY40" fmla="*/ 4855111 h 5211399"/>
                <a:gd name="connsiteX41" fmla="*/ 228559 w 1508774"/>
                <a:gd name="connsiteY41" fmla="*/ 4870882 h 5211399"/>
                <a:gd name="connsiteX42" fmla="*/ 234056 w 1508774"/>
                <a:gd name="connsiteY42" fmla="*/ 4888550 h 5211399"/>
                <a:gd name="connsiteX43" fmla="*/ 215929 w 1508774"/>
                <a:gd name="connsiteY43" fmla="*/ 5013800 h 5211399"/>
                <a:gd name="connsiteX44" fmla="*/ 311143 w 1508774"/>
                <a:gd name="connsiteY44" fmla="*/ 5128187 h 5211399"/>
                <a:gd name="connsiteX45" fmla="*/ 514200 w 1508774"/>
                <a:gd name="connsiteY45" fmla="*/ 5158224 h 5211399"/>
                <a:gd name="connsiteX46" fmla="*/ 828241 w 1508774"/>
                <a:gd name="connsiteY46" fmla="*/ 5205144 h 5211399"/>
                <a:gd name="connsiteX47" fmla="*/ 995241 w 1508774"/>
                <a:gd name="connsiteY47" fmla="*/ 5206387 h 5211399"/>
                <a:gd name="connsiteX48" fmla="*/ 1083846 w 1508774"/>
                <a:gd name="connsiteY48" fmla="*/ 5157177 h 5211399"/>
                <a:gd name="connsiteX49" fmla="*/ 1065392 w 1508774"/>
                <a:gd name="connsiteY49" fmla="*/ 5063337 h 5211399"/>
                <a:gd name="connsiteX50" fmla="*/ 1034701 w 1508774"/>
                <a:gd name="connsiteY50" fmla="*/ 5046912 h 5211399"/>
                <a:gd name="connsiteX51" fmla="*/ 932224 w 1508774"/>
                <a:gd name="connsiteY51" fmla="*/ 5007322 h 5211399"/>
                <a:gd name="connsiteX52" fmla="*/ 835178 w 1508774"/>
                <a:gd name="connsiteY52" fmla="*/ 4954709 h 5211399"/>
                <a:gd name="connsiteX53" fmla="*/ 896101 w 1508774"/>
                <a:gd name="connsiteY53" fmla="*/ 4963020 h 5211399"/>
                <a:gd name="connsiteX54" fmla="*/ 1206020 w 1508774"/>
                <a:gd name="connsiteY54" fmla="*/ 4987559 h 5211399"/>
                <a:gd name="connsiteX55" fmla="*/ 1387744 w 1508774"/>
                <a:gd name="connsiteY55" fmla="*/ 4985465 h 5211399"/>
                <a:gd name="connsiteX56" fmla="*/ 1478312 w 1508774"/>
                <a:gd name="connsiteY56" fmla="*/ 4948492 h 5211399"/>
                <a:gd name="connsiteX57" fmla="*/ 1504029 w 1508774"/>
                <a:gd name="connsiteY57" fmla="*/ 4856943 h 5211399"/>
                <a:gd name="connsiteX58" fmla="*/ 834262 w 1508774"/>
                <a:gd name="connsiteY58" fmla="*/ 1217099 h 5211399"/>
                <a:gd name="connsiteX59" fmla="*/ 685650 w 1508774"/>
                <a:gd name="connsiteY59" fmla="*/ 1416687 h 5211399"/>
                <a:gd name="connsiteX60" fmla="*/ 423240 w 1508774"/>
                <a:gd name="connsiteY60" fmla="*/ 1424867 h 5211399"/>
                <a:gd name="connsiteX61" fmla="*/ 200617 w 1508774"/>
                <a:gd name="connsiteY61" fmla="*/ 1192036 h 5211399"/>
                <a:gd name="connsiteX62" fmla="*/ 90221 w 1508774"/>
                <a:gd name="connsiteY62" fmla="*/ 893961 h 5211399"/>
                <a:gd name="connsiteX63" fmla="*/ 43170 w 1508774"/>
                <a:gd name="connsiteY63" fmla="*/ 620754 h 5211399"/>
                <a:gd name="connsiteX64" fmla="*/ 90025 w 1508774"/>
                <a:gd name="connsiteY64" fmla="*/ 350949 h 5211399"/>
                <a:gd name="connsiteX65" fmla="*/ 216845 w 1508774"/>
                <a:gd name="connsiteY65" fmla="*/ 150444 h 5211399"/>
                <a:gd name="connsiteX66" fmla="*/ 449023 w 1508774"/>
                <a:gd name="connsiteY66" fmla="*/ 98682 h 5211399"/>
                <a:gd name="connsiteX67" fmla="*/ 741666 w 1508774"/>
                <a:gd name="connsiteY67" fmla="*/ 369795 h 5211399"/>
                <a:gd name="connsiteX68" fmla="*/ 834262 w 1508774"/>
                <a:gd name="connsiteY68" fmla="*/ 1217099 h 521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508774" h="5211399">
                  <a:moveTo>
                    <a:pt x="1504029" y="4856943"/>
                  </a:moveTo>
                  <a:cubicBezTo>
                    <a:pt x="1493166" y="4829066"/>
                    <a:pt x="1472880" y="4818465"/>
                    <a:pt x="1431785" y="4819447"/>
                  </a:cubicBezTo>
                  <a:cubicBezTo>
                    <a:pt x="1425044" y="4819578"/>
                    <a:pt x="1418370" y="4820821"/>
                    <a:pt x="1411629" y="4821279"/>
                  </a:cubicBezTo>
                  <a:cubicBezTo>
                    <a:pt x="1387155" y="4822784"/>
                    <a:pt x="1362681" y="4825794"/>
                    <a:pt x="1338272" y="4825336"/>
                  </a:cubicBezTo>
                  <a:cubicBezTo>
                    <a:pt x="1253005" y="4823635"/>
                    <a:pt x="1183378" y="4780903"/>
                    <a:pt x="1114275" y="4737452"/>
                  </a:cubicBezTo>
                  <a:cubicBezTo>
                    <a:pt x="1112508" y="4736339"/>
                    <a:pt x="1106880" y="4733787"/>
                    <a:pt x="1110676" y="4731693"/>
                  </a:cubicBezTo>
                  <a:cubicBezTo>
                    <a:pt x="1122782" y="4725018"/>
                    <a:pt x="1112443" y="4718540"/>
                    <a:pt x="1110479" y="4713632"/>
                  </a:cubicBezTo>
                  <a:cubicBezTo>
                    <a:pt x="1082472" y="4643351"/>
                    <a:pt x="1053875" y="4573265"/>
                    <a:pt x="1025212" y="4503180"/>
                  </a:cubicBezTo>
                  <a:cubicBezTo>
                    <a:pt x="1021286" y="4493561"/>
                    <a:pt x="1021024" y="4486232"/>
                    <a:pt x="1028746" y="4477070"/>
                  </a:cubicBezTo>
                  <a:cubicBezTo>
                    <a:pt x="1070758" y="4427468"/>
                    <a:pt x="1111788" y="4377014"/>
                    <a:pt x="1153211" y="4326888"/>
                  </a:cubicBezTo>
                  <a:cubicBezTo>
                    <a:pt x="1158708" y="4320279"/>
                    <a:pt x="1162634" y="4313277"/>
                    <a:pt x="1165121" y="4304573"/>
                  </a:cubicBezTo>
                  <a:cubicBezTo>
                    <a:pt x="1204973" y="4163421"/>
                    <a:pt x="1241619" y="4021484"/>
                    <a:pt x="1272964" y="3878173"/>
                  </a:cubicBezTo>
                  <a:cubicBezTo>
                    <a:pt x="1316416" y="3679435"/>
                    <a:pt x="1352473" y="3479584"/>
                    <a:pt x="1360652" y="3275611"/>
                  </a:cubicBezTo>
                  <a:cubicBezTo>
                    <a:pt x="1366804" y="3122026"/>
                    <a:pt x="1360783" y="2968834"/>
                    <a:pt x="1347368" y="2815968"/>
                  </a:cubicBezTo>
                  <a:cubicBezTo>
                    <a:pt x="1336571" y="2693336"/>
                    <a:pt x="1321062" y="2571227"/>
                    <a:pt x="1301103" y="2449576"/>
                  </a:cubicBezTo>
                  <a:cubicBezTo>
                    <a:pt x="1273095" y="2278714"/>
                    <a:pt x="1241946" y="2108443"/>
                    <a:pt x="1214135" y="1937516"/>
                  </a:cubicBezTo>
                  <a:cubicBezTo>
                    <a:pt x="1136459" y="1461055"/>
                    <a:pt x="826147" y="232112"/>
                    <a:pt x="813321" y="195270"/>
                  </a:cubicBezTo>
                  <a:cubicBezTo>
                    <a:pt x="777330" y="89717"/>
                    <a:pt x="718827" y="38805"/>
                    <a:pt x="656530" y="0"/>
                  </a:cubicBezTo>
                  <a:cubicBezTo>
                    <a:pt x="667785" y="47312"/>
                    <a:pt x="672628" y="68515"/>
                    <a:pt x="683818" y="82322"/>
                  </a:cubicBezTo>
                  <a:cubicBezTo>
                    <a:pt x="698607" y="92989"/>
                    <a:pt x="703646" y="92662"/>
                    <a:pt x="714770" y="106273"/>
                  </a:cubicBezTo>
                  <a:cubicBezTo>
                    <a:pt x="818425" y="232701"/>
                    <a:pt x="824708" y="283416"/>
                    <a:pt x="841133" y="357231"/>
                  </a:cubicBezTo>
                  <a:cubicBezTo>
                    <a:pt x="832757" y="358736"/>
                    <a:pt x="805469" y="366589"/>
                    <a:pt x="790483" y="373264"/>
                  </a:cubicBezTo>
                  <a:cubicBezTo>
                    <a:pt x="790221" y="372936"/>
                    <a:pt x="789960" y="372609"/>
                    <a:pt x="789698" y="372282"/>
                  </a:cubicBezTo>
                  <a:cubicBezTo>
                    <a:pt x="759989" y="339105"/>
                    <a:pt x="740749" y="298991"/>
                    <a:pt x="716603" y="262214"/>
                  </a:cubicBezTo>
                  <a:cubicBezTo>
                    <a:pt x="672497" y="195073"/>
                    <a:pt x="622305" y="133888"/>
                    <a:pt x="552351" y="91615"/>
                  </a:cubicBezTo>
                  <a:cubicBezTo>
                    <a:pt x="499934" y="59942"/>
                    <a:pt x="447779" y="34159"/>
                    <a:pt x="378218" y="27615"/>
                  </a:cubicBezTo>
                  <a:cubicBezTo>
                    <a:pt x="295765" y="19828"/>
                    <a:pt x="165541" y="83565"/>
                    <a:pt x="85575" y="249126"/>
                  </a:cubicBezTo>
                  <a:cubicBezTo>
                    <a:pt x="7833" y="409844"/>
                    <a:pt x="-21025" y="574946"/>
                    <a:pt x="16013" y="750127"/>
                  </a:cubicBezTo>
                  <a:cubicBezTo>
                    <a:pt x="59792" y="957241"/>
                    <a:pt x="141591" y="1149239"/>
                    <a:pt x="250677" y="1329916"/>
                  </a:cubicBezTo>
                  <a:cubicBezTo>
                    <a:pt x="279863" y="1378275"/>
                    <a:pt x="313041" y="1424213"/>
                    <a:pt x="358586" y="1458896"/>
                  </a:cubicBezTo>
                  <a:cubicBezTo>
                    <a:pt x="370954" y="1468319"/>
                    <a:pt x="373310" y="1477480"/>
                    <a:pt x="371870" y="1491222"/>
                  </a:cubicBezTo>
                  <a:cubicBezTo>
                    <a:pt x="357277" y="1627728"/>
                    <a:pt x="340198" y="1764037"/>
                    <a:pt x="333654" y="1901263"/>
                  </a:cubicBezTo>
                  <a:cubicBezTo>
                    <a:pt x="326979" y="2040909"/>
                    <a:pt x="333327" y="2179444"/>
                    <a:pt x="367878" y="2315688"/>
                  </a:cubicBezTo>
                  <a:cubicBezTo>
                    <a:pt x="393138" y="2415220"/>
                    <a:pt x="427755" y="2511873"/>
                    <a:pt x="459951" y="2609247"/>
                  </a:cubicBezTo>
                  <a:cubicBezTo>
                    <a:pt x="501766" y="2735806"/>
                    <a:pt x="530691" y="2864851"/>
                    <a:pt x="544564" y="2997299"/>
                  </a:cubicBezTo>
                  <a:cubicBezTo>
                    <a:pt x="555230" y="3099253"/>
                    <a:pt x="559942" y="3201600"/>
                    <a:pt x="563017" y="3304012"/>
                  </a:cubicBezTo>
                  <a:cubicBezTo>
                    <a:pt x="563541" y="3321091"/>
                    <a:pt x="563868" y="3337582"/>
                    <a:pt x="557390" y="3354465"/>
                  </a:cubicBezTo>
                  <a:cubicBezTo>
                    <a:pt x="491493" y="3527224"/>
                    <a:pt x="457464" y="3706985"/>
                    <a:pt x="442610" y="3890737"/>
                  </a:cubicBezTo>
                  <a:cubicBezTo>
                    <a:pt x="436328" y="3968348"/>
                    <a:pt x="426054" y="4045369"/>
                    <a:pt x="406160" y="4120820"/>
                  </a:cubicBezTo>
                  <a:cubicBezTo>
                    <a:pt x="382929" y="4208836"/>
                    <a:pt x="353416" y="4294954"/>
                    <a:pt x="321940" y="4380220"/>
                  </a:cubicBezTo>
                  <a:cubicBezTo>
                    <a:pt x="265270" y="4533740"/>
                    <a:pt x="240534" y="4693411"/>
                    <a:pt x="224567" y="4855111"/>
                  </a:cubicBezTo>
                  <a:cubicBezTo>
                    <a:pt x="224044" y="4860608"/>
                    <a:pt x="219986" y="4868264"/>
                    <a:pt x="228559" y="4870882"/>
                  </a:cubicBezTo>
                  <a:cubicBezTo>
                    <a:pt x="239945" y="4874350"/>
                    <a:pt x="235626" y="4881614"/>
                    <a:pt x="234056" y="4888550"/>
                  </a:cubicBezTo>
                  <a:cubicBezTo>
                    <a:pt x="224502" y="4929777"/>
                    <a:pt x="217107" y="4971330"/>
                    <a:pt x="215929" y="5013800"/>
                  </a:cubicBezTo>
                  <a:cubicBezTo>
                    <a:pt x="214032" y="5084475"/>
                    <a:pt x="243217" y="5122822"/>
                    <a:pt x="311143" y="5128187"/>
                  </a:cubicBezTo>
                  <a:cubicBezTo>
                    <a:pt x="379723" y="5133554"/>
                    <a:pt x="446994" y="5144613"/>
                    <a:pt x="514200" y="5158224"/>
                  </a:cubicBezTo>
                  <a:cubicBezTo>
                    <a:pt x="618051" y="5179230"/>
                    <a:pt x="722885" y="5194215"/>
                    <a:pt x="828241" y="5205144"/>
                  </a:cubicBezTo>
                  <a:cubicBezTo>
                    <a:pt x="883734" y="5210902"/>
                    <a:pt x="939553" y="5215156"/>
                    <a:pt x="995241" y="5206387"/>
                  </a:cubicBezTo>
                  <a:cubicBezTo>
                    <a:pt x="1030578" y="5200824"/>
                    <a:pt x="1062905" y="5189046"/>
                    <a:pt x="1083846" y="5157177"/>
                  </a:cubicBezTo>
                  <a:cubicBezTo>
                    <a:pt x="1106880" y="5122167"/>
                    <a:pt x="1100140" y="5086503"/>
                    <a:pt x="1065392" y="5063337"/>
                  </a:cubicBezTo>
                  <a:cubicBezTo>
                    <a:pt x="1055772" y="5056924"/>
                    <a:pt x="1045433" y="5051166"/>
                    <a:pt x="1034701" y="5046912"/>
                  </a:cubicBezTo>
                  <a:cubicBezTo>
                    <a:pt x="1000738" y="5033301"/>
                    <a:pt x="966383" y="5020541"/>
                    <a:pt x="932224" y="5007322"/>
                  </a:cubicBezTo>
                  <a:cubicBezTo>
                    <a:pt x="898457" y="4994234"/>
                    <a:pt x="865672" y="4979314"/>
                    <a:pt x="835178" y="4954709"/>
                  </a:cubicBezTo>
                  <a:cubicBezTo>
                    <a:pt x="857427" y="4957785"/>
                    <a:pt x="876666" y="4961449"/>
                    <a:pt x="896101" y="4963020"/>
                  </a:cubicBezTo>
                  <a:cubicBezTo>
                    <a:pt x="999364" y="4971527"/>
                    <a:pt x="1102692" y="4979837"/>
                    <a:pt x="1206020" y="4987559"/>
                  </a:cubicBezTo>
                  <a:cubicBezTo>
                    <a:pt x="1266617" y="4992074"/>
                    <a:pt x="1327279" y="4995216"/>
                    <a:pt x="1387744" y="4985465"/>
                  </a:cubicBezTo>
                  <a:cubicBezTo>
                    <a:pt x="1420791" y="4980099"/>
                    <a:pt x="1452136" y="4970480"/>
                    <a:pt x="1478312" y="4948492"/>
                  </a:cubicBezTo>
                  <a:cubicBezTo>
                    <a:pt x="1505076" y="4925850"/>
                    <a:pt x="1515808" y="4887242"/>
                    <a:pt x="1504029" y="4856943"/>
                  </a:cubicBezTo>
                  <a:close/>
                  <a:moveTo>
                    <a:pt x="834262" y="1217099"/>
                  </a:moveTo>
                  <a:cubicBezTo>
                    <a:pt x="807563" y="1316239"/>
                    <a:pt x="770720" y="1385604"/>
                    <a:pt x="685650" y="1416687"/>
                  </a:cubicBezTo>
                  <a:cubicBezTo>
                    <a:pt x="532588" y="1472638"/>
                    <a:pt x="496204" y="1476302"/>
                    <a:pt x="423240" y="1424867"/>
                  </a:cubicBezTo>
                  <a:cubicBezTo>
                    <a:pt x="330513" y="1359428"/>
                    <a:pt x="251593" y="1291895"/>
                    <a:pt x="200617" y="1192036"/>
                  </a:cubicBezTo>
                  <a:cubicBezTo>
                    <a:pt x="152126" y="1097018"/>
                    <a:pt x="118949" y="996308"/>
                    <a:pt x="90221" y="893961"/>
                  </a:cubicBezTo>
                  <a:cubicBezTo>
                    <a:pt x="65027" y="804506"/>
                    <a:pt x="47489" y="713677"/>
                    <a:pt x="43170" y="620754"/>
                  </a:cubicBezTo>
                  <a:cubicBezTo>
                    <a:pt x="38852" y="527569"/>
                    <a:pt x="54557" y="437394"/>
                    <a:pt x="90025" y="350949"/>
                  </a:cubicBezTo>
                  <a:cubicBezTo>
                    <a:pt x="120519" y="276676"/>
                    <a:pt x="156838" y="206460"/>
                    <a:pt x="216845" y="150444"/>
                  </a:cubicBezTo>
                  <a:cubicBezTo>
                    <a:pt x="284575" y="87165"/>
                    <a:pt x="361858" y="66551"/>
                    <a:pt x="449023" y="98682"/>
                  </a:cubicBezTo>
                  <a:cubicBezTo>
                    <a:pt x="583565" y="148285"/>
                    <a:pt x="682901" y="237478"/>
                    <a:pt x="741666" y="369795"/>
                  </a:cubicBezTo>
                  <a:cubicBezTo>
                    <a:pt x="745068" y="377517"/>
                    <a:pt x="894531" y="992970"/>
                    <a:pt x="834262" y="1217099"/>
                  </a:cubicBezTo>
                  <a:close/>
                </a:path>
              </a:pathLst>
            </a:custGeom>
            <a:solidFill>
              <a:srgbClr val="203145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958380-B50B-4F29-8415-61542E82407A}"/>
                </a:ext>
              </a:extLst>
            </p:cNvPr>
            <p:cNvSpPr/>
            <p:nvPr/>
          </p:nvSpPr>
          <p:spPr>
            <a:xfrm>
              <a:off x="5362722" y="226942"/>
              <a:ext cx="853776" cy="1794270"/>
            </a:xfrm>
            <a:custGeom>
              <a:avLst/>
              <a:gdLst>
                <a:gd name="connsiteX0" fmla="*/ 679225 w 853776"/>
                <a:gd name="connsiteY0" fmla="*/ 767664 h 1794270"/>
                <a:gd name="connsiteX1" fmla="*/ 703764 w 853776"/>
                <a:gd name="connsiteY1" fmla="*/ 781799 h 1794270"/>
                <a:gd name="connsiteX2" fmla="*/ 853292 w 853776"/>
                <a:gd name="connsiteY2" fmla="*/ 1604170 h 1794270"/>
                <a:gd name="connsiteX3" fmla="*/ 844000 w 853776"/>
                <a:gd name="connsiteY3" fmla="*/ 1617781 h 1794270"/>
                <a:gd name="connsiteX4" fmla="*/ 151067 w 853776"/>
                <a:gd name="connsiteY4" fmla="*/ 1794270 h 1794270"/>
                <a:gd name="connsiteX5" fmla="*/ 74372 w 853776"/>
                <a:gd name="connsiteY5" fmla="*/ 1447836 h 1794270"/>
                <a:gd name="connsiteX6" fmla="*/ 99 w 853776"/>
                <a:gd name="connsiteY6" fmla="*/ 1051211 h 1794270"/>
                <a:gd name="connsiteX7" fmla="*/ 9719 w 853776"/>
                <a:gd name="connsiteY7" fmla="*/ 1032496 h 1794270"/>
                <a:gd name="connsiteX8" fmla="*/ 225536 w 853776"/>
                <a:gd name="connsiteY8" fmla="*/ 950566 h 1794270"/>
                <a:gd name="connsiteX9" fmla="*/ 237708 w 853776"/>
                <a:gd name="connsiteY9" fmla="*/ 926746 h 1794270"/>
                <a:gd name="connsiteX10" fmla="*/ 99697 w 853776"/>
                <a:gd name="connsiteY10" fmla="*/ 252725 h 1794270"/>
                <a:gd name="connsiteX11" fmla="*/ 101661 w 853776"/>
                <a:gd name="connsiteY11" fmla="*/ 214901 h 1794270"/>
                <a:gd name="connsiteX12" fmla="*/ 154601 w 853776"/>
                <a:gd name="connsiteY12" fmla="*/ 0 h 1794270"/>
                <a:gd name="connsiteX13" fmla="*/ 344504 w 853776"/>
                <a:gd name="connsiteY13" fmla="*/ 901356 h 1794270"/>
                <a:gd name="connsiteX14" fmla="*/ 679225 w 853776"/>
                <a:gd name="connsiteY14" fmla="*/ 767664 h 179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3776" h="1794270">
                  <a:moveTo>
                    <a:pt x="679225" y="767664"/>
                  </a:moveTo>
                  <a:cubicBezTo>
                    <a:pt x="699641" y="759550"/>
                    <a:pt x="699838" y="760400"/>
                    <a:pt x="703764" y="781799"/>
                  </a:cubicBezTo>
                  <a:cubicBezTo>
                    <a:pt x="718946" y="864579"/>
                    <a:pt x="844000" y="1553782"/>
                    <a:pt x="853292" y="1604170"/>
                  </a:cubicBezTo>
                  <a:cubicBezTo>
                    <a:pt x="854863" y="1612612"/>
                    <a:pt x="852834" y="1615622"/>
                    <a:pt x="844000" y="1617781"/>
                  </a:cubicBezTo>
                  <a:cubicBezTo>
                    <a:pt x="718880" y="1648538"/>
                    <a:pt x="154928" y="1791587"/>
                    <a:pt x="151067" y="1794270"/>
                  </a:cubicBezTo>
                  <a:cubicBezTo>
                    <a:pt x="141513" y="1783080"/>
                    <a:pt x="79673" y="1474863"/>
                    <a:pt x="74372" y="1447836"/>
                  </a:cubicBezTo>
                  <a:cubicBezTo>
                    <a:pt x="54479" y="1346275"/>
                    <a:pt x="754" y="1078172"/>
                    <a:pt x="99" y="1051211"/>
                  </a:cubicBezTo>
                  <a:cubicBezTo>
                    <a:pt x="-97" y="1043031"/>
                    <a:pt x="-948" y="1034917"/>
                    <a:pt x="9719" y="1032496"/>
                  </a:cubicBezTo>
                  <a:cubicBezTo>
                    <a:pt x="85366" y="1002328"/>
                    <a:pt x="149693" y="980341"/>
                    <a:pt x="225536" y="950566"/>
                  </a:cubicBezTo>
                  <a:cubicBezTo>
                    <a:pt x="237773" y="945789"/>
                    <a:pt x="240522" y="939245"/>
                    <a:pt x="237708" y="926746"/>
                  </a:cubicBezTo>
                  <a:cubicBezTo>
                    <a:pt x="191770" y="722119"/>
                    <a:pt x="104016" y="269870"/>
                    <a:pt x="99697" y="252725"/>
                  </a:cubicBezTo>
                  <a:cubicBezTo>
                    <a:pt x="96425" y="239768"/>
                    <a:pt x="98585" y="227662"/>
                    <a:pt x="101661" y="214901"/>
                  </a:cubicBezTo>
                  <a:cubicBezTo>
                    <a:pt x="118609" y="145536"/>
                    <a:pt x="153488" y="2159"/>
                    <a:pt x="154601" y="0"/>
                  </a:cubicBezTo>
                  <a:cubicBezTo>
                    <a:pt x="169782" y="28531"/>
                    <a:pt x="322844" y="820866"/>
                    <a:pt x="344504" y="901356"/>
                  </a:cubicBezTo>
                  <a:cubicBezTo>
                    <a:pt x="458826" y="855287"/>
                    <a:pt x="640027" y="783304"/>
                    <a:pt x="679225" y="767664"/>
                  </a:cubicBezTo>
                  <a:close/>
                </a:path>
              </a:pathLst>
            </a:custGeom>
            <a:solidFill>
              <a:srgbClr val="A08E7A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2A8B07-F6C3-40BD-ABF4-1AC37C6118A2}"/>
                </a:ext>
              </a:extLst>
            </p:cNvPr>
            <p:cNvSpPr/>
            <p:nvPr/>
          </p:nvSpPr>
          <p:spPr>
            <a:xfrm>
              <a:off x="5387474" y="20"/>
              <a:ext cx="2139245" cy="3413001"/>
            </a:xfrm>
            <a:custGeom>
              <a:avLst/>
              <a:gdLst>
                <a:gd name="connsiteX0" fmla="*/ 2136468 w 2139245"/>
                <a:gd name="connsiteY0" fmla="*/ 2973524 h 3413001"/>
                <a:gd name="connsiteX1" fmla="*/ 1905731 w 2139245"/>
                <a:gd name="connsiteY1" fmla="*/ 1782667 h 3413001"/>
                <a:gd name="connsiteX2" fmla="*/ 1885706 w 2139245"/>
                <a:gd name="connsiteY2" fmla="*/ 1759632 h 3413001"/>
                <a:gd name="connsiteX3" fmla="*/ 1803646 w 2139245"/>
                <a:gd name="connsiteY3" fmla="*/ 1727174 h 3413001"/>
                <a:gd name="connsiteX4" fmla="*/ 1786108 w 2139245"/>
                <a:gd name="connsiteY4" fmla="*/ 1706757 h 3413001"/>
                <a:gd name="connsiteX5" fmla="*/ 1614724 w 2139245"/>
                <a:gd name="connsiteY5" fmla="*/ 883928 h 3413001"/>
                <a:gd name="connsiteX6" fmla="*/ 1587894 w 2139245"/>
                <a:gd name="connsiteY6" fmla="*/ 865147 h 3413001"/>
                <a:gd name="connsiteX7" fmla="*/ 1482471 w 2139245"/>
                <a:gd name="connsiteY7" fmla="*/ 879478 h 3413001"/>
                <a:gd name="connsiteX8" fmla="*/ 1466308 w 2139245"/>
                <a:gd name="connsiteY8" fmla="*/ 867503 h 3413001"/>
                <a:gd name="connsiteX9" fmla="*/ 1327185 w 2139245"/>
                <a:gd name="connsiteY9" fmla="*/ 9075 h 3413001"/>
                <a:gd name="connsiteX10" fmla="*/ 1314032 w 2139245"/>
                <a:gd name="connsiteY10" fmla="*/ 699 h 3413001"/>
                <a:gd name="connsiteX11" fmla="*/ 147059 w 2139245"/>
                <a:gd name="connsiteY11" fmla="*/ 217367 h 3413001"/>
                <a:gd name="connsiteX12" fmla="*/ 129849 w 2139245"/>
                <a:gd name="connsiteY12" fmla="*/ 226921 h 3413001"/>
                <a:gd name="connsiteX13" fmla="*/ 132466 w 2139245"/>
                <a:gd name="connsiteY13" fmla="*/ 248712 h 3413001"/>
                <a:gd name="connsiteX14" fmla="*/ 319687 w 2139245"/>
                <a:gd name="connsiteY14" fmla="*/ 1128277 h 3413001"/>
                <a:gd name="connsiteX15" fmla="*/ 650415 w 2139245"/>
                <a:gd name="connsiteY15" fmla="*/ 1002962 h 3413001"/>
                <a:gd name="connsiteX16" fmla="*/ 674562 w 2139245"/>
                <a:gd name="connsiteY16" fmla="*/ 1016115 h 3413001"/>
                <a:gd name="connsiteX17" fmla="*/ 817154 w 2139245"/>
                <a:gd name="connsiteY17" fmla="*/ 1800662 h 3413001"/>
                <a:gd name="connsiteX18" fmla="*/ 786528 w 2139245"/>
                <a:gd name="connsiteY18" fmla="*/ 1846011 h 3413001"/>
                <a:gd name="connsiteX19" fmla="*/ 14349 w 2139245"/>
                <a:gd name="connsiteY19" fmla="*/ 2041216 h 3413001"/>
                <a:gd name="connsiteX20" fmla="*/ 803 w 2139245"/>
                <a:gd name="connsiteY20" fmla="*/ 2063072 h 3413001"/>
                <a:gd name="connsiteX21" fmla="*/ 302280 w 2139245"/>
                <a:gd name="connsiteY21" fmla="*/ 3401037 h 3413001"/>
                <a:gd name="connsiteX22" fmla="*/ 319229 w 2139245"/>
                <a:gd name="connsiteY22" fmla="*/ 3411965 h 3413001"/>
                <a:gd name="connsiteX23" fmla="*/ 2108068 w 2139245"/>
                <a:gd name="connsiteY23" fmla="*/ 3018612 h 3413001"/>
                <a:gd name="connsiteX24" fmla="*/ 2136468 w 2139245"/>
                <a:gd name="connsiteY24" fmla="*/ 2973524 h 341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39245" h="3413001">
                  <a:moveTo>
                    <a:pt x="2136468" y="2973524"/>
                  </a:moveTo>
                  <a:cubicBezTo>
                    <a:pt x="2115920" y="2856650"/>
                    <a:pt x="1934654" y="1934027"/>
                    <a:pt x="1905731" y="1782667"/>
                  </a:cubicBezTo>
                  <a:cubicBezTo>
                    <a:pt x="1903309" y="1769840"/>
                    <a:pt x="1897027" y="1763951"/>
                    <a:pt x="1885706" y="1759632"/>
                  </a:cubicBezTo>
                  <a:cubicBezTo>
                    <a:pt x="1858156" y="1749293"/>
                    <a:pt x="1831130" y="1737710"/>
                    <a:pt x="1803646" y="1727174"/>
                  </a:cubicBezTo>
                  <a:cubicBezTo>
                    <a:pt x="1793699" y="1723379"/>
                    <a:pt x="1788464" y="1718274"/>
                    <a:pt x="1786108" y="1706757"/>
                  </a:cubicBezTo>
                  <a:cubicBezTo>
                    <a:pt x="1760325" y="1580918"/>
                    <a:pt x="1644891" y="1032605"/>
                    <a:pt x="1614724" y="883928"/>
                  </a:cubicBezTo>
                  <a:cubicBezTo>
                    <a:pt x="1611124" y="866325"/>
                    <a:pt x="1604450" y="862464"/>
                    <a:pt x="1587894" y="865147"/>
                  </a:cubicBezTo>
                  <a:cubicBezTo>
                    <a:pt x="1552884" y="870775"/>
                    <a:pt x="1517547" y="874243"/>
                    <a:pt x="1482471" y="879478"/>
                  </a:cubicBezTo>
                  <a:cubicBezTo>
                    <a:pt x="1471609" y="881114"/>
                    <a:pt x="1468140" y="879282"/>
                    <a:pt x="1466308" y="867503"/>
                  </a:cubicBezTo>
                  <a:cubicBezTo>
                    <a:pt x="1442292" y="716535"/>
                    <a:pt x="1348911" y="144337"/>
                    <a:pt x="1327185" y="9075"/>
                  </a:cubicBezTo>
                  <a:cubicBezTo>
                    <a:pt x="1325680" y="-283"/>
                    <a:pt x="1322735" y="-937"/>
                    <a:pt x="1314032" y="699"/>
                  </a:cubicBezTo>
                  <a:cubicBezTo>
                    <a:pt x="1212405" y="19938"/>
                    <a:pt x="214854" y="204149"/>
                    <a:pt x="147059" y="217367"/>
                  </a:cubicBezTo>
                  <a:cubicBezTo>
                    <a:pt x="141170" y="218480"/>
                    <a:pt x="130896" y="215535"/>
                    <a:pt x="129849" y="226921"/>
                  </a:cubicBezTo>
                  <a:cubicBezTo>
                    <a:pt x="130569" y="234185"/>
                    <a:pt x="130830" y="241514"/>
                    <a:pt x="132466" y="248712"/>
                  </a:cubicBezTo>
                  <a:cubicBezTo>
                    <a:pt x="174544" y="433643"/>
                    <a:pt x="302673" y="1052237"/>
                    <a:pt x="319687" y="1128277"/>
                  </a:cubicBezTo>
                  <a:cubicBezTo>
                    <a:pt x="386304" y="1105832"/>
                    <a:pt x="598784" y="1024360"/>
                    <a:pt x="650415" y="1002962"/>
                  </a:cubicBezTo>
                  <a:cubicBezTo>
                    <a:pt x="669131" y="995174"/>
                    <a:pt x="670767" y="996352"/>
                    <a:pt x="674562" y="1016115"/>
                  </a:cubicBezTo>
                  <a:cubicBezTo>
                    <a:pt x="691053" y="1102952"/>
                    <a:pt x="803412" y="1728941"/>
                    <a:pt x="817154" y="1800662"/>
                  </a:cubicBezTo>
                  <a:cubicBezTo>
                    <a:pt x="825334" y="1843328"/>
                    <a:pt x="825007" y="1836130"/>
                    <a:pt x="786528" y="1846011"/>
                  </a:cubicBezTo>
                  <a:cubicBezTo>
                    <a:pt x="694390" y="1869700"/>
                    <a:pt x="20369" y="2039907"/>
                    <a:pt x="14349" y="2041216"/>
                  </a:cubicBezTo>
                  <a:cubicBezTo>
                    <a:pt x="2308" y="2043899"/>
                    <a:pt x="-1945" y="2051817"/>
                    <a:pt x="803" y="2063072"/>
                  </a:cubicBezTo>
                  <a:cubicBezTo>
                    <a:pt x="10946" y="2104561"/>
                    <a:pt x="287099" y="3330494"/>
                    <a:pt x="302280" y="3401037"/>
                  </a:cubicBezTo>
                  <a:cubicBezTo>
                    <a:pt x="304702" y="3412096"/>
                    <a:pt x="307843" y="3414779"/>
                    <a:pt x="319229" y="3411965"/>
                  </a:cubicBezTo>
                  <a:cubicBezTo>
                    <a:pt x="361372" y="3401495"/>
                    <a:pt x="1823016" y="3087323"/>
                    <a:pt x="2108068" y="3018612"/>
                  </a:cubicBezTo>
                  <a:cubicBezTo>
                    <a:pt x="2138366" y="3011348"/>
                    <a:pt x="2143470" y="3012984"/>
                    <a:pt x="2136468" y="2973524"/>
                  </a:cubicBezTo>
                  <a:close/>
                </a:path>
              </a:pathLst>
            </a:custGeom>
            <a:solidFill>
              <a:srgbClr val="B99E85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50407B7-56E4-4B22-936B-76A00D47D00D}"/>
                </a:ext>
              </a:extLst>
            </p:cNvPr>
            <p:cNvSpPr/>
            <p:nvPr/>
          </p:nvSpPr>
          <p:spPr>
            <a:xfrm>
              <a:off x="5002962" y="2290919"/>
              <a:ext cx="1850501" cy="1029452"/>
            </a:xfrm>
            <a:custGeom>
              <a:avLst/>
              <a:gdLst>
                <a:gd name="connsiteX0" fmla="*/ 620110 w 1850501"/>
                <a:gd name="connsiteY0" fmla="*/ 847662 h 1029452"/>
                <a:gd name="connsiteX1" fmla="*/ 264253 w 1850501"/>
                <a:gd name="connsiteY1" fmla="*/ 763312 h 1029452"/>
                <a:gd name="connsiteX2" fmla="*/ 95355 w 1850501"/>
                <a:gd name="connsiteY2" fmla="*/ 539510 h 1029452"/>
                <a:gd name="connsiteX3" fmla="*/ 25990 w 1850501"/>
                <a:gd name="connsiteY3" fmla="*/ 311456 h 1029452"/>
                <a:gd name="connsiteX4" fmla="*/ 7602 w 1850501"/>
                <a:gd name="connsiteY4" fmla="*/ 132873 h 1029452"/>
                <a:gd name="connsiteX5" fmla="*/ 121204 w 1850501"/>
                <a:gd name="connsiteY5" fmla="*/ 8997 h 1029452"/>
                <a:gd name="connsiteX6" fmla="*/ 226626 w 1850501"/>
                <a:gd name="connsiteY6" fmla="*/ 5136 h 1029452"/>
                <a:gd name="connsiteX7" fmla="*/ 354493 w 1850501"/>
                <a:gd name="connsiteY7" fmla="*/ 49635 h 1029452"/>
                <a:gd name="connsiteX8" fmla="*/ 430337 w 1850501"/>
                <a:gd name="connsiteY8" fmla="*/ 371987 h 1029452"/>
                <a:gd name="connsiteX9" fmla="*/ 463907 w 1850501"/>
                <a:gd name="connsiteY9" fmla="*/ 475053 h 1029452"/>
                <a:gd name="connsiteX10" fmla="*/ 555064 w 1850501"/>
                <a:gd name="connsiteY10" fmla="*/ 512288 h 1029452"/>
                <a:gd name="connsiteX11" fmla="*/ 723962 w 1850501"/>
                <a:gd name="connsiteY11" fmla="*/ 578185 h 1029452"/>
                <a:gd name="connsiteX12" fmla="*/ 1289877 w 1850501"/>
                <a:gd name="connsiteY12" fmla="*/ 687271 h 1029452"/>
                <a:gd name="connsiteX13" fmla="*/ 1458121 w 1850501"/>
                <a:gd name="connsiteY13" fmla="*/ 612148 h 1029452"/>
                <a:gd name="connsiteX14" fmla="*/ 1660131 w 1850501"/>
                <a:gd name="connsiteY14" fmla="*/ 564442 h 1029452"/>
                <a:gd name="connsiteX15" fmla="*/ 1710519 w 1850501"/>
                <a:gd name="connsiteY15" fmla="*/ 572361 h 1029452"/>
                <a:gd name="connsiteX16" fmla="*/ 1619297 w 1850501"/>
                <a:gd name="connsiteY16" fmla="*/ 654159 h 1029452"/>
                <a:gd name="connsiteX17" fmla="*/ 1556672 w 1850501"/>
                <a:gd name="connsiteY17" fmla="*/ 734257 h 1029452"/>
                <a:gd name="connsiteX18" fmla="*/ 1783418 w 1850501"/>
                <a:gd name="connsiteY18" fmla="*/ 858329 h 1029452"/>
                <a:gd name="connsiteX19" fmla="*/ 1848987 w 1850501"/>
                <a:gd name="connsiteY19" fmla="*/ 907081 h 1029452"/>
                <a:gd name="connsiteX20" fmla="*/ 1755999 w 1850501"/>
                <a:gd name="connsiteY20" fmla="*/ 987440 h 1029452"/>
                <a:gd name="connsiteX21" fmla="*/ 1524083 w 1850501"/>
                <a:gd name="connsiteY21" fmla="*/ 1022515 h 1029452"/>
                <a:gd name="connsiteX22" fmla="*/ 1357934 w 1850501"/>
                <a:gd name="connsiteY22" fmla="*/ 1011260 h 1029452"/>
                <a:gd name="connsiteX23" fmla="*/ 1250876 w 1850501"/>
                <a:gd name="connsiteY23" fmla="*/ 934303 h 1029452"/>
                <a:gd name="connsiteX24" fmla="*/ 1115286 w 1850501"/>
                <a:gd name="connsiteY24" fmla="*/ 882999 h 1029452"/>
                <a:gd name="connsiteX25" fmla="*/ 768656 w 1850501"/>
                <a:gd name="connsiteY25" fmla="*/ 861928 h 1029452"/>
                <a:gd name="connsiteX26" fmla="*/ 620110 w 1850501"/>
                <a:gd name="connsiteY26" fmla="*/ 847662 h 10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50501" h="1029452">
                  <a:moveTo>
                    <a:pt x="620110" y="847662"/>
                  </a:moveTo>
                  <a:cubicBezTo>
                    <a:pt x="503694" y="834247"/>
                    <a:pt x="366272" y="826002"/>
                    <a:pt x="264253" y="763312"/>
                  </a:cubicBezTo>
                  <a:cubicBezTo>
                    <a:pt x="183174" y="713512"/>
                    <a:pt x="129972" y="628115"/>
                    <a:pt x="95355" y="539510"/>
                  </a:cubicBezTo>
                  <a:cubicBezTo>
                    <a:pt x="66366" y="465368"/>
                    <a:pt x="48566" y="387627"/>
                    <a:pt x="25990" y="311456"/>
                  </a:cubicBezTo>
                  <a:cubicBezTo>
                    <a:pt x="9303" y="255178"/>
                    <a:pt x="-11441" y="191244"/>
                    <a:pt x="7602" y="132873"/>
                  </a:cubicBezTo>
                  <a:cubicBezTo>
                    <a:pt x="24419" y="81372"/>
                    <a:pt x="69834" y="27712"/>
                    <a:pt x="121204" y="8997"/>
                  </a:cubicBezTo>
                  <a:cubicBezTo>
                    <a:pt x="154643" y="-3175"/>
                    <a:pt x="191616" y="-1473"/>
                    <a:pt x="226626" y="5136"/>
                  </a:cubicBezTo>
                  <a:cubicBezTo>
                    <a:pt x="258822" y="11222"/>
                    <a:pt x="339639" y="16064"/>
                    <a:pt x="354493" y="49635"/>
                  </a:cubicBezTo>
                  <a:cubicBezTo>
                    <a:pt x="399450" y="151130"/>
                    <a:pt x="423662" y="261395"/>
                    <a:pt x="430337" y="371987"/>
                  </a:cubicBezTo>
                  <a:cubicBezTo>
                    <a:pt x="433020" y="416616"/>
                    <a:pt x="421372" y="450906"/>
                    <a:pt x="463907" y="475053"/>
                  </a:cubicBezTo>
                  <a:cubicBezTo>
                    <a:pt x="492635" y="491347"/>
                    <a:pt x="525027" y="499134"/>
                    <a:pt x="555064" y="512288"/>
                  </a:cubicBezTo>
                  <a:cubicBezTo>
                    <a:pt x="610425" y="536565"/>
                    <a:pt x="666768" y="558553"/>
                    <a:pt x="723962" y="578185"/>
                  </a:cubicBezTo>
                  <a:cubicBezTo>
                    <a:pt x="905816" y="640744"/>
                    <a:pt x="1097291" y="681251"/>
                    <a:pt x="1289877" y="687271"/>
                  </a:cubicBezTo>
                  <a:cubicBezTo>
                    <a:pt x="1351521" y="689169"/>
                    <a:pt x="1401843" y="634659"/>
                    <a:pt x="1458121" y="612148"/>
                  </a:cubicBezTo>
                  <a:cubicBezTo>
                    <a:pt x="1522513" y="586430"/>
                    <a:pt x="1591354" y="571837"/>
                    <a:pt x="1660131" y="564442"/>
                  </a:cubicBezTo>
                  <a:cubicBezTo>
                    <a:pt x="1676883" y="562676"/>
                    <a:pt x="1696319" y="561563"/>
                    <a:pt x="1710519" y="572361"/>
                  </a:cubicBezTo>
                  <a:cubicBezTo>
                    <a:pt x="1765749" y="614111"/>
                    <a:pt x="1640172" y="646765"/>
                    <a:pt x="1619297" y="654159"/>
                  </a:cubicBezTo>
                  <a:cubicBezTo>
                    <a:pt x="1585792" y="666069"/>
                    <a:pt x="1520222" y="689235"/>
                    <a:pt x="1556672" y="734257"/>
                  </a:cubicBezTo>
                  <a:cubicBezTo>
                    <a:pt x="1611837" y="802379"/>
                    <a:pt x="1696711" y="847597"/>
                    <a:pt x="1783418" y="858329"/>
                  </a:cubicBezTo>
                  <a:cubicBezTo>
                    <a:pt x="1814436" y="862124"/>
                    <a:pt x="1859327" y="863367"/>
                    <a:pt x="1848987" y="907081"/>
                  </a:cubicBezTo>
                  <a:cubicBezTo>
                    <a:pt x="1838517" y="950990"/>
                    <a:pt x="1821045" y="981812"/>
                    <a:pt x="1755999" y="987440"/>
                  </a:cubicBezTo>
                  <a:cubicBezTo>
                    <a:pt x="1677341" y="994180"/>
                    <a:pt x="1601759" y="1009231"/>
                    <a:pt x="1524083" y="1022515"/>
                  </a:cubicBezTo>
                  <a:cubicBezTo>
                    <a:pt x="1468526" y="1032069"/>
                    <a:pt x="1409238" y="1034621"/>
                    <a:pt x="1357934" y="1011260"/>
                  </a:cubicBezTo>
                  <a:cubicBezTo>
                    <a:pt x="1317427" y="992806"/>
                    <a:pt x="1286344" y="960283"/>
                    <a:pt x="1250876" y="934303"/>
                  </a:cubicBezTo>
                  <a:cubicBezTo>
                    <a:pt x="1210958" y="904987"/>
                    <a:pt x="1163711" y="891114"/>
                    <a:pt x="1115286" y="882999"/>
                  </a:cubicBezTo>
                  <a:cubicBezTo>
                    <a:pt x="1002600" y="864218"/>
                    <a:pt x="883371" y="871155"/>
                    <a:pt x="768656" y="861928"/>
                  </a:cubicBezTo>
                  <a:cubicBezTo>
                    <a:pt x="719054" y="857871"/>
                    <a:pt x="669516" y="853355"/>
                    <a:pt x="620110" y="847662"/>
                  </a:cubicBezTo>
                  <a:close/>
                </a:path>
              </a:pathLst>
            </a:custGeom>
            <a:solidFill>
              <a:srgbClr val="FDD08D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3F2FA-4725-41F2-8B1E-2244328BCB79}"/>
                </a:ext>
              </a:extLst>
            </p:cNvPr>
            <p:cNvSpPr/>
            <p:nvPr/>
          </p:nvSpPr>
          <p:spPr>
            <a:xfrm>
              <a:off x="4679887" y="753761"/>
              <a:ext cx="581504" cy="543605"/>
            </a:xfrm>
            <a:custGeom>
              <a:avLst/>
              <a:gdLst>
                <a:gd name="connsiteX0" fmla="*/ 581504 w 581504"/>
                <a:gd name="connsiteY0" fmla="*/ 206424 h 543605"/>
                <a:gd name="connsiteX1" fmla="*/ 568024 w 581504"/>
                <a:gd name="connsiteY1" fmla="*/ 180706 h 543605"/>
                <a:gd name="connsiteX2" fmla="*/ 423011 w 581504"/>
                <a:gd name="connsiteY2" fmla="*/ 154923 h 543605"/>
                <a:gd name="connsiteX3" fmla="*/ 247569 w 581504"/>
                <a:gd name="connsiteY3" fmla="*/ 254390 h 543605"/>
                <a:gd name="connsiteX4" fmla="*/ 183374 w 581504"/>
                <a:gd name="connsiteY4" fmla="*/ 436769 h 543605"/>
                <a:gd name="connsiteX5" fmla="*/ 205558 w 581504"/>
                <a:gd name="connsiteY5" fmla="*/ 529561 h 543605"/>
                <a:gd name="connsiteX6" fmla="*/ 204053 w 581504"/>
                <a:gd name="connsiteY6" fmla="*/ 542256 h 543605"/>
                <a:gd name="connsiteX7" fmla="*/ 191030 w 581504"/>
                <a:gd name="connsiteY7" fmla="*/ 536563 h 543605"/>
                <a:gd name="connsiteX8" fmla="*/ 169174 w 581504"/>
                <a:gd name="connsiteY8" fmla="*/ 504760 h 543605"/>
                <a:gd name="connsiteX9" fmla="*/ 49813 w 581504"/>
                <a:gd name="connsiteY9" fmla="*/ 500702 h 543605"/>
                <a:gd name="connsiteX10" fmla="*/ 8521 w 581504"/>
                <a:gd name="connsiteY10" fmla="*/ 389456 h 543605"/>
                <a:gd name="connsiteX11" fmla="*/ 129910 w 581504"/>
                <a:gd name="connsiteY11" fmla="*/ 79014 h 543605"/>
                <a:gd name="connsiteX12" fmla="*/ 328256 w 581504"/>
                <a:gd name="connsiteY12" fmla="*/ 2450 h 543605"/>
                <a:gd name="connsiteX13" fmla="*/ 517047 w 581504"/>
                <a:gd name="connsiteY13" fmla="*/ 59579 h 543605"/>
                <a:gd name="connsiteX14" fmla="*/ 581504 w 581504"/>
                <a:gd name="connsiteY14" fmla="*/ 206424 h 5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04" h="543605">
                  <a:moveTo>
                    <a:pt x="581504" y="206424"/>
                  </a:moveTo>
                  <a:cubicBezTo>
                    <a:pt x="572670" y="193074"/>
                    <a:pt x="571688" y="185352"/>
                    <a:pt x="568024" y="180706"/>
                  </a:cubicBezTo>
                  <a:cubicBezTo>
                    <a:pt x="529219" y="120960"/>
                    <a:pt x="485113" y="129271"/>
                    <a:pt x="423011" y="154923"/>
                  </a:cubicBezTo>
                  <a:cubicBezTo>
                    <a:pt x="360517" y="180772"/>
                    <a:pt x="302604" y="215127"/>
                    <a:pt x="247569" y="254390"/>
                  </a:cubicBezTo>
                  <a:cubicBezTo>
                    <a:pt x="183505" y="300198"/>
                    <a:pt x="169174" y="363412"/>
                    <a:pt x="183374" y="436769"/>
                  </a:cubicBezTo>
                  <a:cubicBezTo>
                    <a:pt x="189394" y="468049"/>
                    <a:pt x="196920" y="498936"/>
                    <a:pt x="205558" y="529561"/>
                  </a:cubicBezTo>
                  <a:cubicBezTo>
                    <a:pt x="206801" y="533946"/>
                    <a:pt x="210662" y="538723"/>
                    <a:pt x="204053" y="542256"/>
                  </a:cubicBezTo>
                  <a:cubicBezTo>
                    <a:pt x="197247" y="545855"/>
                    <a:pt x="194368" y="541667"/>
                    <a:pt x="191030" y="536563"/>
                  </a:cubicBezTo>
                  <a:cubicBezTo>
                    <a:pt x="184028" y="525766"/>
                    <a:pt x="176568" y="515295"/>
                    <a:pt x="169174" y="504760"/>
                  </a:cubicBezTo>
                  <a:cubicBezTo>
                    <a:pt x="140119" y="463141"/>
                    <a:pt x="64210" y="443247"/>
                    <a:pt x="49813" y="500702"/>
                  </a:cubicBezTo>
                  <a:cubicBezTo>
                    <a:pt x="33453" y="464580"/>
                    <a:pt x="16308" y="428785"/>
                    <a:pt x="8521" y="389456"/>
                  </a:cubicBezTo>
                  <a:cubicBezTo>
                    <a:pt x="-17458" y="257924"/>
                    <a:pt x="14018" y="152895"/>
                    <a:pt x="129910" y="79014"/>
                  </a:cubicBezTo>
                  <a:cubicBezTo>
                    <a:pt x="190899" y="40143"/>
                    <a:pt x="255422" y="11808"/>
                    <a:pt x="328256" y="2450"/>
                  </a:cubicBezTo>
                  <a:cubicBezTo>
                    <a:pt x="398341" y="-6580"/>
                    <a:pt x="473726" y="8667"/>
                    <a:pt x="517047" y="59579"/>
                  </a:cubicBezTo>
                  <a:cubicBezTo>
                    <a:pt x="551664" y="100413"/>
                    <a:pt x="572147" y="136797"/>
                    <a:pt x="581504" y="206424"/>
                  </a:cubicBezTo>
                  <a:close/>
                </a:path>
              </a:pathLst>
            </a:custGeom>
            <a:solidFill>
              <a:srgbClr val="7E4C1F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7F43B6-E1C2-4AF5-9AC2-73E32067376B}"/>
                </a:ext>
              </a:extLst>
            </p:cNvPr>
            <p:cNvSpPr/>
            <p:nvPr/>
          </p:nvSpPr>
          <p:spPr>
            <a:xfrm>
              <a:off x="4816995" y="1375519"/>
              <a:ext cx="96260" cy="111776"/>
            </a:xfrm>
            <a:custGeom>
              <a:avLst/>
              <a:gdLst>
                <a:gd name="connsiteX0" fmla="*/ 0 w 96260"/>
                <a:gd name="connsiteY0" fmla="*/ 727 h 111776"/>
                <a:gd name="connsiteX1" fmla="*/ 31869 w 96260"/>
                <a:gd name="connsiteY1" fmla="*/ 11524 h 111776"/>
                <a:gd name="connsiteX2" fmla="*/ 96261 w 96260"/>
                <a:gd name="connsiteY2" fmla="*/ 111777 h 111776"/>
                <a:gd name="connsiteX3" fmla="*/ 0 w 96260"/>
                <a:gd name="connsiteY3" fmla="*/ 727 h 111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60" h="111776">
                  <a:moveTo>
                    <a:pt x="0" y="727"/>
                  </a:moveTo>
                  <a:cubicBezTo>
                    <a:pt x="12695" y="-1891"/>
                    <a:pt x="23362" y="2756"/>
                    <a:pt x="31869" y="11524"/>
                  </a:cubicBezTo>
                  <a:cubicBezTo>
                    <a:pt x="60073" y="40579"/>
                    <a:pt x="81602" y="74019"/>
                    <a:pt x="96261" y="111777"/>
                  </a:cubicBezTo>
                  <a:cubicBezTo>
                    <a:pt x="64196" y="74804"/>
                    <a:pt x="32065" y="37765"/>
                    <a:pt x="0" y="727"/>
                  </a:cubicBezTo>
                  <a:close/>
                </a:path>
              </a:pathLst>
            </a:custGeom>
            <a:solidFill>
              <a:srgbClr val="794B1F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BB40932-6960-4B80-B0EF-B9E1DB700941}"/>
                </a:ext>
              </a:extLst>
            </p:cNvPr>
            <p:cNvSpPr/>
            <p:nvPr/>
          </p:nvSpPr>
          <p:spPr>
            <a:xfrm>
              <a:off x="5013847" y="2547668"/>
              <a:ext cx="297081" cy="571895"/>
            </a:xfrm>
            <a:custGeom>
              <a:avLst/>
              <a:gdLst>
                <a:gd name="connsiteX0" fmla="*/ 94548 w 297081"/>
                <a:gd name="connsiteY0" fmla="*/ 539348 h 571895"/>
                <a:gd name="connsiteX1" fmla="*/ 512 w 297081"/>
                <a:gd name="connsiteY1" fmla="*/ 0 h 571895"/>
                <a:gd name="connsiteX2" fmla="*/ 59604 w 297081"/>
                <a:gd name="connsiteY2" fmla="*/ 193306 h 571895"/>
                <a:gd name="connsiteX3" fmla="*/ 93239 w 297081"/>
                <a:gd name="connsiteY3" fmla="*/ 287800 h 571895"/>
                <a:gd name="connsiteX4" fmla="*/ 149975 w 297081"/>
                <a:gd name="connsiteY4" fmla="*/ 397869 h 571895"/>
                <a:gd name="connsiteX5" fmla="*/ 226211 w 297081"/>
                <a:gd name="connsiteY5" fmla="*/ 481238 h 571895"/>
                <a:gd name="connsiteX6" fmla="*/ 297082 w 297081"/>
                <a:gd name="connsiteY6" fmla="*/ 532477 h 571895"/>
                <a:gd name="connsiteX7" fmla="*/ 168690 w 297081"/>
                <a:gd name="connsiteY7" fmla="*/ 571674 h 571895"/>
                <a:gd name="connsiteX8" fmla="*/ 94548 w 297081"/>
                <a:gd name="connsiteY8" fmla="*/ 539348 h 57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081" h="571895">
                  <a:moveTo>
                    <a:pt x="94548" y="539348"/>
                  </a:moveTo>
                  <a:cubicBezTo>
                    <a:pt x="74589" y="504600"/>
                    <a:pt x="-7209" y="129176"/>
                    <a:pt x="512" y="0"/>
                  </a:cubicBezTo>
                  <a:cubicBezTo>
                    <a:pt x="12815" y="39852"/>
                    <a:pt x="54238" y="174460"/>
                    <a:pt x="59604" y="193306"/>
                  </a:cubicBezTo>
                  <a:cubicBezTo>
                    <a:pt x="68896" y="225699"/>
                    <a:pt x="81002" y="256652"/>
                    <a:pt x="93239" y="287800"/>
                  </a:cubicBezTo>
                  <a:cubicBezTo>
                    <a:pt x="108487" y="326540"/>
                    <a:pt x="128249" y="362597"/>
                    <a:pt x="149975" y="397869"/>
                  </a:cubicBezTo>
                  <a:cubicBezTo>
                    <a:pt x="170065" y="430457"/>
                    <a:pt x="195324" y="457942"/>
                    <a:pt x="226211" y="481238"/>
                  </a:cubicBezTo>
                  <a:cubicBezTo>
                    <a:pt x="248330" y="497925"/>
                    <a:pt x="296558" y="530186"/>
                    <a:pt x="297082" y="532477"/>
                  </a:cubicBezTo>
                  <a:cubicBezTo>
                    <a:pt x="254285" y="544059"/>
                    <a:pt x="211487" y="560223"/>
                    <a:pt x="168690" y="571674"/>
                  </a:cubicBezTo>
                  <a:cubicBezTo>
                    <a:pt x="158220" y="574488"/>
                    <a:pt x="108421" y="549687"/>
                    <a:pt x="94548" y="539348"/>
                  </a:cubicBezTo>
                  <a:close/>
                </a:path>
              </a:pathLst>
            </a:custGeom>
            <a:solidFill>
              <a:srgbClr val="DBD424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C08102-908B-4659-9ACE-92F8928E1E81}"/>
                </a:ext>
              </a:extLst>
            </p:cNvPr>
            <p:cNvSpPr/>
            <p:nvPr/>
          </p:nvSpPr>
          <p:spPr>
            <a:xfrm>
              <a:off x="5170496" y="1288149"/>
              <a:ext cx="154801" cy="65941"/>
            </a:xfrm>
            <a:custGeom>
              <a:avLst/>
              <a:gdLst>
                <a:gd name="connsiteX0" fmla="*/ 0 w 154801"/>
                <a:gd name="connsiteY0" fmla="*/ 55639 h 65941"/>
                <a:gd name="connsiteX1" fmla="*/ 143246 w 154801"/>
                <a:gd name="connsiteY1" fmla="*/ 1194 h 65941"/>
                <a:gd name="connsiteX2" fmla="*/ 153520 w 154801"/>
                <a:gd name="connsiteY2" fmla="*/ 2045 h 65941"/>
                <a:gd name="connsiteX3" fmla="*/ 152931 w 154801"/>
                <a:gd name="connsiteY3" fmla="*/ 10487 h 65941"/>
                <a:gd name="connsiteX4" fmla="*/ 117528 w 154801"/>
                <a:gd name="connsiteY4" fmla="*/ 59435 h 65941"/>
                <a:gd name="connsiteX5" fmla="*/ 0 w 154801"/>
                <a:gd name="connsiteY5" fmla="*/ 55639 h 6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801" h="65941">
                  <a:moveTo>
                    <a:pt x="0" y="55639"/>
                  </a:moveTo>
                  <a:cubicBezTo>
                    <a:pt x="49668" y="36728"/>
                    <a:pt x="96457" y="18928"/>
                    <a:pt x="143246" y="1194"/>
                  </a:cubicBezTo>
                  <a:cubicBezTo>
                    <a:pt x="146714" y="-115"/>
                    <a:pt x="150706" y="-965"/>
                    <a:pt x="153520" y="2045"/>
                  </a:cubicBezTo>
                  <a:cubicBezTo>
                    <a:pt x="155876" y="4532"/>
                    <a:pt x="154567" y="7869"/>
                    <a:pt x="152931" y="10487"/>
                  </a:cubicBezTo>
                  <a:cubicBezTo>
                    <a:pt x="141217" y="39803"/>
                    <a:pt x="137291" y="49030"/>
                    <a:pt x="117528" y="59435"/>
                  </a:cubicBezTo>
                  <a:cubicBezTo>
                    <a:pt x="88670" y="74617"/>
                    <a:pt x="9096" y="58911"/>
                    <a:pt x="0" y="55639"/>
                  </a:cubicBezTo>
                  <a:close/>
                </a:path>
              </a:pathLst>
            </a:custGeom>
            <a:solidFill>
              <a:srgbClr val="FDFCF8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29B619-0249-4F31-8831-E1391D7281E3}"/>
                </a:ext>
              </a:extLst>
            </p:cNvPr>
            <p:cNvSpPr/>
            <p:nvPr/>
          </p:nvSpPr>
          <p:spPr>
            <a:xfrm>
              <a:off x="5193073" y="1001970"/>
              <a:ext cx="74469" cy="31702"/>
            </a:xfrm>
            <a:custGeom>
              <a:avLst/>
              <a:gdLst>
                <a:gd name="connsiteX0" fmla="*/ 74470 w 74469"/>
                <a:gd name="connsiteY0" fmla="*/ 4545 h 31702"/>
                <a:gd name="connsiteX1" fmla="*/ 0 w 74469"/>
                <a:gd name="connsiteY1" fmla="*/ 31703 h 31702"/>
                <a:gd name="connsiteX2" fmla="*/ 74470 w 74469"/>
                <a:gd name="connsiteY2" fmla="*/ 4545 h 3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69" h="31702">
                  <a:moveTo>
                    <a:pt x="74470" y="4545"/>
                  </a:moveTo>
                  <a:cubicBezTo>
                    <a:pt x="52286" y="7817"/>
                    <a:pt x="13808" y="24373"/>
                    <a:pt x="0" y="31703"/>
                  </a:cubicBezTo>
                  <a:cubicBezTo>
                    <a:pt x="8245" y="6116"/>
                    <a:pt x="45022" y="-7757"/>
                    <a:pt x="74470" y="4545"/>
                  </a:cubicBezTo>
                  <a:close/>
                </a:path>
              </a:pathLst>
            </a:custGeom>
            <a:solidFill>
              <a:srgbClr val="784C1F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CC4F6E4-A582-4BB6-9A77-FBB657FFF25A}"/>
                </a:ext>
              </a:extLst>
            </p:cNvPr>
            <p:cNvSpPr/>
            <p:nvPr/>
          </p:nvSpPr>
          <p:spPr>
            <a:xfrm>
              <a:off x="4980462" y="1081537"/>
              <a:ext cx="70346" cy="51602"/>
            </a:xfrm>
            <a:custGeom>
              <a:avLst/>
              <a:gdLst>
                <a:gd name="connsiteX0" fmla="*/ 0 w 70346"/>
                <a:gd name="connsiteY0" fmla="*/ 51603 h 51602"/>
                <a:gd name="connsiteX1" fmla="*/ 70347 w 70346"/>
                <a:gd name="connsiteY1" fmla="*/ 9198 h 51602"/>
                <a:gd name="connsiteX2" fmla="*/ 0 w 70346"/>
                <a:gd name="connsiteY2" fmla="*/ 51603 h 5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346" h="51602">
                  <a:moveTo>
                    <a:pt x="0" y="51603"/>
                  </a:moveTo>
                  <a:cubicBezTo>
                    <a:pt x="8180" y="10049"/>
                    <a:pt x="61251" y="-14359"/>
                    <a:pt x="70347" y="9198"/>
                  </a:cubicBezTo>
                  <a:cubicBezTo>
                    <a:pt x="45349" y="15742"/>
                    <a:pt x="13873" y="37403"/>
                    <a:pt x="0" y="51603"/>
                  </a:cubicBezTo>
                  <a:close/>
                </a:path>
              </a:pathLst>
            </a:custGeom>
            <a:solidFill>
              <a:srgbClr val="794C1F"/>
            </a:solidFill>
            <a:ln w="6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57F67F-0427-4BAA-9380-F41F55352CAE}"/>
              </a:ext>
            </a:extLst>
          </p:cNvPr>
          <p:cNvSpPr/>
          <p:nvPr/>
        </p:nvSpPr>
        <p:spPr>
          <a:xfrm flipH="1">
            <a:off x="10190600" y="5127024"/>
            <a:ext cx="1428908" cy="1391467"/>
          </a:xfrm>
          <a:custGeom>
            <a:avLst/>
            <a:gdLst>
              <a:gd name="connsiteX0" fmla="*/ 4823327 w 7041036"/>
              <a:gd name="connsiteY0" fmla="*/ 6241356 h 6856549"/>
              <a:gd name="connsiteX1" fmla="*/ 4616505 w 7041036"/>
              <a:gd name="connsiteY1" fmla="*/ 6449115 h 6856549"/>
              <a:gd name="connsiteX2" fmla="*/ 4414524 w 7041036"/>
              <a:gd name="connsiteY2" fmla="*/ 6285716 h 6856549"/>
              <a:gd name="connsiteX3" fmla="*/ 4410120 w 7041036"/>
              <a:gd name="connsiteY3" fmla="*/ 6244784 h 6856549"/>
              <a:gd name="connsiteX4" fmla="*/ 4410117 w 7041036"/>
              <a:gd name="connsiteY4" fmla="*/ 6244817 h 6856549"/>
              <a:gd name="connsiteX5" fmla="*/ 4616506 w 7041036"/>
              <a:gd name="connsiteY5" fmla="*/ 6449187 h 6856549"/>
              <a:gd name="connsiteX6" fmla="*/ 4823327 w 7041036"/>
              <a:gd name="connsiteY6" fmla="*/ 6241356 h 6856549"/>
              <a:gd name="connsiteX7" fmla="*/ 4438060 w 7041036"/>
              <a:gd name="connsiteY7" fmla="*/ 6145667 h 6856549"/>
              <a:gd name="connsiteX8" fmla="*/ 4426186 w 7041036"/>
              <a:gd name="connsiteY8" fmla="*/ 6163386 h 6856549"/>
              <a:gd name="connsiteX9" fmla="*/ 4414168 w 7041036"/>
              <a:gd name="connsiteY9" fmla="*/ 6202657 h 6856549"/>
              <a:gd name="connsiteX10" fmla="*/ 4411548 w 7041036"/>
              <a:gd name="connsiteY10" fmla="*/ 6229920 h 6856549"/>
              <a:gd name="connsiteX11" fmla="*/ 4414187 w 7041036"/>
              <a:gd name="connsiteY11" fmla="*/ 6202606 h 6856549"/>
              <a:gd name="connsiteX12" fmla="*/ 4426216 w 7041036"/>
              <a:gd name="connsiteY12" fmla="*/ 6163345 h 6856549"/>
              <a:gd name="connsiteX13" fmla="*/ 5454465 w 7041036"/>
              <a:gd name="connsiteY13" fmla="*/ 3718751 h 6856549"/>
              <a:gd name="connsiteX14" fmla="*/ 6017023 w 7041036"/>
              <a:gd name="connsiteY14" fmla="*/ 4882520 h 6856549"/>
              <a:gd name="connsiteX15" fmla="*/ 4561555 w 7041036"/>
              <a:gd name="connsiteY15" fmla="*/ 5586204 h 6856549"/>
              <a:gd name="connsiteX16" fmla="*/ 3998997 w 7041036"/>
              <a:gd name="connsiteY16" fmla="*/ 4424310 h 6856549"/>
              <a:gd name="connsiteX17" fmla="*/ 5454465 w 7041036"/>
              <a:gd name="connsiteY17" fmla="*/ 3718751 h 6856549"/>
              <a:gd name="connsiteX18" fmla="*/ 4814962 w 7041036"/>
              <a:gd name="connsiteY18" fmla="*/ 2397198 h 6856549"/>
              <a:gd name="connsiteX19" fmla="*/ 5377520 w 7041036"/>
              <a:gd name="connsiteY19" fmla="*/ 3559020 h 6856549"/>
              <a:gd name="connsiteX20" fmla="*/ 3920105 w 7041036"/>
              <a:gd name="connsiteY20" fmla="*/ 4264579 h 6856549"/>
              <a:gd name="connsiteX21" fmla="*/ 3357547 w 7041036"/>
              <a:gd name="connsiteY21" fmla="*/ 3100810 h 6856549"/>
              <a:gd name="connsiteX22" fmla="*/ 4814962 w 7041036"/>
              <a:gd name="connsiteY22" fmla="*/ 2397198 h 6856549"/>
              <a:gd name="connsiteX23" fmla="*/ 5663090 w 7041036"/>
              <a:gd name="connsiteY23" fmla="*/ 1923845 h 6856549"/>
              <a:gd name="connsiteX24" fmla="*/ 6865223 w 7041036"/>
              <a:gd name="connsiteY24" fmla="*/ 4409166 h 6856549"/>
              <a:gd name="connsiteX25" fmla="*/ 6138102 w 7041036"/>
              <a:gd name="connsiteY25" fmla="*/ 4761080 h 6856549"/>
              <a:gd name="connsiteX26" fmla="*/ 4936041 w 7041036"/>
              <a:gd name="connsiteY26" fmla="*/ 2275830 h 6856549"/>
              <a:gd name="connsiteX27" fmla="*/ 5663090 w 7041036"/>
              <a:gd name="connsiteY27" fmla="*/ 1923845 h 6856549"/>
              <a:gd name="connsiteX28" fmla="*/ 917008 w 7041036"/>
              <a:gd name="connsiteY28" fmla="*/ 1238117 h 6856549"/>
              <a:gd name="connsiteX29" fmla="*/ 1429158 w 7041036"/>
              <a:gd name="connsiteY29" fmla="*/ 1590176 h 6856549"/>
              <a:gd name="connsiteX30" fmla="*/ 1479782 w 7041036"/>
              <a:gd name="connsiteY30" fmla="*/ 1860025 h 6856549"/>
              <a:gd name="connsiteX31" fmla="*/ 1485695 w 7041036"/>
              <a:gd name="connsiteY31" fmla="*/ 1927595 h 6856549"/>
              <a:gd name="connsiteX32" fmla="*/ 1544035 w 7041036"/>
              <a:gd name="connsiteY32" fmla="*/ 1961489 h 6856549"/>
              <a:gd name="connsiteX33" fmla="*/ 2224282 w 7041036"/>
              <a:gd name="connsiteY33" fmla="*/ 2197299 h 6856549"/>
              <a:gd name="connsiteX34" fmla="*/ 2569995 w 7041036"/>
              <a:gd name="connsiteY34" fmla="*/ 2222971 h 6856549"/>
              <a:gd name="connsiteX35" fmla="*/ 2963086 w 7041036"/>
              <a:gd name="connsiteY35" fmla="*/ 2467725 h 6856549"/>
              <a:gd name="connsiteX36" fmla="*/ 2968639 w 7041036"/>
              <a:gd name="connsiteY36" fmla="*/ 2737213 h 6856549"/>
              <a:gd name="connsiteX37" fmla="*/ 2927317 w 7041036"/>
              <a:gd name="connsiteY37" fmla="*/ 2810192 h 6856549"/>
              <a:gd name="connsiteX38" fmla="*/ 2924866 w 7041036"/>
              <a:gd name="connsiteY38" fmla="*/ 2842067 h 6856549"/>
              <a:gd name="connsiteX39" fmla="*/ 3312187 w 7041036"/>
              <a:gd name="connsiteY39" fmla="*/ 3573731 h 6856549"/>
              <a:gd name="connsiteX40" fmla="*/ 4406150 w 7041036"/>
              <a:gd name="connsiteY40" fmla="*/ 5642092 h 6856549"/>
              <a:gd name="connsiteX41" fmla="*/ 4416607 w 7041036"/>
              <a:gd name="connsiteY41" fmla="*/ 5661202 h 6856549"/>
              <a:gd name="connsiteX42" fmla="*/ 4503648 w 7041036"/>
              <a:gd name="connsiteY42" fmla="*/ 5639640 h 6856549"/>
              <a:gd name="connsiteX43" fmla="*/ 4788064 w 7041036"/>
              <a:gd name="connsiteY43" fmla="*/ 5653919 h 6856549"/>
              <a:gd name="connsiteX44" fmla="*/ 4822534 w 7041036"/>
              <a:gd name="connsiteY44" fmla="*/ 5650962 h 6856549"/>
              <a:gd name="connsiteX45" fmla="*/ 6969283 w 7041036"/>
              <a:gd name="connsiteY45" fmla="*/ 4655002 h 6856549"/>
              <a:gd name="connsiteX46" fmla="*/ 6992575 w 7041036"/>
              <a:gd name="connsiteY46" fmla="*/ 4644689 h 6856549"/>
              <a:gd name="connsiteX47" fmla="*/ 7041036 w 7041036"/>
              <a:gd name="connsiteY47" fmla="*/ 4843939 h 6856549"/>
              <a:gd name="connsiteX48" fmla="*/ 5025462 w 7041036"/>
              <a:gd name="connsiteY48" fmla="*/ 5782281 h 6856549"/>
              <a:gd name="connsiteX49" fmla="*/ 5029861 w 7041036"/>
              <a:gd name="connsiteY49" fmla="*/ 6695960 h 6856549"/>
              <a:gd name="connsiteX50" fmla="*/ 4170555 w 7041036"/>
              <a:gd name="connsiteY50" fmla="*/ 6664302 h 6856549"/>
              <a:gd name="connsiteX51" fmla="*/ 4226588 w 7041036"/>
              <a:gd name="connsiteY51" fmla="*/ 5768219 h 6856549"/>
              <a:gd name="connsiteX52" fmla="*/ 2775158 w 7041036"/>
              <a:gd name="connsiteY52" fmla="*/ 2907834 h 6856549"/>
              <a:gd name="connsiteX53" fmla="*/ 2369663 w 7041036"/>
              <a:gd name="connsiteY53" fmla="*/ 2928819 h 6856549"/>
              <a:gd name="connsiteX54" fmla="*/ 1512883 w 7041036"/>
              <a:gd name="connsiteY54" fmla="*/ 2725820 h 6856549"/>
              <a:gd name="connsiteX55" fmla="*/ 1522762 w 7041036"/>
              <a:gd name="connsiteY55" fmla="*/ 3577481 h 6856549"/>
              <a:gd name="connsiteX56" fmla="*/ 2082651 w 7041036"/>
              <a:gd name="connsiteY56" fmla="*/ 4131457 h 6856549"/>
              <a:gd name="connsiteX57" fmla="*/ 2714871 w 7041036"/>
              <a:gd name="connsiteY57" fmla="*/ 5209915 h 6856549"/>
              <a:gd name="connsiteX58" fmla="*/ 2966619 w 7041036"/>
              <a:gd name="connsiteY58" fmla="*/ 6296018 h 6856549"/>
              <a:gd name="connsiteX59" fmla="*/ 2776816 w 7041036"/>
              <a:gd name="connsiteY59" fmla="*/ 6601419 h 6856549"/>
              <a:gd name="connsiteX60" fmla="*/ 2329856 w 7041036"/>
              <a:gd name="connsiteY60" fmla="*/ 6483946 h 6856549"/>
              <a:gd name="connsiteX61" fmla="*/ 2251902 w 7041036"/>
              <a:gd name="connsiteY61" fmla="*/ 6279215 h 6856549"/>
              <a:gd name="connsiteX62" fmla="*/ 2120727 w 7041036"/>
              <a:gd name="connsiteY62" fmla="*/ 5628751 h 6856549"/>
              <a:gd name="connsiteX63" fmla="*/ 1656965 w 7041036"/>
              <a:gd name="connsiteY63" fmla="*/ 4700866 h 6856549"/>
              <a:gd name="connsiteX64" fmla="*/ 1500767 w 7041036"/>
              <a:gd name="connsiteY64" fmla="*/ 4514020 h 6856549"/>
              <a:gd name="connsiteX65" fmla="*/ 1487065 w 7041036"/>
              <a:gd name="connsiteY65" fmla="*/ 4495847 h 6856549"/>
              <a:gd name="connsiteX66" fmla="*/ 1377741 w 7041036"/>
              <a:gd name="connsiteY66" fmla="*/ 4908192 h 6856549"/>
              <a:gd name="connsiteX67" fmla="*/ 700450 w 7041036"/>
              <a:gd name="connsiteY67" fmla="*/ 6430293 h 6856549"/>
              <a:gd name="connsiteX68" fmla="*/ 280533 w 7041036"/>
              <a:gd name="connsiteY68" fmla="*/ 6673677 h 6856549"/>
              <a:gd name="connsiteX69" fmla="*/ 19698 w 7041036"/>
              <a:gd name="connsiteY69" fmla="*/ 6452144 h 6856549"/>
              <a:gd name="connsiteX70" fmla="*/ 15083 w 7041036"/>
              <a:gd name="connsiteY70" fmla="*/ 6235370 h 6856549"/>
              <a:gd name="connsiteX71" fmla="*/ 524782 w 7041036"/>
              <a:gd name="connsiteY71" fmla="*/ 4969921 h 6856549"/>
              <a:gd name="connsiteX72" fmla="*/ 701749 w 7041036"/>
              <a:gd name="connsiteY72" fmla="*/ 4424166 h 6856549"/>
              <a:gd name="connsiteX73" fmla="*/ 542017 w 7041036"/>
              <a:gd name="connsiteY73" fmla="*/ 3973961 h 6856549"/>
              <a:gd name="connsiteX74" fmla="*/ 424111 w 7041036"/>
              <a:gd name="connsiteY74" fmla="*/ 3659546 h 6856549"/>
              <a:gd name="connsiteX75" fmla="*/ 377165 w 7041036"/>
              <a:gd name="connsiteY75" fmla="*/ 1773272 h 6856549"/>
              <a:gd name="connsiteX76" fmla="*/ 491177 w 7041036"/>
              <a:gd name="connsiteY76" fmla="*/ 1445877 h 6856549"/>
              <a:gd name="connsiteX77" fmla="*/ 917008 w 7041036"/>
              <a:gd name="connsiteY77" fmla="*/ 1238117 h 6856549"/>
              <a:gd name="connsiteX78" fmla="*/ 949603 w 7041036"/>
              <a:gd name="connsiteY78" fmla="*/ 0 h 6856549"/>
              <a:gd name="connsiteX79" fmla="*/ 1483892 w 7041036"/>
              <a:gd name="connsiteY79" fmla="*/ 534506 h 6856549"/>
              <a:gd name="connsiteX80" fmla="*/ 948810 w 7041036"/>
              <a:gd name="connsiteY80" fmla="*/ 1072329 h 6856549"/>
              <a:gd name="connsiteX81" fmla="*/ 412861 w 7041036"/>
              <a:gd name="connsiteY81" fmla="*/ 534722 h 6856549"/>
              <a:gd name="connsiteX82" fmla="*/ 949603 w 7041036"/>
              <a:gd name="connsiteY82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7041036" h="6856549">
                <a:moveTo>
                  <a:pt x="4823327" y="6241356"/>
                </a:moveTo>
                <a:cubicBezTo>
                  <a:pt x="4823327" y="6356737"/>
                  <a:pt x="4731743" y="6448754"/>
                  <a:pt x="4616505" y="6449115"/>
                </a:cubicBezTo>
                <a:cubicBezTo>
                  <a:pt x="4518259" y="6449430"/>
                  <a:pt x="4434314" y="6378523"/>
                  <a:pt x="4414524" y="6285716"/>
                </a:cubicBezTo>
                <a:lnTo>
                  <a:pt x="4410120" y="6244784"/>
                </a:lnTo>
                <a:lnTo>
                  <a:pt x="4410117" y="6244817"/>
                </a:lnTo>
                <a:cubicBezTo>
                  <a:pt x="4410621" y="6356882"/>
                  <a:pt x="4504225" y="6449548"/>
                  <a:pt x="4616506" y="6449187"/>
                </a:cubicBezTo>
                <a:cubicBezTo>
                  <a:pt x="4731743" y="6448754"/>
                  <a:pt x="4823327" y="6356737"/>
                  <a:pt x="4823327" y="6241356"/>
                </a:cubicBezTo>
                <a:close/>
                <a:moveTo>
                  <a:pt x="4438060" y="6145667"/>
                </a:moveTo>
                <a:lnTo>
                  <a:pt x="4426186" y="6163386"/>
                </a:lnTo>
                <a:cubicBezTo>
                  <a:pt x="4420946" y="6175901"/>
                  <a:pt x="4416893" y="6189038"/>
                  <a:pt x="4414168" y="6202657"/>
                </a:cubicBezTo>
                <a:lnTo>
                  <a:pt x="4411548" y="6229920"/>
                </a:lnTo>
                <a:lnTo>
                  <a:pt x="4414187" y="6202606"/>
                </a:lnTo>
                <a:cubicBezTo>
                  <a:pt x="4416917" y="6188992"/>
                  <a:pt x="4420974" y="6175858"/>
                  <a:pt x="4426216" y="6163345"/>
                </a:cubicBezTo>
                <a:close/>
                <a:moveTo>
                  <a:pt x="5454465" y="3718751"/>
                </a:moveTo>
                <a:cubicBezTo>
                  <a:pt x="5642249" y="4107155"/>
                  <a:pt x="5829240" y="4493972"/>
                  <a:pt x="6017023" y="4882520"/>
                </a:cubicBezTo>
                <a:cubicBezTo>
                  <a:pt x="5532204" y="5116961"/>
                  <a:pt x="5048106" y="5350970"/>
                  <a:pt x="4561555" y="5586204"/>
                </a:cubicBezTo>
                <a:cubicBezTo>
                  <a:pt x="4373771" y="5198449"/>
                  <a:pt x="4186853" y="4812353"/>
                  <a:pt x="3998997" y="4424310"/>
                </a:cubicBezTo>
                <a:cubicBezTo>
                  <a:pt x="4484538" y="4188932"/>
                  <a:pt x="4968853" y="3954202"/>
                  <a:pt x="5454465" y="3718751"/>
                </a:cubicBezTo>
                <a:close/>
                <a:moveTo>
                  <a:pt x="4814962" y="2397198"/>
                </a:moveTo>
                <a:cubicBezTo>
                  <a:pt x="5002890" y="2785241"/>
                  <a:pt x="5189520" y="3170832"/>
                  <a:pt x="5377520" y="3559020"/>
                </a:cubicBezTo>
                <a:cubicBezTo>
                  <a:pt x="4891980" y="3794038"/>
                  <a:pt x="4407088" y="4028767"/>
                  <a:pt x="3920105" y="4264579"/>
                </a:cubicBezTo>
                <a:cubicBezTo>
                  <a:pt x="3732538" y="3876536"/>
                  <a:pt x="3545619" y="3489863"/>
                  <a:pt x="3357547" y="3100810"/>
                </a:cubicBezTo>
                <a:cubicBezTo>
                  <a:pt x="3843376" y="2866297"/>
                  <a:pt x="4327979" y="2632360"/>
                  <a:pt x="4814962" y="2397198"/>
                </a:cubicBezTo>
                <a:close/>
                <a:moveTo>
                  <a:pt x="5663090" y="1923845"/>
                </a:moveTo>
                <a:cubicBezTo>
                  <a:pt x="6063681" y="2751924"/>
                  <a:pt x="6463911" y="3579355"/>
                  <a:pt x="6865223" y="4409166"/>
                </a:cubicBezTo>
                <a:cubicBezTo>
                  <a:pt x="6622273" y="4526783"/>
                  <a:pt x="6380981" y="4643535"/>
                  <a:pt x="6138102" y="4761080"/>
                </a:cubicBezTo>
                <a:cubicBezTo>
                  <a:pt x="5737367" y="3932640"/>
                  <a:pt x="5337209" y="3105209"/>
                  <a:pt x="4936041" y="2275830"/>
                </a:cubicBezTo>
                <a:cubicBezTo>
                  <a:pt x="5178703" y="2158357"/>
                  <a:pt x="5419923" y="2041606"/>
                  <a:pt x="5663090" y="1923845"/>
                </a:cubicBezTo>
                <a:close/>
                <a:moveTo>
                  <a:pt x="917008" y="1238117"/>
                </a:moveTo>
                <a:cubicBezTo>
                  <a:pt x="1148492" y="1228525"/>
                  <a:pt x="1342910" y="1364677"/>
                  <a:pt x="1429158" y="1590176"/>
                </a:cubicBezTo>
                <a:cubicBezTo>
                  <a:pt x="1462402" y="1677073"/>
                  <a:pt x="1478484" y="1767070"/>
                  <a:pt x="1479782" y="1860025"/>
                </a:cubicBezTo>
                <a:cubicBezTo>
                  <a:pt x="1480142" y="1883029"/>
                  <a:pt x="1474950" y="1910575"/>
                  <a:pt x="1485695" y="1927595"/>
                </a:cubicBezTo>
                <a:cubicBezTo>
                  <a:pt x="1496368" y="1944470"/>
                  <a:pt x="1523555" y="1951321"/>
                  <a:pt x="1544035" y="1961489"/>
                </a:cubicBezTo>
                <a:cubicBezTo>
                  <a:pt x="1760736" y="2069082"/>
                  <a:pt x="1985875" y="2153093"/>
                  <a:pt x="2224282" y="2197299"/>
                </a:cubicBezTo>
                <a:cubicBezTo>
                  <a:pt x="2309593" y="2213092"/>
                  <a:pt x="2540861" y="2226505"/>
                  <a:pt x="2569995" y="2222971"/>
                </a:cubicBezTo>
                <a:cubicBezTo>
                  <a:pt x="2750784" y="2200761"/>
                  <a:pt x="2900852" y="2305902"/>
                  <a:pt x="2963086" y="2467725"/>
                </a:cubicBezTo>
                <a:cubicBezTo>
                  <a:pt x="2997195" y="2556497"/>
                  <a:pt x="3004118" y="2647071"/>
                  <a:pt x="2968639" y="2737213"/>
                </a:cubicBezTo>
                <a:cubicBezTo>
                  <a:pt x="2958471" y="2763030"/>
                  <a:pt x="2943038" y="2787188"/>
                  <a:pt x="2927317" y="2810192"/>
                </a:cubicBezTo>
                <a:cubicBezTo>
                  <a:pt x="2919241" y="2822019"/>
                  <a:pt x="2918159" y="2829519"/>
                  <a:pt x="2924866" y="2842067"/>
                </a:cubicBezTo>
                <a:cubicBezTo>
                  <a:pt x="3054310" y="3085810"/>
                  <a:pt x="3183176" y="3329770"/>
                  <a:pt x="3312187" y="3573731"/>
                </a:cubicBezTo>
                <a:cubicBezTo>
                  <a:pt x="3676866" y="4263208"/>
                  <a:pt x="4041472" y="4952614"/>
                  <a:pt x="4406150" y="5642092"/>
                </a:cubicBezTo>
                <a:cubicBezTo>
                  <a:pt x="4409396" y="5648294"/>
                  <a:pt x="4412857" y="5654352"/>
                  <a:pt x="4416607" y="5661202"/>
                </a:cubicBezTo>
                <a:cubicBezTo>
                  <a:pt x="4445885" y="5653847"/>
                  <a:pt x="4474514" y="5645481"/>
                  <a:pt x="4503648" y="5639640"/>
                </a:cubicBezTo>
                <a:cubicBezTo>
                  <a:pt x="4599559" y="5620386"/>
                  <a:pt x="4694460" y="5626660"/>
                  <a:pt x="4788064" y="5653919"/>
                </a:cubicBezTo>
                <a:cubicBezTo>
                  <a:pt x="4800756" y="5657596"/>
                  <a:pt x="4810996" y="5656298"/>
                  <a:pt x="4822534" y="5650962"/>
                </a:cubicBezTo>
                <a:cubicBezTo>
                  <a:pt x="5538045" y="5318807"/>
                  <a:pt x="6253700" y="4986868"/>
                  <a:pt x="6969283" y="4655002"/>
                </a:cubicBezTo>
                <a:cubicBezTo>
                  <a:pt x="6976206" y="4651828"/>
                  <a:pt x="6983201" y="4648872"/>
                  <a:pt x="6992575" y="4644689"/>
                </a:cubicBezTo>
                <a:cubicBezTo>
                  <a:pt x="7008801" y="4711250"/>
                  <a:pt x="7024666" y="4776657"/>
                  <a:pt x="7041036" y="4843939"/>
                </a:cubicBezTo>
                <a:cubicBezTo>
                  <a:pt x="6369010" y="5156768"/>
                  <a:pt x="5697633" y="5469380"/>
                  <a:pt x="5025462" y="5782281"/>
                </a:cubicBezTo>
                <a:cubicBezTo>
                  <a:pt x="5312906" y="6041241"/>
                  <a:pt x="5285719" y="6464115"/>
                  <a:pt x="5029861" y="6695960"/>
                </a:cubicBezTo>
                <a:cubicBezTo>
                  <a:pt x="4780276" y="6922036"/>
                  <a:pt x="4400237" y="6907541"/>
                  <a:pt x="4170555" y="6664302"/>
                </a:cubicBezTo>
                <a:cubicBezTo>
                  <a:pt x="3931859" y="6411544"/>
                  <a:pt x="3944047" y="6009366"/>
                  <a:pt x="4226588" y="5768219"/>
                </a:cubicBezTo>
                <a:cubicBezTo>
                  <a:pt x="3742922" y="4815022"/>
                  <a:pt x="3258968" y="3861247"/>
                  <a:pt x="2775158" y="2907834"/>
                </a:cubicBezTo>
                <a:cubicBezTo>
                  <a:pt x="2668502" y="2930551"/>
                  <a:pt x="2398004" y="2931704"/>
                  <a:pt x="2369663" y="2928819"/>
                </a:cubicBezTo>
                <a:cubicBezTo>
                  <a:pt x="2174091" y="2908843"/>
                  <a:pt x="1709608" y="2791659"/>
                  <a:pt x="1512883" y="2725820"/>
                </a:cubicBezTo>
                <a:cubicBezTo>
                  <a:pt x="1512377" y="2730362"/>
                  <a:pt x="1519877" y="3520078"/>
                  <a:pt x="1522762" y="3577481"/>
                </a:cubicBezTo>
                <a:cubicBezTo>
                  <a:pt x="1523194" y="3586351"/>
                  <a:pt x="1920179" y="3935885"/>
                  <a:pt x="2082651" y="4131457"/>
                </a:cubicBezTo>
                <a:cubicBezTo>
                  <a:pt x="2352500" y="4456257"/>
                  <a:pt x="2561702" y="4816752"/>
                  <a:pt x="2714871" y="5209915"/>
                </a:cubicBezTo>
                <a:cubicBezTo>
                  <a:pt x="2880804" y="5602790"/>
                  <a:pt x="2960273" y="6210059"/>
                  <a:pt x="2966619" y="6296018"/>
                </a:cubicBezTo>
                <a:cubicBezTo>
                  <a:pt x="2976787" y="6433899"/>
                  <a:pt x="2910876" y="6549497"/>
                  <a:pt x="2776816" y="6601419"/>
                </a:cubicBezTo>
                <a:cubicBezTo>
                  <a:pt x="2622133" y="6661273"/>
                  <a:pt x="2432402" y="6611370"/>
                  <a:pt x="2329856" y="6483946"/>
                </a:cubicBezTo>
                <a:cubicBezTo>
                  <a:pt x="2281757" y="6424164"/>
                  <a:pt x="2258536" y="6354718"/>
                  <a:pt x="2251902" y="6279215"/>
                </a:cubicBezTo>
                <a:cubicBezTo>
                  <a:pt x="2232575" y="6057466"/>
                  <a:pt x="2187144" y="5840909"/>
                  <a:pt x="2120727" y="5628751"/>
                </a:cubicBezTo>
                <a:cubicBezTo>
                  <a:pt x="2016018" y="5294577"/>
                  <a:pt x="1868113" y="4981676"/>
                  <a:pt x="1656965" y="4700866"/>
                </a:cubicBezTo>
                <a:cubicBezTo>
                  <a:pt x="1608216" y="4636036"/>
                  <a:pt x="1552977" y="4576254"/>
                  <a:pt x="1500767" y="4514020"/>
                </a:cubicBezTo>
                <a:cubicBezTo>
                  <a:pt x="1496584" y="4509188"/>
                  <a:pt x="1493051" y="4503924"/>
                  <a:pt x="1487065" y="4495847"/>
                </a:cubicBezTo>
                <a:cubicBezTo>
                  <a:pt x="1471272" y="4643535"/>
                  <a:pt x="1426850" y="4776585"/>
                  <a:pt x="1377741" y="4908192"/>
                </a:cubicBezTo>
                <a:cubicBezTo>
                  <a:pt x="1302599" y="5109605"/>
                  <a:pt x="731387" y="6308854"/>
                  <a:pt x="700450" y="6430293"/>
                </a:cubicBezTo>
                <a:cubicBezTo>
                  <a:pt x="647231" y="6639062"/>
                  <a:pt x="462764" y="6719757"/>
                  <a:pt x="280533" y="6673677"/>
                </a:cubicBezTo>
                <a:cubicBezTo>
                  <a:pt x="158373" y="6642812"/>
                  <a:pt x="65995" y="6573222"/>
                  <a:pt x="19698" y="6452144"/>
                </a:cubicBezTo>
                <a:cubicBezTo>
                  <a:pt x="-7561" y="6380824"/>
                  <a:pt x="-4027" y="6308205"/>
                  <a:pt x="15083" y="6235370"/>
                </a:cubicBezTo>
                <a:cubicBezTo>
                  <a:pt x="72846" y="6016073"/>
                  <a:pt x="435145" y="5180781"/>
                  <a:pt x="524782" y="4969921"/>
                </a:cubicBezTo>
                <a:cubicBezTo>
                  <a:pt x="599780" y="4793460"/>
                  <a:pt x="661365" y="4612094"/>
                  <a:pt x="701749" y="4424166"/>
                </a:cubicBezTo>
                <a:cubicBezTo>
                  <a:pt x="720931" y="4337197"/>
                  <a:pt x="674057" y="4088405"/>
                  <a:pt x="542017" y="3973961"/>
                </a:cubicBezTo>
                <a:cubicBezTo>
                  <a:pt x="469831" y="3881295"/>
                  <a:pt x="430313" y="3776297"/>
                  <a:pt x="424111" y="3659546"/>
                </a:cubicBezTo>
                <a:cubicBezTo>
                  <a:pt x="418270" y="3550366"/>
                  <a:pt x="386396" y="1904086"/>
                  <a:pt x="377165" y="1773272"/>
                </a:cubicBezTo>
                <a:cubicBezTo>
                  <a:pt x="368295" y="1647218"/>
                  <a:pt x="408751" y="1538687"/>
                  <a:pt x="491177" y="1445877"/>
                </a:cubicBezTo>
                <a:cubicBezTo>
                  <a:pt x="604179" y="1318739"/>
                  <a:pt x="746243" y="1245257"/>
                  <a:pt x="917008" y="1238117"/>
                </a:cubicBezTo>
                <a:close/>
                <a:moveTo>
                  <a:pt x="949603" y="0"/>
                </a:moveTo>
                <a:cubicBezTo>
                  <a:pt x="1245196" y="505"/>
                  <a:pt x="1483460" y="238840"/>
                  <a:pt x="1483892" y="534506"/>
                </a:cubicBezTo>
                <a:cubicBezTo>
                  <a:pt x="1484325" y="832407"/>
                  <a:pt x="1245629" y="1072329"/>
                  <a:pt x="948810" y="1072329"/>
                </a:cubicBezTo>
                <a:cubicBezTo>
                  <a:pt x="652351" y="1072329"/>
                  <a:pt x="412501" y="831758"/>
                  <a:pt x="412861" y="534722"/>
                </a:cubicBezTo>
                <a:cubicBezTo>
                  <a:pt x="413150" y="239056"/>
                  <a:pt x="653649" y="-505"/>
                  <a:pt x="949603" y="0"/>
                </a:cubicBezTo>
                <a:close/>
              </a:path>
            </a:pathLst>
          </a:custGeom>
          <a:solidFill>
            <a:schemeClr val="accent1"/>
          </a:solidFill>
          <a:ln w="72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395B0A4-0506-4BBA-9A8B-CCACD405FCDE}"/>
              </a:ext>
            </a:extLst>
          </p:cNvPr>
          <p:cNvSpPr/>
          <p:nvPr/>
        </p:nvSpPr>
        <p:spPr>
          <a:xfrm flipH="1">
            <a:off x="1160572" y="286566"/>
            <a:ext cx="902236" cy="601229"/>
          </a:xfrm>
          <a:custGeom>
            <a:avLst/>
            <a:gdLst>
              <a:gd name="connsiteX0" fmla="*/ 282266 w 1127808"/>
              <a:gd name="connsiteY0" fmla="*/ 749041 h 751545"/>
              <a:gd name="connsiteX1" fmla="*/ 73668 w 1127808"/>
              <a:gd name="connsiteY1" fmla="*/ 699320 h 751545"/>
              <a:gd name="connsiteX2" fmla="*/ 11851 w 1127808"/>
              <a:gd name="connsiteY2" fmla="*/ 471768 h 751545"/>
              <a:gd name="connsiteX3" fmla="*/ 193493 w 1127808"/>
              <a:gd name="connsiteY3" fmla="*/ 341942 h 751545"/>
              <a:gd name="connsiteX4" fmla="*/ 270550 w 1127808"/>
              <a:gd name="connsiteY4" fmla="*/ 296508 h 751545"/>
              <a:gd name="connsiteX5" fmla="*/ 418949 w 1127808"/>
              <a:gd name="connsiteY5" fmla="*/ 200020 h 751545"/>
              <a:gd name="connsiteX6" fmla="*/ 477147 w 1127808"/>
              <a:gd name="connsiteY6" fmla="*/ 158015 h 751545"/>
              <a:gd name="connsiteX7" fmla="*/ 727369 w 1127808"/>
              <a:gd name="connsiteY7" fmla="*/ 90 h 751545"/>
              <a:gd name="connsiteX8" fmla="*/ 972923 w 1127808"/>
              <a:gd name="connsiteY8" fmla="*/ 193067 h 751545"/>
              <a:gd name="connsiteX9" fmla="*/ 979686 w 1127808"/>
              <a:gd name="connsiteY9" fmla="*/ 301461 h 751545"/>
              <a:gd name="connsiteX10" fmla="*/ 1005784 w 1127808"/>
              <a:gd name="connsiteY10" fmla="*/ 350705 h 751545"/>
              <a:gd name="connsiteX11" fmla="*/ 1117798 w 1127808"/>
              <a:gd name="connsiteY11" fmla="*/ 587973 h 751545"/>
              <a:gd name="connsiteX12" fmla="*/ 906153 w 1127808"/>
              <a:gd name="connsiteY12" fmla="*/ 749612 h 751545"/>
              <a:gd name="connsiteX13" fmla="*/ 282266 w 1127808"/>
              <a:gd name="connsiteY13" fmla="*/ 749041 h 75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7808" h="751545">
                <a:moveTo>
                  <a:pt x="282266" y="749041"/>
                </a:moveTo>
                <a:cubicBezTo>
                  <a:pt x="198445" y="747517"/>
                  <a:pt x="133580" y="748850"/>
                  <a:pt x="73668" y="699320"/>
                </a:cubicBezTo>
                <a:cubicBezTo>
                  <a:pt x="8327" y="645314"/>
                  <a:pt x="-17105" y="556160"/>
                  <a:pt x="11851" y="471768"/>
                </a:cubicBezTo>
                <a:cubicBezTo>
                  <a:pt x="37568" y="396997"/>
                  <a:pt x="112530" y="340799"/>
                  <a:pt x="193493" y="341942"/>
                </a:cubicBezTo>
                <a:cubicBezTo>
                  <a:pt x="231402" y="342419"/>
                  <a:pt x="252738" y="332322"/>
                  <a:pt x="270550" y="296508"/>
                </a:cubicBezTo>
                <a:cubicBezTo>
                  <a:pt x="299887" y="237453"/>
                  <a:pt x="353226" y="203925"/>
                  <a:pt x="418949" y="200020"/>
                </a:cubicBezTo>
                <a:cubicBezTo>
                  <a:pt x="451715" y="198115"/>
                  <a:pt x="464574" y="185828"/>
                  <a:pt x="477147" y="158015"/>
                </a:cubicBezTo>
                <a:cubicBezTo>
                  <a:pt x="522391" y="58193"/>
                  <a:pt x="622118" y="-2672"/>
                  <a:pt x="727369" y="90"/>
                </a:cubicBezTo>
                <a:cubicBezTo>
                  <a:pt x="843764" y="3233"/>
                  <a:pt x="939014" y="83339"/>
                  <a:pt x="972923" y="193067"/>
                </a:cubicBezTo>
                <a:cubicBezTo>
                  <a:pt x="984068" y="228976"/>
                  <a:pt x="980924" y="265266"/>
                  <a:pt x="979686" y="301461"/>
                </a:cubicBezTo>
                <a:cubicBezTo>
                  <a:pt x="978924" y="324226"/>
                  <a:pt x="983496" y="338609"/>
                  <a:pt x="1005784" y="350705"/>
                </a:cubicBezTo>
                <a:cubicBezTo>
                  <a:pt x="1125133" y="416428"/>
                  <a:pt x="1143230" y="493485"/>
                  <a:pt x="1117798" y="587973"/>
                </a:cubicBezTo>
                <a:cubicBezTo>
                  <a:pt x="1091985" y="683318"/>
                  <a:pt x="1042932" y="746279"/>
                  <a:pt x="906153" y="749612"/>
                </a:cubicBezTo>
                <a:cubicBezTo>
                  <a:pt x="745371" y="753613"/>
                  <a:pt x="386279" y="750374"/>
                  <a:pt x="282266" y="749041"/>
                </a:cubicBezTo>
                <a:close/>
              </a:path>
            </a:pathLst>
          </a:custGeom>
          <a:solidFill>
            <a:srgbClr val="DAEC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4A3604-F94C-420F-A871-7F3150C1FF09}"/>
              </a:ext>
            </a:extLst>
          </p:cNvPr>
          <p:cNvSpPr/>
          <p:nvPr/>
        </p:nvSpPr>
        <p:spPr>
          <a:xfrm>
            <a:off x="358283" y="1191402"/>
            <a:ext cx="708635" cy="472218"/>
          </a:xfrm>
          <a:custGeom>
            <a:avLst/>
            <a:gdLst>
              <a:gd name="connsiteX0" fmla="*/ 282266 w 1127808"/>
              <a:gd name="connsiteY0" fmla="*/ 749041 h 751545"/>
              <a:gd name="connsiteX1" fmla="*/ 73668 w 1127808"/>
              <a:gd name="connsiteY1" fmla="*/ 699320 h 751545"/>
              <a:gd name="connsiteX2" fmla="*/ 11851 w 1127808"/>
              <a:gd name="connsiteY2" fmla="*/ 471768 h 751545"/>
              <a:gd name="connsiteX3" fmla="*/ 193493 w 1127808"/>
              <a:gd name="connsiteY3" fmla="*/ 341942 h 751545"/>
              <a:gd name="connsiteX4" fmla="*/ 270550 w 1127808"/>
              <a:gd name="connsiteY4" fmla="*/ 296508 h 751545"/>
              <a:gd name="connsiteX5" fmla="*/ 418949 w 1127808"/>
              <a:gd name="connsiteY5" fmla="*/ 200020 h 751545"/>
              <a:gd name="connsiteX6" fmla="*/ 477147 w 1127808"/>
              <a:gd name="connsiteY6" fmla="*/ 158015 h 751545"/>
              <a:gd name="connsiteX7" fmla="*/ 727369 w 1127808"/>
              <a:gd name="connsiteY7" fmla="*/ 90 h 751545"/>
              <a:gd name="connsiteX8" fmla="*/ 972923 w 1127808"/>
              <a:gd name="connsiteY8" fmla="*/ 193067 h 751545"/>
              <a:gd name="connsiteX9" fmla="*/ 979686 w 1127808"/>
              <a:gd name="connsiteY9" fmla="*/ 301461 h 751545"/>
              <a:gd name="connsiteX10" fmla="*/ 1005784 w 1127808"/>
              <a:gd name="connsiteY10" fmla="*/ 350705 h 751545"/>
              <a:gd name="connsiteX11" fmla="*/ 1117798 w 1127808"/>
              <a:gd name="connsiteY11" fmla="*/ 587973 h 751545"/>
              <a:gd name="connsiteX12" fmla="*/ 906153 w 1127808"/>
              <a:gd name="connsiteY12" fmla="*/ 749612 h 751545"/>
              <a:gd name="connsiteX13" fmla="*/ 282266 w 1127808"/>
              <a:gd name="connsiteY13" fmla="*/ 749041 h 75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7808" h="751545">
                <a:moveTo>
                  <a:pt x="282266" y="749041"/>
                </a:moveTo>
                <a:cubicBezTo>
                  <a:pt x="198445" y="747517"/>
                  <a:pt x="133580" y="748850"/>
                  <a:pt x="73668" y="699320"/>
                </a:cubicBezTo>
                <a:cubicBezTo>
                  <a:pt x="8327" y="645314"/>
                  <a:pt x="-17105" y="556160"/>
                  <a:pt x="11851" y="471768"/>
                </a:cubicBezTo>
                <a:cubicBezTo>
                  <a:pt x="37568" y="396997"/>
                  <a:pt x="112530" y="340799"/>
                  <a:pt x="193493" y="341942"/>
                </a:cubicBezTo>
                <a:cubicBezTo>
                  <a:pt x="231402" y="342419"/>
                  <a:pt x="252738" y="332322"/>
                  <a:pt x="270550" y="296508"/>
                </a:cubicBezTo>
                <a:cubicBezTo>
                  <a:pt x="299887" y="237453"/>
                  <a:pt x="353226" y="203925"/>
                  <a:pt x="418949" y="200020"/>
                </a:cubicBezTo>
                <a:cubicBezTo>
                  <a:pt x="451715" y="198115"/>
                  <a:pt x="464574" y="185828"/>
                  <a:pt x="477147" y="158015"/>
                </a:cubicBezTo>
                <a:cubicBezTo>
                  <a:pt x="522391" y="58193"/>
                  <a:pt x="622118" y="-2672"/>
                  <a:pt x="727369" y="90"/>
                </a:cubicBezTo>
                <a:cubicBezTo>
                  <a:pt x="843764" y="3233"/>
                  <a:pt x="939014" y="83339"/>
                  <a:pt x="972923" y="193067"/>
                </a:cubicBezTo>
                <a:cubicBezTo>
                  <a:pt x="984068" y="228976"/>
                  <a:pt x="980924" y="265266"/>
                  <a:pt x="979686" y="301461"/>
                </a:cubicBezTo>
                <a:cubicBezTo>
                  <a:pt x="978924" y="324226"/>
                  <a:pt x="983496" y="338609"/>
                  <a:pt x="1005784" y="350705"/>
                </a:cubicBezTo>
                <a:cubicBezTo>
                  <a:pt x="1125133" y="416428"/>
                  <a:pt x="1143230" y="493485"/>
                  <a:pt x="1117798" y="587973"/>
                </a:cubicBezTo>
                <a:cubicBezTo>
                  <a:pt x="1091985" y="683318"/>
                  <a:pt x="1042932" y="746279"/>
                  <a:pt x="906153" y="749612"/>
                </a:cubicBezTo>
                <a:cubicBezTo>
                  <a:pt x="745371" y="753613"/>
                  <a:pt x="386279" y="750374"/>
                  <a:pt x="282266" y="749041"/>
                </a:cubicBezTo>
                <a:close/>
              </a:path>
            </a:pathLst>
          </a:custGeom>
          <a:solidFill>
            <a:srgbClr val="DAEC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9EE2EA-B17F-4A95-9D44-17410FC21EA7}"/>
              </a:ext>
            </a:extLst>
          </p:cNvPr>
          <p:cNvSpPr txBox="1"/>
          <p:nvPr/>
        </p:nvSpPr>
        <p:spPr>
          <a:xfrm>
            <a:off x="6915300" y="1715805"/>
            <a:ext cx="46956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620D95-0A63-4C4E-A608-38DDA9569C10}"/>
              </a:ext>
            </a:extLst>
          </p:cNvPr>
          <p:cNvSpPr txBox="1"/>
          <p:nvPr/>
        </p:nvSpPr>
        <p:spPr>
          <a:xfrm>
            <a:off x="6915300" y="4127829"/>
            <a:ext cx="46956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Portfolio Presentation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65C6F2-FA55-48CA-8176-587B1C5F09E9}"/>
              </a:ext>
            </a:extLst>
          </p:cNvPr>
          <p:cNvSpPr txBox="1"/>
          <p:nvPr/>
        </p:nvSpPr>
        <p:spPr>
          <a:xfrm>
            <a:off x="6915300" y="2921817"/>
            <a:ext cx="46956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Simple Portfolio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2A71C7-A500-4835-856F-A3671FC71532}"/>
              </a:ext>
            </a:extLst>
          </p:cNvPr>
          <p:cNvSpPr txBox="1"/>
          <p:nvPr/>
        </p:nvSpPr>
        <p:spPr>
          <a:xfrm>
            <a:off x="7721602" y="2029737"/>
            <a:ext cx="38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2F259B-F5F9-4602-80FD-8429DDA6943C}"/>
              </a:ext>
            </a:extLst>
          </p:cNvPr>
          <p:cNvSpPr txBox="1"/>
          <p:nvPr/>
        </p:nvSpPr>
        <p:spPr>
          <a:xfrm>
            <a:off x="7721602" y="3232854"/>
            <a:ext cx="38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8CCC47-BFA1-4D80-A593-07DC2476DB1E}"/>
              </a:ext>
            </a:extLst>
          </p:cNvPr>
          <p:cNvSpPr txBox="1"/>
          <p:nvPr/>
        </p:nvSpPr>
        <p:spPr>
          <a:xfrm>
            <a:off x="7721602" y="4435970"/>
            <a:ext cx="38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48" name="Round Same Side Corner Rectangle 11">
            <a:extLst>
              <a:ext uri="{FF2B5EF4-FFF2-40B4-BE49-F238E27FC236}">
                <a16:creationId xmlns:a16="http://schemas.microsoft.com/office/drawing/2014/main" id="{A8B385D6-EB0F-4B5D-95DC-4F58C55A2097}"/>
              </a:ext>
            </a:extLst>
          </p:cNvPr>
          <p:cNvSpPr/>
          <p:nvPr/>
        </p:nvSpPr>
        <p:spPr>
          <a:xfrm rot="9900000">
            <a:off x="7138059" y="4597328"/>
            <a:ext cx="448874" cy="3812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Rounded Rectangle 27">
            <a:extLst>
              <a:ext uri="{FF2B5EF4-FFF2-40B4-BE49-F238E27FC236}">
                <a16:creationId xmlns:a16="http://schemas.microsoft.com/office/drawing/2014/main" id="{CA78F751-978D-496D-B580-DD389AF39439}"/>
              </a:ext>
            </a:extLst>
          </p:cNvPr>
          <p:cNvSpPr/>
          <p:nvPr/>
        </p:nvSpPr>
        <p:spPr>
          <a:xfrm>
            <a:off x="7116480" y="3364463"/>
            <a:ext cx="413112" cy="3173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Oval 21">
            <a:extLst>
              <a:ext uri="{FF2B5EF4-FFF2-40B4-BE49-F238E27FC236}">
                <a16:creationId xmlns:a16="http://schemas.microsoft.com/office/drawing/2014/main" id="{270E19DC-A6DD-44C4-8018-9BADBCA68312}"/>
              </a:ext>
            </a:extLst>
          </p:cNvPr>
          <p:cNvSpPr>
            <a:spLocks noChangeAspect="1"/>
          </p:cNvSpPr>
          <p:nvPr/>
        </p:nvSpPr>
        <p:spPr>
          <a:xfrm>
            <a:off x="7096371" y="2143234"/>
            <a:ext cx="433221" cy="43683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ECCB5A-2F72-4801-A0E2-139B7181E78F}"/>
              </a:ext>
            </a:extLst>
          </p:cNvPr>
          <p:cNvSpPr txBox="1"/>
          <p:nvPr/>
        </p:nvSpPr>
        <p:spPr>
          <a:xfrm>
            <a:off x="6950548" y="435915"/>
            <a:ext cx="42091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PowerPoint 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5802AFFF-5435-48F9-A818-75D62B6B271C}"/>
              </a:ext>
            </a:extLst>
          </p:cNvPr>
          <p:cNvSpPr/>
          <p:nvPr/>
        </p:nvSpPr>
        <p:spPr>
          <a:xfrm>
            <a:off x="7146129" y="5788087"/>
            <a:ext cx="432734" cy="3173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B42A84-9ED6-4F0E-8033-CFFBEDBB5985}"/>
              </a:ext>
            </a:extLst>
          </p:cNvPr>
          <p:cNvSpPr txBox="1"/>
          <p:nvPr/>
        </p:nvSpPr>
        <p:spPr>
          <a:xfrm>
            <a:off x="6915300" y="5278228"/>
            <a:ext cx="46956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BB9159-4B2D-40B8-BC6F-07A554DB7E77}"/>
              </a:ext>
            </a:extLst>
          </p:cNvPr>
          <p:cNvSpPr txBox="1"/>
          <p:nvPr/>
        </p:nvSpPr>
        <p:spPr>
          <a:xfrm>
            <a:off x="7756850" y="5592160"/>
            <a:ext cx="225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6D67"/>
      </a:accent1>
      <a:accent2>
        <a:srgbClr val="78D7D7"/>
      </a:accent2>
      <a:accent3>
        <a:srgbClr val="55B0DA"/>
      </a:accent3>
      <a:accent4>
        <a:srgbClr val="356C84"/>
      </a:accent4>
      <a:accent5>
        <a:srgbClr val="2B5A67"/>
      </a:accent5>
      <a:accent6>
        <a:srgbClr val="2B2A3A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6D67"/>
      </a:accent1>
      <a:accent2>
        <a:srgbClr val="78D7D7"/>
      </a:accent2>
      <a:accent3>
        <a:srgbClr val="55B0DA"/>
      </a:accent3>
      <a:accent4>
        <a:srgbClr val="356C84"/>
      </a:accent4>
      <a:accent5>
        <a:srgbClr val="2B5A67"/>
      </a:accent5>
      <a:accent6>
        <a:srgbClr val="2B2A3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6D67"/>
      </a:accent1>
      <a:accent2>
        <a:srgbClr val="78D7D7"/>
      </a:accent2>
      <a:accent3>
        <a:srgbClr val="55B0DA"/>
      </a:accent3>
      <a:accent4>
        <a:srgbClr val="356C84"/>
      </a:accent4>
      <a:accent5>
        <a:srgbClr val="2B5A67"/>
      </a:accent5>
      <a:accent6>
        <a:srgbClr val="2B2A3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4438</Words>
  <Application>Microsoft Office PowerPoint</Application>
  <PresentationFormat>Widescreen</PresentationFormat>
  <Paragraphs>535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HY목각파임B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A9060</cp:lastModifiedBy>
  <cp:revision>85</cp:revision>
  <dcterms:created xsi:type="dcterms:W3CDTF">2020-01-20T05:08:25Z</dcterms:created>
  <dcterms:modified xsi:type="dcterms:W3CDTF">2021-11-25T06:02:42Z</dcterms:modified>
</cp:coreProperties>
</file>