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273308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931024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3638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105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2014-12-06T03:21:30Z</dcterms:modified>
</cp:coreProperties>
</file>