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31799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4240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40352" y="4515966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2016-04-12T00:24:49Z</dcterms:modified>
</cp:coreProperties>
</file>