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91468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27984" y="1442566"/>
            <a:ext cx="4464496" cy="2258452"/>
          </a:xfrm>
          <a:prstGeom prst="roundRect">
            <a:avLst>
              <a:gd name="adj" fmla="val 6545"/>
            </a:avLst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52528" y="2833494"/>
            <a:ext cx="38519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4752528" y="1852831"/>
            <a:ext cx="385192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448" y="332656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2015-12-22T12:41:10Z</dcterms:modified>
</cp:coreProperties>
</file>