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434456"/>
            <a:ext cx="324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23528" y="2395248"/>
            <a:ext cx="32403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505027" y="4145998"/>
            <a:ext cx="87735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105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2014-05-06T09:19:51Z</dcterms:modified>
</cp:coreProperties>
</file>