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445" y="-4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5436095" cy="5143500"/>
          </a:xfrm>
          <a:custGeom>
            <a:avLst/>
            <a:gdLst>
              <a:gd name="connsiteX0" fmla="*/ 0 w 4572000"/>
              <a:gd name="connsiteY0" fmla="*/ 0 h 6858000"/>
              <a:gd name="connsiteX1" fmla="*/ 4572000 w 4572000"/>
              <a:gd name="connsiteY1" fmla="*/ 0 h 6858000"/>
              <a:gd name="connsiteX2" fmla="*/ 4572000 w 4572000"/>
              <a:gd name="connsiteY2" fmla="*/ 6858000 h 6858000"/>
              <a:gd name="connsiteX3" fmla="*/ 0 w 4572000"/>
              <a:gd name="connsiteY3" fmla="*/ 6858000 h 6858000"/>
              <a:gd name="connsiteX4" fmla="*/ 0 w 4572000"/>
              <a:gd name="connsiteY4" fmla="*/ 0 h 6858000"/>
              <a:gd name="connsiteX0" fmla="*/ 0 w 5635487"/>
              <a:gd name="connsiteY0" fmla="*/ 0 h 6858000"/>
              <a:gd name="connsiteX1" fmla="*/ 5635487 w 5635487"/>
              <a:gd name="connsiteY1" fmla="*/ 9939 h 6858000"/>
              <a:gd name="connsiteX2" fmla="*/ 4572000 w 5635487"/>
              <a:gd name="connsiteY2" fmla="*/ 6858000 h 6858000"/>
              <a:gd name="connsiteX3" fmla="*/ 0 w 5635487"/>
              <a:gd name="connsiteY3" fmla="*/ 6858000 h 6858000"/>
              <a:gd name="connsiteX4" fmla="*/ 0 w 5635487"/>
              <a:gd name="connsiteY4" fmla="*/ 0 h 6858000"/>
              <a:gd name="connsiteX0" fmla="*/ 0 w 5635487"/>
              <a:gd name="connsiteY0" fmla="*/ 0 h 6858000"/>
              <a:gd name="connsiteX1" fmla="*/ 5635487 w 5635487"/>
              <a:gd name="connsiteY1" fmla="*/ 9939 h 6858000"/>
              <a:gd name="connsiteX2" fmla="*/ 3667539 w 5635487"/>
              <a:gd name="connsiteY2" fmla="*/ 6838122 h 6858000"/>
              <a:gd name="connsiteX3" fmla="*/ 0 w 5635487"/>
              <a:gd name="connsiteY3" fmla="*/ 6858000 h 6858000"/>
              <a:gd name="connsiteX4" fmla="*/ 0 w 5635487"/>
              <a:gd name="connsiteY4" fmla="*/ 0 h 6858000"/>
              <a:gd name="connsiteX0" fmla="*/ 0 w 5635487"/>
              <a:gd name="connsiteY0" fmla="*/ 0 h 6867939"/>
              <a:gd name="connsiteX1" fmla="*/ 5635487 w 5635487"/>
              <a:gd name="connsiteY1" fmla="*/ 9939 h 6867939"/>
              <a:gd name="connsiteX2" fmla="*/ 3558208 w 5635487"/>
              <a:gd name="connsiteY2" fmla="*/ 6867939 h 6867939"/>
              <a:gd name="connsiteX3" fmla="*/ 0 w 5635487"/>
              <a:gd name="connsiteY3" fmla="*/ 6858000 h 6867939"/>
              <a:gd name="connsiteX4" fmla="*/ 0 w 5635487"/>
              <a:gd name="connsiteY4" fmla="*/ 0 h 686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5487" h="6867939">
                <a:moveTo>
                  <a:pt x="0" y="0"/>
                </a:moveTo>
                <a:lnTo>
                  <a:pt x="5635487" y="9939"/>
                </a:lnTo>
                <a:lnTo>
                  <a:pt x="3558208" y="6867939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041" y="1459111"/>
            <a:ext cx="43559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1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60040" y="483518"/>
            <a:ext cx="435597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1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1" y="4371950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21</cp:revision>
  <dcterms:created xsi:type="dcterms:W3CDTF">2014-04-01T16:27:38Z</dcterms:created>
  <dcterms:modified xsi:type="dcterms:W3CDTF">2015-09-01T03:30:08Z</dcterms:modified>
</cp:coreProperties>
</file>