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9003" y="1550864"/>
            <a:ext cx="3995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9002" y="575271"/>
            <a:ext cx="39959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58793" y="2581275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2014-05-06T09:23:05Z</dcterms:modified>
</cp:coreProperties>
</file>