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6" r:id="rId4"/>
    <p:sldId id="353" r:id="rId5"/>
    <p:sldId id="355" r:id="rId6"/>
    <p:sldId id="259" r:id="rId7"/>
    <p:sldId id="260" r:id="rId8"/>
    <p:sldId id="298" r:id="rId9"/>
    <p:sldId id="307" r:id="rId10"/>
    <p:sldId id="35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58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287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52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8-4E1D-BFB0-FDA83BF74A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8-4E1D-BFB0-FDA83BF74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1438062800"/>
        <c:axId val="1438066080"/>
      </c:barChart>
      <c:catAx>
        <c:axId val="143806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8066080"/>
        <c:crosses val="autoZero"/>
        <c:auto val="1"/>
        <c:lblAlgn val="ctr"/>
        <c:lblOffset val="100"/>
        <c:noMultiLvlLbl val="0"/>
      </c:catAx>
      <c:valAx>
        <c:axId val="14380660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80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C-4362-871D-78F9404C61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9C-4362-871D-78F9404C61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9C-4362-871D-78F9404C61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9C-4362-871D-78F9404C61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C-4362-871D-78F9404C6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4533120"/>
        <c:axId val="55117312"/>
      </c:barChart>
      <c:catAx>
        <c:axId val="545331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117312"/>
        <c:crosses val="autoZero"/>
        <c:auto val="1"/>
        <c:lblAlgn val="ctr"/>
        <c:lblOffset val="100"/>
        <c:noMultiLvlLbl val="0"/>
      </c:catAx>
      <c:valAx>
        <c:axId val="55117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45331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E-42B8-9711-5225D852B2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E-42B8-9711-5225D852B2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E-42B8-9711-5225D852B2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E-42B8-9711-5225D852B24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E-42B8-9711-5225D852B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80704"/>
        <c:axId val="55886592"/>
      </c:barChart>
      <c:catAx>
        <c:axId val="558807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86592"/>
        <c:crosses val="autoZero"/>
        <c:auto val="1"/>
        <c:lblAlgn val="ctr"/>
        <c:lblOffset val="100"/>
        <c:noMultiLvlLbl val="0"/>
      </c:catAx>
      <c:valAx>
        <c:axId val="5588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8070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2-4CF7-A2CE-FCEDACED6B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C2-4CF7-A2CE-FCEDACED6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1438062800"/>
        <c:axId val="1438066080"/>
      </c:barChart>
      <c:catAx>
        <c:axId val="143806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8066080"/>
        <c:crosses val="autoZero"/>
        <c:auto val="1"/>
        <c:lblAlgn val="ctr"/>
        <c:lblOffset val="100"/>
        <c:noMultiLvlLbl val="0"/>
      </c:catAx>
      <c:valAx>
        <c:axId val="14380660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80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5-4C97-B062-FB113B9D0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5-4C97-B062-FB113B9D0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1438062800"/>
        <c:axId val="1438066080"/>
      </c:barChart>
      <c:catAx>
        <c:axId val="143806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8066080"/>
        <c:crosses val="autoZero"/>
        <c:auto val="1"/>
        <c:lblAlgn val="ctr"/>
        <c:lblOffset val="100"/>
        <c:noMultiLvlLbl val="0"/>
      </c:catAx>
      <c:valAx>
        <c:axId val="14380660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80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2-4B94-9D7A-13AB4A631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2-4B94-9D7A-13AB4A631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1438062800"/>
        <c:axId val="1438066080"/>
      </c:barChart>
      <c:catAx>
        <c:axId val="143806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8066080"/>
        <c:crosses val="autoZero"/>
        <c:auto val="1"/>
        <c:lblAlgn val="ctr"/>
        <c:lblOffset val="100"/>
        <c:noMultiLvlLbl val="0"/>
      </c:catAx>
      <c:valAx>
        <c:axId val="14380660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80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0-4400-AEAE-EF8B53B22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10-4400-AEAE-EF8B53B226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42</c:v>
                </c:pt>
                <c:pt idx="1">
                  <c:v>12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10-4400-AEAE-EF8B53B226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34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10-4400-AEAE-EF8B53B2262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33</c:v>
                </c:pt>
                <c:pt idx="1">
                  <c:v>27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10-4400-AEAE-EF8B53B22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024448"/>
        <c:axId val="136025984"/>
      </c:barChart>
      <c:catAx>
        <c:axId val="13602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6025984"/>
        <c:crosses val="autoZero"/>
        <c:auto val="1"/>
        <c:lblAlgn val="ctr"/>
        <c:lblOffset val="100"/>
        <c:noMultiLvlLbl val="0"/>
      </c:catAx>
      <c:valAx>
        <c:axId val="136025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602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49D-42CA-8780-D5BF67EA27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D49D-42CA-8780-D5BF67EA279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D49D-42CA-8780-D5BF67EA2793}"/>
              </c:ext>
            </c:extLst>
          </c:dPt>
          <c:cat>
            <c:strRef>
              <c:f>Sheet1!$A$2:$A$4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9D-42CA-8780-D5BF67EA2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4A4C-B5A6-A9F1519454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4A4C-B5A6-A9F1519454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4A4C-B5A6-A9F1519454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D-4A4C-B5A6-A9F1519454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D-4A4C-B5A6-A9F151945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A-4B83-94D5-994C6ADD9E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D9A-4B83-94D5-994C6ADD9E7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9A-4B83-94D5-994C6ADD9E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9A-4B83-94D5-994C6ADD9E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9A-4B83-94D5-994C6ADD9E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9A-4B83-94D5-994C6ADD9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6868224"/>
        <c:axId val="56870016"/>
      </c:barChart>
      <c:catAx>
        <c:axId val="568682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6870016"/>
        <c:crosses val="autoZero"/>
        <c:auto val="1"/>
        <c:lblAlgn val="ctr"/>
        <c:lblOffset val="100"/>
        <c:noMultiLvlLbl val="0"/>
      </c:catAx>
      <c:valAx>
        <c:axId val="56870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686822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9-4332-8500-6DDEA7858A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9-4332-8500-6DDEA7858A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9-4332-8500-6DDEA7858A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9-4332-8500-6DDEA7858A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9-4332-8500-6DDEA7858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CE298C-8C39-43F3-ABF0-535B618779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0333" y="0"/>
            <a:ext cx="6206149" cy="6858000"/>
          </a:xfrm>
          <a:custGeom>
            <a:avLst/>
            <a:gdLst>
              <a:gd name="connsiteX0" fmla="*/ 1106784 w 6206149"/>
              <a:gd name="connsiteY0" fmla="*/ 3429000 h 6858000"/>
              <a:gd name="connsiteX1" fmla="*/ 2032403 w 6206149"/>
              <a:gd name="connsiteY1" fmla="*/ 3429000 h 6858000"/>
              <a:gd name="connsiteX2" fmla="*/ 4031053 w 6206149"/>
              <a:gd name="connsiteY2" fmla="*/ 6858000 h 6858000"/>
              <a:gd name="connsiteX3" fmla="*/ 3105434 w 6206149"/>
              <a:gd name="connsiteY3" fmla="*/ 6858000 h 6858000"/>
              <a:gd name="connsiteX4" fmla="*/ 0 w 6206149"/>
              <a:gd name="connsiteY4" fmla="*/ 3429000 h 6858000"/>
              <a:gd name="connsiteX5" fmla="*/ 925619 w 6206149"/>
              <a:gd name="connsiteY5" fmla="*/ 3429000 h 6858000"/>
              <a:gd name="connsiteX6" fmla="*/ 2924269 w 6206149"/>
              <a:gd name="connsiteY6" fmla="*/ 6858000 h 6858000"/>
              <a:gd name="connsiteX7" fmla="*/ 1998650 w 6206149"/>
              <a:gd name="connsiteY7" fmla="*/ 6858000 h 6858000"/>
              <a:gd name="connsiteX8" fmla="*/ 2521390 w 6206149"/>
              <a:gd name="connsiteY8" fmla="*/ 0 h 6858000"/>
              <a:gd name="connsiteX9" fmla="*/ 4197509 w 6206149"/>
              <a:gd name="connsiteY9" fmla="*/ 0 h 6858000"/>
              <a:gd name="connsiteX10" fmla="*/ 6206149 w 6206149"/>
              <a:gd name="connsiteY10" fmla="*/ 3429000 h 6858000"/>
              <a:gd name="connsiteX11" fmla="*/ 4530030 w 6206149"/>
              <a:gd name="connsiteY11" fmla="*/ 3429000 h 6858000"/>
              <a:gd name="connsiteX12" fmla="*/ 1348966 w 6206149"/>
              <a:gd name="connsiteY12" fmla="*/ 0 h 6858000"/>
              <a:gd name="connsiteX13" fmla="*/ 2274585 w 6206149"/>
              <a:gd name="connsiteY13" fmla="*/ 0 h 6858000"/>
              <a:gd name="connsiteX14" fmla="*/ 4273235 w 6206149"/>
              <a:gd name="connsiteY14" fmla="*/ 3429000 h 6858000"/>
              <a:gd name="connsiteX15" fmla="*/ 3347616 w 6206149"/>
              <a:gd name="connsiteY15" fmla="*/ 3429000 h 6858000"/>
              <a:gd name="connsiteX16" fmla="*/ 212755 w 6206149"/>
              <a:gd name="connsiteY16" fmla="*/ 0 h 6858000"/>
              <a:gd name="connsiteX17" fmla="*/ 1130307 w 6206149"/>
              <a:gd name="connsiteY17" fmla="*/ 0 h 6858000"/>
              <a:gd name="connsiteX18" fmla="*/ 5146893 w 6206149"/>
              <a:gd name="connsiteY18" fmla="*/ 6858000 h 6858000"/>
              <a:gd name="connsiteX19" fmla="*/ 4229341 w 6206149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1106784" y="3429000"/>
                </a:moveTo>
                <a:lnTo>
                  <a:pt x="2032403" y="3429000"/>
                </a:lnTo>
                <a:lnTo>
                  <a:pt x="4031053" y="6858000"/>
                </a:lnTo>
                <a:lnTo>
                  <a:pt x="3105434" y="6858000"/>
                </a:lnTo>
                <a:close/>
                <a:moveTo>
                  <a:pt x="0" y="3429000"/>
                </a:moveTo>
                <a:lnTo>
                  <a:pt x="925619" y="3429000"/>
                </a:lnTo>
                <a:lnTo>
                  <a:pt x="2924269" y="6858000"/>
                </a:lnTo>
                <a:lnTo>
                  <a:pt x="1998650" y="6858000"/>
                </a:lnTo>
                <a:close/>
                <a:moveTo>
                  <a:pt x="2521390" y="0"/>
                </a:moveTo>
                <a:lnTo>
                  <a:pt x="4197509" y="0"/>
                </a:lnTo>
                <a:lnTo>
                  <a:pt x="6206149" y="3429000"/>
                </a:lnTo>
                <a:lnTo>
                  <a:pt x="4530030" y="3429000"/>
                </a:lnTo>
                <a:close/>
                <a:moveTo>
                  <a:pt x="1348966" y="0"/>
                </a:moveTo>
                <a:lnTo>
                  <a:pt x="2274585" y="0"/>
                </a:lnTo>
                <a:lnTo>
                  <a:pt x="4273235" y="3429000"/>
                </a:lnTo>
                <a:lnTo>
                  <a:pt x="3347616" y="3429000"/>
                </a:lnTo>
                <a:close/>
                <a:moveTo>
                  <a:pt x="212755" y="0"/>
                </a:moveTo>
                <a:lnTo>
                  <a:pt x="1130307" y="0"/>
                </a:lnTo>
                <a:lnTo>
                  <a:pt x="5146893" y="6858000"/>
                </a:lnTo>
                <a:lnTo>
                  <a:pt x="4229341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9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CA0FF-4579-44B1-B751-700208308A0E}"/>
              </a:ext>
            </a:extLst>
          </p:cNvPr>
          <p:cNvGrpSpPr/>
          <p:nvPr userDrawn="1"/>
        </p:nvGrpSpPr>
        <p:grpSpPr>
          <a:xfrm>
            <a:off x="880422" y="748803"/>
            <a:ext cx="3973683" cy="5360394"/>
            <a:chOff x="5745956" y="3501865"/>
            <a:chExt cx="2146216" cy="289518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14FD80-61F1-46DE-8360-F8164D079B4A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E075DE-1CC1-4F89-AC01-921FDA7AC23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967B1B-3DF7-49BA-9D89-AA06FAA7B61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7F3BEA-0FE3-47E4-9C5C-C55555F5FB4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A8D40D-24A2-454C-9249-13831F22C45E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61263B-5A0B-4392-A383-CEAF5461FA75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EEB4B7-A5B0-4935-A23B-E4CD6E0BF67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42945-4BBD-4ED5-8CF5-B2871001C59C}"/>
                </a:ext>
              </a:extLst>
            </p:cNvPr>
            <p:cNvGrpSpPr/>
            <p:nvPr/>
          </p:nvGrpSpPr>
          <p:grpSpPr>
            <a:xfrm>
              <a:off x="6756628" y="6231486"/>
              <a:ext cx="105992" cy="105992"/>
              <a:chOff x="6773482" y="6080658"/>
              <a:chExt cx="138361" cy="1383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7830399-E638-49BD-864A-EB9952A86D15}"/>
                  </a:ext>
                </a:extLst>
              </p:cNvPr>
              <p:cNvSpPr/>
              <p:nvPr/>
            </p:nvSpPr>
            <p:spPr>
              <a:xfrm>
                <a:off x="6773482" y="6080658"/>
                <a:ext cx="138361" cy="13836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F7ECDA-B338-4904-8334-49503868C4BD}"/>
                  </a:ext>
                </a:extLst>
              </p:cNvPr>
              <p:cNvSpPr/>
              <p:nvPr/>
            </p:nvSpPr>
            <p:spPr>
              <a:xfrm>
                <a:off x="6804709" y="6111883"/>
                <a:ext cx="75909" cy="759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C81DCB-DB21-4BAA-B204-B77D940CD00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57720" y="1110278"/>
            <a:ext cx="3407434" cy="459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AE6CC-0777-410B-BE73-8A074C9199CF}"/>
              </a:ext>
            </a:extLst>
          </p:cNvPr>
          <p:cNvSpPr/>
          <p:nvPr userDrawn="1"/>
        </p:nvSpPr>
        <p:spPr>
          <a:xfrm>
            <a:off x="8096681" y="1"/>
            <a:ext cx="409532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7AB863B-2D74-4A53-A2E3-274C4C5FB816}"/>
              </a:ext>
            </a:extLst>
          </p:cNvPr>
          <p:cNvSpPr/>
          <p:nvPr userDrawn="1"/>
        </p:nvSpPr>
        <p:spPr>
          <a:xfrm rot="16200000">
            <a:off x="3327704" y="2089024"/>
            <a:ext cx="6858000" cy="2679952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6FB581-D82A-4A07-BEDE-D963D08A73CA}"/>
              </a:ext>
            </a:extLst>
          </p:cNvPr>
          <p:cNvGrpSpPr/>
          <p:nvPr userDrawn="1"/>
        </p:nvGrpSpPr>
        <p:grpSpPr>
          <a:xfrm>
            <a:off x="5617029" y="0"/>
            <a:ext cx="6574971" cy="6858001"/>
            <a:chOff x="5617029" y="0"/>
            <a:chExt cx="6574971" cy="68580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7C9B50-0D09-46C8-85D1-5A89A7E84EE9}"/>
                </a:ext>
              </a:extLst>
            </p:cNvPr>
            <p:cNvSpPr/>
            <p:nvPr userDrawn="1"/>
          </p:nvSpPr>
          <p:spPr>
            <a:xfrm>
              <a:off x="8297363" y="1"/>
              <a:ext cx="389463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CD561B9-7D36-45DD-BD33-82B9A6F8DBD2}"/>
                </a:ext>
              </a:extLst>
            </p:cNvPr>
            <p:cNvSpPr/>
            <p:nvPr userDrawn="1"/>
          </p:nvSpPr>
          <p:spPr>
            <a:xfrm rot="16200000">
              <a:off x="3528005" y="2089024"/>
              <a:ext cx="6858000" cy="267995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Parallelogram 3">
            <a:extLst>
              <a:ext uri="{FF2B5EF4-FFF2-40B4-BE49-F238E27FC236}">
                <a16:creationId xmlns:a16="http://schemas.microsoft.com/office/drawing/2014/main" id="{011EAF74-627A-4689-B0B7-AB245EAA78D8}"/>
              </a:ext>
            </a:extLst>
          </p:cNvPr>
          <p:cNvSpPr/>
          <p:nvPr userDrawn="1"/>
        </p:nvSpPr>
        <p:spPr>
          <a:xfrm>
            <a:off x="0" y="542955"/>
            <a:ext cx="1724720" cy="2679887"/>
          </a:xfrm>
          <a:custGeom>
            <a:avLst/>
            <a:gdLst/>
            <a:ahLst/>
            <a:cxnLst/>
            <a:rect l="l" t="t" r="r" b="b"/>
            <a:pathLst>
              <a:path w="1293540" h="1944216">
                <a:moveTo>
                  <a:pt x="0" y="0"/>
                </a:moveTo>
                <a:lnTo>
                  <a:pt x="540405" y="0"/>
                </a:lnTo>
                <a:lnTo>
                  <a:pt x="611560" y="0"/>
                </a:lnTo>
                <a:lnTo>
                  <a:pt x="1293540" y="0"/>
                </a:lnTo>
                <a:lnTo>
                  <a:pt x="534507" y="1944216"/>
                </a:lnTo>
                <a:lnTo>
                  <a:pt x="0" y="1944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297363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819699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342036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64374" y="542955"/>
            <a:ext cx="3302021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60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8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575BC2-9298-4F7F-9406-A1B5F6E4F12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80849" y="1507989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C48EBFBC-65FA-4447-805D-A64F1CD212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0849" y="4209485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3" name="Picture Placeholder 2">
            <a:extLst>
              <a:ext uri="{FF2B5EF4-FFF2-40B4-BE49-F238E27FC236}">
                <a16:creationId xmlns:a16="http://schemas.microsoft.com/office/drawing/2014/main" id="{896D91B0-087B-40C1-A5AE-DFF524F2AEF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36264" y="1507989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A3E1ED18-B181-49D2-989F-7507C27870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6264" y="4209485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29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85091D-ACFA-4C08-A5D1-ACA6C4FE7455}"/>
              </a:ext>
            </a:extLst>
          </p:cNvPr>
          <p:cNvGrpSpPr/>
          <p:nvPr userDrawn="1"/>
        </p:nvGrpSpPr>
        <p:grpSpPr>
          <a:xfrm>
            <a:off x="3551840" y="1896887"/>
            <a:ext cx="5088321" cy="3064225"/>
            <a:chOff x="4098364" y="1571764"/>
            <a:chExt cx="7301609" cy="4397082"/>
          </a:xfrm>
        </p:grpSpPr>
        <p:grpSp>
          <p:nvGrpSpPr>
            <p:cNvPr id="3" name="Graphic 55">
              <a:extLst>
                <a:ext uri="{FF2B5EF4-FFF2-40B4-BE49-F238E27FC236}">
                  <a16:creationId xmlns:a16="http://schemas.microsoft.com/office/drawing/2014/main" id="{5B4F9B12-AB82-4546-836D-41FABF49D6C8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F85DDB4-6141-4012-BC84-42E6BDBF82B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16F7276-B4F9-4530-84C0-EF2C9ECDAB94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DB1A5C-F1A0-4BC0-BE67-EEFAA4592C7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75C36A-CF22-4E6C-BDFB-93D9052AAFD2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0AAB66-0012-4C2C-A739-8DBBA187677B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DD086C-BB44-40D0-9D21-4E48E4FE51EB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B5080E-0940-4BD2-A8A1-FC6B3D63491E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8D06E4-E30F-4F89-A71E-0D93FD43ED66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A1A526-A9A8-4250-B3A5-55501FF8A09F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49B7F5-6D4D-4245-9964-122EC3292C5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CB8880-AC57-41A5-8D7B-4F0C1B7A0327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8F7497-11E7-4ADF-A4F7-5442709DDE01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C7C9E8-D0AF-43F6-B223-BCAEF198AF79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E68076-4BEA-4CF0-82B6-4AF32885A2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9CC36D-CB26-4F0E-8F5F-B7E44C1318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2D2E83-F004-46E0-988E-4772C73F53E6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70BB6D-A8C1-41B5-8708-734B7E246841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3DA74-87F9-4FAB-B45E-A16503005903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78151E-6BD0-43E9-9FEE-08F3670C2F8E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CF06F2B-9620-4AF3-AFAC-B8B83BBD82E7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930FDE-2B80-4BC0-A8F5-DF85DED51DD3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157262C-D553-4EFF-A91A-BBB26C9832C0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630EB0-4819-45AF-AD0E-9137A712E262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960A1D-6A23-45F6-8604-E8CBAAC1843F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331414-3A85-474B-9943-21587951F09F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E5F0C5-E04C-4834-AAA6-BBB8519F8E83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5C8A17BE-A8CC-4508-9908-ED68A32F92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47F80219-E68E-46DB-9F6C-BB5A30DBDD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70958" y="2077147"/>
            <a:ext cx="3593918" cy="2228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3" r:id="rId11"/>
    <p:sldLayoutId id="2147483684" r:id="rId12"/>
    <p:sldLayoutId id="2147483694" r:id="rId13"/>
    <p:sldLayoutId id="2147483686" r:id="rId14"/>
    <p:sldLayoutId id="2147483693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598563-A6A3-4CBF-B62B-7AAE8F407317}"/>
              </a:ext>
            </a:extLst>
          </p:cNvPr>
          <p:cNvSpPr/>
          <p:nvPr/>
        </p:nvSpPr>
        <p:spPr>
          <a:xfrm>
            <a:off x="5541264" y="5660"/>
            <a:ext cx="6673821" cy="6861483"/>
          </a:xfrm>
          <a:custGeom>
            <a:avLst/>
            <a:gdLst>
              <a:gd name="connsiteX0" fmla="*/ 6373368 w 6391656"/>
              <a:gd name="connsiteY0" fmla="*/ 0 h 5824728"/>
              <a:gd name="connsiteX1" fmla="*/ 0 w 6391656"/>
              <a:gd name="connsiteY1" fmla="*/ 3282696 h 5824728"/>
              <a:gd name="connsiteX2" fmla="*/ 1499616 w 6391656"/>
              <a:gd name="connsiteY2" fmla="*/ 5824728 h 5824728"/>
              <a:gd name="connsiteX3" fmla="*/ 6391656 w 6391656"/>
              <a:gd name="connsiteY3" fmla="*/ 5824728 h 5824728"/>
              <a:gd name="connsiteX4" fmla="*/ 6373368 w 6391656"/>
              <a:gd name="connsiteY4" fmla="*/ 0 h 5824728"/>
              <a:gd name="connsiteX0" fmla="*/ 6355951 w 6391656"/>
              <a:gd name="connsiteY0" fmla="*/ 0 h 6826214"/>
              <a:gd name="connsiteX1" fmla="*/ 0 w 6391656"/>
              <a:gd name="connsiteY1" fmla="*/ 4284182 h 6826214"/>
              <a:gd name="connsiteX2" fmla="*/ 1499616 w 6391656"/>
              <a:gd name="connsiteY2" fmla="*/ 6826214 h 6826214"/>
              <a:gd name="connsiteX3" fmla="*/ 6391656 w 6391656"/>
              <a:gd name="connsiteY3" fmla="*/ 6826214 h 6826214"/>
              <a:gd name="connsiteX4" fmla="*/ 6355951 w 6391656"/>
              <a:gd name="connsiteY4" fmla="*/ 0 h 6826214"/>
              <a:gd name="connsiteX0" fmla="*/ 6390785 w 6391656"/>
              <a:gd name="connsiteY0" fmla="*/ 0 h 6852339"/>
              <a:gd name="connsiteX1" fmla="*/ 0 w 6391656"/>
              <a:gd name="connsiteY1" fmla="*/ 4310307 h 6852339"/>
              <a:gd name="connsiteX2" fmla="*/ 1499616 w 6391656"/>
              <a:gd name="connsiteY2" fmla="*/ 6852339 h 6852339"/>
              <a:gd name="connsiteX3" fmla="*/ 6391656 w 6391656"/>
              <a:gd name="connsiteY3" fmla="*/ 6852339 h 6852339"/>
              <a:gd name="connsiteX4" fmla="*/ 6390785 w 6391656"/>
              <a:gd name="connsiteY4" fmla="*/ 0 h 6852339"/>
              <a:gd name="connsiteX0" fmla="*/ 6399494 w 6399501"/>
              <a:gd name="connsiteY0" fmla="*/ 0 h 6852339"/>
              <a:gd name="connsiteX1" fmla="*/ 0 w 6399501"/>
              <a:gd name="connsiteY1" fmla="*/ 4310307 h 6852339"/>
              <a:gd name="connsiteX2" fmla="*/ 1499616 w 6399501"/>
              <a:gd name="connsiteY2" fmla="*/ 6852339 h 6852339"/>
              <a:gd name="connsiteX3" fmla="*/ 6391656 w 6399501"/>
              <a:gd name="connsiteY3" fmla="*/ 6852339 h 6852339"/>
              <a:gd name="connsiteX4" fmla="*/ 6399494 w 6399501"/>
              <a:gd name="connsiteY4" fmla="*/ 0 h 6852339"/>
              <a:gd name="connsiteX0" fmla="*/ 6573230 w 6573237"/>
              <a:gd name="connsiteY0" fmla="*/ 0 h 6852339"/>
              <a:gd name="connsiteX1" fmla="*/ 0 w 6573237"/>
              <a:gd name="connsiteY1" fmla="*/ 3679371 h 6852339"/>
              <a:gd name="connsiteX2" fmla="*/ 1673352 w 6573237"/>
              <a:gd name="connsiteY2" fmla="*/ 6852339 h 6852339"/>
              <a:gd name="connsiteX3" fmla="*/ 6565392 w 6573237"/>
              <a:gd name="connsiteY3" fmla="*/ 6852339 h 6852339"/>
              <a:gd name="connsiteX4" fmla="*/ 6573230 w 6573237"/>
              <a:gd name="connsiteY4" fmla="*/ 0 h 6852339"/>
              <a:gd name="connsiteX0" fmla="*/ 6673814 w 6673821"/>
              <a:gd name="connsiteY0" fmla="*/ 0 h 6852339"/>
              <a:gd name="connsiteX1" fmla="*/ 0 w 6673821"/>
              <a:gd name="connsiteY1" fmla="*/ 3725091 h 6852339"/>
              <a:gd name="connsiteX2" fmla="*/ 1773936 w 6673821"/>
              <a:gd name="connsiteY2" fmla="*/ 6852339 h 6852339"/>
              <a:gd name="connsiteX3" fmla="*/ 6665976 w 6673821"/>
              <a:gd name="connsiteY3" fmla="*/ 6852339 h 6852339"/>
              <a:gd name="connsiteX4" fmla="*/ 6673814 w 6673821"/>
              <a:gd name="connsiteY4" fmla="*/ 0 h 6852339"/>
              <a:gd name="connsiteX0" fmla="*/ 6673814 w 6673821"/>
              <a:gd name="connsiteY0" fmla="*/ 0 h 6852339"/>
              <a:gd name="connsiteX1" fmla="*/ 0 w 6673821"/>
              <a:gd name="connsiteY1" fmla="*/ 3725091 h 6852339"/>
              <a:gd name="connsiteX2" fmla="*/ 1938528 w 6673821"/>
              <a:gd name="connsiteY2" fmla="*/ 6852339 h 6852339"/>
              <a:gd name="connsiteX3" fmla="*/ 6665976 w 6673821"/>
              <a:gd name="connsiteY3" fmla="*/ 6852339 h 6852339"/>
              <a:gd name="connsiteX4" fmla="*/ 6673814 w 6673821"/>
              <a:gd name="connsiteY4" fmla="*/ 0 h 6852339"/>
              <a:gd name="connsiteX0" fmla="*/ 6673814 w 6673821"/>
              <a:gd name="connsiteY0" fmla="*/ 0 h 6861483"/>
              <a:gd name="connsiteX1" fmla="*/ 0 w 6673821"/>
              <a:gd name="connsiteY1" fmla="*/ 3725091 h 6861483"/>
              <a:gd name="connsiteX2" fmla="*/ 1755648 w 6673821"/>
              <a:gd name="connsiteY2" fmla="*/ 6861483 h 6861483"/>
              <a:gd name="connsiteX3" fmla="*/ 6665976 w 6673821"/>
              <a:gd name="connsiteY3" fmla="*/ 6852339 h 6861483"/>
              <a:gd name="connsiteX4" fmla="*/ 6673814 w 6673821"/>
              <a:gd name="connsiteY4" fmla="*/ 0 h 68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821" h="6861483">
                <a:moveTo>
                  <a:pt x="6673814" y="0"/>
                </a:moveTo>
                <a:lnTo>
                  <a:pt x="0" y="3725091"/>
                </a:lnTo>
                <a:lnTo>
                  <a:pt x="1755648" y="6861483"/>
                </a:lnTo>
                <a:lnTo>
                  <a:pt x="6665976" y="6852339"/>
                </a:lnTo>
                <a:cubicBezTo>
                  <a:pt x="6665686" y="4568226"/>
                  <a:pt x="6674104" y="2284113"/>
                  <a:pt x="6673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294686" y="6058032"/>
            <a:ext cx="5477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94685" y="3075226"/>
            <a:ext cx="547787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House Sale </a:t>
            </a:r>
          </a:p>
          <a:p>
            <a:pPr algn="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94685" y="5660549"/>
            <a:ext cx="547787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087960" y="2624482"/>
            <a:ext cx="1684599" cy="432917"/>
            <a:chOff x="28575" y="1871662"/>
            <a:chExt cx="12134850" cy="3118484"/>
          </a:xfrm>
          <a:solidFill>
            <a:schemeClr val="accent3">
              <a:lumMod val="5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3253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7">
            <a:extLst>
              <a:ext uri="{FF2B5EF4-FFF2-40B4-BE49-F238E27FC236}">
                <a16:creationId xmlns:a16="http://schemas.microsoft.com/office/drawing/2014/main" id="{CFF4D7AC-CF3B-4A50-9A77-7AA88EF976D5}"/>
              </a:ext>
            </a:extLst>
          </p:cNvPr>
          <p:cNvSpPr/>
          <p:nvPr/>
        </p:nvSpPr>
        <p:spPr>
          <a:xfrm>
            <a:off x="990100" y="1475210"/>
            <a:ext cx="2476193" cy="1851704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5" name="Right Arrow 3">
            <a:extLst>
              <a:ext uri="{FF2B5EF4-FFF2-40B4-BE49-F238E27FC236}">
                <a16:creationId xmlns:a16="http://schemas.microsoft.com/office/drawing/2014/main" id="{FC4599CA-EAC8-44F2-89F9-597FC5005AFB}"/>
              </a:ext>
            </a:extLst>
          </p:cNvPr>
          <p:cNvSpPr/>
          <p:nvPr/>
        </p:nvSpPr>
        <p:spPr>
          <a:xfrm>
            <a:off x="8953602" y="4011821"/>
            <a:ext cx="2476193" cy="1851704"/>
          </a:xfrm>
          <a:prstGeom prst="rightArrow">
            <a:avLst/>
          </a:prstGeom>
          <a:solidFill>
            <a:schemeClr val="accent1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Right Arrow 4">
            <a:extLst>
              <a:ext uri="{FF2B5EF4-FFF2-40B4-BE49-F238E27FC236}">
                <a16:creationId xmlns:a16="http://schemas.microsoft.com/office/drawing/2014/main" id="{9C4B3BAC-6F3A-4E61-BE50-C60E98C5B062}"/>
              </a:ext>
            </a:extLst>
          </p:cNvPr>
          <p:cNvSpPr/>
          <p:nvPr/>
        </p:nvSpPr>
        <p:spPr>
          <a:xfrm>
            <a:off x="6962726" y="3377669"/>
            <a:ext cx="2476193" cy="1851704"/>
          </a:xfrm>
          <a:prstGeom prst="rightArrow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ight Arrow 5">
            <a:extLst>
              <a:ext uri="{FF2B5EF4-FFF2-40B4-BE49-F238E27FC236}">
                <a16:creationId xmlns:a16="http://schemas.microsoft.com/office/drawing/2014/main" id="{AB3FBC9E-73B7-4FFE-BDFD-E7288AD3A27B}"/>
              </a:ext>
            </a:extLst>
          </p:cNvPr>
          <p:cNvSpPr/>
          <p:nvPr/>
        </p:nvSpPr>
        <p:spPr>
          <a:xfrm>
            <a:off x="4971850" y="2743516"/>
            <a:ext cx="2476193" cy="1851704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ight Arrow 6">
            <a:extLst>
              <a:ext uri="{FF2B5EF4-FFF2-40B4-BE49-F238E27FC236}">
                <a16:creationId xmlns:a16="http://schemas.microsoft.com/office/drawing/2014/main" id="{991ED6DD-B4D4-4EC1-8BA5-1382CC49A3EC}"/>
              </a:ext>
            </a:extLst>
          </p:cNvPr>
          <p:cNvSpPr/>
          <p:nvPr/>
        </p:nvSpPr>
        <p:spPr>
          <a:xfrm>
            <a:off x="2980975" y="2109363"/>
            <a:ext cx="2476193" cy="1851704"/>
          </a:xfrm>
          <a:prstGeom prst="rightArrow">
            <a:avLst/>
          </a:prstGeom>
          <a:solidFill>
            <a:schemeClr val="accent4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8CC59C-EF54-4C06-8BFF-24067C1547C8}"/>
              </a:ext>
            </a:extLst>
          </p:cNvPr>
          <p:cNvSpPr txBox="1"/>
          <p:nvPr/>
        </p:nvSpPr>
        <p:spPr>
          <a:xfrm rot="19690747">
            <a:off x="9311865" y="4787369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BB57C6-5B3F-4E95-9B63-13F40A6402EE}"/>
              </a:ext>
            </a:extLst>
          </p:cNvPr>
          <p:cNvSpPr txBox="1"/>
          <p:nvPr/>
        </p:nvSpPr>
        <p:spPr>
          <a:xfrm rot="19690747">
            <a:off x="7327497" y="4158899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1C1CEF-B79B-43D9-AC60-E367E1672C60}"/>
              </a:ext>
            </a:extLst>
          </p:cNvPr>
          <p:cNvSpPr txBox="1"/>
          <p:nvPr/>
        </p:nvSpPr>
        <p:spPr>
          <a:xfrm rot="19690747">
            <a:off x="5343129" y="3530430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8349C2-1C91-486D-ADF9-56F5D3549764}"/>
              </a:ext>
            </a:extLst>
          </p:cNvPr>
          <p:cNvSpPr txBox="1"/>
          <p:nvPr/>
        </p:nvSpPr>
        <p:spPr>
          <a:xfrm rot="19690747">
            <a:off x="3358762" y="2901961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C3B4AE-971E-48B1-BBF0-700EDE19A499}"/>
              </a:ext>
            </a:extLst>
          </p:cNvPr>
          <p:cNvSpPr txBox="1"/>
          <p:nvPr/>
        </p:nvSpPr>
        <p:spPr>
          <a:xfrm rot="19690747">
            <a:off x="1374395" y="2273492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6BD8E0-973F-49C7-8488-77D0A56EE54E}"/>
              </a:ext>
            </a:extLst>
          </p:cNvPr>
          <p:cNvGrpSpPr/>
          <p:nvPr/>
        </p:nvGrpSpPr>
        <p:grpSpPr>
          <a:xfrm>
            <a:off x="5157028" y="4970880"/>
            <a:ext cx="1884434" cy="1107996"/>
            <a:chOff x="2551706" y="4283314"/>
            <a:chExt cx="1403938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857073-9D7A-427E-A866-287A5295966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816BC7-3B73-4462-A672-4A68E4A18561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9AB072-8B81-4EF7-A4A5-FBFD77A7680E}"/>
              </a:ext>
            </a:extLst>
          </p:cNvPr>
          <p:cNvGrpSpPr/>
          <p:nvPr/>
        </p:nvGrpSpPr>
        <p:grpSpPr>
          <a:xfrm>
            <a:off x="7270896" y="2428318"/>
            <a:ext cx="1884434" cy="1107996"/>
            <a:chOff x="2551706" y="4283314"/>
            <a:chExt cx="1403938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FE6A8C-4FD6-49A7-B63A-EBC0477CD9E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659C8F8-2AC3-4666-AABE-6FE448B2308C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21C776-DB82-44A5-8B40-20C61B206680}"/>
              </a:ext>
            </a:extLst>
          </p:cNvPr>
          <p:cNvGrpSpPr/>
          <p:nvPr/>
        </p:nvGrpSpPr>
        <p:grpSpPr>
          <a:xfrm>
            <a:off x="9384764" y="3124018"/>
            <a:ext cx="1884434" cy="1107996"/>
            <a:chOff x="2551706" y="4283314"/>
            <a:chExt cx="1403938" cy="1107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A5D32C-2C58-4480-8835-320EE9845B7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FBA487-1FF2-4610-A16A-5335943FAA3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EB11C7-31B5-4B1A-AEA8-BAF2193525A1}"/>
              </a:ext>
            </a:extLst>
          </p:cNvPr>
          <p:cNvGrpSpPr/>
          <p:nvPr/>
        </p:nvGrpSpPr>
        <p:grpSpPr>
          <a:xfrm>
            <a:off x="929292" y="3669752"/>
            <a:ext cx="1884434" cy="1107996"/>
            <a:chOff x="2551706" y="4283314"/>
            <a:chExt cx="1403938" cy="1107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B3CF23-F8EF-465D-95FD-1C9D0FB905C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4A2FE6-77FD-4F7D-80E8-429606FE01BF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2A4A94-6C00-4089-95F8-1594299BC3EE}"/>
              </a:ext>
            </a:extLst>
          </p:cNvPr>
          <p:cNvGrpSpPr/>
          <p:nvPr/>
        </p:nvGrpSpPr>
        <p:grpSpPr>
          <a:xfrm>
            <a:off x="3043160" y="4320316"/>
            <a:ext cx="1884434" cy="1107996"/>
            <a:chOff x="2551706" y="4283314"/>
            <a:chExt cx="1403938" cy="110799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9DAF8E-E5E0-4BFC-A059-B2750787965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CDD9AD-4957-48A1-8DF3-27536C7AF8CA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E144A-C7BD-4726-94AE-59C8B517058B}"/>
              </a:ext>
            </a:extLst>
          </p:cNvPr>
          <p:cNvSpPr txBox="1"/>
          <p:nvPr/>
        </p:nvSpPr>
        <p:spPr>
          <a:xfrm>
            <a:off x="669219" y="5261001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37F81-446B-4D30-A074-6BA508F68900}"/>
              </a:ext>
            </a:extLst>
          </p:cNvPr>
          <p:cNvSpPr txBox="1"/>
          <p:nvPr/>
        </p:nvSpPr>
        <p:spPr>
          <a:xfrm>
            <a:off x="706927" y="5779049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65656-7E19-48BB-BE54-D3C8CF5786F2}"/>
              </a:ext>
            </a:extLst>
          </p:cNvPr>
          <p:cNvSpPr txBox="1"/>
          <p:nvPr/>
        </p:nvSpPr>
        <p:spPr>
          <a:xfrm>
            <a:off x="3451264" y="5261001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F9ADE-3C90-4A95-9BAE-C34433F51DC8}"/>
              </a:ext>
            </a:extLst>
          </p:cNvPr>
          <p:cNvSpPr txBox="1"/>
          <p:nvPr/>
        </p:nvSpPr>
        <p:spPr>
          <a:xfrm>
            <a:off x="3488972" y="5779049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F4EE6-3C46-490F-9E92-DDF6DF4D697A}"/>
              </a:ext>
            </a:extLst>
          </p:cNvPr>
          <p:cNvSpPr txBox="1"/>
          <p:nvPr/>
        </p:nvSpPr>
        <p:spPr>
          <a:xfrm>
            <a:off x="6233309" y="5261001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8EC7E-5653-43B4-9655-FD7ADB58FE66}"/>
              </a:ext>
            </a:extLst>
          </p:cNvPr>
          <p:cNvSpPr txBox="1"/>
          <p:nvPr/>
        </p:nvSpPr>
        <p:spPr>
          <a:xfrm>
            <a:off x="6271017" y="5779049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0FCC0-CE13-454C-A01C-F69A3D7E8BDC}"/>
              </a:ext>
            </a:extLst>
          </p:cNvPr>
          <p:cNvSpPr txBox="1"/>
          <p:nvPr/>
        </p:nvSpPr>
        <p:spPr>
          <a:xfrm>
            <a:off x="9015355" y="5261001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6FC4F-E917-43BE-A0EF-97A9B6420570}"/>
              </a:ext>
            </a:extLst>
          </p:cNvPr>
          <p:cNvSpPr txBox="1"/>
          <p:nvPr/>
        </p:nvSpPr>
        <p:spPr>
          <a:xfrm>
            <a:off x="9053063" y="5779049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6B0C6-F536-48CF-A4A9-5B0E517C2548}"/>
              </a:ext>
            </a:extLst>
          </p:cNvPr>
          <p:cNvSpPr txBox="1"/>
          <p:nvPr/>
        </p:nvSpPr>
        <p:spPr>
          <a:xfrm>
            <a:off x="1432843" y="5384111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75638-F975-401A-A1F0-252C13D824E4}"/>
              </a:ext>
            </a:extLst>
          </p:cNvPr>
          <p:cNvSpPr txBox="1"/>
          <p:nvPr/>
        </p:nvSpPr>
        <p:spPr>
          <a:xfrm>
            <a:off x="4214888" y="5384111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8F85C-2D0A-4F0C-AD31-82FFAF1A6608}"/>
              </a:ext>
            </a:extLst>
          </p:cNvPr>
          <p:cNvSpPr txBox="1"/>
          <p:nvPr/>
        </p:nvSpPr>
        <p:spPr>
          <a:xfrm>
            <a:off x="7065869" y="5384111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BACC4-C976-4A9D-8E7F-36EDDBEF8554}"/>
              </a:ext>
            </a:extLst>
          </p:cNvPr>
          <p:cNvSpPr txBox="1"/>
          <p:nvPr/>
        </p:nvSpPr>
        <p:spPr>
          <a:xfrm>
            <a:off x="9847915" y="5384111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9F26B-59F3-4CC7-B7CC-94A86A152DD8}"/>
              </a:ext>
            </a:extLst>
          </p:cNvPr>
          <p:cNvSpPr txBox="1"/>
          <p:nvPr/>
        </p:nvSpPr>
        <p:spPr>
          <a:xfrm>
            <a:off x="1929657" y="103352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Awesome </a:t>
            </a:r>
            <a:r>
              <a:rPr lang="en-US" altLang="ko-KR" sz="4400" b="1" dirty="0">
                <a:solidFill>
                  <a:schemeClr val="accent4"/>
                </a:solidFill>
                <a:latin typeface="+mj-lt"/>
              </a:rPr>
              <a:t>Presentation</a:t>
            </a:r>
            <a:endParaRPr lang="en-US" altLang="ko-KR" sz="44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2E2CD-3386-4334-AEC8-41AE479E20EF}"/>
              </a:ext>
            </a:extLst>
          </p:cNvPr>
          <p:cNvSpPr txBox="1"/>
          <p:nvPr/>
        </p:nvSpPr>
        <p:spPr>
          <a:xfrm>
            <a:off x="1956327" y="892475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83829-E685-48BC-8515-520EE5AFAC2C}"/>
              </a:ext>
            </a:extLst>
          </p:cNvPr>
          <p:cNvSpPr txBox="1"/>
          <p:nvPr/>
        </p:nvSpPr>
        <p:spPr>
          <a:xfrm>
            <a:off x="2035104" y="1650821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95E04-D583-4F3A-9C43-02DA34415189}"/>
              </a:ext>
            </a:extLst>
          </p:cNvPr>
          <p:cNvGrpSpPr/>
          <p:nvPr/>
        </p:nvGrpSpPr>
        <p:grpSpPr>
          <a:xfrm>
            <a:off x="4098549" y="2241418"/>
            <a:ext cx="3994901" cy="3869963"/>
            <a:chOff x="4098549" y="2241418"/>
            <a:chExt cx="3994901" cy="386996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78F1C4-553D-4992-A011-F720B17A6E39}"/>
                </a:ext>
              </a:extLst>
            </p:cNvPr>
            <p:cNvSpPr/>
            <p:nvPr/>
          </p:nvSpPr>
          <p:spPr>
            <a:xfrm>
              <a:off x="6469867" y="3948967"/>
              <a:ext cx="1542449" cy="1355788"/>
            </a:xfrm>
            <a:custGeom>
              <a:avLst/>
              <a:gdLst>
                <a:gd name="connsiteX0" fmla="*/ 3881160 w 6010024"/>
                <a:gd name="connsiteY0" fmla="*/ 3701332 h 5282721"/>
                <a:gd name="connsiteX1" fmla="*/ 3881160 w 6010024"/>
                <a:gd name="connsiteY1" fmla="*/ 4106539 h 5282721"/>
                <a:gd name="connsiteX2" fmla="*/ 3881160 w 6010024"/>
                <a:gd name="connsiteY2" fmla="*/ 4106540 h 5282721"/>
                <a:gd name="connsiteX3" fmla="*/ 4501414 w 6010024"/>
                <a:gd name="connsiteY3" fmla="*/ 4106540 h 5282721"/>
                <a:gd name="connsiteX4" fmla="*/ 4501414 w 6010024"/>
                <a:gd name="connsiteY4" fmla="*/ 4106539 h 5282721"/>
                <a:gd name="connsiteX5" fmla="*/ 4501414 w 6010024"/>
                <a:gd name="connsiteY5" fmla="*/ 3701332 h 5282721"/>
                <a:gd name="connsiteX6" fmla="*/ 3881160 w 6010024"/>
                <a:gd name="connsiteY6" fmla="*/ 3701332 h 5282721"/>
                <a:gd name="connsiteX7" fmla="*/ 749374 w 6010024"/>
                <a:gd name="connsiteY7" fmla="*/ 3701332 h 5282721"/>
                <a:gd name="connsiteX8" fmla="*/ 749374 w 6010024"/>
                <a:gd name="connsiteY8" fmla="*/ 4107478 h 5282721"/>
                <a:gd name="connsiteX9" fmla="*/ 749374 w 6010024"/>
                <a:gd name="connsiteY9" fmla="*/ 4107479 h 5282721"/>
                <a:gd name="connsiteX10" fmla="*/ 1370097 w 6010024"/>
                <a:gd name="connsiteY10" fmla="*/ 4107479 h 5282721"/>
                <a:gd name="connsiteX11" fmla="*/ 1370097 w 6010024"/>
                <a:gd name="connsiteY11" fmla="*/ 4107478 h 5282721"/>
                <a:gd name="connsiteX12" fmla="*/ 1370097 w 6010024"/>
                <a:gd name="connsiteY12" fmla="*/ 3701332 h 5282721"/>
                <a:gd name="connsiteX13" fmla="*/ 749374 w 6010024"/>
                <a:gd name="connsiteY13" fmla="*/ 3701332 h 5282721"/>
                <a:gd name="connsiteX14" fmla="*/ 1453203 w 6010024"/>
                <a:gd name="connsiteY14" fmla="*/ 3700862 h 5282721"/>
                <a:gd name="connsiteX15" fmla="*/ 1453203 w 6010024"/>
                <a:gd name="connsiteY15" fmla="*/ 4107477 h 5282721"/>
                <a:gd name="connsiteX16" fmla="*/ 1453204 w 6010024"/>
                <a:gd name="connsiteY16" fmla="*/ 4107477 h 5282721"/>
                <a:gd name="connsiteX17" fmla="*/ 1453204 w 6010024"/>
                <a:gd name="connsiteY17" fmla="*/ 4107479 h 5282721"/>
                <a:gd name="connsiteX18" fmla="*/ 2135906 w 6010024"/>
                <a:gd name="connsiteY18" fmla="*/ 4107479 h 5282721"/>
                <a:gd name="connsiteX19" fmla="*/ 2135906 w 6010024"/>
                <a:gd name="connsiteY19" fmla="*/ 3700863 h 5282721"/>
                <a:gd name="connsiteX20" fmla="*/ 2135903 w 6010024"/>
                <a:gd name="connsiteY20" fmla="*/ 3700863 h 5282721"/>
                <a:gd name="connsiteX21" fmla="*/ 2135903 w 6010024"/>
                <a:gd name="connsiteY21" fmla="*/ 3700862 h 5282721"/>
                <a:gd name="connsiteX22" fmla="*/ 1453203 w 6010024"/>
                <a:gd name="connsiteY22" fmla="*/ 3700862 h 5282721"/>
                <a:gd name="connsiteX23" fmla="*/ 4584052 w 6010024"/>
                <a:gd name="connsiteY23" fmla="*/ 3700391 h 5282721"/>
                <a:gd name="connsiteX24" fmla="*/ 4584052 w 6010024"/>
                <a:gd name="connsiteY24" fmla="*/ 3700393 h 5282721"/>
                <a:gd name="connsiteX25" fmla="*/ 4584051 w 6010024"/>
                <a:gd name="connsiteY25" fmla="*/ 3700393 h 5282721"/>
                <a:gd name="connsiteX26" fmla="*/ 4584051 w 6010024"/>
                <a:gd name="connsiteY26" fmla="*/ 4106540 h 5282721"/>
                <a:gd name="connsiteX27" fmla="*/ 5266283 w 6010024"/>
                <a:gd name="connsiteY27" fmla="*/ 4106540 h 5282721"/>
                <a:gd name="connsiteX28" fmla="*/ 5266283 w 6010024"/>
                <a:gd name="connsiteY28" fmla="*/ 4106537 h 5282721"/>
                <a:gd name="connsiteX29" fmla="*/ 5266283 w 6010024"/>
                <a:gd name="connsiteY29" fmla="*/ 3700393 h 5282721"/>
                <a:gd name="connsiteX30" fmla="*/ 5266283 w 6010024"/>
                <a:gd name="connsiteY30" fmla="*/ 3700391 h 5282721"/>
                <a:gd name="connsiteX31" fmla="*/ 4584052 w 6010024"/>
                <a:gd name="connsiteY31" fmla="*/ 3700391 h 5282721"/>
                <a:gd name="connsiteX32" fmla="*/ 4583581 w 6010024"/>
                <a:gd name="connsiteY32" fmla="*/ 3213017 h 5282721"/>
                <a:gd name="connsiteX33" fmla="*/ 4583581 w 6010024"/>
                <a:gd name="connsiteY33" fmla="*/ 3618224 h 5282721"/>
                <a:gd name="connsiteX34" fmla="*/ 4583583 w 6010024"/>
                <a:gd name="connsiteY34" fmla="*/ 3618224 h 5282721"/>
                <a:gd name="connsiteX35" fmla="*/ 4583583 w 6010024"/>
                <a:gd name="connsiteY35" fmla="*/ 3618225 h 5282721"/>
                <a:gd name="connsiteX36" fmla="*/ 5266753 w 6010024"/>
                <a:gd name="connsiteY36" fmla="*/ 3618225 h 5282721"/>
                <a:gd name="connsiteX37" fmla="*/ 5266753 w 6010024"/>
                <a:gd name="connsiteY37" fmla="*/ 3213018 h 5282721"/>
                <a:gd name="connsiteX38" fmla="*/ 5266751 w 6010024"/>
                <a:gd name="connsiteY38" fmla="*/ 3213018 h 5282721"/>
                <a:gd name="connsiteX39" fmla="*/ 5266751 w 6010024"/>
                <a:gd name="connsiteY39" fmla="*/ 3213017 h 5282721"/>
                <a:gd name="connsiteX40" fmla="*/ 4583581 w 6010024"/>
                <a:gd name="connsiteY40" fmla="*/ 3213017 h 5282721"/>
                <a:gd name="connsiteX41" fmla="*/ 1452735 w 6010024"/>
                <a:gd name="connsiteY41" fmla="*/ 3213017 h 5282721"/>
                <a:gd name="connsiteX42" fmla="*/ 1452735 w 6010024"/>
                <a:gd name="connsiteY42" fmla="*/ 3213018 h 5282721"/>
                <a:gd name="connsiteX43" fmla="*/ 1452735 w 6010024"/>
                <a:gd name="connsiteY43" fmla="*/ 3617754 h 5282721"/>
                <a:gd name="connsiteX44" fmla="*/ 1452735 w 6010024"/>
                <a:gd name="connsiteY44" fmla="*/ 3617755 h 5282721"/>
                <a:gd name="connsiteX45" fmla="*/ 2136375 w 6010024"/>
                <a:gd name="connsiteY45" fmla="*/ 3617755 h 5282721"/>
                <a:gd name="connsiteX46" fmla="*/ 2136375 w 6010024"/>
                <a:gd name="connsiteY46" fmla="*/ 3213018 h 5282721"/>
                <a:gd name="connsiteX47" fmla="*/ 2136374 w 6010024"/>
                <a:gd name="connsiteY47" fmla="*/ 3213018 h 5282721"/>
                <a:gd name="connsiteX48" fmla="*/ 2136374 w 6010024"/>
                <a:gd name="connsiteY48" fmla="*/ 3213017 h 5282721"/>
                <a:gd name="connsiteX49" fmla="*/ 1452735 w 6010024"/>
                <a:gd name="connsiteY49" fmla="*/ 3213017 h 5282721"/>
                <a:gd name="connsiteX50" fmla="*/ 3881160 w 6010024"/>
                <a:gd name="connsiteY50" fmla="*/ 3212546 h 5282721"/>
                <a:gd name="connsiteX51" fmla="*/ 3881160 w 6010024"/>
                <a:gd name="connsiteY51" fmla="*/ 3212549 h 5282721"/>
                <a:gd name="connsiteX52" fmla="*/ 3881160 w 6010024"/>
                <a:gd name="connsiteY52" fmla="*/ 3618222 h 5282721"/>
                <a:gd name="connsiteX53" fmla="*/ 3881160 w 6010024"/>
                <a:gd name="connsiteY53" fmla="*/ 3618225 h 5282721"/>
                <a:gd name="connsiteX54" fmla="*/ 4500005 w 6010024"/>
                <a:gd name="connsiteY54" fmla="*/ 3618225 h 5282721"/>
                <a:gd name="connsiteX55" fmla="*/ 4500005 w 6010024"/>
                <a:gd name="connsiteY55" fmla="*/ 3212549 h 5282721"/>
                <a:gd name="connsiteX56" fmla="*/ 4500003 w 6010024"/>
                <a:gd name="connsiteY56" fmla="*/ 3212549 h 5282721"/>
                <a:gd name="connsiteX57" fmla="*/ 4500003 w 6010024"/>
                <a:gd name="connsiteY57" fmla="*/ 3212546 h 5282721"/>
                <a:gd name="connsiteX58" fmla="*/ 3881160 w 6010024"/>
                <a:gd name="connsiteY58" fmla="*/ 3212546 h 5282721"/>
                <a:gd name="connsiteX59" fmla="*/ 750313 w 6010024"/>
                <a:gd name="connsiteY59" fmla="*/ 3212546 h 5282721"/>
                <a:gd name="connsiteX60" fmla="*/ 750313 w 6010024"/>
                <a:gd name="connsiteY60" fmla="*/ 3212549 h 5282721"/>
                <a:gd name="connsiteX61" fmla="*/ 750313 w 6010024"/>
                <a:gd name="connsiteY61" fmla="*/ 3617753 h 5282721"/>
                <a:gd name="connsiteX62" fmla="*/ 750313 w 6010024"/>
                <a:gd name="connsiteY62" fmla="*/ 3617755 h 5282721"/>
                <a:gd name="connsiteX63" fmla="*/ 1370097 w 6010024"/>
                <a:gd name="connsiteY63" fmla="*/ 3617755 h 5282721"/>
                <a:gd name="connsiteX64" fmla="*/ 1370097 w 6010024"/>
                <a:gd name="connsiteY64" fmla="*/ 3212549 h 5282721"/>
                <a:gd name="connsiteX65" fmla="*/ 1370095 w 6010024"/>
                <a:gd name="connsiteY65" fmla="*/ 3212549 h 5282721"/>
                <a:gd name="connsiteX66" fmla="*/ 1370095 w 6010024"/>
                <a:gd name="connsiteY66" fmla="*/ 3212546 h 5282721"/>
                <a:gd name="connsiteX67" fmla="*/ 750313 w 6010024"/>
                <a:gd name="connsiteY67" fmla="*/ 3212546 h 5282721"/>
                <a:gd name="connsiteX68" fmla="*/ 3021915 w 6010024"/>
                <a:gd name="connsiteY68" fmla="*/ 2927072 h 5282721"/>
                <a:gd name="connsiteX69" fmla="*/ 5616085 w 6010024"/>
                <a:gd name="connsiteY69" fmla="*/ 2927072 h 5282721"/>
                <a:gd name="connsiteX70" fmla="*/ 5663979 w 6010024"/>
                <a:gd name="connsiteY70" fmla="*/ 2974964 h 5282721"/>
                <a:gd name="connsiteX71" fmla="*/ 5662569 w 6010024"/>
                <a:gd name="connsiteY71" fmla="*/ 5282252 h 5282721"/>
                <a:gd name="connsiteX72" fmla="*/ 3549669 w 6010024"/>
                <a:gd name="connsiteY72" fmla="*/ 5282252 h 5282721"/>
                <a:gd name="connsiteX73" fmla="*/ 3550609 w 6010024"/>
                <a:gd name="connsiteY73" fmla="*/ 5265818 h 5282721"/>
                <a:gd name="connsiteX74" fmla="*/ 3550609 w 6010024"/>
                <a:gd name="connsiteY74" fmla="*/ 3630433 h 5282721"/>
                <a:gd name="connsiteX75" fmla="*/ 3550607 w 6010024"/>
                <a:gd name="connsiteY75" fmla="*/ 3630385 h 5282721"/>
                <a:gd name="connsiteX76" fmla="*/ 3550607 w 6010024"/>
                <a:gd name="connsiteY76" fmla="*/ 3629963 h 5282721"/>
                <a:gd name="connsiteX77" fmla="*/ 3549668 w 6010024"/>
                <a:gd name="connsiteY77" fmla="*/ 3607895 h 5282721"/>
                <a:gd name="connsiteX78" fmla="*/ 2535946 w 6010024"/>
                <a:gd name="connsiteY78" fmla="*/ 3607895 h 5282721"/>
                <a:gd name="connsiteX79" fmla="*/ 2535946 w 6010024"/>
                <a:gd name="connsiteY79" fmla="*/ 3634659 h 5282721"/>
                <a:gd name="connsiteX80" fmla="*/ 2535946 w 6010024"/>
                <a:gd name="connsiteY80" fmla="*/ 3986809 h 5282721"/>
                <a:gd name="connsiteX81" fmla="*/ 2535477 w 6010024"/>
                <a:gd name="connsiteY81" fmla="*/ 5282252 h 5282721"/>
                <a:gd name="connsiteX82" fmla="*/ 2535479 w 6010024"/>
                <a:gd name="connsiteY82" fmla="*/ 5282252 h 5282721"/>
                <a:gd name="connsiteX83" fmla="*/ 2535478 w 6010024"/>
                <a:gd name="connsiteY83" fmla="*/ 5282721 h 5282721"/>
                <a:gd name="connsiteX84" fmla="*/ 328672 w 6010024"/>
                <a:gd name="connsiteY84" fmla="*/ 5282721 h 5282721"/>
                <a:gd name="connsiteX85" fmla="*/ 327733 w 6010024"/>
                <a:gd name="connsiteY85" fmla="*/ 5259244 h 5282721"/>
                <a:gd name="connsiteX86" fmla="*/ 327733 w 6010024"/>
                <a:gd name="connsiteY86" fmla="*/ 2953835 h 5282721"/>
                <a:gd name="connsiteX87" fmla="*/ 329142 w 6010024"/>
                <a:gd name="connsiteY87" fmla="*/ 2927541 h 5282721"/>
                <a:gd name="connsiteX88" fmla="*/ 364357 w 6010024"/>
                <a:gd name="connsiteY88" fmla="*/ 2927541 h 5282721"/>
                <a:gd name="connsiteX89" fmla="*/ 3021915 w 6010024"/>
                <a:gd name="connsiteY89" fmla="*/ 2927072 h 5282721"/>
                <a:gd name="connsiteX90" fmla="*/ 2093179 w 6010024"/>
                <a:gd name="connsiteY90" fmla="*/ 1601578 h 5282721"/>
                <a:gd name="connsiteX91" fmla="*/ 2093179 w 6010024"/>
                <a:gd name="connsiteY91" fmla="*/ 2220423 h 5282721"/>
                <a:gd name="connsiteX92" fmla="*/ 2942095 w 6010024"/>
                <a:gd name="connsiteY92" fmla="*/ 2220423 h 5282721"/>
                <a:gd name="connsiteX93" fmla="*/ 2942095 w 6010024"/>
                <a:gd name="connsiteY93" fmla="*/ 1601578 h 5282721"/>
                <a:gd name="connsiteX94" fmla="*/ 2093179 w 6010024"/>
                <a:gd name="connsiteY94" fmla="*/ 1601578 h 5282721"/>
                <a:gd name="connsiteX95" fmla="*/ 3058070 w 6010024"/>
                <a:gd name="connsiteY95" fmla="*/ 1600170 h 5282721"/>
                <a:gd name="connsiteX96" fmla="*/ 3058070 w 6010024"/>
                <a:gd name="connsiteY96" fmla="*/ 2219484 h 5282721"/>
                <a:gd name="connsiteX97" fmla="*/ 3906516 w 6010024"/>
                <a:gd name="connsiteY97" fmla="*/ 2219484 h 5282721"/>
                <a:gd name="connsiteX98" fmla="*/ 3906516 w 6010024"/>
                <a:gd name="connsiteY98" fmla="*/ 1600170 h 5282721"/>
                <a:gd name="connsiteX99" fmla="*/ 3058070 w 6010024"/>
                <a:gd name="connsiteY99" fmla="*/ 1600170 h 5282721"/>
                <a:gd name="connsiteX100" fmla="*/ 4187296 w 6010024"/>
                <a:gd name="connsiteY100" fmla="*/ 1145191 h 5282721"/>
                <a:gd name="connsiteX101" fmla="*/ 4187296 w 6010024"/>
                <a:gd name="connsiteY101" fmla="*/ 2358935 h 5282721"/>
                <a:gd name="connsiteX102" fmla="*/ 1777653 w 6010024"/>
                <a:gd name="connsiteY102" fmla="*/ 2358935 h 5282721"/>
                <a:gd name="connsiteX103" fmla="*/ 1777653 w 6010024"/>
                <a:gd name="connsiteY103" fmla="*/ 1156461 h 5282721"/>
                <a:gd name="connsiteX104" fmla="*/ 1721778 w 6010024"/>
                <a:gd name="connsiteY104" fmla="*/ 1239098 h 5282721"/>
                <a:gd name="connsiteX105" fmla="*/ 1722717 w 6010024"/>
                <a:gd name="connsiteY105" fmla="*/ 2408237 h 5282721"/>
                <a:gd name="connsiteX106" fmla="*/ 1722717 w 6010024"/>
                <a:gd name="connsiteY106" fmla="*/ 2435000 h 5282721"/>
                <a:gd name="connsiteX107" fmla="*/ 4247867 w 6010024"/>
                <a:gd name="connsiteY107" fmla="*/ 2435000 h 5282721"/>
                <a:gd name="connsiteX108" fmla="*/ 4249275 w 6010024"/>
                <a:gd name="connsiteY108" fmla="*/ 2426548 h 5282721"/>
                <a:gd name="connsiteX109" fmla="*/ 4249275 w 6010024"/>
                <a:gd name="connsiteY109" fmla="*/ 1208109 h 5282721"/>
                <a:gd name="connsiteX110" fmla="*/ 4242702 w 6010024"/>
                <a:gd name="connsiteY110" fmla="*/ 1189328 h 5282721"/>
                <a:gd name="connsiteX111" fmla="*/ 4187296 w 6010024"/>
                <a:gd name="connsiteY111" fmla="*/ 1145191 h 5282721"/>
                <a:gd name="connsiteX112" fmla="*/ 3057130 w 6010024"/>
                <a:gd name="connsiteY112" fmla="*/ 1133453 h 5282721"/>
                <a:gd name="connsiteX113" fmla="*/ 3057130 w 6010024"/>
                <a:gd name="connsiteY113" fmla="*/ 1538191 h 5282721"/>
                <a:gd name="connsiteX114" fmla="*/ 3905108 w 6010024"/>
                <a:gd name="connsiteY114" fmla="*/ 1538191 h 5282721"/>
                <a:gd name="connsiteX115" fmla="*/ 3905108 w 6010024"/>
                <a:gd name="connsiteY115" fmla="*/ 1133453 h 5282721"/>
                <a:gd name="connsiteX116" fmla="*/ 3057130 w 6010024"/>
                <a:gd name="connsiteY116" fmla="*/ 1133453 h 5282721"/>
                <a:gd name="connsiteX117" fmla="*/ 2093179 w 6010024"/>
                <a:gd name="connsiteY117" fmla="*/ 1132514 h 5282721"/>
                <a:gd name="connsiteX118" fmla="*/ 2093179 w 6010024"/>
                <a:gd name="connsiteY118" fmla="*/ 1538660 h 5282721"/>
                <a:gd name="connsiteX119" fmla="*/ 2941625 w 6010024"/>
                <a:gd name="connsiteY119" fmla="*/ 1538660 h 5282721"/>
                <a:gd name="connsiteX120" fmla="*/ 2941625 w 6010024"/>
                <a:gd name="connsiteY120" fmla="*/ 1132514 h 5282721"/>
                <a:gd name="connsiteX121" fmla="*/ 2093179 w 6010024"/>
                <a:gd name="connsiteY121" fmla="*/ 1132514 h 5282721"/>
                <a:gd name="connsiteX122" fmla="*/ 2987640 w 6010024"/>
                <a:gd name="connsiteY122" fmla="*/ 69961 h 5282721"/>
                <a:gd name="connsiteX123" fmla="*/ 3098450 w 6010024"/>
                <a:gd name="connsiteY123" fmla="*/ 154007 h 5282721"/>
                <a:gd name="connsiteX124" fmla="*/ 4289186 w 6010024"/>
                <a:gd name="connsiteY124" fmla="*/ 1056452 h 5282721"/>
                <a:gd name="connsiteX125" fmla="*/ 4326279 w 6010024"/>
                <a:gd name="connsiteY125" fmla="*/ 1155054 h 5282721"/>
                <a:gd name="connsiteX126" fmla="*/ 4217817 w 6010024"/>
                <a:gd name="connsiteY126" fmla="*/ 1072885 h 5282721"/>
                <a:gd name="connsiteX127" fmla="*/ 3016282 w 6010024"/>
                <a:gd name="connsiteY127" fmla="*/ 157295 h 5282721"/>
                <a:gd name="connsiteX128" fmla="*/ 2974493 w 6010024"/>
                <a:gd name="connsiteY128" fmla="*/ 156825 h 5282721"/>
                <a:gd name="connsiteX129" fmla="*/ 1685156 w 6010024"/>
                <a:gd name="connsiteY129" fmla="*/ 1139089 h 5282721"/>
                <a:gd name="connsiteX130" fmla="*/ 1664497 w 6010024"/>
                <a:gd name="connsiteY130" fmla="*/ 1154584 h 5282721"/>
                <a:gd name="connsiteX131" fmla="*/ 1697834 w 6010024"/>
                <a:gd name="connsiteY131" fmla="*/ 1059738 h 5282721"/>
                <a:gd name="connsiteX132" fmla="*/ 2975902 w 6010024"/>
                <a:gd name="connsiteY132" fmla="*/ 78413 h 5282721"/>
                <a:gd name="connsiteX133" fmla="*/ 2987640 w 6010024"/>
                <a:gd name="connsiteY133" fmla="*/ 69961 h 5282721"/>
                <a:gd name="connsiteX134" fmla="*/ 2987640 w 6010024"/>
                <a:gd name="connsiteY134" fmla="*/ 9861 h 5282721"/>
                <a:gd name="connsiteX135" fmla="*/ 2971206 w 6010024"/>
                <a:gd name="connsiteY135" fmla="*/ 21599 h 5282721"/>
                <a:gd name="connsiteX136" fmla="*/ 2292261 w 6010024"/>
                <a:gd name="connsiteY136" fmla="*/ 539494 h 5282721"/>
                <a:gd name="connsiteX137" fmla="*/ 1639141 w 6010024"/>
                <a:gd name="connsiteY137" fmla="*/ 1037199 h 5282721"/>
                <a:gd name="connsiteX138" fmla="*/ 1611908 w 6010024"/>
                <a:gd name="connsiteY138" fmla="*/ 1085561 h 5282721"/>
                <a:gd name="connsiteX139" fmla="*/ 1612846 w 6010024"/>
                <a:gd name="connsiteY139" fmla="*/ 1228768 h 5282721"/>
                <a:gd name="connsiteX140" fmla="*/ 1616133 w 6010024"/>
                <a:gd name="connsiteY140" fmla="*/ 1256940 h 5282721"/>
                <a:gd name="connsiteX141" fmla="*/ 2996091 w 6010024"/>
                <a:gd name="connsiteY141" fmla="*/ 233828 h 5282721"/>
                <a:gd name="connsiteX142" fmla="*/ 4372762 w 6010024"/>
                <a:gd name="connsiteY142" fmla="*/ 1269618 h 5282721"/>
                <a:gd name="connsiteX143" fmla="*/ 4373232 w 6010024"/>
                <a:gd name="connsiteY143" fmla="*/ 1095890 h 5282721"/>
                <a:gd name="connsiteX144" fmla="*/ 4337078 w 6010024"/>
                <a:gd name="connsiteY144" fmla="*/ 1020765 h 5282721"/>
                <a:gd name="connsiteX145" fmla="*/ 3199399 w 6010024"/>
                <a:gd name="connsiteY145" fmla="*/ 168562 h 5282721"/>
                <a:gd name="connsiteX146" fmla="*/ 2987640 w 6010024"/>
                <a:gd name="connsiteY146" fmla="*/ 9861 h 5282721"/>
                <a:gd name="connsiteX147" fmla="*/ 2986231 w 6010024"/>
                <a:gd name="connsiteY147" fmla="*/ 0 h 5282721"/>
                <a:gd name="connsiteX148" fmla="*/ 2990926 w 6010024"/>
                <a:gd name="connsiteY148" fmla="*/ 0 h 5282721"/>
                <a:gd name="connsiteX149" fmla="*/ 3006421 w 6010024"/>
                <a:gd name="connsiteY149" fmla="*/ 14086 h 5282721"/>
                <a:gd name="connsiteX150" fmla="*/ 4229554 w 6010024"/>
                <a:gd name="connsiteY150" fmla="*/ 932493 h 5282721"/>
                <a:gd name="connsiteX151" fmla="*/ 4303271 w 6010024"/>
                <a:gd name="connsiteY151" fmla="*/ 956909 h 5282721"/>
                <a:gd name="connsiteX152" fmla="*/ 5174255 w 6010024"/>
                <a:gd name="connsiteY152" fmla="*/ 955030 h 5282721"/>
                <a:gd name="connsiteX153" fmla="*/ 5235764 w 6010024"/>
                <a:gd name="connsiteY153" fmla="*/ 995880 h 5282721"/>
                <a:gd name="connsiteX154" fmla="*/ 5988426 w 6010024"/>
                <a:gd name="connsiteY154" fmla="*/ 2752404 h 5282721"/>
                <a:gd name="connsiteX155" fmla="*/ 6010024 w 6010024"/>
                <a:gd name="connsiteY155" fmla="*/ 2798419 h 5282721"/>
                <a:gd name="connsiteX156" fmla="*/ 6010024 w 6010024"/>
                <a:gd name="connsiteY156" fmla="*/ 2803114 h 5282721"/>
                <a:gd name="connsiteX157" fmla="*/ 5982322 w 6010024"/>
                <a:gd name="connsiteY157" fmla="*/ 2805462 h 5282721"/>
                <a:gd name="connsiteX158" fmla="*/ 27702 w 6010024"/>
                <a:gd name="connsiteY158" fmla="*/ 2805462 h 5282721"/>
                <a:gd name="connsiteX159" fmla="*/ 0 w 6010024"/>
                <a:gd name="connsiteY159" fmla="*/ 2803114 h 5282721"/>
                <a:gd name="connsiteX160" fmla="*/ 0 w 6010024"/>
                <a:gd name="connsiteY160" fmla="*/ 2798419 h 5282721"/>
                <a:gd name="connsiteX161" fmla="*/ 7982 w 6010024"/>
                <a:gd name="connsiteY161" fmla="*/ 2784802 h 5282721"/>
                <a:gd name="connsiteX162" fmla="*/ 775669 w 6010024"/>
                <a:gd name="connsiteY162" fmla="*/ 992124 h 5282721"/>
                <a:gd name="connsiteX163" fmla="*/ 832013 w 6010024"/>
                <a:gd name="connsiteY163" fmla="*/ 955500 h 5282721"/>
                <a:gd name="connsiteX164" fmla="*/ 1686094 w 6010024"/>
                <a:gd name="connsiteY164" fmla="*/ 957848 h 5282721"/>
                <a:gd name="connsiteX165" fmla="*/ 1768262 w 6010024"/>
                <a:gd name="connsiteY165" fmla="*/ 930146 h 5282721"/>
                <a:gd name="connsiteX166" fmla="*/ 2407766 w 6010024"/>
                <a:gd name="connsiteY166" fmla="*/ 441831 h 5282721"/>
                <a:gd name="connsiteX167" fmla="*/ 2986231 w 6010024"/>
                <a:gd name="connsiteY167" fmla="*/ 0 h 528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6010024" h="5282721">
                  <a:moveTo>
                    <a:pt x="3881160" y="3701332"/>
                  </a:moveTo>
                  <a:lnTo>
                    <a:pt x="3881160" y="4106539"/>
                  </a:lnTo>
                  <a:lnTo>
                    <a:pt x="3881160" y="4106540"/>
                  </a:lnTo>
                  <a:cubicBezTo>
                    <a:pt x="4088694" y="4106540"/>
                    <a:pt x="4294349" y="4106540"/>
                    <a:pt x="4501414" y="4106540"/>
                  </a:cubicBezTo>
                  <a:lnTo>
                    <a:pt x="4501414" y="4106539"/>
                  </a:lnTo>
                  <a:lnTo>
                    <a:pt x="4501414" y="3701332"/>
                  </a:lnTo>
                  <a:cubicBezTo>
                    <a:pt x="4293880" y="3701332"/>
                    <a:pt x="4087755" y="3701332"/>
                    <a:pt x="3881160" y="3701332"/>
                  </a:cubicBezTo>
                  <a:close/>
                  <a:moveTo>
                    <a:pt x="749374" y="3701332"/>
                  </a:moveTo>
                  <a:lnTo>
                    <a:pt x="749374" y="4107478"/>
                  </a:lnTo>
                  <a:lnTo>
                    <a:pt x="749374" y="4107479"/>
                  </a:lnTo>
                  <a:cubicBezTo>
                    <a:pt x="956908" y="4107479"/>
                    <a:pt x="1163032" y="4107479"/>
                    <a:pt x="1370097" y="4107479"/>
                  </a:cubicBezTo>
                  <a:lnTo>
                    <a:pt x="1370097" y="4107478"/>
                  </a:lnTo>
                  <a:cubicBezTo>
                    <a:pt x="1370097" y="3971783"/>
                    <a:pt x="1370097" y="3837028"/>
                    <a:pt x="1370097" y="3701332"/>
                  </a:cubicBezTo>
                  <a:cubicBezTo>
                    <a:pt x="1163032" y="3701332"/>
                    <a:pt x="956908" y="3701332"/>
                    <a:pt x="749374" y="3701332"/>
                  </a:cubicBezTo>
                  <a:close/>
                  <a:moveTo>
                    <a:pt x="1453203" y="3700862"/>
                  </a:moveTo>
                  <a:cubicBezTo>
                    <a:pt x="1453203" y="3837027"/>
                    <a:pt x="1453203" y="3971782"/>
                    <a:pt x="1453203" y="4107477"/>
                  </a:cubicBezTo>
                  <a:lnTo>
                    <a:pt x="1453204" y="4107477"/>
                  </a:lnTo>
                  <a:lnTo>
                    <a:pt x="1453204" y="4107479"/>
                  </a:lnTo>
                  <a:cubicBezTo>
                    <a:pt x="1681398" y="4107479"/>
                    <a:pt x="1907712" y="4107479"/>
                    <a:pt x="2135906" y="4107479"/>
                  </a:cubicBezTo>
                  <a:cubicBezTo>
                    <a:pt x="2135906" y="3970845"/>
                    <a:pt x="2135906" y="3836089"/>
                    <a:pt x="2135906" y="3700863"/>
                  </a:cubicBezTo>
                  <a:lnTo>
                    <a:pt x="2135903" y="3700863"/>
                  </a:lnTo>
                  <a:lnTo>
                    <a:pt x="2135903" y="3700862"/>
                  </a:lnTo>
                  <a:cubicBezTo>
                    <a:pt x="1907710" y="3700862"/>
                    <a:pt x="1680926" y="3700862"/>
                    <a:pt x="1453203" y="3700862"/>
                  </a:cubicBezTo>
                  <a:close/>
                  <a:moveTo>
                    <a:pt x="4584052" y="3700391"/>
                  </a:moveTo>
                  <a:lnTo>
                    <a:pt x="4584052" y="3700393"/>
                  </a:lnTo>
                  <a:lnTo>
                    <a:pt x="4584051" y="3700393"/>
                  </a:lnTo>
                  <a:cubicBezTo>
                    <a:pt x="4584051" y="3837497"/>
                    <a:pt x="4584051" y="3972254"/>
                    <a:pt x="4584051" y="4106540"/>
                  </a:cubicBezTo>
                  <a:cubicBezTo>
                    <a:pt x="4812714" y="4106540"/>
                    <a:pt x="5039969" y="4106540"/>
                    <a:pt x="5266283" y="4106540"/>
                  </a:cubicBezTo>
                  <a:lnTo>
                    <a:pt x="5266283" y="4106537"/>
                  </a:lnTo>
                  <a:lnTo>
                    <a:pt x="5266283" y="3700393"/>
                  </a:lnTo>
                  <a:lnTo>
                    <a:pt x="5266283" y="3700391"/>
                  </a:lnTo>
                  <a:cubicBezTo>
                    <a:pt x="5038090" y="3700391"/>
                    <a:pt x="4812245" y="3700391"/>
                    <a:pt x="4584052" y="3700391"/>
                  </a:cubicBezTo>
                  <a:close/>
                  <a:moveTo>
                    <a:pt x="4583581" y="3213017"/>
                  </a:moveTo>
                  <a:cubicBezTo>
                    <a:pt x="4583581" y="3348713"/>
                    <a:pt x="4583581" y="3482998"/>
                    <a:pt x="4583581" y="3618224"/>
                  </a:cubicBezTo>
                  <a:lnTo>
                    <a:pt x="4583583" y="3618224"/>
                  </a:lnTo>
                  <a:lnTo>
                    <a:pt x="4583583" y="3618225"/>
                  </a:lnTo>
                  <a:cubicBezTo>
                    <a:pt x="4811305" y="3618225"/>
                    <a:pt x="5037621" y="3618225"/>
                    <a:pt x="5266753" y="3618225"/>
                  </a:cubicBezTo>
                  <a:cubicBezTo>
                    <a:pt x="5266753" y="3482060"/>
                    <a:pt x="5266753" y="3347305"/>
                    <a:pt x="5266753" y="3213018"/>
                  </a:cubicBezTo>
                  <a:lnTo>
                    <a:pt x="5266751" y="3213018"/>
                  </a:lnTo>
                  <a:lnTo>
                    <a:pt x="5266751" y="3213017"/>
                  </a:lnTo>
                  <a:cubicBezTo>
                    <a:pt x="5038089" y="3213017"/>
                    <a:pt x="4810834" y="3213017"/>
                    <a:pt x="4583581" y="3213017"/>
                  </a:cubicBezTo>
                  <a:close/>
                  <a:moveTo>
                    <a:pt x="1452735" y="3213017"/>
                  </a:moveTo>
                  <a:lnTo>
                    <a:pt x="1452735" y="3213018"/>
                  </a:lnTo>
                  <a:lnTo>
                    <a:pt x="1452735" y="3617754"/>
                  </a:lnTo>
                  <a:lnTo>
                    <a:pt x="1452735" y="3617755"/>
                  </a:lnTo>
                  <a:cubicBezTo>
                    <a:pt x="1681398" y="3617755"/>
                    <a:pt x="1908651" y="3617755"/>
                    <a:pt x="2136375" y="3617755"/>
                  </a:cubicBezTo>
                  <a:cubicBezTo>
                    <a:pt x="2136375" y="3482060"/>
                    <a:pt x="2136375" y="3347774"/>
                    <a:pt x="2136375" y="3213018"/>
                  </a:cubicBezTo>
                  <a:lnTo>
                    <a:pt x="2136374" y="3213018"/>
                  </a:lnTo>
                  <a:lnTo>
                    <a:pt x="2136374" y="3213017"/>
                  </a:lnTo>
                  <a:cubicBezTo>
                    <a:pt x="1907711" y="3213017"/>
                    <a:pt x="1679988" y="3213017"/>
                    <a:pt x="1452735" y="3213017"/>
                  </a:cubicBezTo>
                  <a:close/>
                  <a:moveTo>
                    <a:pt x="3881160" y="3212546"/>
                  </a:moveTo>
                  <a:lnTo>
                    <a:pt x="3881160" y="3212549"/>
                  </a:lnTo>
                  <a:lnTo>
                    <a:pt x="3881160" y="3618222"/>
                  </a:lnTo>
                  <a:lnTo>
                    <a:pt x="3881160" y="3618225"/>
                  </a:lnTo>
                  <a:cubicBezTo>
                    <a:pt x="4088694" y="3618225"/>
                    <a:pt x="4294349" y="3618225"/>
                    <a:pt x="4500005" y="3618225"/>
                  </a:cubicBezTo>
                  <a:cubicBezTo>
                    <a:pt x="4500005" y="3482060"/>
                    <a:pt x="4500005" y="3347305"/>
                    <a:pt x="4500005" y="3212549"/>
                  </a:cubicBezTo>
                  <a:lnTo>
                    <a:pt x="4500003" y="3212549"/>
                  </a:lnTo>
                  <a:lnTo>
                    <a:pt x="4500003" y="3212546"/>
                  </a:lnTo>
                  <a:cubicBezTo>
                    <a:pt x="4292939" y="3212546"/>
                    <a:pt x="4087754" y="3212546"/>
                    <a:pt x="3881160" y="3212546"/>
                  </a:cubicBezTo>
                  <a:close/>
                  <a:moveTo>
                    <a:pt x="750313" y="3212546"/>
                  </a:moveTo>
                  <a:lnTo>
                    <a:pt x="750313" y="3212549"/>
                  </a:lnTo>
                  <a:lnTo>
                    <a:pt x="750313" y="3617753"/>
                  </a:lnTo>
                  <a:lnTo>
                    <a:pt x="750313" y="3617755"/>
                  </a:lnTo>
                  <a:cubicBezTo>
                    <a:pt x="957847" y="3617755"/>
                    <a:pt x="1163502" y="3617755"/>
                    <a:pt x="1370097" y="3617755"/>
                  </a:cubicBezTo>
                  <a:cubicBezTo>
                    <a:pt x="1370097" y="3482060"/>
                    <a:pt x="1370097" y="3347774"/>
                    <a:pt x="1370097" y="3212549"/>
                  </a:cubicBezTo>
                  <a:lnTo>
                    <a:pt x="1370095" y="3212549"/>
                  </a:lnTo>
                  <a:lnTo>
                    <a:pt x="1370095" y="3212546"/>
                  </a:lnTo>
                  <a:cubicBezTo>
                    <a:pt x="1163501" y="3212546"/>
                    <a:pt x="957846" y="3212546"/>
                    <a:pt x="750313" y="3212546"/>
                  </a:cubicBezTo>
                  <a:close/>
                  <a:moveTo>
                    <a:pt x="3021915" y="2927072"/>
                  </a:moveTo>
                  <a:cubicBezTo>
                    <a:pt x="3886795" y="2927072"/>
                    <a:pt x="4751205" y="2927072"/>
                    <a:pt x="5616085" y="2927072"/>
                  </a:cubicBezTo>
                  <a:cubicBezTo>
                    <a:pt x="5663979" y="2927072"/>
                    <a:pt x="5663979" y="2927072"/>
                    <a:pt x="5663979" y="2974964"/>
                  </a:cubicBezTo>
                  <a:cubicBezTo>
                    <a:pt x="5663039" y="3744060"/>
                    <a:pt x="5662569" y="4513156"/>
                    <a:pt x="5662569" y="5282252"/>
                  </a:cubicBezTo>
                  <a:cubicBezTo>
                    <a:pt x="4958269" y="5282252"/>
                    <a:pt x="4253969" y="5282252"/>
                    <a:pt x="3549669" y="5282252"/>
                  </a:cubicBezTo>
                  <a:cubicBezTo>
                    <a:pt x="3550139" y="5276617"/>
                    <a:pt x="3550609" y="5271451"/>
                    <a:pt x="3550609" y="5265818"/>
                  </a:cubicBezTo>
                  <a:cubicBezTo>
                    <a:pt x="3550609" y="4720690"/>
                    <a:pt x="3550609" y="4175561"/>
                    <a:pt x="3550609" y="3630433"/>
                  </a:cubicBezTo>
                  <a:lnTo>
                    <a:pt x="3550607" y="3630385"/>
                  </a:lnTo>
                  <a:lnTo>
                    <a:pt x="3550607" y="3629963"/>
                  </a:lnTo>
                  <a:cubicBezTo>
                    <a:pt x="3550607" y="3622920"/>
                    <a:pt x="3550138" y="3615877"/>
                    <a:pt x="3549668" y="3607895"/>
                  </a:cubicBezTo>
                  <a:cubicBezTo>
                    <a:pt x="3211604" y="3607895"/>
                    <a:pt x="2874949" y="3607895"/>
                    <a:pt x="2535946" y="3607895"/>
                  </a:cubicBezTo>
                  <a:cubicBezTo>
                    <a:pt x="2535946" y="3617755"/>
                    <a:pt x="2535946" y="3626207"/>
                    <a:pt x="2535946" y="3634659"/>
                  </a:cubicBezTo>
                  <a:cubicBezTo>
                    <a:pt x="2535946" y="3752042"/>
                    <a:pt x="2535946" y="3869425"/>
                    <a:pt x="2535946" y="3986809"/>
                  </a:cubicBezTo>
                  <a:cubicBezTo>
                    <a:pt x="2535477" y="4418779"/>
                    <a:pt x="2535477" y="4850281"/>
                    <a:pt x="2535477" y="5282252"/>
                  </a:cubicBezTo>
                  <a:lnTo>
                    <a:pt x="2535479" y="5282252"/>
                  </a:lnTo>
                  <a:lnTo>
                    <a:pt x="2535478" y="5282721"/>
                  </a:lnTo>
                  <a:cubicBezTo>
                    <a:pt x="1799720" y="5282721"/>
                    <a:pt x="1064430" y="5282721"/>
                    <a:pt x="328672" y="5282721"/>
                  </a:cubicBezTo>
                  <a:cubicBezTo>
                    <a:pt x="328203" y="5274739"/>
                    <a:pt x="327733" y="5267227"/>
                    <a:pt x="327733" y="5259244"/>
                  </a:cubicBezTo>
                  <a:cubicBezTo>
                    <a:pt x="327733" y="4490618"/>
                    <a:pt x="327733" y="3722461"/>
                    <a:pt x="327733" y="2953835"/>
                  </a:cubicBezTo>
                  <a:cubicBezTo>
                    <a:pt x="327733" y="2945854"/>
                    <a:pt x="328672" y="2937402"/>
                    <a:pt x="329142" y="2927541"/>
                  </a:cubicBezTo>
                  <a:cubicBezTo>
                    <a:pt x="342289" y="2927541"/>
                    <a:pt x="353088" y="2927541"/>
                    <a:pt x="364357" y="2927541"/>
                  </a:cubicBezTo>
                  <a:cubicBezTo>
                    <a:pt x="1250366" y="2927541"/>
                    <a:pt x="2135906" y="2927072"/>
                    <a:pt x="3021915" y="2927072"/>
                  </a:cubicBezTo>
                  <a:close/>
                  <a:moveTo>
                    <a:pt x="2093179" y="1601578"/>
                  </a:moveTo>
                  <a:cubicBezTo>
                    <a:pt x="2093179" y="1809112"/>
                    <a:pt x="2093179" y="2014298"/>
                    <a:pt x="2093179" y="2220423"/>
                  </a:cubicBezTo>
                  <a:cubicBezTo>
                    <a:pt x="2376308" y="2220423"/>
                    <a:pt x="2658027" y="2220423"/>
                    <a:pt x="2942095" y="2220423"/>
                  </a:cubicBezTo>
                  <a:cubicBezTo>
                    <a:pt x="2942095" y="2012889"/>
                    <a:pt x="2942095" y="1807233"/>
                    <a:pt x="2942095" y="1601578"/>
                  </a:cubicBezTo>
                  <a:cubicBezTo>
                    <a:pt x="2658027" y="1601578"/>
                    <a:pt x="2375368" y="1601578"/>
                    <a:pt x="2093179" y="1601578"/>
                  </a:cubicBezTo>
                  <a:close/>
                  <a:moveTo>
                    <a:pt x="3058070" y="1600170"/>
                  </a:moveTo>
                  <a:cubicBezTo>
                    <a:pt x="3058070" y="1808173"/>
                    <a:pt x="3058070" y="2013828"/>
                    <a:pt x="3058070" y="2219484"/>
                  </a:cubicBezTo>
                  <a:cubicBezTo>
                    <a:pt x="3342137" y="2219484"/>
                    <a:pt x="3623857" y="2219484"/>
                    <a:pt x="3906516" y="2219484"/>
                  </a:cubicBezTo>
                  <a:cubicBezTo>
                    <a:pt x="3906516" y="2012420"/>
                    <a:pt x="3906516" y="1806764"/>
                    <a:pt x="3906516" y="1600170"/>
                  </a:cubicBezTo>
                  <a:cubicBezTo>
                    <a:pt x="3621509" y="1600170"/>
                    <a:pt x="3339789" y="1600170"/>
                    <a:pt x="3058070" y="1600170"/>
                  </a:cubicBezTo>
                  <a:close/>
                  <a:moveTo>
                    <a:pt x="4187296" y="1145191"/>
                  </a:moveTo>
                  <a:cubicBezTo>
                    <a:pt x="4187296" y="1554625"/>
                    <a:pt x="4187296" y="1956545"/>
                    <a:pt x="4187296" y="2358935"/>
                  </a:cubicBezTo>
                  <a:cubicBezTo>
                    <a:pt x="3383926" y="2358935"/>
                    <a:pt x="2582432" y="2358935"/>
                    <a:pt x="1777653" y="2358935"/>
                  </a:cubicBezTo>
                  <a:cubicBezTo>
                    <a:pt x="1777653" y="1957484"/>
                    <a:pt x="1777653" y="1557442"/>
                    <a:pt x="1777653" y="1156461"/>
                  </a:cubicBezTo>
                  <a:cubicBezTo>
                    <a:pt x="1735864" y="1170547"/>
                    <a:pt x="1721778" y="1196840"/>
                    <a:pt x="1721778" y="1239098"/>
                  </a:cubicBezTo>
                  <a:cubicBezTo>
                    <a:pt x="1723187" y="1628811"/>
                    <a:pt x="1722717" y="2018523"/>
                    <a:pt x="1722717" y="2408237"/>
                  </a:cubicBezTo>
                  <a:cubicBezTo>
                    <a:pt x="1722717" y="2417158"/>
                    <a:pt x="1722717" y="2426548"/>
                    <a:pt x="1722717" y="2435000"/>
                  </a:cubicBezTo>
                  <a:cubicBezTo>
                    <a:pt x="2566938" y="2435000"/>
                    <a:pt x="3407402" y="2435000"/>
                    <a:pt x="4247867" y="2435000"/>
                  </a:cubicBezTo>
                  <a:cubicBezTo>
                    <a:pt x="4248336" y="2430774"/>
                    <a:pt x="4249275" y="2428426"/>
                    <a:pt x="4249275" y="2426548"/>
                  </a:cubicBezTo>
                  <a:cubicBezTo>
                    <a:pt x="4249275" y="2020402"/>
                    <a:pt x="4249275" y="1614256"/>
                    <a:pt x="4249275" y="1208109"/>
                  </a:cubicBezTo>
                  <a:cubicBezTo>
                    <a:pt x="4249275" y="1202005"/>
                    <a:pt x="4246927" y="1193084"/>
                    <a:pt x="4242702" y="1189328"/>
                  </a:cubicBezTo>
                  <a:cubicBezTo>
                    <a:pt x="4227207" y="1175242"/>
                    <a:pt x="4209834" y="1162565"/>
                    <a:pt x="4187296" y="1145191"/>
                  </a:cubicBezTo>
                  <a:close/>
                  <a:moveTo>
                    <a:pt x="3057130" y="1133453"/>
                  </a:moveTo>
                  <a:cubicBezTo>
                    <a:pt x="3057130" y="1269149"/>
                    <a:pt x="3057130" y="1402966"/>
                    <a:pt x="3057130" y="1538191"/>
                  </a:cubicBezTo>
                  <a:cubicBezTo>
                    <a:pt x="3341668" y="1538191"/>
                    <a:pt x="3623388" y="1538191"/>
                    <a:pt x="3905108" y="1538191"/>
                  </a:cubicBezTo>
                  <a:cubicBezTo>
                    <a:pt x="3905108" y="1402027"/>
                    <a:pt x="3905108" y="1267270"/>
                    <a:pt x="3905108" y="1133453"/>
                  </a:cubicBezTo>
                  <a:cubicBezTo>
                    <a:pt x="3621509" y="1133453"/>
                    <a:pt x="3339320" y="1133453"/>
                    <a:pt x="3057130" y="1133453"/>
                  </a:cubicBezTo>
                  <a:close/>
                  <a:moveTo>
                    <a:pt x="2093179" y="1132514"/>
                  </a:moveTo>
                  <a:cubicBezTo>
                    <a:pt x="2093179" y="1269618"/>
                    <a:pt x="2093179" y="1404374"/>
                    <a:pt x="2093179" y="1538660"/>
                  </a:cubicBezTo>
                  <a:cubicBezTo>
                    <a:pt x="2377246" y="1538660"/>
                    <a:pt x="2659436" y="1538660"/>
                    <a:pt x="2941625" y="1538660"/>
                  </a:cubicBezTo>
                  <a:cubicBezTo>
                    <a:pt x="2941625" y="1402496"/>
                    <a:pt x="2941625" y="1267740"/>
                    <a:pt x="2941625" y="1132514"/>
                  </a:cubicBezTo>
                  <a:cubicBezTo>
                    <a:pt x="2658027" y="1132514"/>
                    <a:pt x="2376777" y="1132514"/>
                    <a:pt x="2093179" y="1132514"/>
                  </a:cubicBezTo>
                  <a:close/>
                  <a:moveTo>
                    <a:pt x="2987640" y="69961"/>
                  </a:moveTo>
                  <a:cubicBezTo>
                    <a:pt x="3024264" y="97663"/>
                    <a:pt x="3061357" y="125835"/>
                    <a:pt x="3098450" y="154007"/>
                  </a:cubicBezTo>
                  <a:cubicBezTo>
                    <a:pt x="3495206" y="454979"/>
                    <a:pt x="3891491" y="756419"/>
                    <a:pt x="4289186" y="1056452"/>
                  </a:cubicBezTo>
                  <a:cubicBezTo>
                    <a:pt x="4323932" y="1082745"/>
                    <a:pt x="4336609" y="1111387"/>
                    <a:pt x="4326279" y="1155054"/>
                  </a:cubicBezTo>
                  <a:cubicBezTo>
                    <a:pt x="4289655" y="1127351"/>
                    <a:pt x="4253502" y="1100118"/>
                    <a:pt x="4217817" y="1072885"/>
                  </a:cubicBezTo>
                  <a:cubicBezTo>
                    <a:pt x="3817305" y="767688"/>
                    <a:pt x="3416324" y="462961"/>
                    <a:pt x="3016282" y="157295"/>
                  </a:cubicBezTo>
                  <a:cubicBezTo>
                    <a:pt x="3000788" y="145556"/>
                    <a:pt x="2990927" y="144617"/>
                    <a:pt x="2974493" y="156825"/>
                  </a:cubicBezTo>
                  <a:cubicBezTo>
                    <a:pt x="2544871" y="484559"/>
                    <a:pt x="2115248" y="811824"/>
                    <a:pt x="1685156" y="1139089"/>
                  </a:cubicBezTo>
                  <a:cubicBezTo>
                    <a:pt x="1679053" y="1143784"/>
                    <a:pt x="1672948" y="1148480"/>
                    <a:pt x="1664497" y="1154584"/>
                  </a:cubicBezTo>
                  <a:cubicBezTo>
                    <a:pt x="1656515" y="1114204"/>
                    <a:pt x="1663088" y="1086032"/>
                    <a:pt x="1697834" y="1059738"/>
                  </a:cubicBezTo>
                  <a:cubicBezTo>
                    <a:pt x="2124639" y="733412"/>
                    <a:pt x="2550036" y="405678"/>
                    <a:pt x="2975902" y="78413"/>
                  </a:cubicBezTo>
                  <a:cubicBezTo>
                    <a:pt x="2979189" y="76065"/>
                    <a:pt x="2982006" y="73717"/>
                    <a:pt x="2987640" y="69961"/>
                  </a:cubicBezTo>
                  <a:close/>
                  <a:moveTo>
                    <a:pt x="2987640" y="9861"/>
                  </a:moveTo>
                  <a:cubicBezTo>
                    <a:pt x="2981066" y="14556"/>
                    <a:pt x="2975901" y="17843"/>
                    <a:pt x="2971206" y="21599"/>
                  </a:cubicBezTo>
                  <a:cubicBezTo>
                    <a:pt x="2744891" y="193918"/>
                    <a:pt x="2518576" y="366706"/>
                    <a:pt x="2292261" y="539494"/>
                  </a:cubicBezTo>
                  <a:cubicBezTo>
                    <a:pt x="2074398" y="705239"/>
                    <a:pt x="1857004" y="871454"/>
                    <a:pt x="1639141" y="1037199"/>
                  </a:cubicBezTo>
                  <a:cubicBezTo>
                    <a:pt x="1622707" y="1049877"/>
                    <a:pt x="1610969" y="1063023"/>
                    <a:pt x="1611908" y="1085561"/>
                  </a:cubicBezTo>
                  <a:cubicBezTo>
                    <a:pt x="1612846" y="1133453"/>
                    <a:pt x="1612377" y="1180876"/>
                    <a:pt x="1612846" y="1228768"/>
                  </a:cubicBezTo>
                  <a:cubicBezTo>
                    <a:pt x="1612846" y="1236750"/>
                    <a:pt x="1614724" y="1244733"/>
                    <a:pt x="1616133" y="1256940"/>
                  </a:cubicBezTo>
                  <a:cubicBezTo>
                    <a:pt x="2085666" y="924042"/>
                    <a:pt x="2534540" y="571422"/>
                    <a:pt x="2996091" y="233828"/>
                  </a:cubicBezTo>
                  <a:cubicBezTo>
                    <a:pt x="3452947" y="578935"/>
                    <a:pt x="3906516" y="927798"/>
                    <a:pt x="4372762" y="1269618"/>
                  </a:cubicBezTo>
                  <a:cubicBezTo>
                    <a:pt x="4372762" y="1206700"/>
                    <a:pt x="4370884" y="1151295"/>
                    <a:pt x="4373232" y="1095890"/>
                  </a:cubicBezTo>
                  <a:cubicBezTo>
                    <a:pt x="4374640" y="1062554"/>
                    <a:pt x="4363842" y="1040955"/>
                    <a:pt x="4337078" y="1020765"/>
                  </a:cubicBezTo>
                  <a:cubicBezTo>
                    <a:pt x="3957695" y="737167"/>
                    <a:pt x="3578782" y="452630"/>
                    <a:pt x="3199399" y="168562"/>
                  </a:cubicBezTo>
                  <a:cubicBezTo>
                    <a:pt x="3128969" y="115506"/>
                    <a:pt x="3058539" y="62917"/>
                    <a:pt x="2987640" y="9861"/>
                  </a:cubicBezTo>
                  <a:close/>
                  <a:moveTo>
                    <a:pt x="2986231" y="0"/>
                  </a:moveTo>
                  <a:cubicBezTo>
                    <a:pt x="2987640" y="0"/>
                    <a:pt x="2989517" y="0"/>
                    <a:pt x="2990926" y="0"/>
                  </a:cubicBezTo>
                  <a:cubicBezTo>
                    <a:pt x="2996091" y="4696"/>
                    <a:pt x="3000786" y="9861"/>
                    <a:pt x="3006421" y="14086"/>
                  </a:cubicBezTo>
                  <a:cubicBezTo>
                    <a:pt x="3413976" y="320222"/>
                    <a:pt x="3822000" y="626357"/>
                    <a:pt x="4229554" y="932493"/>
                  </a:cubicBezTo>
                  <a:cubicBezTo>
                    <a:pt x="4252092" y="949396"/>
                    <a:pt x="4275569" y="956909"/>
                    <a:pt x="4303271" y="956909"/>
                  </a:cubicBezTo>
                  <a:cubicBezTo>
                    <a:pt x="4593442" y="955970"/>
                    <a:pt x="4883614" y="956439"/>
                    <a:pt x="5174255" y="955030"/>
                  </a:cubicBezTo>
                  <a:cubicBezTo>
                    <a:pt x="5206654" y="955030"/>
                    <a:pt x="5223087" y="966300"/>
                    <a:pt x="5235764" y="995880"/>
                  </a:cubicBezTo>
                  <a:cubicBezTo>
                    <a:pt x="5486026" y="1581857"/>
                    <a:pt x="5737226" y="2166896"/>
                    <a:pt x="5988426" y="2752404"/>
                  </a:cubicBezTo>
                  <a:cubicBezTo>
                    <a:pt x="5994999" y="2767899"/>
                    <a:pt x="6002981" y="2782924"/>
                    <a:pt x="6010024" y="2798419"/>
                  </a:cubicBezTo>
                  <a:cubicBezTo>
                    <a:pt x="6010024" y="2799827"/>
                    <a:pt x="6010024" y="2801705"/>
                    <a:pt x="6010024" y="2803114"/>
                  </a:cubicBezTo>
                  <a:cubicBezTo>
                    <a:pt x="6000634" y="2804053"/>
                    <a:pt x="5991712" y="2805462"/>
                    <a:pt x="5982322" y="2805462"/>
                  </a:cubicBezTo>
                  <a:cubicBezTo>
                    <a:pt x="3997606" y="2805462"/>
                    <a:pt x="2012889" y="2805462"/>
                    <a:pt x="27702" y="2805462"/>
                  </a:cubicBezTo>
                  <a:cubicBezTo>
                    <a:pt x="18311" y="2805462"/>
                    <a:pt x="9390" y="2804053"/>
                    <a:pt x="0" y="2803114"/>
                  </a:cubicBezTo>
                  <a:cubicBezTo>
                    <a:pt x="0" y="2801705"/>
                    <a:pt x="0" y="2799827"/>
                    <a:pt x="0" y="2798419"/>
                  </a:cubicBezTo>
                  <a:cubicBezTo>
                    <a:pt x="2817" y="2793723"/>
                    <a:pt x="6104" y="2789498"/>
                    <a:pt x="7982" y="2784802"/>
                  </a:cubicBezTo>
                  <a:cubicBezTo>
                    <a:pt x="264347" y="2187086"/>
                    <a:pt x="520243" y="1589840"/>
                    <a:pt x="775669" y="992124"/>
                  </a:cubicBezTo>
                  <a:cubicBezTo>
                    <a:pt x="787407" y="964891"/>
                    <a:pt x="802432" y="955030"/>
                    <a:pt x="832013" y="955500"/>
                  </a:cubicBezTo>
                  <a:cubicBezTo>
                    <a:pt x="1116550" y="956909"/>
                    <a:pt x="1401557" y="956909"/>
                    <a:pt x="1686094" y="957848"/>
                  </a:cubicBezTo>
                  <a:cubicBezTo>
                    <a:pt x="1717553" y="957848"/>
                    <a:pt x="1743377" y="948927"/>
                    <a:pt x="1768262" y="930146"/>
                  </a:cubicBezTo>
                  <a:cubicBezTo>
                    <a:pt x="1980960" y="767217"/>
                    <a:pt x="2194598" y="604759"/>
                    <a:pt x="2407766" y="441831"/>
                  </a:cubicBezTo>
                  <a:cubicBezTo>
                    <a:pt x="2600745" y="294397"/>
                    <a:pt x="2793722" y="146964"/>
                    <a:pt x="2986231" y="0"/>
                  </a:cubicBezTo>
                  <a:close/>
                </a:path>
              </a:pathLst>
            </a:custGeom>
            <a:solidFill>
              <a:schemeClr val="accent4"/>
            </a:solidFill>
            <a:ln w="60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24ABEFE-875B-4EDB-9342-0975EBBA7C98}"/>
                </a:ext>
              </a:extLst>
            </p:cNvPr>
            <p:cNvSpPr/>
            <p:nvPr/>
          </p:nvSpPr>
          <p:spPr>
            <a:xfrm>
              <a:off x="4098549" y="2241418"/>
              <a:ext cx="3994901" cy="3869963"/>
            </a:xfrm>
            <a:custGeom>
              <a:avLst/>
              <a:gdLst>
                <a:gd name="connsiteX0" fmla="*/ 440667 w 2918936"/>
                <a:gd name="connsiteY0" fmla="*/ 2021258 h 2827648"/>
                <a:gd name="connsiteX1" fmla="*/ 478640 w 2918936"/>
                <a:gd name="connsiteY1" fmla="*/ 2052306 h 2827648"/>
                <a:gd name="connsiteX2" fmla="*/ 441033 w 2918936"/>
                <a:gd name="connsiteY2" fmla="*/ 2085494 h 2827648"/>
                <a:gd name="connsiteX3" fmla="*/ 440695 w 2918936"/>
                <a:gd name="connsiteY3" fmla="*/ 2077978 h 2827648"/>
                <a:gd name="connsiteX4" fmla="*/ 440667 w 2918936"/>
                <a:gd name="connsiteY4" fmla="*/ 2021258 h 2827648"/>
                <a:gd name="connsiteX5" fmla="*/ 778089 w 2918936"/>
                <a:gd name="connsiteY5" fmla="*/ 1988971 h 2827648"/>
                <a:gd name="connsiteX6" fmla="*/ 778089 w 2918936"/>
                <a:gd name="connsiteY6" fmla="*/ 2043553 h 2827648"/>
                <a:gd name="connsiteX7" fmla="*/ 747041 w 2918936"/>
                <a:gd name="connsiteY7" fmla="*/ 2014672 h 2827648"/>
                <a:gd name="connsiteX8" fmla="*/ 778089 w 2918936"/>
                <a:gd name="connsiteY8" fmla="*/ 1988971 h 2827648"/>
                <a:gd name="connsiteX9" fmla="*/ 778765 w 2918936"/>
                <a:gd name="connsiteY9" fmla="*/ 1920907 h 2827648"/>
                <a:gd name="connsiteX10" fmla="*/ 778765 w 2918936"/>
                <a:gd name="connsiteY10" fmla="*/ 1947058 h 2827648"/>
                <a:gd name="connsiteX11" fmla="*/ 766267 w 2918936"/>
                <a:gd name="connsiteY11" fmla="*/ 1948944 h 2827648"/>
                <a:gd name="connsiteX12" fmla="*/ 714388 w 2918936"/>
                <a:gd name="connsiteY12" fmla="*/ 1975657 h 2827648"/>
                <a:gd name="connsiteX13" fmla="*/ 734515 w 2918936"/>
                <a:gd name="connsiteY13" fmla="*/ 2079246 h 2827648"/>
                <a:gd name="connsiteX14" fmla="*/ 768040 w 2918936"/>
                <a:gd name="connsiteY14" fmla="*/ 2090899 h 2827648"/>
                <a:gd name="connsiteX15" fmla="*/ 781355 w 2918936"/>
                <a:gd name="connsiteY15" fmla="*/ 2098809 h 2827648"/>
                <a:gd name="connsiteX16" fmla="*/ 780313 w 2918936"/>
                <a:gd name="connsiteY16" fmla="*/ 2100414 h 2827648"/>
                <a:gd name="connsiteX17" fmla="*/ 883057 w 2918936"/>
                <a:gd name="connsiteY17" fmla="*/ 2108718 h 2827648"/>
                <a:gd name="connsiteX18" fmla="*/ 846998 w 2918936"/>
                <a:gd name="connsiteY18" fmla="*/ 2066016 h 2827648"/>
                <a:gd name="connsiteX19" fmla="*/ 805309 w 2918936"/>
                <a:gd name="connsiteY19" fmla="*/ 2050900 h 2827648"/>
                <a:gd name="connsiteX20" fmla="*/ 798920 w 2918936"/>
                <a:gd name="connsiteY20" fmla="*/ 2045551 h 2827648"/>
                <a:gd name="connsiteX21" fmla="*/ 798638 w 2918936"/>
                <a:gd name="connsiteY21" fmla="*/ 1988015 h 2827648"/>
                <a:gd name="connsiteX22" fmla="*/ 828701 w 2918936"/>
                <a:gd name="connsiteY22" fmla="*/ 2020555 h 2827648"/>
                <a:gd name="connsiteX23" fmla="*/ 876836 w 2918936"/>
                <a:gd name="connsiteY23" fmla="*/ 2020555 h 2827648"/>
                <a:gd name="connsiteX24" fmla="*/ 857132 w 2918936"/>
                <a:gd name="connsiteY24" fmla="*/ 1972617 h 2827648"/>
                <a:gd name="connsiteX25" fmla="*/ 806604 w 2918936"/>
                <a:gd name="connsiteY25" fmla="*/ 1948831 h 2827648"/>
                <a:gd name="connsiteX26" fmla="*/ 798525 w 2918936"/>
                <a:gd name="connsiteY26" fmla="*/ 1939120 h 2827648"/>
                <a:gd name="connsiteX27" fmla="*/ 798638 w 2918936"/>
                <a:gd name="connsiteY27" fmla="*/ 1920907 h 2827648"/>
                <a:gd name="connsiteX28" fmla="*/ 778765 w 2918936"/>
                <a:gd name="connsiteY28" fmla="*/ 1920907 h 2827648"/>
                <a:gd name="connsiteX29" fmla="*/ 420090 w 2918936"/>
                <a:gd name="connsiteY29" fmla="*/ 1908465 h 2827648"/>
                <a:gd name="connsiteX30" fmla="*/ 420090 w 2918936"/>
                <a:gd name="connsiteY30" fmla="*/ 1963581 h 2827648"/>
                <a:gd name="connsiteX31" fmla="*/ 389041 w 2918936"/>
                <a:gd name="connsiteY31" fmla="*/ 1935207 h 2827648"/>
                <a:gd name="connsiteX32" fmla="*/ 420090 w 2918936"/>
                <a:gd name="connsiteY32" fmla="*/ 1908465 h 2827648"/>
                <a:gd name="connsiteX33" fmla="*/ 420596 w 2918936"/>
                <a:gd name="connsiteY33" fmla="*/ 1840964 h 2827648"/>
                <a:gd name="connsiteX34" fmla="*/ 420596 w 2918936"/>
                <a:gd name="connsiteY34" fmla="*/ 1865735 h 2827648"/>
                <a:gd name="connsiteX35" fmla="*/ 384903 w 2918936"/>
                <a:gd name="connsiteY35" fmla="*/ 1875559 h 2827648"/>
                <a:gd name="connsiteX36" fmla="*/ 340062 w 2918936"/>
                <a:gd name="connsiteY36" fmla="*/ 1945369 h 2827648"/>
                <a:gd name="connsiteX37" fmla="*/ 386874 w 2918936"/>
                <a:gd name="connsiteY37" fmla="*/ 2003384 h 2827648"/>
                <a:gd name="connsiteX38" fmla="*/ 414094 w 2918936"/>
                <a:gd name="connsiteY38" fmla="*/ 2011547 h 2827648"/>
                <a:gd name="connsiteX39" fmla="*/ 420681 w 2918936"/>
                <a:gd name="connsiteY39" fmla="*/ 2020133 h 2827648"/>
                <a:gd name="connsiteX40" fmla="*/ 420540 w 2918936"/>
                <a:gd name="connsiteY40" fmla="*/ 2079752 h 2827648"/>
                <a:gd name="connsiteX41" fmla="*/ 419836 w 2918936"/>
                <a:gd name="connsiteY41" fmla="*/ 2085523 h 2827648"/>
                <a:gd name="connsiteX42" fmla="*/ 383552 w 2918936"/>
                <a:gd name="connsiteY42" fmla="*/ 2050027 h 2827648"/>
                <a:gd name="connsiteX43" fmla="*/ 378739 w 2918936"/>
                <a:gd name="connsiteY43" fmla="*/ 2041442 h 2827648"/>
                <a:gd name="connsiteX44" fmla="*/ 334657 w 2918936"/>
                <a:gd name="connsiteY44" fmla="*/ 2041047 h 2827648"/>
                <a:gd name="connsiteX45" fmla="*/ 359513 w 2918936"/>
                <a:gd name="connsiteY45" fmla="*/ 2102272 h 2827648"/>
                <a:gd name="connsiteX46" fmla="*/ 372236 w 2918936"/>
                <a:gd name="connsiteY46" fmla="*/ 2106212 h 2827648"/>
                <a:gd name="connsiteX47" fmla="*/ 420990 w 2918936"/>
                <a:gd name="connsiteY47" fmla="*/ 2103004 h 2827648"/>
                <a:gd name="connsiteX48" fmla="*/ 499132 w 2918936"/>
                <a:gd name="connsiteY48" fmla="*/ 2099119 h 2827648"/>
                <a:gd name="connsiteX49" fmla="*/ 511771 w 2918936"/>
                <a:gd name="connsiteY49" fmla="*/ 2094334 h 2827648"/>
                <a:gd name="connsiteX50" fmla="*/ 508281 w 2918936"/>
                <a:gd name="connsiteY50" fmla="*/ 1999387 h 2827648"/>
                <a:gd name="connsiteX51" fmla="*/ 458119 w 2918936"/>
                <a:gd name="connsiteY51" fmla="*/ 1973827 h 2827648"/>
                <a:gd name="connsiteX52" fmla="*/ 440751 w 2918936"/>
                <a:gd name="connsiteY52" fmla="*/ 1950717 h 2827648"/>
                <a:gd name="connsiteX53" fmla="*/ 440751 w 2918936"/>
                <a:gd name="connsiteY53" fmla="*/ 1907621 h 2827648"/>
                <a:gd name="connsiteX54" fmla="*/ 470645 w 2918936"/>
                <a:gd name="connsiteY54" fmla="*/ 1940246 h 2827648"/>
                <a:gd name="connsiteX55" fmla="*/ 519090 w 2918936"/>
                <a:gd name="connsiteY55" fmla="*/ 1940246 h 2827648"/>
                <a:gd name="connsiteX56" fmla="*/ 440469 w 2918936"/>
                <a:gd name="connsiteY56" fmla="*/ 1867058 h 2827648"/>
                <a:gd name="connsiteX57" fmla="*/ 440469 w 2918936"/>
                <a:gd name="connsiteY57" fmla="*/ 1840964 h 2827648"/>
                <a:gd name="connsiteX58" fmla="*/ 420596 w 2918936"/>
                <a:gd name="connsiteY58" fmla="*/ 1840964 h 2827648"/>
                <a:gd name="connsiteX59" fmla="*/ 753571 w 2918936"/>
                <a:gd name="connsiteY59" fmla="*/ 1777122 h 2827648"/>
                <a:gd name="connsiteX60" fmla="*/ 753571 w 2918936"/>
                <a:gd name="connsiteY60" fmla="*/ 1821513 h 2827648"/>
                <a:gd name="connsiteX61" fmla="*/ 825295 w 2918936"/>
                <a:gd name="connsiteY61" fmla="*/ 1821513 h 2827648"/>
                <a:gd name="connsiteX62" fmla="*/ 825295 w 2918936"/>
                <a:gd name="connsiteY62" fmla="*/ 1777122 h 2827648"/>
                <a:gd name="connsiteX63" fmla="*/ 753571 w 2918936"/>
                <a:gd name="connsiteY63" fmla="*/ 1777122 h 2827648"/>
                <a:gd name="connsiteX64" fmla="*/ 395910 w 2918936"/>
                <a:gd name="connsiteY64" fmla="*/ 1696953 h 2827648"/>
                <a:gd name="connsiteX65" fmla="*/ 395910 w 2918936"/>
                <a:gd name="connsiteY65" fmla="*/ 1741401 h 2827648"/>
                <a:gd name="connsiteX66" fmla="*/ 467183 w 2918936"/>
                <a:gd name="connsiteY66" fmla="*/ 1741401 h 2827648"/>
                <a:gd name="connsiteX67" fmla="*/ 467183 w 2918936"/>
                <a:gd name="connsiteY67" fmla="*/ 1696953 h 2827648"/>
                <a:gd name="connsiteX68" fmla="*/ 395910 w 2918936"/>
                <a:gd name="connsiteY68" fmla="*/ 1696953 h 2827648"/>
                <a:gd name="connsiteX69" fmla="*/ 607365 w 2918936"/>
                <a:gd name="connsiteY69" fmla="*/ 814424 h 2827648"/>
                <a:gd name="connsiteX70" fmla="*/ 563340 w 2918936"/>
                <a:gd name="connsiteY70" fmla="*/ 842855 h 2827648"/>
                <a:gd name="connsiteX71" fmla="*/ 522552 w 2918936"/>
                <a:gd name="connsiteY71" fmla="*/ 880349 h 2827648"/>
                <a:gd name="connsiteX72" fmla="*/ 514811 w 2918936"/>
                <a:gd name="connsiteY72" fmla="*/ 887724 h 2827648"/>
                <a:gd name="connsiteX73" fmla="*/ 423439 w 2918936"/>
                <a:gd name="connsiteY73" fmla="*/ 1120320 h 2827648"/>
                <a:gd name="connsiteX74" fmla="*/ 305326 w 2918936"/>
                <a:gd name="connsiteY74" fmla="*/ 1419798 h 2827648"/>
                <a:gd name="connsiteX75" fmla="*/ 261976 w 2918936"/>
                <a:gd name="connsiteY75" fmla="*/ 1530789 h 2827648"/>
                <a:gd name="connsiteX76" fmla="*/ 154897 w 2918936"/>
                <a:gd name="connsiteY76" fmla="*/ 1803103 h 2827648"/>
                <a:gd name="connsiteX77" fmla="*/ 27410 w 2918936"/>
                <a:gd name="connsiteY77" fmla="*/ 2128563 h 2827648"/>
                <a:gd name="connsiteX78" fmla="*/ 14659 w 2918936"/>
                <a:gd name="connsiteY78" fmla="*/ 2162032 h 2827648"/>
                <a:gd name="connsiteX79" fmla="*/ 36812 w 2918936"/>
                <a:gd name="connsiteY79" fmla="*/ 2154939 h 2827648"/>
                <a:gd name="connsiteX80" fmla="*/ 147241 w 2918936"/>
                <a:gd name="connsiteY80" fmla="*/ 2131744 h 2827648"/>
                <a:gd name="connsiteX81" fmla="*/ 164158 w 2918936"/>
                <a:gd name="connsiteY81" fmla="*/ 2111223 h 2827648"/>
                <a:gd name="connsiteX82" fmla="*/ 194869 w 2918936"/>
                <a:gd name="connsiteY82" fmla="*/ 1987733 h 2827648"/>
                <a:gd name="connsiteX83" fmla="*/ 335502 w 2918936"/>
                <a:gd name="connsiteY83" fmla="*/ 1751365 h 2827648"/>
                <a:gd name="connsiteX84" fmla="*/ 346086 w 2918936"/>
                <a:gd name="connsiteY84" fmla="*/ 1687974 h 2827648"/>
                <a:gd name="connsiteX85" fmla="*/ 334094 w 2918936"/>
                <a:gd name="connsiteY85" fmla="*/ 1659234 h 2827648"/>
                <a:gd name="connsiteX86" fmla="*/ 308591 w 2918936"/>
                <a:gd name="connsiteY86" fmla="*/ 1597812 h 2827648"/>
                <a:gd name="connsiteX87" fmla="*/ 366578 w 2918936"/>
                <a:gd name="connsiteY87" fmla="*/ 1578924 h 2827648"/>
                <a:gd name="connsiteX88" fmla="*/ 359851 w 2918936"/>
                <a:gd name="connsiteY88" fmla="*/ 1546778 h 2827648"/>
                <a:gd name="connsiteX89" fmla="*/ 502229 w 2918936"/>
                <a:gd name="connsiteY89" fmla="*/ 1546778 h 2827648"/>
                <a:gd name="connsiteX90" fmla="*/ 499442 w 2918936"/>
                <a:gd name="connsiteY90" fmla="*/ 1559502 h 2827648"/>
                <a:gd name="connsiteX91" fmla="*/ 507971 w 2918936"/>
                <a:gd name="connsiteY91" fmla="*/ 1577207 h 2827648"/>
                <a:gd name="connsiteX92" fmla="*/ 553319 w 2918936"/>
                <a:gd name="connsiteY92" fmla="*/ 1597812 h 2827648"/>
                <a:gd name="connsiteX93" fmla="*/ 550392 w 2918936"/>
                <a:gd name="connsiteY93" fmla="*/ 1605216 h 2827648"/>
                <a:gd name="connsiteX94" fmla="*/ 516725 w 2918936"/>
                <a:gd name="connsiteY94" fmla="*/ 1685637 h 2827648"/>
                <a:gd name="connsiteX95" fmla="*/ 524269 w 2918936"/>
                <a:gd name="connsiteY95" fmla="*/ 1747594 h 2827648"/>
                <a:gd name="connsiteX96" fmla="*/ 607788 w 2918936"/>
                <a:gd name="connsiteY96" fmla="*/ 1872463 h 2827648"/>
                <a:gd name="connsiteX97" fmla="*/ 633713 w 2918936"/>
                <a:gd name="connsiteY97" fmla="*/ 1917079 h 2827648"/>
                <a:gd name="connsiteX98" fmla="*/ 635542 w 2918936"/>
                <a:gd name="connsiteY98" fmla="*/ 1914011 h 2827648"/>
                <a:gd name="connsiteX99" fmla="*/ 694881 w 2918936"/>
                <a:gd name="connsiteY99" fmla="*/ 1829676 h 2827648"/>
                <a:gd name="connsiteX100" fmla="*/ 703297 w 2918936"/>
                <a:gd name="connsiteY100" fmla="*/ 1765919 h 2827648"/>
                <a:gd name="connsiteX101" fmla="*/ 677822 w 2918936"/>
                <a:gd name="connsiteY101" fmla="*/ 1705201 h 2827648"/>
                <a:gd name="connsiteX102" fmla="*/ 666619 w 2918936"/>
                <a:gd name="connsiteY102" fmla="*/ 1677925 h 2827648"/>
                <a:gd name="connsiteX103" fmla="*/ 724578 w 2918936"/>
                <a:gd name="connsiteY103" fmla="*/ 1658980 h 2827648"/>
                <a:gd name="connsiteX104" fmla="*/ 717822 w 2918936"/>
                <a:gd name="connsiteY104" fmla="*/ 1627116 h 2827648"/>
                <a:gd name="connsiteX105" fmla="*/ 860172 w 2918936"/>
                <a:gd name="connsiteY105" fmla="*/ 1627116 h 2827648"/>
                <a:gd name="connsiteX106" fmla="*/ 856456 w 2918936"/>
                <a:gd name="connsiteY106" fmla="*/ 1643583 h 2827648"/>
                <a:gd name="connsiteX107" fmla="*/ 862396 w 2918936"/>
                <a:gd name="connsiteY107" fmla="*/ 1655546 h 2827648"/>
                <a:gd name="connsiteX108" fmla="*/ 911262 w 2918936"/>
                <a:gd name="connsiteY108" fmla="*/ 1677925 h 2827648"/>
                <a:gd name="connsiteX109" fmla="*/ 907772 w 2918936"/>
                <a:gd name="connsiteY109" fmla="*/ 1686623 h 2827648"/>
                <a:gd name="connsiteX110" fmla="*/ 874246 w 2918936"/>
                <a:gd name="connsiteY110" fmla="*/ 1767101 h 2827648"/>
                <a:gd name="connsiteX111" fmla="*/ 879088 w 2918936"/>
                <a:gd name="connsiteY111" fmla="*/ 1823005 h 2827648"/>
                <a:gd name="connsiteX112" fmla="*/ 981297 w 2918936"/>
                <a:gd name="connsiteY112" fmla="*/ 1979148 h 2827648"/>
                <a:gd name="connsiteX113" fmla="*/ 1044098 w 2918936"/>
                <a:gd name="connsiteY113" fmla="*/ 2121244 h 2827648"/>
                <a:gd name="connsiteX114" fmla="*/ 1056202 w 2918936"/>
                <a:gd name="connsiteY114" fmla="*/ 2131716 h 2827648"/>
                <a:gd name="connsiteX115" fmla="*/ 1210628 w 2918936"/>
                <a:gd name="connsiteY115" fmla="*/ 2161497 h 2827648"/>
                <a:gd name="connsiteX116" fmla="*/ 1237595 w 2918936"/>
                <a:gd name="connsiteY116" fmla="*/ 2167606 h 2827648"/>
                <a:gd name="connsiteX117" fmla="*/ 1235427 w 2918936"/>
                <a:gd name="connsiteY117" fmla="*/ 2159639 h 2827648"/>
                <a:gd name="connsiteX118" fmla="*/ 1145941 w 2918936"/>
                <a:gd name="connsiteY118" fmla="*/ 1937769 h 2827648"/>
                <a:gd name="connsiteX119" fmla="*/ 1030896 w 2918936"/>
                <a:gd name="connsiteY119" fmla="*/ 1653322 h 2827648"/>
                <a:gd name="connsiteX120" fmla="*/ 931023 w 2918936"/>
                <a:gd name="connsiteY120" fmla="*/ 1406906 h 2827648"/>
                <a:gd name="connsiteX121" fmla="*/ 834500 w 2918936"/>
                <a:gd name="connsiteY121" fmla="*/ 1167751 h 2827648"/>
                <a:gd name="connsiteX122" fmla="*/ 721594 w 2918936"/>
                <a:gd name="connsiteY122" fmla="*/ 888175 h 2827648"/>
                <a:gd name="connsiteX123" fmla="*/ 714247 w 2918936"/>
                <a:gd name="connsiteY123" fmla="*/ 880180 h 2827648"/>
                <a:gd name="connsiteX124" fmla="*/ 673544 w 2918936"/>
                <a:gd name="connsiteY124" fmla="*/ 841306 h 2827648"/>
                <a:gd name="connsiteX125" fmla="*/ 631405 w 2918936"/>
                <a:gd name="connsiteY125" fmla="*/ 814452 h 2827648"/>
                <a:gd name="connsiteX126" fmla="*/ 607365 w 2918936"/>
                <a:gd name="connsiteY126" fmla="*/ 814424 h 2827648"/>
                <a:gd name="connsiteX127" fmla="*/ 2270580 w 2918936"/>
                <a:gd name="connsiteY127" fmla="*/ 814368 h 2827648"/>
                <a:gd name="connsiteX128" fmla="*/ 2226555 w 2918936"/>
                <a:gd name="connsiteY128" fmla="*/ 842798 h 2827648"/>
                <a:gd name="connsiteX129" fmla="*/ 2185767 w 2918936"/>
                <a:gd name="connsiteY129" fmla="*/ 880293 h 2827648"/>
                <a:gd name="connsiteX130" fmla="*/ 2178026 w 2918936"/>
                <a:gd name="connsiteY130" fmla="*/ 887668 h 2827648"/>
                <a:gd name="connsiteX131" fmla="*/ 2086654 w 2918936"/>
                <a:gd name="connsiteY131" fmla="*/ 1120264 h 2827648"/>
                <a:gd name="connsiteX132" fmla="*/ 1968541 w 2918936"/>
                <a:gd name="connsiteY132" fmla="*/ 1419741 h 2827648"/>
                <a:gd name="connsiteX133" fmla="*/ 1925192 w 2918936"/>
                <a:gd name="connsiteY133" fmla="*/ 1530733 h 2827648"/>
                <a:gd name="connsiteX134" fmla="*/ 1818112 w 2918936"/>
                <a:gd name="connsiteY134" fmla="*/ 1803047 h 2827648"/>
                <a:gd name="connsiteX135" fmla="*/ 1690625 w 2918936"/>
                <a:gd name="connsiteY135" fmla="*/ 2128507 h 2827648"/>
                <a:gd name="connsiteX136" fmla="*/ 1677874 w 2918936"/>
                <a:gd name="connsiteY136" fmla="*/ 2161976 h 2827648"/>
                <a:gd name="connsiteX137" fmla="*/ 1700027 w 2918936"/>
                <a:gd name="connsiteY137" fmla="*/ 2154882 h 2827648"/>
                <a:gd name="connsiteX138" fmla="*/ 1799365 w 2918936"/>
                <a:gd name="connsiteY138" fmla="*/ 2133996 h 2827648"/>
                <a:gd name="connsiteX139" fmla="*/ 2719417 w 2918936"/>
                <a:gd name="connsiteY139" fmla="*/ 2131716 h 2827648"/>
                <a:gd name="connsiteX140" fmla="*/ 2873843 w 2918936"/>
                <a:gd name="connsiteY140" fmla="*/ 2161497 h 2827648"/>
                <a:gd name="connsiteX141" fmla="*/ 2900866 w 2918936"/>
                <a:gd name="connsiteY141" fmla="*/ 2167578 h 2827648"/>
                <a:gd name="connsiteX142" fmla="*/ 2898698 w 2918936"/>
                <a:gd name="connsiteY142" fmla="*/ 2159611 h 2827648"/>
                <a:gd name="connsiteX143" fmla="*/ 2809213 w 2918936"/>
                <a:gd name="connsiteY143" fmla="*/ 1937740 h 2827648"/>
                <a:gd name="connsiteX144" fmla="*/ 2694167 w 2918936"/>
                <a:gd name="connsiteY144" fmla="*/ 1653294 h 2827648"/>
                <a:gd name="connsiteX145" fmla="*/ 2594294 w 2918936"/>
                <a:gd name="connsiteY145" fmla="*/ 1406877 h 2827648"/>
                <a:gd name="connsiteX146" fmla="*/ 2497771 w 2918936"/>
                <a:gd name="connsiteY146" fmla="*/ 1167723 h 2827648"/>
                <a:gd name="connsiteX147" fmla="*/ 2384866 w 2918936"/>
                <a:gd name="connsiteY147" fmla="*/ 888147 h 2827648"/>
                <a:gd name="connsiteX148" fmla="*/ 2377519 w 2918936"/>
                <a:gd name="connsiteY148" fmla="*/ 880152 h 2827648"/>
                <a:gd name="connsiteX149" fmla="*/ 2336815 w 2918936"/>
                <a:gd name="connsiteY149" fmla="*/ 841278 h 2827648"/>
                <a:gd name="connsiteX150" fmla="*/ 2294620 w 2918936"/>
                <a:gd name="connsiteY150" fmla="*/ 814396 h 2827648"/>
                <a:gd name="connsiteX151" fmla="*/ 2270580 w 2918936"/>
                <a:gd name="connsiteY151" fmla="*/ 814368 h 2827648"/>
                <a:gd name="connsiteX152" fmla="*/ 1458368 w 2918936"/>
                <a:gd name="connsiteY152" fmla="*/ 551 h 2827648"/>
                <a:gd name="connsiteX153" fmla="*/ 1505376 w 2918936"/>
                <a:gd name="connsiteY153" fmla="*/ 28080 h 2827648"/>
                <a:gd name="connsiteX154" fmla="*/ 1491330 w 2918936"/>
                <a:gd name="connsiteY154" fmla="*/ 157116 h 2827648"/>
                <a:gd name="connsiteX155" fmla="*/ 1488684 w 2918936"/>
                <a:gd name="connsiteY155" fmla="*/ 162436 h 2827648"/>
                <a:gd name="connsiteX156" fmla="*/ 1510753 w 2918936"/>
                <a:gd name="connsiteY156" fmla="*/ 160662 h 2827648"/>
                <a:gd name="connsiteX157" fmla="*/ 1520774 w 2918936"/>
                <a:gd name="connsiteY157" fmla="*/ 169417 h 2827648"/>
                <a:gd name="connsiteX158" fmla="*/ 1519310 w 2918936"/>
                <a:gd name="connsiteY158" fmla="*/ 193597 h 2827648"/>
                <a:gd name="connsiteX159" fmla="*/ 1496284 w 2918936"/>
                <a:gd name="connsiteY159" fmla="*/ 198917 h 2827648"/>
                <a:gd name="connsiteX160" fmla="*/ 1488740 w 2918936"/>
                <a:gd name="connsiteY160" fmla="*/ 200015 h 2827648"/>
                <a:gd name="connsiteX161" fmla="*/ 1521196 w 2918936"/>
                <a:gd name="connsiteY161" fmla="*/ 250289 h 2827648"/>
                <a:gd name="connsiteX162" fmla="*/ 1527023 w 2918936"/>
                <a:gd name="connsiteY162" fmla="*/ 310078 h 2827648"/>
                <a:gd name="connsiteX163" fmla="*/ 1534651 w 2918936"/>
                <a:gd name="connsiteY163" fmla="*/ 307600 h 2827648"/>
                <a:gd name="connsiteX164" fmla="*/ 1705544 w 2918936"/>
                <a:gd name="connsiteY164" fmla="*/ 260366 h 2827648"/>
                <a:gd name="connsiteX165" fmla="*/ 1867908 w 2918936"/>
                <a:gd name="connsiteY165" fmla="*/ 285025 h 2827648"/>
                <a:gd name="connsiteX166" fmla="*/ 2011328 w 2918936"/>
                <a:gd name="connsiteY166" fmla="*/ 352189 h 2827648"/>
                <a:gd name="connsiteX167" fmla="*/ 2055268 w 2918936"/>
                <a:gd name="connsiteY167" fmla="*/ 371583 h 2827648"/>
                <a:gd name="connsiteX168" fmla="*/ 2167161 w 2918936"/>
                <a:gd name="connsiteY168" fmla="*/ 370795 h 2827648"/>
                <a:gd name="connsiteX169" fmla="*/ 2220531 w 2918936"/>
                <a:gd name="connsiteY169" fmla="*/ 344391 h 2827648"/>
                <a:gd name="connsiteX170" fmla="*/ 2240376 w 2918936"/>
                <a:gd name="connsiteY170" fmla="*/ 334314 h 2827648"/>
                <a:gd name="connsiteX171" fmla="*/ 2309032 w 2918936"/>
                <a:gd name="connsiteY171" fmla="*/ 345855 h 2827648"/>
                <a:gd name="connsiteX172" fmla="*/ 2317223 w 2918936"/>
                <a:gd name="connsiteY172" fmla="*/ 353624 h 2827648"/>
                <a:gd name="connsiteX173" fmla="*/ 2323529 w 2918936"/>
                <a:gd name="connsiteY173" fmla="*/ 348332 h 2827648"/>
                <a:gd name="connsiteX174" fmla="*/ 2380052 w 2918936"/>
                <a:gd name="connsiteY174" fmla="*/ 354891 h 2827648"/>
                <a:gd name="connsiteX175" fmla="*/ 2376393 w 2918936"/>
                <a:gd name="connsiteY175" fmla="*/ 448571 h 2827648"/>
                <a:gd name="connsiteX176" fmla="*/ 2324317 w 2918936"/>
                <a:gd name="connsiteY176" fmla="*/ 451273 h 2827648"/>
                <a:gd name="connsiteX177" fmla="*/ 2315000 w 2918936"/>
                <a:gd name="connsiteY177" fmla="*/ 443026 h 2827648"/>
                <a:gd name="connsiteX178" fmla="*/ 2288314 w 2918936"/>
                <a:gd name="connsiteY178" fmla="*/ 443504 h 2827648"/>
                <a:gd name="connsiteX179" fmla="*/ 2265739 w 2918936"/>
                <a:gd name="connsiteY179" fmla="*/ 472019 h 2827648"/>
                <a:gd name="connsiteX180" fmla="*/ 2260278 w 2918936"/>
                <a:gd name="connsiteY180" fmla="*/ 489640 h 2827648"/>
                <a:gd name="connsiteX181" fmla="*/ 2260053 w 2918936"/>
                <a:gd name="connsiteY181" fmla="*/ 526093 h 2827648"/>
                <a:gd name="connsiteX182" fmla="*/ 2271115 w 2918936"/>
                <a:gd name="connsiteY182" fmla="*/ 536058 h 2827648"/>
                <a:gd name="connsiteX183" fmla="*/ 2286203 w 2918936"/>
                <a:gd name="connsiteY183" fmla="*/ 536002 h 2827648"/>
                <a:gd name="connsiteX184" fmla="*/ 2303881 w 2918936"/>
                <a:gd name="connsiteY184" fmla="*/ 524573 h 2827648"/>
                <a:gd name="connsiteX185" fmla="*/ 2308666 w 2918936"/>
                <a:gd name="connsiteY185" fmla="*/ 512131 h 2827648"/>
                <a:gd name="connsiteX186" fmla="*/ 2327667 w 2918936"/>
                <a:gd name="connsiteY186" fmla="*/ 502307 h 2827648"/>
                <a:gd name="connsiteX187" fmla="*/ 2343655 w 2918936"/>
                <a:gd name="connsiteY187" fmla="*/ 516889 h 2827648"/>
                <a:gd name="connsiteX188" fmla="*/ 2317054 w 2918936"/>
                <a:gd name="connsiteY188" fmla="*/ 569837 h 2827648"/>
                <a:gd name="connsiteX189" fmla="*/ 2305007 w 2918936"/>
                <a:gd name="connsiteY189" fmla="*/ 578817 h 2827648"/>
                <a:gd name="connsiteX190" fmla="*/ 2307906 w 2918936"/>
                <a:gd name="connsiteY190" fmla="*/ 608711 h 2827648"/>
                <a:gd name="connsiteX191" fmla="*/ 2313733 w 2918936"/>
                <a:gd name="connsiteY191" fmla="*/ 611047 h 2827648"/>
                <a:gd name="connsiteX192" fmla="*/ 2323529 w 2918936"/>
                <a:gd name="connsiteY192" fmla="*/ 620393 h 2827648"/>
                <a:gd name="connsiteX193" fmla="*/ 2327554 w 2918936"/>
                <a:gd name="connsiteY193" fmla="*/ 645980 h 2827648"/>
                <a:gd name="connsiteX194" fmla="*/ 2327610 w 2918936"/>
                <a:gd name="connsiteY194" fmla="*/ 645980 h 2827648"/>
                <a:gd name="connsiteX195" fmla="*/ 2355816 w 2918936"/>
                <a:gd name="connsiteY195" fmla="*/ 822869 h 2827648"/>
                <a:gd name="connsiteX196" fmla="*/ 2361868 w 2918936"/>
                <a:gd name="connsiteY196" fmla="*/ 841419 h 2827648"/>
                <a:gd name="connsiteX197" fmla="*/ 2381150 w 2918936"/>
                <a:gd name="connsiteY197" fmla="*/ 838632 h 2827648"/>
                <a:gd name="connsiteX198" fmla="*/ 2391368 w 2918936"/>
                <a:gd name="connsiteY198" fmla="*/ 840969 h 2827648"/>
                <a:gd name="connsiteX199" fmla="*/ 2415098 w 2918936"/>
                <a:gd name="connsiteY199" fmla="*/ 831933 h 2827648"/>
                <a:gd name="connsiteX200" fmla="*/ 2422050 w 2918936"/>
                <a:gd name="connsiteY200" fmla="*/ 869962 h 2827648"/>
                <a:gd name="connsiteX201" fmla="*/ 2398912 w 2918936"/>
                <a:gd name="connsiteY201" fmla="*/ 883052 h 2827648"/>
                <a:gd name="connsiteX202" fmla="*/ 2411917 w 2918936"/>
                <a:gd name="connsiteY202" fmla="*/ 916605 h 2827648"/>
                <a:gd name="connsiteX203" fmla="*/ 2508947 w 2918936"/>
                <a:gd name="connsiteY203" fmla="*/ 1156548 h 2827648"/>
                <a:gd name="connsiteX204" fmla="*/ 2610339 w 2918936"/>
                <a:gd name="connsiteY204" fmla="*/ 1407159 h 2827648"/>
                <a:gd name="connsiteX205" fmla="*/ 2738249 w 2918936"/>
                <a:gd name="connsiteY205" fmla="*/ 1721837 h 2827648"/>
                <a:gd name="connsiteX206" fmla="*/ 2881330 w 2918936"/>
                <a:gd name="connsiteY206" fmla="*/ 2075558 h 2827648"/>
                <a:gd name="connsiteX207" fmla="*/ 2916038 w 2918936"/>
                <a:gd name="connsiteY207" fmla="*/ 2161272 h 2827648"/>
                <a:gd name="connsiteX208" fmla="*/ 2914743 w 2918936"/>
                <a:gd name="connsiteY208" fmla="*/ 2187451 h 2827648"/>
                <a:gd name="connsiteX209" fmla="*/ 2832323 w 2918936"/>
                <a:gd name="connsiteY209" fmla="*/ 2291687 h 2827648"/>
                <a:gd name="connsiteX210" fmla="*/ 2688875 w 2918936"/>
                <a:gd name="connsiteY210" fmla="*/ 2389645 h 2827648"/>
                <a:gd name="connsiteX211" fmla="*/ 2484767 w 2918936"/>
                <a:gd name="connsiteY211" fmla="*/ 2458864 h 2827648"/>
                <a:gd name="connsiteX212" fmla="*/ 2239701 w 2918936"/>
                <a:gd name="connsiteY212" fmla="*/ 2476964 h 2827648"/>
                <a:gd name="connsiteX213" fmla="*/ 1978872 w 2918936"/>
                <a:gd name="connsiteY213" fmla="*/ 2422411 h 2827648"/>
                <a:gd name="connsiteX214" fmla="*/ 1762800 w 2918936"/>
                <a:gd name="connsiteY214" fmla="*/ 2287436 h 2827648"/>
                <a:gd name="connsiteX215" fmla="*/ 1665066 w 2918936"/>
                <a:gd name="connsiteY215" fmla="*/ 2179428 h 2827648"/>
                <a:gd name="connsiteX216" fmla="*/ 1664165 w 2918936"/>
                <a:gd name="connsiteY216" fmla="*/ 2167380 h 2827648"/>
                <a:gd name="connsiteX217" fmla="*/ 1721618 w 2918936"/>
                <a:gd name="connsiteY217" fmla="*/ 2018922 h 2827648"/>
                <a:gd name="connsiteX218" fmla="*/ 1817718 w 2918936"/>
                <a:gd name="connsiteY218" fmla="*/ 1771914 h 2827648"/>
                <a:gd name="connsiteX219" fmla="*/ 1953988 w 2918936"/>
                <a:gd name="connsiteY219" fmla="*/ 1422247 h 2827648"/>
                <a:gd name="connsiteX220" fmla="*/ 2075085 w 2918936"/>
                <a:gd name="connsiteY220" fmla="*/ 1112495 h 2827648"/>
                <a:gd name="connsiteX221" fmla="*/ 2161024 w 2918936"/>
                <a:gd name="connsiteY221" fmla="*/ 892087 h 2827648"/>
                <a:gd name="connsiteX222" fmla="*/ 2163586 w 2918936"/>
                <a:gd name="connsiteY222" fmla="*/ 884262 h 2827648"/>
                <a:gd name="connsiteX223" fmla="*/ 2135465 w 2918936"/>
                <a:gd name="connsiteY223" fmla="*/ 856929 h 2827648"/>
                <a:gd name="connsiteX224" fmla="*/ 2135521 w 2918936"/>
                <a:gd name="connsiteY224" fmla="*/ 847584 h 2827648"/>
                <a:gd name="connsiteX225" fmla="*/ 2155704 w 2918936"/>
                <a:gd name="connsiteY225" fmla="*/ 828583 h 2827648"/>
                <a:gd name="connsiteX226" fmla="*/ 2171693 w 2918936"/>
                <a:gd name="connsiteY226" fmla="*/ 840321 h 2827648"/>
                <a:gd name="connsiteX227" fmla="*/ 2179941 w 2918936"/>
                <a:gd name="connsiteY227" fmla="*/ 840124 h 2827648"/>
                <a:gd name="connsiteX228" fmla="*/ 2197731 w 2918936"/>
                <a:gd name="connsiteY228" fmla="*/ 839252 h 2827648"/>
                <a:gd name="connsiteX229" fmla="*/ 2207414 w 2918936"/>
                <a:gd name="connsiteY229" fmla="*/ 829371 h 2827648"/>
                <a:gd name="connsiteX230" fmla="*/ 2214564 w 2918936"/>
                <a:gd name="connsiteY230" fmla="*/ 783714 h 2827648"/>
                <a:gd name="connsiteX231" fmla="*/ 2233564 w 2918936"/>
                <a:gd name="connsiteY231" fmla="*/ 662842 h 2827648"/>
                <a:gd name="connsiteX232" fmla="*/ 2233452 w 2918936"/>
                <a:gd name="connsiteY232" fmla="*/ 662842 h 2827648"/>
                <a:gd name="connsiteX233" fmla="*/ 2240151 w 2918936"/>
                <a:gd name="connsiteY233" fmla="*/ 620168 h 2827648"/>
                <a:gd name="connsiteX234" fmla="*/ 2256421 w 2918936"/>
                <a:gd name="connsiteY234" fmla="*/ 611047 h 2827648"/>
                <a:gd name="connsiteX235" fmla="*/ 2259349 w 2918936"/>
                <a:gd name="connsiteY235" fmla="*/ 579971 h 2827648"/>
                <a:gd name="connsiteX236" fmla="*/ 2255549 w 2918936"/>
                <a:gd name="connsiteY236" fmla="*/ 575242 h 2827648"/>
                <a:gd name="connsiteX237" fmla="*/ 2223093 w 2918936"/>
                <a:gd name="connsiteY237" fmla="*/ 511259 h 2827648"/>
                <a:gd name="connsiteX238" fmla="*/ 2236182 w 2918936"/>
                <a:gd name="connsiteY238" fmla="*/ 446854 h 2827648"/>
                <a:gd name="connsiteX239" fmla="*/ 2236436 w 2918936"/>
                <a:gd name="connsiteY239" fmla="*/ 422955 h 2827648"/>
                <a:gd name="connsiteX240" fmla="*/ 2223009 w 2918936"/>
                <a:gd name="connsiteY240" fmla="*/ 411330 h 2827648"/>
                <a:gd name="connsiteX241" fmla="*/ 2207724 w 2918936"/>
                <a:gd name="connsiteY241" fmla="*/ 415552 h 2827648"/>
                <a:gd name="connsiteX242" fmla="*/ 2067738 w 2918936"/>
                <a:gd name="connsiteY242" fmla="*/ 443560 h 2827648"/>
                <a:gd name="connsiteX243" fmla="*/ 1947626 w 2918936"/>
                <a:gd name="connsiteY243" fmla="*/ 427938 h 2827648"/>
                <a:gd name="connsiteX244" fmla="*/ 1819689 w 2918936"/>
                <a:gd name="connsiteY244" fmla="*/ 393680 h 2827648"/>
                <a:gd name="connsiteX245" fmla="*/ 1558775 w 2918936"/>
                <a:gd name="connsiteY245" fmla="*/ 418480 h 2827648"/>
                <a:gd name="connsiteX246" fmla="*/ 1530429 w 2918936"/>
                <a:gd name="connsiteY246" fmla="*/ 431372 h 2827648"/>
                <a:gd name="connsiteX247" fmla="*/ 1526066 w 2918936"/>
                <a:gd name="connsiteY247" fmla="*/ 435144 h 2827648"/>
                <a:gd name="connsiteX248" fmla="*/ 1528459 w 2918936"/>
                <a:gd name="connsiteY248" fmla="*/ 463574 h 2827648"/>
                <a:gd name="connsiteX249" fmla="*/ 1530654 w 2918936"/>
                <a:gd name="connsiteY249" fmla="*/ 485277 h 2827648"/>
                <a:gd name="connsiteX250" fmla="*/ 1513483 w 2918936"/>
                <a:gd name="connsiteY250" fmla="*/ 504503 h 2827648"/>
                <a:gd name="connsiteX251" fmla="*/ 1500450 w 2918936"/>
                <a:gd name="connsiteY251" fmla="*/ 506333 h 2827648"/>
                <a:gd name="connsiteX252" fmla="*/ 1498761 w 2918936"/>
                <a:gd name="connsiteY252" fmla="*/ 604714 h 2827648"/>
                <a:gd name="connsiteX253" fmla="*/ 1520633 w 2918936"/>
                <a:gd name="connsiteY253" fmla="*/ 602321 h 2827648"/>
                <a:gd name="connsiteX254" fmla="*/ 1530739 w 2918936"/>
                <a:gd name="connsiteY254" fmla="*/ 610738 h 2827648"/>
                <a:gd name="connsiteX255" fmla="*/ 1530288 w 2918936"/>
                <a:gd name="connsiteY255" fmla="*/ 637282 h 2827648"/>
                <a:gd name="connsiteX256" fmla="*/ 1525841 w 2918936"/>
                <a:gd name="connsiteY256" fmla="*/ 715762 h 2827648"/>
                <a:gd name="connsiteX257" fmla="*/ 1525559 w 2918936"/>
                <a:gd name="connsiteY257" fmla="*/ 2359498 h 2827648"/>
                <a:gd name="connsiteX258" fmla="*/ 1529050 w 2918936"/>
                <a:gd name="connsiteY258" fmla="*/ 2378667 h 2827648"/>
                <a:gd name="connsiteX259" fmla="*/ 1529725 w 2918936"/>
                <a:gd name="connsiteY259" fmla="*/ 2412953 h 2827648"/>
                <a:gd name="connsiteX260" fmla="*/ 1517537 w 2918936"/>
                <a:gd name="connsiteY260" fmla="*/ 2419399 h 2827648"/>
                <a:gd name="connsiteX261" fmla="*/ 1543181 w 2918936"/>
                <a:gd name="connsiteY261" fmla="*/ 2449124 h 2827648"/>
                <a:gd name="connsiteX262" fmla="*/ 1589204 w 2918936"/>
                <a:gd name="connsiteY262" fmla="*/ 2470687 h 2827648"/>
                <a:gd name="connsiteX263" fmla="*/ 1741378 w 2918936"/>
                <a:gd name="connsiteY263" fmla="*/ 2485155 h 2827648"/>
                <a:gd name="connsiteX264" fmla="*/ 1870639 w 2918936"/>
                <a:gd name="connsiteY264" fmla="*/ 2513163 h 2827648"/>
                <a:gd name="connsiteX265" fmla="*/ 1919280 w 2918936"/>
                <a:gd name="connsiteY265" fmla="*/ 2536471 h 2827648"/>
                <a:gd name="connsiteX266" fmla="*/ 1935269 w 2918936"/>
                <a:gd name="connsiteY266" fmla="*/ 2568758 h 2827648"/>
                <a:gd name="connsiteX267" fmla="*/ 1952637 w 2918936"/>
                <a:gd name="connsiteY267" fmla="*/ 2596654 h 2827648"/>
                <a:gd name="connsiteX268" fmla="*/ 1990525 w 2918936"/>
                <a:gd name="connsiteY268" fmla="*/ 2625281 h 2827648"/>
                <a:gd name="connsiteX269" fmla="*/ 2001081 w 2918936"/>
                <a:gd name="connsiteY269" fmla="*/ 2656583 h 2827648"/>
                <a:gd name="connsiteX270" fmla="*/ 2001278 w 2918936"/>
                <a:gd name="connsiteY270" fmla="*/ 2700186 h 2827648"/>
                <a:gd name="connsiteX271" fmla="*/ 1974762 w 2918936"/>
                <a:gd name="connsiteY271" fmla="*/ 2747673 h 2827648"/>
                <a:gd name="connsiteX272" fmla="*/ 1902053 w 2918936"/>
                <a:gd name="connsiteY272" fmla="*/ 2778356 h 2827648"/>
                <a:gd name="connsiteX273" fmla="*/ 1692286 w 2918936"/>
                <a:gd name="connsiteY273" fmla="*/ 2815625 h 2827648"/>
                <a:gd name="connsiteX274" fmla="*/ 1495215 w 2918936"/>
                <a:gd name="connsiteY274" fmla="*/ 2826659 h 2827648"/>
                <a:gd name="connsiteX275" fmla="*/ 1341296 w 2918936"/>
                <a:gd name="connsiteY275" fmla="*/ 2825759 h 2827648"/>
                <a:gd name="connsiteX276" fmla="*/ 1058820 w 2918936"/>
                <a:gd name="connsiteY276" fmla="*/ 2794063 h 2827648"/>
                <a:gd name="connsiteX277" fmla="*/ 945295 w 2918936"/>
                <a:gd name="connsiteY277" fmla="*/ 2758848 h 2827648"/>
                <a:gd name="connsiteX278" fmla="*/ 908532 w 2918936"/>
                <a:gd name="connsiteY278" fmla="*/ 2734415 h 2827648"/>
                <a:gd name="connsiteX279" fmla="*/ 898258 w 2918936"/>
                <a:gd name="connsiteY279" fmla="*/ 2709897 h 2827648"/>
                <a:gd name="connsiteX280" fmla="*/ 898089 w 2918936"/>
                <a:gd name="connsiteY280" fmla="*/ 2657371 h 2827648"/>
                <a:gd name="connsiteX281" fmla="*/ 922804 w 2918936"/>
                <a:gd name="connsiteY281" fmla="*/ 2610334 h 2827648"/>
                <a:gd name="connsiteX282" fmla="*/ 967195 w 2918936"/>
                <a:gd name="connsiteY282" fmla="*/ 2586154 h 2827648"/>
                <a:gd name="connsiteX283" fmla="*/ 976906 w 2918936"/>
                <a:gd name="connsiteY283" fmla="*/ 2570362 h 2827648"/>
                <a:gd name="connsiteX284" fmla="*/ 1000805 w 2918936"/>
                <a:gd name="connsiteY284" fmla="*/ 2529434 h 2827648"/>
                <a:gd name="connsiteX285" fmla="*/ 1098369 w 2918936"/>
                <a:gd name="connsiteY285" fmla="*/ 2497034 h 2827648"/>
                <a:gd name="connsiteX286" fmla="*/ 1276243 w 2918936"/>
                <a:gd name="connsiteY286" fmla="*/ 2473333 h 2827648"/>
                <a:gd name="connsiteX287" fmla="*/ 1329473 w 2918936"/>
                <a:gd name="connsiteY287" fmla="*/ 2469673 h 2827648"/>
                <a:gd name="connsiteX288" fmla="*/ 1339804 w 2918936"/>
                <a:gd name="connsiteY288" fmla="*/ 2465760 h 2827648"/>
                <a:gd name="connsiteX289" fmla="*/ 1382506 w 2918936"/>
                <a:gd name="connsiteY289" fmla="*/ 2419258 h 2827648"/>
                <a:gd name="connsiteX290" fmla="*/ 1371584 w 2918936"/>
                <a:gd name="connsiteY290" fmla="*/ 2412812 h 2827648"/>
                <a:gd name="connsiteX291" fmla="*/ 1370740 w 2918936"/>
                <a:gd name="connsiteY291" fmla="*/ 2399751 h 2827648"/>
                <a:gd name="connsiteX292" fmla="*/ 1375581 w 2918936"/>
                <a:gd name="connsiteY292" fmla="*/ 2372897 h 2827648"/>
                <a:gd name="connsiteX293" fmla="*/ 1375947 w 2918936"/>
                <a:gd name="connsiteY293" fmla="*/ 2365944 h 2827648"/>
                <a:gd name="connsiteX294" fmla="*/ 1375806 w 2918936"/>
                <a:gd name="connsiteY294" fmla="*/ 652820 h 2827648"/>
                <a:gd name="connsiteX295" fmla="*/ 1372260 w 2918936"/>
                <a:gd name="connsiteY295" fmla="*/ 641786 h 2827648"/>
                <a:gd name="connsiteX296" fmla="*/ 1370768 w 2918936"/>
                <a:gd name="connsiteY296" fmla="*/ 635058 h 2827648"/>
                <a:gd name="connsiteX297" fmla="*/ 1370627 w 2918936"/>
                <a:gd name="connsiteY297" fmla="*/ 611920 h 2827648"/>
                <a:gd name="connsiteX298" fmla="*/ 1381605 w 2918936"/>
                <a:gd name="connsiteY298" fmla="*/ 602490 h 2827648"/>
                <a:gd name="connsiteX299" fmla="*/ 1404575 w 2918936"/>
                <a:gd name="connsiteY299" fmla="*/ 605023 h 2827648"/>
                <a:gd name="connsiteX300" fmla="*/ 1402801 w 2918936"/>
                <a:gd name="connsiteY300" fmla="*/ 506417 h 2827648"/>
                <a:gd name="connsiteX301" fmla="*/ 1384561 w 2918936"/>
                <a:gd name="connsiteY301" fmla="*/ 504109 h 2827648"/>
                <a:gd name="connsiteX302" fmla="*/ 1370711 w 2918936"/>
                <a:gd name="connsiteY302" fmla="*/ 488852 h 2827648"/>
                <a:gd name="connsiteX303" fmla="*/ 1371865 w 2918936"/>
                <a:gd name="connsiteY303" fmla="*/ 466136 h 2827648"/>
                <a:gd name="connsiteX304" fmla="*/ 1376003 w 2918936"/>
                <a:gd name="connsiteY304" fmla="*/ 440605 h 2827648"/>
                <a:gd name="connsiteX305" fmla="*/ 1369445 w 2918936"/>
                <a:gd name="connsiteY305" fmla="*/ 430556 h 2827648"/>
                <a:gd name="connsiteX306" fmla="*/ 1151121 w 2918936"/>
                <a:gd name="connsiteY306" fmla="*/ 383378 h 2827648"/>
                <a:gd name="connsiteX307" fmla="*/ 1031628 w 2918936"/>
                <a:gd name="connsiteY307" fmla="*/ 405756 h 2827648"/>
                <a:gd name="connsiteX308" fmla="*/ 896456 w 2918936"/>
                <a:gd name="connsiteY308" fmla="*/ 440211 h 2827648"/>
                <a:gd name="connsiteX309" fmla="*/ 808040 w 2918936"/>
                <a:gd name="connsiteY309" fmla="*/ 440971 h 2827648"/>
                <a:gd name="connsiteX310" fmla="*/ 684466 w 2918936"/>
                <a:gd name="connsiteY310" fmla="*/ 412315 h 2827648"/>
                <a:gd name="connsiteX311" fmla="*/ 664423 w 2918936"/>
                <a:gd name="connsiteY311" fmla="*/ 426305 h 2827648"/>
                <a:gd name="connsiteX312" fmla="*/ 670560 w 2918936"/>
                <a:gd name="connsiteY312" fmla="*/ 474581 h 2827648"/>
                <a:gd name="connsiteX313" fmla="*/ 679117 w 2918936"/>
                <a:gd name="connsiteY313" fmla="*/ 521730 h 2827648"/>
                <a:gd name="connsiteX314" fmla="*/ 640835 w 2918936"/>
                <a:gd name="connsiteY314" fmla="*/ 577099 h 2827648"/>
                <a:gd name="connsiteX315" fmla="*/ 644606 w 2918936"/>
                <a:gd name="connsiteY315" fmla="*/ 611132 h 2827648"/>
                <a:gd name="connsiteX316" fmla="*/ 661411 w 2918936"/>
                <a:gd name="connsiteY316" fmla="*/ 627064 h 2827648"/>
                <a:gd name="connsiteX317" fmla="*/ 692544 w 2918936"/>
                <a:gd name="connsiteY317" fmla="*/ 822813 h 2827648"/>
                <a:gd name="connsiteX318" fmla="*/ 698596 w 2918936"/>
                <a:gd name="connsiteY318" fmla="*/ 841363 h 2827648"/>
                <a:gd name="connsiteX319" fmla="*/ 717878 w 2918936"/>
                <a:gd name="connsiteY319" fmla="*/ 838576 h 2827648"/>
                <a:gd name="connsiteX320" fmla="*/ 728097 w 2918936"/>
                <a:gd name="connsiteY320" fmla="*/ 840912 h 2827648"/>
                <a:gd name="connsiteX321" fmla="*/ 751826 w 2918936"/>
                <a:gd name="connsiteY321" fmla="*/ 831877 h 2827648"/>
                <a:gd name="connsiteX322" fmla="*/ 758779 w 2918936"/>
                <a:gd name="connsiteY322" fmla="*/ 869906 h 2827648"/>
                <a:gd name="connsiteX323" fmla="*/ 735641 w 2918936"/>
                <a:gd name="connsiteY323" fmla="*/ 882995 h 2827648"/>
                <a:gd name="connsiteX324" fmla="*/ 748645 w 2918936"/>
                <a:gd name="connsiteY324" fmla="*/ 916549 h 2827648"/>
                <a:gd name="connsiteX325" fmla="*/ 845675 w 2918936"/>
                <a:gd name="connsiteY325" fmla="*/ 1156491 h 2827648"/>
                <a:gd name="connsiteX326" fmla="*/ 947068 w 2918936"/>
                <a:gd name="connsiteY326" fmla="*/ 1407103 h 2827648"/>
                <a:gd name="connsiteX327" fmla="*/ 1074977 w 2918936"/>
                <a:gd name="connsiteY327" fmla="*/ 1721781 h 2827648"/>
                <a:gd name="connsiteX328" fmla="*/ 1218059 w 2918936"/>
                <a:gd name="connsiteY328" fmla="*/ 2075502 h 2827648"/>
                <a:gd name="connsiteX329" fmla="*/ 1252767 w 2918936"/>
                <a:gd name="connsiteY329" fmla="*/ 2161216 h 2827648"/>
                <a:gd name="connsiteX330" fmla="*/ 1251444 w 2918936"/>
                <a:gd name="connsiteY330" fmla="*/ 2187394 h 2827648"/>
                <a:gd name="connsiteX331" fmla="*/ 1169023 w 2918936"/>
                <a:gd name="connsiteY331" fmla="*/ 2291630 h 2827648"/>
                <a:gd name="connsiteX332" fmla="*/ 1025576 w 2918936"/>
                <a:gd name="connsiteY332" fmla="*/ 2389589 h 2827648"/>
                <a:gd name="connsiteX333" fmla="*/ 821467 w 2918936"/>
                <a:gd name="connsiteY333" fmla="*/ 2458808 h 2827648"/>
                <a:gd name="connsiteX334" fmla="*/ 576401 w 2918936"/>
                <a:gd name="connsiteY334" fmla="*/ 2476907 h 2827648"/>
                <a:gd name="connsiteX335" fmla="*/ 315572 w 2918936"/>
                <a:gd name="connsiteY335" fmla="*/ 2422355 h 2827648"/>
                <a:gd name="connsiteX336" fmla="*/ 99500 w 2918936"/>
                <a:gd name="connsiteY336" fmla="*/ 2287380 h 2827648"/>
                <a:gd name="connsiteX337" fmla="*/ 1766 w 2918936"/>
                <a:gd name="connsiteY337" fmla="*/ 2179372 h 2827648"/>
                <a:gd name="connsiteX338" fmla="*/ 866 w 2918936"/>
                <a:gd name="connsiteY338" fmla="*/ 2167324 h 2827648"/>
                <a:gd name="connsiteX339" fmla="*/ 58318 w 2918936"/>
                <a:gd name="connsiteY339" fmla="*/ 2018866 h 2827648"/>
                <a:gd name="connsiteX340" fmla="*/ 154419 w 2918936"/>
                <a:gd name="connsiteY340" fmla="*/ 1771858 h 2827648"/>
                <a:gd name="connsiteX341" fmla="*/ 290688 w 2918936"/>
                <a:gd name="connsiteY341" fmla="*/ 1422190 h 2827648"/>
                <a:gd name="connsiteX342" fmla="*/ 411786 w 2918936"/>
                <a:gd name="connsiteY342" fmla="*/ 1112438 h 2827648"/>
                <a:gd name="connsiteX343" fmla="*/ 497725 w 2918936"/>
                <a:gd name="connsiteY343" fmla="*/ 892031 h 2827648"/>
                <a:gd name="connsiteX344" fmla="*/ 500286 w 2918936"/>
                <a:gd name="connsiteY344" fmla="*/ 884206 h 2827648"/>
                <a:gd name="connsiteX345" fmla="*/ 472165 w 2918936"/>
                <a:gd name="connsiteY345" fmla="*/ 856873 h 2827648"/>
                <a:gd name="connsiteX346" fmla="*/ 472222 w 2918936"/>
                <a:gd name="connsiteY346" fmla="*/ 847527 h 2827648"/>
                <a:gd name="connsiteX347" fmla="*/ 492404 w 2918936"/>
                <a:gd name="connsiteY347" fmla="*/ 828527 h 2827648"/>
                <a:gd name="connsiteX348" fmla="*/ 508393 w 2918936"/>
                <a:gd name="connsiteY348" fmla="*/ 840265 h 2827648"/>
                <a:gd name="connsiteX349" fmla="*/ 516641 w 2918936"/>
                <a:gd name="connsiteY349" fmla="*/ 840068 h 2827648"/>
                <a:gd name="connsiteX350" fmla="*/ 534431 w 2918936"/>
                <a:gd name="connsiteY350" fmla="*/ 839195 h 2827648"/>
                <a:gd name="connsiteX351" fmla="*/ 544114 w 2918936"/>
                <a:gd name="connsiteY351" fmla="*/ 829315 h 2827648"/>
                <a:gd name="connsiteX352" fmla="*/ 551264 w 2918936"/>
                <a:gd name="connsiteY352" fmla="*/ 783657 h 2827648"/>
                <a:gd name="connsiteX353" fmla="*/ 576711 w 2918936"/>
                <a:gd name="connsiteY353" fmla="*/ 621265 h 2827648"/>
                <a:gd name="connsiteX354" fmla="*/ 593460 w 2918936"/>
                <a:gd name="connsiteY354" fmla="*/ 610569 h 2827648"/>
                <a:gd name="connsiteX355" fmla="*/ 595909 w 2918936"/>
                <a:gd name="connsiteY355" fmla="*/ 581125 h 2827648"/>
                <a:gd name="connsiteX356" fmla="*/ 591743 w 2918936"/>
                <a:gd name="connsiteY356" fmla="*/ 574510 h 2827648"/>
                <a:gd name="connsiteX357" fmla="*/ 571841 w 2918936"/>
                <a:gd name="connsiteY357" fmla="*/ 559675 h 2827648"/>
                <a:gd name="connsiteX358" fmla="*/ 556697 w 2918936"/>
                <a:gd name="connsiteY358" fmla="*/ 522153 h 2827648"/>
                <a:gd name="connsiteX359" fmla="*/ 573502 w 2918936"/>
                <a:gd name="connsiteY359" fmla="*/ 502139 h 2827648"/>
                <a:gd name="connsiteX360" fmla="*/ 594051 w 2918936"/>
                <a:gd name="connsiteY360" fmla="*/ 515284 h 2827648"/>
                <a:gd name="connsiteX361" fmla="*/ 624930 w 2918936"/>
                <a:gd name="connsiteY361" fmla="*/ 535889 h 2827648"/>
                <a:gd name="connsiteX362" fmla="*/ 631996 w 2918936"/>
                <a:gd name="connsiteY362" fmla="*/ 536255 h 2827648"/>
                <a:gd name="connsiteX363" fmla="*/ 640243 w 2918936"/>
                <a:gd name="connsiteY363" fmla="*/ 531104 h 2827648"/>
                <a:gd name="connsiteX364" fmla="*/ 627942 w 2918936"/>
                <a:gd name="connsiteY364" fmla="*/ 460956 h 2827648"/>
                <a:gd name="connsiteX365" fmla="*/ 611419 w 2918936"/>
                <a:gd name="connsiteY365" fmla="*/ 442350 h 2827648"/>
                <a:gd name="connsiteX366" fmla="*/ 587239 w 2918936"/>
                <a:gd name="connsiteY366" fmla="*/ 441703 h 2827648"/>
                <a:gd name="connsiteX367" fmla="*/ 576880 w 2918936"/>
                <a:gd name="connsiteY367" fmla="*/ 451470 h 2827648"/>
                <a:gd name="connsiteX368" fmla="*/ 526690 w 2918936"/>
                <a:gd name="connsiteY368" fmla="*/ 450344 h 2827648"/>
                <a:gd name="connsiteX369" fmla="*/ 525536 w 2918936"/>
                <a:gd name="connsiteY369" fmla="*/ 350359 h 2827648"/>
                <a:gd name="connsiteX370" fmla="*/ 578822 w 2918936"/>
                <a:gd name="connsiteY370" fmla="*/ 349908 h 2827648"/>
                <a:gd name="connsiteX371" fmla="*/ 583185 w 2918936"/>
                <a:gd name="connsiteY371" fmla="*/ 354046 h 2827648"/>
                <a:gd name="connsiteX372" fmla="*/ 601201 w 2918936"/>
                <a:gd name="connsiteY372" fmla="*/ 338508 h 2827648"/>
                <a:gd name="connsiteX373" fmla="*/ 655134 w 2918936"/>
                <a:gd name="connsiteY373" fmla="*/ 331978 h 2827648"/>
                <a:gd name="connsiteX374" fmla="*/ 695500 w 2918936"/>
                <a:gd name="connsiteY374" fmla="*/ 352583 h 2827648"/>
                <a:gd name="connsiteX375" fmla="*/ 763649 w 2918936"/>
                <a:gd name="connsiteY375" fmla="*/ 380506 h 2827648"/>
                <a:gd name="connsiteX376" fmla="*/ 852572 w 2918936"/>
                <a:gd name="connsiteY376" fmla="*/ 368994 h 2827648"/>
                <a:gd name="connsiteX377" fmla="*/ 965956 w 2918936"/>
                <a:gd name="connsiteY377" fmla="*/ 315313 h 2827648"/>
                <a:gd name="connsiteX378" fmla="*/ 1097440 w 2918936"/>
                <a:gd name="connsiteY378" fmla="*/ 264054 h 2827648"/>
                <a:gd name="connsiteX379" fmla="*/ 1238608 w 2918936"/>
                <a:gd name="connsiteY379" fmla="*/ 267629 h 2827648"/>
                <a:gd name="connsiteX380" fmla="*/ 1368206 w 2918936"/>
                <a:gd name="connsiteY380" fmla="*/ 308220 h 2827648"/>
                <a:gd name="connsiteX381" fmla="*/ 1374399 w 2918936"/>
                <a:gd name="connsiteY381" fmla="*/ 310106 h 2827648"/>
                <a:gd name="connsiteX382" fmla="*/ 1380001 w 2918936"/>
                <a:gd name="connsiteY382" fmla="*/ 250430 h 2827648"/>
                <a:gd name="connsiteX383" fmla="*/ 1412428 w 2918936"/>
                <a:gd name="connsiteY383" fmla="*/ 199480 h 2827648"/>
                <a:gd name="connsiteX384" fmla="*/ 1390641 w 2918936"/>
                <a:gd name="connsiteY384" fmla="*/ 197509 h 2827648"/>
                <a:gd name="connsiteX385" fmla="*/ 1379803 w 2918936"/>
                <a:gd name="connsiteY385" fmla="*/ 186194 h 2827648"/>
                <a:gd name="connsiteX386" fmla="*/ 1379888 w 2918936"/>
                <a:gd name="connsiteY386" fmla="*/ 169276 h 2827648"/>
                <a:gd name="connsiteX387" fmla="*/ 1389909 w 2918936"/>
                <a:gd name="connsiteY387" fmla="*/ 160803 h 2827648"/>
                <a:gd name="connsiteX388" fmla="*/ 1412316 w 2918936"/>
                <a:gd name="connsiteY388" fmla="*/ 162576 h 2827648"/>
                <a:gd name="connsiteX389" fmla="*/ 1413019 w 2918936"/>
                <a:gd name="connsiteY389" fmla="*/ 160184 h 2827648"/>
                <a:gd name="connsiteX390" fmla="*/ 1407333 w 2918936"/>
                <a:gd name="connsiteY390" fmla="*/ 155286 h 2827648"/>
                <a:gd name="connsiteX391" fmla="*/ 1407727 w 2918936"/>
                <a:gd name="connsiteY391" fmla="*/ 15582 h 2827648"/>
                <a:gd name="connsiteX392" fmla="*/ 1458368 w 2918936"/>
                <a:gd name="connsiteY392" fmla="*/ 551 h 282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2918936" h="2827648">
                  <a:moveTo>
                    <a:pt x="440667" y="2021258"/>
                  </a:moveTo>
                  <a:cubicBezTo>
                    <a:pt x="461948" y="2021455"/>
                    <a:pt x="478556" y="2035276"/>
                    <a:pt x="478640" y="2052306"/>
                  </a:cubicBezTo>
                  <a:cubicBezTo>
                    <a:pt x="478696" y="2070491"/>
                    <a:pt x="462454" y="2085241"/>
                    <a:pt x="441033" y="2085494"/>
                  </a:cubicBezTo>
                  <a:cubicBezTo>
                    <a:pt x="440892" y="2082623"/>
                    <a:pt x="440695" y="2080315"/>
                    <a:pt x="440695" y="2077978"/>
                  </a:cubicBezTo>
                  <a:cubicBezTo>
                    <a:pt x="440667" y="2059062"/>
                    <a:pt x="440667" y="2040174"/>
                    <a:pt x="440667" y="2021258"/>
                  </a:cubicBezTo>
                  <a:close/>
                  <a:moveTo>
                    <a:pt x="778089" y="1988971"/>
                  </a:moveTo>
                  <a:cubicBezTo>
                    <a:pt x="778089" y="2007128"/>
                    <a:pt x="778089" y="2025340"/>
                    <a:pt x="778089" y="2043553"/>
                  </a:cubicBezTo>
                  <a:cubicBezTo>
                    <a:pt x="758160" y="2042342"/>
                    <a:pt x="745690" y="2030632"/>
                    <a:pt x="747041" y="2014672"/>
                  </a:cubicBezTo>
                  <a:cubicBezTo>
                    <a:pt x="748420" y="1998176"/>
                    <a:pt x="760890" y="1987705"/>
                    <a:pt x="778089" y="1988971"/>
                  </a:cubicBezTo>
                  <a:close/>
                  <a:moveTo>
                    <a:pt x="778765" y="1920907"/>
                  </a:moveTo>
                  <a:cubicBezTo>
                    <a:pt x="778765" y="1929549"/>
                    <a:pt x="778765" y="1937769"/>
                    <a:pt x="778765" y="1947058"/>
                  </a:cubicBezTo>
                  <a:cubicBezTo>
                    <a:pt x="773839" y="1947790"/>
                    <a:pt x="770039" y="1948296"/>
                    <a:pt x="766267" y="1948944"/>
                  </a:cubicBezTo>
                  <a:cubicBezTo>
                    <a:pt x="746140" y="1952350"/>
                    <a:pt x="728378" y="1960063"/>
                    <a:pt x="714388" y="1975657"/>
                  </a:cubicBezTo>
                  <a:cubicBezTo>
                    <a:pt x="690630" y="2002117"/>
                    <a:pt x="687759" y="2058894"/>
                    <a:pt x="734515" y="2079246"/>
                  </a:cubicBezTo>
                  <a:cubicBezTo>
                    <a:pt x="745324" y="2083947"/>
                    <a:pt x="757006" y="2086649"/>
                    <a:pt x="768040" y="2090899"/>
                  </a:cubicBezTo>
                  <a:cubicBezTo>
                    <a:pt x="772797" y="2092729"/>
                    <a:pt x="776935" y="2096135"/>
                    <a:pt x="781355" y="2098809"/>
                  </a:cubicBezTo>
                  <a:cubicBezTo>
                    <a:pt x="781017" y="2099344"/>
                    <a:pt x="780651" y="2099879"/>
                    <a:pt x="780313" y="2100414"/>
                  </a:cubicBezTo>
                  <a:cubicBezTo>
                    <a:pt x="814148" y="2103172"/>
                    <a:pt x="847983" y="2105903"/>
                    <a:pt x="883057" y="2108718"/>
                  </a:cubicBezTo>
                  <a:cubicBezTo>
                    <a:pt x="877258" y="2087465"/>
                    <a:pt x="864197" y="2074348"/>
                    <a:pt x="846998" y="2066016"/>
                  </a:cubicBezTo>
                  <a:cubicBezTo>
                    <a:pt x="833768" y="2059598"/>
                    <a:pt x="819159" y="2056051"/>
                    <a:pt x="805309" y="2050900"/>
                  </a:cubicBezTo>
                  <a:cubicBezTo>
                    <a:pt x="802776" y="2049942"/>
                    <a:pt x="798976" y="2047437"/>
                    <a:pt x="798920" y="2045551"/>
                  </a:cubicBezTo>
                  <a:cubicBezTo>
                    <a:pt x="798441" y="2026663"/>
                    <a:pt x="798638" y="2007747"/>
                    <a:pt x="798638" y="1988015"/>
                  </a:cubicBezTo>
                  <a:cubicBezTo>
                    <a:pt x="819328" y="1990238"/>
                    <a:pt x="825070" y="2004707"/>
                    <a:pt x="828701" y="2020555"/>
                  </a:cubicBezTo>
                  <a:cubicBezTo>
                    <a:pt x="844943" y="2020555"/>
                    <a:pt x="860510" y="2020555"/>
                    <a:pt x="876836" y="2020555"/>
                  </a:cubicBezTo>
                  <a:cubicBezTo>
                    <a:pt x="875541" y="2001836"/>
                    <a:pt x="869743" y="1985819"/>
                    <a:pt x="857132" y="1972617"/>
                  </a:cubicBezTo>
                  <a:cubicBezTo>
                    <a:pt x="843395" y="1958205"/>
                    <a:pt x="825774" y="1951646"/>
                    <a:pt x="806604" y="1948831"/>
                  </a:cubicBezTo>
                  <a:cubicBezTo>
                    <a:pt x="800327" y="1947902"/>
                    <a:pt x="797906" y="1945538"/>
                    <a:pt x="798525" y="1939120"/>
                  </a:cubicBezTo>
                  <a:cubicBezTo>
                    <a:pt x="799088" y="1933096"/>
                    <a:pt x="798638" y="1926987"/>
                    <a:pt x="798638" y="1920907"/>
                  </a:cubicBezTo>
                  <a:cubicBezTo>
                    <a:pt x="791207" y="1920907"/>
                    <a:pt x="785380" y="1920907"/>
                    <a:pt x="778765" y="1920907"/>
                  </a:cubicBezTo>
                  <a:close/>
                  <a:moveTo>
                    <a:pt x="420090" y="1908465"/>
                  </a:moveTo>
                  <a:cubicBezTo>
                    <a:pt x="420090" y="1927156"/>
                    <a:pt x="420090" y="1945340"/>
                    <a:pt x="420090" y="1963581"/>
                  </a:cubicBezTo>
                  <a:cubicBezTo>
                    <a:pt x="399738" y="1961554"/>
                    <a:pt x="388253" y="1950914"/>
                    <a:pt x="389041" y="1935207"/>
                  </a:cubicBezTo>
                  <a:cubicBezTo>
                    <a:pt x="389857" y="1918965"/>
                    <a:pt x="401567" y="1908578"/>
                    <a:pt x="420090" y="1908465"/>
                  </a:cubicBezTo>
                  <a:close/>
                  <a:moveTo>
                    <a:pt x="420596" y="1840964"/>
                  </a:moveTo>
                  <a:cubicBezTo>
                    <a:pt x="420596" y="1849859"/>
                    <a:pt x="420596" y="1858079"/>
                    <a:pt x="420596" y="1865735"/>
                  </a:cubicBezTo>
                  <a:cubicBezTo>
                    <a:pt x="407648" y="1869226"/>
                    <a:pt x="395825" y="1871280"/>
                    <a:pt x="384903" y="1875559"/>
                  </a:cubicBezTo>
                  <a:cubicBezTo>
                    <a:pt x="355206" y="1887185"/>
                    <a:pt x="339386" y="1912519"/>
                    <a:pt x="340062" y="1945369"/>
                  </a:cubicBezTo>
                  <a:cubicBezTo>
                    <a:pt x="340625" y="1973011"/>
                    <a:pt x="356107" y="1992378"/>
                    <a:pt x="386874" y="2003384"/>
                  </a:cubicBezTo>
                  <a:cubicBezTo>
                    <a:pt x="395769" y="2006565"/>
                    <a:pt x="404917" y="2009155"/>
                    <a:pt x="414094" y="2011547"/>
                  </a:cubicBezTo>
                  <a:cubicBezTo>
                    <a:pt x="418879" y="2012814"/>
                    <a:pt x="420765" y="2014953"/>
                    <a:pt x="420681" y="2020133"/>
                  </a:cubicBezTo>
                  <a:cubicBezTo>
                    <a:pt x="420399" y="2040006"/>
                    <a:pt x="420596" y="2059879"/>
                    <a:pt x="420540" y="2079752"/>
                  </a:cubicBezTo>
                  <a:cubicBezTo>
                    <a:pt x="420540" y="2081666"/>
                    <a:pt x="420090" y="2083609"/>
                    <a:pt x="419836" y="2085523"/>
                  </a:cubicBezTo>
                  <a:cubicBezTo>
                    <a:pt x="400639" y="2083046"/>
                    <a:pt x="386283" y="2068521"/>
                    <a:pt x="383552" y="2050027"/>
                  </a:cubicBezTo>
                  <a:cubicBezTo>
                    <a:pt x="383074" y="2046874"/>
                    <a:pt x="380540" y="2041526"/>
                    <a:pt x="378739" y="2041442"/>
                  </a:cubicBezTo>
                  <a:cubicBezTo>
                    <a:pt x="364354" y="2040738"/>
                    <a:pt x="349914" y="2041047"/>
                    <a:pt x="334657" y="2041047"/>
                  </a:cubicBezTo>
                  <a:cubicBezTo>
                    <a:pt x="336600" y="2065002"/>
                    <a:pt x="342623" y="2085973"/>
                    <a:pt x="359513" y="2102272"/>
                  </a:cubicBezTo>
                  <a:cubicBezTo>
                    <a:pt x="362384" y="2105058"/>
                    <a:pt x="367986" y="2106382"/>
                    <a:pt x="372236" y="2106212"/>
                  </a:cubicBezTo>
                  <a:cubicBezTo>
                    <a:pt x="388506" y="2105593"/>
                    <a:pt x="404720" y="2103876"/>
                    <a:pt x="420990" y="2103004"/>
                  </a:cubicBezTo>
                  <a:cubicBezTo>
                    <a:pt x="447028" y="2101596"/>
                    <a:pt x="473094" y="2100724"/>
                    <a:pt x="499132" y="2099119"/>
                  </a:cubicBezTo>
                  <a:cubicBezTo>
                    <a:pt x="503495" y="2098866"/>
                    <a:pt x="509012" y="2097317"/>
                    <a:pt x="511771" y="2094334"/>
                  </a:cubicBezTo>
                  <a:cubicBezTo>
                    <a:pt x="534656" y="2069422"/>
                    <a:pt x="532573" y="2023060"/>
                    <a:pt x="508281" y="1999387"/>
                  </a:cubicBezTo>
                  <a:cubicBezTo>
                    <a:pt x="494122" y="1985678"/>
                    <a:pt x="476585" y="1979035"/>
                    <a:pt x="458119" y="1973827"/>
                  </a:cubicBezTo>
                  <a:cubicBezTo>
                    <a:pt x="440695" y="1968930"/>
                    <a:pt x="440751" y="1968704"/>
                    <a:pt x="440751" y="1950717"/>
                  </a:cubicBezTo>
                  <a:cubicBezTo>
                    <a:pt x="440751" y="1936643"/>
                    <a:pt x="440751" y="1922568"/>
                    <a:pt x="440751" y="1907621"/>
                  </a:cubicBezTo>
                  <a:cubicBezTo>
                    <a:pt x="461187" y="1910492"/>
                    <a:pt x="467380" y="1924201"/>
                    <a:pt x="470645" y="1940246"/>
                  </a:cubicBezTo>
                  <a:cubicBezTo>
                    <a:pt x="486859" y="1940246"/>
                    <a:pt x="502679" y="1940246"/>
                    <a:pt x="519090" y="1940246"/>
                  </a:cubicBezTo>
                  <a:cubicBezTo>
                    <a:pt x="514276" y="1892477"/>
                    <a:pt x="484101" y="1872913"/>
                    <a:pt x="440469" y="1867058"/>
                  </a:cubicBezTo>
                  <a:cubicBezTo>
                    <a:pt x="440469" y="1857994"/>
                    <a:pt x="440469" y="1849549"/>
                    <a:pt x="440469" y="1840964"/>
                  </a:cubicBezTo>
                  <a:cubicBezTo>
                    <a:pt x="433376" y="1840964"/>
                    <a:pt x="427352" y="1840964"/>
                    <a:pt x="420596" y="1840964"/>
                  </a:cubicBezTo>
                  <a:close/>
                  <a:moveTo>
                    <a:pt x="753571" y="1777122"/>
                  </a:moveTo>
                  <a:cubicBezTo>
                    <a:pt x="753571" y="1792097"/>
                    <a:pt x="753571" y="1806509"/>
                    <a:pt x="753571" y="1821513"/>
                  </a:cubicBezTo>
                  <a:cubicBezTo>
                    <a:pt x="777583" y="1821513"/>
                    <a:pt x="801143" y="1821513"/>
                    <a:pt x="825295" y="1821513"/>
                  </a:cubicBezTo>
                  <a:cubicBezTo>
                    <a:pt x="825295" y="1805975"/>
                    <a:pt x="825295" y="1791591"/>
                    <a:pt x="825295" y="1777122"/>
                  </a:cubicBezTo>
                  <a:cubicBezTo>
                    <a:pt x="801143" y="1777122"/>
                    <a:pt x="777526" y="1777122"/>
                    <a:pt x="753571" y="1777122"/>
                  </a:cubicBezTo>
                  <a:close/>
                  <a:moveTo>
                    <a:pt x="395910" y="1696953"/>
                  </a:moveTo>
                  <a:cubicBezTo>
                    <a:pt x="395910" y="1712041"/>
                    <a:pt x="395910" y="1726594"/>
                    <a:pt x="395910" y="1741401"/>
                  </a:cubicBezTo>
                  <a:cubicBezTo>
                    <a:pt x="419977" y="1741401"/>
                    <a:pt x="443284" y="1741401"/>
                    <a:pt x="467183" y="1741401"/>
                  </a:cubicBezTo>
                  <a:cubicBezTo>
                    <a:pt x="467183" y="1726538"/>
                    <a:pt x="467183" y="1712154"/>
                    <a:pt x="467183" y="1696953"/>
                  </a:cubicBezTo>
                  <a:cubicBezTo>
                    <a:pt x="443172" y="1696953"/>
                    <a:pt x="419611" y="1696953"/>
                    <a:pt x="395910" y="1696953"/>
                  </a:cubicBezTo>
                  <a:close/>
                  <a:moveTo>
                    <a:pt x="607365" y="814424"/>
                  </a:moveTo>
                  <a:cubicBezTo>
                    <a:pt x="586394" y="814199"/>
                    <a:pt x="571785" y="823629"/>
                    <a:pt x="563340" y="842855"/>
                  </a:cubicBezTo>
                  <a:cubicBezTo>
                    <a:pt x="555261" y="861292"/>
                    <a:pt x="540511" y="872496"/>
                    <a:pt x="522552" y="880349"/>
                  </a:cubicBezTo>
                  <a:cubicBezTo>
                    <a:pt x="519428" y="881729"/>
                    <a:pt x="516022" y="884684"/>
                    <a:pt x="514811" y="887724"/>
                  </a:cubicBezTo>
                  <a:cubicBezTo>
                    <a:pt x="484185" y="965190"/>
                    <a:pt x="453925" y="1042797"/>
                    <a:pt x="423439" y="1120320"/>
                  </a:cubicBezTo>
                  <a:cubicBezTo>
                    <a:pt x="384143" y="1220165"/>
                    <a:pt x="344650" y="1319953"/>
                    <a:pt x="305326" y="1419798"/>
                  </a:cubicBezTo>
                  <a:cubicBezTo>
                    <a:pt x="290773" y="1456757"/>
                    <a:pt x="276501" y="1493830"/>
                    <a:pt x="261976" y="1530789"/>
                  </a:cubicBezTo>
                  <a:cubicBezTo>
                    <a:pt x="226311" y="1621570"/>
                    <a:pt x="190534" y="1712295"/>
                    <a:pt x="154897" y="1803103"/>
                  </a:cubicBezTo>
                  <a:cubicBezTo>
                    <a:pt x="112336" y="1911562"/>
                    <a:pt x="69887" y="2020076"/>
                    <a:pt x="27410" y="2128563"/>
                  </a:cubicBezTo>
                  <a:cubicBezTo>
                    <a:pt x="23272" y="2139147"/>
                    <a:pt x="19331" y="2149787"/>
                    <a:pt x="14659" y="2162032"/>
                  </a:cubicBezTo>
                  <a:cubicBezTo>
                    <a:pt x="23413" y="2159189"/>
                    <a:pt x="29972" y="2156402"/>
                    <a:pt x="36812" y="2154939"/>
                  </a:cubicBezTo>
                  <a:cubicBezTo>
                    <a:pt x="73575" y="2147001"/>
                    <a:pt x="110394" y="2139260"/>
                    <a:pt x="147241" y="2131744"/>
                  </a:cubicBezTo>
                  <a:cubicBezTo>
                    <a:pt x="164215" y="2128281"/>
                    <a:pt x="164215" y="2128591"/>
                    <a:pt x="164158" y="2111223"/>
                  </a:cubicBezTo>
                  <a:cubicBezTo>
                    <a:pt x="164018" y="2067507"/>
                    <a:pt x="177923" y="2027057"/>
                    <a:pt x="194869" y="1987733"/>
                  </a:cubicBezTo>
                  <a:cubicBezTo>
                    <a:pt x="231435" y="1902864"/>
                    <a:pt x="279288" y="1824581"/>
                    <a:pt x="335502" y="1751365"/>
                  </a:cubicBezTo>
                  <a:cubicBezTo>
                    <a:pt x="350421" y="1731943"/>
                    <a:pt x="355178" y="1711169"/>
                    <a:pt x="346086" y="1687974"/>
                  </a:cubicBezTo>
                  <a:cubicBezTo>
                    <a:pt x="342286" y="1678319"/>
                    <a:pt x="338091" y="1668804"/>
                    <a:pt x="334094" y="1659234"/>
                  </a:cubicBezTo>
                  <a:cubicBezTo>
                    <a:pt x="325706" y="1639023"/>
                    <a:pt x="317317" y="1618812"/>
                    <a:pt x="308591" y="1597812"/>
                  </a:cubicBezTo>
                  <a:cubicBezTo>
                    <a:pt x="328296" y="1591394"/>
                    <a:pt x="347324" y="1585202"/>
                    <a:pt x="366578" y="1578924"/>
                  </a:cubicBezTo>
                  <a:cubicBezTo>
                    <a:pt x="364242" y="1567693"/>
                    <a:pt x="362074" y="1557447"/>
                    <a:pt x="359851" y="1546778"/>
                  </a:cubicBezTo>
                  <a:cubicBezTo>
                    <a:pt x="407845" y="1546778"/>
                    <a:pt x="454572" y="1546778"/>
                    <a:pt x="502229" y="1546778"/>
                  </a:cubicBezTo>
                  <a:cubicBezTo>
                    <a:pt x="501215" y="1551563"/>
                    <a:pt x="500990" y="1555814"/>
                    <a:pt x="499442" y="1559502"/>
                  </a:cubicBezTo>
                  <a:cubicBezTo>
                    <a:pt x="495529" y="1568903"/>
                    <a:pt x="498851" y="1573548"/>
                    <a:pt x="507971" y="1577207"/>
                  </a:cubicBezTo>
                  <a:cubicBezTo>
                    <a:pt x="523228" y="1583344"/>
                    <a:pt x="538006" y="1590775"/>
                    <a:pt x="553319" y="1597812"/>
                  </a:cubicBezTo>
                  <a:cubicBezTo>
                    <a:pt x="552109" y="1600881"/>
                    <a:pt x="551292" y="1603048"/>
                    <a:pt x="550392" y="1605216"/>
                  </a:cubicBezTo>
                  <a:cubicBezTo>
                    <a:pt x="539160" y="1632014"/>
                    <a:pt x="527788" y="1658755"/>
                    <a:pt x="516725" y="1685637"/>
                  </a:cubicBezTo>
                  <a:cubicBezTo>
                    <a:pt x="507689" y="1707594"/>
                    <a:pt x="510167" y="1727495"/>
                    <a:pt x="524269" y="1747594"/>
                  </a:cubicBezTo>
                  <a:cubicBezTo>
                    <a:pt x="553009" y="1788579"/>
                    <a:pt x="580342" y="1830577"/>
                    <a:pt x="607788" y="1872463"/>
                  </a:cubicBezTo>
                  <a:cubicBezTo>
                    <a:pt x="616964" y="1886481"/>
                    <a:pt x="624705" y="1901484"/>
                    <a:pt x="633713" y="1917079"/>
                  </a:cubicBezTo>
                  <a:cubicBezTo>
                    <a:pt x="634614" y="1915559"/>
                    <a:pt x="635036" y="1914743"/>
                    <a:pt x="635542" y="1914011"/>
                  </a:cubicBezTo>
                  <a:cubicBezTo>
                    <a:pt x="655275" y="1885862"/>
                    <a:pt x="674698" y="1857487"/>
                    <a:pt x="694881" y="1829676"/>
                  </a:cubicBezTo>
                  <a:cubicBezTo>
                    <a:pt x="709406" y="1809690"/>
                    <a:pt x="712671" y="1788719"/>
                    <a:pt x="703297" y="1765919"/>
                  </a:cubicBezTo>
                  <a:cubicBezTo>
                    <a:pt x="694937" y="1745623"/>
                    <a:pt x="686295" y="1725440"/>
                    <a:pt x="677822" y="1705201"/>
                  </a:cubicBezTo>
                  <a:cubicBezTo>
                    <a:pt x="674079" y="1696278"/>
                    <a:pt x="670475" y="1687326"/>
                    <a:pt x="666619" y="1677925"/>
                  </a:cubicBezTo>
                  <a:cubicBezTo>
                    <a:pt x="686577" y="1671394"/>
                    <a:pt x="705605" y="1665173"/>
                    <a:pt x="724578" y="1658980"/>
                  </a:cubicBezTo>
                  <a:cubicBezTo>
                    <a:pt x="722157" y="1647608"/>
                    <a:pt x="720046" y="1637559"/>
                    <a:pt x="717822" y="1627116"/>
                  </a:cubicBezTo>
                  <a:cubicBezTo>
                    <a:pt x="765676" y="1627116"/>
                    <a:pt x="812572" y="1627116"/>
                    <a:pt x="860172" y="1627116"/>
                  </a:cubicBezTo>
                  <a:cubicBezTo>
                    <a:pt x="858849" y="1633252"/>
                    <a:pt x="858258" y="1638657"/>
                    <a:pt x="856456" y="1643583"/>
                  </a:cubicBezTo>
                  <a:cubicBezTo>
                    <a:pt x="854064" y="1650142"/>
                    <a:pt x="856456" y="1652956"/>
                    <a:pt x="862396" y="1655546"/>
                  </a:cubicBezTo>
                  <a:cubicBezTo>
                    <a:pt x="878666" y="1662612"/>
                    <a:pt x="894683" y="1670268"/>
                    <a:pt x="911262" y="1677925"/>
                  </a:cubicBezTo>
                  <a:cubicBezTo>
                    <a:pt x="909939" y="1681218"/>
                    <a:pt x="908898" y="1683920"/>
                    <a:pt x="907772" y="1686623"/>
                  </a:cubicBezTo>
                  <a:cubicBezTo>
                    <a:pt x="896569" y="1713449"/>
                    <a:pt x="885225" y="1740190"/>
                    <a:pt x="874246" y="1767101"/>
                  </a:cubicBezTo>
                  <a:cubicBezTo>
                    <a:pt x="866365" y="1786439"/>
                    <a:pt x="866252" y="1805890"/>
                    <a:pt x="879088" y="1823005"/>
                  </a:cubicBezTo>
                  <a:cubicBezTo>
                    <a:pt x="916498" y="1872885"/>
                    <a:pt x="951009" y="1924623"/>
                    <a:pt x="981297" y="1979148"/>
                  </a:cubicBezTo>
                  <a:cubicBezTo>
                    <a:pt x="1006547" y="2024608"/>
                    <a:pt x="1029770" y="2070998"/>
                    <a:pt x="1044098" y="2121244"/>
                  </a:cubicBezTo>
                  <a:cubicBezTo>
                    <a:pt x="1046012" y="2127944"/>
                    <a:pt x="1049587" y="2130477"/>
                    <a:pt x="1056202" y="2131716"/>
                  </a:cubicBezTo>
                  <a:cubicBezTo>
                    <a:pt x="1107715" y="2141427"/>
                    <a:pt x="1159171" y="2151448"/>
                    <a:pt x="1210628" y="2161497"/>
                  </a:cubicBezTo>
                  <a:cubicBezTo>
                    <a:pt x="1219185" y="2163158"/>
                    <a:pt x="1227686" y="2165354"/>
                    <a:pt x="1237595" y="2167606"/>
                  </a:cubicBezTo>
                  <a:cubicBezTo>
                    <a:pt x="1236609" y="2163918"/>
                    <a:pt x="1236243" y="2161694"/>
                    <a:pt x="1235427" y="2159639"/>
                  </a:cubicBezTo>
                  <a:cubicBezTo>
                    <a:pt x="1205617" y="2085664"/>
                    <a:pt x="1175807" y="2011716"/>
                    <a:pt x="1145941" y="1937769"/>
                  </a:cubicBezTo>
                  <a:cubicBezTo>
                    <a:pt x="1107630" y="1842934"/>
                    <a:pt x="1069263" y="1748128"/>
                    <a:pt x="1030896" y="1653322"/>
                  </a:cubicBezTo>
                  <a:cubicBezTo>
                    <a:pt x="997624" y="1571183"/>
                    <a:pt x="964267" y="1489073"/>
                    <a:pt x="931023" y="1406906"/>
                  </a:cubicBezTo>
                  <a:cubicBezTo>
                    <a:pt x="898792" y="1327216"/>
                    <a:pt x="866646" y="1247469"/>
                    <a:pt x="834500" y="1167751"/>
                  </a:cubicBezTo>
                  <a:cubicBezTo>
                    <a:pt x="796893" y="1074550"/>
                    <a:pt x="759370" y="981320"/>
                    <a:pt x="721594" y="888175"/>
                  </a:cubicBezTo>
                  <a:cubicBezTo>
                    <a:pt x="720299" y="884994"/>
                    <a:pt x="717315" y="881644"/>
                    <a:pt x="714247" y="880180"/>
                  </a:cubicBezTo>
                  <a:cubicBezTo>
                    <a:pt x="696401" y="871595"/>
                    <a:pt x="681538" y="860363"/>
                    <a:pt x="673544" y="841306"/>
                  </a:cubicBezTo>
                  <a:cubicBezTo>
                    <a:pt x="665803" y="822841"/>
                    <a:pt x="651053" y="814509"/>
                    <a:pt x="631405" y="814452"/>
                  </a:cubicBezTo>
                  <a:cubicBezTo>
                    <a:pt x="623382" y="814424"/>
                    <a:pt x="615388" y="814509"/>
                    <a:pt x="607365" y="814424"/>
                  </a:cubicBezTo>
                  <a:close/>
                  <a:moveTo>
                    <a:pt x="2270580" y="814368"/>
                  </a:moveTo>
                  <a:cubicBezTo>
                    <a:pt x="2249609" y="814143"/>
                    <a:pt x="2235000" y="823573"/>
                    <a:pt x="2226555" y="842798"/>
                  </a:cubicBezTo>
                  <a:cubicBezTo>
                    <a:pt x="2218477" y="861236"/>
                    <a:pt x="2203726" y="872439"/>
                    <a:pt x="2185767" y="880293"/>
                  </a:cubicBezTo>
                  <a:cubicBezTo>
                    <a:pt x="2182643" y="881672"/>
                    <a:pt x="2179237" y="884628"/>
                    <a:pt x="2178026" y="887668"/>
                  </a:cubicBezTo>
                  <a:cubicBezTo>
                    <a:pt x="2147400" y="965134"/>
                    <a:pt x="2117140" y="1042741"/>
                    <a:pt x="2086654" y="1120264"/>
                  </a:cubicBezTo>
                  <a:cubicBezTo>
                    <a:pt x="2047358" y="1220108"/>
                    <a:pt x="2007865" y="1319897"/>
                    <a:pt x="1968541" y="1419741"/>
                  </a:cubicBezTo>
                  <a:cubicBezTo>
                    <a:pt x="1953988" y="1456701"/>
                    <a:pt x="1939716" y="1493774"/>
                    <a:pt x="1925192" y="1530733"/>
                  </a:cubicBezTo>
                  <a:cubicBezTo>
                    <a:pt x="1889527" y="1621514"/>
                    <a:pt x="1853749" y="1712238"/>
                    <a:pt x="1818112" y="1803047"/>
                  </a:cubicBezTo>
                  <a:cubicBezTo>
                    <a:pt x="1775551" y="1911505"/>
                    <a:pt x="1733102" y="2020020"/>
                    <a:pt x="1690625" y="2128507"/>
                  </a:cubicBezTo>
                  <a:cubicBezTo>
                    <a:pt x="1686487" y="2139091"/>
                    <a:pt x="1682547" y="2149731"/>
                    <a:pt x="1677874" y="2161976"/>
                  </a:cubicBezTo>
                  <a:cubicBezTo>
                    <a:pt x="1686628" y="2159133"/>
                    <a:pt x="1693187" y="2156346"/>
                    <a:pt x="1700027" y="2154882"/>
                  </a:cubicBezTo>
                  <a:cubicBezTo>
                    <a:pt x="1733102" y="2147760"/>
                    <a:pt x="1765980" y="2139569"/>
                    <a:pt x="1799365" y="2133996"/>
                  </a:cubicBezTo>
                  <a:cubicBezTo>
                    <a:pt x="2160771" y="2073672"/>
                    <a:pt x="2435224" y="2071561"/>
                    <a:pt x="2719417" y="2131716"/>
                  </a:cubicBezTo>
                  <a:cubicBezTo>
                    <a:pt x="2770705" y="2142581"/>
                    <a:pt x="2822386" y="2151448"/>
                    <a:pt x="2873843" y="2161497"/>
                  </a:cubicBezTo>
                  <a:cubicBezTo>
                    <a:pt x="2882428" y="2163186"/>
                    <a:pt x="2890901" y="2165354"/>
                    <a:pt x="2900866" y="2167578"/>
                  </a:cubicBezTo>
                  <a:cubicBezTo>
                    <a:pt x="2899881" y="2163890"/>
                    <a:pt x="2899515" y="2161666"/>
                    <a:pt x="2898698" y="2159611"/>
                  </a:cubicBezTo>
                  <a:cubicBezTo>
                    <a:pt x="2868889" y="2085635"/>
                    <a:pt x="2839079" y="2011688"/>
                    <a:pt x="2809213" y="1937740"/>
                  </a:cubicBezTo>
                  <a:cubicBezTo>
                    <a:pt x="2770902" y="1842906"/>
                    <a:pt x="2732535" y="1748100"/>
                    <a:pt x="2694167" y="1653294"/>
                  </a:cubicBezTo>
                  <a:cubicBezTo>
                    <a:pt x="2660895" y="1571155"/>
                    <a:pt x="2627539" y="1489044"/>
                    <a:pt x="2594294" y="1406877"/>
                  </a:cubicBezTo>
                  <a:cubicBezTo>
                    <a:pt x="2562064" y="1327187"/>
                    <a:pt x="2529918" y="1247441"/>
                    <a:pt x="2497771" y="1167723"/>
                  </a:cubicBezTo>
                  <a:cubicBezTo>
                    <a:pt x="2460164" y="1074521"/>
                    <a:pt x="2422642" y="981292"/>
                    <a:pt x="2384866" y="888147"/>
                  </a:cubicBezTo>
                  <a:cubicBezTo>
                    <a:pt x="2383571" y="884966"/>
                    <a:pt x="2380587" y="881616"/>
                    <a:pt x="2377519" y="880152"/>
                  </a:cubicBezTo>
                  <a:cubicBezTo>
                    <a:pt x="2359672" y="871567"/>
                    <a:pt x="2344809" y="860335"/>
                    <a:pt x="2336815" y="841278"/>
                  </a:cubicBezTo>
                  <a:cubicBezTo>
                    <a:pt x="2329074" y="822813"/>
                    <a:pt x="2314324" y="814509"/>
                    <a:pt x="2294620" y="814396"/>
                  </a:cubicBezTo>
                  <a:cubicBezTo>
                    <a:pt x="2286597" y="814368"/>
                    <a:pt x="2278603" y="814452"/>
                    <a:pt x="2270580" y="814368"/>
                  </a:cubicBezTo>
                  <a:close/>
                  <a:moveTo>
                    <a:pt x="1458368" y="551"/>
                  </a:moveTo>
                  <a:cubicBezTo>
                    <a:pt x="1475912" y="2838"/>
                    <a:pt x="1492850" y="12218"/>
                    <a:pt x="1505376" y="28080"/>
                  </a:cubicBezTo>
                  <a:cubicBezTo>
                    <a:pt x="1536903" y="67996"/>
                    <a:pt x="1529388" y="128938"/>
                    <a:pt x="1491330" y="157116"/>
                  </a:cubicBezTo>
                  <a:cubicBezTo>
                    <a:pt x="1490176" y="157960"/>
                    <a:pt x="1489331" y="159199"/>
                    <a:pt x="1488684" y="162436"/>
                  </a:cubicBezTo>
                  <a:cubicBezTo>
                    <a:pt x="1496059" y="161873"/>
                    <a:pt x="1503491" y="161816"/>
                    <a:pt x="1510753" y="160662"/>
                  </a:cubicBezTo>
                  <a:cubicBezTo>
                    <a:pt x="1518184" y="159480"/>
                    <a:pt x="1521281" y="161676"/>
                    <a:pt x="1520774" y="169417"/>
                  </a:cubicBezTo>
                  <a:cubicBezTo>
                    <a:pt x="1520239" y="177693"/>
                    <a:pt x="1523392" y="188389"/>
                    <a:pt x="1519310" y="193597"/>
                  </a:cubicBezTo>
                  <a:cubicBezTo>
                    <a:pt x="1515510" y="198438"/>
                    <a:pt x="1504250" y="197425"/>
                    <a:pt x="1496284" y="198917"/>
                  </a:cubicBezTo>
                  <a:cubicBezTo>
                    <a:pt x="1493497" y="199452"/>
                    <a:pt x="1490626" y="199761"/>
                    <a:pt x="1488740" y="200015"/>
                  </a:cubicBezTo>
                  <a:cubicBezTo>
                    <a:pt x="1500000" y="216792"/>
                    <a:pt x="1514806" y="232077"/>
                    <a:pt x="1521196" y="250289"/>
                  </a:cubicBezTo>
                  <a:cubicBezTo>
                    <a:pt x="1527530" y="268304"/>
                    <a:pt x="1525362" y="289304"/>
                    <a:pt x="1527023" y="310078"/>
                  </a:cubicBezTo>
                  <a:cubicBezTo>
                    <a:pt x="1529360" y="309318"/>
                    <a:pt x="1532146" y="308726"/>
                    <a:pt x="1534651" y="307600"/>
                  </a:cubicBezTo>
                  <a:cubicBezTo>
                    <a:pt x="1589204" y="283111"/>
                    <a:pt x="1646544" y="268558"/>
                    <a:pt x="1705544" y="260366"/>
                  </a:cubicBezTo>
                  <a:cubicBezTo>
                    <a:pt x="1761983" y="252541"/>
                    <a:pt x="1816255" y="261830"/>
                    <a:pt x="1867908" y="285025"/>
                  </a:cubicBezTo>
                  <a:cubicBezTo>
                    <a:pt x="1916071" y="306643"/>
                    <a:pt x="1963502" y="329866"/>
                    <a:pt x="2011328" y="352189"/>
                  </a:cubicBezTo>
                  <a:cubicBezTo>
                    <a:pt x="2025824" y="358972"/>
                    <a:pt x="2040631" y="365109"/>
                    <a:pt x="2055268" y="371583"/>
                  </a:cubicBezTo>
                  <a:cubicBezTo>
                    <a:pt x="2092706" y="388107"/>
                    <a:pt x="2130088" y="388107"/>
                    <a:pt x="2167161" y="370795"/>
                  </a:cubicBezTo>
                  <a:cubicBezTo>
                    <a:pt x="2185148" y="362407"/>
                    <a:pt x="2202769" y="353258"/>
                    <a:pt x="2220531" y="344391"/>
                  </a:cubicBezTo>
                  <a:cubicBezTo>
                    <a:pt x="2227175" y="341098"/>
                    <a:pt x="2233649" y="337438"/>
                    <a:pt x="2240376" y="334314"/>
                  </a:cubicBezTo>
                  <a:cubicBezTo>
                    <a:pt x="2268441" y="321253"/>
                    <a:pt x="2286738" y="324377"/>
                    <a:pt x="2309032" y="345855"/>
                  </a:cubicBezTo>
                  <a:cubicBezTo>
                    <a:pt x="2311565" y="348304"/>
                    <a:pt x="2314127" y="350697"/>
                    <a:pt x="2317223" y="353624"/>
                  </a:cubicBezTo>
                  <a:cubicBezTo>
                    <a:pt x="2319616" y="351626"/>
                    <a:pt x="2321586" y="349993"/>
                    <a:pt x="2323529" y="348332"/>
                  </a:cubicBezTo>
                  <a:cubicBezTo>
                    <a:pt x="2342360" y="332259"/>
                    <a:pt x="2365443" y="334933"/>
                    <a:pt x="2380052" y="354891"/>
                  </a:cubicBezTo>
                  <a:cubicBezTo>
                    <a:pt x="2399334" y="381238"/>
                    <a:pt x="2397673" y="424025"/>
                    <a:pt x="2376393" y="448571"/>
                  </a:cubicBezTo>
                  <a:cubicBezTo>
                    <a:pt x="2362346" y="464757"/>
                    <a:pt x="2340109" y="465911"/>
                    <a:pt x="2324317" y="451273"/>
                  </a:cubicBezTo>
                  <a:cubicBezTo>
                    <a:pt x="2321277" y="448458"/>
                    <a:pt x="2318124" y="445756"/>
                    <a:pt x="2315000" y="443026"/>
                  </a:cubicBezTo>
                  <a:cubicBezTo>
                    <a:pt x="2304331" y="433708"/>
                    <a:pt x="2297801" y="433342"/>
                    <a:pt x="2288314" y="443504"/>
                  </a:cubicBezTo>
                  <a:cubicBezTo>
                    <a:pt x="2280067" y="452343"/>
                    <a:pt x="2272438" y="461942"/>
                    <a:pt x="2265739" y="472019"/>
                  </a:cubicBezTo>
                  <a:cubicBezTo>
                    <a:pt x="2262445" y="476973"/>
                    <a:pt x="2260700" y="483616"/>
                    <a:pt x="2260278" y="489640"/>
                  </a:cubicBezTo>
                  <a:cubicBezTo>
                    <a:pt x="2259433" y="501744"/>
                    <a:pt x="2259743" y="513933"/>
                    <a:pt x="2260053" y="526093"/>
                  </a:cubicBezTo>
                  <a:cubicBezTo>
                    <a:pt x="2260222" y="532793"/>
                    <a:pt x="2262811" y="537381"/>
                    <a:pt x="2271115" y="536058"/>
                  </a:cubicBezTo>
                  <a:cubicBezTo>
                    <a:pt x="2276041" y="535270"/>
                    <a:pt x="2281277" y="535214"/>
                    <a:pt x="2286203" y="536002"/>
                  </a:cubicBezTo>
                  <a:cubicBezTo>
                    <a:pt x="2295886" y="537550"/>
                    <a:pt x="2301235" y="533581"/>
                    <a:pt x="2303881" y="524573"/>
                  </a:cubicBezTo>
                  <a:cubicBezTo>
                    <a:pt x="2305147" y="520323"/>
                    <a:pt x="2306893" y="516213"/>
                    <a:pt x="2308666" y="512131"/>
                  </a:cubicBezTo>
                  <a:cubicBezTo>
                    <a:pt x="2311622" y="505348"/>
                    <a:pt x="2320207" y="500365"/>
                    <a:pt x="2327667" y="502307"/>
                  </a:cubicBezTo>
                  <a:cubicBezTo>
                    <a:pt x="2335154" y="504278"/>
                    <a:pt x="2342332" y="507853"/>
                    <a:pt x="2343655" y="516889"/>
                  </a:cubicBezTo>
                  <a:cubicBezTo>
                    <a:pt x="2347765" y="544756"/>
                    <a:pt x="2341854" y="550217"/>
                    <a:pt x="2317054" y="569837"/>
                  </a:cubicBezTo>
                  <a:cubicBezTo>
                    <a:pt x="2313001" y="573046"/>
                    <a:pt x="2305204" y="575579"/>
                    <a:pt x="2305007" y="578817"/>
                  </a:cubicBezTo>
                  <a:cubicBezTo>
                    <a:pt x="2304359" y="588697"/>
                    <a:pt x="2306386" y="598774"/>
                    <a:pt x="2307906" y="608711"/>
                  </a:cubicBezTo>
                  <a:cubicBezTo>
                    <a:pt x="2308075" y="609809"/>
                    <a:pt x="2311678" y="610991"/>
                    <a:pt x="2313733" y="611047"/>
                  </a:cubicBezTo>
                  <a:cubicBezTo>
                    <a:pt x="2320038" y="611216"/>
                    <a:pt x="2322628" y="614650"/>
                    <a:pt x="2323529" y="620393"/>
                  </a:cubicBezTo>
                  <a:cubicBezTo>
                    <a:pt x="2324852" y="628922"/>
                    <a:pt x="2326203" y="637451"/>
                    <a:pt x="2327554" y="645980"/>
                  </a:cubicBezTo>
                  <a:lnTo>
                    <a:pt x="2327610" y="645980"/>
                  </a:lnTo>
                  <a:cubicBezTo>
                    <a:pt x="2336787" y="704981"/>
                    <a:pt x="2346245" y="763925"/>
                    <a:pt x="2355816" y="822869"/>
                  </a:cubicBezTo>
                  <a:cubicBezTo>
                    <a:pt x="2356745" y="828583"/>
                    <a:pt x="2359419" y="834016"/>
                    <a:pt x="2361868" y="841419"/>
                  </a:cubicBezTo>
                  <a:cubicBezTo>
                    <a:pt x="2369271" y="831482"/>
                    <a:pt x="2374676" y="830554"/>
                    <a:pt x="2381150" y="838632"/>
                  </a:cubicBezTo>
                  <a:cubicBezTo>
                    <a:pt x="2382895" y="840800"/>
                    <a:pt x="2387962" y="840293"/>
                    <a:pt x="2391368" y="840969"/>
                  </a:cubicBezTo>
                  <a:cubicBezTo>
                    <a:pt x="2395731" y="826303"/>
                    <a:pt x="2403444" y="823741"/>
                    <a:pt x="2415098" y="831933"/>
                  </a:cubicBezTo>
                  <a:cubicBezTo>
                    <a:pt x="2431678" y="843587"/>
                    <a:pt x="2433451" y="853298"/>
                    <a:pt x="2422050" y="869962"/>
                  </a:cubicBezTo>
                  <a:cubicBezTo>
                    <a:pt x="2416815" y="877619"/>
                    <a:pt x="2411973" y="885754"/>
                    <a:pt x="2398912" y="883052"/>
                  </a:cubicBezTo>
                  <a:cubicBezTo>
                    <a:pt x="2403669" y="895353"/>
                    <a:pt x="2407638" y="906049"/>
                    <a:pt x="2411917" y="916605"/>
                  </a:cubicBezTo>
                  <a:cubicBezTo>
                    <a:pt x="2444232" y="996605"/>
                    <a:pt x="2476603" y="1076576"/>
                    <a:pt x="2508947" y="1156548"/>
                  </a:cubicBezTo>
                  <a:cubicBezTo>
                    <a:pt x="2542754" y="1240066"/>
                    <a:pt x="2576448" y="1323641"/>
                    <a:pt x="2610339" y="1407159"/>
                  </a:cubicBezTo>
                  <a:cubicBezTo>
                    <a:pt x="2652901" y="1512070"/>
                    <a:pt x="2695716" y="1616897"/>
                    <a:pt x="2738249" y="1721837"/>
                  </a:cubicBezTo>
                  <a:cubicBezTo>
                    <a:pt x="2786046" y="1839697"/>
                    <a:pt x="2833674" y="1957642"/>
                    <a:pt x="2881330" y="2075558"/>
                  </a:cubicBezTo>
                  <a:cubicBezTo>
                    <a:pt x="2892872" y="2104129"/>
                    <a:pt x="2903878" y="2132954"/>
                    <a:pt x="2916038" y="2161272"/>
                  </a:cubicBezTo>
                  <a:cubicBezTo>
                    <a:pt x="2920148" y="2170871"/>
                    <a:pt x="2920035" y="2178049"/>
                    <a:pt x="2914743" y="2187451"/>
                  </a:cubicBezTo>
                  <a:cubicBezTo>
                    <a:pt x="2892674" y="2226578"/>
                    <a:pt x="2864891" y="2261089"/>
                    <a:pt x="2832323" y="2291687"/>
                  </a:cubicBezTo>
                  <a:cubicBezTo>
                    <a:pt x="2789677" y="2331771"/>
                    <a:pt x="2741317" y="2363636"/>
                    <a:pt x="2688875" y="2389645"/>
                  </a:cubicBezTo>
                  <a:cubicBezTo>
                    <a:pt x="2623879" y="2421876"/>
                    <a:pt x="2555562" y="2444226"/>
                    <a:pt x="2484767" y="2458864"/>
                  </a:cubicBezTo>
                  <a:cubicBezTo>
                    <a:pt x="2403951" y="2475584"/>
                    <a:pt x="2322065" y="2481214"/>
                    <a:pt x="2239701" y="2476964"/>
                  </a:cubicBezTo>
                  <a:cubicBezTo>
                    <a:pt x="2150018" y="2472347"/>
                    <a:pt x="2062587" y="2455880"/>
                    <a:pt x="1978872" y="2422411"/>
                  </a:cubicBezTo>
                  <a:cubicBezTo>
                    <a:pt x="1898760" y="2390377"/>
                    <a:pt x="1826726" y="2345536"/>
                    <a:pt x="1762800" y="2287436"/>
                  </a:cubicBezTo>
                  <a:cubicBezTo>
                    <a:pt x="1726628" y="2254558"/>
                    <a:pt x="1695045" y="2217767"/>
                    <a:pt x="1665066" y="2179428"/>
                  </a:cubicBezTo>
                  <a:cubicBezTo>
                    <a:pt x="1662955" y="2176726"/>
                    <a:pt x="1662842" y="2170871"/>
                    <a:pt x="1664165" y="2167380"/>
                  </a:cubicBezTo>
                  <a:cubicBezTo>
                    <a:pt x="1683081" y="2117810"/>
                    <a:pt x="1702392" y="2068380"/>
                    <a:pt x="1721618" y="2018922"/>
                  </a:cubicBezTo>
                  <a:cubicBezTo>
                    <a:pt x="1753651" y="1936586"/>
                    <a:pt x="1785657" y="1854250"/>
                    <a:pt x="1817718" y="1771914"/>
                  </a:cubicBezTo>
                  <a:cubicBezTo>
                    <a:pt x="1863123" y="1655349"/>
                    <a:pt x="1908499" y="1538784"/>
                    <a:pt x="1953988" y="1422247"/>
                  </a:cubicBezTo>
                  <a:cubicBezTo>
                    <a:pt x="1994297" y="1318968"/>
                    <a:pt x="2034748" y="1215745"/>
                    <a:pt x="2075085" y="1112495"/>
                  </a:cubicBezTo>
                  <a:cubicBezTo>
                    <a:pt x="2103769" y="1039054"/>
                    <a:pt x="2132397" y="965556"/>
                    <a:pt x="2161024" y="892087"/>
                  </a:cubicBezTo>
                  <a:cubicBezTo>
                    <a:pt x="2161953" y="889695"/>
                    <a:pt x="2162629" y="887218"/>
                    <a:pt x="2163586" y="884262"/>
                  </a:cubicBezTo>
                  <a:cubicBezTo>
                    <a:pt x="2145824" y="883136"/>
                    <a:pt x="2141376" y="869146"/>
                    <a:pt x="2135465" y="856929"/>
                  </a:cubicBezTo>
                  <a:cubicBezTo>
                    <a:pt x="2134198" y="854340"/>
                    <a:pt x="2133917" y="849385"/>
                    <a:pt x="2135521" y="847584"/>
                  </a:cubicBezTo>
                  <a:cubicBezTo>
                    <a:pt x="2141658" y="840659"/>
                    <a:pt x="2147851" y="832918"/>
                    <a:pt x="2155704" y="828583"/>
                  </a:cubicBezTo>
                  <a:cubicBezTo>
                    <a:pt x="2164149" y="823939"/>
                    <a:pt x="2169751" y="828752"/>
                    <a:pt x="2171693" y="840321"/>
                  </a:cubicBezTo>
                  <a:cubicBezTo>
                    <a:pt x="2174367" y="840321"/>
                    <a:pt x="2177745" y="841306"/>
                    <a:pt x="2179941" y="840124"/>
                  </a:cubicBezTo>
                  <a:cubicBezTo>
                    <a:pt x="2185936" y="836887"/>
                    <a:pt x="2190496" y="835254"/>
                    <a:pt x="2197731" y="839252"/>
                  </a:cubicBezTo>
                  <a:cubicBezTo>
                    <a:pt x="2202966" y="842151"/>
                    <a:pt x="2206485" y="834860"/>
                    <a:pt x="2207414" y="829371"/>
                  </a:cubicBezTo>
                  <a:cubicBezTo>
                    <a:pt x="2209947" y="814171"/>
                    <a:pt x="2212171" y="798942"/>
                    <a:pt x="2214564" y="783714"/>
                  </a:cubicBezTo>
                  <a:cubicBezTo>
                    <a:pt x="2220897" y="743432"/>
                    <a:pt x="2227315" y="703151"/>
                    <a:pt x="2233564" y="662842"/>
                  </a:cubicBezTo>
                  <a:lnTo>
                    <a:pt x="2233452" y="662842"/>
                  </a:lnTo>
                  <a:cubicBezTo>
                    <a:pt x="2235704" y="648626"/>
                    <a:pt x="2237956" y="634383"/>
                    <a:pt x="2240151" y="620168"/>
                  </a:cubicBezTo>
                  <a:cubicBezTo>
                    <a:pt x="2241643" y="610597"/>
                    <a:pt x="2248568" y="610906"/>
                    <a:pt x="2256421" y="611047"/>
                  </a:cubicBezTo>
                  <a:cubicBezTo>
                    <a:pt x="2257491" y="600379"/>
                    <a:pt x="2258702" y="590189"/>
                    <a:pt x="2259349" y="579971"/>
                  </a:cubicBezTo>
                  <a:cubicBezTo>
                    <a:pt x="2259433" y="578422"/>
                    <a:pt x="2257210" y="575748"/>
                    <a:pt x="2255549" y="575242"/>
                  </a:cubicBezTo>
                  <a:cubicBezTo>
                    <a:pt x="2220616" y="564320"/>
                    <a:pt x="2219011" y="537522"/>
                    <a:pt x="2223093" y="511259"/>
                  </a:cubicBezTo>
                  <a:cubicBezTo>
                    <a:pt x="2226443" y="489640"/>
                    <a:pt x="2232298" y="468416"/>
                    <a:pt x="2236182" y="446854"/>
                  </a:cubicBezTo>
                  <a:cubicBezTo>
                    <a:pt x="2237562" y="439113"/>
                    <a:pt x="2236914" y="430893"/>
                    <a:pt x="2236436" y="422955"/>
                  </a:cubicBezTo>
                  <a:cubicBezTo>
                    <a:pt x="2235901" y="414285"/>
                    <a:pt x="2231650" y="410513"/>
                    <a:pt x="2223009" y="411330"/>
                  </a:cubicBezTo>
                  <a:cubicBezTo>
                    <a:pt x="2217829" y="411808"/>
                    <a:pt x="2212706" y="413807"/>
                    <a:pt x="2207724" y="415552"/>
                  </a:cubicBezTo>
                  <a:cubicBezTo>
                    <a:pt x="2162375" y="431456"/>
                    <a:pt x="2115451" y="439366"/>
                    <a:pt x="2067738" y="443560"/>
                  </a:cubicBezTo>
                  <a:cubicBezTo>
                    <a:pt x="2026528" y="447192"/>
                    <a:pt x="1986951" y="438325"/>
                    <a:pt x="1947626" y="427938"/>
                  </a:cubicBezTo>
                  <a:cubicBezTo>
                    <a:pt x="1904924" y="416678"/>
                    <a:pt x="1862616" y="403870"/>
                    <a:pt x="1819689" y="393680"/>
                  </a:cubicBezTo>
                  <a:cubicBezTo>
                    <a:pt x="1730118" y="372400"/>
                    <a:pt x="1643082" y="382280"/>
                    <a:pt x="1558775" y="418480"/>
                  </a:cubicBezTo>
                  <a:cubicBezTo>
                    <a:pt x="1549233" y="422589"/>
                    <a:pt x="1539803" y="426952"/>
                    <a:pt x="1530429" y="431372"/>
                  </a:cubicBezTo>
                  <a:cubicBezTo>
                    <a:pt x="1528684" y="432188"/>
                    <a:pt x="1526010" y="433933"/>
                    <a:pt x="1526066" y="435144"/>
                  </a:cubicBezTo>
                  <a:cubicBezTo>
                    <a:pt x="1526545" y="444574"/>
                    <a:pt x="1523420" y="453891"/>
                    <a:pt x="1528459" y="463574"/>
                  </a:cubicBezTo>
                  <a:cubicBezTo>
                    <a:pt x="1531583" y="469570"/>
                    <a:pt x="1530654" y="477959"/>
                    <a:pt x="1530654" y="485277"/>
                  </a:cubicBezTo>
                  <a:cubicBezTo>
                    <a:pt x="1530626" y="502448"/>
                    <a:pt x="1534117" y="503574"/>
                    <a:pt x="1513483" y="504503"/>
                  </a:cubicBezTo>
                  <a:cubicBezTo>
                    <a:pt x="1508867" y="504728"/>
                    <a:pt x="1504279" y="505770"/>
                    <a:pt x="1500450" y="506333"/>
                  </a:cubicBezTo>
                  <a:cubicBezTo>
                    <a:pt x="1504166" y="539408"/>
                    <a:pt x="1507854" y="571751"/>
                    <a:pt x="1498761" y="604714"/>
                  </a:cubicBezTo>
                  <a:cubicBezTo>
                    <a:pt x="1505602" y="604010"/>
                    <a:pt x="1513174" y="603475"/>
                    <a:pt x="1520633" y="602321"/>
                  </a:cubicBezTo>
                  <a:cubicBezTo>
                    <a:pt x="1527558" y="601223"/>
                    <a:pt x="1530767" y="603813"/>
                    <a:pt x="1530739" y="610738"/>
                  </a:cubicBezTo>
                  <a:cubicBezTo>
                    <a:pt x="1530739" y="619633"/>
                    <a:pt x="1533216" y="629485"/>
                    <a:pt x="1530288" y="637282"/>
                  </a:cubicBezTo>
                  <a:cubicBezTo>
                    <a:pt x="1520577" y="663207"/>
                    <a:pt x="1525869" y="689696"/>
                    <a:pt x="1525841" y="715762"/>
                  </a:cubicBezTo>
                  <a:cubicBezTo>
                    <a:pt x="1525390" y="1263683"/>
                    <a:pt x="1525503" y="1811576"/>
                    <a:pt x="1525559" y="2359498"/>
                  </a:cubicBezTo>
                  <a:cubicBezTo>
                    <a:pt x="1525559" y="2366085"/>
                    <a:pt x="1527220" y="2372193"/>
                    <a:pt x="1529050" y="2378667"/>
                  </a:cubicBezTo>
                  <a:cubicBezTo>
                    <a:pt x="1532090" y="2389364"/>
                    <a:pt x="1530767" y="2401552"/>
                    <a:pt x="1529725" y="2412953"/>
                  </a:cubicBezTo>
                  <a:cubicBezTo>
                    <a:pt x="1529500" y="2415261"/>
                    <a:pt x="1522407" y="2416950"/>
                    <a:pt x="1517537" y="2419399"/>
                  </a:cubicBezTo>
                  <a:cubicBezTo>
                    <a:pt x="1526038" y="2429110"/>
                    <a:pt x="1535749" y="2438315"/>
                    <a:pt x="1543181" y="2449124"/>
                  </a:cubicBezTo>
                  <a:cubicBezTo>
                    <a:pt x="1554637" y="2465817"/>
                    <a:pt x="1569782" y="2469476"/>
                    <a:pt x="1589204" y="2470687"/>
                  </a:cubicBezTo>
                  <a:cubicBezTo>
                    <a:pt x="1640013" y="2473867"/>
                    <a:pt x="1690738" y="2479497"/>
                    <a:pt x="1741378" y="2485155"/>
                  </a:cubicBezTo>
                  <a:cubicBezTo>
                    <a:pt x="1785375" y="2490081"/>
                    <a:pt x="1828781" y="2498639"/>
                    <a:pt x="1870639" y="2513163"/>
                  </a:cubicBezTo>
                  <a:cubicBezTo>
                    <a:pt x="1887528" y="2519018"/>
                    <a:pt x="1903376" y="2528082"/>
                    <a:pt x="1919280" y="2536471"/>
                  </a:cubicBezTo>
                  <a:cubicBezTo>
                    <a:pt x="1931975" y="2543142"/>
                    <a:pt x="1936873" y="2555303"/>
                    <a:pt x="1935269" y="2568758"/>
                  </a:cubicBezTo>
                  <a:cubicBezTo>
                    <a:pt x="1933495" y="2583621"/>
                    <a:pt x="1939041" y="2591193"/>
                    <a:pt x="1952637" y="2596654"/>
                  </a:cubicBezTo>
                  <a:cubicBezTo>
                    <a:pt x="1967499" y="2602621"/>
                    <a:pt x="1980561" y="2612220"/>
                    <a:pt x="1990525" y="2625281"/>
                  </a:cubicBezTo>
                  <a:cubicBezTo>
                    <a:pt x="1997591" y="2634514"/>
                    <a:pt x="2001166" y="2644901"/>
                    <a:pt x="2001081" y="2656583"/>
                  </a:cubicBezTo>
                  <a:cubicBezTo>
                    <a:pt x="2000997" y="2671108"/>
                    <a:pt x="2000152" y="2685745"/>
                    <a:pt x="2001278" y="2700186"/>
                  </a:cubicBezTo>
                  <a:cubicBezTo>
                    <a:pt x="2003024" y="2722339"/>
                    <a:pt x="1992524" y="2736723"/>
                    <a:pt x="1974762" y="2747673"/>
                  </a:cubicBezTo>
                  <a:cubicBezTo>
                    <a:pt x="1952074" y="2761635"/>
                    <a:pt x="1927443" y="2770924"/>
                    <a:pt x="1902053" y="2778356"/>
                  </a:cubicBezTo>
                  <a:cubicBezTo>
                    <a:pt x="1833510" y="2798426"/>
                    <a:pt x="1763278" y="2809967"/>
                    <a:pt x="1692286" y="2815625"/>
                  </a:cubicBezTo>
                  <a:cubicBezTo>
                    <a:pt x="1626727" y="2820833"/>
                    <a:pt x="1560971" y="2824576"/>
                    <a:pt x="1495215" y="2826659"/>
                  </a:cubicBezTo>
                  <a:cubicBezTo>
                    <a:pt x="1443955" y="2828292"/>
                    <a:pt x="1392555" y="2827842"/>
                    <a:pt x="1341296" y="2825759"/>
                  </a:cubicBezTo>
                  <a:cubicBezTo>
                    <a:pt x="1246433" y="2821902"/>
                    <a:pt x="1151965" y="2813429"/>
                    <a:pt x="1058820" y="2794063"/>
                  </a:cubicBezTo>
                  <a:cubicBezTo>
                    <a:pt x="1019918" y="2785956"/>
                    <a:pt x="981157" y="2776582"/>
                    <a:pt x="945295" y="2758848"/>
                  </a:cubicBezTo>
                  <a:cubicBezTo>
                    <a:pt x="932205" y="2752374"/>
                    <a:pt x="920298" y="2743254"/>
                    <a:pt x="908532" y="2734415"/>
                  </a:cubicBezTo>
                  <a:cubicBezTo>
                    <a:pt x="900791" y="2728588"/>
                    <a:pt x="898117" y="2719693"/>
                    <a:pt x="898258" y="2709897"/>
                  </a:cubicBezTo>
                  <a:cubicBezTo>
                    <a:pt x="898483" y="2692389"/>
                    <a:pt x="899271" y="2674795"/>
                    <a:pt x="898089" y="2657371"/>
                  </a:cubicBezTo>
                  <a:cubicBezTo>
                    <a:pt x="896653" y="2636118"/>
                    <a:pt x="906336" y="2621115"/>
                    <a:pt x="922804" y="2610334"/>
                  </a:cubicBezTo>
                  <a:cubicBezTo>
                    <a:pt x="936850" y="2601101"/>
                    <a:pt x="951882" y="2593135"/>
                    <a:pt x="967195" y="2586154"/>
                  </a:cubicBezTo>
                  <a:cubicBezTo>
                    <a:pt x="975020" y="2582579"/>
                    <a:pt x="979158" y="2578300"/>
                    <a:pt x="976906" y="2570362"/>
                  </a:cubicBezTo>
                  <a:cubicBezTo>
                    <a:pt x="970601" y="2548153"/>
                    <a:pt x="985069" y="2538244"/>
                    <a:pt x="1000805" y="2529434"/>
                  </a:cubicBezTo>
                  <a:cubicBezTo>
                    <a:pt x="1031206" y="2512403"/>
                    <a:pt x="1064703" y="2504268"/>
                    <a:pt x="1098369" y="2497034"/>
                  </a:cubicBezTo>
                  <a:cubicBezTo>
                    <a:pt x="1157004" y="2484423"/>
                    <a:pt x="1216483" y="2477724"/>
                    <a:pt x="1276243" y="2473333"/>
                  </a:cubicBezTo>
                  <a:cubicBezTo>
                    <a:pt x="1293977" y="2472009"/>
                    <a:pt x="1311767" y="2471165"/>
                    <a:pt x="1329473" y="2469673"/>
                  </a:cubicBezTo>
                  <a:cubicBezTo>
                    <a:pt x="1333048" y="2469363"/>
                    <a:pt x="1337495" y="2468181"/>
                    <a:pt x="1339804" y="2465760"/>
                  </a:cubicBezTo>
                  <a:cubicBezTo>
                    <a:pt x="1354272" y="2450560"/>
                    <a:pt x="1368262" y="2434881"/>
                    <a:pt x="1382506" y="2419258"/>
                  </a:cubicBezTo>
                  <a:cubicBezTo>
                    <a:pt x="1378340" y="2416950"/>
                    <a:pt x="1373245" y="2415824"/>
                    <a:pt x="1371584" y="2412812"/>
                  </a:cubicBezTo>
                  <a:cubicBezTo>
                    <a:pt x="1369670" y="2409322"/>
                    <a:pt x="1370402" y="2404142"/>
                    <a:pt x="1370740" y="2399751"/>
                  </a:cubicBezTo>
                  <a:cubicBezTo>
                    <a:pt x="1371443" y="2390715"/>
                    <a:pt x="1367615" y="2380863"/>
                    <a:pt x="1375581" y="2372897"/>
                  </a:cubicBezTo>
                  <a:cubicBezTo>
                    <a:pt x="1376792" y="2371686"/>
                    <a:pt x="1375947" y="2368308"/>
                    <a:pt x="1375947" y="2365944"/>
                  </a:cubicBezTo>
                  <a:cubicBezTo>
                    <a:pt x="1375975" y="1794912"/>
                    <a:pt x="1375975" y="1223852"/>
                    <a:pt x="1375806" y="652820"/>
                  </a:cubicBezTo>
                  <a:cubicBezTo>
                    <a:pt x="1375806" y="649133"/>
                    <a:pt x="1373386" y="645502"/>
                    <a:pt x="1372260" y="641786"/>
                  </a:cubicBezTo>
                  <a:cubicBezTo>
                    <a:pt x="1371584" y="639590"/>
                    <a:pt x="1370824" y="637310"/>
                    <a:pt x="1370768" y="635058"/>
                  </a:cubicBezTo>
                  <a:cubicBezTo>
                    <a:pt x="1370599" y="627346"/>
                    <a:pt x="1371049" y="619605"/>
                    <a:pt x="1370627" y="611920"/>
                  </a:cubicBezTo>
                  <a:cubicBezTo>
                    <a:pt x="1370177" y="603588"/>
                    <a:pt x="1374343" y="601561"/>
                    <a:pt x="1381605" y="602490"/>
                  </a:cubicBezTo>
                  <a:cubicBezTo>
                    <a:pt x="1388896" y="603391"/>
                    <a:pt x="1396214" y="604123"/>
                    <a:pt x="1404575" y="605023"/>
                  </a:cubicBezTo>
                  <a:cubicBezTo>
                    <a:pt x="1393456" y="576030"/>
                    <a:pt x="1392949" y="544165"/>
                    <a:pt x="1402801" y="506417"/>
                  </a:cubicBezTo>
                  <a:cubicBezTo>
                    <a:pt x="1396665" y="505629"/>
                    <a:pt x="1390641" y="504616"/>
                    <a:pt x="1384561" y="504109"/>
                  </a:cubicBezTo>
                  <a:cubicBezTo>
                    <a:pt x="1370711" y="502955"/>
                    <a:pt x="1370627" y="503067"/>
                    <a:pt x="1370711" y="488852"/>
                  </a:cubicBezTo>
                  <a:cubicBezTo>
                    <a:pt x="1370768" y="481167"/>
                    <a:pt x="1368431" y="471878"/>
                    <a:pt x="1371865" y="466136"/>
                  </a:cubicBezTo>
                  <a:cubicBezTo>
                    <a:pt x="1377073" y="457438"/>
                    <a:pt x="1374990" y="449106"/>
                    <a:pt x="1376003" y="440605"/>
                  </a:cubicBezTo>
                  <a:cubicBezTo>
                    <a:pt x="1376623" y="435256"/>
                    <a:pt x="1374005" y="432779"/>
                    <a:pt x="1369445" y="430556"/>
                  </a:cubicBezTo>
                  <a:cubicBezTo>
                    <a:pt x="1300479" y="397171"/>
                    <a:pt x="1228305" y="378452"/>
                    <a:pt x="1151121" y="383378"/>
                  </a:cubicBezTo>
                  <a:cubicBezTo>
                    <a:pt x="1110417" y="385967"/>
                    <a:pt x="1070924" y="395200"/>
                    <a:pt x="1031628" y="405756"/>
                  </a:cubicBezTo>
                  <a:cubicBezTo>
                    <a:pt x="986730" y="417832"/>
                    <a:pt x="941748" y="429711"/>
                    <a:pt x="896456" y="440211"/>
                  </a:cubicBezTo>
                  <a:cubicBezTo>
                    <a:pt x="867350" y="446966"/>
                    <a:pt x="837596" y="444686"/>
                    <a:pt x="808040" y="440971"/>
                  </a:cubicBezTo>
                  <a:cubicBezTo>
                    <a:pt x="765844" y="435650"/>
                    <a:pt x="724522" y="426952"/>
                    <a:pt x="684466" y="412315"/>
                  </a:cubicBezTo>
                  <a:cubicBezTo>
                    <a:pt x="672418" y="407896"/>
                    <a:pt x="663692" y="413666"/>
                    <a:pt x="664423" y="426305"/>
                  </a:cubicBezTo>
                  <a:cubicBezTo>
                    <a:pt x="665352" y="442463"/>
                    <a:pt x="667998" y="458564"/>
                    <a:pt x="670560" y="474581"/>
                  </a:cubicBezTo>
                  <a:cubicBezTo>
                    <a:pt x="673093" y="490372"/>
                    <a:pt x="678019" y="505911"/>
                    <a:pt x="679117" y="521730"/>
                  </a:cubicBezTo>
                  <a:cubicBezTo>
                    <a:pt x="680919" y="548162"/>
                    <a:pt x="676077" y="565080"/>
                    <a:pt x="640835" y="577099"/>
                  </a:cubicBezTo>
                  <a:cubicBezTo>
                    <a:pt x="642045" y="587965"/>
                    <a:pt x="643255" y="599056"/>
                    <a:pt x="644606" y="611132"/>
                  </a:cubicBezTo>
                  <a:cubicBezTo>
                    <a:pt x="658231" y="608598"/>
                    <a:pt x="659835" y="616902"/>
                    <a:pt x="661411" y="627064"/>
                  </a:cubicBezTo>
                  <a:cubicBezTo>
                    <a:pt x="671461" y="692370"/>
                    <a:pt x="681960" y="757591"/>
                    <a:pt x="692544" y="822813"/>
                  </a:cubicBezTo>
                  <a:cubicBezTo>
                    <a:pt x="693473" y="828527"/>
                    <a:pt x="696147" y="833960"/>
                    <a:pt x="698596" y="841363"/>
                  </a:cubicBezTo>
                  <a:cubicBezTo>
                    <a:pt x="706000" y="831426"/>
                    <a:pt x="711404" y="830497"/>
                    <a:pt x="717878" y="838576"/>
                  </a:cubicBezTo>
                  <a:cubicBezTo>
                    <a:pt x="719624" y="840744"/>
                    <a:pt x="724691" y="840237"/>
                    <a:pt x="728097" y="840912"/>
                  </a:cubicBezTo>
                  <a:cubicBezTo>
                    <a:pt x="732460" y="826247"/>
                    <a:pt x="740173" y="823685"/>
                    <a:pt x="751826" y="831877"/>
                  </a:cubicBezTo>
                  <a:cubicBezTo>
                    <a:pt x="768406" y="843530"/>
                    <a:pt x="770179" y="853242"/>
                    <a:pt x="758779" y="869906"/>
                  </a:cubicBezTo>
                  <a:cubicBezTo>
                    <a:pt x="753543" y="877562"/>
                    <a:pt x="748702" y="885698"/>
                    <a:pt x="735641" y="882995"/>
                  </a:cubicBezTo>
                  <a:cubicBezTo>
                    <a:pt x="740398" y="895296"/>
                    <a:pt x="744367" y="905993"/>
                    <a:pt x="748645" y="916549"/>
                  </a:cubicBezTo>
                  <a:cubicBezTo>
                    <a:pt x="780961" y="996549"/>
                    <a:pt x="813332" y="1076520"/>
                    <a:pt x="845675" y="1156491"/>
                  </a:cubicBezTo>
                  <a:cubicBezTo>
                    <a:pt x="879482" y="1240010"/>
                    <a:pt x="913177" y="1323584"/>
                    <a:pt x="947068" y="1407103"/>
                  </a:cubicBezTo>
                  <a:cubicBezTo>
                    <a:pt x="989629" y="1512014"/>
                    <a:pt x="1032444" y="1616841"/>
                    <a:pt x="1074977" y="1721781"/>
                  </a:cubicBezTo>
                  <a:cubicBezTo>
                    <a:pt x="1122774" y="1839641"/>
                    <a:pt x="1170403" y="1957585"/>
                    <a:pt x="1218059" y="2075502"/>
                  </a:cubicBezTo>
                  <a:cubicBezTo>
                    <a:pt x="1229600" y="2104073"/>
                    <a:pt x="1240606" y="2132898"/>
                    <a:pt x="1252767" y="2161216"/>
                  </a:cubicBezTo>
                  <a:cubicBezTo>
                    <a:pt x="1256877" y="2170815"/>
                    <a:pt x="1256764" y="2177965"/>
                    <a:pt x="1251444" y="2187394"/>
                  </a:cubicBezTo>
                  <a:cubicBezTo>
                    <a:pt x="1229375" y="2226522"/>
                    <a:pt x="1201592" y="2261032"/>
                    <a:pt x="1169023" y="2291630"/>
                  </a:cubicBezTo>
                  <a:cubicBezTo>
                    <a:pt x="1126378" y="2331715"/>
                    <a:pt x="1078018" y="2363579"/>
                    <a:pt x="1025576" y="2389589"/>
                  </a:cubicBezTo>
                  <a:cubicBezTo>
                    <a:pt x="960580" y="2421820"/>
                    <a:pt x="892262" y="2444170"/>
                    <a:pt x="821467" y="2458808"/>
                  </a:cubicBezTo>
                  <a:cubicBezTo>
                    <a:pt x="740651" y="2475528"/>
                    <a:pt x="658765" y="2481158"/>
                    <a:pt x="576401" y="2476907"/>
                  </a:cubicBezTo>
                  <a:cubicBezTo>
                    <a:pt x="486718" y="2472291"/>
                    <a:pt x="399287" y="2455824"/>
                    <a:pt x="315572" y="2422355"/>
                  </a:cubicBezTo>
                  <a:cubicBezTo>
                    <a:pt x="235460" y="2390321"/>
                    <a:pt x="163426" y="2345479"/>
                    <a:pt x="99500" y="2287380"/>
                  </a:cubicBezTo>
                  <a:cubicBezTo>
                    <a:pt x="63328" y="2254502"/>
                    <a:pt x="31745" y="2217711"/>
                    <a:pt x="1766" y="2179372"/>
                  </a:cubicBezTo>
                  <a:cubicBezTo>
                    <a:pt x="-345" y="2176670"/>
                    <a:pt x="-457" y="2170815"/>
                    <a:pt x="866" y="2167324"/>
                  </a:cubicBezTo>
                  <a:cubicBezTo>
                    <a:pt x="19782" y="2117754"/>
                    <a:pt x="39092" y="2068324"/>
                    <a:pt x="58318" y="2018866"/>
                  </a:cubicBezTo>
                  <a:cubicBezTo>
                    <a:pt x="90352" y="1936530"/>
                    <a:pt x="122357" y="1854194"/>
                    <a:pt x="154419" y="1771858"/>
                  </a:cubicBezTo>
                  <a:cubicBezTo>
                    <a:pt x="199823" y="1655293"/>
                    <a:pt x="245200" y="1538728"/>
                    <a:pt x="290688" y="1422190"/>
                  </a:cubicBezTo>
                  <a:cubicBezTo>
                    <a:pt x="330998" y="1318912"/>
                    <a:pt x="371448" y="1215689"/>
                    <a:pt x="411786" y="1112438"/>
                  </a:cubicBezTo>
                  <a:cubicBezTo>
                    <a:pt x="440469" y="1038997"/>
                    <a:pt x="469097" y="965500"/>
                    <a:pt x="497725" y="892031"/>
                  </a:cubicBezTo>
                  <a:cubicBezTo>
                    <a:pt x="498654" y="889638"/>
                    <a:pt x="499329" y="887161"/>
                    <a:pt x="500286" y="884206"/>
                  </a:cubicBezTo>
                  <a:cubicBezTo>
                    <a:pt x="482524" y="883080"/>
                    <a:pt x="478077" y="869090"/>
                    <a:pt x="472165" y="856873"/>
                  </a:cubicBezTo>
                  <a:cubicBezTo>
                    <a:pt x="470899" y="854283"/>
                    <a:pt x="470617" y="849329"/>
                    <a:pt x="472222" y="847527"/>
                  </a:cubicBezTo>
                  <a:cubicBezTo>
                    <a:pt x="478358" y="840603"/>
                    <a:pt x="484551" y="832862"/>
                    <a:pt x="492404" y="828527"/>
                  </a:cubicBezTo>
                  <a:cubicBezTo>
                    <a:pt x="500849" y="823882"/>
                    <a:pt x="506451" y="828696"/>
                    <a:pt x="508393" y="840265"/>
                  </a:cubicBezTo>
                  <a:cubicBezTo>
                    <a:pt x="511067" y="840265"/>
                    <a:pt x="514445" y="841250"/>
                    <a:pt x="516641" y="840068"/>
                  </a:cubicBezTo>
                  <a:cubicBezTo>
                    <a:pt x="522637" y="836831"/>
                    <a:pt x="527197" y="835198"/>
                    <a:pt x="534431" y="839195"/>
                  </a:cubicBezTo>
                  <a:cubicBezTo>
                    <a:pt x="539667" y="842095"/>
                    <a:pt x="543185" y="834804"/>
                    <a:pt x="544114" y="829315"/>
                  </a:cubicBezTo>
                  <a:cubicBezTo>
                    <a:pt x="546648" y="814115"/>
                    <a:pt x="548872" y="798886"/>
                    <a:pt x="551264" y="783657"/>
                  </a:cubicBezTo>
                  <a:cubicBezTo>
                    <a:pt x="559793" y="729555"/>
                    <a:pt x="568491" y="675452"/>
                    <a:pt x="576711" y="621265"/>
                  </a:cubicBezTo>
                  <a:cubicBezTo>
                    <a:pt x="578287" y="610878"/>
                    <a:pt x="585465" y="610963"/>
                    <a:pt x="593460" y="610569"/>
                  </a:cubicBezTo>
                  <a:cubicBezTo>
                    <a:pt x="594360" y="600491"/>
                    <a:pt x="595543" y="590836"/>
                    <a:pt x="595909" y="581125"/>
                  </a:cubicBezTo>
                  <a:cubicBezTo>
                    <a:pt x="595993" y="578929"/>
                    <a:pt x="593713" y="576086"/>
                    <a:pt x="591743" y="574510"/>
                  </a:cubicBezTo>
                  <a:cubicBezTo>
                    <a:pt x="585296" y="569330"/>
                    <a:pt x="578428" y="564686"/>
                    <a:pt x="571841" y="559675"/>
                  </a:cubicBezTo>
                  <a:cubicBezTo>
                    <a:pt x="559399" y="550189"/>
                    <a:pt x="554755" y="537691"/>
                    <a:pt x="556697" y="522153"/>
                  </a:cubicBezTo>
                  <a:cubicBezTo>
                    <a:pt x="557936" y="512188"/>
                    <a:pt x="564410" y="503574"/>
                    <a:pt x="573502" y="502139"/>
                  </a:cubicBezTo>
                  <a:cubicBezTo>
                    <a:pt x="582059" y="500759"/>
                    <a:pt x="590110" y="505939"/>
                    <a:pt x="594051" y="515284"/>
                  </a:cubicBezTo>
                  <a:cubicBezTo>
                    <a:pt x="604719" y="540646"/>
                    <a:pt x="598020" y="535214"/>
                    <a:pt x="624930" y="535889"/>
                  </a:cubicBezTo>
                  <a:cubicBezTo>
                    <a:pt x="627295" y="535946"/>
                    <a:pt x="629828" y="535523"/>
                    <a:pt x="631996" y="536255"/>
                  </a:cubicBezTo>
                  <a:cubicBezTo>
                    <a:pt x="637147" y="538000"/>
                    <a:pt x="639737" y="535354"/>
                    <a:pt x="640243" y="531104"/>
                  </a:cubicBezTo>
                  <a:cubicBezTo>
                    <a:pt x="643199" y="506530"/>
                    <a:pt x="646324" y="481815"/>
                    <a:pt x="627942" y="460956"/>
                  </a:cubicBezTo>
                  <a:cubicBezTo>
                    <a:pt x="622453" y="454736"/>
                    <a:pt x="617274" y="448233"/>
                    <a:pt x="611419" y="442350"/>
                  </a:cubicBezTo>
                  <a:cubicBezTo>
                    <a:pt x="603171" y="434074"/>
                    <a:pt x="596106" y="434046"/>
                    <a:pt x="587239" y="441703"/>
                  </a:cubicBezTo>
                  <a:cubicBezTo>
                    <a:pt x="583636" y="444799"/>
                    <a:pt x="580427" y="448318"/>
                    <a:pt x="576880" y="451470"/>
                  </a:cubicBezTo>
                  <a:cubicBezTo>
                    <a:pt x="561116" y="465601"/>
                    <a:pt x="541722" y="465123"/>
                    <a:pt x="526690" y="450344"/>
                  </a:cubicBezTo>
                  <a:cubicBezTo>
                    <a:pt x="501666" y="425714"/>
                    <a:pt x="501074" y="375468"/>
                    <a:pt x="525536" y="350359"/>
                  </a:cubicBezTo>
                  <a:cubicBezTo>
                    <a:pt x="541919" y="333526"/>
                    <a:pt x="561989" y="333357"/>
                    <a:pt x="578822" y="349908"/>
                  </a:cubicBezTo>
                  <a:cubicBezTo>
                    <a:pt x="580089" y="351119"/>
                    <a:pt x="581384" y="352329"/>
                    <a:pt x="583185" y="354046"/>
                  </a:cubicBezTo>
                  <a:cubicBezTo>
                    <a:pt x="589294" y="348782"/>
                    <a:pt x="595261" y="343659"/>
                    <a:pt x="601201" y="338508"/>
                  </a:cubicBezTo>
                  <a:cubicBezTo>
                    <a:pt x="617724" y="324180"/>
                    <a:pt x="636049" y="323139"/>
                    <a:pt x="655134" y="331978"/>
                  </a:cubicBezTo>
                  <a:cubicBezTo>
                    <a:pt x="668815" y="338339"/>
                    <a:pt x="681707" y="346474"/>
                    <a:pt x="695500" y="352583"/>
                  </a:cubicBezTo>
                  <a:cubicBezTo>
                    <a:pt x="717935" y="362547"/>
                    <a:pt x="740313" y="373160"/>
                    <a:pt x="763649" y="380506"/>
                  </a:cubicBezTo>
                  <a:cubicBezTo>
                    <a:pt x="794416" y="390190"/>
                    <a:pt x="824338" y="381745"/>
                    <a:pt x="852572" y="368994"/>
                  </a:cubicBezTo>
                  <a:cubicBezTo>
                    <a:pt x="890686" y="351794"/>
                    <a:pt x="928096" y="333075"/>
                    <a:pt x="965956" y="315313"/>
                  </a:cubicBezTo>
                  <a:cubicBezTo>
                    <a:pt x="1008630" y="295299"/>
                    <a:pt x="1050910" y="274272"/>
                    <a:pt x="1097440" y="264054"/>
                  </a:cubicBezTo>
                  <a:cubicBezTo>
                    <a:pt x="1144815" y="253639"/>
                    <a:pt x="1191711" y="258255"/>
                    <a:pt x="1238608" y="267629"/>
                  </a:cubicBezTo>
                  <a:cubicBezTo>
                    <a:pt x="1283309" y="276552"/>
                    <a:pt x="1326546" y="289782"/>
                    <a:pt x="1368206" y="308220"/>
                  </a:cubicBezTo>
                  <a:cubicBezTo>
                    <a:pt x="1370036" y="309036"/>
                    <a:pt x="1372063" y="309402"/>
                    <a:pt x="1374399" y="310106"/>
                  </a:cubicBezTo>
                  <a:cubicBezTo>
                    <a:pt x="1375947" y="289726"/>
                    <a:pt x="1373751" y="268642"/>
                    <a:pt x="1380001" y="250430"/>
                  </a:cubicBezTo>
                  <a:cubicBezTo>
                    <a:pt x="1386250" y="232245"/>
                    <a:pt x="1400915" y="216904"/>
                    <a:pt x="1412428" y="199480"/>
                  </a:cubicBezTo>
                  <a:cubicBezTo>
                    <a:pt x="1405194" y="198804"/>
                    <a:pt x="1397931" y="197875"/>
                    <a:pt x="1390641" y="197509"/>
                  </a:cubicBezTo>
                  <a:cubicBezTo>
                    <a:pt x="1383210" y="197144"/>
                    <a:pt x="1378903" y="194666"/>
                    <a:pt x="1379803" y="186194"/>
                  </a:cubicBezTo>
                  <a:cubicBezTo>
                    <a:pt x="1380395" y="180592"/>
                    <a:pt x="1380085" y="174906"/>
                    <a:pt x="1379888" y="169276"/>
                  </a:cubicBezTo>
                  <a:cubicBezTo>
                    <a:pt x="1379635" y="162014"/>
                    <a:pt x="1383181" y="159987"/>
                    <a:pt x="1389909" y="160803"/>
                  </a:cubicBezTo>
                  <a:cubicBezTo>
                    <a:pt x="1397340" y="161704"/>
                    <a:pt x="1404856" y="162014"/>
                    <a:pt x="1412316" y="162576"/>
                  </a:cubicBezTo>
                  <a:cubicBezTo>
                    <a:pt x="1412541" y="161760"/>
                    <a:pt x="1412794" y="160972"/>
                    <a:pt x="1413019" y="160184"/>
                  </a:cubicBezTo>
                  <a:cubicBezTo>
                    <a:pt x="1411133" y="158551"/>
                    <a:pt x="1409247" y="156890"/>
                    <a:pt x="1407333" y="155286"/>
                  </a:cubicBezTo>
                  <a:cubicBezTo>
                    <a:pt x="1365307" y="119762"/>
                    <a:pt x="1365504" y="50909"/>
                    <a:pt x="1407727" y="15582"/>
                  </a:cubicBezTo>
                  <a:cubicBezTo>
                    <a:pt x="1422675" y="3070"/>
                    <a:pt x="1440824" y="-1737"/>
                    <a:pt x="1458368" y="551"/>
                  </a:cubicBezTo>
                  <a:close/>
                </a:path>
              </a:pathLst>
            </a:custGeom>
            <a:solidFill>
              <a:schemeClr val="accent1"/>
            </a:solidFill>
            <a:ln w="2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6F8893-B06A-431A-B4DB-80BA8C37C2DB}"/>
                </a:ext>
              </a:extLst>
            </p:cNvPr>
            <p:cNvSpPr/>
            <p:nvPr/>
          </p:nvSpPr>
          <p:spPr>
            <a:xfrm>
              <a:off x="4317909" y="4356853"/>
              <a:ext cx="1209638" cy="793370"/>
            </a:xfrm>
            <a:custGeom>
              <a:avLst/>
              <a:gdLst>
                <a:gd name="connsiteX0" fmla="*/ 381228 w 1209638"/>
                <a:gd name="connsiteY0" fmla="*/ 649380 h 793370"/>
                <a:gd name="connsiteX1" fmla="*/ 433198 w 1209638"/>
                <a:gd name="connsiteY1" fmla="*/ 691873 h 793370"/>
                <a:gd name="connsiteX2" fmla="*/ 381729 w 1209638"/>
                <a:gd name="connsiteY2" fmla="*/ 737295 h 793370"/>
                <a:gd name="connsiteX3" fmla="*/ 381266 w 1209638"/>
                <a:gd name="connsiteY3" fmla="*/ 727008 h 793370"/>
                <a:gd name="connsiteX4" fmla="*/ 381228 w 1209638"/>
                <a:gd name="connsiteY4" fmla="*/ 649380 h 793370"/>
                <a:gd name="connsiteX5" fmla="*/ 843029 w 1209638"/>
                <a:gd name="connsiteY5" fmla="*/ 605192 h 793370"/>
                <a:gd name="connsiteX6" fmla="*/ 843029 w 1209638"/>
                <a:gd name="connsiteY6" fmla="*/ 679894 h 793370"/>
                <a:gd name="connsiteX7" fmla="*/ 800536 w 1209638"/>
                <a:gd name="connsiteY7" fmla="*/ 640367 h 793370"/>
                <a:gd name="connsiteX8" fmla="*/ 843029 w 1209638"/>
                <a:gd name="connsiteY8" fmla="*/ 605192 h 793370"/>
                <a:gd name="connsiteX9" fmla="*/ 353066 w 1209638"/>
                <a:gd name="connsiteY9" fmla="*/ 495010 h 793370"/>
                <a:gd name="connsiteX10" fmla="*/ 353066 w 1209638"/>
                <a:gd name="connsiteY10" fmla="*/ 570443 h 793370"/>
                <a:gd name="connsiteX11" fmla="*/ 310572 w 1209638"/>
                <a:gd name="connsiteY11" fmla="*/ 531610 h 793370"/>
                <a:gd name="connsiteX12" fmla="*/ 353066 w 1209638"/>
                <a:gd name="connsiteY12" fmla="*/ 495010 h 793370"/>
                <a:gd name="connsiteX13" fmla="*/ 809473 w 1209638"/>
                <a:gd name="connsiteY13" fmla="*/ 315252 h 793370"/>
                <a:gd name="connsiteX14" fmla="*/ 809473 w 1209638"/>
                <a:gd name="connsiteY14" fmla="*/ 376006 h 793370"/>
                <a:gd name="connsiteX15" fmla="*/ 907635 w 1209638"/>
                <a:gd name="connsiteY15" fmla="*/ 376006 h 793370"/>
                <a:gd name="connsiteX16" fmla="*/ 907635 w 1209638"/>
                <a:gd name="connsiteY16" fmla="*/ 315252 h 793370"/>
                <a:gd name="connsiteX17" fmla="*/ 809473 w 1209638"/>
                <a:gd name="connsiteY17" fmla="*/ 315252 h 793370"/>
                <a:gd name="connsiteX18" fmla="*/ 319973 w 1209638"/>
                <a:gd name="connsiteY18" fmla="*/ 205532 h 793370"/>
                <a:gd name="connsiteX19" fmla="*/ 319973 w 1209638"/>
                <a:gd name="connsiteY19" fmla="*/ 266364 h 793370"/>
                <a:gd name="connsiteX20" fmla="*/ 417518 w 1209638"/>
                <a:gd name="connsiteY20" fmla="*/ 266364 h 793370"/>
                <a:gd name="connsiteX21" fmla="*/ 417518 w 1209638"/>
                <a:gd name="connsiteY21" fmla="*/ 205532 h 793370"/>
                <a:gd name="connsiteX22" fmla="*/ 319973 w 1209638"/>
                <a:gd name="connsiteY22" fmla="*/ 205532 h 793370"/>
                <a:gd name="connsiteX23" fmla="*/ 270622 w 1209638"/>
                <a:gd name="connsiteY23" fmla="*/ 0 h 793370"/>
                <a:gd name="connsiteX24" fmla="*/ 465482 w 1209638"/>
                <a:gd name="connsiteY24" fmla="*/ 0 h 793370"/>
                <a:gd name="connsiteX25" fmla="*/ 461668 w 1209638"/>
                <a:gd name="connsiteY25" fmla="*/ 17414 h 793370"/>
                <a:gd name="connsiteX26" fmla="*/ 473341 w 1209638"/>
                <a:gd name="connsiteY26" fmla="*/ 41645 h 793370"/>
                <a:gd name="connsiteX27" fmla="*/ 535405 w 1209638"/>
                <a:gd name="connsiteY27" fmla="*/ 69845 h 793370"/>
                <a:gd name="connsiteX28" fmla="*/ 531399 w 1209638"/>
                <a:gd name="connsiteY28" fmla="*/ 79979 h 793370"/>
                <a:gd name="connsiteX29" fmla="*/ 485322 w 1209638"/>
                <a:gd name="connsiteY29" fmla="*/ 190044 h 793370"/>
                <a:gd name="connsiteX30" fmla="*/ 495647 w 1209638"/>
                <a:gd name="connsiteY30" fmla="*/ 274839 h 793370"/>
                <a:gd name="connsiteX31" fmla="*/ 609952 w 1209638"/>
                <a:gd name="connsiteY31" fmla="*/ 445737 h 793370"/>
                <a:gd name="connsiteX32" fmla="*/ 645433 w 1209638"/>
                <a:gd name="connsiteY32" fmla="*/ 506799 h 793370"/>
                <a:gd name="connsiteX33" fmla="*/ 647937 w 1209638"/>
                <a:gd name="connsiteY33" fmla="*/ 502600 h 793370"/>
                <a:gd name="connsiteX34" fmla="*/ 729149 w 1209638"/>
                <a:gd name="connsiteY34" fmla="*/ 387178 h 793370"/>
                <a:gd name="connsiteX35" fmla="*/ 740667 w 1209638"/>
                <a:gd name="connsiteY35" fmla="*/ 299919 h 793370"/>
                <a:gd name="connsiteX36" fmla="*/ 705802 w 1209638"/>
                <a:gd name="connsiteY36" fmla="*/ 216820 h 793370"/>
                <a:gd name="connsiteX37" fmla="*/ 690469 w 1209638"/>
                <a:gd name="connsiteY37" fmla="*/ 179490 h 793370"/>
                <a:gd name="connsiteX38" fmla="*/ 769793 w 1209638"/>
                <a:gd name="connsiteY38" fmla="*/ 153561 h 793370"/>
                <a:gd name="connsiteX39" fmla="*/ 760546 w 1209638"/>
                <a:gd name="connsiteY39" fmla="*/ 109951 h 793370"/>
                <a:gd name="connsiteX40" fmla="*/ 955369 w 1209638"/>
                <a:gd name="connsiteY40" fmla="*/ 109951 h 793370"/>
                <a:gd name="connsiteX41" fmla="*/ 950283 w 1209638"/>
                <a:gd name="connsiteY41" fmla="*/ 132489 h 793370"/>
                <a:gd name="connsiteX42" fmla="*/ 958413 w 1209638"/>
                <a:gd name="connsiteY42" fmla="*/ 148861 h 793370"/>
                <a:gd name="connsiteX43" fmla="*/ 1025291 w 1209638"/>
                <a:gd name="connsiteY43" fmla="*/ 179490 h 793370"/>
                <a:gd name="connsiteX44" fmla="*/ 1020515 w 1209638"/>
                <a:gd name="connsiteY44" fmla="*/ 191394 h 793370"/>
                <a:gd name="connsiteX45" fmla="*/ 974631 w 1209638"/>
                <a:gd name="connsiteY45" fmla="*/ 301537 h 793370"/>
                <a:gd name="connsiteX46" fmla="*/ 981257 w 1209638"/>
                <a:gd name="connsiteY46" fmla="*/ 378048 h 793370"/>
                <a:gd name="connsiteX47" fmla="*/ 1121142 w 1209638"/>
                <a:gd name="connsiteY47" fmla="*/ 591748 h 793370"/>
                <a:gd name="connsiteX48" fmla="*/ 1207093 w 1209638"/>
                <a:gd name="connsiteY48" fmla="*/ 786223 h 793370"/>
                <a:gd name="connsiteX49" fmla="*/ 1209638 w 1209638"/>
                <a:gd name="connsiteY49" fmla="*/ 788425 h 793370"/>
                <a:gd name="connsiteX50" fmla="*/ 1084330 w 1209638"/>
                <a:gd name="connsiteY50" fmla="*/ 772502 h 793370"/>
                <a:gd name="connsiteX51" fmla="*/ 984500 w 1209638"/>
                <a:gd name="connsiteY51" fmla="*/ 764911 h 793370"/>
                <a:gd name="connsiteX52" fmla="*/ 967865 w 1209638"/>
                <a:gd name="connsiteY52" fmla="*/ 733227 h 793370"/>
                <a:gd name="connsiteX53" fmla="*/ 937339 w 1209638"/>
                <a:gd name="connsiteY53" fmla="*/ 710637 h 793370"/>
                <a:gd name="connsiteX54" fmla="*/ 880282 w 1209638"/>
                <a:gd name="connsiteY54" fmla="*/ 689949 h 793370"/>
                <a:gd name="connsiteX55" fmla="*/ 871538 w 1209638"/>
                <a:gd name="connsiteY55" fmla="*/ 682628 h 793370"/>
                <a:gd name="connsiteX56" fmla="*/ 871152 w 1209638"/>
                <a:gd name="connsiteY56" fmla="*/ 603883 h 793370"/>
                <a:gd name="connsiteX57" fmla="*/ 912297 w 1209638"/>
                <a:gd name="connsiteY57" fmla="*/ 648418 h 793370"/>
                <a:gd name="connsiteX58" fmla="*/ 978175 w 1209638"/>
                <a:gd name="connsiteY58" fmla="*/ 648418 h 793370"/>
                <a:gd name="connsiteX59" fmla="*/ 951208 w 1209638"/>
                <a:gd name="connsiteY59" fmla="*/ 582810 h 793370"/>
                <a:gd name="connsiteX60" fmla="*/ 882055 w 1209638"/>
                <a:gd name="connsiteY60" fmla="*/ 550256 h 793370"/>
                <a:gd name="connsiteX61" fmla="*/ 870998 w 1209638"/>
                <a:gd name="connsiteY61" fmla="*/ 536965 h 793370"/>
                <a:gd name="connsiteX62" fmla="*/ 871152 w 1209638"/>
                <a:gd name="connsiteY62" fmla="*/ 512039 h 793370"/>
                <a:gd name="connsiteX63" fmla="*/ 843954 w 1209638"/>
                <a:gd name="connsiteY63" fmla="*/ 512039 h 793370"/>
                <a:gd name="connsiteX64" fmla="*/ 843954 w 1209638"/>
                <a:gd name="connsiteY64" fmla="*/ 547829 h 793370"/>
                <a:gd name="connsiteX65" fmla="*/ 826849 w 1209638"/>
                <a:gd name="connsiteY65" fmla="*/ 550410 h 793370"/>
                <a:gd name="connsiteX66" fmla="*/ 755847 w 1209638"/>
                <a:gd name="connsiteY66" fmla="*/ 586970 h 793370"/>
                <a:gd name="connsiteX67" fmla="*/ 783393 w 1209638"/>
                <a:gd name="connsiteY67" fmla="*/ 728744 h 793370"/>
                <a:gd name="connsiteX68" fmla="*/ 829275 w 1209638"/>
                <a:gd name="connsiteY68" fmla="*/ 744692 h 793370"/>
                <a:gd name="connsiteX69" fmla="*/ 846440 w 1209638"/>
                <a:gd name="connsiteY69" fmla="*/ 754889 h 793370"/>
                <a:gd name="connsiteX70" fmla="*/ 624275 w 1209638"/>
                <a:gd name="connsiteY70" fmla="*/ 749271 h 793370"/>
                <a:gd name="connsiteX71" fmla="*/ 468458 w 1209638"/>
                <a:gd name="connsiteY71" fmla="*/ 753211 h 793370"/>
                <a:gd name="connsiteX72" fmla="*/ 478542 w 1209638"/>
                <a:gd name="connsiteY72" fmla="*/ 749393 h 793370"/>
                <a:gd name="connsiteX73" fmla="*/ 473765 w 1209638"/>
                <a:gd name="connsiteY73" fmla="*/ 619447 h 793370"/>
                <a:gd name="connsiteX74" fmla="*/ 405113 w 1209638"/>
                <a:gd name="connsiteY74" fmla="*/ 584466 h 793370"/>
                <a:gd name="connsiteX75" fmla="*/ 381343 w 1209638"/>
                <a:gd name="connsiteY75" fmla="*/ 552837 h 793370"/>
                <a:gd name="connsiteX76" fmla="*/ 381343 w 1209638"/>
                <a:gd name="connsiteY76" fmla="*/ 493855 h 793370"/>
                <a:gd name="connsiteX77" fmla="*/ 422256 w 1209638"/>
                <a:gd name="connsiteY77" fmla="*/ 538506 h 793370"/>
                <a:gd name="connsiteX78" fmla="*/ 488559 w 1209638"/>
                <a:gd name="connsiteY78" fmla="*/ 538506 h 793370"/>
                <a:gd name="connsiteX79" fmla="*/ 380957 w 1209638"/>
                <a:gd name="connsiteY79" fmla="*/ 438340 h 793370"/>
                <a:gd name="connsiteX80" fmla="*/ 380957 w 1209638"/>
                <a:gd name="connsiteY80" fmla="*/ 402627 h 793370"/>
                <a:gd name="connsiteX81" fmla="*/ 353758 w 1209638"/>
                <a:gd name="connsiteY81" fmla="*/ 402627 h 793370"/>
                <a:gd name="connsiteX82" fmla="*/ 353758 w 1209638"/>
                <a:gd name="connsiteY82" fmla="*/ 436529 h 793370"/>
                <a:gd name="connsiteX83" fmla="*/ 304908 w 1209638"/>
                <a:gd name="connsiteY83" fmla="*/ 449975 h 793370"/>
                <a:gd name="connsiteX84" fmla="*/ 243538 w 1209638"/>
                <a:gd name="connsiteY84" fmla="*/ 545518 h 793370"/>
                <a:gd name="connsiteX85" fmla="*/ 307606 w 1209638"/>
                <a:gd name="connsiteY85" fmla="*/ 624918 h 793370"/>
                <a:gd name="connsiteX86" fmla="*/ 344859 w 1209638"/>
                <a:gd name="connsiteY86" fmla="*/ 636090 h 793370"/>
                <a:gd name="connsiteX87" fmla="*/ 353875 w 1209638"/>
                <a:gd name="connsiteY87" fmla="*/ 647841 h 793370"/>
                <a:gd name="connsiteX88" fmla="*/ 353682 w 1209638"/>
                <a:gd name="connsiteY88" fmla="*/ 729436 h 793370"/>
                <a:gd name="connsiteX89" fmla="*/ 352718 w 1209638"/>
                <a:gd name="connsiteY89" fmla="*/ 737335 h 793370"/>
                <a:gd name="connsiteX90" fmla="*/ 303059 w 1209638"/>
                <a:gd name="connsiteY90" fmla="*/ 688754 h 793370"/>
                <a:gd name="connsiteX91" fmla="*/ 296472 w 1209638"/>
                <a:gd name="connsiteY91" fmla="*/ 677005 h 793370"/>
                <a:gd name="connsiteX92" fmla="*/ 236141 w 1209638"/>
                <a:gd name="connsiteY92" fmla="*/ 676464 h 793370"/>
                <a:gd name="connsiteX93" fmla="*/ 270159 w 1209638"/>
                <a:gd name="connsiteY93" fmla="*/ 760258 h 793370"/>
                <a:gd name="connsiteX94" fmla="*/ 281019 w 1209638"/>
                <a:gd name="connsiteY94" fmla="*/ 763621 h 793370"/>
                <a:gd name="connsiteX95" fmla="*/ 164220 w 1209638"/>
                <a:gd name="connsiteY95" fmla="*/ 772502 h 793370"/>
                <a:gd name="connsiteX96" fmla="*/ 0 w 1209638"/>
                <a:gd name="connsiteY96" fmla="*/ 793370 h 793370"/>
                <a:gd name="connsiteX97" fmla="*/ 2793 w 1209638"/>
                <a:gd name="connsiteY97" fmla="*/ 772508 h 793370"/>
                <a:gd name="connsiteX98" fmla="*/ 44825 w 1209638"/>
                <a:gd name="connsiteY98" fmla="*/ 603498 h 793370"/>
                <a:gd name="connsiteX99" fmla="*/ 237297 w 1209638"/>
                <a:gd name="connsiteY99" fmla="*/ 280000 h 793370"/>
                <a:gd name="connsiteX100" fmla="*/ 251783 w 1209638"/>
                <a:gd name="connsiteY100" fmla="*/ 193243 h 793370"/>
                <a:gd name="connsiteX101" fmla="*/ 235370 w 1209638"/>
                <a:gd name="connsiteY101" fmla="*/ 153909 h 793370"/>
                <a:gd name="connsiteX102" fmla="*/ 200466 w 1209638"/>
                <a:gd name="connsiteY102" fmla="*/ 69845 h 793370"/>
                <a:gd name="connsiteX103" fmla="*/ 279828 w 1209638"/>
                <a:gd name="connsiteY103" fmla="*/ 43995 h 793370"/>
                <a:gd name="connsiteX104" fmla="*/ 270622 w 1209638"/>
                <a:gd name="connsiteY104" fmla="*/ 0 h 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09638" h="793370">
                  <a:moveTo>
                    <a:pt x="381228" y="649380"/>
                  </a:moveTo>
                  <a:cubicBezTo>
                    <a:pt x="410353" y="649650"/>
                    <a:pt x="433083" y="668566"/>
                    <a:pt x="433198" y="691873"/>
                  </a:cubicBezTo>
                  <a:cubicBezTo>
                    <a:pt x="433275" y="716762"/>
                    <a:pt x="411046" y="736949"/>
                    <a:pt x="381729" y="737295"/>
                  </a:cubicBezTo>
                  <a:cubicBezTo>
                    <a:pt x="381536" y="733366"/>
                    <a:pt x="381266" y="730207"/>
                    <a:pt x="381266" y="727008"/>
                  </a:cubicBezTo>
                  <a:cubicBezTo>
                    <a:pt x="381228" y="701120"/>
                    <a:pt x="381228" y="675269"/>
                    <a:pt x="381228" y="649380"/>
                  </a:cubicBezTo>
                  <a:close/>
                  <a:moveTo>
                    <a:pt x="843029" y="605192"/>
                  </a:moveTo>
                  <a:cubicBezTo>
                    <a:pt x="843029" y="630042"/>
                    <a:pt x="843029" y="654967"/>
                    <a:pt x="843029" y="679894"/>
                  </a:cubicBezTo>
                  <a:cubicBezTo>
                    <a:pt x="815753" y="678236"/>
                    <a:pt x="798687" y="662210"/>
                    <a:pt x="800536" y="640367"/>
                  </a:cubicBezTo>
                  <a:cubicBezTo>
                    <a:pt x="802423" y="617790"/>
                    <a:pt x="819490" y="603459"/>
                    <a:pt x="843029" y="605192"/>
                  </a:cubicBezTo>
                  <a:close/>
                  <a:moveTo>
                    <a:pt x="353066" y="495010"/>
                  </a:moveTo>
                  <a:cubicBezTo>
                    <a:pt x="353066" y="520591"/>
                    <a:pt x="353066" y="545478"/>
                    <a:pt x="353066" y="570443"/>
                  </a:cubicBezTo>
                  <a:cubicBezTo>
                    <a:pt x="325212" y="567669"/>
                    <a:pt x="309493" y="553107"/>
                    <a:pt x="310572" y="531610"/>
                  </a:cubicBezTo>
                  <a:cubicBezTo>
                    <a:pt x="311688" y="509381"/>
                    <a:pt x="327715" y="495165"/>
                    <a:pt x="353066" y="495010"/>
                  </a:cubicBezTo>
                  <a:close/>
                  <a:moveTo>
                    <a:pt x="809473" y="315252"/>
                  </a:moveTo>
                  <a:cubicBezTo>
                    <a:pt x="809473" y="335747"/>
                    <a:pt x="809473" y="355472"/>
                    <a:pt x="809473" y="376006"/>
                  </a:cubicBezTo>
                  <a:cubicBezTo>
                    <a:pt x="842336" y="376006"/>
                    <a:pt x="874581" y="376006"/>
                    <a:pt x="907635" y="376006"/>
                  </a:cubicBezTo>
                  <a:cubicBezTo>
                    <a:pt x="907635" y="354741"/>
                    <a:pt x="907635" y="335055"/>
                    <a:pt x="907635" y="315252"/>
                  </a:cubicBezTo>
                  <a:cubicBezTo>
                    <a:pt x="874581" y="315252"/>
                    <a:pt x="842258" y="315252"/>
                    <a:pt x="809473" y="315252"/>
                  </a:cubicBezTo>
                  <a:close/>
                  <a:moveTo>
                    <a:pt x="319973" y="205532"/>
                  </a:moveTo>
                  <a:cubicBezTo>
                    <a:pt x="319973" y="226181"/>
                    <a:pt x="319973" y="246099"/>
                    <a:pt x="319973" y="266364"/>
                  </a:cubicBezTo>
                  <a:cubicBezTo>
                    <a:pt x="352911" y="266364"/>
                    <a:pt x="384809" y="266364"/>
                    <a:pt x="417518" y="266364"/>
                  </a:cubicBezTo>
                  <a:cubicBezTo>
                    <a:pt x="417518" y="246022"/>
                    <a:pt x="417518" y="226336"/>
                    <a:pt x="417518" y="205532"/>
                  </a:cubicBezTo>
                  <a:cubicBezTo>
                    <a:pt x="384656" y="205532"/>
                    <a:pt x="352410" y="205532"/>
                    <a:pt x="319973" y="205532"/>
                  </a:cubicBezTo>
                  <a:close/>
                  <a:moveTo>
                    <a:pt x="270622" y="0"/>
                  </a:moveTo>
                  <a:cubicBezTo>
                    <a:pt x="336307" y="0"/>
                    <a:pt x="400258" y="0"/>
                    <a:pt x="465482" y="0"/>
                  </a:cubicBezTo>
                  <a:cubicBezTo>
                    <a:pt x="464095" y="6549"/>
                    <a:pt x="463787" y="12367"/>
                    <a:pt x="461668" y="17414"/>
                  </a:cubicBezTo>
                  <a:cubicBezTo>
                    <a:pt x="456313" y="30280"/>
                    <a:pt x="460859" y="36637"/>
                    <a:pt x="473341" y="41645"/>
                  </a:cubicBezTo>
                  <a:cubicBezTo>
                    <a:pt x="494222" y="50045"/>
                    <a:pt x="514447" y="60215"/>
                    <a:pt x="535405" y="69845"/>
                  </a:cubicBezTo>
                  <a:cubicBezTo>
                    <a:pt x="533749" y="74046"/>
                    <a:pt x="532631" y="77012"/>
                    <a:pt x="531399" y="79979"/>
                  </a:cubicBezTo>
                  <a:cubicBezTo>
                    <a:pt x="516027" y="116655"/>
                    <a:pt x="500463" y="153253"/>
                    <a:pt x="485322" y="190044"/>
                  </a:cubicBezTo>
                  <a:cubicBezTo>
                    <a:pt x="472955" y="220095"/>
                    <a:pt x="476346" y="247332"/>
                    <a:pt x="495647" y="274839"/>
                  </a:cubicBezTo>
                  <a:cubicBezTo>
                    <a:pt x="534981" y="330932"/>
                    <a:pt x="572389" y="388412"/>
                    <a:pt x="609952" y="445737"/>
                  </a:cubicBezTo>
                  <a:cubicBezTo>
                    <a:pt x="622511" y="464923"/>
                    <a:pt x="633105" y="485456"/>
                    <a:pt x="645433" y="506799"/>
                  </a:cubicBezTo>
                  <a:cubicBezTo>
                    <a:pt x="646667" y="504719"/>
                    <a:pt x="647244" y="503602"/>
                    <a:pt x="647937" y="502600"/>
                  </a:cubicBezTo>
                  <a:cubicBezTo>
                    <a:pt x="674943" y="464075"/>
                    <a:pt x="701526" y="425241"/>
                    <a:pt x="729149" y="387178"/>
                  </a:cubicBezTo>
                  <a:cubicBezTo>
                    <a:pt x="749028" y="359825"/>
                    <a:pt x="753497" y="331124"/>
                    <a:pt x="740667" y="299919"/>
                  </a:cubicBezTo>
                  <a:cubicBezTo>
                    <a:pt x="729226" y="272142"/>
                    <a:pt x="717398" y="244519"/>
                    <a:pt x="705802" y="216820"/>
                  </a:cubicBezTo>
                  <a:cubicBezTo>
                    <a:pt x="700679" y="204608"/>
                    <a:pt x="695746" y="192356"/>
                    <a:pt x="690469" y="179490"/>
                  </a:cubicBezTo>
                  <a:cubicBezTo>
                    <a:pt x="717784" y="170551"/>
                    <a:pt x="743826" y="162037"/>
                    <a:pt x="769793" y="153561"/>
                  </a:cubicBezTo>
                  <a:cubicBezTo>
                    <a:pt x="766479" y="137997"/>
                    <a:pt x="763590" y="124244"/>
                    <a:pt x="760546" y="109951"/>
                  </a:cubicBezTo>
                  <a:cubicBezTo>
                    <a:pt x="826040" y="109951"/>
                    <a:pt x="890223" y="109951"/>
                    <a:pt x="955369" y="109951"/>
                  </a:cubicBezTo>
                  <a:cubicBezTo>
                    <a:pt x="953558" y="118349"/>
                    <a:pt x="952749" y="125747"/>
                    <a:pt x="950283" y="132489"/>
                  </a:cubicBezTo>
                  <a:cubicBezTo>
                    <a:pt x="947009" y="141465"/>
                    <a:pt x="950283" y="145317"/>
                    <a:pt x="958413" y="148861"/>
                  </a:cubicBezTo>
                  <a:cubicBezTo>
                    <a:pt x="980680" y="158532"/>
                    <a:pt x="1002601" y="169010"/>
                    <a:pt x="1025291" y="179490"/>
                  </a:cubicBezTo>
                  <a:cubicBezTo>
                    <a:pt x="1023481" y="183996"/>
                    <a:pt x="1022056" y="187694"/>
                    <a:pt x="1020515" y="191394"/>
                  </a:cubicBezTo>
                  <a:cubicBezTo>
                    <a:pt x="1005182" y="228108"/>
                    <a:pt x="989657" y="264706"/>
                    <a:pt x="974631" y="301537"/>
                  </a:cubicBezTo>
                  <a:cubicBezTo>
                    <a:pt x="963845" y="328004"/>
                    <a:pt x="963690" y="354624"/>
                    <a:pt x="981257" y="378048"/>
                  </a:cubicBezTo>
                  <a:cubicBezTo>
                    <a:pt x="1032457" y="446315"/>
                    <a:pt x="1079690" y="517124"/>
                    <a:pt x="1121142" y="591748"/>
                  </a:cubicBezTo>
                  <a:cubicBezTo>
                    <a:pt x="1155700" y="653965"/>
                    <a:pt x="1187483" y="717455"/>
                    <a:pt x="1207093" y="786223"/>
                  </a:cubicBezTo>
                  <a:lnTo>
                    <a:pt x="1209638" y="788425"/>
                  </a:lnTo>
                  <a:lnTo>
                    <a:pt x="1084330" y="772502"/>
                  </a:lnTo>
                  <a:lnTo>
                    <a:pt x="984500" y="764911"/>
                  </a:lnTo>
                  <a:lnTo>
                    <a:pt x="967865" y="733227"/>
                  </a:lnTo>
                  <a:cubicBezTo>
                    <a:pt x="959461" y="723677"/>
                    <a:pt x="949108" y="716339"/>
                    <a:pt x="937339" y="710637"/>
                  </a:cubicBezTo>
                  <a:cubicBezTo>
                    <a:pt x="919232" y="701853"/>
                    <a:pt x="899238" y="696999"/>
                    <a:pt x="880282" y="689949"/>
                  </a:cubicBezTo>
                  <a:cubicBezTo>
                    <a:pt x="876816" y="688638"/>
                    <a:pt x="871615" y="685209"/>
                    <a:pt x="871538" y="682628"/>
                  </a:cubicBezTo>
                  <a:cubicBezTo>
                    <a:pt x="870883" y="656778"/>
                    <a:pt x="871152" y="630889"/>
                    <a:pt x="871152" y="603883"/>
                  </a:cubicBezTo>
                  <a:cubicBezTo>
                    <a:pt x="899469" y="606926"/>
                    <a:pt x="907328" y="626728"/>
                    <a:pt x="912297" y="648418"/>
                  </a:cubicBezTo>
                  <a:cubicBezTo>
                    <a:pt x="934526" y="648418"/>
                    <a:pt x="955831" y="648418"/>
                    <a:pt x="978175" y="648418"/>
                  </a:cubicBezTo>
                  <a:cubicBezTo>
                    <a:pt x="976403" y="622799"/>
                    <a:pt x="968468" y="600878"/>
                    <a:pt x="951208" y="582810"/>
                  </a:cubicBezTo>
                  <a:cubicBezTo>
                    <a:pt x="932407" y="563085"/>
                    <a:pt x="908291" y="554108"/>
                    <a:pt x="882055" y="550256"/>
                  </a:cubicBezTo>
                  <a:cubicBezTo>
                    <a:pt x="873464" y="548984"/>
                    <a:pt x="870151" y="545749"/>
                    <a:pt x="870998" y="536965"/>
                  </a:cubicBezTo>
                  <a:cubicBezTo>
                    <a:pt x="871768" y="528721"/>
                    <a:pt x="871152" y="520360"/>
                    <a:pt x="871152" y="512039"/>
                  </a:cubicBezTo>
                  <a:cubicBezTo>
                    <a:pt x="860982" y="512039"/>
                    <a:pt x="853007" y="512039"/>
                    <a:pt x="843954" y="512039"/>
                  </a:cubicBezTo>
                  <a:cubicBezTo>
                    <a:pt x="843954" y="523866"/>
                    <a:pt x="843954" y="535116"/>
                    <a:pt x="843954" y="547829"/>
                  </a:cubicBezTo>
                  <a:cubicBezTo>
                    <a:pt x="837212" y="548831"/>
                    <a:pt x="832011" y="549524"/>
                    <a:pt x="826849" y="550410"/>
                  </a:cubicBezTo>
                  <a:cubicBezTo>
                    <a:pt x="799303" y="555072"/>
                    <a:pt x="774993" y="565628"/>
                    <a:pt x="755847" y="586970"/>
                  </a:cubicBezTo>
                  <a:cubicBezTo>
                    <a:pt x="723331" y="623184"/>
                    <a:pt x="719402" y="700890"/>
                    <a:pt x="783393" y="728744"/>
                  </a:cubicBezTo>
                  <a:cubicBezTo>
                    <a:pt x="798186" y="735178"/>
                    <a:pt x="814174" y="738876"/>
                    <a:pt x="829275" y="744692"/>
                  </a:cubicBezTo>
                  <a:lnTo>
                    <a:pt x="846440" y="754889"/>
                  </a:lnTo>
                  <a:lnTo>
                    <a:pt x="624275" y="749271"/>
                  </a:lnTo>
                  <a:lnTo>
                    <a:pt x="468458" y="753211"/>
                  </a:lnTo>
                  <a:lnTo>
                    <a:pt x="478542" y="749393"/>
                  </a:lnTo>
                  <a:cubicBezTo>
                    <a:pt x="509863" y="715298"/>
                    <a:pt x="507012" y="651846"/>
                    <a:pt x="473765" y="619447"/>
                  </a:cubicBezTo>
                  <a:cubicBezTo>
                    <a:pt x="454387" y="600685"/>
                    <a:pt x="430386" y="591593"/>
                    <a:pt x="405113" y="584466"/>
                  </a:cubicBezTo>
                  <a:cubicBezTo>
                    <a:pt x="381266" y="577764"/>
                    <a:pt x="381343" y="577454"/>
                    <a:pt x="381343" y="552837"/>
                  </a:cubicBezTo>
                  <a:cubicBezTo>
                    <a:pt x="381343" y="533575"/>
                    <a:pt x="381343" y="514312"/>
                    <a:pt x="381343" y="493855"/>
                  </a:cubicBezTo>
                  <a:cubicBezTo>
                    <a:pt x="409312" y="497784"/>
                    <a:pt x="417787" y="516547"/>
                    <a:pt x="422256" y="538506"/>
                  </a:cubicBezTo>
                  <a:cubicBezTo>
                    <a:pt x="444447" y="538506"/>
                    <a:pt x="466098" y="538506"/>
                    <a:pt x="488559" y="538506"/>
                  </a:cubicBezTo>
                  <a:cubicBezTo>
                    <a:pt x="481970" y="473129"/>
                    <a:pt x="440672" y="446353"/>
                    <a:pt x="380957" y="438340"/>
                  </a:cubicBezTo>
                  <a:cubicBezTo>
                    <a:pt x="380957" y="425935"/>
                    <a:pt x="380957" y="414377"/>
                    <a:pt x="380957" y="402627"/>
                  </a:cubicBezTo>
                  <a:cubicBezTo>
                    <a:pt x="371249" y="402627"/>
                    <a:pt x="363005" y="402627"/>
                    <a:pt x="353758" y="402627"/>
                  </a:cubicBezTo>
                  <a:cubicBezTo>
                    <a:pt x="353758" y="414801"/>
                    <a:pt x="353758" y="426051"/>
                    <a:pt x="353758" y="436529"/>
                  </a:cubicBezTo>
                  <a:cubicBezTo>
                    <a:pt x="336037" y="441307"/>
                    <a:pt x="319856" y="444118"/>
                    <a:pt x="304908" y="449975"/>
                  </a:cubicBezTo>
                  <a:cubicBezTo>
                    <a:pt x="264264" y="465886"/>
                    <a:pt x="242613" y="500559"/>
                    <a:pt x="243538" y="545518"/>
                  </a:cubicBezTo>
                  <a:cubicBezTo>
                    <a:pt x="244309" y="583349"/>
                    <a:pt x="265498" y="609855"/>
                    <a:pt x="307606" y="624918"/>
                  </a:cubicBezTo>
                  <a:cubicBezTo>
                    <a:pt x="319780" y="629271"/>
                    <a:pt x="332300" y="632816"/>
                    <a:pt x="344859" y="636090"/>
                  </a:cubicBezTo>
                  <a:cubicBezTo>
                    <a:pt x="351408" y="637824"/>
                    <a:pt x="353989" y="640751"/>
                    <a:pt x="353875" y="647841"/>
                  </a:cubicBezTo>
                  <a:cubicBezTo>
                    <a:pt x="353489" y="675039"/>
                    <a:pt x="353758" y="702238"/>
                    <a:pt x="353682" y="729436"/>
                  </a:cubicBezTo>
                  <a:cubicBezTo>
                    <a:pt x="353682" y="732056"/>
                    <a:pt x="353066" y="734715"/>
                    <a:pt x="352718" y="737335"/>
                  </a:cubicBezTo>
                  <a:cubicBezTo>
                    <a:pt x="326445" y="733945"/>
                    <a:pt x="306797" y="714065"/>
                    <a:pt x="303059" y="688754"/>
                  </a:cubicBezTo>
                  <a:cubicBezTo>
                    <a:pt x="302405" y="684439"/>
                    <a:pt x="298937" y="677120"/>
                    <a:pt x="296472" y="677005"/>
                  </a:cubicBezTo>
                  <a:cubicBezTo>
                    <a:pt x="276785" y="676041"/>
                    <a:pt x="257022" y="676464"/>
                    <a:pt x="236141" y="676464"/>
                  </a:cubicBezTo>
                  <a:cubicBezTo>
                    <a:pt x="238800" y="709249"/>
                    <a:pt x="247043" y="737950"/>
                    <a:pt x="270159" y="760258"/>
                  </a:cubicBezTo>
                  <a:lnTo>
                    <a:pt x="281019" y="763621"/>
                  </a:lnTo>
                  <a:lnTo>
                    <a:pt x="164220" y="772502"/>
                  </a:lnTo>
                  <a:lnTo>
                    <a:pt x="0" y="793370"/>
                  </a:lnTo>
                  <a:lnTo>
                    <a:pt x="2793" y="772508"/>
                  </a:lnTo>
                  <a:cubicBezTo>
                    <a:pt x="2602" y="712678"/>
                    <a:pt x="21632" y="657317"/>
                    <a:pt x="44825" y="603498"/>
                  </a:cubicBezTo>
                  <a:cubicBezTo>
                    <a:pt x="94870" y="487345"/>
                    <a:pt x="160362" y="380205"/>
                    <a:pt x="237297" y="280000"/>
                  </a:cubicBezTo>
                  <a:cubicBezTo>
                    <a:pt x="257716" y="253419"/>
                    <a:pt x="264226" y="224988"/>
                    <a:pt x="251783" y="193243"/>
                  </a:cubicBezTo>
                  <a:cubicBezTo>
                    <a:pt x="246582" y="180029"/>
                    <a:pt x="240841" y="167006"/>
                    <a:pt x="235370" y="153909"/>
                  </a:cubicBezTo>
                  <a:cubicBezTo>
                    <a:pt x="223890" y="126247"/>
                    <a:pt x="212409" y="98587"/>
                    <a:pt x="200466" y="69845"/>
                  </a:cubicBezTo>
                  <a:cubicBezTo>
                    <a:pt x="227435" y="61062"/>
                    <a:pt x="253477" y="52587"/>
                    <a:pt x="279828" y="43995"/>
                  </a:cubicBezTo>
                  <a:cubicBezTo>
                    <a:pt x="276631" y="28624"/>
                    <a:pt x="273664" y="14602"/>
                    <a:pt x="270622" y="0"/>
                  </a:cubicBezTo>
                  <a:close/>
                </a:path>
              </a:pathLst>
            </a:custGeom>
            <a:solidFill>
              <a:schemeClr val="accent2"/>
            </a:solidFill>
            <a:ln w="281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090C83-0C39-4B95-A460-288958B404DF}"/>
              </a:ext>
            </a:extLst>
          </p:cNvPr>
          <p:cNvSpPr txBox="1"/>
          <p:nvPr/>
        </p:nvSpPr>
        <p:spPr>
          <a:xfrm>
            <a:off x="800946" y="1409771"/>
            <a:ext cx="47586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FF7FAB-70E5-4EEC-BF15-52E89100AB41}"/>
              </a:ext>
            </a:extLst>
          </p:cNvPr>
          <p:cNvGrpSpPr/>
          <p:nvPr/>
        </p:nvGrpSpPr>
        <p:grpSpPr>
          <a:xfrm>
            <a:off x="1498642" y="3028820"/>
            <a:ext cx="2752947" cy="708252"/>
            <a:chOff x="7164288" y="856926"/>
            <a:chExt cx="1439711" cy="7082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EB4AD8-9CA3-4EAE-AE04-995219F9D250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402EC3-1F9A-4D63-B2CA-DDFB539330CC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A92E56-63DD-4681-85F0-785FCA819FF1}"/>
              </a:ext>
            </a:extLst>
          </p:cNvPr>
          <p:cNvGrpSpPr/>
          <p:nvPr/>
        </p:nvGrpSpPr>
        <p:grpSpPr>
          <a:xfrm>
            <a:off x="1498642" y="5480295"/>
            <a:ext cx="2752947" cy="708252"/>
            <a:chOff x="7164288" y="856926"/>
            <a:chExt cx="1439711" cy="708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EC55C1-4F9E-4F9D-9323-1F9461E33CF9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A461DF-3538-4438-A1BA-DB121D036E60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0BF8B-81B1-4A72-BB66-5F4EFE4FC184}"/>
              </a:ext>
            </a:extLst>
          </p:cNvPr>
          <p:cNvGrpSpPr/>
          <p:nvPr/>
        </p:nvGrpSpPr>
        <p:grpSpPr>
          <a:xfrm>
            <a:off x="1498642" y="3845978"/>
            <a:ext cx="2752947" cy="708252"/>
            <a:chOff x="7164288" y="856926"/>
            <a:chExt cx="1439711" cy="7082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E49B93-4DAB-424E-AAF4-ECCB632DFDB2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DF79CF-F4B0-47F9-A903-7FD18379416B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182488-5BF6-43B9-B45D-367DF814ED1B}"/>
              </a:ext>
            </a:extLst>
          </p:cNvPr>
          <p:cNvGrpSpPr/>
          <p:nvPr/>
        </p:nvGrpSpPr>
        <p:grpSpPr>
          <a:xfrm>
            <a:off x="1498642" y="4663136"/>
            <a:ext cx="2752947" cy="708252"/>
            <a:chOff x="7164288" y="856926"/>
            <a:chExt cx="1439711" cy="7082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FA3765-1605-4BA0-8D04-795BDAF3417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960036-7EC7-482A-8131-578DE12ED34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476F49-CF05-46F9-8353-61CAE5D10AF1}"/>
              </a:ext>
            </a:extLst>
          </p:cNvPr>
          <p:cNvSpPr/>
          <p:nvPr/>
        </p:nvSpPr>
        <p:spPr>
          <a:xfrm>
            <a:off x="828332" y="3128272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C30D6B-662D-4C03-92D2-236BF9233D5D}"/>
              </a:ext>
            </a:extLst>
          </p:cNvPr>
          <p:cNvSpPr/>
          <p:nvPr/>
        </p:nvSpPr>
        <p:spPr>
          <a:xfrm>
            <a:off x="828332" y="3945431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C4A54A-1FBD-4A61-9FBC-9FDF0FA7756D}"/>
              </a:ext>
            </a:extLst>
          </p:cNvPr>
          <p:cNvSpPr/>
          <p:nvPr/>
        </p:nvSpPr>
        <p:spPr>
          <a:xfrm>
            <a:off x="828332" y="4762588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BBFF0F-BB2C-4CD1-B965-503883B87175}"/>
              </a:ext>
            </a:extLst>
          </p:cNvPr>
          <p:cNvSpPr/>
          <p:nvPr/>
        </p:nvSpPr>
        <p:spPr>
          <a:xfrm>
            <a:off x="828332" y="5579746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6F8D749-58DE-42D1-8DE3-DD9AEDC4878B}"/>
              </a:ext>
            </a:extLst>
          </p:cNvPr>
          <p:cNvSpPr/>
          <p:nvPr/>
        </p:nvSpPr>
        <p:spPr>
          <a:xfrm rot="18900000">
            <a:off x="922975" y="3258768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512DD963-BF41-437A-9936-53C07E6CB8AD}"/>
              </a:ext>
            </a:extLst>
          </p:cNvPr>
          <p:cNvSpPr/>
          <p:nvPr/>
        </p:nvSpPr>
        <p:spPr>
          <a:xfrm>
            <a:off x="929997" y="5685924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60C5A2AA-B8C9-45BD-AE8B-638D2B263FF4}"/>
              </a:ext>
            </a:extLst>
          </p:cNvPr>
          <p:cNvSpPr/>
          <p:nvPr/>
        </p:nvSpPr>
        <p:spPr>
          <a:xfrm flipH="1">
            <a:off x="949612" y="4083173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7" name="Round Same Side Corner Rectangle 12">
            <a:extLst>
              <a:ext uri="{FF2B5EF4-FFF2-40B4-BE49-F238E27FC236}">
                <a16:creationId xmlns:a16="http://schemas.microsoft.com/office/drawing/2014/main" id="{C7ACAACA-9391-4713-BC33-1891BFAA489A}"/>
              </a:ext>
            </a:extLst>
          </p:cNvPr>
          <p:cNvSpPr/>
          <p:nvPr/>
        </p:nvSpPr>
        <p:spPr>
          <a:xfrm>
            <a:off x="943494" y="4870922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B4FE53-A2D3-4485-B13C-D1ECB9C3EEDA}"/>
              </a:ext>
            </a:extLst>
          </p:cNvPr>
          <p:cNvSpPr txBox="1"/>
          <p:nvPr/>
        </p:nvSpPr>
        <p:spPr>
          <a:xfrm flipH="1">
            <a:off x="6632377" y="1409771"/>
            <a:ext cx="47586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C6AEA2-819A-46FD-B3AC-7409BB600F2A}"/>
              </a:ext>
            </a:extLst>
          </p:cNvPr>
          <p:cNvGrpSpPr/>
          <p:nvPr/>
        </p:nvGrpSpPr>
        <p:grpSpPr>
          <a:xfrm flipH="1">
            <a:off x="7940407" y="3028820"/>
            <a:ext cx="2752951" cy="708252"/>
            <a:chOff x="7164287" y="856926"/>
            <a:chExt cx="1439713" cy="7082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33C9BD-5418-4C7C-8EF4-DD5FC347526B}"/>
                </a:ext>
              </a:extLst>
            </p:cNvPr>
            <p:cNvSpPr txBox="1"/>
            <p:nvPr/>
          </p:nvSpPr>
          <p:spPr>
            <a:xfrm>
              <a:off x="7164289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255CDD-2D9A-4A78-B059-BD2B139805BF}"/>
                </a:ext>
              </a:extLst>
            </p:cNvPr>
            <p:cNvSpPr txBox="1"/>
            <p:nvPr/>
          </p:nvSpPr>
          <p:spPr>
            <a:xfrm>
              <a:off x="7164287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33BE5C-63D1-4871-B0B8-DFB1B35BF085}"/>
              </a:ext>
            </a:extLst>
          </p:cNvPr>
          <p:cNvGrpSpPr/>
          <p:nvPr/>
        </p:nvGrpSpPr>
        <p:grpSpPr>
          <a:xfrm flipH="1">
            <a:off x="7940407" y="5480295"/>
            <a:ext cx="2752951" cy="708252"/>
            <a:chOff x="7164287" y="856926"/>
            <a:chExt cx="1439713" cy="7082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44DA65-074F-42A9-982D-7C385D20467D}"/>
                </a:ext>
              </a:extLst>
            </p:cNvPr>
            <p:cNvSpPr txBox="1"/>
            <p:nvPr/>
          </p:nvSpPr>
          <p:spPr>
            <a:xfrm>
              <a:off x="7164287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4A1346-D2FE-4148-A69F-0E6FF626D0FE}"/>
                </a:ext>
              </a:extLst>
            </p:cNvPr>
            <p:cNvSpPr txBox="1"/>
            <p:nvPr/>
          </p:nvSpPr>
          <p:spPr>
            <a:xfrm>
              <a:off x="7164289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7A5EFD-7672-4D00-BA02-BB6BA79E7451}"/>
              </a:ext>
            </a:extLst>
          </p:cNvPr>
          <p:cNvGrpSpPr/>
          <p:nvPr/>
        </p:nvGrpSpPr>
        <p:grpSpPr>
          <a:xfrm flipH="1">
            <a:off x="7940407" y="3845978"/>
            <a:ext cx="2752951" cy="708252"/>
            <a:chOff x="7164287" y="856926"/>
            <a:chExt cx="1439713" cy="70825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52A108-E4FB-4308-BADA-82BB0E4205F0}"/>
                </a:ext>
              </a:extLst>
            </p:cNvPr>
            <p:cNvSpPr txBox="1"/>
            <p:nvPr/>
          </p:nvSpPr>
          <p:spPr>
            <a:xfrm>
              <a:off x="7164289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97665B-ADEB-4CC9-BF7A-3BD9F54A6A4F}"/>
                </a:ext>
              </a:extLst>
            </p:cNvPr>
            <p:cNvSpPr txBox="1"/>
            <p:nvPr/>
          </p:nvSpPr>
          <p:spPr>
            <a:xfrm>
              <a:off x="7164287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2D15E8-1660-4E53-80F3-514B02EE9A4D}"/>
              </a:ext>
            </a:extLst>
          </p:cNvPr>
          <p:cNvGrpSpPr/>
          <p:nvPr/>
        </p:nvGrpSpPr>
        <p:grpSpPr>
          <a:xfrm flipH="1">
            <a:off x="7940407" y="4663136"/>
            <a:ext cx="2752951" cy="708252"/>
            <a:chOff x="7164287" y="856926"/>
            <a:chExt cx="1439713" cy="7082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55D5B-B241-4E73-8925-09B22C5079D3}"/>
                </a:ext>
              </a:extLst>
            </p:cNvPr>
            <p:cNvSpPr txBox="1"/>
            <p:nvPr/>
          </p:nvSpPr>
          <p:spPr>
            <a:xfrm>
              <a:off x="7164287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C56DC9-C6F1-442D-AB3C-8D852592224E}"/>
                </a:ext>
              </a:extLst>
            </p:cNvPr>
            <p:cNvSpPr txBox="1"/>
            <p:nvPr/>
          </p:nvSpPr>
          <p:spPr>
            <a:xfrm>
              <a:off x="7164289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AEDBB29-9A0B-4C1D-84BA-F96B511C20CA}"/>
              </a:ext>
            </a:extLst>
          </p:cNvPr>
          <p:cNvSpPr/>
          <p:nvPr/>
        </p:nvSpPr>
        <p:spPr>
          <a:xfrm flipH="1">
            <a:off x="10854318" y="3128272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BD1B65-22D2-4AE0-B193-C6FB9AFA4067}"/>
              </a:ext>
            </a:extLst>
          </p:cNvPr>
          <p:cNvSpPr/>
          <p:nvPr/>
        </p:nvSpPr>
        <p:spPr>
          <a:xfrm flipH="1">
            <a:off x="10854318" y="3945431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325891A-8360-4FB0-98A1-3C3F9B41D63C}"/>
              </a:ext>
            </a:extLst>
          </p:cNvPr>
          <p:cNvSpPr/>
          <p:nvPr/>
        </p:nvSpPr>
        <p:spPr>
          <a:xfrm flipH="1">
            <a:off x="10854318" y="4762588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8E3E869-70FE-4867-916E-4CE5CD8E6A6C}"/>
              </a:ext>
            </a:extLst>
          </p:cNvPr>
          <p:cNvSpPr/>
          <p:nvPr/>
        </p:nvSpPr>
        <p:spPr>
          <a:xfrm flipH="1">
            <a:off x="10854318" y="5579746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49CE69B6-53EE-4473-8571-C076E37C8C22}"/>
              </a:ext>
            </a:extLst>
          </p:cNvPr>
          <p:cNvSpPr/>
          <p:nvPr/>
        </p:nvSpPr>
        <p:spPr>
          <a:xfrm rot="18900000">
            <a:off x="10904465" y="3258768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A30E050F-EAF7-4415-98C6-62BD49EA96E4}"/>
              </a:ext>
            </a:extLst>
          </p:cNvPr>
          <p:cNvSpPr/>
          <p:nvPr/>
        </p:nvSpPr>
        <p:spPr>
          <a:xfrm>
            <a:off x="10965355" y="5685924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8" name="Freeform 53">
            <a:extLst>
              <a:ext uri="{FF2B5EF4-FFF2-40B4-BE49-F238E27FC236}">
                <a16:creationId xmlns:a16="http://schemas.microsoft.com/office/drawing/2014/main" id="{FF121FE4-7082-4EE2-B909-0BA926723265}"/>
              </a:ext>
            </a:extLst>
          </p:cNvPr>
          <p:cNvSpPr/>
          <p:nvPr/>
        </p:nvSpPr>
        <p:spPr>
          <a:xfrm flipH="1">
            <a:off x="10949214" y="4083173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9" name="Round Same Side Corner Rectangle 12">
            <a:extLst>
              <a:ext uri="{FF2B5EF4-FFF2-40B4-BE49-F238E27FC236}">
                <a16:creationId xmlns:a16="http://schemas.microsoft.com/office/drawing/2014/main" id="{6B6D7BD9-6EFE-4826-87C8-289F263CAD3A}"/>
              </a:ext>
            </a:extLst>
          </p:cNvPr>
          <p:cNvSpPr/>
          <p:nvPr/>
        </p:nvSpPr>
        <p:spPr>
          <a:xfrm>
            <a:off x="10958081" y="4870922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5811-B87D-4291-A4B0-D6D7AA55752E}"/>
              </a:ext>
            </a:extLst>
          </p:cNvPr>
          <p:cNvSpPr/>
          <p:nvPr/>
        </p:nvSpPr>
        <p:spPr>
          <a:xfrm>
            <a:off x="0" y="5482064"/>
            <a:ext cx="12192000" cy="1375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BADE33-15FF-40C4-988C-4D81E6A82539}"/>
              </a:ext>
            </a:extLst>
          </p:cNvPr>
          <p:cNvGrpSpPr/>
          <p:nvPr/>
        </p:nvGrpSpPr>
        <p:grpSpPr>
          <a:xfrm>
            <a:off x="2279579" y="5724989"/>
            <a:ext cx="7705405" cy="890085"/>
            <a:chOff x="755577" y="5648062"/>
            <a:chExt cx="7705405" cy="8900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D0243-D902-4BEB-A6DC-191499797039}"/>
                </a:ext>
              </a:extLst>
            </p:cNvPr>
            <p:cNvSpPr txBox="1"/>
            <p:nvPr/>
          </p:nvSpPr>
          <p:spPr>
            <a:xfrm>
              <a:off x="755577" y="5648062"/>
              <a:ext cx="76949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D63A8F-D6CB-4904-A062-4C403ADA7430}"/>
                </a:ext>
              </a:extLst>
            </p:cNvPr>
            <p:cNvSpPr txBox="1"/>
            <p:nvPr/>
          </p:nvSpPr>
          <p:spPr>
            <a:xfrm>
              <a:off x="766073" y="5891816"/>
              <a:ext cx="7694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84632-E93E-4F04-A40A-3210067E97F4}"/>
              </a:ext>
            </a:extLst>
          </p:cNvPr>
          <p:cNvGrpSpPr/>
          <p:nvPr/>
        </p:nvGrpSpPr>
        <p:grpSpPr>
          <a:xfrm>
            <a:off x="919646" y="1802040"/>
            <a:ext cx="2265897" cy="3493346"/>
            <a:chOff x="354008" y="1494309"/>
            <a:chExt cx="2016224" cy="36484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F4FDD3-2ABB-4C92-9C3C-50DC6FCDC933}"/>
                </a:ext>
              </a:extLst>
            </p:cNvPr>
            <p:cNvSpPr/>
            <p:nvPr/>
          </p:nvSpPr>
          <p:spPr>
            <a:xfrm>
              <a:off x="35400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FF61C7C-11BE-4576-BC9B-2D3CE727024E}"/>
                </a:ext>
              </a:extLst>
            </p:cNvPr>
            <p:cNvSpPr/>
            <p:nvPr/>
          </p:nvSpPr>
          <p:spPr>
            <a:xfrm>
              <a:off x="354008" y="1494309"/>
              <a:ext cx="2016224" cy="1484482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34766-EFFE-4D93-AA33-D6951FCF8780}"/>
              </a:ext>
            </a:extLst>
          </p:cNvPr>
          <p:cNvGrpSpPr/>
          <p:nvPr/>
        </p:nvGrpSpPr>
        <p:grpSpPr>
          <a:xfrm>
            <a:off x="1107164" y="1899008"/>
            <a:ext cx="1890861" cy="1069849"/>
            <a:chOff x="414983" y="1591278"/>
            <a:chExt cx="1890861" cy="10698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C6D1-5D1C-4CD1-BA27-3FA77F95B37D}"/>
                </a:ext>
              </a:extLst>
            </p:cNvPr>
            <p:cNvSpPr txBox="1"/>
            <p:nvPr/>
          </p:nvSpPr>
          <p:spPr>
            <a:xfrm>
              <a:off x="414983" y="1591278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816DBD-DA37-4DDF-A2E8-E63C23DB0F9B}"/>
                </a:ext>
              </a:extLst>
            </p:cNvPr>
            <p:cNvSpPr txBox="1"/>
            <p:nvPr/>
          </p:nvSpPr>
          <p:spPr>
            <a:xfrm>
              <a:off x="414984" y="1830130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4BAEB-7249-452D-A7BD-25384517A112}"/>
              </a:ext>
            </a:extLst>
          </p:cNvPr>
          <p:cNvGrpSpPr/>
          <p:nvPr/>
        </p:nvGrpSpPr>
        <p:grpSpPr>
          <a:xfrm>
            <a:off x="1107164" y="4058480"/>
            <a:ext cx="1890861" cy="1069851"/>
            <a:chOff x="418411" y="3917804"/>
            <a:chExt cx="1890861" cy="10698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E01E18-BE1C-4766-A3D4-DC88F5887C7D}"/>
                </a:ext>
              </a:extLst>
            </p:cNvPr>
            <p:cNvSpPr txBox="1"/>
            <p:nvPr/>
          </p:nvSpPr>
          <p:spPr>
            <a:xfrm>
              <a:off x="418411" y="3917804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C5F9C1-2E3B-4291-AB20-D93C256C691C}"/>
                </a:ext>
              </a:extLst>
            </p:cNvPr>
            <p:cNvSpPr txBox="1"/>
            <p:nvPr/>
          </p:nvSpPr>
          <p:spPr>
            <a:xfrm>
              <a:off x="418412" y="4156658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8419AA-32B2-47A3-A45F-69F91671A844}"/>
              </a:ext>
            </a:extLst>
          </p:cNvPr>
          <p:cNvGrpSpPr/>
          <p:nvPr/>
        </p:nvGrpSpPr>
        <p:grpSpPr>
          <a:xfrm>
            <a:off x="3612113" y="1802040"/>
            <a:ext cx="2265897" cy="3493346"/>
            <a:chOff x="2483768" y="1494309"/>
            <a:chExt cx="2016224" cy="36484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B4A7E8-50FC-47A8-A7E9-0F503FC60FE3}"/>
                </a:ext>
              </a:extLst>
            </p:cNvPr>
            <p:cNvSpPr/>
            <p:nvPr/>
          </p:nvSpPr>
          <p:spPr>
            <a:xfrm>
              <a:off x="248376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849310E-4573-4FD3-8C49-64688F5B040B}"/>
                </a:ext>
              </a:extLst>
            </p:cNvPr>
            <p:cNvSpPr/>
            <p:nvPr/>
          </p:nvSpPr>
          <p:spPr>
            <a:xfrm>
              <a:off x="2483768" y="1494309"/>
              <a:ext cx="2016224" cy="1484482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FCA8B-2C8C-471D-90BB-7EA57DA94C23}"/>
              </a:ext>
            </a:extLst>
          </p:cNvPr>
          <p:cNvGrpSpPr/>
          <p:nvPr/>
        </p:nvGrpSpPr>
        <p:grpSpPr>
          <a:xfrm>
            <a:off x="3799631" y="1899008"/>
            <a:ext cx="1890861" cy="1069849"/>
            <a:chOff x="2544743" y="1591278"/>
            <a:chExt cx="1890861" cy="10698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EE420F-C60C-4078-A97E-88671D088054}"/>
                </a:ext>
              </a:extLst>
            </p:cNvPr>
            <p:cNvSpPr txBox="1"/>
            <p:nvPr/>
          </p:nvSpPr>
          <p:spPr>
            <a:xfrm>
              <a:off x="2544743" y="1591278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EDECD-447E-4DFE-9DEC-434EE83D30E3}"/>
                </a:ext>
              </a:extLst>
            </p:cNvPr>
            <p:cNvSpPr txBox="1"/>
            <p:nvPr/>
          </p:nvSpPr>
          <p:spPr>
            <a:xfrm>
              <a:off x="2544744" y="1830130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A5D671-DE16-43B8-A76A-20C363B5E6DD}"/>
              </a:ext>
            </a:extLst>
          </p:cNvPr>
          <p:cNvGrpSpPr/>
          <p:nvPr/>
        </p:nvGrpSpPr>
        <p:grpSpPr>
          <a:xfrm>
            <a:off x="3799631" y="4058480"/>
            <a:ext cx="1890861" cy="1069851"/>
            <a:chOff x="2548171" y="3917804"/>
            <a:chExt cx="1890861" cy="10698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10193B-B2B7-44FC-9756-041028B11846}"/>
                </a:ext>
              </a:extLst>
            </p:cNvPr>
            <p:cNvSpPr txBox="1"/>
            <p:nvPr/>
          </p:nvSpPr>
          <p:spPr>
            <a:xfrm>
              <a:off x="2548171" y="3917804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A2B563-8DD2-4218-BAF0-620FFC4037E4}"/>
                </a:ext>
              </a:extLst>
            </p:cNvPr>
            <p:cNvSpPr txBox="1"/>
            <p:nvPr/>
          </p:nvSpPr>
          <p:spPr>
            <a:xfrm>
              <a:off x="2548172" y="4156658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AE061-EA04-44A6-BFDC-7CCBB92748A5}"/>
              </a:ext>
            </a:extLst>
          </p:cNvPr>
          <p:cNvGrpSpPr/>
          <p:nvPr/>
        </p:nvGrpSpPr>
        <p:grpSpPr>
          <a:xfrm>
            <a:off x="6304580" y="1802040"/>
            <a:ext cx="2265897" cy="3493346"/>
            <a:chOff x="4613528" y="1494309"/>
            <a:chExt cx="2016224" cy="36484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FDC1DE-E8B6-49FC-88A2-05B11B2205C4}"/>
                </a:ext>
              </a:extLst>
            </p:cNvPr>
            <p:cNvSpPr/>
            <p:nvPr/>
          </p:nvSpPr>
          <p:spPr>
            <a:xfrm>
              <a:off x="461352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689B5AB3-CE86-4C26-95DC-2C46289B347D}"/>
                </a:ext>
              </a:extLst>
            </p:cNvPr>
            <p:cNvSpPr/>
            <p:nvPr/>
          </p:nvSpPr>
          <p:spPr>
            <a:xfrm>
              <a:off x="4613528" y="1494309"/>
              <a:ext cx="2016224" cy="1484482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310150-D24F-4E3C-ADC1-E59AB86FD97D}"/>
              </a:ext>
            </a:extLst>
          </p:cNvPr>
          <p:cNvGrpSpPr/>
          <p:nvPr/>
        </p:nvGrpSpPr>
        <p:grpSpPr>
          <a:xfrm>
            <a:off x="6492098" y="1899008"/>
            <a:ext cx="1890861" cy="1069849"/>
            <a:chOff x="4674503" y="1591278"/>
            <a:chExt cx="1890861" cy="10698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B13442-A7B4-474D-9A63-6079A0D126A1}"/>
                </a:ext>
              </a:extLst>
            </p:cNvPr>
            <p:cNvSpPr txBox="1"/>
            <p:nvPr/>
          </p:nvSpPr>
          <p:spPr>
            <a:xfrm>
              <a:off x="4674503" y="1591278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59DF70-0320-478B-9A67-CD24E02586C7}"/>
                </a:ext>
              </a:extLst>
            </p:cNvPr>
            <p:cNvSpPr txBox="1"/>
            <p:nvPr/>
          </p:nvSpPr>
          <p:spPr>
            <a:xfrm>
              <a:off x="4674504" y="1830130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BD2E-807F-4D0B-B8C7-DBC94A9F3582}"/>
              </a:ext>
            </a:extLst>
          </p:cNvPr>
          <p:cNvGrpSpPr/>
          <p:nvPr/>
        </p:nvGrpSpPr>
        <p:grpSpPr>
          <a:xfrm>
            <a:off x="6492098" y="4058480"/>
            <a:ext cx="1890861" cy="1069851"/>
            <a:chOff x="4677931" y="3917804"/>
            <a:chExt cx="1890861" cy="106985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16CD5A-85EE-4006-AD99-101DE56B2D15}"/>
                </a:ext>
              </a:extLst>
            </p:cNvPr>
            <p:cNvSpPr txBox="1"/>
            <p:nvPr/>
          </p:nvSpPr>
          <p:spPr>
            <a:xfrm>
              <a:off x="4677931" y="3917804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E3B10C-FBC3-46A8-904B-BA30D9CA45F7}"/>
                </a:ext>
              </a:extLst>
            </p:cNvPr>
            <p:cNvSpPr txBox="1"/>
            <p:nvPr/>
          </p:nvSpPr>
          <p:spPr>
            <a:xfrm>
              <a:off x="4677932" y="4156658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E22E55-B9BA-4C4C-AA14-DA7B5C889DB1}"/>
              </a:ext>
            </a:extLst>
          </p:cNvPr>
          <p:cNvGrpSpPr/>
          <p:nvPr/>
        </p:nvGrpSpPr>
        <p:grpSpPr>
          <a:xfrm>
            <a:off x="8997048" y="1802040"/>
            <a:ext cx="2265897" cy="3493346"/>
            <a:chOff x="6743288" y="1494309"/>
            <a:chExt cx="2016224" cy="364840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58B1FE-CEE5-417F-A165-6A1DCAD8749C}"/>
                </a:ext>
              </a:extLst>
            </p:cNvPr>
            <p:cNvSpPr/>
            <p:nvPr/>
          </p:nvSpPr>
          <p:spPr>
            <a:xfrm>
              <a:off x="674328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C985776-9403-4701-93D9-CB592E9C85CA}"/>
                </a:ext>
              </a:extLst>
            </p:cNvPr>
            <p:cNvSpPr/>
            <p:nvPr/>
          </p:nvSpPr>
          <p:spPr>
            <a:xfrm>
              <a:off x="6743288" y="1494309"/>
              <a:ext cx="2016224" cy="1484482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951A65-22EA-4079-BC40-3F9906B0C62C}"/>
              </a:ext>
            </a:extLst>
          </p:cNvPr>
          <p:cNvGrpSpPr/>
          <p:nvPr/>
        </p:nvGrpSpPr>
        <p:grpSpPr>
          <a:xfrm>
            <a:off x="9184566" y="1899008"/>
            <a:ext cx="1890861" cy="1069849"/>
            <a:chOff x="6804263" y="1591278"/>
            <a:chExt cx="1890861" cy="10698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7B6933-8CCC-4EEE-8B4E-BB55C872D1E4}"/>
                </a:ext>
              </a:extLst>
            </p:cNvPr>
            <p:cNvSpPr txBox="1"/>
            <p:nvPr/>
          </p:nvSpPr>
          <p:spPr>
            <a:xfrm>
              <a:off x="6804263" y="1591278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F209C7-0F41-4B17-9F29-3645EBE55D26}"/>
                </a:ext>
              </a:extLst>
            </p:cNvPr>
            <p:cNvSpPr txBox="1"/>
            <p:nvPr/>
          </p:nvSpPr>
          <p:spPr>
            <a:xfrm>
              <a:off x="6804264" y="1830130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EB5F95-443F-452C-ABE8-5F6A94496CBC}"/>
              </a:ext>
            </a:extLst>
          </p:cNvPr>
          <p:cNvGrpSpPr/>
          <p:nvPr/>
        </p:nvGrpSpPr>
        <p:grpSpPr>
          <a:xfrm>
            <a:off x="9184566" y="4058480"/>
            <a:ext cx="1890861" cy="1069851"/>
            <a:chOff x="6807691" y="3917804"/>
            <a:chExt cx="1890861" cy="10698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2FCE62-62F6-4F0C-A325-08D1FA745C4F}"/>
                </a:ext>
              </a:extLst>
            </p:cNvPr>
            <p:cNvSpPr txBox="1"/>
            <p:nvPr/>
          </p:nvSpPr>
          <p:spPr>
            <a:xfrm>
              <a:off x="6807691" y="3917804"/>
              <a:ext cx="18908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12D348-6BEB-433B-A53A-9DBAA64C0469}"/>
                </a:ext>
              </a:extLst>
            </p:cNvPr>
            <p:cNvSpPr txBox="1"/>
            <p:nvPr/>
          </p:nvSpPr>
          <p:spPr>
            <a:xfrm>
              <a:off x="6807692" y="4156658"/>
              <a:ext cx="1890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Isosceles Triangle 51">
            <a:extLst>
              <a:ext uri="{FF2B5EF4-FFF2-40B4-BE49-F238E27FC236}">
                <a16:creationId xmlns:a16="http://schemas.microsoft.com/office/drawing/2014/main" id="{D6022C0B-EB68-46D2-9C38-9FBE673B2784}"/>
              </a:ext>
            </a:extLst>
          </p:cNvPr>
          <p:cNvSpPr/>
          <p:nvPr/>
        </p:nvSpPr>
        <p:spPr>
          <a:xfrm>
            <a:off x="4544972" y="3519555"/>
            <a:ext cx="387637" cy="28425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5166E01A-4794-477F-8075-B662E3D7017F}"/>
              </a:ext>
            </a:extLst>
          </p:cNvPr>
          <p:cNvSpPr/>
          <p:nvPr/>
        </p:nvSpPr>
        <p:spPr>
          <a:xfrm>
            <a:off x="1876396" y="3506834"/>
            <a:ext cx="403182" cy="309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9DF99F22-EC14-4244-9931-E3697C3D233D}"/>
              </a:ext>
            </a:extLst>
          </p:cNvPr>
          <p:cNvSpPr/>
          <p:nvPr/>
        </p:nvSpPr>
        <p:spPr>
          <a:xfrm>
            <a:off x="10036558" y="3484811"/>
            <a:ext cx="409910" cy="35374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A3924BC9-9B1D-4ABF-992E-C6A4714650F7}"/>
              </a:ext>
            </a:extLst>
          </p:cNvPr>
          <p:cNvSpPr/>
          <p:nvPr/>
        </p:nvSpPr>
        <p:spPr>
          <a:xfrm>
            <a:off x="7244675" y="3497039"/>
            <a:ext cx="416499" cy="32929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D672C9-22C3-42BF-BDCF-E773C176B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711060-5A98-41AB-BA10-F9690F606CEE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E5361-D0EC-42F4-BE7A-8A3A41A03BE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7A7BDB-D3A1-46C9-9DD4-EC70FC165D0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6F670-389E-454F-93FE-9B637721AC66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230137-560B-42A9-8155-08998928CD9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FAF2E-D148-461A-8E87-297478FF52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94E151-9678-4EE4-A73E-A05551118A0E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728AA762-4FD6-4AC1-8318-0E54714B6D6D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20D1C5D-5314-4D3D-96CD-C39241CD2AFD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15ABE1-71BB-4C3B-8574-7876E732DD3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2">
            <a:extLst>
              <a:ext uri="{FF2B5EF4-FFF2-40B4-BE49-F238E27FC236}">
                <a16:creationId xmlns:a16="http://schemas.microsoft.com/office/drawing/2014/main" id="{52C5F1E2-25A1-49D5-BF09-F8396921A3AA}"/>
              </a:ext>
            </a:extLst>
          </p:cNvPr>
          <p:cNvSpPr/>
          <p:nvPr/>
        </p:nvSpPr>
        <p:spPr>
          <a:xfrm>
            <a:off x="9564068" y="1686609"/>
            <a:ext cx="1871720" cy="4620196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11">
            <a:extLst>
              <a:ext uri="{FF2B5EF4-FFF2-40B4-BE49-F238E27FC236}">
                <a16:creationId xmlns:a16="http://schemas.microsoft.com/office/drawing/2014/main" id="{8BFD7BAB-1D24-46ED-83C4-57D1C9ECCCEE}"/>
              </a:ext>
            </a:extLst>
          </p:cNvPr>
          <p:cNvSpPr/>
          <p:nvPr/>
        </p:nvSpPr>
        <p:spPr>
          <a:xfrm>
            <a:off x="756213" y="1556702"/>
            <a:ext cx="1841672" cy="4750103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FB5B87-7B1A-4420-804F-29BC55DC3ECD}"/>
              </a:ext>
            </a:extLst>
          </p:cNvPr>
          <p:cNvGrpSpPr/>
          <p:nvPr/>
        </p:nvGrpSpPr>
        <p:grpSpPr>
          <a:xfrm>
            <a:off x="4527078" y="2122393"/>
            <a:ext cx="3137846" cy="3674296"/>
            <a:chOff x="3253816" y="1635647"/>
            <a:chExt cx="2398306" cy="28083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B36ACC-37FA-44B4-B937-908C57026475}"/>
                </a:ext>
              </a:extLst>
            </p:cNvPr>
            <p:cNvGrpSpPr/>
            <p:nvPr/>
          </p:nvGrpSpPr>
          <p:grpSpPr>
            <a:xfrm>
              <a:off x="4427984" y="2571750"/>
              <a:ext cx="1224138" cy="1872208"/>
              <a:chOff x="2339750" y="1635646"/>
              <a:chExt cx="1224138" cy="1872208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CE92D9F4-2124-4CA1-89F8-9C90E93BBEED}"/>
                  </a:ext>
                </a:extLst>
              </p:cNvPr>
              <p:cNvSpPr/>
              <p:nvPr/>
            </p:nvSpPr>
            <p:spPr>
              <a:xfrm>
                <a:off x="2339999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6F9E78F-1BFB-49D5-9038-91E6284D39FD}"/>
                  </a:ext>
                </a:extLst>
              </p:cNvPr>
              <p:cNvSpPr/>
              <p:nvPr/>
            </p:nvSpPr>
            <p:spPr>
              <a:xfrm rot="10800000" flipV="1">
                <a:off x="2339750" y="1635646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129804-4FB7-4D00-8A66-7B81F97AB273}"/>
                </a:ext>
              </a:extLst>
            </p:cNvPr>
            <p:cNvGrpSpPr/>
            <p:nvPr/>
          </p:nvGrpSpPr>
          <p:grpSpPr>
            <a:xfrm rot="10800000">
              <a:off x="3253816" y="1635647"/>
              <a:ext cx="1224139" cy="1863741"/>
              <a:chOff x="2505806" y="1644113"/>
              <a:chExt cx="1224139" cy="1863741"/>
            </a:xfrm>
          </p:grpSpPr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CDD0576A-4B46-4A94-B9D2-ACD540C54A98}"/>
                  </a:ext>
                </a:extLst>
              </p:cNvPr>
              <p:cNvSpPr/>
              <p:nvPr/>
            </p:nvSpPr>
            <p:spPr>
              <a:xfrm>
                <a:off x="2506056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C54C10FE-9834-427A-9AC4-3B6FBFDF26D8}"/>
                  </a:ext>
                </a:extLst>
              </p:cNvPr>
              <p:cNvSpPr/>
              <p:nvPr/>
            </p:nvSpPr>
            <p:spPr>
              <a:xfrm rot="10800000" flipV="1">
                <a:off x="2505806" y="1644113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2" name="Parallelogram 15">
            <a:extLst>
              <a:ext uri="{FF2B5EF4-FFF2-40B4-BE49-F238E27FC236}">
                <a16:creationId xmlns:a16="http://schemas.microsoft.com/office/drawing/2014/main" id="{A75BF093-239A-45D1-93AF-CA6C2E45FAB6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C911A6B5-10D6-4D3B-8D2B-A751DB88EB32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2F88238E-1781-4B32-9BC9-061ECD45BB60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054D6D78-D697-4722-9586-50AD6C37CD47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0F36BA-EC2F-4B57-B172-D22331E76A1F}"/>
              </a:ext>
            </a:extLst>
          </p:cNvPr>
          <p:cNvGrpSpPr/>
          <p:nvPr/>
        </p:nvGrpSpPr>
        <p:grpSpPr>
          <a:xfrm>
            <a:off x="6273141" y="2128651"/>
            <a:ext cx="3454342" cy="868694"/>
            <a:chOff x="5940152" y="3724275"/>
            <a:chExt cx="3024336" cy="8686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9584DD-9029-4106-8049-D0857DA876C6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0E7AB9-9CC0-47DF-9FC6-CFDE11273AFA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966761-F1B4-4FDA-B350-DDD3E9218224}"/>
              </a:ext>
            </a:extLst>
          </p:cNvPr>
          <p:cNvSpPr txBox="1"/>
          <p:nvPr/>
        </p:nvSpPr>
        <p:spPr>
          <a:xfrm>
            <a:off x="6247741" y="1483574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CEE715-673C-4279-BB1F-FD67FB84F2B1}"/>
              </a:ext>
            </a:extLst>
          </p:cNvPr>
          <p:cNvGrpSpPr/>
          <p:nvPr/>
        </p:nvGrpSpPr>
        <p:grpSpPr>
          <a:xfrm>
            <a:off x="2321495" y="4801302"/>
            <a:ext cx="3522814" cy="868694"/>
            <a:chOff x="60897" y="3081923"/>
            <a:chExt cx="3024336" cy="8686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B212DC-ABC7-4248-B25E-DCAB3623D45D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7BCA3E-3A01-466E-B34F-442597D8BFD8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11479FE-6643-4E59-A390-BE780877F1C3}"/>
              </a:ext>
            </a:extLst>
          </p:cNvPr>
          <p:cNvSpPr txBox="1"/>
          <p:nvPr/>
        </p:nvSpPr>
        <p:spPr>
          <a:xfrm>
            <a:off x="3084762" y="5722030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" name="Pentagon 1">
            <a:extLst>
              <a:ext uri="{FF2B5EF4-FFF2-40B4-BE49-F238E27FC236}">
                <a16:creationId xmlns:a16="http://schemas.microsoft.com/office/drawing/2014/main" id="{43CB95B4-8C7F-40C2-A15D-617A05B6BAB1}"/>
              </a:ext>
            </a:extLst>
          </p:cNvPr>
          <p:cNvSpPr/>
          <p:nvPr/>
        </p:nvSpPr>
        <p:spPr>
          <a:xfrm rot="10800000">
            <a:off x="3332423" y="1829137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A92053-FEB0-4C0B-920C-6F160794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82763"/>
              </p:ext>
            </p:extLst>
          </p:nvPr>
        </p:nvGraphicFramePr>
        <p:xfrm>
          <a:off x="3637661" y="1955137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Pentagon 11">
            <a:extLst>
              <a:ext uri="{FF2B5EF4-FFF2-40B4-BE49-F238E27FC236}">
                <a16:creationId xmlns:a16="http://schemas.microsoft.com/office/drawing/2014/main" id="{111E863F-9FF9-46D0-A7C3-DB343B6DE8A8}"/>
              </a:ext>
            </a:extLst>
          </p:cNvPr>
          <p:cNvSpPr/>
          <p:nvPr/>
        </p:nvSpPr>
        <p:spPr>
          <a:xfrm rot="10800000">
            <a:off x="8519892" y="1829137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EF6872-062D-4A62-8360-6DE8BB66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03174"/>
              </p:ext>
            </p:extLst>
          </p:nvPr>
        </p:nvGraphicFramePr>
        <p:xfrm>
          <a:off x="8843892" y="195513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entagon 5">
            <a:extLst>
              <a:ext uri="{FF2B5EF4-FFF2-40B4-BE49-F238E27FC236}">
                <a16:creationId xmlns:a16="http://schemas.microsoft.com/office/drawing/2014/main" id="{86EFDBA2-E789-4152-BA67-AC0D693F830F}"/>
              </a:ext>
            </a:extLst>
          </p:cNvPr>
          <p:cNvSpPr/>
          <p:nvPr/>
        </p:nvSpPr>
        <p:spPr>
          <a:xfrm rot="16200000">
            <a:off x="9203892" y="2552653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FA9C27-2808-4A2B-A766-5F21D0267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09315"/>
              </p:ext>
            </p:extLst>
          </p:nvPr>
        </p:nvGraphicFramePr>
        <p:xfrm>
          <a:off x="8843892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7">
            <a:extLst>
              <a:ext uri="{FF2B5EF4-FFF2-40B4-BE49-F238E27FC236}">
                <a16:creationId xmlns:a16="http://schemas.microsoft.com/office/drawing/2014/main" id="{AA48339C-2D2E-4DA1-9B2D-4DDDC757C94F}"/>
              </a:ext>
            </a:extLst>
          </p:cNvPr>
          <p:cNvSpPr/>
          <p:nvPr/>
        </p:nvSpPr>
        <p:spPr>
          <a:xfrm>
            <a:off x="6123222" y="327265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35587D3-6F3E-4137-BA6B-D2AA64B5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60846"/>
              </p:ext>
            </p:extLst>
          </p:nvPr>
        </p:nvGraphicFramePr>
        <p:xfrm>
          <a:off x="6240776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9">
            <a:extLst>
              <a:ext uri="{FF2B5EF4-FFF2-40B4-BE49-F238E27FC236}">
                <a16:creationId xmlns:a16="http://schemas.microsoft.com/office/drawing/2014/main" id="{26C93558-5058-4C8D-A728-476940BEE6E4}"/>
              </a:ext>
            </a:extLst>
          </p:cNvPr>
          <p:cNvSpPr/>
          <p:nvPr/>
        </p:nvSpPr>
        <p:spPr>
          <a:xfrm>
            <a:off x="3515007" y="3272653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40F27D-F0A8-4F60-A3E4-5B5FFE7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79512"/>
              </p:ext>
            </p:extLst>
          </p:nvPr>
        </p:nvGraphicFramePr>
        <p:xfrm>
          <a:off x="3637661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11">
            <a:extLst>
              <a:ext uri="{FF2B5EF4-FFF2-40B4-BE49-F238E27FC236}">
                <a16:creationId xmlns:a16="http://schemas.microsoft.com/office/drawing/2014/main" id="{E5F619F1-84F6-4A7A-833E-52F292D35294}"/>
              </a:ext>
            </a:extLst>
          </p:cNvPr>
          <p:cNvSpPr/>
          <p:nvPr/>
        </p:nvSpPr>
        <p:spPr>
          <a:xfrm>
            <a:off x="923158" y="327265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F4DFCD7-FA03-4939-97F5-F4615CBB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58963"/>
              </p:ext>
            </p:extLst>
          </p:nvPr>
        </p:nvGraphicFramePr>
        <p:xfrm>
          <a:off x="1034546" y="3398654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Pentagon 5">
            <a:extLst>
              <a:ext uri="{FF2B5EF4-FFF2-40B4-BE49-F238E27FC236}">
                <a16:creationId xmlns:a16="http://schemas.microsoft.com/office/drawing/2014/main" id="{288B0896-7701-4A88-995E-6217B772330C}"/>
              </a:ext>
            </a:extLst>
          </p:cNvPr>
          <p:cNvSpPr/>
          <p:nvPr/>
        </p:nvSpPr>
        <p:spPr>
          <a:xfrm rot="16200000">
            <a:off x="1396517" y="3996170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BC95786-85E2-4760-9A49-D177B676F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82654"/>
              </p:ext>
            </p:extLst>
          </p:nvPr>
        </p:nvGraphicFramePr>
        <p:xfrm>
          <a:off x="1036517" y="4842171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Pentagon 17">
            <a:extLst>
              <a:ext uri="{FF2B5EF4-FFF2-40B4-BE49-F238E27FC236}">
                <a16:creationId xmlns:a16="http://schemas.microsoft.com/office/drawing/2014/main" id="{E1FD2D44-75B8-4941-A1F5-2C25CC335F18}"/>
              </a:ext>
            </a:extLst>
          </p:cNvPr>
          <p:cNvSpPr/>
          <p:nvPr/>
        </p:nvSpPr>
        <p:spPr>
          <a:xfrm rot="10800000">
            <a:off x="3332423" y="4716168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6C24-4075-49F5-B2EF-E59F62364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43046"/>
              </p:ext>
            </p:extLst>
          </p:nvPr>
        </p:nvGraphicFramePr>
        <p:xfrm>
          <a:off x="3637661" y="4842171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Pentagon 9">
            <a:extLst>
              <a:ext uri="{FF2B5EF4-FFF2-40B4-BE49-F238E27FC236}">
                <a16:creationId xmlns:a16="http://schemas.microsoft.com/office/drawing/2014/main" id="{6E20DF6F-0046-4DAF-AF32-8F297E6F6794}"/>
              </a:ext>
            </a:extLst>
          </p:cNvPr>
          <p:cNvSpPr/>
          <p:nvPr/>
        </p:nvSpPr>
        <p:spPr>
          <a:xfrm rot="10800000">
            <a:off x="8483892" y="4716169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3D9790A4-1163-4F7B-8ABE-75EACF4C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21732"/>
              </p:ext>
            </p:extLst>
          </p:nvPr>
        </p:nvGraphicFramePr>
        <p:xfrm>
          <a:off x="8843892" y="4842171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B104D-99B4-4A7E-8F34-4FC7624414A9}"/>
              </a:ext>
            </a:extLst>
          </p:cNvPr>
          <p:cNvSpPr txBox="1"/>
          <p:nvPr/>
        </p:nvSpPr>
        <p:spPr>
          <a:xfrm>
            <a:off x="592550" y="221614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8BE31-5393-4F42-8877-510E73088B50}"/>
              </a:ext>
            </a:extLst>
          </p:cNvPr>
          <p:cNvSpPr txBox="1"/>
          <p:nvPr/>
        </p:nvSpPr>
        <p:spPr>
          <a:xfrm>
            <a:off x="592550" y="868776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63F24-D784-4413-98D7-0861AEDB8F47}"/>
              </a:ext>
            </a:extLst>
          </p:cNvPr>
          <p:cNvSpPr txBox="1"/>
          <p:nvPr/>
        </p:nvSpPr>
        <p:spPr>
          <a:xfrm>
            <a:off x="592550" y="1433244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8C93B-C5DE-4CDF-A618-BD9EC204B35A}"/>
              </a:ext>
            </a:extLst>
          </p:cNvPr>
          <p:cNvSpPr txBox="1"/>
          <p:nvPr/>
        </p:nvSpPr>
        <p:spPr>
          <a:xfrm>
            <a:off x="4846095" y="1587132"/>
            <a:ext cx="343081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Callout 10">
            <a:extLst>
              <a:ext uri="{FF2B5EF4-FFF2-40B4-BE49-F238E27FC236}">
                <a16:creationId xmlns:a16="http://schemas.microsoft.com/office/drawing/2014/main" id="{05B0EBA4-9645-4E51-BD29-9BFD97480097}"/>
              </a:ext>
            </a:extLst>
          </p:cNvPr>
          <p:cNvSpPr/>
          <p:nvPr/>
        </p:nvSpPr>
        <p:spPr>
          <a:xfrm>
            <a:off x="1150319" y="4524723"/>
            <a:ext cx="914400" cy="9144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Oval Callout 11">
            <a:extLst>
              <a:ext uri="{FF2B5EF4-FFF2-40B4-BE49-F238E27FC236}">
                <a16:creationId xmlns:a16="http://schemas.microsoft.com/office/drawing/2014/main" id="{46B8A675-4498-4251-8A36-B5C9701DB57C}"/>
              </a:ext>
            </a:extLst>
          </p:cNvPr>
          <p:cNvSpPr/>
          <p:nvPr/>
        </p:nvSpPr>
        <p:spPr>
          <a:xfrm>
            <a:off x="2865206" y="4524723"/>
            <a:ext cx="914400" cy="9144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4" name="Oval Callout 11">
            <a:extLst>
              <a:ext uri="{FF2B5EF4-FFF2-40B4-BE49-F238E27FC236}">
                <a16:creationId xmlns:a16="http://schemas.microsoft.com/office/drawing/2014/main" id="{6FBDB02F-ACC7-417D-9B5F-E05823A377B5}"/>
              </a:ext>
            </a:extLst>
          </p:cNvPr>
          <p:cNvSpPr/>
          <p:nvPr/>
        </p:nvSpPr>
        <p:spPr>
          <a:xfrm>
            <a:off x="4580093" y="4524723"/>
            <a:ext cx="914400" cy="9144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5F1D62-7330-4520-B5FF-4681402B9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479792"/>
              </p:ext>
            </p:extLst>
          </p:nvPr>
        </p:nvGraphicFramePr>
        <p:xfrm>
          <a:off x="6132005" y="1751889"/>
          <a:ext cx="5208265" cy="372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id="{B9C5E33F-9C8A-40A9-A43C-21649EEBC282}"/>
              </a:ext>
            </a:extLst>
          </p:cNvPr>
          <p:cNvGrpSpPr/>
          <p:nvPr/>
        </p:nvGrpSpPr>
        <p:grpSpPr>
          <a:xfrm>
            <a:off x="6404467" y="5456541"/>
            <a:ext cx="4663341" cy="606842"/>
            <a:chOff x="6503792" y="5294163"/>
            <a:chExt cx="4663341" cy="606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1A51F4-D8A7-4664-B87F-C094F23AC6A6}"/>
                </a:ext>
              </a:extLst>
            </p:cNvPr>
            <p:cNvGrpSpPr/>
            <p:nvPr/>
          </p:nvGrpSpPr>
          <p:grpSpPr>
            <a:xfrm>
              <a:off x="6503792" y="5294163"/>
              <a:ext cx="1392409" cy="276999"/>
              <a:chOff x="587303" y="5861883"/>
              <a:chExt cx="1392409" cy="2769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71E3D9-1351-42E2-A827-5732328F06C1}"/>
                  </a:ext>
                </a:extLst>
              </p:cNvPr>
              <p:cNvSpPr/>
              <p:nvPr/>
            </p:nvSpPr>
            <p:spPr>
              <a:xfrm>
                <a:off x="587303" y="5932303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D6620-C0A8-4FA7-971E-EF7C563118D7}"/>
                  </a:ext>
                </a:extLst>
              </p:cNvPr>
              <p:cNvSpPr txBox="1"/>
              <p:nvPr/>
            </p:nvSpPr>
            <p:spPr>
              <a:xfrm>
                <a:off x="735769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A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F530C5-1B41-4C6A-BB0B-A0447BA78884}"/>
                </a:ext>
              </a:extLst>
            </p:cNvPr>
            <p:cNvGrpSpPr/>
            <p:nvPr/>
          </p:nvGrpSpPr>
          <p:grpSpPr>
            <a:xfrm>
              <a:off x="8139258" y="5294163"/>
              <a:ext cx="1392409" cy="276999"/>
              <a:chOff x="2027462" y="5861883"/>
              <a:chExt cx="1392409" cy="2769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A590DF-7179-470F-BA88-5846B8967044}"/>
                  </a:ext>
                </a:extLst>
              </p:cNvPr>
              <p:cNvSpPr/>
              <p:nvPr/>
            </p:nvSpPr>
            <p:spPr>
              <a:xfrm>
                <a:off x="2027462" y="5932303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B13635-16B1-482F-9AF0-E565E169161B}"/>
                  </a:ext>
                </a:extLst>
              </p:cNvPr>
              <p:cNvSpPr txBox="1"/>
              <p:nvPr/>
            </p:nvSpPr>
            <p:spPr>
              <a:xfrm>
                <a:off x="2175928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B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25B880-118A-42BB-BB3F-D5962F7B879D}"/>
                </a:ext>
              </a:extLst>
            </p:cNvPr>
            <p:cNvGrpSpPr/>
            <p:nvPr/>
          </p:nvGrpSpPr>
          <p:grpSpPr>
            <a:xfrm>
              <a:off x="9774724" y="5294163"/>
              <a:ext cx="1392409" cy="276999"/>
              <a:chOff x="3131840" y="5861883"/>
              <a:chExt cx="1392409" cy="27699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1C776A-E02E-4894-9A2D-75AA22E504D3}"/>
                  </a:ext>
                </a:extLst>
              </p:cNvPr>
              <p:cNvSpPr/>
              <p:nvPr/>
            </p:nvSpPr>
            <p:spPr>
              <a:xfrm>
                <a:off x="3131840" y="5932303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FA635-A9BA-403A-B8BE-88AA685E56EA}"/>
                  </a:ext>
                </a:extLst>
              </p:cNvPr>
              <p:cNvSpPr txBox="1"/>
              <p:nvPr/>
            </p:nvSpPr>
            <p:spPr>
              <a:xfrm>
                <a:off x="3280306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87FDF7-5C78-4C92-991F-A3160311B528}"/>
                </a:ext>
              </a:extLst>
            </p:cNvPr>
            <p:cNvGrpSpPr/>
            <p:nvPr/>
          </p:nvGrpSpPr>
          <p:grpSpPr>
            <a:xfrm>
              <a:off x="6503792" y="5624006"/>
              <a:ext cx="1392409" cy="276999"/>
              <a:chOff x="2027462" y="5861883"/>
              <a:chExt cx="1392409" cy="27699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94A305-0E77-4C0C-8497-E657851A30D4}"/>
                  </a:ext>
                </a:extLst>
              </p:cNvPr>
              <p:cNvSpPr/>
              <p:nvPr/>
            </p:nvSpPr>
            <p:spPr>
              <a:xfrm>
                <a:off x="2027462" y="5932303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A03DC-7E69-4070-B9B9-106D8A901D7C}"/>
                  </a:ext>
                </a:extLst>
              </p:cNvPr>
              <p:cNvSpPr txBox="1"/>
              <p:nvPr/>
            </p:nvSpPr>
            <p:spPr>
              <a:xfrm>
                <a:off x="2175928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D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3971D-07ED-4BED-BD26-A012C12FF1A5}"/>
                </a:ext>
              </a:extLst>
            </p:cNvPr>
            <p:cNvGrpSpPr/>
            <p:nvPr/>
          </p:nvGrpSpPr>
          <p:grpSpPr>
            <a:xfrm>
              <a:off x="8139258" y="5624006"/>
              <a:ext cx="1392409" cy="276999"/>
              <a:chOff x="3131840" y="5861883"/>
              <a:chExt cx="1392409" cy="27699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F0AA75-0D86-477A-8951-1D002E4A781C}"/>
                  </a:ext>
                </a:extLst>
              </p:cNvPr>
              <p:cNvSpPr/>
              <p:nvPr/>
            </p:nvSpPr>
            <p:spPr>
              <a:xfrm>
                <a:off x="3131840" y="5932303"/>
                <a:ext cx="152039" cy="1432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77ABA-B856-4387-AD92-4EE21591AB01}"/>
                  </a:ext>
                </a:extLst>
              </p:cNvPr>
              <p:cNvSpPr txBox="1"/>
              <p:nvPr/>
            </p:nvSpPr>
            <p:spPr>
              <a:xfrm>
                <a:off x="3280306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4C6E7A-7BC6-4683-81E9-352B30E49A7B}"/>
              </a:ext>
            </a:extLst>
          </p:cNvPr>
          <p:cNvGrpSpPr/>
          <p:nvPr/>
        </p:nvGrpSpPr>
        <p:grpSpPr>
          <a:xfrm>
            <a:off x="875684" y="1899184"/>
            <a:ext cx="5072189" cy="2462211"/>
            <a:chOff x="755576" y="3389650"/>
            <a:chExt cx="3831736" cy="24622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8FF182-D3FA-4808-B31D-D3E5673D8A16}"/>
                </a:ext>
              </a:extLst>
            </p:cNvPr>
            <p:cNvSpPr txBox="1"/>
            <p:nvPr/>
          </p:nvSpPr>
          <p:spPr>
            <a:xfrm>
              <a:off x="755576" y="3728203"/>
              <a:ext cx="383173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E327B6-8CE9-4B4D-8E94-B972AB632B61}"/>
                </a:ext>
              </a:extLst>
            </p:cNvPr>
            <p:cNvSpPr txBox="1"/>
            <p:nvPr/>
          </p:nvSpPr>
          <p:spPr>
            <a:xfrm>
              <a:off x="755576" y="3389650"/>
              <a:ext cx="38317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E53ADF6-8BC4-4911-906E-D98EE5E3825E}"/>
              </a:ext>
            </a:extLst>
          </p:cNvPr>
          <p:cNvSpPr txBox="1"/>
          <p:nvPr/>
        </p:nvSpPr>
        <p:spPr>
          <a:xfrm>
            <a:off x="957504" y="5517141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CCEA7-1FB7-4FCB-BF51-21D372680CF5}"/>
              </a:ext>
            </a:extLst>
          </p:cNvPr>
          <p:cNvSpPr txBox="1"/>
          <p:nvPr/>
        </p:nvSpPr>
        <p:spPr>
          <a:xfrm>
            <a:off x="2672391" y="5517141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BEC0A-E035-43CD-9857-793E8E955D9C}"/>
              </a:ext>
            </a:extLst>
          </p:cNvPr>
          <p:cNvSpPr txBox="1"/>
          <p:nvPr/>
        </p:nvSpPr>
        <p:spPr>
          <a:xfrm>
            <a:off x="4387278" y="5517141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F2DE2137-0BF3-40F7-9B24-7BB3F7BB3CF4}"/>
              </a:ext>
            </a:extLst>
          </p:cNvPr>
          <p:cNvSpPr/>
          <p:nvPr/>
        </p:nvSpPr>
        <p:spPr>
          <a:xfrm>
            <a:off x="1410107" y="4812379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AF519606-89EE-47C4-BC85-0B1B9E83F7FE}"/>
              </a:ext>
            </a:extLst>
          </p:cNvPr>
          <p:cNvSpPr>
            <a:spLocks noChangeAspect="1"/>
          </p:cNvSpPr>
          <p:nvPr/>
        </p:nvSpPr>
        <p:spPr>
          <a:xfrm>
            <a:off x="4854442" y="48019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D5EC0A8A-5302-4958-AE0F-3FE3B196301B}"/>
              </a:ext>
            </a:extLst>
          </p:cNvPr>
          <p:cNvSpPr>
            <a:spLocks noChangeAspect="1"/>
          </p:cNvSpPr>
          <p:nvPr/>
        </p:nvSpPr>
        <p:spPr>
          <a:xfrm>
            <a:off x="3129510" y="4782573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DE17B89-3661-4BE7-93A5-A60717AEE78E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561071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FAB19-08B3-4D28-9062-C079DFD0D6BB}"/>
              </a:ext>
            </a:extLst>
          </p:cNvPr>
          <p:cNvSpPr txBox="1"/>
          <p:nvPr/>
        </p:nvSpPr>
        <p:spPr>
          <a:xfrm>
            <a:off x="6934984" y="1662214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7D8E7-EB2A-4CC9-9D40-5E968CED3350}"/>
              </a:ext>
            </a:extLst>
          </p:cNvPr>
          <p:cNvSpPr txBox="1"/>
          <p:nvPr/>
        </p:nvSpPr>
        <p:spPr>
          <a:xfrm>
            <a:off x="8316820" y="1723769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32FF36-817A-4608-8893-053D4A4FC050}"/>
              </a:ext>
            </a:extLst>
          </p:cNvPr>
          <p:cNvSpPr/>
          <p:nvPr/>
        </p:nvSpPr>
        <p:spPr>
          <a:xfrm>
            <a:off x="6996528" y="4648241"/>
            <a:ext cx="4475472" cy="14534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B4BD7-63CE-495B-8FF8-1CA72DDF4436}"/>
              </a:ext>
            </a:extLst>
          </p:cNvPr>
          <p:cNvSpPr txBox="1"/>
          <p:nvPr/>
        </p:nvSpPr>
        <p:spPr>
          <a:xfrm>
            <a:off x="7444017" y="5332237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A43D36-EF33-481F-AE87-ED2E4D0F21BD}"/>
              </a:ext>
            </a:extLst>
          </p:cNvPr>
          <p:cNvSpPr txBox="1"/>
          <p:nvPr/>
        </p:nvSpPr>
        <p:spPr>
          <a:xfrm>
            <a:off x="3331018" y="1856879"/>
            <a:ext cx="1296144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9CD8D-E27D-4217-AF20-445C441B6581}"/>
              </a:ext>
            </a:extLst>
          </p:cNvPr>
          <p:cNvSpPr txBox="1"/>
          <p:nvPr/>
        </p:nvSpPr>
        <p:spPr>
          <a:xfrm>
            <a:off x="3774293" y="5727999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B850E-F50F-4548-A3FB-523EE4B1A3CF}"/>
              </a:ext>
            </a:extLst>
          </p:cNvPr>
          <p:cNvSpPr txBox="1"/>
          <p:nvPr/>
        </p:nvSpPr>
        <p:spPr>
          <a:xfrm>
            <a:off x="1171978" y="549879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D21A21-6781-4E16-BA53-FA9024077C9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899959" y="4212591"/>
            <a:ext cx="522406" cy="15154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2CE482-7C8A-45CA-99F8-3F6796ACFD84}"/>
              </a:ext>
            </a:extLst>
          </p:cNvPr>
          <p:cNvCxnSpPr>
            <a:endCxn id="51" idx="2"/>
          </p:cNvCxnSpPr>
          <p:nvPr/>
        </p:nvCxnSpPr>
        <p:spPr>
          <a:xfrm flipV="1">
            <a:off x="3210188" y="2226212"/>
            <a:ext cx="768902" cy="7945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15ED99-534E-462D-B058-F25A935CFB8D}"/>
              </a:ext>
            </a:extLst>
          </p:cNvPr>
          <p:cNvCxnSpPr>
            <a:endCxn id="53" idx="0"/>
          </p:cNvCxnSpPr>
          <p:nvPr/>
        </p:nvCxnSpPr>
        <p:spPr>
          <a:xfrm flipH="1">
            <a:off x="1820050" y="4809796"/>
            <a:ext cx="492462" cy="68899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A8F50-215E-4270-BA7F-02E1A2858D9E}"/>
              </a:ext>
            </a:extLst>
          </p:cNvPr>
          <p:cNvGrpSpPr/>
          <p:nvPr/>
        </p:nvGrpSpPr>
        <p:grpSpPr>
          <a:xfrm>
            <a:off x="6960095" y="3122424"/>
            <a:ext cx="4626357" cy="719450"/>
            <a:chOff x="395534" y="3737445"/>
            <a:chExt cx="3972999" cy="7194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270806-B095-4E6D-AFC2-5F34DD92CC0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072231-243C-4750-8587-8BCF7F73722E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167AFB-C5C7-437E-B644-863353708517}"/>
              </a:ext>
            </a:extLst>
          </p:cNvPr>
          <p:cNvGrpSpPr/>
          <p:nvPr/>
        </p:nvGrpSpPr>
        <p:grpSpPr>
          <a:xfrm>
            <a:off x="6960095" y="3863335"/>
            <a:ext cx="4626357" cy="719450"/>
            <a:chOff x="395534" y="3737445"/>
            <a:chExt cx="3972999" cy="71945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0223C2-A80B-4A07-86DF-BE69AE2DB0C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425F1D-DCCD-45A7-9202-C2B9F230DA3B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E1AA10-F463-40C8-A1F7-DD73F151A26E}"/>
              </a:ext>
            </a:extLst>
          </p:cNvPr>
          <p:cNvGrpSpPr/>
          <p:nvPr/>
        </p:nvGrpSpPr>
        <p:grpSpPr>
          <a:xfrm>
            <a:off x="6960095" y="2381513"/>
            <a:ext cx="4626357" cy="719450"/>
            <a:chOff x="395534" y="3737445"/>
            <a:chExt cx="3972999" cy="7194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410B5A-63DD-4C9E-B926-4FC2C7EBC10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0C89A1-45F2-4489-891B-2788C49E0BB0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66" name="직사각형 3">
            <a:extLst>
              <a:ext uri="{FF2B5EF4-FFF2-40B4-BE49-F238E27FC236}">
                <a16:creationId xmlns:a16="http://schemas.microsoft.com/office/drawing/2014/main" id="{2287A843-E877-432F-8ABF-99915A6FE63C}"/>
              </a:ext>
            </a:extLst>
          </p:cNvPr>
          <p:cNvSpPr/>
          <p:nvPr/>
        </p:nvSpPr>
        <p:spPr>
          <a:xfrm>
            <a:off x="2804772" y="2861317"/>
            <a:ext cx="676828" cy="391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94">
            <a:extLst>
              <a:ext uri="{FF2B5EF4-FFF2-40B4-BE49-F238E27FC236}">
                <a16:creationId xmlns:a16="http://schemas.microsoft.com/office/drawing/2014/main" id="{465738DD-36DA-4448-B731-BB4436A79214}"/>
              </a:ext>
            </a:extLst>
          </p:cNvPr>
          <p:cNvSpPr/>
          <p:nvPr/>
        </p:nvSpPr>
        <p:spPr>
          <a:xfrm>
            <a:off x="2141081" y="4368524"/>
            <a:ext cx="676828" cy="658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95">
            <a:extLst>
              <a:ext uri="{FF2B5EF4-FFF2-40B4-BE49-F238E27FC236}">
                <a16:creationId xmlns:a16="http://schemas.microsoft.com/office/drawing/2014/main" id="{786AE9C3-94C0-4FC9-8866-6C6B380F9437}"/>
              </a:ext>
            </a:extLst>
          </p:cNvPr>
          <p:cNvSpPr/>
          <p:nvPr/>
        </p:nvSpPr>
        <p:spPr>
          <a:xfrm>
            <a:off x="3681865" y="3959613"/>
            <a:ext cx="513309" cy="506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9715FA8B-932D-41FA-9603-EBD055C8B946}"/>
              </a:ext>
            </a:extLst>
          </p:cNvPr>
          <p:cNvSpPr/>
          <p:nvPr/>
        </p:nvSpPr>
        <p:spPr>
          <a:xfrm flipH="1">
            <a:off x="9077432" y="483118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38635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1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372663" y="42433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6651166" y="540452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6651166" y="578059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6651166" y="615666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/>
              <a:t>Content Here </a:t>
            </a:r>
            <a:r>
              <a:rPr lang="en-US" altLang="ko-KR" sz="1200" dirty="0"/>
              <a:t>: </a:t>
            </a:r>
            <a:r>
              <a:rPr lang="en-US" altLang="ko-KR" sz="1200" dirty="0">
                <a:cs typeface="Arial" pitchFamily="34" charset="0"/>
              </a:rPr>
              <a:t>I hope and I believe that this Template will your Time. </a:t>
            </a:r>
            <a:endParaRPr lang="en-US" altLang="ko-KR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FFEA3-6BBD-401F-A13C-7452F2A13A8A}"/>
              </a:ext>
            </a:extLst>
          </p:cNvPr>
          <p:cNvGrpSpPr/>
          <p:nvPr/>
        </p:nvGrpSpPr>
        <p:grpSpPr>
          <a:xfrm flipH="1">
            <a:off x="528110" y="0"/>
            <a:ext cx="5291749" cy="6858000"/>
            <a:chOff x="6496050" y="0"/>
            <a:chExt cx="5291749" cy="6858000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5DCDFE6-822B-46A6-8A70-D4145758E3C0}"/>
                </a:ext>
              </a:extLst>
            </p:cNvPr>
            <p:cNvSpPr/>
            <p:nvPr/>
          </p:nvSpPr>
          <p:spPr>
            <a:xfrm>
              <a:off x="6496050" y="0"/>
              <a:ext cx="4191000" cy="6858000"/>
            </a:xfrm>
            <a:prstGeom prst="parallelogram">
              <a:avLst>
                <a:gd name="adj" fmla="val 947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1D14580-A169-4F5E-8BCB-62B9573AB4A2}"/>
                </a:ext>
              </a:extLst>
            </p:cNvPr>
            <p:cNvSpPr/>
            <p:nvPr/>
          </p:nvSpPr>
          <p:spPr>
            <a:xfrm>
              <a:off x="7596799" y="0"/>
              <a:ext cx="4191000" cy="6858000"/>
            </a:xfrm>
            <a:prstGeom prst="parallelogram">
              <a:avLst>
                <a:gd name="adj" fmla="val 9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8227135-02AC-4A46-8145-60E33ADCA169}"/>
              </a:ext>
            </a:extLst>
          </p:cNvPr>
          <p:cNvSpPr txBox="1"/>
          <p:nvPr/>
        </p:nvSpPr>
        <p:spPr>
          <a:xfrm>
            <a:off x="7316133" y="2907602"/>
            <a:ext cx="416584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B790E8-7090-4DD9-B3B6-80A6F2EA1B9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95760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37">
            <a:extLst>
              <a:ext uri="{FF2B5EF4-FFF2-40B4-BE49-F238E27FC236}">
                <a16:creationId xmlns:a16="http://schemas.microsoft.com/office/drawing/2014/main" id="{1B44E820-B51C-42FD-B3E8-EF3DA21CBC64}"/>
              </a:ext>
            </a:extLst>
          </p:cNvPr>
          <p:cNvSpPr/>
          <p:nvPr/>
        </p:nvSpPr>
        <p:spPr>
          <a:xfrm>
            <a:off x="3075707" y="1789448"/>
            <a:ext cx="1905573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7351-2400-4438-AC47-DB57357EA4BA}"/>
              </a:ext>
            </a:extLst>
          </p:cNvPr>
          <p:cNvGrpSpPr/>
          <p:nvPr/>
        </p:nvGrpSpPr>
        <p:grpSpPr>
          <a:xfrm>
            <a:off x="3361337" y="1943525"/>
            <a:ext cx="1077751" cy="886442"/>
            <a:chOff x="3233964" y="1954419"/>
            <a:chExt cx="1410044" cy="8010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65188D-C560-4016-921E-A5BF355392C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AC1969-85AE-4681-96B0-E129291621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4954C162-A095-4B66-BA6A-CCD94B86A5F2}"/>
              </a:ext>
            </a:extLst>
          </p:cNvPr>
          <p:cNvSpPr/>
          <p:nvPr/>
        </p:nvSpPr>
        <p:spPr>
          <a:xfrm>
            <a:off x="3057976" y="3066037"/>
            <a:ext cx="1905573" cy="3029603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821C3-D35C-4EFC-85F2-FB1CF36246F7}"/>
              </a:ext>
            </a:extLst>
          </p:cNvPr>
          <p:cNvSpPr txBox="1"/>
          <p:nvPr/>
        </p:nvSpPr>
        <p:spPr>
          <a:xfrm>
            <a:off x="3187001" y="3206604"/>
            <a:ext cx="1655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9" name="Pentagon 43">
            <a:extLst>
              <a:ext uri="{FF2B5EF4-FFF2-40B4-BE49-F238E27FC236}">
                <a16:creationId xmlns:a16="http://schemas.microsoft.com/office/drawing/2014/main" id="{7C294301-D413-4032-AF3F-7607BD6FE935}"/>
              </a:ext>
            </a:extLst>
          </p:cNvPr>
          <p:cNvSpPr/>
          <p:nvPr/>
        </p:nvSpPr>
        <p:spPr>
          <a:xfrm>
            <a:off x="5160431" y="1789448"/>
            <a:ext cx="1905573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023DB-0B17-4582-8652-7BA841F08FA3}"/>
              </a:ext>
            </a:extLst>
          </p:cNvPr>
          <p:cNvGrpSpPr/>
          <p:nvPr/>
        </p:nvGrpSpPr>
        <p:grpSpPr>
          <a:xfrm>
            <a:off x="5445741" y="1943525"/>
            <a:ext cx="1077751" cy="886442"/>
            <a:chOff x="3233964" y="1954419"/>
            <a:chExt cx="1410044" cy="8010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33DA77-CC70-4A09-A3D5-BFA91A6D1F9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D34CCA-9F0A-4BA1-B2A5-77EA731F890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91DD8FA2-D72D-4063-A538-1354FBF35B40}"/>
              </a:ext>
            </a:extLst>
          </p:cNvPr>
          <p:cNvSpPr/>
          <p:nvPr/>
        </p:nvSpPr>
        <p:spPr>
          <a:xfrm>
            <a:off x="5135910" y="3066037"/>
            <a:ext cx="1905573" cy="3029603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E874A-54E6-4395-A579-FE85A2878EA7}"/>
              </a:ext>
            </a:extLst>
          </p:cNvPr>
          <p:cNvSpPr txBox="1"/>
          <p:nvPr/>
        </p:nvSpPr>
        <p:spPr>
          <a:xfrm>
            <a:off x="5266445" y="3206604"/>
            <a:ext cx="1655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5" name="Pentagon 49">
            <a:extLst>
              <a:ext uri="{FF2B5EF4-FFF2-40B4-BE49-F238E27FC236}">
                <a16:creationId xmlns:a16="http://schemas.microsoft.com/office/drawing/2014/main" id="{4E8830BA-047C-4170-9053-B333FE87D22D}"/>
              </a:ext>
            </a:extLst>
          </p:cNvPr>
          <p:cNvSpPr/>
          <p:nvPr/>
        </p:nvSpPr>
        <p:spPr>
          <a:xfrm>
            <a:off x="7245155" y="1789448"/>
            <a:ext cx="1905573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BBB7BD-FE5A-41F6-A0AE-F5BB50F959C4}"/>
              </a:ext>
            </a:extLst>
          </p:cNvPr>
          <p:cNvGrpSpPr/>
          <p:nvPr/>
        </p:nvGrpSpPr>
        <p:grpSpPr>
          <a:xfrm>
            <a:off x="7530145" y="1943525"/>
            <a:ext cx="1077751" cy="886442"/>
            <a:chOff x="3233964" y="1954419"/>
            <a:chExt cx="1410044" cy="8010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5E2018-391D-4835-BD2A-BF035AAA0EC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1B1483-3F67-4E49-808B-E04BBF16843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69E65D2A-6302-4A9C-84FE-AF8EC81FB342}"/>
              </a:ext>
            </a:extLst>
          </p:cNvPr>
          <p:cNvSpPr/>
          <p:nvPr/>
        </p:nvSpPr>
        <p:spPr>
          <a:xfrm>
            <a:off x="7213844" y="3066037"/>
            <a:ext cx="1905573" cy="3029603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BE62D-0D6E-4EB9-9C93-3B15C0D6B607}"/>
              </a:ext>
            </a:extLst>
          </p:cNvPr>
          <p:cNvSpPr txBox="1"/>
          <p:nvPr/>
        </p:nvSpPr>
        <p:spPr>
          <a:xfrm>
            <a:off x="7345889" y="3206604"/>
            <a:ext cx="1655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1" name="Pentagon 55">
            <a:extLst>
              <a:ext uri="{FF2B5EF4-FFF2-40B4-BE49-F238E27FC236}">
                <a16:creationId xmlns:a16="http://schemas.microsoft.com/office/drawing/2014/main" id="{63DE462A-6A71-46CC-935C-EDD42F2D04F6}"/>
              </a:ext>
            </a:extLst>
          </p:cNvPr>
          <p:cNvSpPr/>
          <p:nvPr/>
        </p:nvSpPr>
        <p:spPr>
          <a:xfrm>
            <a:off x="9329878" y="1789448"/>
            <a:ext cx="1905573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C8CB3-4B0B-4951-9527-918D9F394F51}"/>
              </a:ext>
            </a:extLst>
          </p:cNvPr>
          <p:cNvGrpSpPr/>
          <p:nvPr/>
        </p:nvGrpSpPr>
        <p:grpSpPr>
          <a:xfrm>
            <a:off x="9614547" y="1943525"/>
            <a:ext cx="1077751" cy="886442"/>
            <a:chOff x="3233964" y="1954419"/>
            <a:chExt cx="1410044" cy="8010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CEDB1C-0497-4848-94F6-A8927C05F13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688B0D-081A-417F-B4A6-64F57B818B9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18911CC-D9A3-4DA8-B006-8F637BAB2E3C}"/>
              </a:ext>
            </a:extLst>
          </p:cNvPr>
          <p:cNvSpPr/>
          <p:nvPr/>
        </p:nvSpPr>
        <p:spPr>
          <a:xfrm>
            <a:off x="9291779" y="3066037"/>
            <a:ext cx="1905573" cy="3029603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91CDD-49F8-4EC5-A616-6C2CA4F8C50E}"/>
              </a:ext>
            </a:extLst>
          </p:cNvPr>
          <p:cNvSpPr txBox="1"/>
          <p:nvPr/>
        </p:nvSpPr>
        <p:spPr>
          <a:xfrm>
            <a:off x="9425334" y="3206604"/>
            <a:ext cx="1655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7" name="Pentagon 61">
            <a:extLst>
              <a:ext uri="{FF2B5EF4-FFF2-40B4-BE49-F238E27FC236}">
                <a16:creationId xmlns:a16="http://schemas.microsoft.com/office/drawing/2014/main" id="{E061178E-176A-4948-A3CB-3D68EF1B5B50}"/>
              </a:ext>
            </a:extLst>
          </p:cNvPr>
          <p:cNvSpPr/>
          <p:nvPr/>
        </p:nvSpPr>
        <p:spPr>
          <a:xfrm>
            <a:off x="990983" y="1789448"/>
            <a:ext cx="1905573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11B6A1-47B3-4E94-B627-73595E68AA5C}"/>
              </a:ext>
            </a:extLst>
          </p:cNvPr>
          <p:cNvGrpSpPr/>
          <p:nvPr/>
        </p:nvGrpSpPr>
        <p:grpSpPr>
          <a:xfrm>
            <a:off x="1276933" y="1943525"/>
            <a:ext cx="1077751" cy="886442"/>
            <a:chOff x="3233964" y="1954419"/>
            <a:chExt cx="1410044" cy="8010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2F18D2-E6AA-42B1-B1C4-6A3AD09A7A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1EC630-8A74-4B33-AA65-6E207E9641A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328A356-824C-41AC-B085-BE4205F8F624}"/>
              </a:ext>
            </a:extLst>
          </p:cNvPr>
          <p:cNvSpPr/>
          <p:nvPr/>
        </p:nvSpPr>
        <p:spPr>
          <a:xfrm>
            <a:off x="980042" y="3066037"/>
            <a:ext cx="1905573" cy="3029603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F908BC-18D4-4FB8-B785-952BCC4E8175}"/>
              </a:ext>
            </a:extLst>
          </p:cNvPr>
          <p:cNvSpPr txBox="1"/>
          <p:nvPr/>
        </p:nvSpPr>
        <p:spPr>
          <a:xfrm>
            <a:off x="1107557" y="3206604"/>
            <a:ext cx="1655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BFED20-1CE1-4612-964F-CD91E62C49DC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B5E66B-1935-4BBF-BA69-9FAAF4C0D821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DA1F0D-435A-4A83-A4D1-4716E25B757C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B9CFC-46A6-4CCC-9381-3121BD5774AE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72E2EF-5A73-433F-9678-3821E79245E2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1519F-B67E-4741-BF37-D9481B0963E0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4FAEC-3BA2-4EA7-A840-CDA234599DDA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4007CE-D278-4AA4-8C21-EA609538255A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58FBF-25C8-46D8-9120-9DF5CCC50F70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2EFD12-7AB3-40DC-94E9-59C030AC1075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74D2-AE69-4821-9095-FBF8616C13AC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8C3940-F431-4B4E-8054-B71A74F7BB77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709E07-DEF7-4A89-A866-41D04E779FAA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486FE6-FA1C-4D04-942F-6780DE01C007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5E87A6-26F7-4E27-8F7E-6E5A48B83745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B9E800-6567-4FB4-836F-966CF594A5DD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5F3B70-BF1E-4B76-8BC0-FF50EC4C05E1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2DCC81-9989-43A5-84B7-528BCFC61167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619F7-E3B5-4CED-B4DC-B9DEE2959A22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C988D6-77C2-4B9F-BC15-337CDD621A45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10F99-17D2-4AB7-8BB3-4FE495ADF757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F6D2F0-A8A3-411F-A797-93951D122D4D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2C0AD-F0E2-483B-842E-C857E7D515D0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AA2E13-6E21-4FA6-9FA3-F336EB85F7CB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E2570C-157F-41BA-BD25-CF0ACC1CF60D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30">
            <a:extLst>
              <a:ext uri="{FF2B5EF4-FFF2-40B4-BE49-F238E27FC236}">
                <a16:creationId xmlns:a16="http://schemas.microsoft.com/office/drawing/2014/main" id="{5C536754-FB65-4748-820B-3CE8D6973217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7200A148-3506-4F28-8ED4-FF20993EF982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1DAB964-C1E4-44BB-ADA0-F294FD8D6A8F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ECE816D4-69A0-4187-86CB-055FCD38FF96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15688C-E8B3-4E61-BE21-26C078E134CC}"/>
              </a:ext>
            </a:extLst>
          </p:cNvPr>
          <p:cNvSpPr/>
          <p:nvPr/>
        </p:nvSpPr>
        <p:spPr>
          <a:xfrm>
            <a:off x="539931" y="3892731"/>
            <a:ext cx="5730240" cy="253950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01572-4051-4981-BB1D-435EAC9C954C}"/>
              </a:ext>
            </a:extLst>
          </p:cNvPr>
          <p:cNvSpPr txBox="1">
            <a:spLocks/>
          </p:cNvSpPr>
          <p:nvPr/>
        </p:nvSpPr>
        <p:spPr>
          <a:xfrm>
            <a:off x="641072" y="425767"/>
            <a:ext cx="5955128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5C0B38B0-6DB5-4760-9C75-ABDB2DE1C123}"/>
              </a:ext>
            </a:extLst>
          </p:cNvPr>
          <p:cNvGrpSpPr/>
          <p:nvPr/>
        </p:nvGrpSpPr>
        <p:grpSpPr>
          <a:xfrm>
            <a:off x="641072" y="3997111"/>
            <a:ext cx="5542014" cy="2343165"/>
            <a:chOff x="623091" y="2383435"/>
            <a:chExt cx="6301148" cy="23431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D4C900-10FF-4E8B-BD67-625954372180}"/>
                </a:ext>
              </a:extLst>
            </p:cNvPr>
            <p:cNvSpPr txBox="1"/>
            <p:nvPr/>
          </p:nvSpPr>
          <p:spPr>
            <a:xfrm>
              <a:off x="6230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7ECFDA-9F1C-466C-A524-201EE0BA061C}"/>
                </a:ext>
              </a:extLst>
            </p:cNvPr>
            <p:cNvSpPr txBox="1"/>
            <p:nvPr/>
          </p:nvSpPr>
          <p:spPr>
            <a:xfrm>
              <a:off x="623092" y="2383435"/>
              <a:ext cx="6301147" cy="941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3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Power</a:t>
              </a:r>
            </a:p>
            <a:p>
              <a:pPr algn="r">
                <a:lnSpc>
                  <a:spcPts val="33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E69B87-7E6F-46C6-9B07-0692E4FA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7280"/>
              </p:ext>
            </p:extLst>
          </p:nvPr>
        </p:nvGraphicFramePr>
        <p:xfrm>
          <a:off x="907596" y="1792596"/>
          <a:ext cx="10343256" cy="26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A14EC6C-577C-4715-9C95-9A985134449D}"/>
              </a:ext>
            </a:extLst>
          </p:cNvPr>
          <p:cNvGrpSpPr/>
          <p:nvPr/>
        </p:nvGrpSpPr>
        <p:grpSpPr>
          <a:xfrm>
            <a:off x="1620214" y="4576690"/>
            <a:ext cx="4330730" cy="677689"/>
            <a:chOff x="948910" y="4523978"/>
            <a:chExt cx="3099192" cy="677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DBDABA-95D3-4DD7-87C9-3A305E8245EA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F1678-99E5-4D3C-A1FE-E282DCCF8340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100F0B-2DD3-4C54-BE46-DEFDBDE7D44A}"/>
              </a:ext>
            </a:extLst>
          </p:cNvPr>
          <p:cNvGrpSpPr/>
          <p:nvPr/>
        </p:nvGrpSpPr>
        <p:grpSpPr>
          <a:xfrm>
            <a:off x="997078" y="4699510"/>
            <a:ext cx="432048" cy="432048"/>
            <a:chOff x="453903" y="2153979"/>
            <a:chExt cx="432048" cy="432048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2A3B4-5BED-431A-8D90-D135BF71948F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565E0-A99F-40D5-9173-FDCCEDB18A09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CD1F5-939A-4578-A1BD-A5EC5D199C3C}"/>
              </a:ext>
            </a:extLst>
          </p:cNvPr>
          <p:cNvGrpSpPr/>
          <p:nvPr/>
        </p:nvGrpSpPr>
        <p:grpSpPr>
          <a:xfrm>
            <a:off x="6920126" y="4576690"/>
            <a:ext cx="4330730" cy="677689"/>
            <a:chOff x="948910" y="4523978"/>
            <a:chExt cx="3099192" cy="677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DA0E9B-7FC3-4A42-9687-6850085A274B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8639F6-ABC6-40EB-9BA3-F541DB3196CC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BEE74-64EF-48A8-B0FC-BC195677F120}"/>
              </a:ext>
            </a:extLst>
          </p:cNvPr>
          <p:cNvGrpSpPr/>
          <p:nvPr/>
        </p:nvGrpSpPr>
        <p:grpSpPr>
          <a:xfrm>
            <a:off x="6296991" y="4699510"/>
            <a:ext cx="432048" cy="432048"/>
            <a:chOff x="453903" y="2153979"/>
            <a:chExt cx="432048" cy="4320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65B9C-01A2-4E71-AA63-059AB590C19B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F4B4C-08E8-405B-BB5C-C813FED44C00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6F9D1B-87CB-4E7E-895B-D41ADCA75526}"/>
              </a:ext>
            </a:extLst>
          </p:cNvPr>
          <p:cNvGrpSpPr/>
          <p:nvPr/>
        </p:nvGrpSpPr>
        <p:grpSpPr>
          <a:xfrm>
            <a:off x="1621864" y="5405083"/>
            <a:ext cx="4330730" cy="677689"/>
            <a:chOff x="948910" y="4523978"/>
            <a:chExt cx="3099192" cy="677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0D74CD-BEAD-4AE0-BCF8-7B7E085FBAD2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ABA04-25C3-4E6B-A11A-8DD42B44D942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C28CCE-6CC2-4F56-8682-49AE07EB4116}"/>
              </a:ext>
            </a:extLst>
          </p:cNvPr>
          <p:cNvGrpSpPr/>
          <p:nvPr/>
        </p:nvGrpSpPr>
        <p:grpSpPr>
          <a:xfrm>
            <a:off x="998729" y="5527900"/>
            <a:ext cx="432048" cy="432048"/>
            <a:chOff x="453903" y="2153979"/>
            <a:chExt cx="432048" cy="432048"/>
          </a:xfrm>
          <a:solidFill>
            <a:schemeClr val="accent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307C85-125E-4266-AB02-46911035353A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E1DBEF-17E0-4E0E-965B-90947E0BE162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2BCA4-DC83-4601-8843-30FF7B146B0F}"/>
              </a:ext>
            </a:extLst>
          </p:cNvPr>
          <p:cNvGrpSpPr/>
          <p:nvPr/>
        </p:nvGrpSpPr>
        <p:grpSpPr>
          <a:xfrm>
            <a:off x="6921778" y="5405083"/>
            <a:ext cx="4330730" cy="677689"/>
            <a:chOff x="948910" y="4523978"/>
            <a:chExt cx="3099192" cy="677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B1A03B-4FC0-43BC-A8E4-474B6CD46606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70A26B-0C6F-4B01-98A9-E9964F535A27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38F506-5F96-40DC-80F9-B2A28A37E497}"/>
              </a:ext>
            </a:extLst>
          </p:cNvPr>
          <p:cNvGrpSpPr/>
          <p:nvPr/>
        </p:nvGrpSpPr>
        <p:grpSpPr>
          <a:xfrm>
            <a:off x="6298642" y="5527900"/>
            <a:ext cx="432048" cy="432048"/>
            <a:chOff x="453903" y="2153979"/>
            <a:chExt cx="432048" cy="4320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C50C4C-D7BC-4B81-984A-4DC6A2888667}"/>
                </a:ext>
              </a:extLst>
            </p:cNvPr>
            <p:cNvSpPr/>
            <p:nvPr/>
          </p:nvSpPr>
          <p:spPr>
            <a:xfrm rot="18900000">
              <a:off x="453903" y="2153979"/>
              <a:ext cx="432048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139D95-53EA-461F-873B-3998C52301DF}"/>
                </a:ext>
              </a:extLst>
            </p:cNvPr>
            <p:cNvSpPr txBox="1"/>
            <p:nvPr/>
          </p:nvSpPr>
          <p:spPr>
            <a:xfrm>
              <a:off x="458932" y="2191201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A407BA-7E29-40CE-A726-1C5898043ACA}"/>
              </a:ext>
            </a:extLst>
          </p:cNvPr>
          <p:cNvGrpSpPr/>
          <p:nvPr/>
        </p:nvGrpSpPr>
        <p:grpSpPr>
          <a:xfrm>
            <a:off x="3253647" y="1701556"/>
            <a:ext cx="4264394" cy="4313485"/>
            <a:chOff x="369152" y="1617134"/>
            <a:chExt cx="3546035" cy="35868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BCCF3A-21CC-43F8-A49A-B0BF2F982885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E4C1F8EF-BF9C-42A8-98C2-D47E996C81A1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ight Triangle 13">
                <a:extLst>
                  <a:ext uri="{FF2B5EF4-FFF2-40B4-BE49-F238E27FC236}">
                    <a16:creationId xmlns:a16="http://schemas.microsoft.com/office/drawing/2014/main" id="{C299524D-91BB-4461-AA6F-3A27978BFD1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D823C3F0-09BE-4C6C-9531-1D813228CB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1B7925DC-465E-41E7-A7B0-BE90F3E68BE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Isosceles Triangle 3">
                <a:extLst>
                  <a:ext uri="{FF2B5EF4-FFF2-40B4-BE49-F238E27FC236}">
                    <a16:creationId xmlns:a16="http://schemas.microsoft.com/office/drawing/2014/main" id="{E467BEF4-8B0D-451C-8F06-0753F0EEC8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AE15CD-B093-4CED-9F7C-05AB144EE6E7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281B7ECB-2908-4DCA-8F6F-7FB6A1EB2A7C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ight Triangle 13">
                <a:extLst>
                  <a:ext uri="{FF2B5EF4-FFF2-40B4-BE49-F238E27FC236}">
                    <a16:creationId xmlns:a16="http://schemas.microsoft.com/office/drawing/2014/main" id="{8A54C749-2265-4A94-A020-5944AB0F0125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24">
                <a:extLst>
                  <a:ext uri="{FF2B5EF4-FFF2-40B4-BE49-F238E27FC236}">
                    <a16:creationId xmlns:a16="http://schemas.microsoft.com/office/drawing/2014/main" id="{88E01EEB-CB70-41A2-82E9-490537C5903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074181D-0FC1-4BA9-AAA1-99923A0AADAC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Isosceles Triangle 3">
                <a:extLst>
                  <a:ext uri="{FF2B5EF4-FFF2-40B4-BE49-F238E27FC236}">
                    <a16:creationId xmlns:a16="http://schemas.microsoft.com/office/drawing/2014/main" id="{55B55C8D-046D-4120-B2EF-6BCD69FF6C5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1420B0-045D-4276-AA61-6D3521FCEC9D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3C9D1F84-4B05-4F40-9195-0E510DBA92A4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ight Triangle 13">
                <a:extLst>
                  <a:ext uri="{FF2B5EF4-FFF2-40B4-BE49-F238E27FC236}">
                    <a16:creationId xmlns:a16="http://schemas.microsoft.com/office/drawing/2014/main" id="{1F9ABD0B-0EFC-4C1C-99FD-E82873C3B3A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:a16="http://schemas.microsoft.com/office/drawing/2014/main" id="{DF8B603D-D5EC-4CEE-BC9B-9EF50E908E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214EB224-8CDF-4E13-9B60-99381E9EDACB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Isosceles Triangle 3">
                <a:extLst>
                  <a:ext uri="{FF2B5EF4-FFF2-40B4-BE49-F238E27FC236}">
                    <a16:creationId xmlns:a16="http://schemas.microsoft.com/office/drawing/2014/main" id="{DE042DC0-3251-4F6A-89BD-EE9890078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4A8734B-EAA2-41C0-806C-035078684D26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DF372B92-DD5E-499F-AC66-E33F84F5E215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ight Triangle 13">
                <a:extLst>
                  <a:ext uri="{FF2B5EF4-FFF2-40B4-BE49-F238E27FC236}">
                    <a16:creationId xmlns:a16="http://schemas.microsoft.com/office/drawing/2014/main" id="{0DC60172-797E-4BD2-AD06-8817CED951E6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EDCDB2E0-4389-4890-818F-21E30E0F00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8C3A2422-1B1A-4537-8A4C-FA56CF8E526D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Isosceles Triangle 3">
                <a:extLst>
                  <a:ext uri="{FF2B5EF4-FFF2-40B4-BE49-F238E27FC236}">
                    <a16:creationId xmlns:a16="http://schemas.microsoft.com/office/drawing/2014/main" id="{37898B75-23E7-4EB2-AAEC-CDBF5803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7CACF8D-8A31-4E18-8E77-94A0FA2A31FA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6E823C1-16A9-401D-8B17-EC69F462D98C}"/>
              </a:ext>
            </a:extLst>
          </p:cNvPr>
          <p:cNvGrpSpPr/>
          <p:nvPr/>
        </p:nvGrpSpPr>
        <p:grpSpPr>
          <a:xfrm>
            <a:off x="2112691" y="1984122"/>
            <a:ext cx="8423488" cy="4380611"/>
            <a:chOff x="-579606" y="1852101"/>
            <a:chExt cx="7004510" cy="36426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5D790B5-1AEF-4070-B786-0AFA61B18BEE}"/>
                </a:ext>
              </a:extLst>
            </p:cNvPr>
            <p:cNvSpPr/>
            <p:nvPr/>
          </p:nvSpPr>
          <p:spPr>
            <a:xfrm>
              <a:off x="561202" y="1968076"/>
              <a:ext cx="3002685" cy="300268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000329A-6B75-49C1-BF15-BAB2D9D468DE}"/>
                </a:ext>
              </a:extLst>
            </p:cNvPr>
            <p:cNvSpPr/>
            <p:nvPr/>
          </p:nvSpPr>
          <p:spPr>
            <a:xfrm>
              <a:off x="-579606" y="1852101"/>
              <a:ext cx="7004510" cy="3642676"/>
            </a:xfrm>
            <a:custGeom>
              <a:avLst/>
              <a:gdLst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4762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481601 h 3481601"/>
                <a:gd name="connsiteX1" fmla="*/ 2895600 w 6334125"/>
                <a:gd name="connsiteY1" fmla="*/ 2310026 h 3481601"/>
                <a:gd name="connsiteX2" fmla="*/ 4705350 w 6334125"/>
                <a:gd name="connsiteY2" fmla="*/ 1109876 h 3481601"/>
                <a:gd name="connsiteX3" fmla="*/ 6334125 w 6334125"/>
                <a:gd name="connsiteY3" fmla="*/ 214526 h 3481601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5221610 w 6334125"/>
                <a:gd name="connsiteY3" fmla="*/ 181769 h 3267075"/>
                <a:gd name="connsiteX4" fmla="*/ 6334125 w 6334125"/>
                <a:gd name="connsiteY4" fmla="*/ 0 h 3267075"/>
                <a:gd name="connsiteX0" fmla="*/ 0 w 6334125"/>
                <a:gd name="connsiteY0" fmla="*/ 3848138 h 3848138"/>
                <a:gd name="connsiteX1" fmla="*/ 2895600 w 6334125"/>
                <a:gd name="connsiteY1" fmla="*/ 2676563 h 3848138"/>
                <a:gd name="connsiteX2" fmla="*/ 4705350 w 6334125"/>
                <a:gd name="connsiteY2" fmla="*/ 1476413 h 3848138"/>
                <a:gd name="connsiteX3" fmla="*/ 4526285 w 6334125"/>
                <a:gd name="connsiteY3" fmla="*/ 19882 h 3848138"/>
                <a:gd name="connsiteX4" fmla="*/ 6334125 w 6334125"/>
                <a:gd name="connsiteY4" fmla="*/ 581063 h 3848138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973960 w 6334125"/>
                <a:gd name="connsiteY4" fmla="*/ 545381 h 3868812"/>
                <a:gd name="connsiteX5" fmla="*/ 6334125 w 6334125"/>
                <a:gd name="connsiteY5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183385 w 6334125"/>
                <a:gd name="connsiteY4" fmla="*/ 1012106 h 3868812"/>
                <a:gd name="connsiteX5" fmla="*/ 6334125 w 6334125"/>
                <a:gd name="connsiteY5" fmla="*/ 601737 h 3868812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52187 h 3852187"/>
                <a:gd name="connsiteX1" fmla="*/ 2895600 w 6334125"/>
                <a:gd name="connsiteY1" fmla="*/ 2680612 h 3852187"/>
                <a:gd name="connsiteX2" fmla="*/ 4705350 w 6334125"/>
                <a:gd name="connsiteY2" fmla="*/ 1480462 h 3852187"/>
                <a:gd name="connsiteX3" fmla="*/ 4526285 w 6334125"/>
                <a:gd name="connsiteY3" fmla="*/ 23931 h 3852187"/>
                <a:gd name="connsiteX4" fmla="*/ 4183385 w 6334125"/>
                <a:gd name="connsiteY4" fmla="*/ 995481 h 3852187"/>
                <a:gd name="connsiteX5" fmla="*/ 6334125 w 6334125"/>
                <a:gd name="connsiteY5" fmla="*/ 585112 h 3852187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942513 h 3942513"/>
                <a:gd name="connsiteX1" fmla="*/ 2895600 w 6334125"/>
                <a:gd name="connsiteY1" fmla="*/ 2770938 h 3942513"/>
                <a:gd name="connsiteX2" fmla="*/ 4705350 w 6334125"/>
                <a:gd name="connsiteY2" fmla="*/ 1570788 h 3942513"/>
                <a:gd name="connsiteX3" fmla="*/ 4383410 w 6334125"/>
                <a:gd name="connsiteY3" fmla="*/ 19007 h 3942513"/>
                <a:gd name="connsiteX4" fmla="*/ 4554860 w 6334125"/>
                <a:gd name="connsiteY4" fmla="*/ 1114382 h 3942513"/>
                <a:gd name="connsiteX5" fmla="*/ 6334125 w 6334125"/>
                <a:gd name="connsiteY5" fmla="*/ 675438 h 3942513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250185 w 6334125"/>
                <a:gd name="connsiteY4" fmla="*/ 112100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82329 h 3982329"/>
                <a:gd name="connsiteX1" fmla="*/ 2895600 w 6334125"/>
                <a:gd name="connsiteY1" fmla="*/ 2810754 h 3982329"/>
                <a:gd name="connsiteX2" fmla="*/ 4705350 w 6334125"/>
                <a:gd name="connsiteY2" fmla="*/ 1610604 h 3982329"/>
                <a:gd name="connsiteX3" fmla="*/ 4383410 w 6334125"/>
                <a:gd name="connsiteY3" fmla="*/ 58823 h 3982329"/>
                <a:gd name="connsiteX4" fmla="*/ 5421635 w 6334125"/>
                <a:gd name="connsiteY4" fmla="*/ 1154198 h 3982329"/>
                <a:gd name="connsiteX5" fmla="*/ 6334125 w 6334125"/>
                <a:gd name="connsiteY5" fmla="*/ 715254 h 3982329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6055 h 4026055"/>
                <a:gd name="connsiteX1" fmla="*/ 2895600 w 6334125"/>
                <a:gd name="connsiteY1" fmla="*/ 2854480 h 4026055"/>
                <a:gd name="connsiteX2" fmla="*/ 4705350 w 6334125"/>
                <a:gd name="connsiteY2" fmla="*/ 1654330 h 4026055"/>
                <a:gd name="connsiteX3" fmla="*/ 4326260 w 6334125"/>
                <a:gd name="connsiteY3" fmla="*/ 54924 h 4026055"/>
                <a:gd name="connsiteX4" fmla="*/ 5421635 w 6334125"/>
                <a:gd name="connsiteY4" fmla="*/ 1197924 h 4026055"/>
                <a:gd name="connsiteX5" fmla="*/ 6334125 w 6334125"/>
                <a:gd name="connsiteY5" fmla="*/ 758980 h 4026055"/>
                <a:gd name="connsiteX0" fmla="*/ 0 w 6334125"/>
                <a:gd name="connsiteY0" fmla="*/ 4020433 h 4020433"/>
                <a:gd name="connsiteX1" fmla="*/ 2895600 w 6334125"/>
                <a:gd name="connsiteY1" fmla="*/ 2848858 h 4020433"/>
                <a:gd name="connsiteX2" fmla="*/ 4362450 w 6334125"/>
                <a:gd name="connsiteY2" fmla="*/ 1858258 h 4020433"/>
                <a:gd name="connsiteX3" fmla="*/ 4326260 w 6334125"/>
                <a:gd name="connsiteY3" fmla="*/ 49302 h 4020433"/>
                <a:gd name="connsiteX4" fmla="*/ 5421635 w 6334125"/>
                <a:gd name="connsiteY4" fmla="*/ 1192302 h 4020433"/>
                <a:gd name="connsiteX5" fmla="*/ 6334125 w 6334125"/>
                <a:gd name="connsiteY5" fmla="*/ 753358 h 4020433"/>
                <a:gd name="connsiteX0" fmla="*/ 0 w 6334125"/>
                <a:gd name="connsiteY0" fmla="*/ 4018875 h 4018875"/>
                <a:gd name="connsiteX1" fmla="*/ 2895600 w 6334125"/>
                <a:gd name="connsiteY1" fmla="*/ 2847300 h 4018875"/>
                <a:gd name="connsiteX2" fmla="*/ 4248150 w 6334125"/>
                <a:gd name="connsiteY2" fmla="*/ 1923375 h 4018875"/>
                <a:gd name="connsiteX3" fmla="*/ 4326260 w 6334125"/>
                <a:gd name="connsiteY3" fmla="*/ 47744 h 4018875"/>
                <a:gd name="connsiteX4" fmla="*/ 5421635 w 6334125"/>
                <a:gd name="connsiteY4" fmla="*/ 1190744 h 4018875"/>
                <a:gd name="connsiteX5" fmla="*/ 6334125 w 6334125"/>
                <a:gd name="connsiteY5" fmla="*/ 751800 h 4018875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27609 h 4027609"/>
                <a:gd name="connsiteX1" fmla="*/ 2895600 w 6334125"/>
                <a:gd name="connsiteY1" fmla="*/ 2856034 h 4027609"/>
                <a:gd name="connsiteX2" fmla="*/ 4248150 w 6334125"/>
                <a:gd name="connsiteY2" fmla="*/ 1932109 h 4027609"/>
                <a:gd name="connsiteX3" fmla="*/ 4326260 w 6334125"/>
                <a:gd name="connsiteY3" fmla="*/ 56478 h 4027609"/>
                <a:gd name="connsiteX4" fmla="*/ 5421635 w 6334125"/>
                <a:gd name="connsiteY4" fmla="*/ 1199478 h 4027609"/>
                <a:gd name="connsiteX5" fmla="*/ 6334125 w 6334125"/>
                <a:gd name="connsiteY5" fmla="*/ 760534 h 4027609"/>
                <a:gd name="connsiteX0" fmla="*/ 0 w 6334125"/>
                <a:gd name="connsiteY0" fmla="*/ 3994320 h 3994320"/>
                <a:gd name="connsiteX1" fmla="*/ 2895600 w 6334125"/>
                <a:gd name="connsiteY1" fmla="*/ 2822745 h 3994320"/>
                <a:gd name="connsiteX2" fmla="*/ 4248150 w 6334125"/>
                <a:gd name="connsiteY2" fmla="*/ 1898820 h 3994320"/>
                <a:gd name="connsiteX3" fmla="*/ 4326260 w 6334125"/>
                <a:gd name="connsiteY3" fmla="*/ 23189 h 3994320"/>
                <a:gd name="connsiteX4" fmla="*/ 5421635 w 6334125"/>
                <a:gd name="connsiteY4" fmla="*/ 1166189 h 3994320"/>
                <a:gd name="connsiteX5" fmla="*/ 6334125 w 6334125"/>
                <a:gd name="connsiteY5" fmla="*/ 727245 h 3994320"/>
                <a:gd name="connsiteX0" fmla="*/ 0 w 6334125"/>
                <a:gd name="connsiteY0" fmla="*/ 3995390 h 3995390"/>
                <a:gd name="connsiteX1" fmla="*/ 2895600 w 6334125"/>
                <a:gd name="connsiteY1" fmla="*/ 2823815 h 3995390"/>
                <a:gd name="connsiteX2" fmla="*/ 4248150 w 6334125"/>
                <a:gd name="connsiteY2" fmla="*/ 1899890 h 3995390"/>
                <a:gd name="connsiteX3" fmla="*/ 4326260 w 6334125"/>
                <a:gd name="connsiteY3" fmla="*/ 24259 h 3995390"/>
                <a:gd name="connsiteX4" fmla="*/ 5421635 w 6334125"/>
                <a:gd name="connsiteY4" fmla="*/ 1167259 h 3995390"/>
                <a:gd name="connsiteX5" fmla="*/ 6334125 w 6334125"/>
                <a:gd name="connsiteY5" fmla="*/ 728315 h 3995390"/>
                <a:gd name="connsiteX0" fmla="*/ 0 w 6334125"/>
                <a:gd name="connsiteY0" fmla="*/ 3996562 h 3996562"/>
                <a:gd name="connsiteX1" fmla="*/ 2895600 w 6334125"/>
                <a:gd name="connsiteY1" fmla="*/ 2824987 h 3996562"/>
                <a:gd name="connsiteX2" fmla="*/ 4248150 w 6334125"/>
                <a:gd name="connsiteY2" fmla="*/ 1901062 h 3996562"/>
                <a:gd name="connsiteX3" fmla="*/ 4326260 w 6334125"/>
                <a:gd name="connsiteY3" fmla="*/ 25431 h 3996562"/>
                <a:gd name="connsiteX4" fmla="*/ 5421635 w 6334125"/>
                <a:gd name="connsiteY4" fmla="*/ 1168431 h 3996562"/>
                <a:gd name="connsiteX5" fmla="*/ 6334125 w 6334125"/>
                <a:gd name="connsiteY5" fmla="*/ 729487 h 3996562"/>
                <a:gd name="connsiteX0" fmla="*/ 0 w 6334125"/>
                <a:gd name="connsiteY0" fmla="*/ 3998304 h 3998304"/>
                <a:gd name="connsiteX1" fmla="*/ 2895600 w 6334125"/>
                <a:gd name="connsiteY1" fmla="*/ 2826729 h 3998304"/>
                <a:gd name="connsiteX2" fmla="*/ 4248150 w 6334125"/>
                <a:gd name="connsiteY2" fmla="*/ 1902804 h 3998304"/>
                <a:gd name="connsiteX3" fmla="*/ 4326260 w 6334125"/>
                <a:gd name="connsiteY3" fmla="*/ 27173 h 3998304"/>
                <a:gd name="connsiteX4" fmla="*/ 5421635 w 6334125"/>
                <a:gd name="connsiteY4" fmla="*/ 1170173 h 3998304"/>
                <a:gd name="connsiteX5" fmla="*/ 6334125 w 6334125"/>
                <a:gd name="connsiteY5" fmla="*/ 731229 h 3998304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2590 h 3562590"/>
                <a:gd name="connsiteX1" fmla="*/ 2871839 w 6310364"/>
                <a:gd name="connsiteY1" fmla="*/ 2826641 h 3562590"/>
                <a:gd name="connsiteX2" fmla="*/ 4232309 w 6310364"/>
                <a:gd name="connsiteY2" fmla="*/ 1815591 h 3562590"/>
                <a:gd name="connsiteX3" fmla="*/ 4302499 w 6310364"/>
                <a:gd name="connsiteY3" fmla="*/ 27085 h 3562590"/>
                <a:gd name="connsiteX4" fmla="*/ 5397874 w 6310364"/>
                <a:gd name="connsiteY4" fmla="*/ 1170085 h 3562590"/>
                <a:gd name="connsiteX5" fmla="*/ 6310364 w 6310364"/>
                <a:gd name="connsiteY5" fmla="*/ 731141 h 3562590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50352 w 6310364"/>
                <a:gd name="connsiteY4" fmla="*/ 810173 h 3337326"/>
                <a:gd name="connsiteX5" fmla="*/ 6310364 w 6310364"/>
                <a:gd name="connsiteY5" fmla="*/ 505877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99864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04819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99330 h 3399330"/>
                <a:gd name="connsiteX1" fmla="*/ 2871839 w 6009386"/>
                <a:gd name="connsiteY1" fmla="*/ 2663381 h 3399330"/>
                <a:gd name="connsiteX2" fmla="*/ 4232309 w 6009386"/>
                <a:gd name="connsiteY2" fmla="*/ 1652331 h 3399330"/>
                <a:gd name="connsiteX3" fmla="*/ 4302500 w 6009386"/>
                <a:gd name="connsiteY3" fmla="*/ 30155 h 3399330"/>
                <a:gd name="connsiteX4" fmla="*/ 5104819 w 6009386"/>
                <a:gd name="connsiteY4" fmla="*/ 872177 h 3399330"/>
                <a:gd name="connsiteX5" fmla="*/ 6009386 w 6009386"/>
                <a:gd name="connsiteY5" fmla="*/ 536199 h 3399330"/>
                <a:gd name="connsiteX0" fmla="*/ 0 w 6009386"/>
                <a:gd name="connsiteY0" fmla="*/ 3394402 h 3394402"/>
                <a:gd name="connsiteX1" fmla="*/ 2871839 w 6009386"/>
                <a:gd name="connsiteY1" fmla="*/ 2658453 h 3394402"/>
                <a:gd name="connsiteX2" fmla="*/ 4232309 w 6009386"/>
                <a:gd name="connsiteY2" fmla="*/ 1647403 h 3394402"/>
                <a:gd name="connsiteX3" fmla="*/ 4302500 w 6009386"/>
                <a:gd name="connsiteY3" fmla="*/ 25227 h 3394402"/>
                <a:gd name="connsiteX4" fmla="*/ 5104819 w 6009386"/>
                <a:gd name="connsiteY4" fmla="*/ 867249 h 3394402"/>
                <a:gd name="connsiteX5" fmla="*/ 6009386 w 6009386"/>
                <a:gd name="connsiteY5" fmla="*/ 531271 h 3394402"/>
                <a:gd name="connsiteX0" fmla="*/ 0 w 5914340"/>
                <a:gd name="connsiteY0" fmla="*/ 3394402 h 3394402"/>
                <a:gd name="connsiteX1" fmla="*/ 2871839 w 5914340"/>
                <a:gd name="connsiteY1" fmla="*/ 2658453 h 3394402"/>
                <a:gd name="connsiteX2" fmla="*/ 4232309 w 5914340"/>
                <a:gd name="connsiteY2" fmla="*/ 1647403 h 3394402"/>
                <a:gd name="connsiteX3" fmla="*/ 4302500 w 5914340"/>
                <a:gd name="connsiteY3" fmla="*/ 25227 h 3394402"/>
                <a:gd name="connsiteX4" fmla="*/ 5104819 w 5914340"/>
                <a:gd name="connsiteY4" fmla="*/ 867249 h 3394402"/>
                <a:gd name="connsiteX5" fmla="*/ 5914340 w 5914340"/>
                <a:gd name="connsiteY5" fmla="*/ 562953 h 3394402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3048 h 3403048"/>
                <a:gd name="connsiteX1" fmla="*/ 2871839 w 5914340"/>
                <a:gd name="connsiteY1" fmla="*/ 2667099 h 3403048"/>
                <a:gd name="connsiteX2" fmla="*/ 4232309 w 5914340"/>
                <a:gd name="connsiteY2" fmla="*/ 1656049 h 3403048"/>
                <a:gd name="connsiteX3" fmla="*/ 4302500 w 5914340"/>
                <a:gd name="connsiteY3" fmla="*/ 33873 h 3403048"/>
                <a:gd name="connsiteX4" fmla="*/ 5104819 w 5914340"/>
                <a:gd name="connsiteY4" fmla="*/ 875895 h 3403048"/>
                <a:gd name="connsiteX5" fmla="*/ 5914340 w 5914340"/>
                <a:gd name="connsiteY5" fmla="*/ 571599 h 3403048"/>
                <a:gd name="connsiteX0" fmla="*/ 0 w 5914340"/>
                <a:gd name="connsiteY0" fmla="*/ 3402580 h 3402580"/>
                <a:gd name="connsiteX1" fmla="*/ 2871839 w 5914340"/>
                <a:gd name="connsiteY1" fmla="*/ 2666631 h 3402580"/>
                <a:gd name="connsiteX2" fmla="*/ 4232309 w 5914340"/>
                <a:gd name="connsiteY2" fmla="*/ 1655581 h 3402580"/>
                <a:gd name="connsiteX3" fmla="*/ 4302500 w 5914340"/>
                <a:gd name="connsiteY3" fmla="*/ 33405 h 3402580"/>
                <a:gd name="connsiteX4" fmla="*/ 5104819 w 5914340"/>
                <a:gd name="connsiteY4" fmla="*/ 875427 h 3402580"/>
                <a:gd name="connsiteX5" fmla="*/ 5914340 w 5914340"/>
                <a:gd name="connsiteY5" fmla="*/ 571131 h 3402580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6496747"/>
                <a:gd name="connsiteY0" fmla="*/ 3469284 h 3469284"/>
                <a:gd name="connsiteX1" fmla="*/ 3454246 w 6496747"/>
                <a:gd name="connsiteY1" fmla="*/ 2717157 h 3469284"/>
                <a:gd name="connsiteX2" fmla="*/ 4814716 w 6496747"/>
                <a:gd name="connsiteY2" fmla="*/ 1706107 h 3469284"/>
                <a:gd name="connsiteX3" fmla="*/ 4884907 w 6496747"/>
                <a:gd name="connsiteY3" fmla="*/ 83931 h 3469284"/>
                <a:gd name="connsiteX4" fmla="*/ 5687226 w 6496747"/>
                <a:gd name="connsiteY4" fmla="*/ 925953 h 3469284"/>
                <a:gd name="connsiteX5" fmla="*/ 6496747 w 6496747"/>
                <a:gd name="connsiteY5" fmla="*/ 621657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76437 h 3476437"/>
                <a:gd name="connsiteX1" fmla="*/ 3454246 w 7734362"/>
                <a:gd name="connsiteY1" fmla="*/ 2724310 h 3476437"/>
                <a:gd name="connsiteX2" fmla="*/ 5025030 w 7734362"/>
                <a:gd name="connsiteY2" fmla="*/ 1600014 h 3476437"/>
                <a:gd name="connsiteX3" fmla="*/ 4884907 w 7734362"/>
                <a:gd name="connsiteY3" fmla="*/ 91084 h 3476437"/>
                <a:gd name="connsiteX4" fmla="*/ 6164476 w 7734362"/>
                <a:gd name="connsiteY4" fmla="*/ 1030174 h 3476437"/>
                <a:gd name="connsiteX5" fmla="*/ 7734362 w 7734362"/>
                <a:gd name="connsiteY5" fmla="*/ 620721 h 3476437"/>
                <a:gd name="connsiteX0" fmla="*/ 0 w 7734362"/>
                <a:gd name="connsiteY0" fmla="*/ 3491750 h 3491750"/>
                <a:gd name="connsiteX1" fmla="*/ 3454246 w 7734362"/>
                <a:gd name="connsiteY1" fmla="*/ 2739623 h 3491750"/>
                <a:gd name="connsiteX2" fmla="*/ 5162543 w 7734362"/>
                <a:gd name="connsiteY2" fmla="*/ 1421191 h 3491750"/>
                <a:gd name="connsiteX3" fmla="*/ 4884907 w 7734362"/>
                <a:gd name="connsiteY3" fmla="*/ 106397 h 3491750"/>
                <a:gd name="connsiteX4" fmla="*/ 6164476 w 7734362"/>
                <a:gd name="connsiteY4" fmla="*/ 1045487 h 3491750"/>
                <a:gd name="connsiteX5" fmla="*/ 7734362 w 7734362"/>
                <a:gd name="connsiteY5" fmla="*/ 636034 h 3491750"/>
                <a:gd name="connsiteX0" fmla="*/ 0 w 7734362"/>
                <a:gd name="connsiteY0" fmla="*/ 3481682 h 3481682"/>
                <a:gd name="connsiteX1" fmla="*/ 3454246 w 7734362"/>
                <a:gd name="connsiteY1" fmla="*/ 2729555 h 3481682"/>
                <a:gd name="connsiteX2" fmla="*/ 5162543 w 7734362"/>
                <a:gd name="connsiteY2" fmla="*/ 1411123 h 3481682"/>
                <a:gd name="connsiteX3" fmla="*/ 4884907 w 7734362"/>
                <a:gd name="connsiteY3" fmla="*/ 96329 h 3481682"/>
                <a:gd name="connsiteX4" fmla="*/ 6164476 w 7734362"/>
                <a:gd name="connsiteY4" fmla="*/ 1035419 h 3481682"/>
                <a:gd name="connsiteX5" fmla="*/ 7734362 w 7734362"/>
                <a:gd name="connsiteY5" fmla="*/ 625966 h 3481682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01719 h 3601719"/>
                <a:gd name="connsiteX1" fmla="*/ 3454246 w 7734362"/>
                <a:gd name="connsiteY1" fmla="*/ 2849592 h 3601719"/>
                <a:gd name="connsiteX2" fmla="*/ 5162543 w 7734362"/>
                <a:gd name="connsiteY2" fmla="*/ 1531160 h 3601719"/>
                <a:gd name="connsiteX3" fmla="*/ 5022420 w 7734362"/>
                <a:gd name="connsiteY3" fmla="*/ 70764 h 3601719"/>
                <a:gd name="connsiteX4" fmla="*/ 6164476 w 7734362"/>
                <a:gd name="connsiteY4" fmla="*/ 1155456 h 3601719"/>
                <a:gd name="connsiteX5" fmla="*/ 7734362 w 7734362"/>
                <a:gd name="connsiteY5" fmla="*/ 746003 h 3601719"/>
                <a:gd name="connsiteX0" fmla="*/ 0 w 7734362"/>
                <a:gd name="connsiteY0" fmla="*/ 3663073 h 3663073"/>
                <a:gd name="connsiteX1" fmla="*/ 3454246 w 7734362"/>
                <a:gd name="connsiteY1" fmla="*/ 2910946 h 3663073"/>
                <a:gd name="connsiteX2" fmla="*/ 5162543 w 7734362"/>
                <a:gd name="connsiteY2" fmla="*/ 1592514 h 3663073"/>
                <a:gd name="connsiteX3" fmla="*/ 4941530 w 7734362"/>
                <a:gd name="connsiteY3" fmla="*/ 67405 h 3663073"/>
                <a:gd name="connsiteX4" fmla="*/ 6164476 w 7734362"/>
                <a:gd name="connsiteY4" fmla="*/ 1216810 h 3663073"/>
                <a:gd name="connsiteX5" fmla="*/ 7734362 w 7734362"/>
                <a:gd name="connsiteY5" fmla="*/ 807357 h 3663073"/>
                <a:gd name="connsiteX0" fmla="*/ 0 w 7734362"/>
                <a:gd name="connsiteY0" fmla="*/ 3660638 h 3660638"/>
                <a:gd name="connsiteX1" fmla="*/ 3454246 w 7734362"/>
                <a:gd name="connsiteY1" fmla="*/ 2908511 h 3660638"/>
                <a:gd name="connsiteX2" fmla="*/ 5162543 w 7734362"/>
                <a:gd name="connsiteY2" fmla="*/ 1590079 h 3660638"/>
                <a:gd name="connsiteX3" fmla="*/ 4941530 w 7734362"/>
                <a:gd name="connsiteY3" fmla="*/ 64970 h 3660638"/>
                <a:gd name="connsiteX4" fmla="*/ 6164476 w 7734362"/>
                <a:gd name="connsiteY4" fmla="*/ 1214375 h 3660638"/>
                <a:gd name="connsiteX5" fmla="*/ 7734362 w 7734362"/>
                <a:gd name="connsiteY5" fmla="*/ 804922 h 3660638"/>
                <a:gd name="connsiteX0" fmla="*/ 0 w 7734362"/>
                <a:gd name="connsiteY0" fmla="*/ 3688791 h 3688791"/>
                <a:gd name="connsiteX1" fmla="*/ 3454246 w 7734362"/>
                <a:gd name="connsiteY1" fmla="*/ 2936664 h 3688791"/>
                <a:gd name="connsiteX2" fmla="*/ 5162543 w 7734362"/>
                <a:gd name="connsiteY2" fmla="*/ 1618232 h 3688791"/>
                <a:gd name="connsiteX3" fmla="*/ 4941530 w 7734362"/>
                <a:gd name="connsiteY3" fmla="*/ 93123 h 3688791"/>
                <a:gd name="connsiteX4" fmla="*/ 6164476 w 7734362"/>
                <a:gd name="connsiteY4" fmla="*/ 1242528 h 3688791"/>
                <a:gd name="connsiteX5" fmla="*/ 7734362 w 7734362"/>
                <a:gd name="connsiteY5" fmla="*/ 833075 h 3688791"/>
                <a:gd name="connsiteX0" fmla="*/ 0 w 7734362"/>
                <a:gd name="connsiteY0" fmla="*/ 3673620 h 3673620"/>
                <a:gd name="connsiteX1" fmla="*/ 3454246 w 7734362"/>
                <a:gd name="connsiteY1" fmla="*/ 2921493 h 3673620"/>
                <a:gd name="connsiteX2" fmla="*/ 5162543 w 7734362"/>
                <a:gd name="connsiteY2" fmla="*/ 1603061 h 3673620"/>
                <a:gd name="connsiteX3" fmla="*/ 4957709 w 7734362"/>
                <a:gd name="connsiteY3" fmla="*/ 94131 h 3673620"/>
                <a:gd name="connsiteX4" fmla="*/ 6164476 w 7734362"/>
                <a:gd name="connsiteY4" fmla="*/ 1227357 h 3673620"/>
                <a:gd name="connsiteX5" fmla="*/ 7734362 w 7734362"/>
                <a:gd name="connsiteY5" fmla="*/ 817904 h 3673620"/>
                <a:gd name="connsiteX0" fmla="*/ 0 w 7734362"/>
                <a:gd name="connsiteY0" fmla="*/ 3640616 h 3640616"/>
                <a:gd name="connsiteX1" fmla="*/ 3454246 w 7734362"/>
                <a:gd name="connsiteY1" fmla="*/ 2888489 h 3640616"/>
                <a:gd name="connsiteX2" fmla="*/ 5162543 w 7734362"/>
                <a:gd name="connsiteY2" fmla="*/ 1570057 h 3640616"/>
                <a:gd name="connsiteX3" fmla="*/ 4957709 w 7734362"/>
                <a:gd name="connsiteY3" fmla="*/ 61127 h 3640616"/>
                <a:gd name="connsiteX4" fmla="*/ 6164476 w 7734362"/>
                <a:gd name="connsiteY4" fmla="*/ 1194353 h 3640616"/>
                <a:gd name="connsiteX5" fmla="*/ 7734362 w 7734362"/>
                <a:gd name="connsiteY5" fmla="*/ 784900 h 3640616"/>
                <a:gd name="connsiteX0" fmla="*/ 0 w 7734362"/>
                <a:gd name="connsiteY0" fmla="*/ 3647921 h 3647921"/>
                <a:gd name="connsiteX1" fmla="*/ 3454246 w 7734362"/>
                <a:gd name="connsiteY1" fmla="*/ 2895794 h 3647921"/>
                <a:gd name="connsiteX2" fmla="*/ 5162543 w 7734362"/>
                <a:gd name="connsiteY2" fmla="*/ 1577362 h 3647921"/>
                <a:gd name="connsiteX3" fmla="*/ 4957709 w 7734362"/>
                <a:gd name="connsiteY3" fmla="*/ 68432 h 3647921"/>
                <a:gd name="connsiteX4" fmla="*/ 6164476 w 7734362"/>
                <a:gd name="connsiteY4" fmla="*/ 1201658 h 3647921"/>
                <a:gd name="connsiteX5" fmla="*/ 7734362 w 7734362"/>
                <a:gd name="connsiteY5" fmla="*/ 792205 h 3647921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582010 h 3582010"/>
                <a:gd name="connsiteX1" fmla="*/ 3454246 w 7734362"/>
                <a:gd name="connsiteY1" fmla="*/ 2829883 h 3582010"/>
                <a:gd name="connsiteX2" fmla="*/ 5162543 w 7734362"/>
                <a:gd name="connsiteY2" fmla="*/ 1511451 h 3582010"/>
                <a:gd name="connsiteX3" fmla="*/ 4957709 w 7734362"/>
                <a:gd name="connsiteY3" fmla="*/ 2521 h 3582010"/>
                <a:gd name="connsiteX4" fmla="*/ 6407145 w 7734362"/>
                <a:gd name="connsiteY4" fmla="*/ 1103391 h 3582010"/>
                <a:gd name="connsiteX5" fmla="*/ 7734362 w 7734362"/>
                <a:gd name="connsiteY5" fmla="*/ 726294 h 3582010"/>
                <a:gd name="connsiteX0" fmla="*/ 0 w 7734362"/>
                <a:gd name="connsiteY0" fmla="*/ 3586304 h 3586304"/>
                <a:gd name="connsiteX1" fmla="*/ 3454246 w 7734362"/>
                <a:gd name="connsiteY1" fmla="*/ 2834177 h 3586304"/>
                <a:gd name="connsiteX2" fmla="*/ 5162543 w 7734362"/>
                <a:gd name="connsiteY2" fmla="*/ 1515745 h 3586304"/>
                <a:gd name="connsiteX3" fmla="*/ 4957709 w 7734362"/>
                <a:gd name="connsiteY3" fmla="*/ 6815 h 3586304"/>
                <a:gd name="connsiteX4" fmla="*/ 6407145 w 7734362"/>
                <a:gd name="connsiteY4" fmla="*/ 1107685 h 3586304"/>
                <a:gd name="connsiteX5" fmla="*/ 7734362 w 7734362"/>
                <a:gd name="connsiteY5" fmla="*/ 730588 h 3586304"/>
                <a:gd name="connsiteX0" fmla="*/ 0 w 7734362"/>
                <a:gd name="connsiteY0" fmla="*/ 3687876 h 3687876"/>
                <a:gd name="connsiteX1" fmla="*/ 3454246 w 7734362"/>
                <a:gd name="connsiteY1" fmla="*/ 2935749 h 3687876"/>
                <a:gd name="connsiteX2" fmla="*/ 5162543 w 7734362"/>
                <a:gd name="connsiteY2" fmla="*/ 1617317 h 3687876"/>
                <a:gd name="connsiteX3" fmla="*/ 4957709 w 7734362"/>
                <a:gd name="connsiteY3" fmla="*/ 108387 h 3687876"/>
                <a:gd name="connsiteX4" fmla="*/ 6407145 w 7734362"/>
                <a:gd name="connsiteY4" fmla="*/ 1209257 h 3687876"/>
                <a:gd name="connsiteX5" fmla="*/ 7734362 w 7734362"/>
                <a:gd name="connsiteY5" fmla="*/ 832160 h 3687876"/>
                <a:gd name="connsiteX0" fmla="*/ 0 w 7734362"/>
                <a:gd name="connsiteY0" fmla="*/ 3707261 h 3707261"/>
                <a:gd name="connsiteX1" fmla="*/ 3454246 w 7734362"/>
                <a:gd name="connsiteY1" fmla="*/ 2955134 h 3707261"/>
                <a:gd name="connsiteX2" fmla="*/ 5162543 w 7734362"/>
                <a:gd name="connsiteY2" fmla="*/ 1636702 h 3707261"/>
                <a:gd name="connsiteX3" fmla="*/ 4957709 w 7734362"/>
                <a:gd name="connsiteY3" fmla="*/ 127772 h 3707261"/>
                <a:gd name="connsiteX4" fmla="*/ 6407145 w 7734362"/>
                <a:gd name="connsiteY4" fmla="*/ 1228642 h 3707261"/>
                <a:gd name="connsiteX5" fmla="*/ 7734362 w 7734362"/>
                <a:gd name="connsiteY5" fmla="*/ 851545 h 3707261"/>
                <a:gd name="connsiteX0" fmla="*/ 0 w 7734362"/>
                <a:gd name="connsiteY0" fmla="*/ 3661117 h 3661117"/>
                <a:gd name="connsiteX1" fmla="*/ 3454246 w 7734362"/>
                <a:gd name="connsiteY1" fmla="*/ 2908990 h 3661117"/>
                <a:gd name="connsiteX2" fmla="*/ 5162543 w 7734362"/>
                <a:gd name="connsiteY2" fmla="*/ 1590558 h 3661117"/>
                <a:gd name="connsiteX3" fmla="*/ 4957709 w 7734362"/>
                <a:gd name="connsiteY3" fmla="*/ 81628 h 3661117"/>
                <a:gd name="connsiteX4" fmla="*/ 6407145 w 7734362"/>
                <a:gd name="connsiteY4" fmla="*/ 1182498 h 3661117"/>
                <a:gd name="connsiteX5" fmla="*/ 7734362 w 7734362"/>
                <a:gd name="connsiteY5" fmla="*/ 805401 h 3661117"/>
                <a:gd name="connsiteX0" fmla="*/ 0 w 7734362"/>
                <a:gd name="connsiteY0" fmla="*/ 3653475 h 3653475"/>
                <a:gd name="connsiteX1" fmla="*/ 3454246 w 7734362"/>
                <a:gd name="connsiteY1" fmla="*/ 2901348 h 3653475"/>
                <a:gd name="connsiteX2" fmla="*/ 5162543 w 7734362"/>
                <a:gd name="connsiteY2" fmla="*/ 1582916 h 3653475"/>
                <a:gd name="connsiteX3" fmla="*/ 4957709 w 7734362"/>
                <a:gd name="connsiteY3" fmla="*/ 73986 h 3653475"/>
                <a:gd name="connsiteX4" fmla="*/ 6407145 w 7734362"/>
                <a:gd name="connsiteY4" fmla="*/ 1174856 h 3653475"/>
                <a:gd name="connsiteX5" fmla="*/ 7734362 w 7734362"/>
                <a:gd name="connsiteY5" fmla="*/ 797759 h 3653475"/>
                <a:gd name="connsiteX0" fmla="*/ 0 w 7734362"/>
                <a:gd name="connsiteY0" fmla="*/ 3682289 h 3682289"/>
                <a:gd name="connsiteX1" fmla="*/ 3454246 w 7734362"/>
                <a:gd name="connsiteY1" fmla="*/ 2930162 h 3682289"/>
                <a:gd name="connsiteX2" fmla="*/ 5162543 w 7734362"/>
                <a:gd name="connsiteY2" fmla="*/ 1611730 h 3682289"/>
                <a:gd name="connsiteX3" fmla="*/ 4957709 w 7734362"/>
                <a:gd name="connsiteY3" fmla="*/ 102800 h 3682289"/>
                <a:gd name="connsiteX4" fmla="*/ 6407145 w 7734362"/>
                <a:gd name="connsiteY4" fmla="*/ 1203670 h 3682289"/>
                <a:gd name="connsiteX5" fmla="*/ 7734362 w 7734362"/>
                <a:gd name="connsiteY5" fmla="*/ 826573 h 3682289"/>
                <a:gd name="connsiteX0" fmla="*/ 0 w 7734362"/>
                <a:gd name="connsiteY0" fmla="*/ 3583278 h 3583278"/>
                <a:gd name="connsiteX1" fmla="*/ 3454246 w 7734362"/>
                <a:gd name="connsiteY1" fmla="*/ 2831151 h 3583278"/>
                <a:gd name="connsiteX2" fmla="*/ 5162544 w 7734362"/>
                <a:gd name="connsiteY2" fmla="*/ 1609787 h 3583278"/>
                <a:gd name="connsiteX3" fmla="*/ 4957709 w 7734362"/>
                <a:gd name="connsiteY3" fmla="*/ 3789 h 3583278"/>
                <a:gd name="connsiteX4" fmla="*/ 6407145 w 7734362"/>
                <a:gd name="connsiteY4" fmla="*/ 1104659 h 3583278"/>
                <a:gd name="connsiteX5" fmla="*/ 7734362 w 7734362"/>
                <a:gd name="connsiteY5" fmla="*/ 727562 h 3583278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91513 h 3591513"/>
                <a:gd name="connsiteX1" fmla="*/ 3454246 w 7734362"/>
                <a:gd name="connsiteY1" fmla="*/ 2839386 h 3591513"/>
                <a:gd name="connsiteX2" fmla="*/ 5211078 w 7734362"/>
                <a:gd name="connsiteY2" fmla="*/ 1496687 h 3591513"/>
                <a:gd name="connsiteX3" fmla="*/ 4957709 w 7734362"/>
                <a:gd name="connsiteY3" fmla="*/ 12024 h 3591513"/>
                <a:gd name="connsiteX4" fmla="*/ 6407145 w 7734362"/>
                <a:gd name="connsiteY4" fmla="*/ 1112894 h 3591513"/>
                <a:gd name="connsiteX5" fmla="*/ 7734362 w 7734362"/>
                <a:gd name="connsiteY5" fmla="*/ 735797 h 3591513"/>
                <a:gd name="connsiteX0" fmla="*/ 0 w 7734362"/>
                <a:gd name="connsiteY0" fmla="*/ 3613435 h 3613435"/>
                <a:gd name="connsiteX1" fmla="*/ 3454246 w 7734362"/>
                <a:gd name="connsiteY1" fmla="*/ 2861308 h 3613435"/>
                <a:gd name="connsiteX2" fmla="*/ 5211078 w 7734362"/>
                <a:gd name="connsiteY2" fmla="*/ 1518609 h 3613435"/>
                <a:gd name="connsiteX3" fmla="*/ 4957709 w 7734362"/>
                <a:gd name="connsiteY3" fmla="*/ 33946 h 3613435"/>
                <a:gd name="connsiteX4" fmla="*/ 6407145 w 7734362"/>
                <a:gd name="connsiteY4" fmla="*/ 1134816 h 3613435"/>
                <a:gd name="connsiteX5" fmla="*/ 7734362 w 7734362"/>
                <a:gd name="connsiteY5" fmla="*/ 757719 h 3613435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6818 h 3586818"/>
                <a:gd name="connsiteX1" fmla="*/ 3454246 w 7734362"/>
                <a:gd name="connsiteY1" fmla="*/ 2834691 h 3586818"/>
                <a:gd name="connsiteX2" fmla="*/ 5211078 w 7734362"/>
                <a:gd name="connsiteY2" fmla="*/ 1491992 h 3586818"/>
                <a:gd name="connsiteX3" fmla="*/ 4957709 w 7734362"/>
                <a:gd name="connsiteY3" fmla="*/ 7329 h 3586818"/>
                <a:gd name="connsiteX4" fmla="*/ 6326255 w 7734362"/>
                <a:gd name="connsiteY4" fmla="*/ 1003042 h 3586818"/>
                <a:gd name="connsiteX5" fmla="*/ 7734362 w 7734362"/>
                <a:gd name="connsiteY5" fmla="*/ 731102 h 3586818"/>
                <a:gd name="connsiteX0" fmla="*/ 0 w 7734362"/>
                <a:gd name="connsiteY0" fmla="*/ 3582159 h 3582159"/>
                <a:gd name="connsiteX1" fmla="*/ 3454246 w 7734362"/>
                <a:gd name="connsiteY1" fmla="*/ 2830032 h 3582159"/>
                <a:gd name="connsiteX2" fmla="*/ 5211078 w 7734362"/>
                <a:gd name="connsiteY2" fmla="*/ 1487333 h 3582159"/>
                <a:gd name="connsiteX3" fmla="*/ 4957709 w 7734362"/>
                <a:gd name="connsiteY3" fmla="*/ 2670 h 3582159"/>
                <a:gd name="connsiteX4" fmla="*/ 6326255 w 7734362"/>
                <a:gd name="connsiteY4" fmla="*/ 998383 h 3582159"/>
                <a:gd name="connsiteX5" fmla="*/ 7734362 w 7734362"/>
                <a:gd name="connsiteY5" fmla="*/ 726443 h 3582159"/>
                <a:gd name="connsiteX0" fmla="*/ 0 w 7734362"/>
                <a:gd name="connsiteY0" fmla="*/ 3626225 h 3626225"/>
                <a:gd name="connsiteX1" fmla="*/ 3454246 w 7734362"/>
                <a:gd name="connsiteY1" fmla="*/ 2874098 h 3626225"/>
                <a:gd name="connsiteX2" fmla="*/ 5211078 w 7734362"/>
                <a:gd name="connsiteY2" fmla="*/ 1531399 h 3626225"/>
                <a:gd name="connsiteX3" fmla="*/ 4957709 w 7734362"/>
                <a:gd name="connsiteY3" fmla="*/ 46736 h 3626225"/>
                <a:gd name="connsiteX4" fmla="*/ 6326255 w 7734362"/>
                <a:gd name="connsiteY4" fmla="*/ 1042449 h 3626225"/>
                <a:gd name="connsiteX5" fmla="*/ 7734362 w 7734362"/>
                <a:gd name="connsiteY5" fmla="*/ 770509 h 3626225"/>
                <a:gd name="connsiteX0" fmla="*/ 0 w 7734362"/>
                <a:gd name="connsiteY0" fmla="*/ 3597711 h 3597711"/>
                <a:gd name="connsiteX1" fmla="*/ 3454246 w 7734362"/>
                <a:gd name="connsiteY1" fmla="*/ 2845584 h 3597711"/>
                <a:gd name="connsiteX2" fmla="*/ 5211078 w 7734362"/>
                <a:gd name="connsiteY2" fmla="*/ 1502885 h 3597711"/>
                <a:gd name="connsiteX3" fmla="*/ 4957709 w 7734362"/>
                <a:gd name="connsiteY3" fmla="*/ 18222 h 3597711"/>
                <a:gd name="connsiteX4" fmla="*/ 6326255 w 7734362"/>
                <a:gd name="connsiteY4" fmla="*/ 1013935 h 3597711"/>
                <a:gd name="connsiteX5" fmla="*/ 7734362 w 7734362"/>
                <a:gd name="connsiteY5" fmla="*/ 741995 h 3597711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186811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440 h 3613440"/>
                <a:gd name="connsiteX1" fmla="*/ 3454246 w 7734362"/>
                <a:gd name="connsiteY1" fmla="*/ 2861313 h 3613440"/>
                <a:gd name="connsiteX2" fmla="*/ 5186811 w 7734362"/>
                <a:gd name="connsiteY2" fmla="*/ 1518614 h 3613440"/>
                <a:gd name="connsiteX3" fmla="*/ 4957709 w 7734362"/>
                <a:gd name="connsiteY3" fmla="*/ 33951 h 3613440"/>
                <a:gd name="connsiteX4" fmla="*/ 6245366 w 7734362"/>
                <a:gd name="connsiteY4" fmla="*/ 1062020 h 3613440"/>
                <a:gd name="connsiteX5" fmla="*/ 7734362 w 7734362"/>
                <a:gd name="connsiteY5" fmla="*/ 757724 h 3613440"/>
                <a:gd name="connsiteX0" fmla="*/ 0 w 7734362"/>
                <a:gd name="connsiteY0" fmla="*/ 3616227 h 3616227"/>
                <a:gd name="connsiteX1" fmla="*/ 3454246 w 7734362"/>
                <a:gd name="connsiteY1" fmla="*/ 2864100 h 3616227"/>
                <a:gd name="connsiteX2" fmla="*/ 5186811 w 7734362"/>
                <a:gd name="connsiteY2" fmla="*/ 1521401 h 3616227"/>
                <a:gd name="connsiteX3" fmla="*/ 4957709 w 7734362"/>
                <a:gd name="connsiteY3" fmla="*/ 36738 h 3616227"/>
                <a:gd name="connsiteX4" fmla="*/ 6245366 w 7734362"/>
                <a:gd name="connsiteY4" fmla="*/ 1064807 h 3616227"/>
                <a:gd name="connsiteX5" fmla="*/ 7734362 w 7734362"/>
                <a:gd name="connsiteY5" fmla="*/ 760511 h 3616227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2880 h 3632880"/>
                <a:gd name="connsiteX1" fmla="*/ 3454246 w 7734362"/>
                <a:gd name="connsiteY1" fmla="*/ 2880753 h 3632880"/>
                <a:gd name="connsiteX2" fmla="*/ 5186811 w 7734362"/>
                <a:gd name="connsiteY2" fmla="*/ 1538054 h 3632880"/>
                <a:gd name="connsiteX3" fmla="*/ 4957709 w 7734362"/>
                <a:gd name="connsiteY3" fmla="*/ 53391 h 3632880"/>
                <a:gd name="connsiteX4" fmla="*/ 6245366 w 7734362"/>
                <a:gd name="connsiteY4" fmla="*/ 1081460 h 3632880"/>
                <a:gd name="connsiteX5" fmla="*/ 7734362 w 7734362"/>
                <a:gd name="connsiteY5" fmla="*/ 777164 h 3632880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6289 h 3636289"/>
                <a:gd name="connsiteX1" fmla="*/ 3454246 w 7734362"/>
                <a:gd name="connsiteY1" fmla="*/ 2884162 h 3636289"/>
                <a:gd name="connsiteX2" fmla="*/ 5186811 w 7734362"/>
                <a:gd name="connsiteY2" fmla="*/ 1541463 h 3636289"/>
                <a:gd name="connsiteX3" fmla="*/ 4957709 w 7734362"/>
                <a:gd name="connsiteY3" fmla="*/ 56800 h 3636289"/>
                <a:gd name="connsiteX4" fmla="*/ 6245366 w 7734362"/>
                <a:gd name="connsiteY4" fmla="*/ 1084869 h 3636289"/>
                <a:gd name="connsiteX5" fmla="*/ 7734362 w 7734362"/>
                <a:gd name="connsiteY5" fmla="*/ 780573 h 3636289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229187 w 7230361"/>
                <a:gd name="connsiteY4" fmla="*/ 1139794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071092 w 7230361"/>
                <a:gd name="connsiteY4" fmla="*/ 1177436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6071092 w 7230361"/>
                <a:gd name="connsiteY4" fmla="*/ 1177436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230361"/>
                <a:gd name="connsiteY0" fmla="*/ 3642680 h 3642680"/>
                <a:gd name="connsiteX1" fmla="*/ 3454246 w 7230361"/>
                <a:gd name="connsiteY1" fmla="*/ 2890553 h 3642680"/>
                <a:gd name="connsiteX2" fmla="*/ 5186811 w 7230361"/>
                <a:gd name="connsiteY2" fmla="*/ 1547854 h 3642680"/>
                <a:gd name="connsiteX3" fmla="*/ 4957709 w 7230361"/>
                <a:gd name="connsiteY3" fmla="*/ 63191 h 3642680"/>
                <a:gd name="connsiteX4" fmla="*/ 5762429 w 7230361"/>
                <a:gd name="connsiteY4" fmla="*/ 1169907 h 3642680"/>
                <a:gd name="connsiteX5" fmla="*/ 7230361 w 7230361"/>
                <a:gd name="connsiteY5" fmla="*/ 240116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762429 w 7004510"/>
                <a:gd name="connsiteY4" fmla="*/ 116990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762429 w 7004510"/>
                <a:gd name="connsiteY4" fmla="*/ 116990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127191 h 3642680"/>
                <a:gd name="connsiteX0" fmla="*/ 0 w 7004510"/>
                <a:gd name="connsiteY0" fmla="*/ 3642680 h 3642680"/>
                <a:gd name="connsiteX1" fmla="*/ 3454246 w 7004510"/>
                <a:gd name="connsiteY1" fmla="*/ 2890553 h 3642680"/>
                <a:gd name="connsiteX2" fmla="*/ 5186811 w 7004510"/>
                <a:gd name="connsiteY2" fmla="*/ 1547854 h 3642680"/>
                <a:gd name="connsiteX3" fmla="*/ 4957709 w 7004510"/>
                <a:gd name="connsiteY3" fmla="*/ 63191 h 3642680"/>
                <a:gd name="connsiteX4" fmla="*/ 5800072 w 7004510"/>
                <a:gd name="connsiteY4" fmla="*/ 1079567 h 3642680"/>
                <a:gd name="connsiteX5" fmla="*/ 7004510 w 7004510"/>
                <a:gd name="connsiteY5" fmla="*/ 29322 h 364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4510" h="3642680">
                  <a:moveTo>
                    <a:pt x="0" y="3642680"/>
                  </a:moveTo>
                  <a:cubicBezTo>
                    <a:pt x="1046691" y="3596387"/>
                    <a:pt x="2362046" y="3608103"/>
                    <a:pt x="3454246" y="2890553"/>
                  </a:cubicBezTo>
                  <a:cubicBezTo>
                    <a:pt x="4140046" y="2411128"/>
                    <a:pt x="4805885" y="1893245"/>
                    <a:pt x="5186811" y="1547854"/>
                  </a:cubicBezTo>
                  <a:cubicBezTo>
                    <a:pt x="6363902" y="660932"/>
                    <a:pt x="5691633" y="-250607"/>
                    <a:pt x="4957709" y="63191"/>
                  </a:cubicBezTo>
                  <a:cubicBezTo>
                    <a:pt x="4321797" y="361226"/>
                    <a:pt x="4452302" y="1430143"/>
                    <a:pt x="5800072" y="1079567"/>
                  </a:cubicBezTo>
                  <a:cubicBezTo>
                    <a:pt x="6174773" y="984378"/>
                    <a:pt x="6639063" y="461109"/>
                    <a:pt x="7004510" y="29322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C46F96-10D4-40F3-8CE6-C410BAA4ABB0}"/>
              </a:ext>
            </a:extLst>
          </p:cNvPr>
          <p:cNvGrpSpPr/>
          <p:nvPr/>
        </p:nvGrpSpPr>
        <p:grpSpPr>
          <a:xfrm>
            <a:off x="3713303" y="2268493"/>
            <a:ext cx="3184899" cy="318489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28094AA-15CC-4A65-AC1C-C8A08CB907FE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8B6580-166A-421C-AE83-CAD68545C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aphic 25">
            <a:extLst>
              <a:ext uri="{FF2B5EF4-FFF2-40B4-BE49-F238E27FC236}">
                <a16:creationId xmlns:a16="http://schemas.microsoft.com/office/drawing/2014/main" id="{ED123D12-5A38-4003-8BFC-3F50520DD2FE}"/>
              </a:ext>
            </a:extLst>
          </p:cNvPr>
          <p:cNvGrpSpPr/>
          <p:nvPr/>
        </p:nvGrpSpPr>
        <p:grpSpPr>
          <a:xfrm>
            <a:off x="394183" y="5447170"/>
            <a:ext cx="1920177" cy="1275995"/>
            <a:chOff x="342288" y="5278574"/>
            <a:chExt cx="1920177" cy="127599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329C60-A31F-40FA-9533-20CEAB5DE65B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62F381-0F38-4EA6-8837-72608B44F065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FEE1F32-19E6-4944-918E-9B5E8B1CB23E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352050D-D0A9-4B56-9703-51E66D03C04B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D5515D2-B230-4568-B8B8-D3500EFE310B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E1F9722-6325-4FB9-957E-3D7D485A6F51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E51417-FD33-411E-B4FF-513E4BB21B1F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E03F51-A4DB-47A9-98AA-AEFEE532C094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58B500-55A2-4C72-82B4-D34BB7071CF5}"/>
              </a:ext>
            </a:extLst>
          </p:cNvPr>
          <p:cNvGrpSpPr/>
          <p:nvPr/>
        </p:nvGrpSpPr>
        <p:grpSpPr>
          <a:xfrm rot="20178705">
            <a:off x="10411694" y="1333500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71" name="Rectangle 36">
              <a:extLst>
                <a:ext uri="{FF2B5EF4-FFF2-40B4-BE49-F238E27FC236}">
                  <a16:creationId xmlns:a16="http://schemas.microsoft.com/office/drawing/2014/main" id="{A4A423CD-86F0-4082-A373-9C26F7E3FDE4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302B7212-FA26-4E3B-AFF6-4F3C8ABEC18B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73" name="Diamond 72">
            <a:extLst>
              <a:ext uri="{FF2B5EF4-FFF2-40B4-BE49-F238E27FC236}">
                <a16:creationId xmlns:a16="http://schemas.microsoft.com/office/drawing/2014/main" id="{C65FCD59-8F49-4BAD-B121-2A30E270AF5F}"/>
              </a:ext>
            </a:extLst>
          </p:cNvPr>
          <p:cNvSpPr/>
          <p:nvPr/>
        </p:nvSpPr>
        <p:spPr>
          <a:xfrm>
            <a:off x="8188462" y="3994957"/>
            <a:ext cx="736200" cy="736198"/>
          </a:xfrm>
          <a:prstGeom prst="diamond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9E7A5A-F6EE-458F-8F14-B2CE2D3D236A}"/>
              </a:ext>
            </a:extLst>
          </p:cNvPr>
          <p:cNvGrpSpPr/>
          <p:nvPr/>
        </p:nvGrpSpPr>
        <p:grpSpPr>
          <a:xfrm>
            <a:off x="8849956" y="4027144"/>
            <a:ext cx="2918908" cy="671824"/>
            <a:chOff x="-475010" y="1129567"/>
            <a:chExt cx="3859356" cy="6718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844855-601A-47D3-8EAB-0EFB3D86A411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371922-17E1-4F10-949A-89C017A4316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81" name="Diamond 80">
            <a:extLst>
              <a:ext uri="{FF2B5EF4-FFF2-40B4-BE49-F238E27FC236}">
                <a16:creationId xmlns:a16="http://schemas.microsoft.com/office/drawing/2014/main" id="{2D962856-4B4B-40C8-99C2-F3193E061285}"/>
              </a:ext>
            </a:extLst>
          </p:cNvPr>
          <p:cNvSpPr/>
          <p:nvPr/>
        </p:nvSpPr>
        <p:spPr>
          <a:xfrm>
            <a:off x="8198815" y="5739698"/>
            <a:ext cx="736200" cy="736198"/>
          </a:xfrm>
          <a:prstGeom prst="diamond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78AF71-6EAA-49C8-BF4A-A6F5E92EC37A}"/>
              </a:ext>
            </a:extLst>
          </p:cNvPr>
          <p:cNvGrpSpPr/>
          <p:nvPr/>
        </p:nvGrpSpPr>
        <p:grpSpPr>
          <a:xfrm>
            <a:off x="8860309" y="5771885"/>
            <a:ext cx="2918908" cy="671824"/>
            <a:chOff x="-475010" y="1129567"/>
            <a:chExt cx="3859356" cy="67182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728196F-FA3C-4A44-AC53-7EB302D0BA4E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AAC85C-83A5-4815-8F5C-393AD0264896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85" name="Isosceles Triangle 22">
            <a:extLst>
              <a:ext uri="{FF2B5EF4-FFF2-40B4-BE49-F238E27FC236}">
                <a16:creationId xmlns:a16="http://schemas.microsoft.com/office/drawing/2014/main" id="{0BF9F64A-58C6-44F6-A568-D1932237F715}"/>
              </a:ext>
            </a:extLst>
          </p:cNvPr>
          <p:cNvSpPr/>
          <p:nvPr/>
        </p:nvSpPr>
        <p:spPr>
          <a:xfrm rot="19800000">
            <a:off x="8398357" y="5935067"/>
            <a:ext cx="345519" cy="34546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6" name="Donut 15">
            <a:extLst>
              <a:ext uri="{FF2B5EF4-FFF2-40B4-BE49-F238E27FC236}">
                <a16:creationId xmlns:a16="http://schemas.microsoft.com/office/drawing/2014/main" id="{A2D73093-F281-41AB-8F51-7A0A50AE38D4}"/>
              </a:ext>
            </a:extLst>
          </p:cNvPr>
          <p:cNvSpPr/>
          <p:nvPr/>
        </p:nvSpPr>
        <p:spPr>
          <a:xfrm>
            <a:off x="8372844" y="4181009"/>
            <a:ext cx="366647" cy="36409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B33D9552-9A75-41E9-A328-7440789DB14E}"/>
              </a:ext>
            </a:extLst>
          </p:cNvPr>
          <p:cNvSpPr/>
          <p:nvPr/>
        </p:nvSpPr>
        <p:spPr>
          <a:xfrm>
            <a:off x="8198815" y="4867327"/>
            <a:ext cx="736200" cy="736198"/>
          </a:xfrm>
          <a:prstGeom prst="diamond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BE34FC-07A0-4CAB-8F3B-5B82811FE3CA}"/>
              </a:ext>
            </a:extLst>
          </p:cNvPr>
          <p:cNvGrpSpPr/>
          <p:nvPr/>
        </p:nvGrpSpPr>
        <p:grpSpPr>
          <a:xfrm>
            <a:off x="8860309" y="4899514"/>
            <a:ext cx="2918908" cy="671824"/>
            <a:chOff x="-475010" y="1129567"/>
            <a:chExt cx="3859356" cy="67182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3E598C-212F-4F77-A932-20823133D266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65E949-E9DE-4672-90A2-F0EDC1D47642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87" name="Oval 21">
            <a:extLst>
              <a:ext uri="{FF2B5EF4-FFF2-40B4-BE49-F238E27FC236}">
                <a16:creationId xmlns:a16="http://schemas.microsoft.com/office/drawing/2014/main" id="{A8206504-7393-4B0A-A751-E3AAB1F46662}"/>
              </a:ext>
            </a:extLst>
          </p:cNvPr>
          <p:cNvSpPr/>
          <p:nvPr/>
        </p:nvSpPr>
        <p:spPr>
          <a:xfrm rot="20700000">
            <a:off x="8385326" y="5086289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AEDEF-E918-471E-A0FE-1559B1687886}"/>
              </a:ext>
            </a:extLst>
          </p:cNvPr>
          <p:cNvSpPr txBox="1"/>
          <p:nvPr/>
        </p:nvSpPr>
        <p:spPr>
          <a:xfrm>
            <a:off x="620602" y="2356916"/>
            <a:ext cx="2615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4EEC84-731C-4094-AB38-F65F7EE7D6D9}"/>
              </a:ext>
            </a:extLst>
          </p:cNvPr>
          <p:cNvSpPr txBox="1"/>
          <p:nvPr/>
        </p:nvSpPr>
        <p:spPr>
          <a:xfrm>
            <a:off x="647242" y="1348836"/>
            <a:ext cx="273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86A64B0-872B-42E9-A39E-A8AD5012471D}"/>
              </a:ext>
            </a:extLst>
          </p:cNvPr>
          <p:cNvSpPr txBox="1"/>
          <p:nvPr/>
        </p:nvSpPr>
        <p:spPr>
          <a:xfrm>
            <a:off x="5946949" y="537378"/>
            <a:ext cx="567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AB117"/>
                </a:solidFill>
              </a:rPr>
              <a:t>Infographic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</a:p>
        </p:txBody>
      </p:sp>
      <p:sp>
        <p:nvSpPr>
          <p:cNvPr id="60" name="Oval Callout 10">
            <a:extLst>
              <a:ext uri="{FF2B5EF4-FFF2-40B4-BE49-F238E27FC236}">
                <a16:creationId xmlns:a16="http://schemas.microsoft.com/office/drawing/2014/main" id="{848D36BD-0566-4717-8A3B-E1228B72AB11}"/>
              </a:ext>
            </a:extLst>
          </p:cNvPr>
          <p:cNvSpPr/>
          <p:nvPr/>
        </p:nvSpPr>
        <p:spPr>
          <a:xfrm>
            <a:off x="5705561" y="1893258"/>
            <a:ext cx="914400" cy="9144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Oval Callout 11">
            <a:extLst>
              <a:ext uri="{FF2B5EF4-FFF2-40B4-BE49-F238E27FC236}">
                <a16:creationId xmlns:a16="http://schemas.microsoft.com/office/drawing/2014/main" id="{01FA602A-56E4-45FE-A268-59ED7520BD39}"/>
              </a:ext>
            </a:extLst>
          </p:cNvPr>
          <p:cNvSpPr/>
          <p:nvPr/>
        </p:nvSpPr>
        <p:spPr>
          <a:xfrm>
            <a:off x="5705561" y="3033624"/>
            <a:ext cx="914400" cy="9144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Oval Callout 12">
            <a:extLst>
              <a:ext uri="{FF2B5EF4-FFF2-40B4-BE49-F238E27FC236}">
                <a16:creationId xmlns:a16="http://schemas.microsoft.com/office/drawing/2014/main" id="{7A9A3F14-8C9B-455B-896F-0C92103A968D}"/>
              </a:ext>
            </a:extLst>
          </p:cNvPr>
          <p:cNvSpPr/>
          <p:nvPr/>
        </p:nvSpPr>
        <p:spPr>
          <a:xfrm>
            <a:off x="5705561" y="5314356"/>
            <a:ext cx="914400" cy="9144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Oval 31">
            <a:extLst>
              <a:ext uri="{FF2B5EF4-FFF2-40B4-BE49-F238E27FC236}">
                <a16:creationId xmlns:a16="http://schemas.microsoft.com/office/drawing/2014/main" id="{2FFE5125-7A5B-4443-86E8-E4B99BD0E4A1}"/>
              </a:ext>
            </a:extLst>
          </p:cNvPr>
          <p:cNvSpPr>
            <a:spLocks noChangeAspect="1"/>
          </p:cNvSpPr>
          <p:nvPr/>
        </p:nvSpPr>
        <p:spPr>
          <a:xfrm>
            <a:off x="5997215" y="5578053"/>
            <a:ext cx="310825" cy="298154"/>
          </a:xfrm>
          <a:custGeom>
            <a:avLst/>
            <a:gdLst/>
            <a:ahLst/>
            <a:cxnLst/>
            <a:rect l="l" t="t" r="r" b="b"/>
            <a:pathLst>
              <a:path w="3844509" h="3687783">
                <a:moveTo>
                  <a:pt x="3058976" y="1638112"/>
                </a:moveTo>
                <a:lnTo>
                  <a:pt x="3589152" y="1638112"/>
                </a:lnTo>
                <a:cubicBezTo>
                  <a:pt x="3638858" y="1638112"/>
                  <a:pt x="3679152" y="1678406"/>
                  <a:pt x="3679152" y="1728112"/>
                </a:cubicBezTo>
                <a:cubicBezTo>
                  <a:pt x="3679152" y="1777818"/>
                  <a:pt x="3638858" y="1818112"/>
                  <a:pt x="3589152" y="1818112"/>
                </a:cubicBezTo>
                <a:lnTo>
                  <a:pt x="3200291" y="1818112"/>
                </a:lnTo>
                <a:cubicBezTo>
                  <a:pt x="3163154" y="1755131"/>
                  <a:pt x="3116528" y="1693960"/>
                  <a:pt x="3058976" y="1638112"/>
                </a:cubicBezTo>
                <a:close/>
                <a:moveTo>
                  <a:pt x="181085" y="1638112"/>
                </a:moveTo>
                <a:lnTo>
                  <a:pt x="721085" y="1638112"/>
                </a:lnTo>
                <a:cubicBezTo>
                  <a:pt x="770791" y="1638112"/>
                  <a:pt x="811085" y="1678406"/>
                  <a:pt x="811085" y="1728112"/>
                </a:cubicBezTo>
                <a:cubicBezTo>
                  <a:pt x="811085" y="1777818"/>
                  <a:pt x="770791" y="1818112"/>
                  <a:pt x="721085" y="1818112"/>
                </a:cubicBezTo>
                <a:lnTo>
                  <a:pt x="181085" y="1818112"/>
                </a:lnTo>
                <a:cubicBezTo>
                  <a:pt x="131379" y="1818112"/>
                  <a:pt x="91085" y="1777818"/>
                  <a:pt x="91085" y="1728112"/>
                </a:cubicBezTo>
                <a:cubicBezTo>
                  <a:pt x="91085" y="1678406"/>
                  <a:pt x="131379" y="1638112"/>
                  <a:pt x="181085" y="1638112"/>
                </a:cubicBezTo>
                <a:close/>
                <a:moveTo>
                  <a:pt x="2407996" y="1616759"/>
                </a:moveTo>
                <a:cubicBezTo>
                  <a:pt x="2441617" y="1617523"/>
                  <a:pt x="2476314" y="1619623"/>
                  <a:pt x="2512102" y="1623184"/>
                </a:cubicBezTo>
                <a:cubicBezTo>
                  <a:pt x="3111162" y="1718458"/>
                  <a:pt x="3282084" y="2201243"/>
                  <a:pt x="3279835" y="2465949"/>
                </a:cubicBezTo>
                <a:cubicBezTo>
                  <a:pt x="3835370" y="2585485"/>
                  <a:pt x="3867810" y="2977600"/>
                  <a:pt x="3836089" y="3163655"/>
                </a:cubicBezTo>
                <a:cubicBezTo>
                  <a:pt x="3757475" y="3560722"/>
                  <a:pt x="3236143" y="3678707"/>
                  <a:pt x="3054091" y="3680976"/>
                </a:cubicBezTo>
                <a:lnTo>
                  <a:pt x="749472" y="3687783"/>
                </a:lnTo>
                <a:cubicBezTo>
                  <a:pt x="462601" y="3670766"/>
                  <a:pt x="258482" y="3561857"/>
                  <a:pt x="95738" y="3371263"/>
                </a:cubicBezTo>
                <a:cubicBezTo>
                  <a:pt x="-51834" y="3177268"/>
                  <a:pt x="-3707" y="2901945"/>
                  <a:pt x="73013" y="2762709"/>
                </a:cubicBezTo>
                <a:cubicBezTo>
                  <a:pt x="131588" y="2662400"/>
                  <a:pt x="402999" y="2443202"/>
                  <a:pt x="748609" y="2500468"/>
                </a:cubicBezTo>
                <a:cubicBezTo>
                  <a:pt x="711949" y="2305751"/>
                  <a:pt x="809508" y="2118554"/>
                  <a:pt x="973702" y="2040037"/>
                </a:cubicBezTo>
                <a:cubicBezTo>
                  <a:pt x="1175350" y="1931150"/>
                  <a:pt x="1416864" y="1980501"/>
                  <a:pt x="1568863" y="2058070"/>
                </a:cubicBezTo>
                <a:cubicBezTo>
                  <a:pt x="1641270" y="1894278"/>
                  <a:pt x="1903671" y="1605293"/>
                  <a:pt x="2407996" y="1616759"/>
                </a:cubicBezTo>
                <a:close/>
                <a:moveTo>
                  <a:pt x="1879032" y="828012"/>
                </a:moveTo>
                <a:cubicBezTo>
                  <a:pt x="2272018" y="828012"/>
                  <a:pt x="2606182" y="1079860"/>
                  <a:pt x="2727993" y="1431289"/>
                </a:cubicBezTo>
                <a:cubicBezTo>
                  <a:pt x="2662026" y="1407016"/>
                  <a:pt x="2589492" y="1387959"/>
                  <a:pt x="2509890" y="1375299"/>
                </a:cubicBezTo>
                <a:cubicBezTo>
                  <a:pt x="2471614" y="1371490"/>
                  <a:pt x="2434505" y="1369244"/>
                  <a:pt x="2398546" y="1368427"/>
                </a:cubicBezTo>
                <a:cubicBezTo>
                  <a:pt x="1859157" y="1356164"/>
                  <a:pt x="1578511" y="1665241"/>
                  <a:pt x="1501070" y="1840421"/>
                </a:cubicBezTo>
                <a:cubicBezTo>
                  <a:pt x="1366956" y="1771979"/>
                  <a:pt x="1167682" y="1724078"/>
                  <a:pt x="981368" y="1776353"/>
                </a:cubicBezTo>
                <a:cubicBezTo>
                  <a:pt x="979360" y="1760421"/>
                  <a:pt x="978932" y="1744316"/>
                  <a:pt x="978932" y="1728112"/>
                </a:cubicBezTo>
                <a:cubicBezTo>
                  <a:pt x="978932" y="1231000"/>
                  <a:pt x="1381920" y="828012"/>
                  <a:pt x="1879032" y="828012"/>
                </a:cubicBezTo>
                <a:close/>
                <a:moveTo>
                  <a:pt x="3036221" y="480881"/>
                </a:moveTo>
                <a:cubicBezTo>
                  <a:pt x="3059254" y="480881"/>
                  <a:pt x="3082287" y="489668"/>
                  <a:pt x="3099861" y="507242"/>
                </a:cubicBezTo>
                <a:cubicBezTo>
                  <a:pt x="3135008" y="542389"/>
                  <a:pt x="3135008" y="599374"/>
                  <a:pt x="3099861" y="634521"/>
                </a:cubicBezTo>
                <a:lnTo>
                  <a:pt x="2718023" y="1016359"/>
                </a:lnTo>
                <a:cubicBezTo>
                  <a:pt x="2682876" y="1051506"/>
                  <a:pt x="2625891" y="1051506"/>
                  <a:pt x="2590744" y="1016359"/>
                </a:cubicBezTo>
                <a:cubicBezTo>
                  <a:pt x="2555597" y="981211"/>
                  <a:pt x="2555597" y="924227"/>
                  <a:pt x="2590744" y="889079"/>
                </a:cubicBezTo>
                <a:lnTo>
                  <a:pt x="2972582" y="507242"/>
                </a:lnTo>
                <a:cubicBezTo>
                  <a:pt x="2990155" y="489668"/>
                  <a:pt x="3013188" y="480881"/>
                  <a:pt x="3036221" y="480881"/>
                </a:cubicBezTo>
                <a:close/>
                <a:moveTo>
                  <a:pt x="710166" y="439080"/>
                </a:moveTo>
                <a:cubicBezTo>
                  <a:pt x="733199" y="439080"/>
                  <a:pt x="756232" y="447867"/>
                  <a:pt x="773806" y="465441"/>
                </a:cubicBezTo>
                <a:lnTo>
                  <a:pt x="1155643" y="847278"/>
                </a:lnTo>
                <a:cubicBezTo>
                  <a:pt x="1190791" y="882426"/>
                  <a:pt x="1190791" y="939410"/>
                  <a:pt x="1155643" y="974558"/>
                </a:cubicBezTo>
                <a:cubicBezTo>
                  <a:pt x="1120496" y="1009705"/>
                  <a:pt x="1063512" y="1009705"/>
                  <a:pt x="1028364" y="974558"/>
                </a:cubicBezTo>
                <a:lnTo>
                  <a:pt x="646526" y="592720"/>
                </a:lnTo>
                <a:cubicBezTo>
                  <a:pt x="611379" y="557573"/>
                  <a:pt x="611379" y="500588"/>
                  <a:pt x="646526" y="465441"/>
                </a:cubicBezTo>
                <a:cubicBezTo>
                  <a:pt x="664100" y="447867"/>
                  <a:pt x="687133" y="439080"/>
                  <a:pt x="710166" y="439080"/>
                </a:cubicBezTo>
                <a:close/>
                <a:moveTo>
                  <a:pt x="1879032" y="0"/>
                </a:moveTo>
                <a:cubicBezTo>
                  <a:pt x="1928738" y="0"/>
                  <a:pt x="1969032" y="40294"/>
                  <a:pt x="1969032" y="90000"/>
                </a:cubicBezTo>
                <a:lnTo>
                  <a:pt x="1969032" y="630000"/>
                </a:lnTo>
                <a:cubicBezTo>
                  <a:pt x="1969032" y="679706"/>
                  <a:pt x="1928738" y="720000"/>
                  <a:pt x="1879032" y="720000"/>
                </a:cubicBezTo>
                <a:cubicBezTo>
                  <a:pt x="1829326" y="720000"/>
                  <a:pt x="1789032" y="679706"/>
                  <a:pt x="1789032" y="630000"/>
                </a:cubicBezTo>
                <a:lnTo>
                  <a:pt x="1789032" y="90000"/>
                </a:lnTo>
                <a:cubicBezTo>
                  <a:pt x="1789032" y="40294"/>
                  <a:pt x="1829326" y="0"/>
                  <a:pt x="187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9C8F3034-091D-4DF1-B52E-4BE5B66C1E83}"/>
              </a:ext>
            </a:extLst>
          </p:cNvPr>
          <p:cNvSpPr>
            <a:spLocks noChangeAspect="1"/>
          </p:cNvSpPr>
          <p:nvPr/>
        </p:nvSpPr>
        <p:spPr>
          <a:xfrm flipH="1">
            <a:off x="5997215" y="2223113"/>
            <a:ext cx="310825" cy="229271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Trapezoid 2">
            <a:extLst>
              <a:ext uri="{FF2B5EF4-FFF2-40B4-BE49-F238E27FC236}">
                <a16:creationId xmlns:a16="http://schemas.microsoft.com/office/drawing/2014/main" id="{02C3F15A-01C7-497B-9AE9-A1F54ED66D1E}"/>
              </a:ext>
            </a:extLst>
          </p:cNvPr>
          <p:cNvSpPr>
            <a:spLocks noChangeAspect="1"/>
          </p:cNvSpPr>
          <p:nvPr/>
        </p:nvSpPr>
        <p:spPr>
          <a:xfrm>
            <a:off x="6045631" y="3310339"/>
            <a:ext cx="251055" cy="310825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6" name="그룹 9">
            <a:extLst>
              <a:ext uri="{FF2B5EF4-FFF2-40B4-BE49-F238E27FC236}">
                <a16:creationId xmlns:a16="http://schemas.microsoft.com/office/drawing/2014/main" id="{3CD1B0A1-9250-435C-AFC5-64A52EDFD58E}"/>
              </a:ext>
            </a:extLst>
          </p:cNvPr>
          <p:cNvGrpSpPr/>
          <p:nvPr/>
        </p:nvGrpSpPr>
        <p:grpSpPr>
          <a:xfrm>
            <a:off x="6806795" y="1864766"/>
            <a:ext cx="4421905" cy="971384"/>
            <a:chOff x="7141773" y="1720281"/>
            <a:chExt cx="4421905" cy="971384"/>
          </a:xfrm>
        </p:grpSpPr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94CDCDE0-2BE1-4F1D-935C-42B4B9667CAB}"/>
                </a:ext>
              </a:extLst>
            </p:cNvPr>
            <p:cNvSpPr/>
            <p:nvPr/>
          </p:nvSpPr>
          <p:spPr>
            <a:xfrm>
              <a:off x="7141773" y="1720281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Rectangle 18">
              <a:extLst>
                <a:ext uri="{FF2B5EF4-FFF2-40B4-BE49-F238E27FC236}">
                  <a16:creationId xmlns:a16="http://schemas.microsoft.com/office/drawing/2014/main" id="{5D0AF89D-400E-4137-94F7-090A3E14F3C7}"/>
                </a:ext>
              </a:extLst>
            </p:cNvPr>
            <p:cNvSpPr/>
            <p:nvPr/>
          </p:nvSpPr>
          <p:spPr>
            <a:xfrm>
              <a:off x="7141773" y="2045334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그룹 8">
            <a:extLst>
              <a:ext uri="{FF2B5EF4-FFF2-40B4-BE49-F238E27FC236}">
                <a16:creationId xmlns:a16="http://schemas.microsoft.com/office/drawing/2014/main" id="{F3942877-1346-4ACC-B08D-AF592A56D74F}"/>
              </a:ext>
            </a:extLst>
          </p:cNvPr>
          <p:cNvGrpSpPr/>
          <p:nvPr/>
        </p:nvGrpSpPr>
        <p:grpSpPr>
          <a:xfrm>
            <a:off x="6806795" y="3005132"/>
            <a:ext cx="4421905" cy="971384"/>
            <a:chOff x="7141773" y="2848382"/>
            <a:chExt cx="4421905" cy="971384"/>
          </a:xfrm>
        </p:grpSpPr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3E614610-2D36-4386-BA73-50E90C6B4B9D}"/>
                </a:ext>
              </a:extLst>
            </p:cNvPr>
            <p:cNvSpPr/>
            <p:nvPr/>
          </p:nvSpPr>
          <p:spPr>
            <a:xfrm>
              <a:off x="7141773" y="2848382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645AB852-66AF-486B-B18D-66F32BDAA8C0}"/>
                </a:ext>
              </a:extLst>
            </p:cNvPr>
            <p:cNvSpPr/>
            <p:nvPr/>
          </p:nvSpPr>
          <p:spPr>
            <a:xfrm>
              <a:off x="7141773" y="3173435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그룹 6">
            <a:extLst>
              <a:ext uri="{FF2B5EF4-FFF2-40B4-BE49-F238E27FC236}">
                <a16:creationId xmlns:a16="http://schemas.microsoft.com/office/drawing/2014/main" id="{B98DE384-6AFA-4D98-A3AD-316F94AF8BC2}"/>
              </a:ext>
            </a:extLst>
          </p:cNvPr>
          <p:cNvGrpSpPr/>
          <p:nvPr/>
        </p:nvGrpSpPr>
        <p:grpSpPr>
          <a:xfrm>
            <a:off x="6806795" y="5285864"/>
            <a:ext cx="4421905" cy="971384"/>
            <a:chOff x="7141773" y="5141380"/>
            <a:chExt cx="4421905" cy="971384"/>
          </a:xfrm>
        </p:grpSpPr>
        <p:sp>
          <p:nvSpPr>
            <p:cNvPr id="73" name="Rectangle 18">
              <a:extLst>
                <a:ext uri="{FF2B5EF4-FFF2-40B4-BE49-F238E27FC236}">
                  <a16:creationId xmlns:a16="http://schemas.microsoft.com/office/drawing/2014/main" id="{04A2CB2B-3BED-4166-A409-A045B6473F4C}"/>
                </a:ext>
              </a:extLst>
            </p:cNvPr>
            <p:cNvSpPr/>
            <p:nvPr/>
          </p:nvSpPr>
          <p:spPr>
            <a:xfrm>
              <a:off x="7141773" y="5141380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8E08524A-E015-4009-9304-8B94759357BD}"/>
                </a:ext>
              </a:extLst>
            </p:cNvPr>
            <p:cNvSpPr/>
            <p:nvPr/>
          </p:nvSpPr>
          <p:spPr>
            <a:xfrm>
              <a:off x="7141773" y="5466433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5" name="Oval Callout 11">
            <a:extLst>
              <a:ext uri="{FF2B5EF4-FFF2-40B4-BE49-F238E27FC236}">
                <a16:creationId xmlns:a16="http://schemas.microsoft.com/office/drawing/2014/main" id="{26638CFF-76F7-4DA2-9391-580036254A90}"/>
              </a:ext>
            </a:extLst>
          </p:cNvPr>
          <p:cNvSpPr/>
          <p:nvPr/>
        </p:nvSpPr>
        <p:spPr>
          <a:xfrm>
            <a:off x="5705561" y="4173990"/>
            <a:ext cx="914400" cy="9144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6" name="그룹 7">
            <a:extLst>
              <a:ext uri="{FF2B5EF4-FFF2-40B4-BE49-F238E27FC236}">
                <a16:creationId xmlns:a16="http://schemas.microsoft.com/office/drawing/2014/main" id="{0B9EBD44-D401-44EC-B487-8E153FA21F31}"/>
              </a:ext>
            </a:extLst>
          </p:cNvPr>
          <p:cNvGrpSpPr/>
          <p:nvPr/>
        </p:nvGrpSpPr>
        <p:grpSpPr>
          <a:xfrm>
            <a:off x="6806795" y="4145498"/>
            <a:ext cx="4421905" cy="971384"/>
            <a:chOff x="7141773" y="3851193"/>
            <a:chExt cx="4421905" cy="971384"/>
          </a:xfrm>
        </p:grpSpPr>
        <p:sp>
          <p:nvSpPr>
            <p:cNvPr id="77" name="Rectangle 18">
              <a:extLst>
                <a:ext uri="{FF2B5EF4-FFF2-40B4-BE49-F238E27FC236}">
                  <a16:creationId xmlns:a16="http://schemas.microsoft.com/office/drawing/2014/main" id="{92E5F726-CAFD-414D-A933-DB4BCDBBFD35}"/>
                </a:ext>
              </a:extLst>
            </p:cNvPr>
            <p:cNvSpPr/>
            <p:nvPr/>
          </p:nvSpPr>
          <p:spPr>
            <a:xfrm>
              <a:off x="7141773" y="3851193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40DFDF6A-BA0C-4A06-994B-257D6BD707BF}"/>
                </a:ext>
              </a:extLst>
            </p:cNvPr>
            <p:cNvSpPr/>
            <p:nvPr/>
          </p:nvSpPr>
          <p:spPr>
            <a:xfrm>
              <a:off x="7141773" y="4176246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" name="Freeform 32">
            <a:extLst>
              <a:ext uri="{FF2B5EF4-FFF2-40B4-BE49-F238E27FC236}">
                <a16:creationId xmlns:a16="http://schemas.microsoft.com/office/drawing/2014/main" id="{AF276476-5B2A-42C9-9614-1FF81CF0F48B}"/>
              </a:ext>
            </a:extLst>
          </p:cNvPr>
          <p:cNvSpPr>
            <a:spLocks noChangeAspect="1"/>
          </p:cNvSpPr>
          <p:nvPr/>
        </p:nvSpPr>
        <p:spPr>
          <a:xfrm>
            <a:off x="5998083" y="4456340"/>
            <a:ext cx="298603" cy="349699"/>
          </a:xfrm>
          <a:custGeom>
            <a:avLst/>
            <a:gdLst/>
            <a:ahLst/>
            <a:cxnLst/>
            <a:rect l="l" t="t" r="r" b="b"/>
            <a:pathLst>
              <a:path w="3232631" h="3785798">
                <a:moveTo>
                  <a:pt x="460870" y="1533749"/>
                </a:moveTo>
                <a:cubicBezTo>
                  <a:pt x="401217" y="1533749"/>
                  <a:pt x="352858" y="1582108"/>
                  <a:pt x="352858" y="1641761"/>
                </a:cubicBezTo>
                <a:cubicBezTo>
                  <a:pt x="352858" y="1701414"/>
                  <a:pt x="401217" y="1749773"/>
                  <a:pt x="460870" y="1749773"/>
                </a:cubicBezTo>
                <a:cubicBezTo>
                  <a:pt x="520523" y="1749773"/>
                  <a:pt x="568882" y="1701414"/>
                  <a:pt x="568882" y="1641761"/>
                </a:cubicBezTo>
                <a:cubicBezTo>
                  <a:pt x="568882" y="1582108"/>
                  <a:pt x="520523" y="1533749"/>
                  <a:pt x="460870" y="1533749"/>
                </a:cubicBezTo>
                <a:close/>
                <a:moveTo>
                  <a:pt x="2244716" y="0"/>
                </a:moveTo>
                <a:cubicBezTo>
                  <a:pt x="1836936" y="590768"/>
                  <a:pt x="1646438" y="1376188"/>
                  <a:pt x="2021783" y="1604817"/>
                </a:cubicBezTo>
                <a:cubicBezTo>
                  <a:pt x="2660788" y="1872620"/>
                  <a:pt x="2666053" y="1511205"/>
                  <a:pt x="3232631" y="914400"/>
                </a:cubicBezTo>
                <a:cubicBezTo>
                  <a:pt x="2905546" y="1955101"/>
                  <a:pt x="3126198" y="2339427"/>
                  <a:pt x="3220100" y="2841447"/>
                </a:cubicBezTo>
                <a:cubicBezTo>
                  <a:pt x="2881156" y="2563656"/>
                  <a:pt x="2671847" y="1792725"/>
                  <a:pt x="2040941" y="2208140"/>
                </a:cubicBezTo>
                <a:cubicBezTo>
                  <a:pt x="1635720" y="2540033"/>
                  <a:pt x="1852592" y="3227466"/>
                  <a:pt x="2281980" y="3785798"/>
                </a:cubicBezTo>
                <a:cubicBezTo>
                  <a:pt x="1456762" y="3630405"/>
                  <a:pt x="360883" y="2851877"/>
                  <a:pt x="0" y="1864325"/>
                </a:cubicBezTo>
                <a:cubicBezTo>
                  <a:pt x="143866" y="1576594"/>
                  <a:pt x="732908" y="390144"/>
                  <a:pt x="224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452AD-908A-409D-9453-DCFB4C26C9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9E7182-0DA7-4DD5-A900-C0F8FCD6B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060776"/>
              </p:ext>
            </p:extLst>
          </p:nvPr>
        </p:nvGraphicFramePr>
        <p:xfrm>
          <a:off x="6233725" y="1726902"/>
          <a:ext cx="3854497" cy="376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268FF6E-984C-4CC9-BBDB-8E1FC8733C22}"/>
              </a:ext>
            </a:extLst>
          </p:cNvPr>
          <p:cNvSpPr/>
          <p:nvPr/>
        </p:nvSpPr>
        <p:spPr>
          <a:xfrm>
            <a:off x="7423144" y="2871200"/>
            <a:ext cx="1475656" cy="14756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983BE-D8A2-4BF9-996C-F4E197DF3B65}"/>
              </a:ext>
            </a:extLst>
          </p:cNvPr>
          <p:cNvSpPr/>
          <p:nvPr/>
        </p:nvSpPr>
        <p:spPr>
          <a:xfrm>
            <a:off x="6380670" y="5475380"/>
            <a:ext cx="3560604" cy="50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Callout 4">
            <a:extLst>
              <a:ext uri="{FF2B5EF4-FFF2-40B4-BE49-F238E27FC236}">
                <a16:creationId xmlns:a16="http://schemas.microsoft.com/office/drawing/2014/main" id="{BCAB0BA7-A478-44A1-8D2C-A84E3074858D}"/>
              </a:ext>
            </a:extLst>
          </p:cNvPr>
          <p:cNvSpPr/>
          <p:nvPr/>
        </p:nvSpPr>
        <p:spPr>
          <a:xfrm>
            <a:off x="9953354" y="4253937"/>
            <a:ext cx="1266166" cy="848331"/>
          </a:xfrm>
          <a:prstGeom prst="wedgeEllipseCallout">
            <a:avLst>
              <a:gd name="adj1" fmla="val -55129"/>
              <a:gd name="adj2" fmla="val 856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$</a:t>
            </a:r>
            <a:r>
              <a:rPr lang="en-US" altLang="ko-KR" sz="2800" b="1" dirty="0">
                <a:solidFill>
                  <a:schemeClr val="bg1"/>
                </a:solidFill>
              </a:rPr>
              <a:t>120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5714C-C196-4ECB-AC10-C683E51359A9}"/>
              </a:ext>
            </a:extLst>
          </p:cNvPr>
          <p:cNvSpPr txBox="1"/>
          <p:nvPr/>
        </p:nvSpPr>
        <p:spPr>
          <a:xfrm>
            <a:off x="6608039" y="5527353"/>
            <a:ext cx="31058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Contents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Here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그룹 28">
            <a:extLst>
              <a:ext uri="{FF2B5EF4-FFF2-40B4-BE49-F238E27FC236}">
                <a16:creationId xmlns:a16="http://schemas.microsoft.com/office/drawing/2014/main" id="{84B66B77-7CF4-4F03-9B03-985715C92470}"/>
              </a:ext>
            </a:extLst>
          </p:cNvPr>
          <p:cNvGrpSpPr/>
          <p:nvPr/>
        </p:nvGrpSpPr>
        <p:grpSpPr>
          <a:xfrm>
            <a:off x="924857" y="1814794"/>
            <a:ext cx="4860000" cy="475860"/>
            <a:chOff x="924857" y="1775038"/>
            <a:chExt cx="4860000" cy="47586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9FF1B3-B5C2-4FEE-9EEB-BD5008B3C076}"/>
                </a:ext>
              </a:extLst>
            </p:cNvPr>
            <p:cNvSpPr/>
            <p:nvPr/>
          </p:nvSpPr>
          <p:spPr>
            <a:xfrm flipH="1">
              <a:off x="929821" y="1787796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E491B4D-7E89-428D-AA63-9D7202BA19CB}"/>
                </a:ext>
              </a:extLst>
            </p:cNvPr>
            <p:cNvSpPr/>
            <p:nvPr/>
          </p:nvSpPr>
          <p:spPr>
            <a:xfrm>
              <a:off x="924857" y="1775038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E974A4-208F-43D8-B0C3-E9E820A5DCE8}"/>
              </a:ext>
            </a:extLst>
          </p:cNvPr>
          <p:cNvSpPr txBox="1"/>
          <p:nvPr/>
        </p:nvSpPr>
        <p:spPr>
          <a:xfrm>
            <a:off x="1078979" y="1842730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6F46E-C6BF-49D0-85C3-0A11D69ACF72}"/>
              </a:ext>
            </a:extLst>
          </p:cNvPr>
          <p:cNvSpPr txBox="1"/>
          <p:nvPr/>
        </p:nvSpPr>
        <p:spPr>
          <a:xfrm>
            <a:off x="1078979" y="2184172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</a:p>
        </p:txBody>
      </p:sp>
      <p:grpSp>
        <p:nvGrpSpPr>
          <p:cNvPr id="13" name="그룹 27">
            <a:extLst>
              <a:ext uri="{FF2B5EF4-FFF2-40B4-BE49-F238E27FC236}">
                <a16:creationId xmlns:a16="http://schemas.microsoft.com/office/drawing/2014/main" id="{4295CFAD-BBEF-4F57-8FD2-BB6D9DC8411C}"/>
              </a:ext>
            </a:extLst>
          </p:cNvPr>
          <p:cNvGrpSpPr/>
          <p:nvPr/>
        </p:nvGrpSpPr>
        <p:grpSpPr>
          <a:xfrm>
            <a:off x="916291" y="3342522"/>
            <a:ext cx="4860000" cy="475860"/>
            <a:chOff x="916291" y="3243132"/>
            <a:chExt cx="4860000" cy="475860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F890BF9-54C1-4D44-931A-EF2ECA601F2D}"/>
                </a:ext>
              </a:extLst>
            </p:cNvPr>
            <p:cNvSpPr/>
            <p:nvPr/>
          </p:nvSpPr>
          <p:spPr>
            <a:xfrm flipH="1">
              <a:off x="921255" y="3255890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262626"/>
                </a:solidFill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4093B6F-6C8D-4F0E-BEF7-780398FB7911}"/>
                </a:ext>
              </a:extLst>
            </p:cNvPr>
            <p:cNvSpPr/>
            <p:nvPr/>
          </p:nvSpPr>
          <p:spPr>
            <a:xfrm>
              <a:off x="916291" y="3243132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C8ABCD-861B-436A-8EE7-7063FCEDA8C0}"/>
              </a:ext>
            </a:extLst>
          </p:cNvPr>
          <p:cNvSpPr txBox="1"/>
          <p:nvPr/>
        </p:nvSpPr>
        <p:spPr>
          <a:xfrm>
            <a:off x="1078979" y="3370458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17401-B7AE-4B0D-A2DA-9A0E0390C977}"/>
              </a:ext>
            </a:extLst>
          </p:cNvPr>
          <p:cNvSpPr txBox="1"/>
          <p:nvPr/>
        </p:nvSpPr>
        <p:spPr>
          <a:xfrm>
            <a:off x="1078979" y="3711900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FB16D47-BAED-4525-96D1-FBC0F109D661}"/>
              </a:ext>
            </a:extLst>
          </p:cNvPr>
          <p:cNvGrpSpPr/>
          <p:nvPr/>
        </p:nvGrpSpPr>
        <p:grpSpPr>
          <a:xfrm>
            <a:off x="907725" y="4870250"/>
            <a:ext cx="4860000" cy="475860"/>
            <a:chOff x="907725" y="4711226"/>
            <a:chExt cx="4860000" cy="475860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DC4D334A-6216-4F0F-9A49-F3B18AC80817}"/>
                </a:ext>
              </a:extLst>
            </p:cNvPr>
            <p:cNvSpPr/>
            <p:nvPr/>
          </p:nvSpPr>
          <p:spPr>
            <a:xfrm flipH="1">
              <a:off x="912689" y="4723984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119508AB-02B2-4DD3-9F7A-2CFFE047FA6E}"/>
                </a:ext>
              </a:extLst>
            </p:cNvPr>
            <p:cNvSpPr/>
            <p:nvPr/>
          </p:nvSpPr>
          <p:spPr>
            <a:xfrm>
              <a:off x="907725" y="4711226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13182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13182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6591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6591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1C204B-79F6-46E6-B9C8-A5EE30F12523}"/>
              </a:ext>
            </a:extLst>
          </p:cNvPr>
          <p:cNvSpPr txBox="1"/>
          <p:nvPr/>
        </p:nvSpPr>
        <p:spPr>
          <a:xfrm>
            <a:off x="1078979" y="4898186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90957-439D-4501-B6F4-9A7522D3E41B}"/>
              </a:ext>
            </a:extLst>
          </p:cNvPr>
          <p:cNvSpPr txBox="1"/>
          <p:nvPr/>
        </p:nvSpPr>
        <p:spPr>
          <a:xfrm>
            <a:off x="1078979" y="5239628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</a:p>
        </p:txBody>
      </p:sp>
      <p:grpSp>
        <p:nvGrpSpPr>
          <p:cNvPr id="23" name="그룹 38">
            <a:extLst>
              <a:ext uri="{FF2B5EF4-FFF2-40B4-BE49-F238E27FC236}">
                <a16:creationId xmlns:a16="http://schemas.microsoft.com/office/drawing/2014/main" id="{9ECA02BD-1E6B-4017-AA3B-26EF9992703F}"/>
              </a:ext>
            </a:extLst>
          </p:cNvPr>
          <p:cNvGrpSpPr/>
          <p:nvPr/>
        </p:nvGrpSpPr>
        <p:grpSpPr>
          <a:xfrm>
            <a:off x="10211769" y="3257598"/>
            <a:ext cx="1044535" cy="850847"/>
            <a:chOff x="10211768" y="3257598"/>
            <a:chExt cx="1044535" cy="850847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D2E9DE4D-D560-4A86-8232-70E9ED0D258F}"/>
                </a:ext>
              </a:extLst>
            </p:cNvPr>
            <p:cNvSpPr/>
            <p:nvPr/>
          </p:nvSpPr>
          <p:spPr>
            <a:xfrm>
              <a:off x="10211768" y="3329954"/>
              <a:ext cx="25676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8FDE02-BC0D-4399-9ACA-D9E8856FD8C1}"/>
                </a:ext>
              </a:extLst>
            </p:cNvPr>
            <p:cNvSpPr txBox="1"/>
            <p:nvPr/>
          </p:nvSpPr>
          <p:spPr>
            <a:xfrm>
              <a:off x="10464303" y="3257598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Option 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B1B592F6-6A42-4B70-B1C7-86261D1B12BD}"/>
                </a:ext>
              </a:extLst>
            </p:cNvPr>
            <p:cNvSpPr/>
            <p:nvPr/>
          </p:nvSpPr>
          <p:spPr>
            <a:xfrm>
              <a:off x="10211768" y="3616878"/>
              <a:ext cx="25676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9259AB-520E-47F6-8933-E885E161CF23}"/>
                </a:ext>
              </a:extLst>
            </p:cNvPr>
            <p:cNvSpPr txBox="1"/>
            <p:nvPr/>
          </p:nvSpPr>
          <p:spPr>
            <a:xfrm>
              <a:off x="10464303" y="3544522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Option 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62E63E56-F7F6-4437-AE8C-B0F0C25D2907}"/>
                </a:ext>
              </a:extLst>
            </p:cNvPr>
            <p:cNvSpPr/>
            <p:nvPr/>
          </p:nvSpPr>
          <p:spPr>
            <a:xfrm>
              <a:off x="10211768" y="3903802"/>
              <a:ext cx="25676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E7E377-99C8-4EAE-9B8B-597B685C6820}"/>
                </a:ext>
              </a:extLst>
            </p:cNvPr>
            <p:cNvSpPr txBox="1"/>
            <p:nvPr/>
          </p:nvSpPr>
          <p:spPr>
            <a:xfrm>
              <a:off x="10464302" y="3831446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Option 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D82733-FA81-4544-9085-10451D31A78C}"/>
              </a:ext>
            </a:extLst>
          </p:cNvPr>
          <p:cNvSpPr/>
          <p:nvPr/>
        </p:nvSpPr>
        <p:spPr>
          <a:xfrm>
            <a:off x="7663967" y="3198577"/>
            <a:ext cx="994010" cy="771368"/>
          </a:xfrm>
          <a:custGeom>
            <a:avLst/>
            <a:gdLst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114623 w 2838422"/>
              <a:gd name="connsiteY4" fmla="*/ 1112999 h 2185835"/>
              <a:gd name="connsiteX5" fmla="*/ 1114623 w 2838422"/>
              <a:gd name="connsiteY5" fmla="*/ 1395540 h 2185835"/>
              <a:gd name="connsiteX6" fmla="*/ 1397163 w 2838422"/>
              <a:gd name="connsiteY6" fmla="*/ 1395540 h 2185835"/>
              <a:gd name="connsiteX7" fmla="*/ 1397163 w 2838422"/>
              <a:gd name="connsiteY7" fmla="*/ 1112999 h 2185835"/>
              <a:gd name="connsiteX8" fmla="*/ 1437118 w 2838422"/>
              <a:gd name="connsiteY8" fmla="*/ 775522 h 2185835"/>
              <a:gd name="connsiteX9" fmla="*/ 1437118 w 2838422"/>
              <a:gd name="connsiteY9" fmla="*/ 1058062 h 2185835"/>
              <a:gd name="connsiteX10" fmla="*/ 1719658 w 2838422"/>
              <a:gd name="connsiteY10" fmla="*/ 1058062 h 2185835"/>
              <a:gd name="connsiteX11" fmla="*/ 1719658 w 2838422"/>
              <a:gd name="connsiteY11" fmla="*/ 775522 h 2185835"/>
              <a:gd name="connsiteX12" fmla="*/ 1114623 w 2838422"/>
              <a:gd name="connsiteY12" fmla="*/ 775522 h 2185835"/>
              <a:gd name="connsiteX13" fmla="*/ 1114623 w 2838422"/>
              <a:gd name="connsiteY13" fmla="*/ 1058062 h 2185835"/>
              <a:gd name="connsiteX14" fmla="*/ 1397163 w 2838422"/>
              <a:gd name="connsiteY14" fmla="*/ 1058062 h 2185835"/>
              <a:gd name="connsiteX15" fmla="*/ 1397163 w 2838422"/>
              <a:gd name="connsiteY15" fmla="*/ 775522 h 2185835"/>
              <a:gd name="connsiteX16" fmla="*/ 1342116 w 2838422"/>
              <a:gd name="connsiteY16" fmla="*/ 0 h 2185835"/>
              <a:gd name="connsiteX17" fmla="*/ 1496309 w 2838422"/>
              <a:gd name="connsiteY17" fmla="*/ 0 h 2185835"/>
              <a:gd name="connsiteX18" fmla="*/ 1486851 w 2838422"/>
              <a:gd name="connsiteY18" fmla="*/ 6377 h 2185835"/>
              <a:gd name="connsiteX19" fmla="*/ 1519539 w 2838422"/>
              <a:gd name="connsiteY19" fmla="*/ 24115 h 2185835"/>
              <a:gd name="connsiteX20" fmla="*/ 1560949 w 2838422"/>
              <a:gd name="connsiteY20" fmla="*/ 51550 h 2185835"/>
              <a:gd name="connsiteX21" fmla="*/ 1854298 w 2838422"/>
              <a:gd name="connsiteY21" fmla="*/ 262704 h 2185835"/>
              <a:gd name="connsiteX22" fmla="*/ 1919487 w 2838422"/>
              <a:gd name="connsiteY22" fmla="*/ 234362 h 2185835"/>
              <a:gd name="connsiteX23" fmla="*/ 2047030 w 2838422"/>
              <a:gd name="connsiteY23" fmla="*/ 111069 h 2185835"/>
              <a:gd name="connsiteX24" fmla="*/ 2174571 w 2838422"/>
              <a:gd name="connsiteY24" fmla="*/ 111069 h 2185835"/>
              <a:gd name="connsiteX25" fmla="*/ 2270936 w 2838422"/>
              <a:gd name="connsiteY25" fmla="*/ 207434 h 2185835"/>
              <a:gd name="connsiteX26" fmla="*/ 2269520 w 2838422"/>
              <a:gd name="connsiteY26" fmla="*/ 469607 h 2185835"/>
              <a:gd name="connsiteX27" fmla="*/ 2348879 w 2838422"/>
              <a:gd name="connsiteY27" fmla="*/ 619823 h 2185835"/>
              <a:gd name="connsiteX28" fmla="*/ 2752765 w 2838422"/>
              <a:gd name="connsiteY28" fmla="*/ 907503 h 2185835"/>
              <a:gd name="connsiteX29" fmla="*/ 2837793 w 2838422"/>
              <a:gd name="connsiteY29" fmla="*/ 1022292 h 2185835"/>
              <a:gd name="connsiteX30" fmla="*/ 2778273 w 2838422"/>
              <a:gd name="connsiteY30" fmla="*/ 1149834 h 2185835"/>
              <a:gd name="connsiteX31" fmla="*/ 2596881 w 2838422"/>
              <a:gd name="connsiteY31" fmla="*/ 1149834 h 2185835"/>
              <a:gd name="connsiteX32" fmla="*/ 2354550 w 2838422"/>
              <a:gd name="connsiteY32" fmla="*/ 978361 h 2185835"/>
              <a:gd name="connsiteX33" fmla="*/ 2283692 w 2838422"/>
              <a:gd name="connsiteY33" fmla="*/ 940098 h 2185835"/>
              <a:gd name="connsiteX34" fmla="*/ 2270936 w 2838422"/>
              <a:gd name="connsiteY34" fmla="*/ 1018039 h 2185835"/>
              <a:gd name="connsiteX35" fmla="*/ 2270936 w 2838422"/>
              <a:gd name="connsiteY35" fmla="*/ 1531046 h 2185835"/>
              <a:gd name="connsiteX36" fmla="*/ 2270936 w 2838422"/>
              <a:gd name="connsiteY36" fmla="*/ 2048302 h 2185835"/>
              <a:gd name="connsiteX37" fmla="*/ 2140560 w 2838422"/>
              <a:gd name="connsiteY37" fmla="*/ 2184348 h 2185835"/>
              <a:gd name="connsiteX38" fmla="*/ 1743761 w 2838422"/>
              <a:gd name="connsiteY38" fmla="*/ 2185765 h 2185835"/>
              <a:gd name="connsiteX39" fmla="*/ 1674320 w 2838422"/>
              <a:gd name="connsiteY39" fmla="*/ 2114907 h 2185835"/>
              <a:gd name="connsiteX40" fmla="*/ 1675739 w 2838422"/>
              <a:gd name="connsiteY40" fmla="*/ 1760622 h 2185835"/>
              <a:gd name="connsiteX41" fmla="*/ 1590709 w 2838422"/>
              <a:gd name="connsiteY41" fmla="*/ 1671341 h 2185835"/>
              <a:gd name="connsiteX42" fmla="*/ 1250596 w 2838422"/>
              <a:gd name="connsiteY42" fmla="*/ 1671341 h 2185835"/>
              <a:gd name="connsiteX43" fmla="*/ 1165569 w 2838422"/>
              <a:gd name="connsiteY43" fmla="*/ 1760622 h 2185835"/>
              <a:gd name="connsiteX44" fmla="*/ 1166985 w 2838422"/>
              <a:gd name="connsiteY44" fmla="*/ 2114907 h 2185835"/>
              <a:gd name="connsiteX45" fmla="*/ 1096128 w 2838422"/>
              <a:gd name="connsiteY45" fmla="*/ 2184348 h 2185835"/>
              <a:gd name="connsiteX46" fmla="*/ 706414 w 2838422"/>
              <a:gd name="connsiteY46" fmla="*/ 2182932 h 2185835"/>
              <a:gd name="connsiteX47" fmla="*/ 570368 w 2838422"/>
              <a:gd name="connsiteY47" fmla="*/ 2045466 h 2185835"/>
              <a:gd name="connsiteX48" fmla="*/ 568952 w 2838422"/>
              <a:gd name="connsiteY48" fmla="*/ 1003870 h 2185835"/>
              <a:gd name="connsiteX49" fmla="*/ 554779 w 2838422"/>
              <a:gd name="connsiteY49" fmla="*/ 940098 h 2185835"/>
              <a:gd name="connsiteX50" fmla="*/ 500928 w 2838422"/>
              <a:gd name="connsiteY50" fmla="*/ 968439 h 2185835"/>
              <a:gd name="connsiteX51" fmla="*/ 265682 w 2838422"/>
              <a:gd name="connsiteY51" fmla="*/ 1138496 h 2185835"/>
              <a:gd name="connsiteX52" fmla="*/ 139558 w 2838422"/>
              <a:gd name="connsiteY52" fmla="*/ 1176760 h 2185835"/>
              <a:gd name="connsiteX53" fmla="*/ 6345 w 2838422"/>
              <a:gd name="connsiteY53" fmla="*/ 1077560 h 2185835"/>
              <a:gd name="connsiteX54" fmla="*/ 61615 w 2838422"/>
              <a:gd name="connsiteY54" fmla="*/ 928759 h 2185835"/>
              <a:gd name="connsiteX55" fmla="*/ 509430 w 2838422"/>
              <a:gd name="connsiteY55" fmla="*/ 605653 h 2185835"/>
              <a:gd name="connsiteX56" fmla="*/ 1280356 w 2838422"/>
              <a:gd name="connsiteY56" fmla="*/ 51550 h 2185835"/>
              <a:gd name="connsiteX57" fmla="*/ 1321301 w 2838422"/>
              <a:gd name="connsiteY57" fmla="*/ 24115 h 2185835"/>
              <a:gd name="connsiteX58" fmla="*/ 1352522 w 2838422"/>
              <a:gd name="connsiteY58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19539 w 2838422"/>
              <a:gd name="connsiteY23" fmla="*/ 24115 h 2185835"/>
              <a:gd name="connsiteX24" fmla="*/ 1560949 w 2838422"/>
              <a:gd name="connsiteY24" fmla="*/ 51550 h 2185835"/>
              <a:gd name="connsiteX25" fmla="*/ 1854298 w 2838422"/>
              <a:gd name="connsiteY25" fmla="*/ 262704 h 2185835"/>
              <a:gd name="connsiteX26" fmla="*/ 1919487 w 2838422"/>
              <a:gd name="connsiteY26" fmla="*/ 234362 h 2185835"/>
              <a:gd name="connsiteX27" fmla="*/ 2047030 w 2838422"/>
              <a:gd name="connsiteY27" fmla="*/ 111069 h 2185835"/>
              <a:gd name="connsiteX28" fmla="*/ 2174571 w 2838422"/>
              <a:gd name="connsiteY28" fmla="*/ 111069 h 2185835"/>
              <a:gd name="connsiteX29" fmla="*/ 2270936 w 2838422"/>
              <a:gd name="connsiteY29" fmla="*/ 207434 h 2185835"/>
              <a:gd name="connsiteX30" fmla="*/ 2269520 w 2838422"/>
              <a:gd name="connsiteY30" fmla="*/ 469607 h 2185835"/>
              <a:gd name="connsiteX31" fmla="*/ 2348879 w 2838422"/>
              <a:gd name="connsiteY31" fmla="*/ 619823 h 2185835"/>
              <a:gd name="connsiteX32" fmla="*/ 2752765 w 2838422"/>
              <a:gd name="connsiteY32" fmla="*/ 907503 h 2185835"/>
              <a:gd name="connsiteX33" fmla="*/ 2837793 w 2838422"/>
              <a:gd name="connsiteY33" fmla="*/ 1022292 h 2185835"/>
              <a:gd name="connsiteX34" fmla="*/ 2778273 w 2838422"/>
              <a:gd name="connsiteY34" fmla="*/ 1149834 h 2185835"/>
              <a:gd name="connsiteX35" fmla="*/ 2596881 w 2838422"/>
              <a:gd name="connsiteY35" fmla="*/ 1149834 h 2185835"/>
              <a:gd name="connsiteX36" fmla="*/ 2354550 w 2838422"/>
              <a:gd name="connsiteY36" fmla="*/ 978361 h 2185835"/>
              <a:gd name="connsiteX37" fmla="*/ 2283692 w 2838422"/>
              <a:gd name="connsiteY37" fmla="*/ 940098 h 2185835"/>
              <a:gd name="connsiteX38" fmla="*/ 2270936 w 2838422"/>
              <a:gd name="connsiteY38" fmla="*/ 1018039 h 2185835"/>
              <a:gd name="connsiteX39" fmla="*/ 2270936 w 2838422"/>
              <a:gd name="connsiteY39" fmla="*/ 1531046 h 2185835"/>
              <a:gd name="connsiteX40" fmla="*/ 2270936 w 2838422"/>
              <a:gd name="connsiteY40" fmla="*/ 2048302 h 2185835"/>
              <a:gd name="connsiteX41" fmla="*/ 2140560 w 2838422"/>
              <a:gd name="connsiteY41" fmla="*/ 2184348 h 2185835"/>
              <a:gd name="connsiteX42" fmla="*/ 1743761 w 2838422"/>
              <a:gd name="connsiteY42" fmla="*/ 2185765 h 2185835"/>
              <a:gd name="connsiteX43" fmla="*/ 1674320 w 2838422"/>
              <a:gd name="connsiteY43" fmla="*/ 2114907 h 2185835"/>
              <a:gd name="connsiteX44" fmla="*/ 1675739 w 2838422"/>
              <a:gd name="connsiteY44" fmla="*/ 1760622 h 2185835"/>
              <a:gd name="connsiteX45" fmla="*/ 1590709 w 2838422"/>
              <a:gd name="connsiteY45" fmla="*/ 1671341 h 2185835"/>
              <a:gd name="connsiteX46" fmla="*/ 1250596 w 2838422"/>
              <a:gd name="connsiteY46" fmla="*/ 1671341 h 2185835"/>
              <a:gd name="connsiteX47" fmla="*/ 1165569 w 2838422"/>
              <a:gd name="connsiteY47" fmla="*/ 1760622 h 2185835"/>
              <a:gd name="connsiteX48" fmla="*/ 1166985 w 2838422"/>
              <a:gd name="connsiteY48" fmla="*/ 2114907 h 2185835"/>
              <a:gd name="connsiteX49" fmla="*/ 1096128 w 2838422"/>
              <a:gd name="connsiteY49" fmla="*/ 2184348 h 2185835"/>
              <a:gd name="connsiteX50" fmla="*/ 706414 w 2838422"/>
              <a:gd name="connsiteY50" fmla="*/ 2182932 h 2185835"/>
              <a:gd name="connsiteX51" fmla="*/ 570368 w 2838422"/>
              <a:gd name="connsiteY51" fmla="*/ 2045466 h 2185835"/>
              <a:gd name="connsiteX52" fmla="*/ 568952 w 2838422"/>
              <a:gd name="connsiteY52" fmla="*/ 1003870 h 2185835"/>
              <a:gd name="connsiteX53" fmla="*/ 554779 w 2838422"/>
              <a:gd name="connsiteY53" fmla="*/ 940098 h 2185835"/>
              <a:gd name="connsiteX54" fmla="*/ 500928 w 2838422"/>
              <a:gd name="connsiteY54" fmla="*/ 968439 h 2185835"/>
              <a:gd name="connsiteX55" fmla="*/ 265682 w 2838422"/>
              <a:gd name="connsiteY55" fmla="*/ 1138496 h 2185835"/>
              <a:gd name="connsiteX56" fmla="*/ 139558 w 2838422"/>
              <a:gd name="connsiteY56" fmla="*/ 1176760 h 2185835"/>
              <a:gd name="connsiteX57" fmla="*/ 6345 w 2838422"/>
              <a:gd name="connsiteY57" fmla="*/ 1077560 h 2185835"/>
              <a:gd name="connsiteX58" fmla="*/ 61615 w 2838422"/>
              <a:gd name="connsiteY58" fmla="*/ 928759 h 2185835"/>
              <a:gd name="connsiteX59" fmla="*/ 509430 w 2838422"/>
              <a:gd name="connsiteY59" fmla="*/ 605653 h 2185835"/>
              <a:gd name="connsiteX60" fmla="*/ 1280356 w 2838422"/>
              <a:gd name="connsiteY60" fmla="*/ 51550 h 2185835"/>
              <a:gd name="connsiteX61" fmla="*/ 1321301 w 2838422"/>
              <a:gd name="connsiteY61" fmla="*/ 24115 h 2185835"/>
              <a:gd name="connsiteX62" fmla="*/ 1352522 w 2838422"/>
              <a:gd name="connsiteY62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60949 w 2838422"/>
              <a:gd name="connsiteY23" fmla="*/ 51550 h 2185835"/>
              <a:gd name="connsiteX24" fmla="*/ 1854298 w 2838422"/>
              <a:gd name="connsiteY24" fmla="*/ 262704 h 2185835"/>
              <a:gd name="connsiteX25" fmla="*/ 1919487 w 2838422"/>
              <a:gd name="connsiteY25" fmla="*/ 234362 h 2185835"/>
              <a:gd name="connsiteX26" fmla="*/ 2047030 w 2838422"/>
              <a:gd name="connsiteY26" fmla="*/ 111069 h 2185835"/>
              <a:gd name="connsiteX27" fmla="*/ 2174571 w 2838422"/>
              <a:gd name="connsiteY27" fmla="*/ 111069 h 2185835"/>
              <a:gd name="connsiteX28" fmla="*/ 2270936 w 2838422"/>
              <a:gd name="connsiteY28" fmla="*/ 207434 h 2185835"/>
              <a:gd name="connsiteX29" fmla="*/ 2269520 w 2838422"/>
              <a:gd name="connsiteY29" fmla="*/ 469607 h 2185835"/>
              <a:gd name="connsiteX30" fmla="*/ 2348879 w 2838422"/>
              <a:gd name="connsiteY30" fmla="*/ 619823 h 2185835"/>
              <a:gd name="connsiteX31" fmla="*/ 2752765 w 2838422"/>
              <a:gd name="connsiteY31" fmla="*/ 907503 h 2185835"/>
              <a:gd name="connsiteX32" fmla="*/ 2837793 w 2838422"/>
              <a:gd name="connsiteY32" fmla="*/ 1022292 h 2185835"/>
              <a:gd name="connsiteX33" fmla="*/ 2778273 w 2838422"/>
              <a:gd name="connsiteY33" fmla="*/ 1149834 h 2185835"/>
              <a:gd name="connsiteX34" fmla="*/ 2596881 w 2838422"/>
              <a:gd name="connsiteY34" fmla="*/ 1149834 h 2185835"/>
              <a:gd name="connsiteX35" fmla="*/ 2354550 w 2838422"/>
              <a:gd name="connsiteY35" fmla="*/ 978361 h 2185835"/>
              <a:gd name="connsiteX36" fmla="*/ 2283692 w 2838422"/>
              <a:gd name="connsiteY36" fmla="*/ 940098 h 2185835"/>
              <a:gd name="connsiteX37" fmla="*/ 2270936 w 2838422"/>
              <a:gd name="connsiteY37" fmla="*/ 1018039 h 2185835"/>
              <a:gd name="connsiteX38" fmla="*/ 2270936 w 2838422"/>
              <a:gd name="connsiteY38" fmla="*/ 1531046 h 2185835"/>
              <a:gd name="connsiteX39" fmla="*/ 2270936 w 2838422"/>
              <a:gd name="connsiteY39" fmla="*/ 2048302 h 2185835"/>
              <a:gd name="connsiteX40" fmla="*/ 2140560 w 2838422"/>
              <a:gd name="connsiteY40" fmla="*/ 2184348 h 2185835"/>
              <a:gd name="connsiteX41" fmla="*/ 1743761 w 2838422"/>
              <a:gd name="connsiteY41" fmla="*/ 2185765 h 2185835"/>
              <a:gd name="connsiteX42" fmla="*/ 1674320 w 2838422"/>
              <a:gd name="connsiteY42" fmla="*/ 2114907 h 2185835"/>
              <a:gd name="connsiteX43" fmla="*/ 1675739 w 2838422"/>
              <a:gd name="connsiteY43" fmla="*/ 1760622 h 2185835"/>
              <a:gd name="connsiteX44" fmla="*/ 1590709 w 2838422"/>
              <a:gd name="connsiteY44" fmla="*/ 1671341 h 2185835"/>
              <a:gd name="connsiteX45" fmla="*/ 1250596 w 2838422"/>
              <a:gd name="connsiteY45" fmla="*/ 1671341 h 2185835"/>
              <a:gd name="connsiteX46" fmla="*/ 1165569 w 2838422"/>
              <a:gd name="connsiteY46" fmla="*/ 1760622 h 2185835"/>
              <a:gd name="connsiteX47" fmla="*/ 1166985 w 2838422"/>
              <a:gd name="connsiteY47" fmla="*/ 2114907 h 2185835"/>
              <a:gd name="connsiteX48" fmla="*/ 1096128 w 2838422"/>
              <a:gd name="connsiteY48" fmla="*/ 2184348 h 2185835"/>
              <a:gd name="connsiteX49" fmla="*/ 706414 w 2838422"/>
              <a:gd name="connsiteY49" fmla="*/ 2182932 h 2185835"/>
              <a:gd name="connsiteX50" fmla="*/ 570368 w 2838422"/>
              <a:gd name="connsiteY50" fmla="*/ 2045466 h 2185835"/>
              <a:gd name="connsiteX51" fmla="*/ 568952 w 2838422"/>
              <a:gd name="connsiteY51" fmla="*/ 1003870 h 2185835"/>
              <a:gd name="connsiteX52" fmla="*/ 554779 w 2838422"/>
              <a:gd name="connsiteY52" fmla="*/ 940098 h 2185835"/>
              <a:gd name="connsiteX53" fmla="*/ 500928 w 2838422"/>
              <a:gd name="connsiteY53" fmla="*/ 968439 h 2185835"/>
              <a:gd name="connsiteX54" fmla="*/ 265682 w 2838422"/>
              <a:gd name="connsiteY54" fmla="*/ 1138496 h 2185835"/>
              <a:gd name="connsiteX55" fmla="*/ 139558 w 2838422"/>
              <a:gd name="connsiteY55" fmla="*/ 1176760 h 2185835"/>
              <a:gd name="connsiteX56" fmla="*/ 6345 w 2838422"/>
              <a:gd name="connsiteY56" fmla="*/ 1077560 h 2185835"/>
              <a:gd name="connsiteX57" fmla="*/ 61615 w 2838422"/>
              <a:gd name="connsiteY57" fmla="*/ 928759 h 2185835"/>
              <a:gd name="connsiteX58" fmla="*/ 509430 w 2838422"/>
              <a:gd name="connsiteY58" fmla="*/ 605653 h 2185835"/>
              <a:gd name="connsiteX59" fmla="*/ 1280356 w 2838422"/>
              <a:gd name="connsiteY59" fmla="*/ 51550 h 2185835"/>
              <a:gd name="connsiteX60" fmla="*/ 1321301 w 2838422"/>
              <a:gd name="connsiteY60" fmla="*/ 24115 h 2185835"/>
              <a:gd name="connsiteX61" fmla="*/ 1352522 w 2838422"/>
              <a:gd name="connsiteY61" fmla="*/ 7016 h 2185835"/>
              <a:gd name="connsiteX0" fmla="*/ 1437118 w 2838422"/>
              <a:gd name="connsiteY0" fmla="*/ 1150228 h 2223064"/>
              <a:gd name="connsiteX1" fmla="*/ 1437118 w 2838422"/>
              <a:gd name="connsiteY1" fmla="*/ 1432769 h 2223064"/>
              <a:gd name="connsiteX2" fmla="*/ 1719658 w 2838422"/>
              <a:gd name="connsiteY2" fmla="*/ 1432769 h 2223064"/>
              <a:gd name="connsiteX3" fmla="*/ 1719658 w 2838422"/>
              <a:gd name="connsiteY3" fmla="*/ 1150228 h 2223064"/>
              <a:gd name="connsiteX4" fmla="*/ 1437118 w 2838422"/>
              <a:gd name="connsiteY4" fmla="*/ 1150228 h 2223064"/>
              <a:gd name="connsiteX5" fmla="*/ 1114623 w 2838422"/>
              <a:gd name="connsiteY5" fmla="*/ 1150228 h 2223064"/>
              <a:gd name="connsiteX6" fmla="*/ 1114623 w 2838422"/>
              <a:gd name="connsiteY6" fmla="*/ 1432769 h 2223064"/>
              <a:gd name="connsiteX7" fmla="*/ 1397163 w 2838422"/>
              <a:gd name="connsiteY7" fmla="*/ 1432769 h 2223064"/>
              <a:gd name="connsiteX8" fmla="*/ 1397163 w 2838422"/>
              <a:gd name="connsiteY8" fmla="*/ 1150228 h 2223064"/>
              <a:gd name="connsiteX9" fmla="*/ 1114623 w 2838422"/>
              <a:gd name="connsiteY9" fmla="*/ 1150228 h 2223064"/>
              <a:gd name="connsiteX10" fmla="*/ 1437118 w 2838422"/>
              <a:gd name="connsiteY10" fmla="*/ 812751 h 2223064"/>
              <a:gd name="connsiteX11" fmla="*/ 1437118 w 2838422"/>
              <a:gd name="connsiteY11" fmla="*/ 1095291 h 2223064"/>
              <a:gd name="connsiteX12" fmla="*/ 1719658 w 2838422"/>
              <a:gd name="connsiteY12" fmla="*/ 1095291 h 2223064"/>
              <a:gd name="connsiteX13" fmla="*/ 1719658 w 2838422"/>
              <a:gd name="connsiteY13" fmla="*/ 812751 h 2223064"/>
              <a:gd name="connsiteX14" fmla="*/ 1437118 w 2838422"/>
              <a:gd name="connsiteY14" fmla="*/ 812751 h 2223064"/>
              <a:gd name="connsiteX15" fmla="*/ 1114623 w 2838422"/>
              <a:gd name="connsiteY15" fmla="*/ 812751 h 2223064"/>
              <a:gd name="connsiteX16" fmla="*/ 1114623 w 2838422"/>
              <a:gd name="connsiteY16" fmla="*/ 1095291 h 2223064"/>
              <a:gd name="connsiteX17" fmla="*/ 1397163 w 2838422"/>
              <a:gd name="connsiteY17" fmla="*/ 1095291 h 2223064"/>
              <a:gd name="connsiteX18" fmla="*/ 1397163 w 2838422"/>
              <a:gd name="connsiteY18" fmla="*/ 812751 h 2223064"/>
              <a:gd name="connsiteX19" fmla="*/ 1114623 w 2838422"/>
              <a:gd name="connsiteY19" fmla="*/ 812751 h 2223064"/>
              <a:gd name="connsiteX20" fmla="*/ 1411515 w 2838422"/>
              <a:gd name="connsiteY20" fmla="*/ 0 h 2223064"/>
              <a:gd name="connsiteX21" fmla="*/ 1496309 w 2838422"/>
              <a:gd name="connsiteY21" fmla="*/ 37229 h 2223064"/>
              <a:gd name="connsiteX22" fmla="*/ 1486851 w 2838422"/>
              <a:gd name="connsiteY22" fmla="*/ 43606 h 2223064"/>
              <a:gd name="connsiteX23" fmla="*/ 1560949 w 2838422"/>
              <a:gd name="connsiteY23" fmla="*/ 88779 h 2223064"/>
              <a:gd name="connsiteX24" fmla="*/ 1854298 w 2838422"/>
              <a:gd name="connsiteY24" fmla="*/ 299933 h 2223064"/>
              <a:gd name="connsiteX25" fmla="*/ 1919487 w 2838422"/>
              <a:gd name="connsiteY25" fmla="*/ 271591 h 2223064"/>
              <a:gd name="connsiteX26" fmla="*/ 2047030 w 2838422"/>
              <a:gd name="connsiteY26" fmla="*/ 148298 h 2223064"/>
              <a:gd name="connsiteX27" fmla="*/ 2174571 w 2838422"/>
              <a:gd name="connsiteY27" fmla="*/ 148298 h 2223064"/>
              <a:gd name="connsiteX28" fmla="*/ 2270936 w 2838422"/>
              <a:gd name="connsiteY28" fmla="*/ 244663 h 2223064"/>
              <a:gd name="connsiteX29" fmla="*/ 2269520 w 2838422"/>
              <a:gd name="connsiteY29" fmla="*/ 506836 h 2223064"/>
              <a:gd name="connsiteX30" fmla="*/ 2348879 w 2838422"/>
              <a:gd name="connsiteY30" fmla="*/ 657052 h 2223064"/>
              <a:gd name="connsiteX31" fmla="*/ 2752765 w 2838422"/>
              <a:gd name="connsiteY31" fmla="*/ 944732 h 2223064"/>
              <a:gd name="connsiteX32" fmla="*/ 2837793 w 2838422"/>
              <a:gd name="connsiteY32" fmla="*/ 1059521 h 2223064"/>
              <a:gd name="connsiteX33" fmla="*/ 2778273 w 2838422"/>
              <a:gd name="connsiteY33" fmla="*/ 1187063 h 2223064"/>
              <a:gd name="connsiteX34" fmla="*/ 2596881 w 2838422"/>
              <a:gd name="connsiteY34" fmla="*/ 1187063 h 2223064"/>
              <a:gd name="connsiteX35" fmla="*/ 2354550 w 2838422"/>
              <a:gd name="connsiteY35" fmla="*/ 1015590 h 2223064"/>
              <a:gd name="connsiteX36" fmla="*/ 2283692 w 2838422"/>
              <a:gd name="connsiteY36" fmla="*/ 977327 h 2223064"/>
              <a:gd name="connsiteX37" fmla="*/ 2270936 w 2838422"/>
              <a:gd name="connsiteY37" fmla="*/ 1055268 h 2223064"/>
              <a:gd name="connsiteX38" fmla="*/ 2270936 w 2838422"/>
              <a:gd name="connsiteY38" fmla="*/ 1568275 h 2223064"/>
              <a:gd name="connsiteX39" fmla="*/ 2270936 w 2838422"/>
              <a:gd name="connsiteY39" fmla="*/ 2085531 h 2223064"/>
              <a:gd name="connsiteX40" fmla="*/ 2140560 w 2838422"/>
              <a:gd name="connsiteY40" fmla="*/ 2221577 h 2223064"/>
              <a:gd name="connsiteX41" fmla="*/ 1743761 w 2838422"/>
              <a:gd name="connsiteY41" fmla="*/ 2222994 h 2223064"/>
              <a:gd name="connsiteX42" fmla="*/ 1674320 w 2838422"/>
              <a:gd name="connsiteY42" fmla="*/ 2152136 h 2223064"/>
              <a:gd name="connsiteX43" fmla="*/ 1675739 w 2838422"/>
              <a:gd name="connsiteY43" fmla="*/ 1797851 h 2223064"/>
              <a:gd name="connsiteX44" fmla="*/ 1590709 w 2838422"/>
              <a:gd name="connsiteY44" fmla="*/ 1708570 h 2223064"/>
              <a:gd name="connsiteX45" fmla="*/ 1250596 w 2838422"/>
              <a:gd name="connsiteY45" fmla="*/ 1708570 h 2223064"/>
              <a:gd name="connsiteX46" fmla="*/ 1165569 w 2838422"/>
              <a:gd name="connsiteY46" fmla="*/ 1797851 h 2223064"/>
              <a:gd name="connsiteX47" fmla="*/ 1166985 w 2838422"/>
              <a:gd name="connsiteY47" fmla="*/ 2152136 h 2223064"/>
              <a:gd name="connsiteX48" fmla="*/ 1096128 w 2838422"/>
              <a:gd name="connsiteY48" fmla="*/ 2221577 h 2223064"/>
              <a:gd name="connsiteX49" fmla="*/ 706414 w 2838422"/>
              <a:gd name="connsiteY49" fmla="*/ 2220161 h 2223064"/>
              <a:gd name="connsiteX50" fmla="*/ 570368 w 2838422"/>
              <a:gd name="connsiteY50" fmla="*/ 2082695 h 2223064"/>
              <a:gd name="connsiteX51" fmla="*/ 568952 w 2838422"/>
              <a:gd name="connsiteY51" fmla="*/ 1041099 h 2223064"/>
              <a:gd name="connsiteX52" fmla="*/ 554779 w 2838422"/>
              <a:gd name="connsiteY52" fmla="*/ 977327 h 2223064"/>
              <a:gd name="connsiteX53" fmla="*/ 500928 w 2838422"/>
              <a:gd name="connsiteY53" fmla="*/ 1005668 h 2223064"/>
              <a:gd name="connsiteX54" fmla="*/ 265682 w 2838422"/>
              <a:gd name="connsiteY54" fmla="*/ 1175725 h 2223064"/>
              <a:gd name="connsiteX55" fmla="*/ 139558 w 2838422"/>
              <a:gd name="connsiteY55" fmla="*/ 1213989 h 2223064"/>
              <a:gd name="connsiteX56" fmla="*/ 6345 w 2838422"/>
              <a:gd name="connsiteY56" fmla="*/ 1114789 h 2223064"/>
              <a:gd name="connsiteX57" fmla="*/ 61615 w 2838422"/>
              <a:gd name="connsiteY57" fmla="*/ 965988 h 2223064"/>
              <a:gd name="connsiteX58" fmla="*/ 509430 w 2838422"/>
              <a:gd name="connsiteY58" fmla="*/ 642882 h 2223064"/>
              <a:gd name="connsiteX59" fmla="*/ 1280356 w 2838422"/>
              <a:gd name="connsiteY59" fmla="*/ 88779 h 2223064"/>
              <a:gd name="connsiteX60" fmla="*/ 1321301 w 2838422"/>
              <a:gd name="connsiteY60" fmla="*/ 61344 h 2223064"/>
              <a:gd name="connsiteX61" fmla="*/ 1411515 w 2838422"/>
              <a:gd name="connsiteY61" fmla="*/ 0 h 2223064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96309 w 2838422"/>
              <a:gd name="connsiteY21" fmla="*/ 52616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92527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471192 w 2838422"/>
              <a:gd name="connsiteY23" fmla="*/ 36848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29828 h 2202664"/>
              <a:gd name="connsiteX1" fmla="*/ 1437118 w 2838422"/>
              <a:gd name="connsiteY1" fmla="*/ 1412369 h 2202664"/>
              <a:gd name="connsiteX2" fmla="*/ 1719658 w 2838422"/>
              <a:gd name="connsiteY2" fmla="*/ 1412369 h 2202664"/>
              <a:gd name="connsiteX3" fmla="*/ 1719658 w 2838422"/>
              <a:gd name="connsiteY3" fmla="*/ 1129828 h 2202664"/>
              <a:gd name="connsiteX4" fmla="*/ 1437118 w 2838422"/>
              <a:gd name="connsiteY4" fmla="*/ 1129828 h 2202664"/>
              <a:gd name="connsiteX5" fmla="*/ 1114623 w 2838422"/>
              <a:gd name="connsiteY5" fmla="*/ 1129828 h 2202664"/>
              <a:gd name="connsiteX6" fmla="*/ 1114623 w 2838422"/>
              <a:gd name="connsiteY6" fmla="*/ 1412369 h 2202664"/>
              <a:gd name="connsiteX7" fmla="*/ 1397163 w 2838422"/>
              <a:gd name="connsiteY7" fmla="*/ 1412369 h 2202664"/>
              <a:gd name="connsiteX8" fmla="*/ 1397163 w 2838422"/>
              <a:gd name="connsiteY8" fmla="*/ 1129828 h 2202664"/>
              <a:gd name="connsiteX9" fmla="*/ 1114623 w 2838422"/>
              <a:gd name="connsiteY9" fmla="*/ 1129828 h 2202664"/>
              <a:gd name="connsiteX10" fmla="*/ 1437118 w 2838422"/>
              <a:gd name="connsiteY10" fmla="*/ 792351 h 2202664"/>
              <a:gd name="connsiteX11" fmla="*/ 1437118 w 2838422"/>
              <a:gd name="connsiteY11" fmla="*/ 1074891 h 2202664"/>
              <a:gd name="connsiteX12" fmla="*/ 1719658 w 2838422"/>
              <a:gd name="connsiteY12" fmla="*/ 1074891 h 2202664"/>
              <a:gd name="connsiteX13" fmla="*/ 1719658 w 2838422"/>
              <a:gd name="connsiteY13" fmla="*/ 792351 h 2202664"/>
              <a:gd name="connsiteX14" fmla="*/ 1437118 w 2838422"/>
              <a:gd name="connsiteY14" fmla="*/ 792351 h 2202664"/>
              <a:gd name="connsiteX15" fmla="*/ 1114623 w 2838422"/>
              <a:gd name="connsiteY15" fmla="*/ 792351 h 2202664"/>
              <a:gd name="connsiteX16" fmla="*/ 1114623 w 2838422"/>
              <a:gd name="connsiteY16" fmla="*/ 1074891 h 2202664"/>
              <a:gd name="connsiteX17" fmla="*/ 1397163 w 2838422"/>
              <a:gd name="connsiteY17" fmla="*/ 1074891 h 2202664"/>
              <a:gd name="connsiteX18" fmla="*/ 1397163 w 2838422"/>
              <a:gd name="connsiteY18" fmla="*/ 792351 h 2202664"/>
              <a:gd name="connsiteX19" fmla="*/ 1114623 w 2838422"/>
              <a:gd name="connsiteY19" fmla="*/ 792351 h 2202664"/>
              <a:gd name="connsiteX20" fmla="*/ 1321301 w 2838422"/>
              <a:gd name="connsiteY20" fmla="*/ 40944 h 2202664"/>
              <a:gd name="connsiteX21" fmla="*/ 1375698 w 2838422"/>
              <a:gd name="connsiteY21" fmla="*/ 0 h 2202664"/>
              <a:gd name="connsiteX22" fmla="*/ 1471192 w 2838422"/>
              <a:gd name="connsiteY22" fmla="*/ 1061 h 2202664"/>
              <a:gd name="connsiteX23" fmla="*/ 1854298 w 2838422"/>
              <a:gd name="connsiteY23" fmla="*/ 279533 h 2202664"/>
              <a:gd name="connsiteX24" fmla="*/ 1919487 w 2838422"/>
              <a:gd name="connsiteY24" fmla="*/ 251191 h 2202664"/>
              <a:gd name="connsiteX25" fmla="*/ 2047030 w 2838422"/>
              <a:gd name="connsiteY25" fmla="*/ 127898 h 2202664"/>
              <a:gd name="connsiteX26" fmla="*/ 2174571 w 2838422"/>
              <a:gd name="connsiteY26" fmla="*/ 127898 h 2202664"/>
              <a:gd name="connsiteX27" fmla="*/ 2270936 w 2838422"/>
              <a:gd name="connsiteY27" fmla="*/ 224263 h 2202664"/>
              <a:gd name="connsiteX28" fmla="*/ 2269520 w 2838422"/>
              <a:gd name="connsiteY28" fmla="*/ 486436 h 2202664"/>
              <a:gd name="connsiteX29" fmla="*/ 2348879 w 2838422"/>
              <a:gd name="connsiteY29" fmla="*/ 636652 h 2202664"/>
              <a:gd name="connsiteX30" fmla="*/ 2752765 w 2838422"/>
              <a:gd name="connsiteY30" fmla="*/ 924332 h 2202664"/>
              <a:gd name="connsiteX31" fmla="*/ 2837793 w 2838422"/>
              <a:gd name="connsiteY31" fmla="*/ 1039121 h 2202664"/>
              <a:gd name="connsiteX32" fmla="*/ 2778273 w 2838422"/>
              <a:gd name="connsiteY32" fmla="*/ 1166663 h 2202664"/>
              <a:gd name="connsiteX33" fmla="*/ 2596881 w 2838422"/>
              <a:gd name="connsiteY33" fmla="*/ 1166663 h 2202664"/>
              <a:gd name="connsiteX34" fmla="*/ 2354550 w 2838422"/>
              <a:gd name="connsiteY34" fmla="*/ 995190 h 2202664"/>
              <a:gd name="connsiteX35" fmla="*/ 2283692 w 2838422"/>
              <a:gd name="connsiteY35" fmla="*/ 956927 h 2202664"/>
              <a:gd name="connsiteX36" fmla="*/ 2270936 w 2838422"/>
              <a:gd name="connsiteY36" fmla="*/ 1034868 h 2202664"/>
              <a:gd name="connsiteX37" fmla="*/ 2270936 w 2838422"/>
              <a:gd name="connsiteY37" fmla="*/ 1547875 h 2202664"/>
              <a:gd name="connsiteX38" fmla="*/ 2270936 w 2838422"/>
              <a:gd name="connsiteY38" fmla="*/ 2065131 h 2202664"/>
              <a:gd name="connsiteX39" fmla="*/ 2140560 w 2838422"/>
              <a:gd name="connsiteY39" fmla="*/ 2201177 h 2202664"/>
              <a:gd name="connsiteX40" fmla="*/ 1743761 w 2838422"/>
              <a:gd name="connsiteY40" fmla="*/ 2202594 h 2202664"/>
              <a:gd name="connsiteX41" fmla="*/ 1674320 w 2838422"/>
              <a:gd name="connsiteY41" fmla="*/ 2131736 h 2202664"/>
              <a:gd name="connsiteX42" fmla="*/ 1675739 w 2838422"/>
              <a:gd name="connsiteY42" fmla="*/ 1777451 h 2202664"/>
              <a:gd name="connsiteX43" fmla="*/ 1590709 w 2838422"/>
              <a:gd name="connsiteY43" fmla="*/ 1688170 h 2202664"/>
              <a:gd name="connsiteX44" fmla="*/ 1250596 w 2838422"/>
              <a:gd name="connsiteY44" fmla="*/ 1688170 h 2202664"/>
              <a:gd name="connsiteX45" fmla="*/ 1165569 w 2838422"/>
              <a:gd name="connsiteY45" fmla="*/ 1777451 h 2202664"/>
              <a:gd name="connsiteX46" fmla="*/ 1166985 w 2838422"/>
              <a:gd name="connsiteY46" fmla="*/ 2131736 h 2202664"/>
              <a:gd name="connsiteX47" fmla="*/ 1096128 w 2838422"/>
              <a:gd name="connsiteY47" fmla="*/ 2201177 h 2202664"/>
              <a:gd name="connsiteX48" fmla="*/ 706414 w 2838422"/>
              <a:gd name="connsiteY48" fmla="*/ 2199761 h 2202664"/>
              <a:gd name="connsiteX49" fmla="*/ 570368 w 2838422"/>
              <a:gd name="connsiteY49" fmla="*/ 2062295 h 2202664"/>
              <a:gd name="connsiteX50" fmla="*/ 568952 w 2838422"/>
              <a:gd name="connsiteY50" fmla="*/ 1020699 h 2202664"/>
              <a:gd name="connsiteX51" fmla="*/ 554779 w 2838422"/>
              <a:gd name="connsiteY51" fmla="*/ 956927 h 2202664"/>
              <a:gd name="connsiteX52" fmla="*/ 500928 w 2838422"/>
              <a:gd name="connsiteY52" fmla="*/ 985268 h 2202664"/>
              <a:gd name="connsiteX53" fmla="*/ 265682 w 2838422"/>
              <a:gd name="connsiteY53" fmla="*/ 1155325 h 2202664"/>
              <a:gd name="connsiteX54" fmla="*/ 139558 w 2838422"/>
              <a:gd name="connsiteY54" fmla="*/ 1193589 h 2202664"/>
              <a:gd name="connsiteX55" fmla="*/ 6345 w 2838422"/>
              <a:gd name="connsiteY55" fmla="*/ 1094389 h 2202664"/>
              <a:gd name="connsiteX56" fmla="*/ 61615 w 2838422"/>
              <a:gd name="connsiteY56" fmla="*/ 945588 h 2202664"/>
              <a:gd name="connsiteX57" fmla="*/ 509430 w 2838422"/>
              <a:gd name="connsiteY57" fmla="*/ 622482 h 2202664"/>
              <a:gd name="connsiteX58" fmla="*/ 1280356 w 2838422"/>
              <a:gd name="connsiteY58" fmla="*/ 68379 h 2202664"/>
              <a:gd name="connsiteX59" fmla="*/ 1321301 w 2838422"/>
              <a:gd name="connsiteY59" fmla="*/ 40944 h 220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38422" h="2202664">
                <a:moveTo>
                  <a:pt x="1437118" y="1129828"/>
                </a:moveTo>
                <a:lnTo>
                  <a:pt x="1437118" y="1412369"/>
                </a:lnTo>
                <a:lnTo>
                  <a:pt x="1719658" y="1412369"/>
                </a:lnTo>
                <a:lnTo>
                  <a:pt x="1719658" y="1129828"/>
                </a:lnTo>
                <a:lnTo>
                  <a:pt x="1437118" y="1129828"/>
                </a:lnTo>
                <a:close/>
                <a:moveTo>
                  <a:pt x="1114623" y="1129828"/>
                </a:moveTo>
                <a:lnTo>
                  <a:pt x="1114623" y="1412369"/>
                </a:lnTo>
                <a:lnTo>
                  <a:pt x="1397163" y="1412369"/>
                </a:lnTo>
                <a:lnTo>
                  <a:pt x="1397163" y="1129828"/>
                </a:lnTo>
                <a:lnTo>
                  <a:pt x="1114623" y="1129828"/>
                </a:lnTo>
                <a:close/>
                <a:moveTo>
                  <a:pt x="1437118" y="792351"/>
                </a:moveTo>
                <a:lnTo>
                  <a:pt x="1437118" y="1074891"/>
                </a:lnTo>
                <a:lnTo>
                  <a:pt x="1719658" y="1074891"/>
                </a:lnTo>
                <a:lnTo>
                  <a:pt x="1719658" y="792351"/>
                </a:lnTo>
                <a:lnTo>
                  <a:pt x="1437118" y="792351"/>
                </a:lnTo>
                <a:close/>
                <a:moveTo>
                  <a:pt x="1114623" y="792351"/>
                </a:moveTo>
                <a:lnTo>
                  <a:pt x="1114623" y="1074891"/>
                </a:lnTo>
                <a:lnTo>
                  <a:pt x="1397163" y="1074891"/>
                </a:lnTo>
                <a:lnTo>
                  <a:pt x="1397163" y="792351"/>
                </a:lnTo>
                <a:lnTo>
                  <a:pt x="1114623" y="792351"/>
                </a:lnTo>
                <a:close/>
                <a:moveTo>
                  <a:pt x="1321301" y="40944"/>
                </a:moveTo>
                <a:lnTo>
                  <a:pt x="1375698" y="0"/>
                </a:lnTo>
                <a:lnTo>
                  <a:pt x="1471192" y="1061"/>
                </a:lnTo>
                <a:cubicBezTo>
                  <a:pt x="1542265" y="53614"/>
                  <a:pt x="1779582" y="237845"/>
                  <a:pt x="1854298" y="279533"/>
                </a:cubicBezTo>
                <a:cubicBezTo>
                  <a:pt x="1929014" y="321221"/>
                  <a:pt x="1916651" y="317796"/>
                  <a:pt x="1919487" y="251191"/>
                </a:cubicBezTo>
                <a:cubicBezTo>
                  <a:pt x="1923737" y="144904"/>
                  <a:pt x="1944995" y="127898"/>
                  <a:pt x="2047030" y="127898"/>
                </a:cubicBezTo>
                <a:lnTo>
                  <a:pt x="2174571" y="127898"/>
                </a:lnTo>
                <a:cubicBezTo>
                  <a:pt x="2238343" y="127898"/>
                  <a:pt x="2270936" y="160492"/>
                  <a:pt x="2270936" y="224263"/>
                </a:cubicBezTo>
                <a:cubicBezTo>
                  <a:pt x="2270936" y="312127"/>
                  <a:pt x="2276605" y="399990"/>
                  <a:pt x="2269520" y="486436"/>
                </a:cubicBezTo>
                <a:cubicBezTo>
                  <a:pt x="2263851" y="557292"/>
                  <a:pt x="2292195" y="598389"/>
                  <a:pt x="2348879" y="636652"/>
                </a:cubicBezTo>
                <a:cubicBezTo>
                  <a:pt x="2484926" y="730184"/>
                  <a:pt x="2618136" y="827967"/>
                  <a:pt x="2752765" y="924332"/>
                </a:cubicBezTo>
                <a:cubicBezTo>
                  <a:pt x="2793863" y="954093"/>
                  <a:pt x="2833542" y="982435"/>
                  <a:pt x="2837793" y="1039121"/>
                </a:cubicBezTo>
                <a:cubicBezTo>
                  <a:pt x="2842045" y="1092973"/>
                  <a:pt x="2825040" y="1138320"/>
                  <a:pt x="2778273" y="1166663"/>
                </a:cubicBezTo>
                <a:cubicBezTo>
                  <a:pt x="2718754" y="1203508"/>
                  <a:pt x="2654983" y="1204925"/>
                  <a:pt x="2596881" y="1166663"/>
                </a:cubicBezTo>
                <a:cubicBezTo>
                  <a:pt x="2514687" y="1112812"/>
                  <a:pt x="2435326" y="1051876"/>
                  <a:pt x="2354550" y="995190"/>
                </a:cubicBezTo>
                <a:cubicBezTo>
                  <a:pt x="2331875" y="979602"/>
                  <a:pt x="2309200" y="945588"/>
                  <a:pt x="2283692" y="956927"/>
                </a:cubicBezTo>
                <a:cubicBezTo>
                  <a:pt x="2255348" y="969680"/>
                  <a:pt x="2270936" y="1007943"/>
                  <a:pt x="2270936" y="1034868"/>
                </a:cubicBezTo>
                <a:cubicBezTo>
                  <a:pt x="2269520" y="1207760"/>
                  <a:pt x="2270936" y="1377817"/>
                  <a:pt x="2270936" y="1547875"/>
                </a:cubicBezTo>
                <a:lnTo>
                  <a:pt x="2270936" y="2065131"/>
                </a:lnTo>
                <a:cubicBezTo>
                  <a:pt x="2270936" y="2162913"/>
                  <a:pt x="2236926" y="2199761"/>
                  <a:pt x="2140560" y="2201177"/>
                </a:cubicBezTo>
                <a:lnTo>
                  <a:pt x="1743761" y="2202594"/>
                </a:lnTo>
                <a:cubicBezTo>
                  <a:pt x="1691328" y="2204010"/>
                  <a:pt x="1672903" y="2184172"/>
                  <a:pt x="1674320" y="2131736"/>
                </a:cubicBezTo>
                <a:cubicBezTo>
                  <a:pt x="1677156" y="2014115"/>
                  <a:pt x="1672903" y="1895074"/>
                  <a:pt x="1675739" y="1777451"/>
                </a:cubicBezTo>
                <a:cubicBezTo>
                  <a:pt x="1677156" y="1715097"/>
                  <a:pt x="1655897" y="1686754"/>
                  <a:pt x="1590709" y="1688170"/>
                </a:cubicBezTo>
                <a:cubicBezTo>
                  <a:pt x="1477338" y="1691006"/>
                  <a:pt x="1363967" y="1691006"/>
                  <a:pt x="1250596" y="1688170"/>
                </a:cubicBezTo>
                <a:cubicBezTo>
                  <a:pt x="1183991" y="1686754"/>
                  <a:pt x="1164149" y="1716515"/>
                  <a:pt x="1165569" y="1777451"/>
                </a:cubicBezTo>
                <a:cubicBezTo>
                  <a:pt x="1168402" y="1895074"/>
                  <a:pt x="1164149" y="2014115"/>
                  <a:pt x="1166985" y="2131736"/>
                </a:cubicBezTo>
                <a:cubicBezTo>
                  <a:pt x="1168402" y="2184172"/>
                  <a:pt x="1148560" y="2202594"/>
                  <a:pt x="1096128" y="2201177"/>
                </a:cubicBezTo>
                <a:cubicBezTo>
                  <a:pt x="965751" y="2198341"/>
                  <a:pt x="836791" y="2201177"/>
                  <a:pt x="706414" y="2199761"/>
                </a:cubicBezTo>
                <a:cubicBezTo>
                  <a:pt x="604380" y="2198341"/>
                  <a:pt x="570368" y="2164330"/>
                  <a:pt x="570368" y="2062295"/>
                </a:cubicBezTo>
                <a:cubicBezTo>
                  <a:pt x="570368" y="1715097"/>
                  <a:pt x="570368" y="1367899"/>
                  <a:pt x="568952" y="1020699"/>
                </a:cubicBezTo>
                <a:cubicBezTo>
                  <a:pt x="568952" y="999441"/>
                  <a:pt x="581705" y="968263"/>
                  <a:pt x="554779" y="956927"/>
                </a:cubicBezTo>
                <a:cubicBezTo>
                  <a:pt x="534941" y="948424"/>
                  <a:pt x="517933" y="972515"/>
                  <a:pt x="500928" y="985268"/>
                </a:cubicBezTo>
                <a:cubicBezTo>
                  <a:pt x="421569" y="1041954"/>
                  <a:pt x="343626" y="1097223"/>
                  <a:pt x="265682" y="1155325"/>
                </a:cubicBezTo>
                <a:cubicBezTo>
                  <a:pt x="227419" y="1183669"/>
                  <a:pt x="186322" y="1199258"/>
                  <a:pt x="139558" y="1193589"/>
                </a:cubicBezTo>
                <a:cubicBezTo>
                  <a:pt x="75786" y="1186502"/>
                  <a:pt x="24767" y="1159578"/>
                  <a:pt x="6345" y="1094389"/>
                </a:cubicBezTo>
                <a:cubicBezTo>
                  <a:pt x="-12077" y="1033451"/>
                  <a:pt x="10598" y="982435"/>
                  <a:pt x="61615" y="945588"/>
                </a:cubicBezTo>
                <a:lnTo>
                  <a:pt x="509430" y="622482"/>
                </a:lnTo>
                <a:lnTo>
                  <a:pt x="1280356" y="68379"/>
                </a:lnTo>
                <a:cubicBezTo>
                  <a:pt x="1295059" y="57928"/>
                  <a:pt x="1308611" y="48783"/>
                  <a:pt x="1321301" y="409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isometricOffAxis1Right">
              <a:rot lat="0" lon="0" rev="0"/>
            </a:camera>
            <a:lightRig rig="threePt" dir="t"/>
          </a:scene3d>
          <a:sp3d>
            <a:bevelB w="0" h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4">
            <a:extLst>
              <a:ext uri="{FF2B5EF4-FFF2-40B4-BE49-F238E27FC236}">
                <a16:creationId xmlns:a16="http://schemas.microsoft.com/office/drawing/2014/main" id="{34D8A46B-4455-42EB-8400-5A5D73318537}"/>
              </a:ext>
            </a:extLst>
          </p:cNvPr>
          <p:cNvSpPr/>
          <p:nvPr/>
        </p:nvSpPr>
        <p:spPr>
          <a:xfrm rot="5400000">
            <a:off x="3637154" y="3973361"/>
            <a:ext cx="626554" cy="1980000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Bent Arrow 5">
            <a:extLst>
              <a:ext uri="{FF2B5EF4-FFF2-40B4-BE49-F238E27FC236}">
                <a16:creationId xmlns:a16="http://schemas.microsoft.com/office/drawing/2014/main" id="{784F69C6-128B-42A2-A0B1-F5742D68CB26}"/>
              </a:ext>
            </a:extLst>
          </p:cNvPr>
          <p:cNvSpPr/>
          <p:nvPr/>
        </p:nvSpPr>
        <p:spPr>
          <a:xfrm rot="5400000">
            <a:off x="5231318" y="3650383"/>
            <a:ext cx="626558" cy="1923540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Bent Arrow 6">
            <a:extLst>
              <a:ext uri="{FF2B5EF4-FFF2-40B4-BE49-F238E27FC236}">
                <a16:creationId xmlns:a16="http://schemas.microsoft.com/office/drawing/2014/main" id="{B92732BF-360D-4062-8113-0A56D7352106}"/>
              </a:ext>
            </a:extLst>
          </p:cNvPr>
          <p:cNvSpPr/>
          <p:nvPr/>
        </p:nvSpPr>
        <p:spPr>
          <a:xfrm rot="5400000">
            <a:off x="6732140" y="3323436"/>
            <a:ext cx="626558" cy="1847338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Bent Arrow 7">
            <a:extLst>
              <a:ext uri="{FF2B5EF4-FFF2-40B4-BE49-F238E27FC236}">
                <a16:creationId xmlns:a16="http://schemas.microsoft.com/office/drawing/2014/main" id="{2A8101C9-7FC8-41EF-A333-01C429510D40}"/>
              </a:ext>
            </a:extLst>
          </p:cNvPr>
          <p:cNvSpPr/>
          <p:nvPr/>
        </p:nvSpPr>
        <p:spPr>
          <a:xfrm rot="5400000">
            <a:off x="8267512" y="2969194"/>
            <a:ext cx="626558" cy="1824010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Bent Arrow 8">
            <a:extLst>
              <a:ext uri="{FF2B5EF4-FFF2-40B4-BE49-F238E27FC236}">
                <a16:creationId xmlns:a16="http://schemas.microsoft.com/office/drawing/2014/main" id="{B6490CFF-E9F0-4B0A-B81B-5F283309BC58}"/>
              </a:ext>
            </a:extLst>
          </p:cNvPr>
          <p:cNvSpPr/>
          <p:nvPr/>
        </p:nvSpPr>
        <p:spPr>
          <a:xfrm rot="5400000">
            <a:off x="9796026" y="2630008"/>
            <a:ext cx="626555" cy="179694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Pentagon 9">
            <a:extLst>
              <a:ext uri="{FF2B5EF4-FFF2-40B4-BE49-F238E27FC236}">
                <a16:creationId xmlns:a16="http://schemas.microsoft.com/office/drawing/2014/main" id="{8E8F9EA3-A91F-43E6-9F1F-EABBA8BF91E0}"/>
              </a:ext>
            </a:extLst>
          </p:cNvPr>
          <p:cNvSpPr/>
          <p:nvPr/>
        </p:nvSpPr>
        <p:spPr>
          <a:xfrm>
            <a:off x="9000193" y="1809524"/>
            <a:ext cx="2133027" cy="1368000"/>
          </a:xfrm>
          <a:prstGeom prst="homePlate">
            <a:avLst>
              <a:gd name="adj" fmla="val 30642"/>
            </a:avLst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CEAEA3-FD6F-44DC-AF8E-E3A0F7082A29}"/>
              </a:ext>
            </a:extLst>
          </p:cNvPr>
          <p:cNvSpPr/>
          <p:nvPr/>
        </p:nvSpPr>
        <p:spPr>
          <a:xfrm>
            <a:off x="7219600" y="1809524"/>
            <a:ext cx="1980000" cy="172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DCC80-54BA-412C-AB27-3C39281916D8}"/>
              </a:ext>
            </a:extLst>
          </p:cNvPr>
          <p:cNvSpPr/>
          <p:nvPr/>
        </p:nvSpPr>
        <p:spPr>
          <a:xfrm>
            <a:off x="5680674" y="1809524"/>
            <a:ext cx="1980000" cy="208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B5E6C-304A-4055-A074-77DCE4617164}"/>
              </a:ext>
            </a:extLst>
          </p:cNvPr>
          <p:cNvSpPr/>
          <p:nvPr/>
        </p:nvSpPr>
        <p:spPr>
          <a:xfrm>
            <a:off x="4141750" y="1809524"/>
            <a:ext cx="1980000" cy="244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E54B4-802B-4BD1-8AE1-45EA339A6DC2}"/>
              </a:ext>
            </a:extLst>
          </p:cNvPr>
          <p:cNvSpPr/>
          <p:nvPr/>
        </p:nvSpPr>
        <p:spPr>
          <a:xfrm>
            <a:off x="2602826" y="1809524"/>
            <a:ext cx="1980000" cy="280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C57E9-9C02-4619-BECD-CD090BDD4194}"/>
              </a:ext>
            </a:extLst>
          </p:cNvPr>
          <p:cNvGrpSpPr/>
          <p:nvPr/>
        </p:nvGrpSpPr>
        <p:grpSpPr>
          <a:xfrm>
            <a:off x="3031162" y="1946144"/>
            <a:ext cx="1461690" cy="2400658"/>
            <a:chOff x="6210996" y="1433695"/>
            <a:chExt cx="1712589" cy="1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6EF480-F00F-4598-B4D8-1F73FC4DAE29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F9C8D5-0F61-4E0F-8806-D2840CFEEE92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51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F9CCFD-5ED7-45DF-898C-9E1204573C7B}"/>
              </a:ext>
            </a:extLst>
          </p:cNvPr>
          <p:cNvGrpSpPr/>
          <p:nvPr/>
        </p:nvGrpSpPr>
        <p:grpSpPr>
          <a:xfrm>
            <a:off x="4549730" y="1946144"/>
            <a:ext cx="1455155" cy="2215993"/>
            <a:chOff x="6210996" y="1433695"/>
            <a:chExt cx="1712589" cy="15765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1684AC-FD77-490D-8ADA-F5719B4B5F37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33E2A5-8550-4311-A0BE-BE1992F8A217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37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C12B4-D478-4D35-8D72-8A2B5C1F3036}"/>
              </a:ext>
            </a:extLst>
          </p:cNvPr>
          <p:cNvGrpSpPr/>
          <p:nvPr/>
        </p:nvGrpSpPr>
        <p:grpSpPr>
          <a:xfrm>
            <a:off x="6088657" y="1946142"/>
            <a:ext cx="1482851" cy="1846659"/>
            <a:chOff x="6210996" y="1433695"/>
            <a:chExt cx="1712589" cy="1313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274DA1-8DD2-4EBE-84BA-EC28E486AE8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487B4C-E162-42B2-AD96-2433C3E27D3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EC982-2DB8-4F81-AFAD-33524E6B11BD}"/>
              </a:ext>
            </a:extLst>
          </p:cNvPr>
          <p:cNvGrpSpPr/>
          <p:nvPr/>
        </p:nvGrpSpPr>
        <p:grpSpPr>
          <a:xfrm>
            <a:off x="7654094" y="1946143"/>
            <a:ext cx="1438498" cy="1477329"/>
            <a:chOff x="6210996" y="1433695"/>
            <a:chExt cx="1712589" cy="1051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52FD05-4C8E-45EA-9564-D4CD293F9652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D54D6-382D-4382-9EAA-86AA17773294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C783E9-3CF7-4A21-B267-081C110D1249}"/>
              </a:ext>
            </a:extLst>
          </p:cNvPr>
          <p:cNvGrpSpPr/>
          <p:nvPr/>
        </p:nvGrpSpPr>
        <p:grpSpPr>
          <a:xfrm>
            <a:off x="9236911" y="1946143"/>
            <a:ext cx="1456096" cy="1107997"/>
            <a:chOff x="6210996" y="1433695"/>
            <a:chExt cx="1712589" cy="7882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B54BAD-5D90-4A95-88CB-4C81E81B295E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BCDAA9-724B-415B-B9F1-C69FE791024D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CE2DA6-826C-419A-976E-08D5B309A06C}"/>
              </a:ext>
            </a:extLst>
          </p:cNvPr>
          <p:cNvGrpSpPr/>
          <p:nvPr/>
        </p:nvGrpSpPr>
        <p:grpSpPr>
          <a:xfrm>
            <a:off x="3567211" y="5310266"/>
            <a:ext cx="1705439" cy="678649"/>
            <a:chOff x="3233965" y="1954419"/>
            <a:chExt cx="1446171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BC2A35-D9B1-4D8B-9731-76088879DD7E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2D6A6-AE0F-4362-8053-90941537240F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E6AE89-B346-41F0-991B-0E34EE028B45}"/>
              </a:ext>
            </a:extLst>
          </p:cNvPr>
          <p:cNvGrpSpPr/>
          <p:nvPr/>
        </p:nvGrpSpPr>
        <p:grpSpPr>
          <a:xfrm>
            <a:off x="5077856" y="4963500"/>
            <a:ext cx="1705439" cy="678649"/>
            <a:chOff x="3233965" y="1954419"/>
            <a:chExt cx="1446171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3885AA-51F1-4907-83D2-5A4642DC8608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C8E973-4D6E-49D4-881D-8402C7133005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B24E3B-34BB-4FF6-814E-F4728A75C371}"/>
              </a:ext>
            </a:extLst>
          </p:cNvPr>
          <p:cNvGrpSpPr/>
          <p:nvPr/>
        </p:nvGrpSpPr>
        <p:grpSpPr>
          <a:xfrm>
            <a:off x="6588501" y="4616734"/>
            <a:ext cx="1705439" cy="678649"/>
            <a:chOff x="3233965" y="1954419"/>
            <a:chExt cx="1446171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8D504C-0CE3-424A-8CC6-ACEC7C7D82A8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266ACF-82E3-4B3E-B7AC-616038DD0FD2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86B261-8F1F-46BF-94F7-76A99222FB12}"/>
              </a:ext>
            </a:extLst>
          </p:cNvPr>
          <p:cNvGrpSpPr/>
          <p:nvPr/>
        </p:nvGrpSpPr>
        <p:grpSpPr>
          <a:xfrm>
            <a:off x="8099146" y="4269968"/>
            <a:ext cx="1705439" cy="678649"/>
            <a:chOff x="3233965" y="1954419"/>
            <a:chExt cx="1446171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550CDD-43EE-497B-AC39-C97F5A3E11D0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98D148-B09D-485F-9CC3-DC0DF0C34BBB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88A903-B92C-4CF8-B8CA-5D173F9CEA06}"/>
              </a:ext>
            </a:extLst>
          </p:cNvPr>
          <p:cNvGrpSpPr/>
          <p:nvPr/>
        </p:nvGrpSpPr>
        <p:grpSpPr>
          <a:xfrm>
            <a:off x="9609790" y="3923202"/>
            <a:ext cx="1705439" cy="678649"/>
            <a:chOff x="3233965" y="1954419"/>
            <a:chExt cx="1446171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164616-FEC8-464A-B8DA-100843549501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9002C8-70D8-48C1-8F99-575B56A98002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Bent Arrow 4">
            <a:extLst>
              <a:ext uri="{FF2B5EF4-FFF2-40B4-BE49-F238E27FC236}">
                <a16:creationId xmlns:a16="http://schemas.microsoft.com/office/drawing/2014/main" id="{604C3B91-1106-4C96-8C0B-BFE8A055D1D8}"/>
              </a:ext>
            </a:extLst>
          </p:cNvPr>
          <p:cNvSpPr/>
          <p:nvPr/>
        </p:nvSpPr>
        <p:spPr>
          <a:xfrm rot="5400000">
            <a:off x="1988150" y="4187772"/>
            <a:ext cx="626554" cy="2264874"/>
          </a:xfrm>
          <a:prstGeom prst="ben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B18D5E51-36D0-4A3A-A82C-D800872AA76F}"/>
              </a:ext>
            </a:extLst>
          </p:cNvPr>
          <p:cNvSpPr/>
          <p:nvPr/>
        </p:nvSpPr>
        <p:spPr>
          <a:xfrm>
            <a:off x="1207902" y="1805460"/>
            <a:ext cx="1836000" cy="31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EC30F68F-C856-4670-8DF8-0D6055CA40D1}"/>
              </a:ext>
            </a:extLst>
          </p:cNvPr>
          <p:cNvGrpSpPr/>
          <p:nvPr/>
        </p:nvGrpSpPr>
        <p:grpSpPr>
          <a:xfrm>
            <a:off x="1269581" y="1946145"/>
            <a:ext cx="1633967" cy="2769989"/>
            <a:chOff x="6210996" y="1433695"/>
            <a:chExt cx="1712589" cy="197063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94A123-FB26-4AD1-898F-5381836FB4F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6F266E-EE8A-423D-B213-FF0531F2BBB8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5EF3BF65-7FBF-460B-87B5-7B3BE68EEC75}"/>
              </a:ext>
            </a:extLst>
          </p:cNvPr>
          <p:cNvGrpSpPr/>
          <p:nvPr/>
        </p:nvGrpSpPr>
        <p:grpSpPr>
          <a:xfrm>
            <a:off x="2056566" y="5657032"/>
            <a:ext cx="1705439" cy="678649"/>
            <a:chOff x="3233965" y="1954419"/>
            <a:chExt cx="1446171" cy="6786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02EA06-D7C3-48B9-B0C5-F38BA36D18AB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544B7-62EB-47C1-B80C-C353B4111B42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DB45A-8164-4F2C-A4E6-BF1626FAB72D}"/>
              </a:ext>
            </a:extLst>
          </p:cNvPr>
          <p:cNvGrpSpPr/>
          <p:nvPr/>
        </p:nvGrpSpPr>
        <p:grpSpPr>
          <a:xfrm>
            <a:off x="7235551" y="311599"/>
            <a:ext cx="858952" cy="1188083"/>
            <a:chOff x="1582244" y="2404697"/>
            <a:chExt cx="1384613" cy="19151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6A83373-2250-44E2-80B2-49E88CAAF963}"/>
                </a:ext>
              </a:extLst>
            </p:cNvPr>
            <p:cNvSpPr/>
            <p:nvPr/>
          </p:nvSpPr>
          <p:spPr>
            <a:xfrm>
              <a:off x="1582244" y="2404697"/>
              <a:ext cx="1384613" cy="1915165"/>
            </a:xfrm>
            <a:custGeom>
              <a:avLst/>
              <a:gdLst>
                <a:gd name="connsiteX0" fmla="*/ 51634 w 2717800"/>
                <a:gd name="connsiteY0" fmla="*/ 3644051 h 3759200"/>
                <a:gd name="connsiteX1" fmla="*/ 199 w 2717800"/>
                <a:gd name="connsiteY1" fmla="*/ 3565311 h 3759200"/>
                <a:gd name="connsiteX2" fmla="*/ 100529 w 2717800"/>
                <a:gd name="connsiteY2" fmla="*/ 3463711 h 3759200"/>
                <a:gd name="connsiteX3" fmla="*/ 296744 w 2717800"/>
                <a:gd name="connsiteY3" fmla="*/ 3277021 h 3759200"/>
                <a:gd name="connsiteX4" fmla="*/ 351354 w 2717800"/>
                <a:gd name="connsiteY4" fmla="*/ 2962696 h 3759200"/>
                <a:gd name="connsiteX5" fmla="*/ 392629 w 2717800"/>
                <a:gd name="connsiteY5" fmla="*/ 2273086 h 3759200"/>
                <a:gd name="connsiteX6" fmla="*/ 535504 w 2717800"/>
                <a:gd name="connsiteY6" fmla="*/ 1337731 h 3759200"/>
                <a:gd name="connsiteX7" fmla="*/ 727909 w 2717800"/>
                <a:gd name="connsiteY7" fmla="*/ 1073571 h 3759200"/>
                <a:gd name="connsiteX8" fmla="*/ 1072714 w 2717800"/>
                <a:gd name="connsiteY8" fmla="*/ 882436 h 3759200"/>
                <a:gd name="connsiteX9" fmla="*/ 1115259 w 2717800"/>
                <a:gd name="connsiteY9" fmla="*/ 744006 h 3759200"/>
                <a:gd name="connsiteX10" fmla="*/ 734894 w 2717800"/>
                <a:gd name="connsiteY10" fmla="*/ 345861 h 3759200"/>
                <a:gd name="connsiteX11" fmla="*/ 756484 w 2717800"/>
                <a:gd name="connsiteY11" fmla="*/ 262676 h 3759200"/>
                <a:gd name="connsiteX12" fmla="*/ 1040964 w 2717800"/>
                <a:gd name="connsiteY12" fmla="*/ 11851 h 3759200"/>
                <a:gd name="connsiteX13" fmla="*/ 1202254 w 2717800"/>
                <a:gd name="connsiteY13" fmla="*/ 13756 h 3759200"/>
                <a:gd name="connsiteX14" fmla="*/ 1901389 w 2717800"/>
                <a:gd name="connsiteY14" fmla="*/ 211241 h 3759200"/>
                <a:gd name="connsiteX15" fmla="*/ 1930599 w 2717800"/>
                <a:gd name="connsiteY15" fmla="*/ 332526 h 3759200"/>
                <a:gd name="connsiteX16" fmla="*/ 1645484 w 2717800"/>
                <a:gd name="connsiteY16" fmla="*/ 708446 h 3759200"/>
                <a:gd name="connsiteX17" fmla="*/ 1705809 w 2717800"/>
                <a:gd name="connsiteY17" fmla="*/ 874181 h 3759200"/>
                <a:gd name="connsiteX18" fmla="*/ 1963619 w 2717800"/>
                <a:gd name="connsiteY18" fmla="*/ 1041821 h 3759200"/>
                <a:gd name="connsiteX19" fmla="*/ 2248734 w 2717800"/>
                <a:gd name="connsiteY19" fmla="*/ 1262166 h 3759200"/>
                <a:gd name="connsiteX20" fmla="*/ 2345254 w 2717800"/>
                <a:gd name="connsiteY20" fmla="*/ 1399326 h 3759200"/>
                <a:gd name="connsiteX21" fmla="*/ 2420819 w 2717800"/>
                <a:gd name="connsiteY21" fmla="*/ 1751751 h 3759200"/>
                <a:gd name="connsiteX22" fmla="*/ 2433519 w 2717800"/>
                <a:gd name="connsiteY22" fmla="*/ 2052741 h 3759200"/>
                <a:gd name="connsiteX23" fmla="*/ 2454474 w 2717800"/>
                <a:gd name="connsiteY23" fmla="*/ 2607096 h 3759200"/>
                <a:gd name="connsiteX24" fmla="*/ 2552899 w 2717800"/>
                <a:gd name="connsiteY24" fmla="*/ 3312581 h 3759200"/>
                <a:gd name="connsiteX25" fmla="*/ 2708474 w 2717800"/>
                <a:gd name="connsiteY25" fmla="*/ 3703106 h 3759200"/>
                <a:gd name="connsiteX26" fmla="*/ 2684344 w 2717800"/>
                <a:gd name="connsiteY26" fmla="*/ 3761526 h 3759200"/>
                <a:gd name="connsiteX27" fmla="*/ 2213174 w 2717800"/>
                <a:gd name="connsiteY27" fmla="*/ 3743111 h 3759200"/>
                <a:gd name="connsiteX28" fmla="*/ 51634 w 2717800"/>
                <a:gd name="connsiteY28" fmla="*/ 3644051 h 375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7800" h="3759200">
                  <a:moveTo>
                    <a:pt x="51634" y="3644051"/>
                  </a:moveTo>
                  <a:cubicBezTo>
                    <a:pt x="32584" y="3637701"/>
                    <a:pt x="-2976" y="3585631"/>
                    <a:pt x="199" y="3565311"/>
                  </a:cubicBezTo>
                  <a:cubicBezTo>
                    <a:pt x="10359" y="3508796"/>
                    <a:pt x="39569" y="3471331"/>
                    <a:pt x="100529" y="3463711"/>
                  </a:cubicBezTo>
                  <a:cubicBezTo>
                    <a:pt x="211654" y="3449741"/>
                    <a:pt x="264994" y="3374176"/>
                    <a:pt x="296744" y="3277021"/>
                  </a:cubicBezTo>
                  <a:cubicBezTo>
                    <a:pt x="329764" y="3174786"/>
                    <a:pt x="344369" y="3069376"/>
                    <a:pt x="351354" y="2962696"/>
                  </a:cubicBezTo>
                  <a:cubicBezTo>
                    <a:pt x="367229" y="2732826"/>
                    <a:pt x="376754" y="2502956"/>
                    <a:pt x="392629" y="2273086"/>
                  </a:cubicBezTo>
                  <a:cubicBezTo>
                    <a:pt x="400884" y="2154976"/>
                    <a:pt x="491689" y="1437426"/>
                    <a:pt x="535504" y="1337731"/>
                  </a:cubicBezTo>
                  <a:cubicBezTo>
                    <a:pt x="580589" y="1236131"/>
                    <a:pt x="644724" y="1148501"/>
                    <a:pt x="727909" y="1073571"/>
                  </a:cubicBezTo>
                  <a:cubicBezTo>
                    <a:pt x="828874" y="983401"/>
                    <a:pt x="952064" y="935776"/>
                    <a:pt x="1072714" y="882436"/>
                  </a:cubicBezTo>
                  <a:cubicBezTo>
                    <a:pt x="1155264" y="846241"/>
                    <a:pt x="1164789" y="818936"/>
                    <a:pt x="1115259" y="744006"/>
                  </a:cubicBezTo>
                  <a:cubicBezTo>
                    <a:pt x="1104464" y="728131"/>
                    <a:pt x="743784" y="361736"/>
                    <a:pt x="734894" y="345861"/>
                  </a:cubicBezTo>
                  <a:cubicBezTo>
                    <a:pt x="712034" y="305221"/>
                    <a:pt x="716479" y="286171"/>
                    <a:pt x="756484" y="262676"/>
                  </a:cubicBezTo>
                  <a:cubicBezTo>
                    <a:pt x="993974" y="158536"/>
                    <a:pt x="976829" y="25186"/>
                    <a:pt x="1040964" y="11851"/>
                  </a:cubicBezTo>
                  <a:cubicBezTo>
                    <a:pt x="1094939" y="1056"/>
                    <a:pt x="1135579" y="-9104"/>
                    <a:pt x="1202254" y="13756"/>
                  </a:cubicBezTo>
                  <a:cubicBezTo>
                    <a:pt x="1432124" y="84241"/>
                    <a:pt x="1762324" y="92496"/>
                    <a:pt x="1901389" y="211241"/>
                  </a:cubicBezTo>
                  <a:cubicBezTo>
                    <a:pt x="1941394" y="243626"/>
                    <a:pt x="1951554" y="286171"/>
                    <a:pt x="1930599" y="332526"/>
                  </a:cubicBezTo>
                  <a:cubicBezTo>
                    <a:pt x="1914089" y="368721"/>
                    <a:pt x="1686759" y="587796"/>
                    <a:pt x="1645484" y="708446"/>
                  </a:cubicBezTo>
                  <a:cubicBezTo>
                    <a:pt x="1619449" y="780201"/>
                    <a:pt x="1651834" y="832906"/>
                    <a:pt x="1705809" y="874181"/>
                  </a:cubicBezTo>
                  <a:cubicBezTo>
                    <a:pt x="1787724" y="935776"/>
                    <a:pt x="1879164" y="983401"/>
                    <a:pt x="1963619" y="1041821"/>
                  </a:cubicBezTo>
                  <a:cubicBezTo>
                    <a:pt x="2062679" y="1110401"/>
                    <a:pt x="2168724" y="1169456"/>
                    <a:pt x="2248734" y="1262166"/>
                  </a:cubicBezTo>
                  <a:cubicBezTo>
                    <a:pt x="2285564" y="1304711"/>
                    <a:pt x="2319219" y="1349161"/>
                    <a:pt x="2345254" y="1399326"/>
                  </a:cubicBezTo>
                  <a:cubicBezTo>
                    <a:pt x="2354779" y="1417106"/>
                    <a:pt x="2410024" y="1648881"/>
                    <a:pt x="2420819" y="1751751"/>
                  </a:cubicBezTo>
                  <a:cubicBezTo>
                    <a:pt x="2431614" y="1851446"/>
                    <a:pt x="2429074" y="1952411"/>
                    <a:pt x="2433519" y="2052741"/>
                  </a:cubicBezTo>
                  <a:cubicBezTo>
                    <a:pt x="2441774" y="2237526"/>
                    <a:pt x="2442409" y="2422946"/>
                    <a:pt x="2454474" y="2607096"/>
                  </a:cubicBezTo>
                  <a:cubicBezTo>
                    <a:pt x="2470349" y="2844586"/>
                    <a:pt x="2494479" y="3081441"/>
                    <a:pt x="2552899" y="3312581"/>
                  </a:cubicBezTo>
                  <a:cubicBezTo>
                    <a:pt x="2587189" y="3449741"/>
                    <a:pt x="2636084" y="3581186"/>
                    <a:pt x="2708474" y="3703106"/>
                  </a:cubicBezTo>
                  <a:cubicBezTo>
                    <a:pt x="2726889" y="3734221"/>
                    <a:pt x="2719904" y="3752001"/>
                    <a:pt x="2684344" y="3761526"/>
                  </a:cubicBezTo>
                  <a:cubicBezTo>
                    <a:pt x="2657039" y="3769146"/>
                    <a:pt x="2226509" y="3742476"/>
                    <a:pt x="2213174" y="3743111"/>
                  </a:cubicBezTo>
                  <a:cubicBezTo>
                    <a:pt x="2201109" y="3714536"/>
                    <a:pt x="372309" y="3786926"/>
                    <a:pt x="51634" y="3644051"/>
                  </a:cubicBezTo>
                  <a:close/>
                </a:path>
              </a:pathLst>
            </a:custGeom>
            <a:solidFill>
              <a:srgbClr val="F5C7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DF201C8-7041-4E45-BAB8-AED2AF9C8938}"/>
                </a:ext>
              </a:extLst>
            </p:cNvPr>
            <p:cNvSpPr/>
            <p:nvPr/>
          </p:nvSpPr>
          <p:spPr>
            <a:xfrm>
              <a:off x="2046770" y="3223201"/>
              <a:ext cx="462616" cy="627605"/>
            </a:xfrm>
            <a:custGeom>
              <a:avLst/>
              <a:gdLst>
                <a:gd name="connsiteX0" fmla="*/ 878465 w 908050"/>
                <a:gd name="connsiteY0" fmla="*/ 689972 h 1231900"/>
                <a:gd name="connsiteX1" fmla="*/ 781310 w 908050"/>
                <a:gd name="connsiteY1" fmla="*/ 601072 h 1231900"/>
                <a:gd name="connsiteX2" fmla="*/ 591445 w 908050"/>
                <a:gd name="connsiteY2" fmla="*/ 505822 h 1231900"/>
                <a:gd name="connsiteX3" fmla="*/ 564140 w 908050"/>
                <a:gd name="connsiteY3" fmla="*/ 471532 h 1231900"/>
                <a:gd name="connsiteX4" fmla="*/ 557790 w 908050"/>
                <a:gd name="connsiteY4" fmla="*/ 253092 h 1231900"/>
                <a:gd name="connsiteX5" fmla="*/ 589540 w 908050"/>
                <a:gd name="connsiteY5" fmla="*/ 227057 h 1231900"/>
                <a:gd name="connsiteX6" fmla="*/ 750195 w 908050"/>
                <a:gd name="connsiteY6" fmla="*/ 300717 h 1231900"/>
                <a:gd name="connsiteX7" fmla="*/ 811790 w 908050"/>
                <a:gd name="connsiteY7" fmla="*/ 420097 h 1231900"/>
                <a:gd name="connsiteX8" fmla="*/ 815600 w 908050"/>
                <a:gd name="connsiteY8" fmla="*/ 534397 h 1231900"/>
                <a:gd name="connsiteX9" fmla="*/ 849255 w 908050"/>
                <a:gd name="connsiteY9" fmla="*/ 564877 h 1231900"/>
                <a:gd name="connsiteX10" fmla="*/ 877830 w 908050"/>
                <a:gd name="connsiteY10" fmla="*/ 564242 h 1231900"/>
                <a:gd name="connsiteX11" fmla="*/ 902595 w 908050"/>
                <a:gd name="connsiteY11" fmla="*/ 536937 h 1231900"/>
                <a:gd name="connsiteX12" fmla="*/ 894340 w 908050"/>
                <a:gd name="connsiteY12" fmla="*/ 172447 h 1231900"/>
                <a:gd name="connsiteX13" fmla="*/ 853700 w 908050"/>
                <a:gd name="connsiteY13" fmla="*/ 133077 h 1231900"/>
                <a:gd name="connsiteX14" fmla="*/ 805440 w 908050"/>
                <a:gd name="connsiteY14" fmla="*/ 183242 h 1231900"/>
                <a:gd name="connsiteX15" fmla="*/ 805440 w 908050"/>
                <a:gd name="connsiteY15" fmla="*/ 199117 h 1231900"/>
                <a:gd name="connsiteX16" fmla="*/ 778770 w 908050"/>
                <a:gd name="connsiteY16" fmla="*/ 213087 h 1231900"/>
                <a:gd name="connsiteX17" fmla="*/ 641610 w 908050"/>
                <a:gd name="connsiteY17" fmla="*/ 148317 h 1231900"/>
                <a:gd name="connsiteX18" fmla="*/ 560965 w 908050"/>
                <a:gd name="connsiteY18" fmla="*/ 121012 h 1231900"/>
                <a:gd name="connsiteX19" fmla="*/ 552075 w 908050"/>
                <a:gd name="connsiteY19" fmla="*/ 33382 h 1231900"/>
                <a:gd name="connsiteX20" fmla="*/ 519055 w 908050"/>
                <a:gd name="connsiteY20" fmla="*/ 362 h 1231900"/>
                <a:gd name="connsiteX21" fmla="*/ 493655 w 908050"/>
                <a:gd name="connsiteY21" fmla="*/ 997 h 1231900"/>
                <a:gd name="connsiteX22" fmla="*/ 465080 w 908050"/>
                <a:gd name="connsiteY22" fmla="*/ 35287 h 1231900"/>
                <a:gd name="connsiteX23" fmla="*/ 468255 w 908050"/>
                <a:gd name="connsiteY23" fmla="*/ 105137 h 1231900"/>
                <a:gd name="connsiteX24" fmla="*/ 446030 w 908050"/>
                <a:gd name="connsiteY24" fmla="*/ 126092 h 1231900"/>
                <a:gd name="connsiteX25" fmla="*/ 424440 w 908050"/>
                <a:gd name="connsiteY25" fmla="*/ 105137 h 1231900"/>
                <a:gd name="connsiteX26" fmla="*/ 419995 w 908050"/>
                <a:gd name="connsiteY26" fmla="*/ 38462 h 1231900"/>
                <a:gd name="connsiteX27" fmla="*/ 388245 w 908050"/>
                <a:gd name="connsiteY27" fmla="*/ 6712 h 1231900"/>
                <a:gd name="connsiteX28" fmla="*/ 356495 w 908050"/>
                <a:gd name="connsiteY28" fmla="*/ 7347 h 1231900"/>
                <a:gd name="connsiteX29" fmla="*/ 332365 w 908050"/>
                <a:gd name="connsiteY29" fmla="*/ 35287 h 1231900"/>
                <a:gd name="connsiteX30" fmla="*/ 336175 w 908050"/>
                <a:gd name="connsiteY30" fmla="*/ 101962 h 1231900"/>
                <a:gd name="connsiteX31" fmla="*/ 303155 w 908050"/>
                <a:gd name="connsiteY31" fmla="*/ 142602 h 1231900"/>
                <a:gd name="connsiteX32" fmla="*/ 101225 w 908050"/>
                <a:gd name="connsiteY32" fmla="*/ 230867 h 1231900"/>
                <a:gd name="connsiteX33" fmla="*/ 46615 w 908050"/>
                <a:gd name="connsiteY33" fmla="*/ 548367 h 1231900"/>
                <a:gd name="connsiteX34" fmla="*/ 159010 w 908050"/>
                <a:gd name="connsiteY34" fmla="*/ 634092 h 1231900"/>
                <a:gd name="connsiteX35" fmla="*/ 327285 w 908050"/>
                <a:gd name="connsiteY35" fmla="*/ 715372 h 1231900"/>
                <a:gd name="connsiteX36" fmla="*/ 353955 w 908050"/>
                <a:gd name="connsiteY36" fmla="*/ 747757 h 1231900"/>
                <a:gd name="connsiteX37" fmla="*/ 360305 w 908050"/>
                <a:gd name="connsiteY37" fmla="*/ 975722 h 1231900"/>
                <a:gd name="connsiteX38" fmla="*/ 333635 w 908050"/>
                <a:gd name="connsiteY38" fmla="*/ 995407 h 1231900"/>
                <a:gd name="connsiteX39" fmla="*/ 148850 w 908050"/>
                <a:gd name="connsiteY39" fmla="*/ 909047 h 1231900"/>
                <a:gd name="connsiteX40" fmla="*/ 101860 w 908050"/>
                <a:gd name="connsiteY40" fmla="*/ 822052 h 1231900"/>
                <a:gd name="connsiteX41" fmla="*/ 95510 w 908050"/>
                <a:gd name="connsiteY41" fmla="*/ 708387 h 1231900"/>
                <a:gd name="connsiteX42" fmla="*/ 42805 w 908050"/>
                <a:gd name="connsiteY42" fmla="*/ 655682 h 1231900"/>
                <a:gd name="connsiteX43" fmla="*/ 5975 w 908050"/>
                <a:gd name="connsiteY43" fmla="*/ 695052 h 1231900"/>
                <a:gd name="connsiteX44" fmla="*/ 12325 w 908050"/>
                <a:gd name="connsiteY44" fmla="*/ 830942 h 1231900"/>
                <a:gd name="connsiteX45" fmla="*/ 18675 w 908050"/>
                <a:gd name="connsiteY45" fmla="*/ 1058907 h 1231900"/>
                <a:gd name="connsiteX46" fmla="*/ 47885 w 908050"/>
                <a:gd name="connsiteY46" fmla="*/ 1086847 h 1231900"/>
                <a:gd name="connsiteX47" fmla="*/ 79635 w 908050"/>
                <a:gd name="connsiteY47" fmla="*/ 1086212 h 1231900"/>
                <a:gd name="connsiteX48" fmla="*/ 107575 w 908050"/>
                <a:gd name="connsiteY48" fmla="*/ 1057002 h 1231900"/>
                <a:gd name="connsiteX49" fmla="*/ 107575 w 908050"/>
                <a:gd name="connsiteY49" fmla="*/ 986517 h 1231900"/>
                <a:gd name="connsiteX50" fmla="*/ 339985 w 908050"/>
                <a:gd name="connsiteY50" fmla="*/ 1084942 h 1231900"/>
                <a:gd name="connsiteX51" fmla="*/ 363480 w 908050"/>
                <a:gd name="connsiteY51" fmla="*/ 1113517 h 1231900"/>
                <a:gd name="connsiteX52" fmla="*/ 367925 w 908050"/>
                <a:gd name="connsiteY52" fmla="*/ 1205592 h 1231900"/>
                <a:gd name="connsiteX53" fmla="*/ 396500 w 908050"/>
                <a:gd name="connsiteY53" fmla="*/ 1234167 h 1231900"/>
                <a:gd name="connsiteX54" fmla="*/ 425075 w 908050"/>
                <a:gd name="connsiteY54" fmla="*/ 1234167 h 1231900"/>
                <a:gd name="connsiteX55" fmla="*/ 454285 w 908050"/>
                <a:gd name="connsiteY55" fmla="*/ 1202417 h 1231900"/>
                <a:gd name="connsiteX56" fmla="*/ 451745 w 908050"/>
                <a:gd name="connsiteY56" fmla="*/ 1123042 h 1231900"/>
                <a:gd name="connsiteX57" fmla="*/ 472700 w 908050"/>
                <a:gd name="connsiteY57" fmla="*/ 1094467 h 1231900"/>
                <a:gd name="connsiteX58" fmla="*/ 496195 w 908050"/>
                <a:gd name="connsiteY58" fmla="*/ 1120502 h 1231900"/>
                <a:gd name="connsiteX59" fmla="*/ 500640 w 908050"/>
                <a:gd name="connsiteY59" fmla="*/ 1199242 h 1231900"/>
                <a:gd name="connsiteX60" fmla="*/ 543820 w 908050"/>
                <a:gd name="connsiteY60" fmla="*/ 1232262 h 1231900"/>
                <a:gd name="connsiteX61" fmla="*/ 589540 w 908050"/>
                <a:gd name="connsiteY61" fmla="*/ 1196067 h 1231900"/>
                <a:gd name="connsiteX62" fmla="*/ 583825 w 908050"/>
                <a:gd name="connsiteY62" fmla="*/ 1120502 h 1231900"/>
                <a:gd name="connsiteX63" fmla="*/ 618115 w 908050"/>
                <a:gd name="connsiteY63" fmla="*/ 1074782 h 1231900"/>
                <a:gd name="connsiteX64" fmla="*/ 837825 w 908050"/>
                <a:gd name="connsiteY64" fmla="*/ 966832 h 1231900"/>
                <a:gd name="connsiteX65" fmla="*/ 878465 w 908050"/>
                <a:gd name="connsiteY65" fmla="*/ 689972 h 1231900"/>
                <a:gd name="connsiteX66" fmla="*/ 344430 w 908050"/>
                <a:gd name="connsiteY66" fmla="*/ 377552 h 1231900"/>
                <a:gd name="connsiteX67" fmla="*/ 258705 w 908050"/>
                <a:gd name="connsiteY67" fmla="*/ 336912 h 1231900"/>
                <a:gd name="connsiteX68" fmla="*/ 264420 w 908050"/>
                <a:gd name="connsiteY68" fmla="*/ 261982 h 1231900"/>
                <a:gd name="connsiteX69" fmla="*/ 346970 w 908050"/>
                <a:gd name="connsiteY69" fmla="*/ 239122 h 1231900"/>
                <a:gd name="connsiteX70" fmla="*/ 344430 w 908050"/>
                <a:gd name="connsiteY70" fmla="*/ 377552 h 1231900"/>
                <a:gd name="connsiteX71" fmla="*/ 430155 w 908050"/>
                <a:gd name="connsiteY71" fmla="*/ 408032 h 1231900"/>
                <a:gd name="connsiteX72" fmla="*/ 424440 w 908050"/>
                <a:gd name="connsiteY72" fmla="*/ 234042 h 1231900"/>
                <a:gd name="connsiteX73" fmla="*/ 447300 w 908050"/>
                <a:gd name="connsiteY73" fmla="*/ 218802 h 1231900"/>
                <a:gd name="connsiteX74" fmla="*/ 468890 w 908050"/>
                <a:gd name="connsiteY74" fmla="*/ 233407 h 1231900"/>
                <a:gd name="connsiteX75" fmla="*/ 474605 w 908050"/>
                <a:gd name="connsiteY75" fmla="*/ 410572 h 1231900"/>
                <a:gd name="connsiteX76" fmla="*/ 453650 w 908050"/>
                <a:gd name="connsiteY76" fmla="*/ 440417 h 1231900"/>
                <a:gd name="connsiteX77" fmla="*/ 430155 w 908050"/>
                <a:gd name="connsiteY77" fmla="*/ 408032 h 1231900"/>
                <a:gd name="connsiteX78" fmla="*/ 467620 w 908050"/>
                <a:gd name="connsiteY78" fmla="*/ 1002392 h 1231900"/>
                <a:gd name="connsiteX79" fmla="*/ 447300 w 908050"/>
                <a:gd name="connsiteY79" fmla="*/ 973182 h 1231900"/>
                <a:gd name="connsiteX80" fmla="*/ 442220 w 908050"/>
                <a:gd name="connsiteY80" fmla="*/ 822052 h 1231900"/>
                <a:gd name="connsiteX81" fmla="*/ 455555 w 908050"/>
                <a:gd name="connsiteY81" fmla="*/ 779507 h 1231900"/>
                <a:gd name="connsiteX82" fmla="*/ 487305 w 908050"/>
                <a:gd name="connsiteY82" fmla="*/ 809352 h 1231900"/>
                <a:gd name="connsiteX83" fmla="*/ 492385 w 908050"/>
                <a:gd name="connsiteY83" fmla="*/ 967467 h 1231900"/>
                <a:gd name="connsiteX84" fmla="*/ 467620 w 908050"/>
                <a:gd name="connsiteY84" fmla="*/ 1002392 h 1231900"/>
                <a:gd name="connsiteX85" fmla="*/ 668280 w 908050"/>
                <a:gd name="connsiteY85" fmla="*/ 926827 h 1231900"/>
                <a:gd name="connsiteX86" fmla="*/ 604145 w 908050"/>
                <a:gd name="connsiteY86" fmla="*/ 981437 h 1231900"/>
                <a:gd name="connsiteX87" fmla="*/ 577475 w 908050"/>
                <a:gd name="connsiteY87" fmla="*/ 964292 h 1231900"/>
                <a:gd name="connsiteX88" fmla="*/ 583190 w 908050"/>
                <a:gd name="connsiteY88" fmla="*/ 850627 h 1231900"/>
                <a:gd name="connsiteX89" fmla="*/ 633355 w 908050"/>
                <a:gd name="connsiteY89" fmla="*/ 870312 h 1231900"/>
                <a:gd name="connsiteX90" fmla="*/ 668280 w 908050"/>
                <a:gd name="connsiteY90" fmla="*/ 926827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08050" h="1231900">
                  <a:moveTo>
                    <a:pt x="878465" y="689972"/>
                  </a:moveTo>
                  <a:cubicBezTo>
                    <a:pt x="854335" y="651237"/>
                    <a:pt x="820680" y="622027"/>
                    <a:pt x="781310" y="601072"/>
                  </a:cubicBezTo>
                  <a:cubicBezTo>
                    <a:pt x="719080" y="568052"/>
                    <a:pt x="654945" y="537572"/>
                    <a:pt x="591445" y="505822"/>
                  </a:cubicBezTo>
                  <a:cubicBezTo>
                    <a:pt x="576205" y="498202"/>
                    <a:pt x="564140" y="490582"/>
                    <a:pt x="564140" y="471532"/>
                  </a:cubicBezTo>
                  <a:cubicBezTo>
                    <a:pt x="563505" y="398507"/>
                    <a:pt x="564775" y="325482"/>
                    <a:pt x="557790" y="253092"/>
                  </a:cubicBezTo>
                  <a:cubicBezTo>
                    <a:pt x="555250" y="228962"/>
                    <a:pt x="564775" y="220707"/>
                    <a:pt x="589540" y="227057"/>
                  </a:cubicBezTo>
                  <a:cubicBezTo>
                    <a:pt x="647960" y="241662"/>
                    <a:pt x="701935" y="265157"/>
                    <a:pt x="750195" y="300717"/>
                  </a:cubicBezTo>
                  <a:cubicBezTo>
                    <a:pt x="790200" y="329927"/>
                    <a:pt x="810520" y="369932"/>
                    <a:pt x="811790" y="420097"/>
                  </a:cubicBezTo>
                  <a:cubicBezTo>
                    <a:pt x="812425" y="458197"/>
                    <a:pt x="811790" y="496297"/>
                    <a:pt x="815600" y="534397"/>
                  </a:cubicBezTo>
                  <a:cubicBezTo>
                    <a:pt x="818140" y="557257"/>
                    <a:pt x="826395" y="566782"/>
                    <a:pt x="849255" y="564877"/>
                  </a:cubicBezTo>
                  <a:cubicBezTo>
                    <a:pt x="858780" y="564242"/>
                    <a:pt x="868305" y="564242"/>
                    <a:pt x="877830" y="564242"/>
                  </a:cubicBezTo>
                  <a:cubicBezTo>
                    <a:pt x="896245" y="564242"/>
                    <a:pt x="903230" y="556622"/>
                    <a:pt x="902595" y="536937"/>
                  </a:cubicBezTo>
                  <a:cubicBezTo>
                    <a:pt x="898785" y="415652"/>
                    <a:pt x="895610" y="293732"/>
                    <a:pt x="894340" y="172447"/>
                  </a:cubicBezTo>
                  <a:cubicBezTo>
                    <a:pt x="893705" y="141967"/>
                    <a:pt x="884180" y="131807"/>
                    <a:pt x="853700" y="133077"/>
                  </a:cubicBezTo>
                  <a:cubicBezTo>
                    <a:pt x="804805" y="134982"/>
                    <a:pt x="804805" y="133712"/>
                    <a:pt x="805440" y="183242"/>
                  </a:cubicBezTo>
                  <a:cubicBezTo>
                    <a:pt x="805440" y="188322"/>
                    <a:pt x="805440" y="194037"/>
                    <a:pt x="805440" y="199117"/>
                  </a:cubicBezTo>
                  <a:cubicBezTo>
                    <a:pt x="807345" y="224517"/>
                    <a:pt x="797820" y="226422"/>
                    <a:pt x="778770" y="213087"/>
                  </a:cubicBezTo>
                  <a:cubicBezTo>
                    <a:pt x="736860" y="184512"/>
                    <a:pt x="690505" y="164192"/>
                    <a:pt x="641610" y="148317"/>
                  </a:cubicBezTo>
                  <a:cubicBezTo>
                    <a:pt x="614305" y="139427"/>
                    <a:pt x="576840" y="147682"/>
                    <a:pt x="560965" y="121012"/>
                  </a:cubicBezTo>
                  <a:cubicBezTo>
                    <a:pt x="546995" y="96247"/>
                    <a:pt x="550805" y="63227"/>
                    <a:pt x="552075" y="33382"/>
                  </a:cubicBezTo>
                  <a:cubicBezTo>
                    <a:pt x="553345" y="8617"/>
                    <a:pt x="543820" y="-2178"/>
                    <a:pt x="519055" y="362"/>
                  </a:cubicBezTo>
                  <a:cubicBezTo>
                    <a:pt x="510800" y="997"/>
                    <a:pt x="501910" y="997"/>
                    <a:pt x="493655" y="997"/>
                  </a:cubicBezTo>
                  <a:cubicBezTo>
                    <a:pt x="469525" y="362"/>
                    <a:pt x="462540" y="11792"/>
                    <a:pt x="465080" y="35287"/>
                  </a:cubicBezTo>
                  <a:cubicBezTo>
                    <a:pt x="467620" y="58147"/>
                    <a:pt x="467620" y="81642"/>
                    <a:pt x="468255" y="105137"/>
                  </a:cubicBezTo>
                  <a:cubicBezTo>
                    <a:pt x="468255" y="119107"/>
                    <a:pt x="460000" y="126092"/>
                    <a:pt x="446030" y="126092"/>
                  </a:cubicBezTo>
                  <a:cubicBezTo>
                    <a:pt x="431425" y="126092"/>
                    <a:pt x="425075" y="119107"/>
                    <a:pt x="424440" y="105137"/>
                  </a:cubicBezTo>
                  <a:cubicBezTo>
                    <a:pt x="423170" y="82912"/>
                    <a:pt x="419995" y="60687"/>
                    <a:pt x="419995" y="38462"/>
                  </a:cubicBezTo>
                  <a:cubicBezTo>
                    <a:pt x="419995" y="16237"/>
                    <a:pt x="411740" y="4807"/>
                    <a:pt x="388245" y="6712"/>
                  </a:cubicBezTo>
                  <a:cubicBezTo>
                    <a:pt x="377450" y="7347"/>
                    <a:pt x="367290" y="7347"/>
                    <a:pt x="356495" y="7347"/>
                  </a:cubicBezTo>
                  <a:cubicBezTo>
                    <a:pt x="336810" y="7347"/>
                    <a:pt x="330460" y="16872"/>
                    <a:pt x="332365" y="35287"/>
                  </a:cubicBezTo>
                  <a:cubicBezTo>
                    <a:pt x="334270" y="57512"/>
                    <a:pt x="334270" y="79737"/>
                    <a:pt x="336175" y="101962"/>
                  </a:cubicBezTo>
                  <a:cubicBezTo>
                    <a:pt x="338080" y="126092"/>
                    <a:pt x="328555" y="137522"/>
                    <a:pt x="303155" y="142602"/>
                  </a:cubicBezTo>
                  <a:cubicBezTo>
                    <a:pt x="229495" y="157207"/>
                    <a:pt x="161550" y="185782"/>
                    <a:pt x="101225" y="230867"/>
                  </a:cubicBezTo>
                  <a:cubicBezTo>
                    <a:pt x="-9265" y="312147"/>
                    <a:pt x="-32125" y="446132"/>
                    <a:pt x="46615" y="548367"/>
                  </a:cubicBezTo>
                  <a:cubicBezTo>
                    <a:pt x="76460" y="586467"/>
                    <a:pt x="115830" y="613137"/>
                    <a:pt x="159010" y="634092"/>
                  </a:cubicBezTo>
                  <a:cubicBezTo>
                    <a:pt x="215525" y="661397"/>
                    <a:pt x="271405" y="688702"/>
                    <a:pt x="327285" y="715372"/>
                  </a:cubicBezTo>
                  <a:cubicBezTo>
                    <a:pt x="341255" y="722357"/>
                    <a:pt x="353320" y="729977"/>
                    <a:pt x="353955" y="747757"/>
                  </a:cubicBezTo>
                  <a:cubicBezTo>
                    <a:pt x="355860" y="823957"/>
                    <a:pt x="358400" y="900157"/>
                    <a:pt x="360305" y="975722"/>
                  </a:cubicBezTo>
                  <a:cubicBezTo>
                    <a:pt x="360940" y="994772"/>
                    <a:pt x="350780" y="998582"/>
                    <a:pt x="333635" y="995407"/>
                  </a:cubicBezTo>
                  <a:cubicBezTo>
                    <a:pt x="265055" y="980802"/>
                    <a:pt x="202825" y="954132"/>
                    <a:pt x="148850" y="909047"/>
                  </a:cubicBezTo>
                  <a:cubicBezTo>
                    <a:pt x="121545" y="886187"/>
                    <a:pt x="104400" y="857612"/>
                    <a:pt x="101860" y="822052"/>
                  </a:cubicBezTo>
                  <a:cubicBezTo>
                    <a:pt x="98685" y="783952"/>
                    <a:pt x="96780" y="745852"/>
                    <a:pt x="95510" y="708387"/>
                  </a:cubicBezTo>
                  <a:cubicBezTo>
                    <a:pt x="94240" y="655047"/>
                    <a:pt x="94875" y="656952"/>
                    <a:pt x="42805" y="655682"/>
                  </a:cubicBezTo>
                  <a:cubicBezTo>
                    <a:pt x="12325" y="655047"/>
                    <a:pt x="4070" y="667747"/>
                    <a:pt x="5975" y="695052"/>
                  </a:cubicBezTo>
                  <a:cubicBezTo>
                    <a:pt x="9150" y="740137"/>
                    <a:pt x="10420" y="785857"/>
                    <a:pt x="12325" y="830942"/>
                  </a:cubicBezTo>
                  <a:cubicBezTo>
                    <a:pt x="14865" y="907142"/>
                    <a:pt x="17405" y="983342"/>
                    <a:pt x="18675" y="1058907"/>
                  </a:cubicBezTo>
                  <a:cubicBezTo>
                    <a:pt x="19310" y="1079227"/>
                    <a:pt x="27565" y="1088117"/>
                    <a:pt x="47885" y="1086847"/>
                  </a:cubicBezTo>
                  <a:cubicBezTo>
                    <a:pt x="58680" y="1086212"/>
                    <a:pt x="68840" y="1086212"/>
                    <a:pt x="79635" y="1086212"/>
                  </a:cubicBezTo>
                  <a:cubicBezTo>
                    <a:pt x="99320" y="1086212"/>
                    <a:pt x="108210" y="1076687"/>
                    <a:pt x="107575" y="1057002"/>
                  </a:cubicBezTo>
                  <a:cubicBezTo>
                    <a:pt x="106940" y="1036047"/>
                    <a:pt x="107575" y="1015092"/>
                    <a:pt x="107575" y="986517"/>
                  </a:cubicBezTo>
                  <a:cubicBezTo>
                    <a:pt x="178060" y="1044302"/>
                    <a:pt x="257435" y="1067797"/>
                    <a:pt x="339985" y="1084942"/>
                  </a:cubicBezTo>
                  <a:cubicBezTo>
                    <a:pt x="356495" y="1088117"/>
                    <a:pt x="362845" y="1097642"/>
                    <a:pt x="363480" y="1113517"/>
                  </a:cubicBezTo>
                  <a:cubicBezTo>
                    <a:pt x="364750" y="1143997"/>
                    <a:pt x="367290" y="1174477"/>
                    <a:pt x="367925" y="1205592"/>
                  </a:cubicBezTo>
                  <a:cubicBezTo>
                    <a:pt x="368560" y="1225277"/>
                    <a:pt x="376180" y="1235437"/>
                    <a:pt x="396500" y="1234167"/>
                  </a:cubicBezTo>
                  <a:cubicBezTo>
                    <a:pt x="406025" y="1233532"/>
                    <a:pt x="415550" y="1233532"/>
                    <a:pt x="425075" y="1234167"/>
                  </a:cubicBezTo>
                  <a:cubicBezTo>
                    <a:pt x="447935" y="1235437"/>
                    <a:pt x="457460" y="1227817"/>
                    <a:pt x="454285" y="1202417"/>
                  </a:cubicBezTo>
                  <a:cubicBezTo>
                    <a:pt x="451110" y="1176382"/>
                    <a:pt x="452380" y="1149712"/>
                    <a:pt x="451745" y="1123042"/>
                  </a:cubicBezTo>
                  <a:cubicBezTo>
                    <a:pt x="451745" y="1108437"/>
                    <a:pt x="453650" y="1095102"/>
                    <a:pt x="472700" y="1094467"/>
                  </a:cubicBezTo>
                  <a:cubicBezTo>
                    <a:pt x="491750" y="1093832"/>
                    <a:pt x="495560" y="1105262"/>
                    <a:pt x="496195" y="1120502"/>
                  </a:cubicBezTo>
                  <a:cubicBezTo>
                    <a:pt x="497465" y="1147172"/>
                    <a:pt x="501910" y="1173207"/>
                    <a:pt x="500640" y="1199242"/>
                  </a:cubicBezTo>
                  <a:cubicBezTo>
                    <a:pt x="499370" y="1233532"/>
                    <a:pt x="520325" y="1233532"/>
                    <a:pt x="543820" y="1232262"/>
                  </a:cubicBezTo>
                  <a:cubicBezTo>
                    <a:pt x="567950" y="1230992"/>
                    <a:pt x="592715" y="1231627"/>
                    <a:pt x="589540" y="1196067"/>
                  </a:cubicBezTo>
                  <a:cubicBezTo>
                    <a:pt x="587000" y="1170667"/>
                    <a:pt x="587000" y="1145267"/>
                    <a:pt x="583825" y="1120502"/>
                  </a:cubicBezTo>
                  <a:cubicBezTo>
                    <a:pt x="580650" y="1093832"/>
                    <a:pt x="590810" y="1081132"/>
                    <a:pt x="618115" y="1074782"/>
                  </a:cubicBezTo>
                  <a:cubicBezTo>
                    <a:pt x="700030" y="1057002"/>
                    <a:pt x="773690" y="1022712"/>
                    <a:pt x="837825" y="966832"/>
                  </a:cubicBezTo>
                  <a:cubicBezTo>
                    <a:pt x="911485" y="898887"/>
                    <a:pt x="931170" y="774427"/>
                    <a:pt x="878465" y="689972"/>
                  </a:cubicBezTo>
                  <a:close/>
                  <a:moveTo>
                    <a:pt x="344430" y="377552"/>
                  </a:moveTo>
                  <a:cubicBezTo>
                    <a:pt x="329825" y="387077"/>
                    <a:pt x="267595" y="345167"/>
                    <a:pt x="258705" y="336912"/>
                  </a:cubicBezTo>
                  <a:cubicBezTo>
                    <a:pt x="232670" y="312147"/>
                    <a:pt x="234575" y="281667"/>
                    <a:pt x="264420" y="261982"/>
                  </a:cubicBezTo>
                  <a:cubicBezTo>
                    <a:pt x="282835" y="249917"/>
                    <a:pt x="320935" y="237217"/>
                    <a:pt x="346970" y="239122"/>
                  </a:cubicBezTo>
                  <a:cubicBezTo>
                    <a:pt x="344430" y="261347"/>
                    <a:pt x="344430" y="345167"/>
                    <a:pt x="344430" y="377552"/>
                  </a:cubicBezTo>
                  <a:close/>
                  <a:moveTo>
                    <a:pt x="430155" y="408032"/>
                  </a:moveTo>
                  <a:cubicBezTo>
                    <a:pt x="428885" y="369932"/>
                    <a:pt x="424440" y="253727"/>
                    <a:pt x="424440" y="234042"/>
                  </a:cubicBezTo>
                  <a:cubicBezTo>
                    <a:pt x="424440" y="218802"/>
                    <a:pt x="431425" y="218802"/>
                    <a:pt x="447300" y="218802"/>
                  </a:cubicBezTo>
                  <a:cubicBezTo>
                    <a:pt x="462540" y="218802"/>
                    <a:pt x="466985" y="220707"/>
                    <a:pt x="468890" y="233407"/>
                  </a:cubicBezTo>
                  <a:cubicBezTo>
                    <a:pt x="473335" y="272142"/>
                    <a:pt x="475875" y="390887"/>
                    <a:pt x="474605" y="410572"/>
                  </a:cubicBezTo>
                  <a:cubicBezTo>
                    <a:pt x="473970" y="421367"/>
                    <a:pt x="479050" y="450577"/>
                    <a:pt x="453650" y="440417"/>
                  </a:cubicBezTo>
                  <a:cubicBezTo>
                    <a:pt x="436505" y="433432"/>
                    <a:pt x="431425" y="430892"/>
                    <a:pt x="430155" y="408032"/>
                  </a:cubicBezTo>
                  <a:close/>
                  <a:moveTo>
                    <a:pt x="467620" y="1002392"/>
                  </a:moveTo>
                  <a:cubicBezTo>
                    <a:pt x="446030" y="1005567"/>
                    <a:pt x="449840" y="991597"/>
                    <a:pt x="447300" y="973182"/>
                  </a:cubicBezTo>
                  <a:cubicBezTo>
                    <a:pt x="442855" y="939527"/>
                    <a:pt x="440315" y="843007"/>
                    <a:pt x="442220" y="822052"/>
                  </a:cubicBezTo>
                  <a:cubicBezTo>
                    <a:pt x="442855" y="811257"/>
                    <a:pt x="436505" y="773157"/>
                    <a:pt x="455555" y="779507"/>
                  </a:cubicBezTo>
                  <a:cubicBezTo>
                    <a:pt x="475240" y="785857"/>
                    <a:pt x="486035" y="789667"/>
                    <a:pt x="487305" y="809352"/>
                  </a:cubicBezTo>
                  <a:cubicBezTo>
                    <a:pt x="491750" y="858247"/>
                    <a:pt x="494290" y="916667"/>
                    <a:pt x="492385" y="967467"/>
                  </a:cubicBezTo>
                  <a:cubicBezTo>
                    <a:pt x="493655" y="990962"/>
                    <a:pt x="489845" y="999852"/>
                    <a:pt x="467620" y="1002392"/>
                  </a:cubicBezTo>
                  <a:close/>
                  <a:moveTo>
                    <a:pt x="668280" y="926827"/>
                  </a:moveTo>
                  <a:cubicBezTo>
                    <a:pt x="663835" y="960482"/>
                    <a:pt x="630815" y="969372"/>
                    <a:pt x="604145" y="981437"/>
                  </a:cubicBezTo>
                  <a:cubicBezTo>
                    <a:pt x="587635" y="988422"/>
                    <a:pt x="577475" y="983977"/>
                    <a:pt x="577475" y="964292"/>
                  </a:cubicBezTo>
                  <a:cubicBezTo>
                    <a:pt x="577475" y="947147"/>
                    <a:pt x="569855" y="858247"/>
                    <a:pt x="583190" y="850627"/>
                  </a:cubicBezTo>
                  <a:cubicBezTo>
                    <a:pt x="594620" y="844912"/>
                    <a:pt x="616210" y="855707"/>
                    <a:pt x="633355" y="870312"/>
                  </a:cubicBezTo>
                  <a:cubicBezTo>
                    <a:pt x="653040" y="883647"/>
                    <a:pt x="672090" y="896347"/>
                    <a:pt x="668280" y="926827"/>
                  </a:cubicBezTo>
                  <a:close/>
                </a:path>
              </a:pathLst>
            </a:custGeom>
            <a:solidFill>
              <a:srgbClr val="D18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0AC50FA-0FD9-4EDD-BDD7-7143940137E9}"/>
                </a:ext>
              </a:extLst>
            </p:cNvPr>
            <p:cNvSpPr/>
            <p:nvPr/>
          </p:nvSpPr>
          <p:spPr>
            <a:xfrm>
              <a:off x="2230595" y="4169957"/>
              <a:ext cx="375269" cy="113228"/>
            </a:xfrm>
            <a:custGeom>
              <a:avLst/>
              <a:gdLst>
                <a:gd name="connsiteX0" fmla="*/ 723382 w 736600"/>
                <a:gd name="connsiteY0" fmla="*/ 226720 h 222250"/>
                <a:gd name="connsiteX1" fmla="*/ 408422 w 736600"/>
                <a:gd name="connsiteY1" fmla="*/ 195604 h 222250"/>
                <a:gd name="connsiteX2" fmla="*/ 118862 w 736600"/>
                <a:gd name="connsiteY2" fmla="*/ 144170 h 222250"/>
                <a:gd name="connsiteX3" fmla="*/ 12817 w 736600"/>
                <a:gd name="connsiteY3" fmla="*/ 111784 h 222250"/>
                <a:gd name="connsiteX4" fmla="*/ 125212 w 736600"/>
                <a:gd name="connsiteY4" fmla="*/ 3200 h 222250"/>
                <a:gd name="connsiteX5" fmla="*/ 376672 w 736600"/>
                <a:gd name="connsiteY5" fmla="*/ 49554 h 222250"/>
                <a:gd name="connsiteX6" fmla="*/ 562092 w 736600"/>
                <a:gd name="connsiteY6" fmla="*/ 152425 h 222250"/>
                <a:gd name="connsiteX7" fmla="*/ 739257 w 736600"/>
                <a:gd name="connsiteY7" fmla="*/ 224814 h 222250"/>
                <a:gd name="connsiteX8" fmla="*/ 723382 w 736600"/>
                <a:gd name="connsiteY8" fmla="*/ 22672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600" h="222250">
                  <a:moveTo>
                    <a:pt x="723382" y="226720"/>
                  </a:moveTo>
                  <a:cubicBezTo>
                    <a:pt x="617337" y="228625"/>
                    <a:pt x="512562" y="212114"/>
                    <a:pt x="408422" y="195604"/>
                  </a:cubicBezTo>
                  <a:cubicBezTo>
                    <a:pt x="311267" y="179729"/>
                    <a:pt x="214112" y="168300"/>
                    <a:pt x="118862" y="144170"/>
                  </a:cubicBezTo>
                  <a:cubicBezTo>
                    <a:pt x="83302" y="135279"/>
                    <a:pt x="47742" y="122579"/>
                    <a:pt x="12817" y="111784"/>
                  </a:cubicBezTo>
                  <a:cubicBezTo>
                    <a:pt x="-31633" y="52095"/>
                    <a:pt x="47742" y="13359"/>
                    <a:pt x="125212" y="3200"/>
                  </a:cubicBezTo>
                  <a:cubicBezTo>
                    <a:pt x="215382" y="-8866"/>
                    <a:pt x="296662" y="14629"/>
                    <a:pt x="376672" y="49554"/>
                  </a:cubicBezTo>
                  <a:cubicBezTo>
                    <a:pt x="441442" y="78129"/>
                    <a:pt x="502402" y="114959"/>
                    <a:pt x="562092" y="152425"/>
                  </a:cubicBezTo>
                  <a:cubicBezTo>
                    <a:pt x="616067" y="186079"/>
                    <a:pt x="676392" y="202589"/>
                    <a:pt x="739257" y="224814"/>
                  </a:cubicBezTo>
                  <a:cubicBezTo>
                    <a:pt x="731002" y="226084"/>
                    <a:pt x="727192" y="226084"/>
                    <a:pt x="723382" y="226720"/>
                  </a:cubicBezTo>
                  <a:close/>
                </a:path>
              </a:pathLst>
            </a:custGeom>
            <a:solidFill>
              <a:srgbClr val="D18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19C28E-FA76-47A4-A5FC-7E6331027A6E}"/>
              </a:ext>
            </a:extLst>
          </p:cNvPr>
          <p:cNvGrpSpPr/>
          <p:nvPr/>
        </p:nvGrpSpPr>
        <p:grpSpPr>
          <a:xfrm>
            <a:off x="9887635" y="273840"/>
            <a:ext cx="1476055" cy="1223885"/>
            <a:chOff x="1357352" y="2647978"/>
            <a:chExt cx="2300801" cy="190773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9B53A0-95BC-442F-A08F-651D3BFC9026}"/>
                </a:ext>
              </a:extLst>
            </p:cNvPr>
            <p:cNvSpPr/>
            <p:nvPr/>
          </p:nvSpPr>
          <p:spPr>
            <a:xfrm>
              <a:off x="2016471" y="2670743"/>
              <a:ext cx="1612949" cy="1690784"/>
            </a:xfrm>
            <a:custGeom>
              <a:avLst/>
              <a:gdLst>
                <a:gd name="connsiteX0" fmla="*/ 1583883 w 1612949"/>
                <a:gd name="connsiteY0" fmla="*/ 1187738 h 1690784"/>
                <a:gd name="connsiteX1" fmla="*/ 1031147 w 1612949"/>
                <a:gd name="connsiteY1" fmla="*/ 1669894 h 1690784"/>
                <a:gd name="connsiteX2" fmla="*/ 911418 w 1612949"/>
                <a:gd name="connsiteY2" fmla="*/ 1661702 h 1690784"/>
                <a:gd name="connsiteX3" fmla="*/ 95030 w 1612949"/>
                <a:gd name="connsiteY3" fmla="*/ 725871 h 1690784"/>
                <a:gd name="connsiteX4" fmla="*/ 132082 w 1612949"/>
                <a:gd name="connsiteY4" fmla="*/ 181803 h 1690784"/>
                <a:gd name="connsiteX5" fmla="*/ 231524 w 1612949"/>
                <a:gd name="connsiteY5" fmla="*/ 95030 h 1690784"/>
                <a:gd name="connsiteX6" fmla="*/ 775592 w 1612949"/>
                <a:gd name="connsiteY6" fmla="*/ 132083 h 1690784"/>
                <a:gd name="connsiteX7" fmla="*/ 1591979 w 1612949"/>
                <a:gd name="connsiteY7" fmla="*/ 1067914 h 1690784"/>
                <a:gd name="connsiteX8" fmla="*/ 1583883 w 1612949"/>
                <a:gd name="connsiteY8" fmla="*/ 1187738 h 16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49" h="1690784">
                  <a:moveTo>
                    <a:pt x="1583883" y="1187738"/>
                  </a:moveTo>
                  <a:lnTo>
                    <a:pt x="1031147" y="1669894"/>
                  </a:lnTo>
                  <a:cubicBezTo>
                    <a:pt x="995810" y="1700660"/>
                    <a:pt x="942184" y="1697040"/>
                    <a:pt x="911418" y="1661702"/>
                  </a:cubicBezTo>
                  <a:lnTo>
                    <a:pt x="95030" y="725871"/>
                  </a:lnTo>
                  <a:cubicBezTo>
                    <a:pt x="-44987" y="565375"/>
                    <a:pt x="-28318" y="321821"/>
                    <a:pt x="132082" y="181803"/>
                  </a:cubicBezTo>
                  <a:lnTo>
                    <a:pt x="231524" y="95030"/>
                  </a:lnTo>
                  <a:cubicBezTo>
                    <a:pt x="392020" y="-44987"/>
                    <a:pt x="635574" y="-28318"/>
                    <a:pt x="775592" y="132083"/>
                  </a:cubicBezTo>
                  <a:lnTo>
                    <a:pt x="1591979" y="1067914"/>
                  </a:lnTo>
                  <a:cubicBezTo>
                    <a:pt x="1622840" y="1103347"/>
                    <a:pt x="1619221" y="1156973"/>
                    <a:pt x="1583883" y="1187738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D562FA-E614-477E-8C55-515C67D49021}"/>
                </a:ext>
              </a:extLst>
            </p:cNvPr>
            <p:cNvSpPr/>
            <p:nvPr/>
          </p:nvSpPr>
          <p:spPr>
            <a:xfrm>
              <a:off x="2045236" y="2647978"/>
              <a:ext cx="1612917" cy="1690784"/>
            </a:xfrm>
            <a:custGeom>
              <a:avLst/>
              <a:gdLst>
                <a:gd name="connsiteX0" fmla="*/ 1583883 w 1612917"/>
                <a:gd name="connsiteY0" fmla="*/ 1187738 h 1690784"/>
                <a:gd name="connsiteX1" fmla="*/ 1031147 w 1612917"/>
                <a:gd name="connsiteY1" fmla="*/ 1669894 h 1690784"/>
                <a:gd name="connsiteX2" fmla="*/ 911418 w 1612917"/>
                <a:gd name="connsiteY2" fmla="*/ 1661702 h 1690784"/>
                <a:gd name="connsiteX3" fmla="*/ 95030 w 1612917"/>
                <a:gd name="connsiteY3" fmla="*/ 725871 h 1690784"/>
                <a:gd name="connsiteX4" fmla="*/ 132082 w 1612917"/>
                <a:gd name="connsiteY4" fmla="*/ 181803 h 1690784"/>
                <a:gd name="connsiteX5" fmla="*/ 231524 w 1612917"/>
                <a:gd name="connsiteY5" fmla="*/ 95030 h 1690784"/>
                <a:gd name="connsiteX6" fmla="*/ 775591 w 1612917"/>
                <a:gd name="connsiteY6" fmla="*/ 132083 h 1690784"/>
                <a:gd name="connsiteX7" fmla="*/ 1591979 w 1612917"/>
                <a:gd name="connsiteY7" fmla="*/ 1067914 h 1690784"/>
                <a:gd name="connsiteX8" fmla="*/ 1583883 w 1612917"/>
                <a:gd name="connsiteY8" fmla="*/ 1187738 h 16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17" h="1690784">
                  <a:moveTo>
                    <a:pt x="1583883" y="1187738"/>
                  </a:moveTo>
                  <a:lnTo>
                    <a:pt x="1031147" y="1669894"/>
                  </a:lnTo>
                  <a:cubicBezTo>
                    <a:pt x="995810" y="1700660"/>
                    <a:pt x="942184" y="1697040"/>
                    <a:pt x="911418" y="1661702"/>
                  </a:cubicBezTo>
                  <a:lnTo>
                    <a:pt x="95030" y="725871"/>
                  </a:lnTo>
                  <a:cubicBezTo>
                    <a:pt x="-44987" y="565375"/>
                    <a:pt x="-28318" y="321821"/>
                    <a:pt x="132082" y="181803"/>
                  </a:cubicBezTo>
                  <a:lnTo>
                    <a:pt x="231524" y="95030"/>
                  </a:lnTo>
                  <a:cubicBezTo>
                    <a:pt x="392020" y="-44987"/>
                    <a:pt x="635574" y="-28318"/>
                    <a:pt x="775591" y="132083"/>
                  </a:cubicBezTo>
                  <a:lnTo>
                    <a:pt x="1591979" y="1067914"/>
                  </a:lnTo>
                  <a:cubicBezTo>
                    <a:pt x="1622840" y="1103347"/>
                    <a:pt x="1619126" y="1156877"/>
                    <a:pt x="1583883" y="11877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C47AA2-7CAE-4D22-B45C-01E9474D19D3}"/>
                </a:ext>
              </a:extLst>
            </p:cNvPr>
            <p:cNvSpPr/>
            <p:nvPr/>
          </p:nvSpPr>
          <p:spPr>
            <a:xfrm>
              <a:off x="1398893" y="3044665"/>
              <a:ext cx="771091" cy="1511045"/>
            </a:xfrm>
            <a:custGeom>
              <a:avLst/>
              <a:gdLst>
                <a:gd name="connsiteX0" fmla="*/ 771092 w 771091"/>
                <a:gd name="connsiteY0" fmla="*/ 313277 h 1511045"/>
                <a:gd name="connsiteX1" fmla="*/ 635265 w 771091"/>
                <a:gd name="connsiteY1" fmla="*/ 55150 h 1511045"/>
                <a:gd name="connsiteX2" fmla="*/ 630217 w 771091"/>
                <a:gd name="connsiteY2" fmla="*/ 51721 h 1511045"/>
                <a:gd name="connsiteX3" fmla="*/ 457814 w 771091"/>
                <a:gd name="connsiteY3" fmla="*/ 0 h 1511045"/>
                <a:gd name="connsiteX4" fmla="*/ 144442 w 771091"/>
                <a:gd name="connsiteY4" fmla="*/ 313373 h 1511045"/>
                <a:gd name="connsiteX5" fmla="*/ 242454 w 771091"/>
                <a:gd name="connsiteY5" fmla="*/ 540829 h 1511045"/>
                <a:gd name="connsiteX6" fmla="*/ 253408 w 771091"/>
                <a:gd name="connsiteY6" fmla="*/ 582930 h 1511045"/>
                <a:gd name="connsiteX7" fmla="*/ 28523 w 771091"/>
                <a:gd name="connsiteY7" fmla="*/ 1230630 h 1511045"/>
                <a:gd name="connsiteX8" fmla="*/ 2234 w 771091"/>
                <a:gd name="connsiteY8" fmla="*/ 1346168 h 1511045"/>
                <a:gd name="connsiteX9" fmla="*/ 37000 w 771091"/>
                <a:gd name="connsiteY9" fmla="*/ 1488472 h 1511045"/>
                <a:gd name="connsiteX10" fmla="*/ 59765 w 771091"/>
                <a:gd name="connsiteY10" fmla="*/ 1511046 h 1511045"/>
                <a:gd name="connsiteX11" fmla="*/ 261218 w 771091"/>
                <a:gd name="connsiteY11" fmla="*/ 1297686 h 1511045"/>
                <a:gd name="connsiteX12" fmla="*/ 433050 w 771091"/>
                <a:gd name="connsiteY12" fmla="*/ 735044 h 1511045"/>
                <a:gd name="connsiteX13" fmla="*/ 485532 w 771091"/>
                <a:gd name="connsiteY13" fmla="*/ 625507 h 1511045"/>
                <a:gd name="connsiteX14" fmla="*/ 771092 w 771091"/>
                <a:gd name="connsiteY14" fmla="*/ 313277 h 15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091" h="1511045">
                  <a:moveTo>
                    <a:pt x="771092" y="313277"/>
                  </a:moveTo>
                  <a:cubicBezTo>
                    <a:pt x="771092" y="206121"/>
                    <a:pt x="717275" y="111633"/>
                    <a:pt x="635265" y="55150"/>
                  </a:cubicBezTo>
                  <a:cubicBezTo>
                    <a:pt x="635265" y="55150"/>
                    <a:pt x="635265" y="55150"/>
                    <a:pt x="630217" y="51721"/>
                  </a:cubicBezTo>
                  <a:cubicBezTo>
                    <a:pt x="580782" y="19050"/>
                    <a:pt x="521537" y="0"/>
                    <a:pt x="457814" y="0"/>
                  </a:cubicBezTo>
                  <a:cubicBezTo>
                    <a:pt x="284745" y="0"/>
                    <a:pt x="144442" y="140303"/>
                    <a:pt x="144442" y="313373"/>
                  </a:cubicBezTo>
                  <a:cubicBezTo>
                    <a:pt x="144442" y="403003"/>
                    <a:pt x="182161" y="483775"/>
                    <a:pt x="242454" y="540829"/>
                  </a:cubicBezTo>
                  <a:cubicBezTo>
                    <a:pt x="254170" y="556070"/>
                    <a:pt x="258456" y="568547"/>
                    <a:pt x="253408" y="582930"/>
                  </a:cubicBezTo>
                  <a:cubicBezTo>
                    <a:pt x="181589" y="789337"/>
                    <a:pt x="105675" y="1026128"/>
                    <a:pt x="28523" y="1230630"/>
                  </a:cubicBezTo>
                  <a:cubicBezTo>
                    <a:pt x="8425" y="1278160"/>
                    <a:pt x="-5672" y="1305020"/>
                    <a:pt x="2234" y="1346168"/>
                  </a:cubicBezTo>
                  <a:cubicBezTo>
                    <a:pt x="9663" y="1394270"/>
                    <a:pt x="27570" y="1440561"/>
                    <a:pt x="37000" y="1488472"/>
                  </a:cubicBezTo>
                  <a:cubicBezTo>
                    <a:pt x="41477" y="1511046"/>
                    <a:pt x="46239" y="1511046"/>
                    <a:pt x="59765" y="1511046"/>
                  </a:cubicBezTo>
                  <a:cubicBezTo>
                    <a:pt x="156920" y="1468183"/>
                    <a:pt x="228833" y="1399508"/>
                    <a:pt x="261218" y="1297686"/>
                  </a:cubicBezTo>
                  <a:cubicBezTo>
                    <a:pt x="320654" y="1110806"/>
                    <a:pt x="376376" y="922782"/>
                    <a:pt x="433050" y="735044"/>
                  </a:cubicBezTo>
                  <a:cubicBezTo>
                    <a:pt x="458862" y="655606"/>
                    <a:pt x="466768" y="634174"/>
                    <a:pt x="485532" y="625507"/>
                  </a:cubicBezTo>
                  <a:cubicBezTo>
                    <a:pt x="645552" y="611219"/>
                    <a:pt x="771092" y="477012"/>
                    <a:pt x="771092" y="313277"/>
                  </a:cubicBezTo>
                  <a:close/>
                </a:path>
              </a:pathLst>
            </a:custGeom>
            <a:solidFill>
              <a:srgbClr val="D18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CCC470-8C96-4E3F-B61D-352DDCDD85B2}"/>
                </a:ext>
              </a:extLst>
            </p:cNvPr>
            <p:cNvSpPr/>
            <p:nvPr/>
          </p:nvSpPr>
          <p:spPr>
            <a:xfrm>
              <a:off x="1357352" y="3041522"/>
              <a:ext cx="758626" cy="1486376"/>
            </a:xfrm>
            <a:custGeom>
              <a:avLst/>
              <a:gdLst>
                <a:gd name="connsiteX0" fmla="*/ 758626 w 758626"/>
                <a:gd name="connsiteY0" fmla="*/ 308324 h 1486376"/>
                <a:gd name="connsiteX1" fmla="*/ 624990 w 758626"/>
                <a:gd name="connsiteY1" fmla="*/ 54292 h 1486376"/>
                <a:gd name="connsiteX2" fmla="*/ 620037 w 758626"/>
                <a:gd name="connsiteY2" fmla="*/ 50959 h 1486376"/>
                <a:gd name="connsiteX3" fmla="*/ 450397 w 758626"/>
                <a:gd name="connsiteY3" fmla="*/ 0 h 1486376"/>
                <a:gd name="connsiteX4" fmla="*/ 142168 w 758626"/>
                <a:gd name="connsiteY4" fmla="*/ 308229 h 1486376"/>
                <a:gd name="connsiteX5" fmla="*/ 238561 w 758626"/>
                <a:gd name="connsiteY5" fmla="*/ 531971 h 1486376"/>
                <a:gd name="connsiteX6" fmla="*/ 249324 w 758626"/>
                <a:gd name="connsiteY6" fmla="*/ 573405 h 1486376"/>
                <a:gd name="connsiteX7" fmla="*/ 28059 w 758626"/>
                <a:gd name="connsiteY7" fmla="*/ 1210628 h 1486376"/>
                <a:gd name="connsiteX8" fmla="*/ 2246 w 758626"/>
                <a:gd name="connsiteY8" fmla="*/ 1324261 h 1486376"/>
                <a:gd name="connsiteX9" fmla="*/ 36441 w 758626"/>
                <a:gd name="connsiteY9" fmla="*/ 1464183 h 1486376"/>
                <a:gd name="connsiteX10" fmla="*/ 58824 w 758626"/>
                <a:gd name="connsiteY10" fmla="*/ 1486376 h 1486376"/>
                <a:gd name="connsiteX11" fmla="*/ 257040 w 758626"/>
                <a:gd name="connsiteY11" fmla="*/ 1276445 h 1486376"/>
                <a:gd name="connsiteX12" fmla="*/ 426108 w 758626"/>
                <a:gd name="connsiteY12" fmla="*/ 722852 h 1486376"/>
                <a:gd name="connsiteX13" fmla="*/ 477734 w 758626"/>
                <a:gd name="connsiteY13" fmla="*/ 615124 h 1486376"/>
                <a:gd name="connsiteX14" fmla="*/ 758626 w 758626"/>
                <a:gd name="connsiteY14" fmla="*/ 308324 h 148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8626" h="1486376">
                  <a:moveTo>
                    <a:pt x="758626" y="308324"/>
                  </a:moveTo>
                  <a:cubicBezTo>
                    <a:pt x="758626" y="202883"/>
                    <a:pt x="705667" y="109919"/>
                    <a:pt x="624990" y="54292"/>
                  </a:cubicBezTo>
                  <a:lnTo>
                    <a:pt x="620037" y="50959"/>
                  </a:lnTo>
                  <a:cubicBezTo>
                    <a:pt x="571365" y="18764"/>
                    <a:pt x="513072" y="0"/>
                    <a:pt x="450397" y="0"/>
                  </a:cubicBezTo>
                  <a:cubicBezTo>
                    <a:pt x="280185" y="0"/>
                    <a:pt x="142168" y="138017"/>
                    <a:pt x="142168" y="308229"/>
                  </a:cubicBezTo>
                  <a:cubicBezTo>
                    <a:pt x="142168" y="396431"/>
                    <a:pt x="179220" y="475869"/>
                    <a:pt x="238561" y="531971"/>
                  </a:cubicBezTo>
                  <a:cubicBezTo>
                    <a:pt x="238752" y="535686"/>
                    <a:pt x="254277" y="559308"/>
                    <a:pt x="249324" y="573405"/>
                  </a:cubicBezTo>
                  <a:cubicBezTo>
                    <a:pt x="178649" y="776478"/>
                    <a:pt x="103973" y="1009364"/>
                    <a:pt x="28059" y="1210628"/>
                  </a:cubicBezTo>
                  <a:cubicBezTo>
                    <a:pt x="8342" y="1257395"/>
                    <a:pt x="-5660" y="1283780"/>
                    <a:pt x="2246" y="1324261"/>
                  </a:cubicBezTo>
                  <a:cubicBezTo>
                    <a:pt x="9485" y="1371600"/>
                    <a:pt x="27201" y="1417130"/>
                    <a:pt x="36441" y="1464183"/>
                  </a:cubicBezTo>
                  <a:cubicBezTo>
                    <a:pt x="40822" y="1486376"/>
                    <a:pt x="45585" y="1486376"/>
                    <a:pt x="58824" y="1486376"/>
                  </a:cubicBezTo>
                  <a:cubicBezTo>
                    <a:pt x="154360" y="1444181"/>
                    <a:pt x="225131" y="1376648"/>
                    <a:pt x="257040" y="1276445"/>
                  </a:cubicBezTo>
                  <a:cubicBezTo>
                    <a:pt x="315523" y="1092613"/>
                    <a:pt x="370387" y="907637"/>
                    <a:pt x="426108" y="722852"/>
                  </a:cubicBezTo>
                  <a:cubicBezTo>
                    <a:pt x="451540" y="644652"/>
                    <a:pt x="459351" y="623602"/>
                    <a:pt x="477734" y="615124"/>
                  </a:cubicBezTo>
                  <a:cubicBezTo>
                    <a:pt x="635087" y="601504"/>
                    <a:pt x="758626" y="469392"/>
                    <a:pt x="758626" y="308324"/>
                  </a:cubicBezTo>
                  <a:close/>
                </a:path>
              </a:pathLst>
            </a:custGeom>
            <a:solidFill>
              <a:srgbClr val="F5C7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217575-C426-4CDE-B2DB-392C89EFA703}"/>
                </a:ext>
              </a:extLst>
            </p:cNvPr>
            <p:cNvSpPr/>
            <p:nvPr/>
          </p:nvSpPr>
          <p:spPr>
            <a:xfrm>
              <a:off x="1784508" y="3133248"/>
              <a:ext cx="160210" cy="160210"/>
            </a:xfrm>
            <a:custGeom>
              <a:avLst/>
              <a:gdLst>
                <a:gd name="connsiteX0" fmla="*/ 160210 w 160210"/>
                <a:gd name="connsiteY0" fmla="*/ 80105 h 160210"/>
                <a:gd name="connsiteX1" fmla="*/ 80105 w 160210"/>
                <a:gd name="connsiteY1" fmla="*/ 160211 h 160210"/>
                <a:gd name="connsiteX2" fmla="*/ 0 w 160210"/>
                <a:gd name="connsiteY2" fmla="*/ 80105 h 160210"/>
                <a:gd name="connsiteX3" fmla="*/ 80105 w 160210"/>
                <a:gd name="connsiteY3" fmla="*/ 0 h 160210"/>
                <a:gd name="connsiteX4" fmla="*/ 160210 w 160210"/>
                <a:gd name="connsiteY4" fmla="*/ 80105 h 1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10" h="160210">
                  <a:moveTo>
                    <a:pt x="160210" y="80105"/>
                  </a:moveTo>
                  <a:cubicBezTo>
                    <a:pt x="160210" y="124346"/>
                    <a:pt x="124346" y="160211"/>
                    <a:pt x="80105" y="160211"/>
                  </a:cubicBezTo>
                  <a:cubicBezTo>
                    <a:pt x="35864" y="160211"/>
                    <a:pt x="0" y="124346"/>
                    <a:pt x="0" y="80105"/>
                  </a:cubicBezTo>
                  <a:cubicBezTo>
                    <a:pt x="0" y="35864"/>
                    <a:pt x="35864" y="0"/>
                    <a:pt x="80105" y="0"/>
                  </a:cubicBezTo>
                  <a:cubicBezTo>
                    <a:pt x="124346" y="0"/>
                    <a:pt x="160210" y="35864"/>
                    <a:pt x="160210" y="80105"/>
                  </a:cubicBezTo>
                  <a:close/>
                </a:path>
              </a:pathLst>
            </a:custGeom>
            <a:solidFill>
              <a:srgbClr val="2826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F4339A-791A-47E0-BA9D-67C742DA402B}"/>
                </a:ext>
              </a:extLst>
            </p:cNvPr>
            <p:cNvSpPr/>
            <p:nvPr/>
          </p:nvSpPr>
          <p:spPr>
            <a:xfrm>
              <a:off x="2469165" y="2971132"/>
              <a:ext cx="828865" cy="882014"/>
            </a:xfrm>
            <a:custGeom>
              <a:avLst/>
              <a:gdLst>
                <a:gd name="connsiteX0" fmla="*/ 219551 w 828865"/>
                <a:gd name="connsiteY0" fmla="*/ 284417 h 882014"/>
                <a:gd name="connsiteX1" fmla="*/ 255461 w 828865"/>
                <a:gd name="connsiteY1" fmla="*/ 314992 h 882014"/>
                <a:gd name="connsiteX2" fmla="*/ 230124 w 828865"/>
                <a:gd name="connsiteY2" fmla="*/ 276701 h 882014"/>
                <a:gd name="connsiteX3" fmla="*/ 276511 w 828865"/>
                <a:gd name="connsiteY3" fmla="*/ 246602 h 882014"/>
                <a:gd name="connsiteX4" fmla="*/ 298228 w 828865"/>
                <a:gd name="connsiteY4" fmla="*/ 260033 h 882014"/>
                <a:gd name="connsiteX5" fmla="*/ 286798 w 828865"/>
                <a:gd name="connsiteY5" fmla="*/ 238792 h 882014"/>
                <a:gd name="connsiteX6" fmla="*/ 289369 w 828865"/>
                <a:gd name="connsiteY6" fmla="*/ 202978 h 882014"/>
                <a:gd name="connsiteX7" fmla="*/ 353854 w 828865"/>
                <a:gd name="connsiteY7" fmla="*/ 222218 h 882014"/>
                <a:gd name="connsiteX8" fmla="*/ 260318 w 828865"/>
                <a:gd name="connsiteY8" fmla="*/ 203930 h 882014"/>
                <a:gd name="connsiteX9" fmla="*/ 216979 w 828865"/>
                <a:gd name="connsiteY9" fmla="*/ 240887 h 882014"/>
                <a:gd name="connsiteX10" fmla="*/ 219551 w 828865"/>
                <a:gd name="connsiteY10" fmla="*/ 284417 h 882014"/>
                <a:gd name="connsiteX11" fmla="*/ 155257 w 828865"/>
                <a:gd name="connsiteY11" fmla="*/ 596551 h 882014"/>
                <a:gd name="connsiteX12" fmla="*/ 154877 w 828865"/>
                <a:gd name="connsiteY12" fmla="*/ 596170 h 882014"/>
                <a:gd name="connsiteX13" fmla="*/ 259080 w 828865"/>
                <a:gd name="connsiteY13" fmla="*/ 587216 h 882014"/>
                <a:gd name="connsiteX14" fmla="*/ 254889 w 828865"/>
                <a:gd name="connsiteY14" fmla="*/ 486918 h 882014"/>
                <a:gd name="connsiteX15" fmla="*/ 146209 w 828865"/>
                <a:gd name="connsiteY15" fmla="*/ 501015 h 882014"/>
                <a:gd name="connsiteX16" fmla="*/ 155257 w 828865"/>
                <a:gd name="connsiteY16" fmla="*/ 596551 h 882014"/>
                <a:gd name="connsiteX17" fmla="*/ 626269 w 828865"/>
                <a:gd name="connsiteY17" fmla="*/ 619411 h 882014"/>
                <a:gd name="connsiteX18" fmla="*/ 632746 w 828865"/>
                <a:gd name="connsiteY18" fmla="*/ 626459 h 882014"/>
                <a:gd name="connsiteX19" fmla="*/ 591026 w 828865"/>
                <a:gd name="connsiteY19" fmla="*/ 725424 h 882014"/>
                <a:gd name="connsiteX20" fmla="*/ 696563 w 828865"/>
                <a:gd name="connsiteY20" fmla="*/ 699707 h 882014"/>
                <a:gd name="connsiteX21" fmla="*/ 701992 w 828865"/>
                <a:gd name="connsiteY21" fmla="*/ 705898 h 882014"/>
                <a:gd name="connsiteX22" fmla="*/ 641318 w 828865"/>
                <a:gd name="connsiteY22" fmla="*/ 775907 h 882014"/>
                <a:gd name="connsiteX23" fmla="*/ 743331 w 828865"/>
                <a:gd name="connsiteY23" fmla="*/ 695230 h 882014"/>
                <a:gd name="connsiteX24" fmla="*/ 748094 w 828865"/>
                <a:gd name="connsiteY24" fmla="*/ 675799 h 882014"/>
                <a:gd name="connsiteX25" fmla="*/ 726377 w 828865"/>
                <a:gd name="connsiteY25" fmla="*/ 672179 h 882014"/>
                <a:gd name="connsiteX26" fmla="*/ 635413 w 828865"/>
                <a:gd name="connsiteY26" fmla="*/ 697135 h 882014"/>
                <a:gd name="connsiteX27" fmla="*/ 626078 w 828865"/>
                <a:gd name="connsiteY27" fmla="*/ 686943 h 882014"/>
                <a:gd name="connsiteX28" fmla="*/ 665416 w 828865"/>
                <a:gd name="connsiteY28" fmla="*/ 601694 h 882014"/>
                <a:gd name="connsiteX29" fmla="*/ 665512 w 828865"/>
                <a:gd name="connsiteY29" fmla="*/ 579882 h 882014"/>
                <a:gd name="connsiteX30" fmla="*/ 645224 w 828865"/>
                <a:gd name="connsiteY30" fmla="*/ 579596 h 882014"/>
                <a:gd name="connsiteX31" fmla="*/ 540925 w 828865"/>
                <a:gd name="connsiteY31" fmla="*/ 678466 h 882014"/>
                <a:gd name="connsiteX32" fmla="*/ 626269 w 828865"/>
                <a:gd name="connsiteY32" fmla="*/ 619411 h 882014"/>
                <a:gd name="connsiteX33" fmla="*/ 291846 w 828865"/>
                <a:gd name="connsiteY33" fmla="*/ 635889 h 882014"/>
                <a:gd name="connsiteX34" fmla="*/ 300419 w 828865"/>
                <a:gd name="connsiteY34" fmla="*/ 646081 h 882014"/>
                <a:gd name="connsiteX35" fmla="*/ 269557 w 828865"/>
                <a:gd name="connsiteY35" fmla="*/ 729615 h 882014"/>
                <a:gd name="connsiteX36" fmla="*/ 373856 w 828865"/>
                <a:gd name="connsiteY36" fmla="*/ 710660 h 882014"/>
                <a:gd name="connsiteX37" fmla="*/ 305467 w 828865"/>
                <a:gd name="connsiteY37" fmla="*/ 790765 h 882014"/>
                <a:gd name="connsiteX38" fmla="*/ 408432 w 828865"/>
                <a:gd name="connsiteY38" fmla="*/ 709803 h 882014"/>
                <a:gd name="connsiteX39" fmla="*/ 421100 w 828865"/>
                <a:gd name="connsiteY39" fmla="*/ 683895 h 882014"/>
                <a:gd name="connsiteX40" fmla="*/ 394811 w 828865"/>
                <a:gd name="connsiteY40" fmla="*/ 681323 h 882014"/>
                <a:gd name="connsiteX41" fmla="*/ 291179 w 828865"/>
                <a:gd name="connsiteY41" fmla="*/ 709898 h 882014"/>
                <a:gd name="connsiteX42" fmla="*/ 337852 w 828865"/>
                <a:gd name="connsiteY42" fmla="*/ 611410 h 882014"/>
                <a:gd name="connsiteX43" fmla="*/ 336518 w 828865"/>
                <a:gd name="connsiteY43" fmla="*/ 585978 h 882014"/>
                <a:gd name="connsiteX44" fmla="*/ 324612 w 828865"/>
                <a:gd name="connsiteY44" fmla="*/ 583597 h 882014"/>
                <a:gd name="connsiteX45" fmla="*/ 218218 w 828865"/>
                <a:gd name="connsiteY45" fmla="*/ 673227 h 882014"/>
                <a:gd name="connsiteX46" fmla="*/ 228981 w 828865"/>
                <a:gd name="connsiteY46" fmla="*/ 684657 h 882014"/>
                <a:gd name="connsiteX47" fmla="*/ 291846 w 828865"/>
                <a:gd name="connsiteY47" fmla="*/ 635889 h 882014"/>
                <a:gd name="connsiteX48" fmla="*/ 188214 w 828865"/>
                <a:gd name="connsiteY48" fmla="*/ 165354 h 882014"/>
                <a:gd name="connsiteX49" fmla="*/ 180023 w 828865"/>
                <a:gd name="connsiteY49" fmla="*/ 155162 h 882014"/>
                <a:gd name="connsiteX50" fmla="*/ 223075 w 828865"/>
                <a:gd name="connsiteY50" fmla="*/ 87249 h 882014"/>
                <a:gd name="connsiteX51" fmla="*/ 226981 w 828865"/>
                <a:gd name="connsiteY51" fmla="*/ 70390 h 882014"/>
                <a:gd name="connsiteX52" fmla="*/ 206502 w 828865"/>
                <a:gd name="connsiteY52" fmla="*/ 67627 h 882014"/>
                <a:gd name="connsiteX53" fmla="*/ 114586 w 828865"/>
                <a:gd name="connsiteY53" fmla="*/ 108013 h 882014"/>
                <a:gd name="connsiteX54" fmla="*/ 166497 w 828865"/>
                <a:gd name="connsiteY54" fmla="*/ 0 h 882014"/>
                <a:gd name="connsiteX55" fmla="*/ 87154 w 828865"/>
                <a:gd name="connsiteY55" fmla="*/ 109252 h 882014"/>
                <a:gd name="connsiteX56" fmla="*/ 85439 w 828865"/>
                <a:gd name="connsiteY56" fmla="*/ 130397 h 882014"/>
                <a:gd name="connsiteX57" fmla="*/ 106585 w 828865"/>
                <a:gd name="connsiteY57" fmla="*/ 131731 h 882014"/>
                <a:gd name="connsiteX58" fmla="*/ 190976 w 828865"/>
                <a:gd name="connsiteY58" fmla="*/ 100775 h 882014"/>
                <a:gd name="connsiteX59" fmla="*/ 145161 w 828865"/>
                <a:gd name="connsiteY59" fmla="*/ 173831 h 882014"/>
                <a:gd name="connsiteX60" fmla="*/ 141923 w 828865"/>
                <a:gd name="connsiteY60" fmla="*/ 194977 h 882014"/>
                <a:gd name="connsiteX61" fmla="*/ 163449 w 828865"/>
                <a:gd name="connsiteY61" fmla="*/ 197263 h 882014"/>
                <a:gd name="connsiteX62" fmla="*/ 285560 w 828865"/>
                <a:gd name="connsiteY62" fmla="*/ 141065 h 882014"/>
                <a:gd name="connsiteX63" fmla="*/ 280225 w 828865"/>
                <a:gd name="connsiteY63" fmla="*/ 128302 h 882014"/>
                <a:gd name="connsiteX64" fmla="*/ 188214 w 828865"/>
                <a:gd name="connsiteY64" fmla="*/ 165354 h 882014"/>
                <a:gd name="connsiteX65" fmla="*/ 523970 w 828865"/>
                <a:gd name="connsiteY65" fmla="*/ 608933 h 882014"/>
                <a:gd name="connsiteX66" fmla="*/ 606171 w 828865"/>
                <a:gd name="connsiteY66" fmla="*/ 527971 h 882014"/>
                <a:gd name="connsiteX67" fmla="*/ 534924 w 828865"/>
                <a:gd name="connsiteY67" fmla="*/ 461486 h 882014"/>
                <a:gd name="connsiteX68" fmla="*/ 454533 w 828865"/>
                <a:gd name="connsiteY68" fmla="*/ 539686 h 882014"/>
                <a:gd name="connsiteX69" fmla="*/ 523970 w 828865"/>
                <a:gd name="connsiteY69" fmla="*/ 608933 h 882014"/>
                <a:gd name="connsiteX70" fmla="*/ 66770 w 828865"/>
                <a:gd name="connsiteY70" fmla="*/ 518065 h 882014"/>
                <a:gd name="connsiteX71" fmla="*/ 191452 w 828865"/>
                <a:gd name="connsiteY71" fmla="*/ 410623 h 882014"/>
                <a:gd name="connsiteX72" fmla="*/ 109823 w 828865"/>
                <a:gd name="connsiteY72" fmla="*/ 423101 h 882014"/>
                <a:gd name="connsiteX73" fmla="*/ 125635 w 828865"/>
                <a:gd name="connsiteY73" fmla="*/ 335756 h 882014"/>
                <a:gd name="connsiteX74" fmla="*/ 114871 w 828865"/>
                <a:gd name="connsiteY74" fmla="*/ 328994 h 882014"/>
                <a:gd name="connsiteX75" fmla="*/ 0 w 828865"/>
                <a:gd name="connsiteY75" fmla="*/ 427196 h 882014"/>
                <a:gd name="connsiteX76" fmla="*/ 88773 w 828865"/>
                <a:gd name="connsiteY76" fmla="*/ 417481 h 882014"/>
                <a:gd name="connsiteX77" fmla="*/ 66770 w 828865"/>
                <a:gd name="connsiteY77" fmla="*/ 518065 h 882014"/>
                <a:gd name="connsiteX78" fmla="*/ 402336 w 828865"/>
                <a:gd name="connsiteY78" fmla="*/ 882015 h 882014"/>
                <a:gd name="connsiteX79" fmla="*/ 387953 w 828865"/>
                <a:gd name="connsiteY79" fmla="*/ 813626 h 882014"/>
                <a:gd name="connsiteX80" fmla="*/ 450056 w 828865"/>
                <a:gd name="connsiteY80" fmla="*/ 830770 h 882014"/>
                <a:gd name="connsiteX81" fmla="*/ 440150 w 828865"/>
                <a:gd name="connsiteY81" fmla="*/ 769430 h 882014"/>
                <a:gd name="connsiteX82" fmla="*/ 503015 w 828865"/>
                <a:gd name="connsiteY82" fmla="*/ 790194 h 882014"/>
                <a:gd name="connsiteX83" fmla="*/ 456533 w 828865"/>
                <a:gd name="connsiteY83" fmla="*/ 733901 h 882014"/>
                <a:gd name="connsiteX84" fmla="*/ 356616 w 828865"/>
                <a:gd name="connsiteY84" fmla="*/ 826580 h 882014"/>
                <a:gd name="connsiteX85" fmla="*/ 402336 w 828865"/>
                <a:gd name="connsiteY85" fmla="*/ 882015 h 882014"/>
                <a:gd name="connsiteX86" fmla="*/ 828865 w 828865"/>
                <a:gd name="connsiteY86" fmla="*/ 782288 h 882014"/>
                <a:gd name="connsiteX87" fmla="*/ 746950 w 828865"/>
                <a:gd name="connsiteY87" fmla="*/ 754475 h 882014"/>
                <a:gd name="connsiteX88" fmla="*/ 714756 w 828865"/>
                <a:gd name="connsiteY88" fmla="*/ 782479 h 882014"/>
                <a:gd name="connsiteX89" fmla="*/ 733425 w 828865"/>
                <a:gd name="connsiteY89" fmla="*/ 867632 h 882014"/>
                <a:gd name="connsiteX90" fmla="*/ 715708 w 828865"/>
                <a:gd name="connsiteY90" fmla="*/ 805624 h 882014"/>
                <a:gd name="connsiteX91" fmla="*/ 777716 w 828865"/>
                <a:gd name="connsiteY91" fmla="*/ 822293 h 882014"/>
                <a:gd name="connsiteX92" fmla="*/ 766572 w 828865"/>
                <a:gd name="connsiteY92" fmla="*/ 761428 h 882014"/>
                <a:gd name="connsiteX93" fmla="*/ 828865 w 828865"/>
                <a:gd name="connsiteY93" fmla="*/ 782288 h 882014"/>
                <a:gd name="connsiteX94" fmla="*/ 417290 w 828865"/>
                <a:gd name="connsiteY94" fmla="*/ 498634 h 882014"/>
                <a:gd name="connsiteX95" fmla="*/ 397954 w 828865"/>
                <a:gd name="connsiteY95" fmla="*/ 396907 h 882014"/>
                <a:gd name="connsiteX96" fmla="*/ 461867 w 828865"/>
                <a:gd name="connsiteY96" fmla="*/ 376047 h 882014"/>
                <a:gd name="connsiteX97" fmla="*/ 518732 w 828865"/>
                <a:gd name="connsiteY97" fmla="*/ 424148 h 882014"/>
                <a:gd name="connsiteX98" fmla="*/ 444627 w 828865"/>
                <a:gd name="connsiteY98" fmla="*/ 357092 h 882014"/>
                <a:gd name="connsiteX99" fmla="*/ 365474 w 828865"/>
                <a:gd name="connsiteY99" fmla="*/ 418719 h 882014"/>
                <a:gd name="connsiteX100" fmla="*/ 417290 w 828865"/>
                <a:gd name="connsiteY100" fmla="*/ 498634 h 882014"/>
                <a:gd name="connsiteX101" fmla="*/ 395669 w 828865"/>
                <a:gd name="connsiteY101" fmla="*/ 265748 h 882014"/>
                <a:gd name="connsiteX102" fmla="*/ 383762 w 828865"/>
                <a:gd name="connsiteY102" fmla="*/ 252413 h 882014"/>
                <a:gd name="connsiteX103" fmla="*/ 313658 w 828865"/>
                <a:gd name="connsiteY103" fmla="*/ 311944 h 882014"/>
                <a:gd name="connsiteX104" fmla="*/ 328136 w 828865"/>
                <a:gd name="connsiteY104" fmla="*/ 399479 h 882014"/>
                <a:gd name="connsiteX105" fmla="*/ 323564 w 828865"/>
                <a:gd name="connsiteY105" fmla="*/ 383096 h 882014"/>
                <a:gd name="connsiteX106" fmla="*/ 328803 w 828865"/>
                <a:gd name="connsiteY106" fmla="*/ 322517 h 882014"/>
                <a:gd name="connsiteX107" fmla="*/ 395669 w 828865"/>
                <a:gd name="connsiteY107" fmla="*/ 265748 h 88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28865" h="882014">
                  <a:moveTo>
                    <a:pt x="219551" y="284417"/>
                  </a:moveTo>
                  <a:cubicBezTo>
                    <a:pt x="228410" y="296894"/>
                    <a:pt x="234029" y="313468"/>
                    <a:pt x="255461" y="314992"/>
                  </a:cubicBezTo>
                  <a:cubicBezTo>
                    <a:pt x="254413" y="294513"/>
                    <a:pt x="239077" y="287750"/>
                    <a:pt x="230124" y="276701"/>
                  </a:cubicBezTo>
                  <a:cubicBezTo>
                    <a:pt x="228219" y="240030"/>
                    <a:pt x="241459" y="226504"/>
                    <a:pt x="276511" y="246602"/>
                  </a:cubicBezTo>
                  <a:cubicBezTo>
                    <a:pt x="282131" y="254317"/>
                    <a:pt x="285655" y="270700"/>
                    <a:pt x="298228" y="260033"/>
                  </a:cubicBezTo>
                  <a:cubicBezTo>
                    <a:pt x="305181" y="254127"/>
                    <a:pt x="292798" y="245173"/>
                    <a:pt x="286798" y="238792"/>
                  </a:cubicBezTo>
                  <a:cubicBezTo>
                    <a:pt x="276035" y="226028"/>
                    <a:pt x="275368" y="216122"/>
                    <a:pt x="289369" y="202978"/>
                  </a:cubicBezTo>
                  <a:cubicBezTo>
                    <a:pt x="322993" y="171355"/>
                    <a:pt x="326517" y="235553"/>
                    <a:pt x="353854" y="222218"/>
                  </a:cubicBezTo>
                  <a:cubicBezTo>
                    <a:pt x="313944" y="157353"/>
                    <a:pt x="313944" y="157353"/>
                    <a:pt x="260318" y="203930"/>
                  </a:cubicBezTo>
                  <a:cubicBezTo>
                    <a:pt x="245936" y="216408"/>
                    <a:pt x="232315" y="229838"/>
                    <a:pt x="216979" y="240887"/>
                  </a:cubicBezTo>
                  <a:cubicBezTo>
                    <a:pt x="193357" y="257842"/>
                    <a:pt x="200882" y="271082"/>
                    <a:pt x="219551" y="284417"/>
                  </a:cubicBezTo>
                  <a:close/>
                  <a:moveTo>
                    <a:pt x="155257" y="596551"/>
                  </a:moveTo>
                  <a:lnTo>
                    <a:pt x="154877" y="596170"/>
                  </a:lnTo>
                  <a:cubicBezTo>
                    <a:pt x="188404" y="626269"/>
                    <a:pt x="226981" y="623030"/>
                    <a:pt x="259080" y="587216"/>
                  </a:cubicBezTo>
                  <a:cubicBezTo>
                    <a:pt x="287655" y="555403"/>
                    <a:pt x="285940" y="514445"/>
                    <a:pt x="254889" y="486918"/>
                  </a:cubicBezTo>
                  <a:cubicBezTo>
                    <a:pt x="224028" y="459581"/>
                    <a:pt x="176784" y="465677"/>
                    <a:pt x="146209" y="501015"/>
                  </a:cubicBezTo>
                  <a:cubicBezTo>
                    <a:pt x="117539" y="534067"/>
                    <a:pt x="120586" y="565404"/>
                    <a:pt x="155257" y="596551"/>
                  </a:cubicBezTo>
                  <a:close/>
                  <a:moveTo>
                    <a:pt x="626269" y="619411"/>
                  </a:moveTo>
                  <a:cubicBezTo>
                    <a:pt x="628460" y="621792"/>
                    <a:pt x="630650" y="624173"/>
                    <a:pt x="632746" y="626459"/>
                  </a:cubicBezTo>
                  <a:cubicBezTo>
                    <a:pt x="619696" y="657320"/>
                    <a:pt x="606742" y="688086"/>
                    <a:pt x="591026" y="725424"/>
                  </a:cubicBezTo>
                  <a:cubicBezTo>
                    <a:pt x="630936" y="715709"/>
                    <a:pt x="663797" y="707707"/>
                    <a:pt x="696563" y="699707"/>
                  </a:cubicBezTo>
                  <a:cubicBezTo>
                    <a:pt x="698278" y="701802"/>
                    <a:pt x="700087" y="703898"/>
                    <a:pt x="701992" y="705898"/>
                  </a:cubicBezTo>
                  <a:cubicBezTo>
                    <a:pt x="682466" y="729710"/>
                    <a:pt x="648557" y="740759"/>
                    <a:pt x="641318" y="775907"/>
                  </a:cubicBezTo>
                  <a:cubicBezTo>
                    <a:pt x="677608" y="751332"/>
                    <a:pt x="710374" y="723233"/>
                    <a:pt x="743331" y="695230"/>
                  </a:cubicBezTo>
                  <a:cubicBezTo>
                    <a:pt x="749903" y="689610"/>
                    <a:pt x="755237" y="682085"/>
                    <a:pt x="748094" y="675799"/>
                  </a:cubicBezTo>
                  <a:cubicBezTo>
                    <a:pt x="743331" y="671608"/>
                    <a:pt x="733139" y="670465"/>
                    <a:pt x="726377" y="672179"/>
                  </a:cubicBezTo>
                  <a:cubicBezTo>
                    <a:pt x="695896" y="679704"/>
                    <a:pt x="665702" y="688657"/>
                    <a:pt x="635413" y="697135"/>
                  </a:cubicBezTo>
                  <a:cubicBezTo>
                    <a:pt x="632270" y="693706"/>
                    <a:pt x="629221" y="690372"/>
                    <a:pt x="626078" y="686943"/>
                  </a:cubicBezTo>
                  <a:cubicBezTo>
                    <a:pt x="639223" y="658463"/>
                    <a:pt x="652272" y="630079"/>
                    <a:pt x="665416" y="601694"/>
                  </a:cubicBezTo>
                  <a:cubicBezTo>
                    <a:pt x="668845" y="594360"/>
                    <a:pt x="671417" y="587026"/>
                    <a:pt x="665512" y="579882"/>
                  </a:cubicBezTo>
                  <a:cubicBezTo>
                    <a:pt x="659035" y="572167"/>
                    <a:pt x="651510" y="573881"/>
                    <a:pt x="645224" y="579596"/>
                  </a:cubicBezTo>
                  <a:cubicBezTo>
                    <a:pt x="612934" y="608838"/>
                    <a:pt x="575310" y="632651"/>
                    <a:pt x="540925" y="678466"/>
                  </a:cubicBezTo>
                  <a:cubicBezTo>
                    <a:pt x="583692" y="663416"/>
                    <a:pt x="601408" y="636365"/>
                    <a:pt x="626269" y="619411"/>
                  </a:cubicBezTo>
                  <a:close/>
                  <a:moveTo>
                    <a:pt x="291846" y="635889"/>
                  </a:moveTo>
                  <a:cubicBezTo>
                    <a:pt x="294703" y="639318"/>
                    <a:pt x="297561" y="642652"/>
                    <a:pt x="300419" y="646081"/>
                  </a:cubicBezTo>
                  <a:cubicBezTo>
                    <a:pt x="294227" y="674751"/>
                    <a:pt x="271272" y="697516"/>
                    <a:pt x="269557" y="729615"/>
                  </a:cubicBezTo>
                  <a:cubicBezTo>
                    <a:pt x="306705" y="732568"/>
                    <a:pt x="336423" y="706660"/>
                    <a:pt x="373856" y="710660"/>
                  </a:cubicBezTo>
                  <a:cubicBezTo>
                    <a:pt x="357283" y="739807"/>
                    <a:pt x="320326" y="749236"/>
                    <a:pt x="305467" y="790765"/>
                  </a:cubicBezTo>
                  <a:cubicBezTo>
                    <a:pt x="350139" y="765715"/>
                    <a:pt x="377476" y="735330"/>
                    <a:pt x="408432" y="709803"/>
                  </a:cubicBezTo>
                  <a:cubicBezTo>
                    <a:pt x="416147" y="703516"/>
                    <a:pt x="430435" y="697706"/>
                    <a:pt x="421100" y="683895"/>
                  </a:cubicBezTo>
                  <a:cubicBezTo>
                    <a:pt x="414719" y="674465"/>
                    <a:pt x="403860" y="678847"/>
                    <a:pt x="394811" y="681323"/>
                  </a:cubicBezTo>
                  <a:cubicBezTo>
                    <a:pt x="362712" y="689991"/>
                    <a:pt x="330708" y="698945"/>
                    <a:pt x="291179" y="709898"/>
                  </a:cubicBezTo>
                  <a:cubicBezTo>
                    <a:pt x="309467" y="671227"/>
                    <a:pt x="323374" y="641128"/>
                    <a:pt x="337852" y="611410"/>
                  </a:cubicBezTo>
                  <a:cubicBezTo>
                    <a:pt x="342328" y="602266"/>
                    <a:pt x="345662" y="593598"/>
                    <a:pt x="336518" y="585978"/>
                  </a:cubicBezTo>
                  <a:cubicBezTo>
                    <a:pt x="333661" y="583597"/>
                    <a:pt x="326707" y="581882"/>
                    <a:pt x="324612" y="583597"/>
                  </a:cubicBezTo>
                  <a:cubicBezTo>
                    <a:pt x="288893" y="613124"/>
                    <a:pt x="253556" y="643223"/>
                    <a:pt x="218218" y="673227"/>
                  </a:cubicBezTo>
                  <a:cubicBezTo>
                    <a:pt x="221837" y="677037"/>
                    <a:pt x="225361" y="680847"/>
                    <a:pt x="228981" y="684657"/>
                  </a:cubicBezTo>
                  <a:cubicBezTo>
                    <a:pt x="250031" y="668369"/>
                    <a:pt x="270891" y="652177"/>
                    <a:pt x="291846" y="635889"/>
                  </a:cubicBezTo>
                  <a:close/>
                  <a:moveTo>
                    <a:pt x="188214" y="165354"/>
                  </a:moveTo>
                  <a:cubicBezTo>
                    <a:pt x="185452" y="161925"/>
                    <a:pt x="182785" y="158591"/>
                    <a:pt x="180023" y="155162"/>
                  </a:cubicBezTo>
                  <a:cubicBezTo>
                    <a:pt x="194405" y="132588"/>
                    <a:pt x="209169" y="110109"/>
                    <a:pt x="223075" y="87249"/>
                  </a:cubicBezTo>
                  <a:cubicBezTo>
                    <a:pt x="226028" y="82391"/>
                    <a:pt x="229076" y="74295"/>
                    <a:pt x="226981" y="70390"/>
                  </a:cubicBezTo>
                  <a:cubicBezTo>
                    <a:pt x="222694" y="62294"/>
                    <a:pt x="214503" y="63913"/>
                    <a:pt x="206502" y="67627"/>
                  </a:cubicBezTo>
                  <a:cubicBezTo>
                    <a:pt x="178594" y="80296"/>
                    <a:pt x="150400" y="92392"/>
                    <a:pt x="114586" y="108013"/>
                  </a:cubicBezTo>
                  <a:cubicBezTo>
                    <a:pt x="131445" y="64484"/>
                    <a:pt x="163354" y="39052"/>
                    <a:pt x="166497" y="0"/>
                  </a:cubicBezTo>
                  <a:cubicBezTo>
                    <a:pt x="135922" y="34195"/>
                    <a:pt x="111633" y="71723"/>
                    <a:pt x="87154" y="109252"/>
                  </a:cubicBezTo>
                  <a:cubicBezTo>
                    <a:pt x="82677" y="116110"/>
                    <a:pt x="78962" y="122777"/>
                    <a:pt x="85439" y="130397"/>
                  </a:cubicBezTo>
                  <a:cubicBezTo>
                    <a:pt x="92107" y="138303"/>
                    <a:pt x="99060" y="134207"/>
                    <a:pt x="106585" y="131731"/>
                  </a:cubicBezTo>
                  <a:cubicBezTo>
                    <a:pt x="132683" y="123158"/>
                    <a:pt x="154877" y="103442"/>
                    <a:pt x="190976" y="100775"/>
                  </a:cubicBezTo>
                  <a:cubicBezTo>
                    <a:pt x="173165" y="129064"/>
                    <a:pt x="159067" y="151448"/>
                    <a:pt x="145161" y="173831"/>
                  </a:cubicBezTo>
                  <a:cubicBezTo>
                    <a:pt x="141065" y="180404"/>
                    <a:pt x="135350" y="187166"/>
                    <a:pt x="141923" y="194977"/>
                  </a:cubicBezTo>
                  <a:cubicBezTo>
                    <a:pt x="148019" y="202311"/>
                    <a:pt x="156019" y="200596"/>
                    <a:pt x="163449" y="197263"/>
                  </a:cubicBezTo>
                  <a:cubicBezTo>
                    <a:pt x="204216" y="178689"/>
                    <a:pt x="244888" y="159829"/>
                    <a:pt x="285560" y="141065"/>
                  </a:cubicBezTo>
                  <a:cubicBezTo>
                    <a:pt x="283750" y="136779"/>
                    <a:pt x="281940" y="132588"/>
                    <a:pt x="280225" y="128302"/>
                  </a:cubicBezTo>
                  <a:cubicBezTo>
                    <a:pt x="246602" y="131921"/>
                    <a:pt x="220027" y="156400"/>
                    <a:pt x="188214" y="165354"/>
                  </a:cubicBezTo>
                  <a:close/>
                  <a:moveTo>
                    <a:pt x="523970" y="608933"/>
                  </a:moveTo>
                  <a:cubicBezTo>
                    <a:pt x="567119" y="608933"/>
                    <a:pt x="607409" y="569214"/>
                    <a:pt x="606171" y="527971"/>
                  </a:cubicBezTo>
                  <a:cubicBezTo>
                    <a:pt x="605028" y="489871"/>
                    <a:pt x="573500" y="460534"/>
                    <a:pt x="534924" y="461486"/>
                  </a:cubicBezTo>
                  <a:cubicBezTo>
                    <a:pt x="493776" y="462534"/>
                    <a:pt x="454819" y="500444"/>
                    <a:pt x="454533" y="539686"/>
                  </a:cubicBezTo>
                  <a:cubicBezTo>
                    <a:pt x="454247" y="576167"/>
                    <a:pt x="487013" y="608933"/>
                    <a:pt x="523970" y="608933"/>
                  </a:cubicBezTo>
                  <a:close/>
                  <a:moveTo>
                    <a:pt x="66770" y="518065"/>
                  </a:moveTo>
                  <a:cubicBezTo>
                    <a:pt x="113919" y="477488"/>
                    <a:pt x="150495" y="445961"/>
                    <a:pt x="191452" y="410623"/>
                  </a:cubicBezTo>
                  <a:cubicBezTo>
                    <a:pt x="154019" y="397097"/>
                    <a:pt x="148209" y="454819"/>
                    <a:pt x="109823" y="423101"/>
                  </a:cubicBezTo>
                  <a:cubicBezTo>
                    <a:pt x="60674" y="382524"/>
                    <a:pt x="110395" y="363284"/>
                    <a:pt x="125635" y="335756"/>
                  </a:cubicBezTo>
                  <a:cubicBezTo>
                    <a:pt x="122015" y="333470"/>
                    <a:pt x="118491" y="331280"/>
                    <a:pt x="114871" y="328994"/>
                  </a:cubicBezTo>
                  <a:cubicBezTo>
                    <a:pt x="77819" y="360617"/>
                    <a:pt x="40862" y="392240"/>
                    <a:pt x="0" y="427196"/>
                  </a:cubicBezTo>
                  <a:cubicBezTo>
                    <a:pt x="38005" y="444627"/>
                    <a:pt x="46196" y="374142"/>
                    <a:pt x="88773" y="417481"/>
                  </a:cubicBezTo>
                  <a:cubicBezTo>
                    <a:pt x="134683" y="464058"/>
                    <a:pt x="72390" y="474155"/>
                    <a:pt x="66770" y="518065"/>
                  </a:cubicBezTo>
                  <a:close/>
                  <a:moveTo>
                    <a:pt x="402336" y="882015"/>
                  </a:moveTo>
                  <a:cubicBezTo>
                    <a:pt x="417766" y="852678"/>
                    <a:pt x="355092" y="847630"/>
                    <a:pt x="387953" y="813626"/>
                  </a:cubicBezTo>
                  <a:cubicBezTo>
                    <a:pt x="421005" y="779336"/>
                    <a:pt x="427673" y="834104"/>
                    <a:pt x="450056" y="830770"/>
                  </a:cubicBezTo>
                  <a:cubicBezTo>
                    <a:pt x="460439" y="806672"/>
                    <a:pt x="409194" y="797909"/>
                    <a:pt x="440150" y="769430"/>
                  </a:cubicBezTo>
                  <a:cubicBezTo>
                    <a:pt x="476345" y="736187"/>
                    <a:pt x="477107" y="798671"/>
                    <a:pt x="503015" y="790194"/>
                  </a:cubicBezTo>
                  <a:cubicBezTo>
                    <a:pt x="487299" y="754570"/>
                    <a:pt x="464725" y="727234"/>
                    <a:pt x="456533" y="733901"/>
                  </a:cubicBezTo>
                  <a:cubicBezTo>
                    <a:pt x="421100" y="762667"/>
                    <a:pt x="382619" y="790289"/>
                    <a:pt x="356616" y="826580"/>
                  </a:cubicBezTo>
                  <a:cubicBezTo>
                    <a:pt x="347472" y="839153"/>
                    <a:pt x="380619" y="866775"/>
                    <a:pt x="402336" y="882015"/>
                  </a:cubicBezTo>
                  <a:close/>
                  <a:moveTo>
                    <a:pt x="828865" y="782288"/>
                  </a:moveTo>
                  <a:cubicBezTo>
                    <a:pt x="806672" y="719042"/>
                    <a:pt x="792861" y="714375"/>
                    <a:pt x="746950" y="754475"/>
                  </a:cubicBezTo>
                  <a:cubicBezTo>
                    <a:pt x="736282" y="763810"/>
                    <a:pt x="725615" y="773240"/>
                    <a:pt x="714756" y="782479"/>
                  </a:cubicBezTo>
                  <a:cubicBezTo>
                    <a:pt x="670370" y="820103"/>
                    <a:pt x="676180" y="846296"/>
                    <a:pt x="733425" y="867632"/>
                  </a:cubicBezTo>
                  <a:cubicBezTo>
                    <a:pt x="738949" y="844010"/>
                    <a:pt x="686657" y="838581"/>
                    <a:pt x="715708" y="805624"/>
                  </a:cubicBezTo>
                  <a:cubicBezTo>
                    <a:pt x="747332" y="769811"/>
                    <a:pt x="755618" y="827341"/>
                    <a:pt x="777716" y="822293"/>
                  </a:cubicBezTo>
                  <a:cubicBezTo>
                    <a:pt x="787908" y="797338"/>
                    <a:pt x="734758" y="790670"/>
                    <a:pt x="766572" y="761428"/>
                  </a:cubicBezTo>
                  <a:cubicBezTo>
                    <a:pt x="802672" y="727996"/>
                    <a:pt x="804482" y="786479"/>
                    <a:pt x="828865" y="782288"/>
                  </a:cubicBezTo>
                  <a:close/>
                  <a:moveTo>
                    <a:pt x="417290" y="498634"/>
                  </a:moveTo>
                  <a:cubicBezTo>
                    <a:pt x="377190" y="449770"/>
                    <a:pt x="371189" y="424910"/>
                    <a:pt x="397954" y="396907"/>
                  </a:cubicBezTo>
                  <a:cubicBezTo>
                    <a:pt x="415099" y="379000"/>
                    <a:pt x="435483" y="369665"/>
                    <a:pt x="461867" y="376047"/>
                  </a:cubicBezTo>
                  <a:cubicBezTo>
                    <a:pt x="485870" y="381857"/>
                    <a:pt x="492061" y="408337"/>
                    <a:pt x="518732" y="424148"/>
                  </a:cubicBezTo>
                  <a:cubicBezTo>
                    <a:pt x="506540" y="378047"/>
                    <a:pt x="483679" y="356807"/>
                    <a:pt x="444627" y="357092"/>
                  </a:cubicBezTo>
                  <a:cubicBezTo>
                    <a:pt x="403479" y="357378"/>
                    <a:pt x="374428" y="379286"/>
                    <a:pt x="365474" y="418719"/>
                  </a:cubicBezTo>
                  <a:cubicBezTo>
                    <a:pt x="356235" y="459391"/>
                    <a:pt x="377190" y="486537"/>
                    <a:pt x="417290" y="498634"/>
                  </a:cubicBezTo>
                  <a:close/>
                  <a:moveTo>
                    <a:pt x="395669" y="265748"/>
                  </a:moveTo>
                  <a:cubicBezTo>
                    <a:pt x="391668" y="261271"/>
                    <a:pt x="387763" y="256889"/>
                    <a:pt x="383762" y="252413"/>
                  </a:cubicBezTo>
                  <a:cubicBezTo>
                    <a:pt x="360331" y="272225"/>
                    <a:pt x="336804" y="291846"/>
                    <a:pt x="313658" y="311944"/>
                  </a:cubicBezTo>
                  <a:cubicBezTo>
                    <a:pt x="266510" y="352711"/>
                    <a:pt x="269272" y="369094"/>
                    <a:pt x="328136" y="399479"/>
                  </a:cubicBezTo>
                  <a:cubicBezTo>
                    <a:pt x="331756" y="392525"/>
                    <a:pt x="328612" y="386906"/>
                    <a:pt x="323564" y="383096"/>
                  </a:cubicBezTo>
                  <a:cubicBezTo>
                    <a:pt x="293179" y="359950"/>
                    <a:pt x="300895" y="342043"/>
                    <a:pt x="328803" y="322517"/>
                  </a:cubicBezTo>
                  <a:cubicBezTo>
                    <a:pt x="352520" y="305657"/>
                    <a:pt x="373475" y="284798"/>
                    <a:pt x="395669" y="2657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B204E8-67F7-45C3-8E28-1BB3A6D11C0E}"/>
                </a:ext>
              </a:extLst>
            </p:cNvPr>
            <p:cNvSpPr/>
            <p:nvPr/>
          </p:nvSpPr>
          <p:spPr>
            <a:xfrm>
              <a:off x="2551022" y="2971228"/>
              <a:ext cx="203607" cy="200123"/>
            </a:xfrm>
            <a:custGeom>
              <a:avLst/>
              <a:gdLst>
                <a:gd name="connsiteX0" fmla="*/ 106357 w 203607"/>
                <a:gd name="connsiteY0" fmla="*/ 165259 h 200123"/>
                <a:gd name="connsiteX1" fmla="*/ 198273 w 203607"/>
                <a:gd name="connsiteY1" fmla="*/ 128302 h 200123"/>
                <a:gd name="connsiteX2" fmla="*/ 203607 w 203607"/>
                <a:gd name="connsiteY2" fmla="*/ 141065 h 200123"/>
                <a:gd name="connsiteX3" fmla="*/ 81497 w 203607"/>
                <a:gd name="connsiteY3" fmla="*/ 197263 h 200123"/>
                <a:gd name="connsiteX4" fmla="*/ 59970 w 203607"/>
                <a:gd name="connsiteY4" fmla="*/ 194977 h 200123"/>
                <a:gd name="connsiteX5" fmla="*/ 63209 w 203607"/>
                <a:gd name="connsiteY5" fmla="*/ 173831 h 200123"/>
                <a:gd name="connsiteX6" fmla="*/ 109024 w 203607"/>
                <a:gd name="connsiteY6" fmla="*/ 100774 h 200123"/>
                <a:gd name="connsiteX7" fmla="*/ 24633 w 203607"/>
                <a:gd name="connsiteY7" fmla="*/ 131731 h 200123"/>
                <a:gd name="connsiteX8" fmla="*/ 3487 w 203607"/>
                <a:gd name="connsiteY8" fmla="*/ 130397 h 200123"/>
                <a:gd name="connsiteX9" fmla="*/ 5202 w 203607"/>
                <a:gd name="connsiteY9" fmla="*/ 109252 h 200123"/>
                <a:gd name="connsiteX10" fmla="*/ 84545 w 203607"/>
                <a:gd name="connsiteY10" fmla="*/ 0 h 200123"/>
                <a:gd name="connsiteX11" fmla="*/ 32634 w 203607"/>
                <a:gd name="connsiteY11" fmla="*/ 108013 h 200123"/>
                <a:gd name="connsiteX12" fmla="*/ 124550 w 203607"/>
                <a:gd name="connsiteY12" fmla="*/ 67627 h 200123"/>
                <a:gd name="connsiteX13" fmla="*/ 145029 w 203607"/>
                <a:gd name="connsiteY13" fmla="*/ 70390 h 200123"/>
                <a:gd name="connsiteX14" fmla="*/ 141123 w 203607"/>
                <a:gd name="connsiteY14" fmla="*/ 87249 h 200123"/>
                <a:gd name="connsiteX15" fmla="*/ 98070 w 203607"/>
                <a:gd name="connsiteY15" fmla="*/ 155162 h 200123"/>
                <a:gd name="connsiteX16" fmla="*/ 94356 w 203607"/>
                <a:gd name="connsiteY16" fmla="*/ 166497 h 200123"/>
                <a:gd name="connsiteX17" fmla="*/ 106357 w 203607"/>
                <a:gd name="connsiteY17" fmla="*/ 165259 h 20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607" h="200123">
                  <a:moveTo>
                    <a:pt x="106357" y="165259"/>
                  </a:moveTo>
                  <a:cubicBezTo>
                    <a:pt x="138075" y="156305"/>
                    <a:pt x="164745" y="131826"/>
                    <a:pt x="198273" y="128302"/>
                  </a:cubicBezTo>
                  <a:cubicBezTo>
                    <a:pt x="200083" y="132588"/>
                    <a:pt x="201893" y="136779"/>
                    <a:pt x="203607" y="141065"/>
                  </a:cubicBezTo>
                  <a:cubicBezTo>
                    <a:pt x="162936" y="159829"/>
                    <a:pt x="122264" y="178594"/>
                    <a:pt x="81497" y="197263"/>
                  </a:cubicBezTo>
                  <a:cubicBezTo>
                    <a:pt x="74067" y="200596"/>
                    <a:pt x="66066" y="202311"/>
                    <a:pt x="59970" y="194977"/>
                  </a:cubicBezTo>
                  <a:cubicBezTo>
                    <a:pt x="53493" y="187166"/>
                    <a:pt x="59113" y="180403"/>
                    <a:pt x="63209" y="173831"/>
                  </a:cubicBezTo>
                  <a:cubicBezTo>
                    <a:pt x="77211" y="151447"/>
                    <a:pt x="91308" y="129159"/>
                    <a:pt x="109024" y="100774"/>
                  </a:cubicBezTo>
                  <a:cubicBezTo>
                    <a:pt x="73020" y="103442"/>
                    <a:pt x="50731" y="123158"/>
                    <a:pt x="24633" y="131731"/>
                  </a:cubicBezTo>
                  <a:cubicBezTo>
                    <a:pt x="17108" y="134207"/>
                    <a:pt x="10155" y="138208"/>
                    <a:pt x="3487" y="130397"/>
                  </a:cubicBezTo>
                  <a:cubicBezTo>
                    <a:pt x="-2990" y="122682"/>
                    <a:pt x="725" y="116015"/>
                    <a:pt x="5202" y="109252"/>
                  </a:cubicBezTo>
                  <a:cubicBezTo>
                    <a:pt x="29681" y="71723"/>
                    <a:pt x="53970" y="34195"/>
                    <a:pt x="84545" y="0"/>
                  </a:cubicBezTo>
                  <a:cubicBezTo>
                    <a:pt x="81497" y="39052"/>
                    <a:pt x="49493" y="64484"/>
                    <a:pt x="32634" y="108013"/>
                  </a:cubicBezTo>
                  <a:cubicBezTo>
                    <a:pt x="68448" y="92392"/>
                    <a:pt x="96642" y="80296"/>
                    <a:pt x="124550" y="67627"/>
                  </a:cubicBezTo>
                  <a:cubicBezTo>
                    <a:pt x="132551" y="64008"/>
                    <a:pt x="140742" y="62294"/>
                    <a:pt x="145029" y="70390"/>
                  </a:cubicBezTo>
                  <a:cubicBezTo>
                    <a:pt x="147124" y="74295"/>
                    <a:pt x="144076" y="82391"/>
                    <a:pt x="141123" y="87249"/>
                  </a:cubicBezTo>
                  <a:cubicBezTo>
                    <a:pt x="127217" y="110109"/>
                    <a:pt x="112548" y="132588"/>
                    <a:pt x="98070" y="155162"/>
                  </a:cubicBezTo>
                  <a:cubicBezTo>
                    <a:pt x="96832" y="158972"/>
                    <a:pt x="95594" y="162687"/>
                    <a:pt x="94356" y="166497"/>
                  </a:cubicBezTo>
                  <a:cubicBezTo>
                    <a:pt x="98451" y="166021"/>
                    <a:pt x="102452" y="165640"/>
                    <a:pt x="106357" y="16525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4F65EF-D293-443B-9C8F-17AA1C3F13DE}"/>
                </a:ext>
              </a:extLst>
            </p:cNvPr>
            <p:cNvSpPr/>
            <p:nvPr/>
          </p:nvSpPr>
          <p:spPr>
            <a:xfrm>
              <a:off x="2687382" y="3554035"/>
              <a:ext cx="205903" cy="207863"/>
            </a:xfrm>
            <a:custGeom>
              <a:avLst/>
              <a:gdLst>
                <a:gd name="connsiteX0" fmla="*/ 73628 w 205903"/>
                <a:gd name="connsiteY0" fmla="*/ 52987 h 207863"/>
                <a:gd name="connsiteX1" fmla="*/ 10763 w 205903"/>
                <a:gd name="connsiteY1" fmla="*/ 101755 h 207863"/>
                <a:gd name="connsiteX2" fmla="*/ 0 w 205903"/>
                <a:gd name="connsiteY2" fmla="*/ 90325 h 207863"/>
                <a:gd name="connsiteX3" fmla="*/ 106394 w 205903"/>
                <a:gd name="connsiteY3" fmla="*/ 694 h 207863"/>
                <a:gd name="connsiteX4" fmla="*/ 118300 w 205903"/>
                <a:gd name="connsiteY4" fmla="*/ 3076 h 207863"/>
                <a:gd name="connsiteX5" fmla="*/ 119634 w 205903"/>
                <a:gd name="connsiteY5" fmla="*/ 28507 h 207863"/>
                <a:gd name="connsiteX6" fmla="*/ 72962 w 205903"/>
                <a:gd name="connsiteY6" fmla="*/ 126996 h 207863"/>
                <a:gd name="connsiteX7" fmla="*/ 176593 w 205903"/>
                <a:gd name="connsiteY7" fmla="*/ 98421 h 207863"/>
                <a:gd name="connsiteX8" fmla="*/ 202883 w 205903"/>
                <a:gd name="connsiteY8" fmla="*/ 100993 h 207863"/>
                <a:gd name="connsiteX9" fmla="*/ 190214 w 205903"/>
                <a:gd name="connsiteY9" fmla="*/ 126901 h 207863"/>
                <a:gd name="connsiteX10" fmla="*/ 87249 w 205903"/>
                <a:gd name="connsiteY10" fmla="*/ 207863 h 207863"/>
                <a:gd name="connsiteX11" fmla="*/ 155638 w 205903"/>
                <a:gd name="connsiteY11" fmla="*/ 127758 h 207863"/>
                <a:gd name="connsiteX12" fmla="*/ 51340 w 205903"/>
                <a:gd name="connsiteY12" fmla="*/ 146713 h 207863"/>
                <a:gd name="connsiteX13" fmla="*/ 82201 w 205903"/>
                <a:gd name="connsiteY13" fmla="*/ 63178 h 207863"/>
                <a:gd name="connsiteX14" fmla="*/ 86392 w 205903"/>
                <a:gd name="connsiteY14" fmla="*/ 44986 h 207863"/>
                <a:gd name="connsiteX15" fmla="*/ 73628 w 205903"/>
                <a:gd name="connsiteY15" fmla="*/ 52987 h 20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903" h="207863">
                  <a:moveTo>
                    <a:pt x="73628" y="52987"/>
                  </a:moveTo>
                  <a:cubicBezTo>
                    <a:pt x="52673" y="69274"/>
                    <a:pt x="31718" y="85467"/>
                    <a:pt x="10763" y="101755"/>
                  </a:cubicBezTo>
                  <a:cubicBezTo>
                    <a:pt x="7144" y="97945"/>
                    <a:pt x="3620" y="94135"/>
                    <a:pt x="0" y="90325"/>
                  </a:cubicBezTo>
                  <a:cubicBezTo>
                    <a:pt x="35338" y="60321"/>
                    <a:pt x="70675" y="30222"/>
                    <a:pt x="106394" y="694"/>
                  </a:cubicBezTo>
                  <a:cubicBezTo>
                    <a:pt x="108395" y="-1020"/>
                    <a:pt x="115443" y="694"/>
                    <a:pt x="118300" y="3076"/>
                  </a:cubicBezTo>
                  <a:cubicBezTo>
                    <a:pt x="127445" y="10600"/>
                    <a:pt x="124111" y="19268"/>
                    <a:pt x="119634" y="28507"/>
                  </a:cubicBezTo>
                  <a:cubicBezTo>
                    <a:pt x="105156" y="58321"/>
                    <a:pt x="91250" y="88324"/>
                    <a:pt x="72962" y="126996"/>
                  </a:cubicBezTo>
                  <a:cubicBezTo>
                    <a:pt x="112490" y="116042"/>
                    <a:pt x="144494" y="107089"/>
                    <a:pt x="176593" y="98421"/>
                  </a:cubicBezTo>
                  <a:cubicBezTo>
                    <a:pt x="185642" y="95944"/>
                    <a:pt x="196501" y="91563"/>
                    <a:pt x="202883" y="100993"/>
                  </a:cubicBezTo>
                  <a:cubicBezTo>
                    <a:pt x="212122" y="114804"/>
                    <a:pt x="197929" y="120614"/>
                    <a:pt x="190214" y="126901"/>
                  </a:cubicBezTo>
                  <a:cubicBezTo>
                    <a:pt x="159258" y="152332"/>
                    <a:pt x="131921" y="182717"/>
                    <a:pt x="87249" y="207863"/>
                  </a:cubicBezTo>
                  <a:cubicBezTo>
                    <a:pt x="102108" y="166334"/>
                    <a:pt x="139065" y="156904"/>
                    <a:pt x="155638" y="127758"/>
                  </a:cubicBezTo>
                  <a:cubicBezTo>
                    <a:pt x="118205" y="123757"/>
                    <a:pt x="88392" y="149761"/>
                    <a:pt x="51340" y="146713"/>
                  </a:cubicBezTo>
                  <a:cubicBezTo>
                    <a:pt x="53054" y="114613"/>
                    <a:pt x="76009" y="91753"/>
                    <a:pt x="82201" y="63178"/>
                  </a:cubicBezTo>
                  <a:cubicBezTo>
                    <a:pt x="86963" y="57749"/>
                    <a:pt x="92488" y="52320"/>
                    <a:pt x="86392" y="44986"/>
                  </a:cubicBezTo>
                  <a:cubicBezTo>
                    <a:pt x="85916" y="44414"/>
                    <a:pt x="78105" y="50224"/>
                    <a:pt x="73628" y="52987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A33000-29F0-4D1B-976B-9B0953F47632}"/>
                </a:ext>
              </a:extLst>
            </p:cNvPr>
            <p:cNvSpPr/>
            <p:nvPr/>
          </p:nvSpPr>
          <p:spPr>
            <a:xfrm>
              <a:off x="3010280" y="3545726"/>
              <a:ext cx="210517" cy="201313"/>
            </a:xfrm>
            <a:custGeom>
              <a:avLst/>
              <a:gdLst>
                <a:gd name="connsiteX0" fmla="*/ 94393 w 210517"/>
                <a:gd name="connsiteY0" fmla="*/ 122541 h 201313"/>
                <a:gd name="connsiteX1" fmla="*/ 185357 w 210517"/>
                <a:gd name="connsiteY1" fmla="*/ 97586 h 201313"/>
                <a:gd name="connsiteX2" fmla="*/ 207074 w 210517"/>
                <a:gd name="connsiteY2" fmla="*/ 101205 h 201313"/>
                <a:gd name="connsiteX3" fmla="*/ 202311 w 210517"/>
                <a:gd name="connsiteY3" fmla="*/ 120636 h 201313"/>
                <a:gd name="connsiteX4" fmla="*/ 100298 w 210517"/>
                <a:gd name="connsiteY4" fmla="*/ 201313 h 201313"/>
                <a:gd name="connsiteX5" fmla="*/ 160973 w 210517"/>
                <a:gd name="connsiteY5" fmla="*/ 131304 h 201313"/>
                <a:gd name="connsiteX6" fmla="*/ 170212 w 210517"/>
                <a:gd name="connsiteY6" fmla="*/ 121970 h 201313"/>
                <a:gd name="connsiteX7" fmla="*/ 155543 w 210517"/>
                <a:gd name="connsiteY7" fmla="*/ 125113 h 201313"/>
                <a:gd name="connsiteX8" fmla="*/ 50006 w 210517"/>
                <a:gd name="connsiteY8" fmla="*/ 150831 h 201313"/>
                <a:gd name="connsiteX9" fmla="*/ 91726 w 210517"/>
                <a:gd name="connsiteY9" fmla="*/ 51866 h 201313"/>
                <a:gd name="connsiteX10" fmla="*/ 95345 w 210517"/>
                <a:gd name="connsiteY10" fmla="*/ 42246 h 201313"/>
                <a:gd name="connsiteX11" fmla="*/ 85249 w 210517"/>
                <a:gd name="connsiteY11" fmla="*/ 44722 h 201313"/>
                <a:gd name="connsiteX12" fmla="*/ 0 w 210517"/>
                <a:gd name="connsiteY12" fmla="*/ 103777 h 201313"/>
                <a:gd name="connsiteX13" fmla="*/ 104299 w 210517"/>
                <a:gd name="connsiteY13" fmla="*/ 4908 h 201313"/>
                <a:gd name="connsiteX14" fmla="*/ 124587 w 210517"/>
                <a:gd name="connsiteY14" fmla="*/ 5193 h 201313"/>
                <a:gd name="connsiteX15" fmla="*/ 124492 w 210517"/>
                <a:gd name="connsiteY15" fmla="*/ 27006 h 201313"/>
                <a:gd name="connsiteX16" fmla="*/ 85154 w 210517"/>
                <a:gd name="connsiteY16" fmla="*/ 112350 h 201313"/>
                <a:gd name="connsiteX17" fmla="*/ 94393 w 210517"/>
                <a:gd name="connsiteY17" fmla="*/ 122541 h 20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0517" h="201313">
                  <a:moveTo>
                    <a:pt x="94393" y="122541"/>
                  </a:moveTo>
                  <a:cubicBezTo>
                    <a:pt x="124682" y="114064"/>
                    <a:pt x="154781" y="105111"/>
                    <a:pt x="185357" y="97586"/>
                  </a:cubicBezTo>
                  <a:cubicBezTo>
                    <a:pt x="192119" y="95967"/>
                    <a:pt x="202216" y="97110"/>
                    <a:pt x="207074" y="101205"/>
                  </a:cubicBezTo>
                  <a:cubicBezTo>
                    <a:pt x="214313" y="107492"/>
                    <a:pt x="208883" y="115017"/>
                    <a:pt x="202311" y="120636"/>
                  </a:cubicBezTo>
                  <a:cubicBezTo>
                    <a:pt x="169355" y="148640"/>
                    <a:pt x="136589" y="176834"/>
                    <a:pt x="100298" y="201313"/>
                  </a:cubicBezTo>
                  <a:cubicBezTo>
                    <a:pt x="107537" y="166166"/>
                    <a:pt x="141446" y="155022"/>
                    <a:pt x="160973" y="131304"/>
                  </a:cubicBezTo>
                  <a:cubicBezTo>
                    <a:pt x="164021" y="128161"/>
                    <a:pt x="167164" y="125113"/>
                    <a:pt x="170212" y="121970"/>
                  </a:cubicBezTo>
                  <a:cubicBezTo>
                    <a:pt x="164116" y="117398"/>
                    <a:pt x="159258" y="118636"/>
                    <a:pt x="155543" y="125113"/>
                  </a:cubicBezTo>
                  <a:cubicBezTo>
                    <a:pt x="122682" y="133114"/>
                    <a:pt x="89916" y="141115"/>
                    <a:pt x="50006" y="150831"/>
                  </a:cubicBezTo>
                  <a:cubicBezTo>
                    <a:pt x="65723" y="113588"/>
                    <a:pt x="78772" y="82727"/>
                    <a:pt x="91726" y="51866"/>
                  </a:cubicBezTo>
                  <a:cubicBezTo>
                    <a:pt x="92964" y="48627"/>
                    <a:pt x="94107" y="45484"/>
                    <a:pt x="95345" y="42246"/>
                  </a:cubicBezTo>
                  <a:cubicBezTo>
                    <a:pt x="92012" y="43103"/>
                    <a:pt x="88583" y="43960"/>
                    <a:pt x="85249" y="44722"/>
                  </a:cubicBezTo>
                  <a:cubicBezTo>
                    <a:pt x="60389" y="61677"/>
                    <a:pt x="42577" y="88728"/>
                    <a:pt x="0" y="103777"/>
                  </a:cubicBezTo>
                  <a:cubicBezTo>
                    <a:pt x="34385" y="57962"/>
                    <a:pt x="72009" y="34149"/>
                    <a:pt x="104299" y="4908"/>
                  </a:cubicBezTo>
                  <a:cubicBezTo>
                    <a:pt x="110585" y="-807"/>
                    <a:pt x="118110" y="-2522"/>
                    <a:pt x="124587" y="5193"/>
                  </a:cubicBezTo>
                  <a:cubicBezTo>
                    <a:pt x="130493" y="12337"/>
                    <a:pt x="127921" y="19671"/>
                    <a:pt x="124492" y="27006"/>
                  </a:cubicBezTo>
                  <a:cubicBezTo>
                    <a:pt x="111347" y="55390"/>
                    <a:pt x="98203" y="83870"/>
                    <a:pt x="85154" y="112350"/>
                  </a:cubicBezTo>
                  <a:cubicBezTo>
                    <a:pt x="78200" y="124827"/>
                    <a:pt x="82487" y="127209"/>
                    <a:pt x="94393" y="122541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789EB1-2938-45C2-9B4B-36CA94B85E17}"/>
                </a:ext>
              </a:extLst>
            </p:cNvPr>
            <p:cNvSpPr/>
            <p:nvPr/>
          </p:nvSpPr>
          <p:spPr>
            <a:xfrm>
              <a:off x="2923696" y="3432591"/>
              <a:ext cx="151667" cy="147474"/>
            </a:xfrm>
            <a:custGeom>
              <a:avLst/>
              <a:gdLst>
                <a:gd name="connsiteX0" fmla="*/ 69439 w 151667"/>
                <a:gd name="connsiteY0" fmla="*/ 147474 h 147474"/>
                <a:gd name="connsiteX1" fmla="*/ 2 w 151667"/>
                <a:gd name="connsiteY1" fmla="*/ 78227 h 147474"/>
                <a:gd name="connsiteX2" fmla="*/ 80393 w 151667"/>
                <a:gd name="connsiteY2" fmla="*/ 27 h 147474"/>
                <a:gd name="connsiteX3" fmla="*/ 151640 w 151667"/>
                <a:gd name="connsiteY3" fmla="*/ 66512 h 147474"/>
                <a:gd name="connsiteX4" fmla="*/ 69439 w 151667"/>
                <a:gd name="connsiteY4" fmla="*/ 147474 h 147474"/>
                <a:gd name="connsiteX5" fmla="*/ 86870 w 151667"/>
                <a:gd name="connsiteY5" fmla="*/ 17934 h 147474"/>
                <a:gd name="connsiteX6" fmla="*/ 17718 w 151667"/>
                <a:gd name="connsiteY6" fmla="*/ 82133 h 147474"/>
                <a:gd name="connsiteX7" fmla="*/ 67820 w 151667"/>
                <a:gd name="connsiteY7" fmla="*/ 130043 h 147474"/>
                <a:gd name="connsiteX8" fmla="*/ 135162 w 151667"/>
                <a:gd name="connsiteY8" fmla="*/ 67655 h 147474"/>
                <a:gd name="connsiteX9" fmla="*/ 86870 w 151667"/>
                <a:gd name="connsiteY9" fmla="*/ 17934 h 14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667" h="147474">
                  <a:moveTo>
                    <a:pt x="69439" y="147474"/>
                  </a:moveTo>
                  <a:cubicBezTo>
                    <a:pt x="32482" y="147474"/>
                    <a:pt x="-284" y="114803"/>
                    <a:pt x="2" y="78227"/>
                  </a:cubicBezTo>
                  <a:cubicBezTo>
                    <a:pt x="288" y="38984"/>
                    <a:pt x="39245" y="1075"/>
                    <a:pt x="80393" y="27"/>
                  </a:cubicBezTo>
                  <a:cubicBezTo>
                    <a:pt x="118969" y="-1021"/>
                    <a:pt x="150497" y="28412"/>
                    <a:pt x="151640" y="66512"/>
                  </a:cubicBezTo>
                  <a:cubicBezTo>
                    <a:pt x="152878" y="107755"/>
                    <a:pt x="112492" y="147474"/>
                    <a:pt x="69439" y="147474"/>
                  </a:cubicBezTo>
                  <a:close/>
                  <a:moveTo>
                    <a:pt x="86870" y="17934"/>
                  </a:moveTo>
                  <a:cubicBezTo>
                    <a:pt x="50580" y="18887"/>
                    <a:pt x="14194" y="53081"/>
                    <a:pt x="17718" y="82133"/>
                  </a:cubicBezTo>
                  <a:cubicBezTo>
                    <a:pt x="21052" y="110136"/>
                    <a:pt x="38292" y="128424"/>
                    <a:pt x="67820" y="130043"/>
                  </a:cubicBezTo>
                  <a:cubicBezTo>
                    <a:pt x="97157" y="131663"/>
                    <a:pt x="137067" y="95563"/>
                    <a:pt x="135162" y="67655"/>
                  </a:cubicBezTo>
                  <a:cubicBezTo>
                    <a:pt x="133066" y="36603"/>
                    <a:pt x="114016" y="19744"/>
                    <a:pt x="86870" y="1793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97B1EB-B394-4EAD-99E6-AD27A56FDD22}"/>
                </a:ext>
              </a:extLst>
            </p:cNvPr>
            <p:cNvSpPr/>
            <p:nvPr/>
          </p:nvSpPr>
          <p:spPr>
            <a:xfrm>
              <a:off x="2469260" y="3300126"/>
              <a:ext cx="191452" cy="189071"/>
            </a:xfrm>
            <a:custGeom>
              <a:avLst/>
              <a:gdLst>
                <a:gd name="connsiteX0" fmla="*/ 66675 w 191452"/>
                <a:gd name="connsiteY0" fmla="*/ 189071 h 189071"/>
                <a:gd name="connsiteX1" fmla="*/ 88773 w 191452"/>
                <a:gd name="connsiteY1" fmla="*/ 88487 h 189071"/>
                <a:gd name="connsiteX2" fmla="*/ 0 w 191452"/>
                <a:gd name="connsiteY2" fmla="*/ 98203 h 189071"/>
                <a:gd name="connsiteX3" fmla="*/ 114872 w 191452"/>
                <a:gd name="connsiteY3" fmla="*/ 0 h 189071"/>
                <a:gd name="connsiteX4" fmla="*/ 125635 w 191452"/>
                <a:gd name="connsiteY4" fmla="*/ 6763 h 189071"/>
                <a:gd name="connsiteX5" fmla="*/ 109823 w 191452"/>
                <a:gd name="connsiteY5" fmla="*/ 94107 h 189071"/>
                <a:gd name="connsiteX6" fmla="*/ 191452 w 191452"/>
                <a:gd name="connsiteY6" fmla="*/ 81629 h 189071"/>
                <a:gd name="connsiteX7" fmla="*/ 66675 w 191452"/>
                <a:gd name="connsiteY7" fmla="*/ 189071 h 18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452" h="189071">
                  <a:moveTo>
                    <a:pt x="66675" y="189071"/>
                  </a:moveTo>
                  <a:cubicBezTo>
                    <a:pt x="72295" y="145161"/>
                    <a:pt x="134588" y="135064"/>
                    <a:pt x="88773" y="88487"/>
                  </a:cubicBezTo>
                  <a:cubicBezTo>
                    <a:pt x="46101" y="45148"/>
                    <a:pt x="38005" y="115633"/>
                    <a:pt x="0" y="98203"/>
                  </a:cubicBezTo>
                  <a:cubicBezTo>
                    <a:pt x="40767" y="63341"/>
                    <a:pt x="77819" y="31718"/>
                    <a:pt x="114872" y="0"/>
                  </a:cubicBezTo>
                  <a:cubicBezTo>
                    <a:pt x="118491" y="2286"/>
                    <a:pt x="122015" y="4477"/>
                    <a:pt x="125635" y="6763"/>
                  </a:cubicBezTo>
                  <a:cubicBezTo>
                    <a:pt x="110395" y="34290"/>
                    <a:pt x="60770" y="53530"/>
                    <a:pt x="109823" y="94107"/>
                  </a:cubicBezTo>
                  <a:cubicBezTo>
                    <a:pt x="148209" y="125825"/>
                    <a:pt x="153924" y="68199"/>
                    <a:pt x="191452" y="81629"/>
                  </a:cubicBezTo>
                  <a:cubicBezTo>
                    <a:pt x="150400" y="116967"/>
                    <a:pt x="113824" y="148495"/>
                    <a:pt x="66675" y="189071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E3E4E3-3644-40D4-A861-831294995C5B}"/>
                </a:ext>
              </a:extLst>
            </p:cNvPr>
            <p:cNvSpPr/>
            <p:nvPr/>
          </p:nvSpPr>
          <p:spPr>
            <a:xfrm>
              <a:off x="2595896" y="3440988"/>
              <a:ext cx="152667" cy="146804"/>
            </a:xfrm>
            <a:custGeom>
              <a:avLst/>
              <a:gdLst>
                <a:gd name="connsiteX0" fmla="*/ 28526 w 152667"/>
                <a:gd name="connsiteY0" fmla="*/ 126695 h 146804"/>
                <a:gd name="connsiteX1" fmla="*/ 19477 w 152667"/>
                <a:gd name="connsiteY1" fmla="*/ 31159 h 146804"/>
                <a:gd name="connsiteX2" fmla="*/ 128157 w 152667"/>
                <a:gd name="connsiteY2" fmla="*/ 17062 h 146804"/>
                <a:gd name="connsiteX3" fmla="*/ 132348 w 152667"/>
                <a:gd name="connsiteY3" fmla="*/ 117360 h 146804"/>
                <a:gd name="connsiteX4" fmla="*/ 28145 w 152667"/>
                <a:gd name="connsiteY4" fmla="*/ 126314 h 146804"/>
                <a:gd name="connsiteX5" fmla="*/ 60816 w 152667"/>
                <a:gd name="connsiteY5" fmla="*/ 131362 h 146804"/>
                <a:gd name="connsiteX6" fmla="*/ 133206 w 152667"/>
                <a:gd name="connsiteY6" fmla="*/ 75069 h 146804"/>
                <a:gd name="connsiteX7" fmla="*/ 94439 w 152667"/>
                <a:gd name="connsiteY7" fmla="*/ 19729 h 146804"/>
                <a:gd name="connsiteX8" fmla="*/ 20620 w 152667"/>
                <a:gd name="connsiteY8" fmla="*/ 66021 h 146804"/>
                <a:gd name="connsiteX9" fmla="*/ 28526 w 152667"/>
                <a:gd name="connsiteY9" fmla="*/ 126695 h 14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667" h="146804">
                  <a:moveTo>
                    <a:pt x="28526" y="126695"/>
                  </a:moveTo>
                  <a:cubicBezTo>
                    <a:pt x="-6240" y="95548"/>
                    <a:pt x="-9193" y="64211"/>
                    <a:pt x="19477" y="31159"/>
                  </a:cubicBezTo>
                  <a:cubicBezTo>
                    <a:pt x="50052" y="-4178"/>
                    <a:pt x="97296" y="-10275"/>
                    <a:pt x="128157" y="17062"/>
                  </a:cubicBezTo>
                  <a:cubicBezTo>
                    <a:pt x="159209" y="44589"/>
                    <a:pt x="160923" y="85547"/>
                    <a:pt x="132348" y="117360"/>
                  </a:cubicBezTo>
                  <a:cubicBezTo>
                    <a:pt x="100249" y="153174"/>
                    <a:pt x="61673" y="156508"/>
                    <a:pt x="28145" y="126314"/>
                  </a:cubicBezTo>
                  <a:cubicBezTo>
                    <a:pt x="41004" y="115265"/>
                    <a:pt x="49767" y="130219"/>
                    <a:pt x="60816" y="131362"/>
                  </a:cubicBezTo>
                  <a:cubicBezTo>
                    <a:pt x="90248" y="134315"/>
                    <a:pt x="129300" y="104883"/>
                    <a:pt x="133206" y="75069"/>
                  </a:cubicBezTo>
                  <a:cubicBezTo>
                    <a:pt x="137111" y="45447"/>
                    <a:pt x="123490" y="24587"/>
                    <a:pt x="94439" y="19729"/>
                  </a:cubicBezTo>
                  <a:cubicBezTo>
                    <a:pt x="58053" y="13633"/>
                    <a:pt x="36146" y="35064"/>
                    <a:pt x="20620" y="66021"/>
                  </a:cubicBezTo>
                  <a:cubicBezTo>
                    <a:pt x="9285" y="88785"/>
                    <a:pt x="35955" y="105264"/>
                    <a:pt x="28526" y="126695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36F572-681C-4198-B592-E49A8A24A00A}"/>
                </a:ext>
              </a:extLst>
            </p:cNvPr>
            <p:cNvSpPr/>
            <p:nvPr/>
          </p:nvSpPr>
          <p:spPr>
            <a:xfrm>
              <a:off x="2824156" y="3704027"/>
              <a:ext cx="147928" cy="149119"/>
            </a:xfrm>
            <a:custGeom>
              <a:avLst/>
              <a:gdLst>
                <a:gd name="connsiteX0" fmla="*/ 47345 w 147928"/>
                <a:gd name="connsiteY0" fmla="*/ 149120 h 149119"/>
                <a:gd name="connsiteX1" fmla="*/ 1529 w 147928"/>
                <a:gd name="connsiteY1" fmla="*/ 93685 h 149119"/>
                <a:gd name="connsiteX2" fmla="*/ 101446 w 147928"/>
                <a:gd name="connsiteY2" fmla="*/ 1006 h 149119"/>
                <a:gd name="connsiteX3" fmla="*/ 147929 w 147928"/>
                <a:gd name="connsiteY3" fmla="*/ 57299 h 149119"/>
                <a:gd name="connsiteX4" fmla="*/ 85063 w 147928"/>
                <a:gd name="connsiteY4" fmla="*/ 36535 h 149119"/>
                <a:gd name="connsiteX5" fmla="*/ 94970 w 147928"/>
                <a:gd name="connsiteY5" fmla="*/ 97875 h 149119"/>
                <a:gd name="connsiteX6" fmla="*/ 32866 w 147928"/>
                <a:gd name="connsiteY6" fmla="*/ 80731 h 149119"/>
                <a:gd name="connsiteX7" fmla="*/ 47345 w 147928"/>
                <a:gd name="connsiteY7" fmla="*/ 149120 h 1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28" h="149119">
                  <a:moveTo>
                    <a:pt x="47345" y="149120"/>
                  </a:moveTo>
                  <a:cubicBezTo>
                    <a:pt x="25628" y="133880"/>
                    <a:pt x="-7519" y="106257"/>
                    <a:pt x="1529" y="93685"/>
                  </a:cubicBezTo>
                  <a:cubicBezTo>
                    <a:pt x="27533" y="57490"/>
                    <a:pt x="66013" y="29867"/>
                    <a:pt x="101446" y="1006"/>
                  </a:cubicBezTo>
                  <a:cubicBezTo>
                    <a:pt x="109638" y="-5661"/>
                    <a:pt x="132212" y="21675"/>
                    <a:pt x="147929" y="57299"/>
                  </a:cubicBezTo>
                  <a:cubicBezTo>
                    <a:pt x="122021" y="65681"/>
                    <a:pt x="121258" y="3292"/>
                    <a:pt x="85063" y="36535"/>
                  </a:cubicBezTo>
                  <a:cubicBezTo>
                    <a:pt x="54107" y="64919"/>
                    <a:pt x="105447" y="73682"/>
                    <a:pt x="94970" y="97875"/>
                  </a:cubicBezTo>
                  <a:cubicBezTo>
                    <a:pt x="72586" y="101209"/>
                    <a:pt x="65918" y="46440"/>
                    <a:pt x="32866" y="80731"/>
                  </a:cubicBezTo>
                  <a:cubicBezTo>
                    <a:pt x="100" y="114735"/>
                    <a:pt x="62775" y="119783"/>
                    <a:pt x="47345" y="14912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5B4684-9302-42E3-A23A-C1A1807A1304}"/>
                </a:ext>
              </a:extLst>
            </p:cNvPr>
            <p:cNvSpPr/>
            <p:nvPr/>
          </p:nvSpPr>
          <p:spPr>
            <a:xfrm>
              <a:off x="3154590" y="3699777"/>
              <a:ext cx="143439" cy="138892"/>
            </a:xfrm>
            <a:custGeom>
              <a:avLst/>
              <a:gdLst>
                <a:gd name="connsiteX0" fmla="*/ 143440 w 143439"/>
                <a:gd name="connsiteY0" fmla="*/ 53644 h 138892"/>
                <a:gd name="connsiteX1" fmla="*/ 81146 w 143439"/>
                <a:gd name="connsiteY1" fmla="*/ 32689 h 138892"/>
                <a:gd name="connsiteX2" fmla="*/ 92291 w 143439"/>
                <a:gd name="connsiteY2" fmla="*/ 93553 h 138892"/>
                <a:gd name="connsiteX3" fmla="*/ 30283 w 143439"/>
                <a:gd name="connsiteY3" fmla="*/ 76885 h 138892"/>
                <a:gd name="connsiteX4" fmla="*/ 47999 w 143439"/>
                <a:gd name="connsiteY4" fmla="*/ 138892 h 138892"/>
                <a:gd name="connsiteX5" fmla="*/ 29330 w 143439"/>
                <a:gd name="connsiteY5" fmla="*/ 53739 h 138892"/>
                <a:gd name="connsiteX6" fmla="*/ 61525 w 143439"/>
                <a:gd name="connsiteY6" fmla="*/ 25736 h 138892"/>
                <a:gd name="connsiteX7" fmla="*/ 143440 w 143439"/>
                <a:gd name="connsiteY7" fmla="*/ 53644 h 13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439" h="138892">
                  <a:moveTo>
                    <a:pt x="143440" y="53644"/>
                  </a:moveTo>
                  <a:cubicBezTo>
                    <a:pt x="118961" y="57835"/>
                    <a:pt x="117151" y="-649"/>
                    <a:pt x="81146" y="32689"/>
                  </a:cubicBezTo>
                  <a:cubicBezTo>
                    <a:pt x="49428" y="62026"/>
                    <a:pt x="102578" y="68598"/>
                    <a:pt x="92291" y="93553"/>
                  </a:cubicBezTo>
                  <a:cubicBezTo>
                    <a:pt x="70193" y="98602"/>
                    <a:pt x="61906" y="41071"/>
                    <a:pt x="30283" y="76885"/>
                  </a:cubicBezTo>
                  <a:cubicBezTo>
                    <a:pt x="1232" y="109841"/>
                    <a:pt x="53524" y="115270"/>
                    <a:pt x="47999" y="138892"/>
                  </a:cubicBezTo>
                  <a:cubicBezTo>
                    <a:pt x="-9246" y="117557"/>
                    <a:pt x="-15056" y="91363"/>
                    <a:pt x="29330" y="53739"/>
                  </a:cubicBezTo>
                  <a:cubicBezTo>
                    <a:pt x="40189" y="44595"/>
                    <a:pt x="50762" y="35070"/>
                    <a:pt x="61525" y="25736"/>
                  </a:cubicBezTo>
                  <a:cubicBezTo>
                    <a:pt x="107435" y="-14270"/>
                    <a:pt x="121247" y="-9602"/>
                    <a:pt x="143440" y="5364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504B145-A146-49B3-9263-271892F6F02F}"/>
                </a:ext>
              </a:extLst>
            </p:cNvPr>
            <p:cNvSpPr/>
            <p:nvPr/>
          </p:nvSpPr>
          <p:spPr>
            <a:xfrm>
              <a:off x="2832477" y="3328222"/>
              <a:ext cx="155418" cy="141544"/>
            </a:xfrm>
            <a:custGeom>
              <a:avLst/>
              <a:gdLst>
                <a:gd name="connsiteX0" fmla="*/ 53978 w 155418"/>
                <a:gd name="connsiteY0" fmla="*/ 141544 h 141544"/>
                <a:gd name="connsiteX1" fmla="*/ 2162 w 155418"/>
                <a:gd name="connsiteY1" fmla="*/ 61630 h 141544"/>
                <a:gd name="connsiteX2" fmla="*/ 81314 w 155418"/>
                <a:gd name="connsiteY2" fmla="*/ 3 h 141544"/>
                <a:gd name="connsiteX3" fmla="*/ 155419 w 155418"/>
                <a:gd name="connsiteY3" fmla="*/ 67059 h 141544"/>
                <a:gd name="connsiteX4" fmla="*/ 98555 w 155418"/>
                <a:gd name="connsiteY4" fmla="*/ 18958 h 141544"/>
                <a:gd name="connsiteX5" fmla="*/ 34642 w 155418"/>
                <a:gd name="connsiteY5" fmla="*/ 39817 h 141544"/>
                <a:gd name="connsiteX6" fmla="*/ 53978 w 155418"/>
                <a:gd name="connsiteY6" fmla="*/ 141544 h 14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18" h="141544">
                  <a:moveTo>
                    <a:pt x="53978" y="141544"/>
                  </a:moveTo>
                  <a:cubicBezTo>
                    <a:pt x="13877" y="129448"/>
                    <a:pt x="-7078" y="102301"/>
                    <a:pt x="2162" y="61630"/>
                  </a:cubicBezTo>
                  <a:cubicBezTo>
                    <a:pt x="11115" y="22196"/>
                    <a:pt x="40166" y="289"/>
                    <a:pt x="81314" y="3"/>
                  </a:cubicBezTo>
                  <a:cubicBezTo>
                    <a:pt x="120367" y="-283"/>
                    <a:pt x="143322" y="20958"/>
                    <a:pt x="155419" y="67059"/>
                  </a:cubicBezTo>
                  <a:cubicBezTo>
                    <a:pt x="128749" y="51247"/>
                    <a:pt x="122558" y="24768"/>
                    <a:pt x="98555" y="18958"/>
                  </a:cubicBezTo>
                  <a:cubicBezTo>
                    <a:pt x="72170" y="12576"/>
                    <a:pt x="51787" y="22006"/>
                    <a:pt x="34642" y="39817"/>
                  </a:cubicBezTo>
                  <a:cubicBezTo>
                    <a:pt x="7877" y="67821"/>
                    <a:pt x="13877" y="92681"/>
                    <a:pt x="53978" y="14154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B8BEC3-CA43-4745-AD83-FBD0467953BA}"/>
                </a:ext>
              </a:extLst>
            </p:cNvPr>
            <p:cNvSpPr/>
            <p:nvPr/>
          </p:nvSpPr>
          <p:spPr>
            <a:xfrm>
              <a:off x="2671285" y="3142196"/>
              <a:ext cx="151543" cy="113353"/>
            </a:xfrm>
            <a:custGeom>
              <a:avLst/>
              <a:gdLst>
                <a:gd name="connsiteX0" fmla="*/ 74391 w 151543"/>
                <a:gd name="connsiteY0" fmla="*/ 75539 h 113353"/>
                <a:gd name="connsiteX1" fmla="*/ 28004 w 151543"/>
                <a:gd name="connsiteY1" fmla="*/ 105638 h 113353"/>
                <a:gd name="connsiteX2" fmla="*/ 17431 w 151543"/>
                <a:gd name="connsiteY2" fmla="*/ 113353 h 113353"/>
                <a:gd name="connsiteX3" fmla="*/ 14669 w 151543"/>
                <a:gd name="connsiteY3" fmla="*/ 69919 h 113353"/>
                <a:gd name="connsiteX4" fmla="*/ 58008 w 151543"/>
                <a:gd name="connsiteY4" fmla="*/ 32962 h 113353"/>
                <a:gd name="connsiteX5" fmla="*/ 151543 w 151543"/>
                <a:gd name="connsiteY5" fmla="*/ 51250 h 113353"/>
                <a:gd name="connsiteX6" fmla="*/ 87059 w 151543"/>
                <a:gd name="connsiteY6" fmla="*/ 32010 h 113353"/>
                <a:gd name="connsiteX7" fmla="*/ 84487 w 151543"/>
                <a:gd name="connsiteY7" fmla="*/ 67824 h 113353"/>
                <a:gd name="connsiteX8" fmla="*/ 74391 w 151543"/>
                <a:gd name="connsiteY8" fmla="*/ 75539 h 11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43" h="113353">
                  <a:moveTo>
                    <a:pt x="74391" y="75539"/>
                  </a:moveTo>
                  <a:cubicBezTo>
                    <a:pt x="39339" y="55441"/>
                    <a:pt x="26194" y="68967"/>
                    <a:pt x="28004" y="105638"/>
                  </a:cubicBezTo>
                  <a:cubicBezTo>
                    <a:pt x="24480" y="108210"/>
                    <a:pt x="20955" y="110781"/>
                    <a:pt x="17431" y="113353"/>
                  </a:cubicBezTo>
                  <a:cubicBezTo>
                    <a:pt x="-1333" y="100018"/>
                    <a:pt x="-8763" y="86778"/>
                    <a:pt x="14669" y="69919"/>
                  </a:cubicBezTo>
                  <a:cubicBezTo>
                    <a:pt x="30004" y="58870"/>
                    <a:pt x="43720" y="45440"/>
                    <a:pt x="58008" y="32962"/>
                  </a:cubicBezTo>
                  <a:cubicBezTo>
                    <a:pt x="111729" y="-13615"/>
                    <a:pt x="111729" y="-13710"/>
                    <a:pt x="151543" y="51250"/>
                  </a:cubicBezTo>
                  <a:cubicBezTo>
                    <a:pt x="124206" y="64585"/>
                    <a:pt x="120682" y="482"/>
                    <a:pt x="87059" y="32010"/>
                  </a:cubicBezTo>
                  <a:cubicBezTo>
                    <a:pt x="73057" y="45154"/>
                    <a:pt x="73819" y="55060"/>
                    <a:pt x="84487" y="67824"/>
                  </a:cubicBezTo>
                  <a:cubicBezTo>
                    <a:pt x="81249" y="70395"/>
                    <a:pt x="77820" y="72967"/>
                    <a:pt x="74391" y="7553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A87281-C9BA-446E-A5A7-084ED9ACCDA5}"/>
                </a:ext>
              </a:extLst>
            </p:cNvPr>
            <p:cNvSpPr/>
            <p:nvPr/>
          </p:nvSpPr>
          <p:spPr>
            <a:xfrm>
              <a:off x="2750044" y="3223449"/>
              <a:ext cx="114789" cy="147066"/>
            </a:xfrm>
            <a:custGeom>
              <a:avLst/>
              <a:gdLst>
                <a:gd name="connsiteX0" fmla="*/ 114790 w 114789"/>
                <a:gd name="connsiteY0" fmla="*/ 13430 h 147066"/>
                <a:gd name="connsiteX1" fmla="*/ 47829 w 114789"/>
                <a:gd name="connsiteY1" fmla="*/ 70104 h 147066"/>
                <a:gd name="connsiteX2" fmla="*/ 42590 w 114789"/>
                <a:gd name="connsiteY2" fmla="*/ 130683 h 147066"/>
                <a:gd name="connsiteX3" fmla="*/ 47257 w 114789"/>
                <a:gd name="connsiteY3" fmla="*/ 147066 h 147066"/>
                <a:gd name="connsiteX4" fmla="*/ 32779 w 114789"/>
                <a:gd name="connsiteY4" fmla="*/ 59531 h 147066"/>
                <a:gd name="connsiteX5" fmla="*/ 102883 w 114789"/>
                <a:gd name="connsiteY5" fmla="*/ 0 h 147066"/>
                <a:gd name="connsiteX6" fmla="*/ 114790 w 114789"/>
                <a:gd name="connsiteY6" fmla="*/ 13430 h 1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789" h="147066">
                  <a:moveTo>
                    <a:pt x="114790" y="13430"/>
                  </a:moveTo>
                  <a:cubicBezTo>
                    <a:pt x="92596" y="32480"/>
                    <a:pt x="71641" y="53435"/>
                    <a:pt x="47829" y="70104"/>
                  </a:cubicBezTo>
                  <a:cubicBezTo>
                    <a:pt x="19920" y="89630"/>
                    <a:pt x="12205" y="107537"/>
                    <a:pt x="42590" y="130683"/>
                  </a:cubicBezTo>
                  <a:cubicBezTo>
                    <a:pt x="47638" y="134588"/>
                    <a:pt x="50781" y="140208"/>
                    <a:pt x="47257" y="147066"/>
                  </a:cubicBezTo>
                  <a:cubicBezTo>
                    <a:pt x="-11607" y="116777"/>
                    <a:pt x="-14369" y="100298"/>
                    <a:pt x="32779" y="59531"/>
                  </a:cubicBezTo>
                  <a:cubicBezTo>
                    <a:pt x="55925" y="39433"/>
                    <a:pt x="79547" y="19812"/>
                    <a:pt x="102883" y="0"/>
                  </a:cubicBezTo>
                  <a:cubicBezTo>
                    <a:pt x="106788" y="4477"/>
                    <a:pt x="110789" y="8954"/>
                    <a:pt x="114790" y="1343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88234B-E020-47E5-A0CD-71BB6F88DB36}"/>
                </a:ext>
              </a:extLst>
            </p:cNvPr>
            <p:cNvSpPr/>
            <p:nvPr/>
          </p:nvSpPr>
          <p:spPr>
            <a:xfrm>
              <a:off x="2688716" y="3247834"/>
              <a:ext cx="35909" cy="38290"/>
            </a:xfrm>
            <a:custGeom>
              <a:avLst/>
              <a:gdLst>
                <a:gd name="connsiteX0" fmla="*/ 10573 w 35909"/>
                <a:gd name="connsiteY0" fmla="*/ 0 h 38290"/>
                <a:gd name="connsiteX1" fmla="*/ 35909 w 35909"/>
                <a:gd name="connsiteY1" fmla="*/ 38290 h 38290"/>
                <a:gd name="connsiteX2" fmla="*/ 0 w 35909"/>
                <a:gd name="connsiteY2" fmla="*/ 7715 h 38290"/>
                <a:gd name="connsiteX3" fmla="*/ 10573 w 35909"/>
                <a:gd name="connsiteY3" fmla="*/ 0 h 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09" h="38290">
                  <a:moveTo>
                    <a:pt x="10573" y="0"/>
                  </a:moveTo>
                  <a:cubicBezTo>
                    <a:pt x="19526" y="11049"/>
                    <a:pt x="34862" y="17812"/>
                    <a:pt x="35909" y="38290"/>
                  </a:cubicBezTo>
                  <a:cubicBezTo>
                    <a:pt x="14478" y="36766"/>
                    <a:pt x="8858" y="20288"/>
                    <a:pt x="0" y="7715"/>
                  </a:cubicBezTo>
                  <a:cubicBezTo>
                    <a:pt x="3524" y="5143"/>
                    <a:pt x="7049" y="2572"/>
                    <a:pt x="10573" y="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CB0266-F0F8-4F94-8892-15B04908298F}"/>
                </a:ext>
              </a:extLst>
            </p:cNvPr>
            <p:cNvSpPr/>
            <p:nvPr/>
          </p:nvSpPr>
          <p:spPr>
            <a:xfrm>
              <a:off x="2745675" y="3210019"/>
              <a:ext cx="23777" cy="24743"/>
            </a:xfrm>
            <a:custGeom>
              <a:avLst/>
              <a:gdLst>
                <a:gd name="connsiteX0" fmla="*/ 10287 w 23777"/>
                <a:gd name="connsiteY0" fmla="*/ 0 h 24743"/>
                <a:gd name="connsiteX1" fmla="*/ 21717 w 23777"/>
                <a:gd name="connsiteY1" fmla="*/ 21241 h 24743"/>
                <a:gd name="connsiteX2" fmla="*/ 0 w 23777"/>
                <a:gd name="connsiteY2" fmla="*/ 7810 h 24743"/>
                <a:gd name="connsiteX3" fmla="*/ 10287 w 23777"/>
                <a:gd name="connsiteY3" fmla="*/ 0 h 2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7" h="24743">
                  <a:moveTo>
                    <a:pt x="10287" y="0"/>
                  </a:moveTo>
                  <a:cubicBezTo>
                    <a:pt x="16288" y="6286"/>
                    <a:pt x="28670" y="15335"/>
                    <a:pt x="21717" y="21241"/>
                  </a:cubicBezTo>
                  <a:cubicBezTo>
                    <a:pt x="9144" y="31909"/>
                    <a:pt x="5620" y="15526"/>
                    <a:pt x="0" y="7810"/>
                  </a:cubicBezTo>
                  <a:cubicBezTo>
                    <a:pt x="3429" y="5144"/>
                    <a:pt x="6858" y="2572"/>
                    <a:pt x="10287" y="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0A3C7B-3D24-4007-9054-AED19A738341}"/>
                </a:ext>
              </a:extLst>
            </p:cNvPr>
            <p:cNvSpPr/>
            <p:nvPr/>
          </p:nvSpPr>
          <p:spPr>
            <a:xfrm>
              <a:off x="2245613" y="2881193"/>
              <a:ext cx="84203" cy="85229"/>
            </a:xfrm>
            <a:custGeom>
              <a:avLst/>
              <a:gdLst>
                <a:gd name="connsiteX0" fmla="*/ 0 w 84203"/>
                <a:gd name="connsiteY0" fmla="*/ 33933 h 85229"/>
                <a:gd name="connsiteX1" fmla="*/ 57150 w 84203"/>
                <a:gd name="connsiteY1" fmla="*/ 3262 h 85229"/>
                <a:gd name="connsiteX2" fmla="*/ 83058 w 84203"/>
                <a:gd name="connsiteY2" fmla="*/ 48220 h 85229"/>
                <a:gd name="connsiteX3" fmla="*/ 27623 w 84203"/>
                <a:gd name="connsiteY3" fmla="*/ 82605 h 85229"/>
                <a:gd name="connsiteX4" fmla="*/ 45815 w 84203"/>
                <a:gd name="connsiteY4" fmla="*/ 68604 h 85229"/>
                <a:gd name="connsiteX5" fmla="*/ 59817 w 84203"/>
                <a:gd name="connsiteY5" fmla="*/ 30504 h 85229"/>
                <a:gd name="connsiteX6" fmla="*/ 16097 w 84203"/>
                <a:gd name="connsiteY6" fmla="*/ 24979 h 85229"/>
                <a:gd name="connsiteX7" fmla="*/ 0 w 84203"/>
                <a:gd name="connsiteY7" fmla="*/ 33933 h 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03" h="85229">
                  <a:moveTo>
                    <a:pt x="0" y="33933"/>
                  </a:moveTo>
                  <a:cubicBezTo>
                    <a:pt x="6763" y="976"/>
                    <a:pt x="30290" y="-4834"/>
                    <a:pt x="57150" y="3262"/>
                  </a:cubicBezTo>
                  <a:cubicBezTo>
                    <a:pt x="76962" y="9168"/>
                    <a:pt x="87916" y="27265"/>
                    <a:pt x="83058" y="48220"/>
                  </a:cubicBezTo>
                  <a:cubicBezTo>
                    <a:pt x="76486" y="76605"/>
                    <a:pt x="58769" y="91654"/>
                    <a:pt x="27623" y="82605"/>
                  </a:cubicBezTo>
                  <a:cubicBezTo>
                    <a:pt x="33719" y="77938"/>
                    <a:pt x="39719" y="73271"/>
                    <a:pt x="45815" y="68604"/>
                  </a:cubicBezTo>
                  <a:cubicBezTo>
                    <a:pt x="58579" y="58793"/>
                    <a:pt x="70675" y="47934"/>
                    <a:pt x="59817" y="30504"/>
                  </a:cubicBezTo>
                  <a:cubicBezTo>
                    <a:pt x="48196" y="11930"/>
                    <a:pt x="32194" y="14978"/>
                    <a:pt x="16097" y="24979"/>
                  </a:cubicBezTo>
                  <a:cubicBezTo>
                    <a:pt x="10858" y="28218"/>
                    <a:pt x="5334" y="30980"/>
                    <a:pt x="0" y="3393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F356F9-FDBB-4A7C-BCBC-595EB3D8A970}"/>
                </a:ext>
              </a:extLst>
            </p:cNvPr>
            <p:cNvSpPr/>
            <p:nvPr/>
          </p:nvSpPr>
          <p:spPr>
            <a:xfrm>
              <a:off x="2645473" y="3126295"/>
              <a:ext cx="11906" cy="11334"/>
            </a:xfrm>
            <a:custGeom>
              <a:avLst/>
              <a:gdLst>
                <a:gd name="connsiteX0" fmla="*/ 11906 w 11906"/>
                <a:gd name="connsiteY0" fmla="*/ 10192 h 11334"/>
                <a:gd name="connsiteX1" fmla="*/ 0 w 11906"/>
                <a:gd name="connsiteY1" fmla="*/ 11335 h 11334"/>
                <a:gd name="connsiteX2" fmla="*/ 3715 w 11906"/>
                <a:gd name="connsiteY2" fmla="*/ 0 h 11334"/>
                <a:gd name="connsiteX3" fmla="*/ 11906 w 11906"/>
                <a:gd name="connsiteY3" fmla="*/ 10192 h 1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" h="11334">
                  <a:moveTo>
                    <a:pt x="11906" y="10192"/>
                  </a:moveTo>
                  <a:cubicBezTo>
                    <a:pt x="7906" y="10573"/>
                    <a:pt x="3905" y="10954"/>
                    <a:pt x="0" y="11335"/>
                  </a:cubicBezTo>
                  <a:cubicBezTo>
                    <a:pt x="1238" y="7525"/>
                    <a:pt x="2476" y="3810"/>
                    <a:pt x="3715" y="0"/>
                  </a:cubicBezTo>
                  <a:cubicBezTo>
                    <a:pt x="6477" y="3429"/>
                    <a:pt x="9239" y="6858"/>
                    <a:pt x="11906" y="101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7EE8FE-E24A-444D-B6B6-0D6B3DA26D51}"/>
                </a:ext>
              </a:extLst>
            </p:cNvPr>
            <p:cNvSpPr/>
            <p:nvPr/>
          </p:nvSpPr>
          <p:spPr>
            <a:xfrm>
              <a:off x="2761011" y="3598992"/>
              <a:ext cx="15494" cy="18220"/>
            </a:xfrm>
            <a:custGeom>
              <a:avLst/>
              <a:gdLst>
                <a:gd name="connsiteX0" fmla="*/ 0 w 15494"/>
                <a:gd name="connsiteY0" fmla="*/ 8029 h 18220"/>
                <a:gd name="connsiteX1" fmla="*/ 12764 w 15494"/>
                <a:gd name="connsiteY1" fmla="*/ 28 h 18220"/>
                <a:gd name="connsiteX2" fmla="*/ 8573 w 15494"/>
                <a:gd name="connsiteY2" fmla="*/ 18221 h 18220"/>
                <a:gd name="connsiteX3" fmla="*/ 0 w 15494"/>
                <a:gd name="connsiteY3" fmla="*/ 8029 h 1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" h="18220">
                  <a:moveTo>
                    <a:pt x="0" y="8029"/>
                  </a:moveTo>
                  <a:cubicBezTo>
                    <a:pt x="4382" y="5267"/>
                    <a:pt x="12287" y="-448"/>
                    <a:pt x="12764" y="28"/>
                  </a:cubicBezTo>
                  <a:cubicBezTo>
                    <a:pt x="18955" y="7267"/>
                    <a:pt x="13335" y="12791"/>
                    <a:pt x="8573" y="18221"/>
                  </a:cubicBezTo>
                  <a:cubicBezTo>
                    <a:pt x="5715" y="14792"/>
                    <a:pt x="2858" y="11458"/>
                    <a:pt x="0" y="80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C8B8B2-CBA5-4D60-8E98-7D3D78A721FA}"/>
                </a:ext>
              </a:extLst>
            </p:cNvPr>
            <p:cNvSpPr/>
            <p:nvPr/>
          </p:nvSpPr>
          <p:spPr>
            <a:xfrm>
              <a:off x="3165823" y="3664989"/>
              <a:ext cx="14668" cy="12041"/>
            </a:xfrm>
            <a:custGeom>
              <a:avLst/>
              <a:gdLst>
                <a:gd name="connsiteX0" fmla="*/ 0 w 14668"/>
                <a:gd name="connsiteY0" fmla="*/ 5850 h 12041"/>
                <a:gd name="connsiteX1" fmla="*/ 14669 w 14668"/>
                <a:gd name="connsiteY1" fmla="*/ 2707 h 12041"/>
                <a:gd name="connsiteX2" fmla="*/ 5429 w 14668"/>
                <a:gd name="connsiteY2" fmla="*/ 12041 h 12041"/>
                <a:gd name="connsiteX3" fmla="*/ 0 w 14668"/>
                <a:gd name="connsiteY3" fmla="*/ 5850 h 1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8" h="12041">
                  <a:moveTo>
                    <a:pt x="0" y="5850"/>
                  </a:moveTo>
                  <a:cubicBezTo>
                    <a:pt x="3715" y="-532"/>
                    <a:pt x="8573" y="-1865"/>
                    <a:pt x="14669" y="2707"/>
                  </a:cubicBezTo>
                  <a:cubicBezTo>
                    <a:pt x="11525" y="5850"/>
                    <a:pt x="8477" y="8898"/>
                    <a:pt x="5429" y="12041"/>
                  </a:cubicBezTo>
                  <a:cubicBezTo>
                    <a:pt x="3524" y="10041"/>
                    <a:pt x="1715" y="8041"/>
                    <a:pt x="0" y="58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5ECC61-79D4-45E0-9C99-CCFCA3961F76}"/>
                </a:ext>
              </a:extLst>
            </p:cNvPr>
            <p:cNvSpPr/>
            <p:nvPr/>
          </p:nvSpPr>
          <p:spPr>
            <a:xfrm>
              <a:off x="3092091" y="3658075"/>
              <a:ext cx="12581" cy="12367"/>
            </a:xfrm>
            <a:custGeom>
              <a:avLst/>
              <a:gdLst>
                <a:gd name="connsiteX0" fmla="*/ 12581 w 12581"/>
                <a:gd name="connsiteY0" fmla="*/ 10192 h 12367"/>
                <a:gd name="connsiteX1" fmla="*/ 3342 w 12581"/>
                <a:gd name="connsiteY1" fmla="*/ 0 h 12367"/>
                <a:gd name="connsiteX2" fmla="*/ 12581 w 12581"/>
                <a:gd name="connsiteY2" fmla="*/ 10192 h 1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1" h="12367">
                  <a:moveTo>
                    <a:pt x="12581" y="10192"/>
                  </a:moveTo>
                  <a:cubicBezTo>
                    <a:pt x="675" y="14764"/>
                    <a:pt x="-3611" y="12478"/>
                    <a:pt x="3342" y="0"/>
                  </a:cubicBezTo>
                  <a:cubicBezTo>
                    <a:pt x="6390" y="3429"/>
                    <a:pt x="9438" y="6858"/>
                    <a:pt x="12581" y="101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10492D-95A9-40C0-B91C-BFD6F2E21BBB}"/>
                </a:ext>
              </a:extLst>
            </p:cNvPr>
            <p:cNvSpPr/>
            <p:nvPr/>
          </p:nvSpPr>
          <p:spPr>
            <a:xfrm>
              <a:off x="3095433" y="3588066"/>
              <a:ext cx="10096" cy="9620"/>
            </a:xfrm>
            <a:custGeom>
              <a:avLst/>
              <a:gdLst>
                <a:gd name="connsiteX0" fmla="*/ 0 w 10096"/>
                <a:gd name="connsiteY0" fmla="*/ 2477 h 9620"/>
                <a:gd name="connsiteX1" fmla="*/ 10096 w 10096"/>
                <a:gd name="connsiteY1" fmla="*/ 0 h 9620"/>
                <a:gd name="connsiteX2" fmla="*/ 6477 w 10096"/>
                <a:gd name="connsiteY2" fmla="*/ 9620 h 9620"/>
                <a:gd name="connsiteX3" fmla="*/ 0 w 10096"/>
                <a:gd name="connsiteY3" fmla="*/ 2477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620">
                  <a:moveTo>
                    <a:pt x="0" y="2477"/>
                  </a:moveTo>
                  <a:cubicBezTo>
                    <a:pt x="3334" y="1619"/>
                    <a:pt x="6763" y="762"/>
                    <a:pt x="10096" y="0"/>
                  </a:cubicBezTo>
                  <a:cubicBezTo>
                    <a:pt x="8858" y="3238"/>
                    <a:pt x="7715" y="6382"/>
                    <a:pt x="6477" y="9620"/>
                  </a:cubicBezTo>
                  <a:cubicBezTo>
                    <a:pt x="4382" y="7144"/>
                    <a:pt x="2191" y="4858"/>
                    <a:pt x="0" y="247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5D61D9-23DC-4A76-85FC-0AC8937160CC}"/>
                </a:ext>
              </a:extLst>
            </p:cNvPr>
            <p:cNvSpPr/>
            <p:nvPr/>
          </p:nvSpPr>
          <p:spPr>
            <a:xfrm>
              <a:off x="2941094" y="3450525"/>
              <a:ext cx="117727" cy="112066"/>
            </a:xfrm>
            <a:custGeom>
              <a:avLst/>
              <a:gdLst>
                <a:gd name="connsiteX0" fmla="*/ 69472 w 117727"/>
                <a:gd name="connsiteY0" fmla="*/ 0 h 112066"/>
                <a:gd name="connsiteX1" fmla="*/ 117668 w 117727"/>
                <a:gd name="connsiteY1" fmla="*/ 49625 h 112066"/>
                <a:gd name="connsiteX2" fmla="*/ 50326 w 117727"/>
                <a:gd name="connsiteY2" fmla="*/ 112014 h 112066"/>
                <a:gd name="connsiteX3" fmla="*/ 225 w 117727"/>
                <a:gd name="connsiteY3" fmla="*/ 64103 h 112066"/>
                <a:gd name="connsiteX4" fmla="*/ 69472 w 117727"/>
                <a:gd name="connsiteY4" fmla="*/ 0 h 11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27" h="112066">
                  <a:moveTo>
                    <a:pt x="69472" y="0"/>
                  </a:moveTo>
                  <a:cubicBezTo>
                    <a:pt x="96618" y="1810"/>
                    <a:pt x="115668" y="18669"/>
                    <a:pt x="117668" y="49625"/>
                  </a:cubicBezTo>
                  <a:cubicBezTo>
                    <a:pt x="119478" y="77533"/>
                    <a:pt x="79663" y="113633"/>
                    <a:pt x="50326" y="112014"/>
                  </a:cubicBezTo>
                  <a:cubicBezTo>
                    <a:pt x="20894" y="110395"/>
                    <a:pt x="3654" y="92202"/>
                    <a:pt x="225" y="64103"/>
                  </a:cubicBezTo>
                  <a:cubicBezTo>
                    <a:pt x="-3204" y="35147"/>
                    <a:pt x="33181" y="953"/>
                    <a:pt x="69472" y="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D89449-10E4-4451-A3C2-4DCC548B8288}"/>
                </a:ext>
              </a:extLst>
            </p:cNvPr>
            <p:cNvSpPr/>
            <p:nvPr/>
          </p:nvSpPr>
          <p:spPr>
            <a:xfrm>
              <a:off x="2613662" y="3459705"/>
              <a:ext cx="116092" cy="112850"/>
            </a:xfrm>
            <a:custGeom>
              <a:avLst/>
              <a:gdLst>
                <a:gd name="connsiteX0" fmla="*/ 10761 w 116092"/>
                <a:gd name="connsiteY0" fmla="*/ 107978 h 112850"/>
                <a:gd name="connsiteX1" fmla="*/ 2855 w 116092"/>
                <a:gd name="connsiteY1" fmla="*/ 47304 h 112850"/>
                <a:gd name="connsiteX2" fmla="*/ 76674 w 116092"/>
                <a:gd name="connsiteY2" fmla="*/ 1013 h 112850"/>
                <a:gd name="connsiteX3" fmla="*/ 115440 w 116092"/>
                <a:gd name="connsiteY3" fmla="*/ 56353 h 112850"/>
                <a:gd name="connsiteX4" fmla="*/ 43050 w 116092"/>
                <a:gd name="connsiteY4" fmla="*/ 112646 h 112850"/>
                <a:gd name="connsiteX5" fmla="*/ 10380 w 116092"/>
                <a:gd name="connsiteY5" fmla="*/ 107597 h 112850"/>
                <a:gd name="connsiteX6" fmla="*/ 10761 w 116092"/>
                <a:gd name="connsiteY6" fmla="*/ 107978 h 11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092" h="112850">
                  <a:moveTo>
                    <a:pt x="10761" y="107978"/>
                  </a:moveTo>
                  <a:cubicBezTo>
                    <a:pt x="18095" y="86547"/>
                    <a:pt x="-8480" y="70069"/>
                    <a:pt x="2855" y="47304"/>
                  </a:cubicBezTo>
                  <a:cubicBezTo>
                    <a:pt x="18285" y="16348"/>
                    <a:pt x="40288" y="-4988"/>
                    <a:pt x="76674" y="1013"/>
                  </a:cubicBezTo>
                  <a:cubicBezTo>
                    <a:pt x="105630" y="5870"/>
                    <a:pt x="119346" y="26730"/>
                    <a:pt x="115440" y="56353"/>
                  </a:cubicBezTo>
                  <a:cubicBezTo>
                    <a:pt x="111535" y="86166"/>
                    <a:pt x="72483" y="115598"/>
                    <a:pt x="43050" y="112646"/>
                  </a:cubicBezTo>
                  <a:cubicBezTo>
                    <a:pt x="32097" y="111503"/>
                    <a:pt x="23238" y="96548"/>
                    <a:pt x="10380" y="107597"/>
                  </a:cubicBezTo>
                  <a:cubicBezTo>
                    <a:pt x="10475" y="107597"/>
                    <a:pt x="10761" y="107978"/>
                    <a:pt x="10761" y="10797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BE8794-A511-4F08-9813-48AF0072D8D0}"/>
                </a:ext>
              </a:extLst>
            </p:cNvPr>
            <p:cNvSpPr/>
            <p:nvPr/>
          </p:nvSpPr>
          <p:spPr>
            <a:xfrm>
              <a:off x="2257615" y="2825971"/>
              <a:ext cx="148970" cy="148971"/>
            </a:xfrm>
            <a:custGeom>
              <a:avLst/>
              <a:gdLst>
                <a:gd name="connsiteX0" fmla="*/ 148971 w 148970"/>
                <a:gd name="connsiteY0" fmla="*/ 74486 h 148971"/>
                <a:gd name="connsiteX1" fmla="*/ 74486 w 148970"/>
                <a:gd name="connsiteY1" fmla="*/ 148971 h 148971"/>
                <a:gd name="connsiteX2" fmla="*/ 0 w 148970"/>
                <a:gd name="connsiteY2" fmla="*/ 74486 h 148971"/>
                <a:gd name="connsiteX3" fmla="*/ 74486 w 148970"/>
                <a:gd name="connsiteY3" fmla="*/ 0 h 148971"/>
                <a:gd name="connsiteX4" fmla="*/ 148971 w 148970"/>
                <a:gd name="connsiteY4" fmla="*/ 74486 h 14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0" h="148971">
                  <a:moveTo>
                    <a:pt x="148971" y="74486"/>
                  </a:moveTo>
                  <a:cubicBezTo>
                    <a:pt x="148971" y="115623"/>
                    <a:pt x="115623" y="148971"/>
                    <a:pt x="74486" y="148971"/>
                  </a:cubicBezTo>
                  <a:cubicBezTo>
                    <a:pt x="33348" y="148971"/>
                    <a:pt x="0" y="115623"/>
                    <a:pt x="0" y="74486"/>
                  </a:cubicBezTo>
                  <a:cubicBezTo>
                    <a:pt x="0" y="33348"/>
                    <a:pt x="33348" y="0"/>
                    <a:pt x="74486" y="0"/>
                  </a:cubicBezTo>
                  <a:cubicBezTo>
                    <a:pt x="115623" y="0"/>
                    <a:pt x="148971" y="33348"/>
                    <a:pt x="148971" y="74486"/>
                  </a:cubicBezTo>
                  <a:close/>
                </a:path>
              </a:pathLst>
            </a:custGeom>
            <a:solidFill>
              <a:srgbClr val="F5C7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D332C4-C328-412A-89D3-A99ADF369B55}"/>
                </a:ext>
              </a:extLst>
            </p:cNvPr>
            <p:cNvSpPr/>
            <p:nvPr/>
          </p:nvSpPr>
          <p:spPr>
            <a:xfrm>
              <a:off x="2288380" y="2856737"/>
              <a:ext cx="87439" cy="87439"/>
            </a:xfrm>
            <a:custGeom>
              <a:avLst/>
              <a:gdLst>
                <a:gd name="connsiteX0" fmla="*/ 87440 w 87439"/>
                <a:gd name="connsiteY0" fmla="*/ 43720 h 87439"/>
                <a:gd name="connsiteX1" fmla="*/ 43720 w 87439"/>
                <a:gd name="connsiteY1" fmla="*/ 87439 h 87439"/>
                <a:gd name="connsiteX2" fmla="*/ 0 w 87439"/>
                <a:gd name="connsiteY2" fmla="*/ 43720 h 87439"/>
                <a:gd name="connsiteX3" fmla="*/ 43720 w 87439"/>
                <a:gd name="connsiteY3" fmla="*/ 0 h 87439"/>
                <a:gd name="connsiteX4" fmla="*/ 87440 w 87439"/>
                <a:gd name="connsiteY4" fmla="*/ 43720 h 8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87439">
                  <a:moveTo>
                    <a:pt x="87440" y="43720"/>
                  </a:moveTo>
                  <a:cubicBezTo>
                    <a:pt x="87440" y="67866"/>
                    <a:pt x="67865" y="87439"/>
                    <a:pt x="43720" y="87439"/>
                  </a:cubicBezTo>
                  <a:cubicBezTo>
                    <a:pt x="19574" y="87439"/>
                    <a:pt x="0" y="67865"/>
                    <a:pt x="0" y="43720"/>
                  </a:cubicBezTo>
                  <a:cubicBezTo>
                    <a:pt x="0" y="19574"/>
                    <a:pt x="19574" y="0"/>
                    <a:pt x="43720" y="0"/>
                  </a:cubicBezTo>
                  <a:cubicBezTo>
                    <a:pt x="67866" y="0"/>
                    <a:pt x="87440" y="19574"/>
                    <a:pt x="87440" y="43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5A0268-70D3-4B65-A97B-50E8FE5A9367}"/>
                </a:ext>
              </a:extLst>
            </p:cNvPr>
            <p:cNvSpPr/>
            <p:nvPr/>
          </p:nvSpPr>
          <p:spPr>
            <a:xfrm>
              <a:off x="1854172" y="2878395"/>
              <a:ext cx="480177" cy="347494"/>
            </a:xfrm>
            <a:custGeom>
              <a:avLst/>
              <a:gdLst>
                <a:gd name="connsiteX0" fmla="*/ 468879 w 480177"/>
                <a:gd name="connsiteY0" fmla="*/ 47779 h 347494"/>
                <a:gd name="connsiteX1" fmla="*/ 41112 w 480177"/>
                <a:gd name="connsiteY1" fmla="*/ 342864 h 347494"/>
                <a:gd name="connsiteX2" fmla="*/ 4631 w 480177"/>
                <a:gd name="connsiteY2" fmla="*/ 336196 h 347494"/>
                <a:gd name="connsiteX3" fmla="*/ 4631 w 480177"/>
                <a:gd name="connsiteY3" fmla="*/ 336196 h 347494"/>
                <a:gd name="connsiteX4" fmla="*/ 11298 w 480177"/>
                <a:gd name="connsiteY4" fmla="*/ 299715 h 347494"/>
                <a:gd name="connsiteX5" fmla="*/ 439066 w 480177"/>
                <a:gd name="connsiteY5" fmla="*/ 4631 h 347494"/>
                <a:gd name="connsiteX6" fmla="*/ 475547 w 480177"/>
                <a:gd name="connsiteY6" fmla="*/ 11298 h 347494"/>
                <a:gd name="connsiteX7" fmla="*/ 475547 w 480177"/>
                <a:gd name="connsiteY7" fmla="*/ 11298 h 347494"/>
                <a:gd name="connsiteX8" fmla="*/ 468879 w 480177"/>
                <a:gd name="connsiteY8" fmla="*/ 47779 h 34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177" h="347494">
                  <a:moveTo>
                    <a:pt x="468879" y="47779"/>
                  </a:moveTo>
                  <a:lnTo>
                    <a:pt x="41112" y="342864"/>
                  </a:lnTo>
                  <a:cubicBezTo>
                    <a:pt x="29205" y="351055"/>
                    <a:pt x="12918" y="348102"/>
                    <a:pt x="4631" y="336196"/>
                  </a:cubicBezTo>
                  <a:lnTo>
                    <a:pt x="4631" y="336196"/>
                  </a:lnTo>
                  <a:cubicBezTo>
                    <a:pt x="-3561" y="324290"/>
                    <a:pt x="-608" y="308002"/>
                    <a:pt x="11298" y="299715"/>
                  </a:cubicBezTo>
                  <a:lnTo>
                    <a:pt x="439066" y="4631"/>
                  </a:lnTo>
                  <a:cubicBezTo>
                    <a:pt x="450972" y="-3561"/>
                    <a:pt x="467260" y="-608"/>
                    <a:pt x="475547" y="11298"/>
                  </a:cubicBezTo>
                  <a:lnTo>
                    <a:pt x="475547" y="11298"/>
                  </a:lnTo>
                  <a:cubicBezTo>
                    <a:pt x="483738" y="23205"/>
                    <a:pt x="480786" y="39492"/>
                    <a:pt x="468879" y="4777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F30943-0DEB-481D-B736-53077F601715}"/>
              </a:ext>
            </a:extLst>
          </p:cNvPr>
          <p:cNvGrpSpPr/>
          <p:nvPr/>
        </p:nvGrpSpPr>
        <p:grpSpPr>
          <a:xfrm>
            <a:off x="6728268" y="1654933"/>
            <a:ext cx="1873519" cy="1107996"/>
            <a:chOff x="668191" y="4889034"/>
            <a:chExt cx="1873519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9C904-6EC6-465B-BDF4-A48BBA1EA44C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048758-D756-4D91-A8D9-375D3BCF01C7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3AB667-99B2-4545-9455-BBA72D506029}"/>
              </a:ext>
            </a:extLst>
          </p:cNvPr>
          <p:cNvGrpSpPr/>
          <p:nvPr/>
        </p:nvGrpSpPr>
        <p:grpSpPr>
          <a:xfrm>
            <a:off x="9576241" y="1654933"/>
            <a:ext cx="1873519" cy="1107996"/>
            <a:chOff x="2860414" y="4889034"/>
            <a:chExt cx="1873519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55259A-116F-4146-9495-6898906F3930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F6288A-D0D6-4002-96E6-3AA89385DA68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E2B3012-8521-455B-92BF-BB147A76091D}"/>
              </a:ext>
            </a:extLst>
          </p:cNvPr>
          <p:cNvSpPr txBox="1"/>
          <p:nvPr/>
        </p:nvSpPr>
        <p:spPr>
          <a:xfrm>
            <a:off x="1636672" y="273840"/>
            <a:ext cx="383085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WESOME</a:t>
            </a:r>
            <a:endParaRPr lang="en-US" altLang="ko-KR" sz="6000" b="1" dirty="0">
              <a:solidFill>
                <a:schemeClr val="accent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D8966-1451-4FB6-9341-56E7F584FBA1}"/>
              </a:ext>
            </a:extLst>
          </p:cNvPr>
          <p:cNvSpPr txBox="1"/>
          <p:nvPr/>
        </p:nvSpPr>
        <p:spPr>
          <a:xfrm>
            <a:off x="1691439" y="969803"/>
            <a:ext cx="377608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8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4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8A4764-7911-4B62-8504-A741893FE6F8}"/>
              </a:ext>
            </a:extLst>
          </p:cNvPr>
          <p:cNvSpPr txBox="1"/>
          <p:nvPr/>
        </p:nvSpPr>
        <p:spPr>
          <a:xfrm>
            <a:off x="675722" y="84977"/>
            <a:ext cx="102119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44286" y="244212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60CE43-3F81-46C1-B0EA-23B23BE25B57}"/>
              </a:ext>
            </a:extLst>
          </p:cNvPr>
          <p:cNvGrpSpPr/>
          <p:nvPr/>
        </p:nvGrpSpPr>
        <p:grpSpPr>
          <a:xfrm>
            <a:off x="5108977" y="921320"/>
            <a:ext cx="6106825" cy="830997"/>
            <a:chOff x="5484141" y="1775144"/>
            <a:chExt cx="6106825" cy="830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4488B1-7EED-4D99-97EC-5A83C4512620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84BF5-5E2C-48DF-AF74-CB71A16DBD27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C3DB9-0E1D-4BE4-9D7E-5EF9CAEBEDB6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708471-3063-4425-980E-9B5281F7F2E8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CB0EDED5-7B0B-4BCE-8379-D1FD39B933D3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D50475-763A-4059-B41A-470C273D9FFA}"/>
              </a:ext>
            </a:extLst>
          </p:cNvPr>
          <p:cNvGrpSpPr/>
          <p:nvPr/>
        </p:nvGrpSpPr>
        <p:grpSpPr>
          <a:xfrm>
            <a:off x="5108977" y="2316108"/>
            <a:ext cx="6106825" cy="830997"/>
            <a:chOff x="5484141" y="1775144"/>
            <a:chExt cx="6106825" cy="830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7B799-F8E6-4EDC-B974-5C3E71714B77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0846CF-99F8-4A44-8439-E0D4AD70D019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6D324C-A45D-4A02-B7B8-73BD1B06CBB2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3790F-B6AA-4206-BAFC-B7E6F06DA210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E10F04D9-0A9A-4736-9912-3705D6B07C9B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F5947F-1ECB-45F4-8A6E-0897A3F7F9EF}"/>
              </a:ext>
            </a:extLst>
          </p:cNvPr>
          <p:cNvGrpSpPr/>
          <p:nvPr/>
        </p:nvGrpSpPr>
        <p:grpSpPr>
          <a:xfrm>
            <a:off x="5108977" y="3710896"/>
            <a:ext cx="6106825" cy="830997"/>
            <a:chOff x="5484141" y="1775144"/>
            <a:chExt cx="6106825" cy="8309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7F0F1A-0384-48EB-A988-16C661D93B3C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79D1B-17A5-41F8-B8EF-EAD096DCFC55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85A334-7B59-434E-A7F6-97206F772AED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E9062D-CA3E-4F1A-8CD6-3C8C0EED4C7F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B50094DF-8F25-4FF0-97B3-C6AE6ED21C97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EC3DCC-4690-4096-B800-BDE445C6E4C5}"/>
              </a:ext>
            </a:extLst>
          </p:cNvPr>
          <p:cNvGrpSpPr/>
          <p:nvPr/>
        </p:nvGrpSpPr>
        <p:grpSpPr>
          <a:xfrm>
            <a:off x="5108977" y="5105683"/>
            <a:ext cx="6106825" cy="830997"/>
            <a:chOff x="5484141" y="1775144"/>
            <a:chExt cx="6106825" cy="83099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814EFE-41D7-4869-A94F-551984CD2CA8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595BCE-BB7A-4766-A9A9-89CBA8EBA7B8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7FC9A6-90A4-4BD1-9EFB-BA601DE40C57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D7BCF7-709B-4ED7-A76C-420CF7B198D0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94B5F6E3-961C-4DCB-9C37-26B9401BF973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65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C949C67E-AF8F-4DA6-9862-DA2C9053FE08}"/>
              </a:ext>
            </a:extLst>
          </p:cNvPr>
          <p:cNvSpPr/>
          <p:nvPr/>
        </p:nvSpPr>
        <p:spPr>
          <a:xfrm rot="18900000">
            <a:off x="5458589" y="3339585"/>
            <a:ext cx="1183827" cy="1183827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4EFA1E-8612-439E-A917-44837CD9957C}"/>
              </a:ext>
            </a:extLst>
          </p:cNvPr>
          <p:cNvGrpSpPr/>
          <p:nvPr/>
        </p:nvGrpSpPr>
        <p:grpSpPr>
          <a:xfrm>
            <a:off x="6216301" y="2092034"/>
            <a:ext cx="1980000" cy="1811627"/>
            <a:chOff x="4678493" y="1987706"/>
            <a:chExt cx="2712942" cy="1811627"/>
          </a:xfrm>
        </p:grpSpPr>
        <p:sp>
          <p:nvSpPr>
            <p:cNvPr id="5" name="Right Arrow 51">
              <a:extLst>
                <a:ext uri="{FF2B5EF4-FFF2-40B4-BE49-F238E27FC236}">
                  <a16:creationId xmlns:a16="http://schemas.microsoft.com/office/drawing/2014/main" id="{1AFEE1CA-47A1-4463-AD64-45C26482984D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9">
              <a:extLst>
                <a:ext uri="{FF2B5EF4-FFF2-40B4-BE49-F238E27FC236}">
                  <a16:creationId xmlns:a16="http://schemas.microsoft.com/office/drawing/2014/main" id="{691661D6-4702-41BD-867E-F2802CDEC20A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FA8374-10D9-4231-ABD5-DD4CF41C11BA}"/>
              </a:ext>
            </a:extLst>
          </p:cNvPr>
          <p:cNvGrpSpPr/>
          <p:nvPr/>
        </p:nvGrpSpPr>
        <p:grpSpPr>
          <a:xfrm flipV="1">
            <a:off x="6230205" y="3946196"/>
            <a:ext cx="1966097" cy="1754475"/>
            <a:chOff x="4697542" y="1987706"/>
            <a:chExt cx="2693893" cy="1754475"/>
          </a:xfrm>
        </p:grpSpPr>
        <p:sp>
          <p:nvSpPr>
            <p:cNvPr id="8" name="Right Arrow 49">
              <a:extLst>
                <a:ext uri="{FF2B5EF4-FFF2-40B4-BE49-F238E27FC236}">
                  <a16:creationId xmlns:a16="http://schemas.microsoft.com/office/drawing/2014/main" id="{35094AF5-1F1A-437E-B843-F561D883B808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29">
              <a:extLst>
                <a:ext uri="{FF2B5EF4-FFF2-40B4-BE49-F238E27FC236}">
                  <a16:creationId xmlns:a16="http://schemas.microsoft.com/office/drawing/2014/main" id="{B8868BB7-5AA7-4EAE-AAFE-9824B9D14A5F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2162B3-D059-41CE-980A-3E178E05DD30}"/>
              </a:ext>
            </a:extLst>
          </p:cNvPr>
          <p:cNvGrpSpPr/>
          <p:nvPr/>
        </p:nvGrpSpPr>
        <p:grpSpPr>
          <a:xfrm>
            <a:off x="6251060" y="3554599"/>
            <a:ext cx="1945242" cy="753796"/>
            <a:chOff x="4726118" y="1987706"/>
            <a:chExt cx="2665317" cy="753796"/>
          </a:xfrm>
        </p:grpSpPr>
        <p:sp>
          <p:nvSpPr>
            <p:cNvPr id="11" name="Right Arrow 47">
              <a:extLst>
                <a:ext uri="{FF2B5EF4-FFF2-40B4-BE49-F238E27FC236}">
                  <a16:creationId xmlns:a16="http://schemas.microsoft.com/office/drawing/2014/main" id="{BE3A043F-3FCF-4C6D-80F3-377E1246FF0E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29">
              <a:extLst>
                <a:ext uri="{FF2B5EF4-FFF2-40B4-BE49-F238E27FC236}">
                  <a16:creationId xmlns:a16="http://schemas.microsoft.com/office/drawing/2014/main" id="{1F985E67-2C50-4900-93BE-2274B398BD43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50000">
                  <a:schemeClr val="accent4">
                    <a:lumMod val="10000"/>
                  </a:schemeClr>
                </a:gs>
                <a:gs pos="0">
                  <a:schemeClr val="accent4"/>
                </a:gs>
                <a:gs pos="100000">
                  <a:schemeClr val="accent4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1E19C8-03A5-48B1-88C3-0B19282478C1}"/>
              </a:ext>
            </a:extLst>
          </p:cNvPr>
          <p:cNvGrpSpPr/>
          <p:nvPr/>
        </p:nvGrpSpPr>
        <p:grpSpPr>
          <a:xfrm flipH="1">
            <a:off x="3938129" y="2092034"/>
            <a:ext cx="1980000" cy="1811627"/>
            <a:chOff x="4678493" y="1987706"/>
            <a:chExt cx="2712942" cy="1811627"/>
          </a:xfrm>
        </p:grpSpPr>
        <p:sp>
          <p:nvSpPr>
            <p:cNvPr id="14" name="Right Arrow 61">
              <a:extLst>
                <a:ext uri="{FF2B5EF4-FFF2-40B4-BE49-F238E27FC236}">
                  <a16:creationId xmlns:a16="http://schemas.microsoft.com/office/drawing/2014/main" id="{7478D41D-D1BF-46E2-8C8B-60A84F2B40CA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DA55CDCC-FC32-4704-8704-3FD8B592288C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0762E1-1855-4AB2-8815-F84657700ADD}"/>
              </a:ext>
            </a:extLst>
          </p:cNvPr>
          <p:cNvGrpSpPr/>
          <p:nvPr/>
        </p:nvGrpSpPr>
        <p:grpSpPr>
          <a:xfrm flipH="1" flipV="1">
            <a:off x="3938130" y="3946196"/>
            <a:ext cx="1966097" cy="1754475"/>
            <a:chOff x="4697542" y="1987706"/>
            <a:chExt cx="2693893" cy="1754475"/>
          </a:xfrm>
        </p:grpSpPr>
        <p:sp>
          <p:nvSpPr>
            <p:cNvPr id="17" name="Right Arrow 59">
              <a:extLst>
                <a:ext uri="{FF2B5EF4-FFF2-40B4-BE49-F238E27FC236}">
                  <a16:creationId xmlns:a16="http://schemas.microsoft.com/office/drawing/2014/main" id="{A2756309-E3AD-4EF5-ABA3-7C7F22CE3AA1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E3977A93-EC19-4DAC-8B5F-C906123167CA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01AF19-B46C-42FA-BFD9-EE47376D2E97}"/>
              </a:ext>
            </a:extLst>
          </p:cNvPr>
          <p:cNvGrpSpPr/>
          <p:nvPr/>
        </p:nvGrpSpPr>
        <p:grpSpPr>
          <a:xfrm flipH="1">
            <a:off x="3938130" y="3554599"/>
            <a:ext cx="1945242" cy="753796"/>
            <a:chOff x="4726118" y="1987706"/>
            <a:chExt cx="2665317" cy="753796"/>
          </a:xfrm>
        </p:grpSpPr>
        <p:sp>
          <p:nvSpPr>
            <p:cNvPr id="20" name="Right Arrow 57">
              <a:extLst>
                <a:ext uri="{FF2B5EF4-FFF2-40B4-BE49-F238E27FC236}">
                  <a16:creationId xmlns:a16="http://schemas.microsoft.com/office/drawing/2014/main" id="{FF779BA9-0215-415A-8602-C3EB78D61748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9">
              <a:extLst>
                <a:ext uri="{FF2B5EF4-FFF2-40B4-BE49-F238E27FC236}">
                  <a16:creationId xmlns:a16="http://schemas.microsoft.com/office/drawing/2014/main" id="{A8DD8D2D-F7AD-480D-9200-62A33B57B354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>
                    <a:lumMod val="10000"/>
                  </a:schemeClr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D8CD7-9A44-43B3-BA90-357A6841F499}"/>
              </a:ext>
            </a:extLst>
          </p:cNvPr>
          <p:cNvGrpSpPr/>
          <p:nvPr/>
        </p:nvGrpSpPr>
        <p:grpSpPr>
          <a:xfrm>
            <a:off x="9047521" y="1939358"/>
            <a:ext cx="2319700" cy="1107996"/>
            <a:chOff x="3324740" y="1715063"/>
            <a:chExt cx="1260140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99EED-0C0F-4402-9906-47EDC70FC34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037D6-A6A8-440C-B03E-EAF353B8D862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885440-1C65-4086-BD2A-C997316F9AD5}"/>
              </a:ext>
            </a:extLst>
          </p:cNvPr>
          <p:cNvGrpSpPr/>
          <p:nvPr/>
        </p:nvGrpSpPr>
        <p:grpSpPr>
          <a:xfrm>
            <a:off x="9047521" y="3373354"/>
            <a:ext cx="2319700" cy="1107996"/>
            <a:chOff x="3324740" y="1715063"/>
            <a:chExt cx="1260140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5A3EE8-5AF7-49D6-A438-C42A53BB7E2F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2E4526-3DCA-4F81-A65C-EBBE8FD55228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9D1616-924E-41E3-B6CB-7638485C81A7}"/>
              </a:ext>
            </a:extLst>
          </p:cNvPr>
          <p:cNvGrpSpPr/>
          <p:nvPr/>
        </p:nvGrpSpPr>
        <p:grpSpPr>
          <a:xfrm>
            <a:off x="9047521" y="4807348"/>
            <a:ext cx="2319700" cy="1107996"/>
            <a:chOff x="3324740" y="1715063"/>
            <a:chExt cx="1260140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CEB321-B22C-481D-90AB-93BDE0AC36A4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57526-3E39-439D-AD6F-455D54D2501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41A798-B0C7-4272-8B97-29D1A3625284}"/>
              </a:ext>
            </a:extLst>
          </p:cNvPr>
          <p:cNvGrpSpPr/>
          <p:nvPr/>
        </p:nvGrpSpPr>
        <p:grpSpPr>
          <a:xfrm>
            <a:off x="880168" y="1939358"/>
            <a:ext cx="2215330" cy="1107996"/>
            <a:chOff x="3324740" y="1715063"/>
            <a:chExt cx="1260140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06BAE9-5BF2-43A0-9327-BEB61D2B4F34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D23332-9528-4450-90C0-A4E41C3FCFC7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D897ED-B4FC-4C89-BCCD-48AEC9E0FA9C}"/>
              </a:ext>
            </a:extLst>
          </p:cNvPr>
          <p:cNvGrpSpPr/>
          <p:nvPr/>
        </p:nvGrpSpPr>
        <p:grpSpPr>
          <a:xfrm>
            <a:off x="880168" y="3373354"/>
            <a:ext cx="2215330" cy="1107996"/>
            <a:chOff x="3324740" y="1715063"/>
            <a:chExt cx="126014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7FFB9F-5E7D-4111-98E6-3D3871FAABDF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AEFC49-7EC8-4C06-B1C7-11F3DE42B3AF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CCFF81-F978-46EA-8C23-DA118A14A761}"/>
              </a:ext>
            </a:extLst>
          </p:cNvPr>
          <p:cNvGrpSpPr/>
          <p:nvPr/>
        </p:nvGrpSpPr>
        <p:grpSpPr>
          <a:xfrm>
            <a:off x="880168" y="4807348"/>
            <a:ext cx="2215330" cy="1107996"/>
            <a:chOff x="3324740" y="1715063"/>
            <a:chExt cx="126014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298891-8DC4-444C-BC79-DCD88D7FA5E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7E0D4-E49A-483A-A340-44DA77A6A24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919785-2432-4F10-A928-8302DBD8DC3F}"/>
              </a:ext>
            </a:extLst>
          </p:cNvPr>
          <p:cNvGrpSpPr/>
          <p:nvPr/>
        </p:nvGrpSpPr>
        <p:grpSpPr>
          <a:xfrm>
            <a:off x="5263358" y="1825152"/>
            <a:ext cx="1601067" cy="678649"/>
            <a:chOff x="3233964" y="1954419"/>
            <a:chExt cx="1601067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AF6F5-DE31-4F71-9F55-49880FD4C14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346DFF-48BE-441D-8713-687AE641C79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A3B0B8-4E84-4C99-9D90-6FCA0CA33365}"/>
              </a:ext>
            </a:extLst>
          </p:cNvPr>
          <p:cNvGrpSpPr/>
          <p:nvPr/>
        </p:nvGrpSpPr>
        <p:grpSpPr>
          <a:xfrm>
            <a:off x="5272883" y="5361346"/>
            <a:ext cx="1601067" cy="678649"/>
            <a:chOff x="3233964" y="1954419"/>
            <a:chExt cx="1601067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11DD6D-D1AB-4909-9525-E2EE4BFAC466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A84257-0819-474A-80B6-ACBFA85669A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102">
            <a:extLst>
              <a:ext uri="{FF2B5EF4-FFF2-40B4-BE49-F238E27FC236}">
                <a16:creationId xmlns:a16="http://schemas.microsoft.com/office/drawing/2014/main" id="{5D74CB36-FC49-45F1-B089-7BCAE3D6774A}"/>
              </a:ext>
            </a:extLst>
          </p:cNvPr>
          <p:cNvSpPr/>
          <p:nvPr/>
        </p:nvSpPr>
        <p:spPr>
          <a:xfrm rot="18900000">
            <a:off x="5545291" y="3426287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233CB225-EC57-4F42-B49D-D34EEE68DB3B}"/>
              </a:ext>
            </a:extLst>
          </p:cNvPr>
          <p:cNvSpPr/>
          <p:nvPr/>
        </p:nvSpPr>
        <p:spPr>
          <a:xfrm>
            <a:off x="8525542" y="2265896"/>
            <a:ext cx="301634" cy="3991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20B3040C-0274-452F-89FC-47BF98C19981}"/>
              </a:ext>
            </a:extLst>
          </p:cNvPr>
          <p:cNvSpPr/>
          <p:nvPr/>
        </p:nvSpPr>
        <p:spPr>
          <a:xfrm>
            <a:off x="3314593" y="2296954"/>
            <a:ext cx="410625" cy="4174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472436B0-AD25-4397-B01B-BAF37CD2399A}"/>
              </a:ext>
            </a:extLst>
          </p:cNvPr>
          <p:cNvSpPr/>
          <p:nvPr/>
        </p:nvSpPr>
        <p:spPr>
          <a:xfrm rot="2700000">
            <a:off x="3382072" y="5040874"/>
            <a:ext cx="315590" cy="565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25C7B986-7A9D-44BB-A9EB-973D6DC92D01}"/>
              </a:ext>
            </a:extLst>
          </p:cNvPr>
          <p:cNvSpPr/>
          <p:nvPr/>
        </p:nvSpPr>
        <p:spPr>
          <a:xfrm flipH="1">
            <a:off x="8443937" y="3754462"/>
            <a:ext cx="464843" cy="3834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8A6AEFE7-976B-4B67-B45C-6E7090040D4F}"/>
              </a:ext>
            </a:extLst>
          </p:cNvPr>
          <p:cNvSpPr/>
          <p:nvPr/>
        </p:nvSpPr>
        <p:spPr>
          <a:xfrm rot="18805991">
            <a:off x="8452731" y="5105395"/>
            <a:ext cx="447253" cy="4425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F17492E1-48CE-47AD-8755-677C202D21CB}"/>
              </a:ext>
            </a:extLst>
          </p:cNvPr>
          <p:cNvSpPr/>
          <p:nvPr/>
        </p:nvSpPr>
        <p:spPr>
          <a:xfrm>
            <a:off x="3302616" y="3757294"/>
            <a:ext cx="462098" cy="3862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Left Arrow 1">
            <a:extLst>
              <a:ext uri="{FF2B5EF4-FFF2-40B4-BE49-F238E27FC236}">
                <a16:creationId xmlns:a16="http://schemas.microsoft.com/office/drawing/2014/main" id="{6FDFA25F-A4E7-44ED-ABE4-D018885DE1F5}"/>
              </a:ext>
            </a:extLst>
          </p:cNvPr>
          <p:cNvSpPr>
            <a:spLocks noChangeAspect="1"/>
          </p:cNvSpPr>
          <p:nvPr/>
        </p:nvSpPr>
        <p:spPr>
          <a:xfrm>
            <a:off x="5720801" y="3589417"/>
            <a:ext cx="645721" cy="62848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5">
            <a:extLst>
              <a:ext uri="{FF2B5EF4-FFF2-40B4-BE49-F238E27FC236}">
                <a16:creationId xmlns:a16="http://schemas.microsoft.com/office/drawing/2014/main" id="{1C21546A-C630-4D41-B2BB-5A713D86B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411191"/>
              </p:ext>
            </p:extLst>
          </p:nvPr>
        </p:nvGraphicFramePr>
        <p:xfrm>
          <a:off x="4563244" y="4281487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273C46-E008-4FC7-BB79-D69B343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65379"/>
              </p:ext>
            </p:extLst>
          </p:nvPr>
        </p:nvGraphicFramePr>
        <p:xfrm>
          <a:off x="674812" y="4281487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43385DD-3DEF-4951-A0CF-9FBB022681E7}"/>
              </a:ext>
            </a:extLst>
          </p:cNvPr>
          <p:cNvGrpSpPr/>
          <p:nvPr/>
        </p:nvGrpSpPr>
        <p:grpSpPr>
          <a:xfrm>
            <a:off x="1641164" y="4979100"/>
            <a:ext cx="2037878" cy="1095550"/>
            <a:chOff x="1145864" y="4922702"/>
            <a:chExt cx="2634048" cy="1095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40E29-C338-4BA8-B9D9-383E2D65AAD6}"/>
                </a:ext>
              </a:extLst>
            </p:cNvPr>
            <p:cNvSpPr txBox="1"/>
            <p:nvPr/>
          </p:nvSpPr>
          <p:spPr>
            <a:xfrm>
              <a:off x="1145864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F824AC-9312-48FA-B4AE-462DB514DD11}"/>
                </a:ext>
              </a:extLst>
            </p:cNvPr>
            <p:cNvSpPr txBox="1"/>
            <p:nvPr/>
          </p:nvSpPr>
          <p:spPr>
            <a:xfrm>
              <a:off x="1145867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F470EC40-A970-4D00-90B9-894A973BAE9E}"/>
              </a:ext>
            </a:extLst>
          </p:cNvPr>
          <p:cNvGrpSpPr/>
          <p:nvPr/>
        </p:nvGrpSpPr>
        <p:grpSpPr>
          <a:xfrm>
            <a:off x="5544836" y="4979100"/>
            <a:ext cx="2037878" cy="1095550"/>
            <a:chOff x="5049536" y="4922702"/>
            <a:chExt cx="2634048" cy="10955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9DD47E-B5ED-4E4D-9C77-28E3524CB17A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F1CF3-1F98-410A-80DF-0E370C21FE7E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286ADA55-9C18-4291-9884-DD30F1CBE1E8}"/>
              </a:ext>
            </a:extLst>
          </p:cNvPr>
          <p:cNvGrpSpPr/>
          <p:nvPr/>
        </p:nvGrpSpPr>
        <p:grpSpPr>
          <a:xfrm>
            <a:off x="2937308" y="2127289"/>
            <a:ext cx="2037878" cy="1080044"/>
            <a:chOff x="2442008" y="1754350"/>
            <a:chExt cx="2634048" cy="10800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129C9E-44ED-4F36-865A-4BF5AC142985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E51AB-557A-4242-87DF-03AF56048C5F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90760-1ACF-43DF-B07C-32DECA8ABDD4}"/>
              </a:ext>
            </a:extLst>
          </p:cNvPr>
          <p:cNvGrpSpPr/>
          <p:nvPr/>
        </p:nvGrpSpPr>
        <p:grpSpPr>
          <a:xfrm>
            <a:off x="6840980" y="2127289"/>
            <a:ext cx="2037878" cy="1080044"/>
            <a:chOff x="6345680" y="1754350"/>
            <a:chExt cx="2634048" cy="10800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5E0CA-031B-46E8-ADEE-82B4FFA3281D}"/>
                </a:ext>
              </a:extLst>
            </p:cNvPr>
            <p:cNvSpPr txBox="1"/>
            <p:nvPr/>
          </p:nvSpPr>
          <p:spPr>
            <a:xfrm>
              <a:off x="6345680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35D01F-512E-4B99-BE5A-5895745229C5}"/>
                </a:ext>
              </a:extLst>
            </p:cNvPr>
            <p:cNvSpPr txBox="1"/>
            <p:nvPr/>
          </p:nvSpPr>
          <p:spPr>
            <a:xfrm>
              <a:off x="6345683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2">
            <a:extLst>
              <a:ext uri="{FF2B5EF4-FFF2-40B4-BE49-F238E27FC236}">
                <a16:creationId xmlns:a16="http://schemas.microsoft.com/office/drawing/2014/main" id="{D2282255-38E5-4450-B87B-D045E767BD59}"/>
              </a:ext>
            </a:extLst>
          </p:cNvPr>
          <p:cNvSpPr/>
          <p:nvPr/>
        </p:nvSpPr>
        <p:spPr>
          <a:xfrm>
            <a:off x="1325935" y="3397108"/>
            <a:ext cx="2160240" cy="1344149"/>
          </a:xfrm>
          <a:prstGeom prst="chevron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Chevron 3">
            <a:extLst>
              <a:ext uri="{FF2B5EF4-FFF2-40B4-BE49-F238E27FC236}">
                <a16:creationId xmlns:a16="http://schemas.microsoft.com/office/drawing/2014/main" id="{9071331B-F50E-4609-8614-A861CB489702}"/>
              </a:ext>
            </a:extLst>
          </p:cNvPr>
          <p:cNvSpPr/>
          <p:nvPr/>
        </p:nvSpPr>
        <p:spPr>
          <a:xfrm>
            <a:off x="3270151" y="3397108"/>
            <a:ext cx="2160240" cy="1344149"/>
          </a:xfrm>
          <a:prstGeom prst="chevron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E9732BF2-C963-40AA-92F1-523DC1137F21}"/>
              </a:ext>
            </a:extLst>
          </p:cNvPr>
          <p:cNvSpPr/>
          <p:nvPr/>
        </p:nvSpPr>
        <p:spPr>
          <a:xfrm>
            <a:off x="5214367" y="3397108"/>
            <a:ext cx="2160240" cy="1344149"/>
          </a:xfrm>
          <a:prstGeom prst="chevron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335DB92B-7AFA-4DAC-B274-28140448C9C9}"/>
              </a:ext>
            </a:extLst>
          </p:cNvPr>
          <p:cNvSpPr/>
          <p:nvPr/>
        </p:nvSpPr>
        <p:spPr>
          <a:xfrm>
            <a:off x="7158583" y="3397108"/>
            <a:ext cx="2160240" cy="1344149"/>
          </a:xfrm>
          <a:prstGeom prst="chevron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D795BF-8C44-4357-956D-36A18E2E8003}"/>
              </a:ext>
            </a:extLst>
          </p:cNvPr>
          <p:cNvSpPr txBox="1"/>
          <p:nvPr/>
        </p:nvSpPr>
        <p:spPr>
          <a:xfrm>
            <a:off x="1895902" y="3838349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$7,500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775EA-9813-4E51-9CED-EB7E89B2383F}"/>
              </a:ext>
            </a:extLst>
          </p:cNvPr>
          <p:cNvSpPr txBox="1"/>
          <p:nvPr/>
        </p:nvSpPr>
        <p:spPr>
          <a:xfrm>
            <a:off x="1584251" y="35388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1FFB8-DDF9-4F39-892B-07B75001E070}"/>
              </a:ext>
            </a:extLst>
          </p:cNvPr>
          <p:cNvSpPr txBox="1"/>
          <p:nvPr/>
        </p:nvSpPr>
        <p:spPr>
          <a:xfrm>
            <a:off x="1584251" y="4347578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DA50F-85DE-45B7-9837-779800F360B7}"/>
              </a:ext>
            </a:extLst>
          </p:cNvPr>
          <p:cNvSpPr txBox="1"/>
          <p:nvPr/>
        </p:nvSpPr>
        <p:spPr>
          <a:xfrm>
            <a:off x="3829070" y="3838349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$13,000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627E6-FF4E-4EA4-966B-37399E509805}"/>
              </a:ext>
            </a:extLst>
          </p:cNvPr>
          <p:cNvSpPr txBox="1"/>
          <p:nvPr/>
        </p:nvSpPr>
        <p:spPr>
          <a:xfrm>
            <a:off x="3517419" y="35388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01C2A-904E-4DA0-97F0-052F90BE76E5}"/>
              </a:ext>
            </a:extLst>
          </p:cNvPr>
          <p:cNvSpPr txBox="1"/>
          <p:nvPr/>
        </p:nvSpPr>
        <p:spPr>
          <a:xfrm>
            <a:off x="3517419" y="4347578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C9337-37B0-47A8-A1DA-3A4F70EC5604}"/>
              </a:ext>
            </a:extLst>
          </p:cNvPr>
          <p:cNvSpPr txBox="1"/>
          <p:nvPr/>
        </p:nvSpPr>
        <p:spPr>
          <a:xfrm>
            <a:off x="5769858" y="3838349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8793A-FC41-4CB5-831C-0E078F9F25D6}"/>
              </a:ext>
            </a:extLst>
          </p:cNvPr>
          <p:cNvSpPr txBox="1"/>
          <p:nvPr/>
        </p:nvSpPr>
        <p:spPr>
          <a:xfrm>
            <a:off x="5458207" y="35388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B6EF21-BD04-4607-A525-5F3470F0EEC8}"/>
              </a:ext>
            </a:extLst>
          </p:cNvPr>
          <p:cNvSpPr txBox="1"/>
          <p:nvPr/>
        </p:nvSpPr>
        <p:spPr>
          <a:xfrm>
            <a:off x="5458207" y="4347578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21CE5F-BED0-42E1-8B16-CB32EFF3C894}"/>
              </a:ext>
            </a:extLst>
          </p:cNvPr>
          <p:cNvSpPr txBox="1"/>
          <p:nvPr/>
        </p:nvSpPr>
        <p:spPr>
          <a:xfrm>
            <a:off x="7710646" y="3838349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$95,000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334B2-9221-43B4-8D74-870FC6FA7DAB}"/>
              </a:ext>
            </a:extLst>
          </p:cNvPr>
          <p:cNvSpPr txBox="1"/>
          <p:nvPr/>
        </p:nvSpPr>
        <p:spPr>
          <a:xfrm>
            <a:off x="7398995" y="35388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6A26B-E163-49BA-9AC6-9D9C0517582F}"/>
              </a:ext>
            </a:extLst>
          </p:cNvPr>
          <p:cNvSpPr txBox="1"/>
          <p:nvPr/>
        </p:nvSpPr>
        <p:spPr>
          <a:xfrm>
            <a:off x="7398995" y="4347578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C322C00-E4B5-4C7B-AD51-D7C325949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991154"/>
              </p:ext>
            </p:extLst>
          </p:nvPr>
        </p:nvGraphicFramePr>
        <p:xfrm>
          <a:off x="8401005" y="4281487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4" name="Group 20">
            <a:extLst>
              <a:ext uri="{FF2B5EF4-FFF2-40B4-BE49-F238E27FC236}">
                <a16:creationId xmlns:a16="http://schemas.microsoft.com/office/drawing/2014/main" id="{D641F77E-A4B3-481D-97E5-31A9212B2A4F}"/>
              </a:ext>
            </a:extLst>
          </p:cNvPr>
          <p:cNvGrpSpPr/>
          <p:nvPr/>
        </p:nvGrpSpPr>
        <p:grpSpPr>
          <a:xfrm>
            <a:off x="9382598" y="4979100"/>
            <a:ext cx="2037878" cy="1095550"/>
            <a:chOff x="5049536" y="4922702"/>
            <a:chExt cx="2634048" cy="10955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77A493-4B93-4708-9569-8F42A2E1016B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27423C-501C-4DBC-9329-3E710962D96C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Chevron 4">
            <a:extLst>
              <a:ext uri="{FF2B5EF4-FFF2-40B4-BE49-F238E27FC236}">
                <a16:creationId xmlns:a16="http://schemas.microsoft.com/office/drawing/2014/main" id="{48CACEB2-E22D-4A92-9ED0-9C4BABC612B0}"/>
              </a:ext>
            </a:extLst>
          </p:cNvPr>
          <p:cNvSpPr/>
          <p:nvPr/>
        </p:nvSpPr>
        <p:spPr>
          <a:xfrm>
            <a:off x="9052128" y="3404416"/>
            <a:ext cx="2160240" cy="1344149"/>
          </a:xfrm>
          <a:prstGeom prst="chevron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D50F0-4D93-4857-A80B-9E7CD07758B6}"/>
              </a:ext>
            </a:extLst>
          </p:cNvPr>
          <p:cNvSpPr txBox="1"/>
          <p:nvPr/>
        </p:nvSpPr>
        <p:spPr>
          <a:xfrm>
            <a:off x="9607619" y="3845657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EEA84F-BD85-47BB-A4F2-B3763DE45D1B}"/>
              </a:ext>
            </a:extLst>
          </p:cNvPr>
          <p:cNvSpPr txBox="1"/>
          <p:nvPr/>
        </p:nvSpPr>
        <p:spPr>
          <a:xfrm>
            <a:off x="9295968" y="354616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40B4A5-C8D6-4850-9495-B2CB2A52DF42}"/>
              </a:ext>
            </a:extLst>
          </p:cNvPr>
          <p:cNvSpPr txBox="1"/>
          <p:nvPr/>
        </p:nvSpPr>
        <p:spPr>
          <a:xfrm>
            <a:off x="9295968" y="4354886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1" name="Chart 34">
            <a:extLst>
              <a:ext uri="{FF2B5EF4-FFF2-40B4-BE49-F238E27FC236}">
                <a16:creationId xmlns:a16="http://schemas.microsoft.com/office/drawing/2014/main" id="{328D1BB5-E86D-4685-A437-568A57FD9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745243"/>
              </p:ext>
            </p:extLst>
          </p:nvPr>
        </p:nvGraphicFramePr>
        <p:xfrm>
          <a:off x="1956892" y="1414171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Chart 36">
            <a:extLst>
              <a:ext uri="{FF2B5EF4-FFF2-40B4-BE49-F238E27FC236}">
                <a16:creationId xmlns:a16="http://schemas.microsoft.com/office/drawing/2014/main" id="{060D944E-EB5F-40B0-9431-90A6CCC88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527291"/>
              </p:ext>
            </p:extLst>
          </p:nvPr>
        </p:nvGraphicFramePr>
        <p:xfrm>
          <a:off x="5859388" y="1414171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36102" y="3749224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6103" y="4408600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6103" y="5067976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6103" y="5727351"/>
            <a:ext cx="30072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1513A-54EE-4E4E-85A9-0A555FDF77A6}"/>
              </a:ext>
            </a:extLst>
          </p:cNvPr>
          <p:cNvSpPr txBox="1"/>
          <p:nvPr/>
        </p:nvSpPr>
        <p:spPr>
          <a:xfrm>
            <a:off x="1314476" y="3534711"/>
            <a:ext cx="18761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PowerPoint 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E274B-A839-4D14-B055-5EE5F484CB4C}"/>
              </a:ext>
            </a:extLst>
          </p:cNvPr>
          <p:cNvSpPr txBox="1"/>
          <p:nvPr/>
        </p:nvSpPr>
        <p:spPr>
          <a:xfrm>
            <a:off x="678579" y="5498206"/>
            <a:ext cx="44381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90DEA9-A950-42BB-83D7-53BCD092D73C}"/>
              </a:ext>
            </a:extLst>
          </p:cNvPr>
          <p:cNvSpPr txBox="1"/>
          <p:nvPr/>
        </p:nvSpPr>
        <p:spPr>
          <a:xfrm>
            <a:off x="678579" y="4017560"/>
            <a:ext cx="3424199" cy="135421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House Sale </a:t>
            </a:r>
          </a:p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2CDC40-BAC7-414C-A1EE-018EBD0378AC}"/>
              </a:ext>
            </a:extLst>
          </p:cNvPr>
          <p:cNvSpPr/>
          <p:nvPr/>
        </p:nvSpPr>
        <p:spPr>
          <a:xfrm>
            <a:off x="711073" y="3533111"/>
            <a:ext cx="603403" cy="468251"/>
          </a:xfrm>
          <a:custGeom>
            <a:avLst/>
            <a:gdLst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114623 w 2838422"/>
              <a:gd name="connsiteY4" fmla="*/ 1112999 h 2185835"/>
              <a:gd name="connsiteX5" fmla="*/ 1114623 w 2838422"/>
              <a:gd name="connsiteY5" fmla="*/ 1395540 h 2185835"/>
              <a:gd name="connsiteX6" fmla="*/ 1397163 w 2838422"/>
              <a:gd name="connsiteY6" fmla="*/ 1395540 h 2185835"/>
              <a:gd name="connsiteX7" fmla="*/ 1397163 w 2838422"/>
              <a:gd name="connsiteY7" fmla="*/ 1112999 h 2185835"/>
              <a:gd name="connsiteX8" fmla="*/ 1437118 w 2838422"/>
              <a:gd name="connsiteY8" fmla="*/ 775522 h 2185835"/>
              <a:gd name="connsiteX9" fmla="*/ 1437118 w 2838422"/>
              <a:gd name="connsiteY9" fmla="*/ 1058062 h 2185835"/>
              <a:gd name="connsiteX10" fmla="*/ 1719658 w 2838422"/>
              <a:gd name="connsiteY10" fmla="*/ 1058062 h 2185835"/>
              <a:gd name="connsiteX11" fmla="*/ 1719658 w 2838422"/>
              <a:gd name="connsiteY11" fmla="*/ 775522 h 2185835"/>
              <a:gd name="connsiteX12" fmla="*/ 1114623 w 2838422"/>
              <a:gd name="connsiteY12" fmla="*/ 775522 h 2185835"/>
              <a:gd name="connsiteX13" fmla="*/ 1114623 w 2838422"/>
              <a:gd name="connsiteY13" fmla="*/ 1058062 h 2185835"/>
              <a:gd name="connsiteX14" fmla="*/ 1397163 w 2838422"/>
              <a:gd name="connsiteY14" fmla="*/ 1058062 h 2185835"/>
              <a:gd name="connsiteX15" fmla="*/ 1397163 w 2838422"/>
              <a:gd name="connsiteY15" fmla="*/ 775522 h 2185835"/>
              <a:gd name="connsiteX16" fmla="*/ 1342116 w 2838422"/>
              <a:gd name="connsiteY16" fmla="*/ 0 h 2185835"/>
              <a:gd name="connsiteX17" fmla="*/ 1496309 w 2838422"/>
              <a:gd name="connsiteY17" fmla="*/ 0 h 2185835"/>
              <a:gd name="connsiteX18" fmla="*/ 1486851 w 2838422"/>
              <a:gd name="connsiteY18" fmla="*/ 6377 h 2185835"/>
              <a:gd name="connsiteX19" fmla="*/ 1519539 w 2838422"/>
              <a:gd name="connsiteY19" fmla="*/ 24115 h 2185835"/>
              <a:gd name="connsiteX20" fmla="*/ 1560949 w 2838422"/>
              <a:gd name="connsiteY20" fmla="*/ 51550 h 2185835"/>
              <a:gd name="connsiteX21" fmla="*/ 1854298 w 2838422"/>
              <a:gd name="connsiteY21" fmla="*/ 262704 h 2185835"/>
              <a:gd name="connsiteX22" fmla="*/ 1919487 w 2838422"/>
              <a:gd name="connsiteY22" fmla="*/ 234362 h 2185835"/>
              <a:gd name="connsiteX23" fmla="*/ 2047030 w 2838422"/>
              <a:gd name="connsiteY23" fmla="*/ 111069 h 2185835"/>
              <a:gd name="connsiteX24" fmla="*/ 2174571 w 2838422"/>
              <a:gd name="connsiteY24" fmla="*/ 111069 h 2185835"/>
              <a:gd name="connsiteX25" fmla="*/ 2270936 w 2838422"/>
              <a:gd name="connsiteY25" fmla="*/ 207434 h 2185835"/>
              <a:gd name="connsiteX26" fmla="*/ 2269520 w 2838422"/>
              <a:gd name="connsiteY26" fmla="*/ 469607 h 2185835"/>
              <a:gd name="connsiteX27" fmla="*/ 2348879 w 2838422"/>
              <a:gd name="connsiteY27" fmla="*/ 619823 h 2185835"/>
              <a:gd name="connsiteX28" fmla="*/ 2752765 w 2838422"/>
              <a:gd name="connsiteY28" fmla="*/ 907503 h 2185835"/>
              <a:gd name="connsiteX29" fmla="*/ 2837793 w 2838422"/>
              <a:gd name="connsiteY29" fmla="*/ 1022292 h 2185835"/>
              <a:gd name="connsiteX30" fmla="*/ 2778273 w 2838422"/>
              <a:gd name="connsiteY30" fmla="*/ 1149834 h 2185835"/>
              <a:gd name="connsiteX31" fmla="*/ 2596881 w 2838422"/>
              <a:gd name="connsiteY31" fmla="*/ 1149834 h 2185835"/>
              <a:gd name="connsiteX32" fmla="*/ 2354550 w 2838422"/>
              <a:gd name="connsiteY32" fmla="*/ 978361 h 2185835"/>
              <a:gd name="connsiteX33" fmla="*/ 2283692 w 2838422"/>
              <a:gd name="connsiteY33" fmla="*/ 940098 h 2185835"/>
              <a:gd name="connsiteX34" fmla="*/ 2270936 w 2838422"/>
              <a:gd name="connsiteY34" fmla="*/ 1018039 h 2185835"/>
              <a:gd name="connsiteX35" fmla="*/ 2270936 w 2838422"/>
              <a:gd name="connsiteY35" fmla="*/ 1531046 h 2185835"/>
              <a:gd name="connsiteX36" fmla="*/ 2270936 w 2838422"/>
              <a:gd name="connsiteY36" fmla="*/ 2048302 h 2185835"/>
              <a:gd name="connsiteX37" fmla="*/ 2140560 w 2838422"/>
              <a:gd name="connsiteY37" fmla="*/ 2184348 h 2185835"/>
              <a:gd name="connsiteX38" fmla="*/ 1743761 w 2838422"/>
              <a:gd name="connsiteY38" fmla="*/ 2185765 h 2185835"/>
              <a:gd name="connsiteX39" fmla="*/ 1674320 w 2838422"/>
              <a:gd name="connsiteY39" fmla="*/ 2114907 h 2185835"/>
              <a:gd name="connsiteX40" fmla="*/ 1675739 w 2838422"/>
              <a:gd name="connsiteY40" fmla="*/ 1760622 h 2185835"/>
              <a:gd name="connsiteX41" fmla="*/ 1590709 w 2838422"/>
              <a:gd name="connsiteY41" fmla="*/ 1671341 h 2185835"/>
              <a:gd name="connsiteX42" fmla="*/ 1250596 w 2838422"/>
              <a:gd name="connsiteY42" fmla="*/ 1671341 h 2185835"/>
              <a:gd name="connsiteX43" fmla="*/ 1165569 w 2838422"/>
              <a:gd name="connsiteY43" fmla="*/ 1760622 h 2185835"/>
              <a:gd name="connsiteX44" fmla="*/ 1166985 w 2838422"/>
              <a:gd name="connsiteY44" fmla="*/ 2114907 h 2185835"/>
              <a:gd name="connsiteX45" fmla="*/ 1096128 w 2838422"/>
              <a:gd name="connsiteY45" fmla="*/ 2184348 h 2185835"/>
              <a:gd name="connsiteX46" fmla="*/ 706414 w 2838422"/>
              <a:gd name="connsiteY46" fmla="*/ 2182932 h 2185835"/>
              <a:gd name="connsiteX47" fmla="*/ 570368 w 2838422"/>
              <a:gd name="connsiteY47" fmla="*/ 2045466 h 2185835"/>
              <a:gd name="connsiteX48" fmla="*/ 568952 w 2838422"/>
              <a:gd name="connsiteY48" fmla="*/ 1003870 h 2185835"/>
              <a:gd name="connsiteX49" fmla="*/ 554779 w 2838422"/>
              <a:gd name="connsiteY49" fmla="*/ 940098 h 2185835"/>
              <a:gd name="connsiteX50" fmla="*/ 500928 w 2838422"/>
              <a:gd name="connsiteY50" fmla="*/ 968439 h 2185835"/>
              <a:gd name="connsiteX51" fmla="*/ 265682 w 2838422"/>
              <a:gd name="connsiteY51" fmla="*/ 1138496 h 2185835"/>
              <a:gd name="connsiteX52" fmla="*/ 139558 w 2838422"/>
              <a:gd name="connsiteY52" fmla="*/ 1176760 h 2185835"/>
              <a:gd name="connsiteX53" fmla="*/ 6345 w 2838422"/>
              <a:gd name="connsiteY53" fmla="*/ 1077560 h 2185835"/>
              <a:gd name="connsiteX54" fmla="*/ 61615 w 2838422"/>
              <a:gd name="connsiteY54" fmla="*/ 928759 h 2185835"/>
              <a:gd name="connsiteX55" fmla="*/ 509430 w 2838422"/>
              <a:gd name="connsiteY55" fmla="*/ 605653 h 2185835"/>
              <a:gd name="connsiteX56" fmla="*/ 1280356 w 2838422"/>
              <a:gd name="connsiteY56" fmla="*/ 51550 h 2185835"/>
              <a:gd name="connsiteX57" fmla="*/ 1321301 w 2838422"/>
              <a:gd name="connsiteY57" fmla="*/ 24115 h 2185835"/>
              <a:gd name="connsiteX58" fmla="*/ 1352522 w 2838422"/>
              <a:gd name="connsiteY58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19539 w 2838422"/>
              <a:gd name="connsiteY23" fmla="*/ 24115 h 2185835"/>
              <a:gd name="connsiteX24" fmla="*/ 1560949 w 2838422"/>
              <a:gd name="connsiteY24" fmla="*/ 51550 h 2185835"/>
              <a:gd name="connsiteX25" fmla="*/ 1854298 w 2838422"/>
              <a:gd name="connsiteY25" fmla="*/ 262704 h 2185835"/>
              <a:gd name="connsiteX26" fmla="*/ 1919487 w 2838422"/>
              <a:gd name="connsiteY26" fmla="*/ 234362 h 2185835"/>
              <a:gd name="connsiteX27" fmla="*/ 2047030 w 2838422"/>
              <a:gd name="connsiteY27" fmla="*/ 111069 h 2185835"/>
              <a:gd name="connsiteX28" fmla="*/ 2174571 w 2838422"/>
              <a:gd name="connsiteY28" fmla="*/ 111069 h 2185835"/>
              <a:gd name="connsiteX29" fmla="*/ 2270936 w 2838422"/>
              <a:gd name="connsiteY29" fmla="*/ 207434 h 2185835"/>
              <a:gd name="connsiteX30" fmla="*/ 2269520 w 2838422"/>
              <a:gd name="connsiteY30" fmla="*/ 469607 h 2185835"/>
              <a:gd name="connsiteX31" fmla="*/ 2348879 w 2838422"/>
              <a:gd name="connsiteY31" fmla="*/ 619823 h 2185835"/>
              <a:gd name="connsiteX32" fmla="*/ 2752765 w 2838422"/>
              <a:gd name="connsiteY32" fmla="*/ 907503 h 2185835"/>
              <a:gd name="connsiteX33" fmla="*/ 2837793 w 2838422"/>
              <a:gd name="connsiteY33" fmla="*/ 1022292 h 2185835"/>
              <a:gd name="connsiteX34" fmla="*/ 2778273 w 2838422"/>
              <a:gd name="connsiteY34" fmla="*/ 1149834 h 2185835"/>
              <a:gd name="connsiteX35" fmla="*/ 2596881 w 2838422"/>
              <a:gd name="connsiteY35" fmla="*/ 1149834 h 2185835"/>
              <a:gd name="connsiteX36" fmla="*/ 2354550 w 2838422"/>
              <a:gd name="connsiteY36" fmla="*/ 978361 h 2185835"/>
              <a:gd name="connsiteX37" fmla="*/ 2283692 w 2838422"/>
              <a:gd name="connsiteY37" fmla="*/ 940098 h 2185835"/>
              <a:gd name="connsiteX38" fmla="*/ 2270936 w 2838422"/>
              <a:gd name="connsiteY38" fmla="*/ 1018039 h 2185835"/>
              <a:gd name="connsiteX39" fmla="*/ 2270936 w 2838422"/>
              <a:gd name="connsiteY39" fmla="*/ 1531046 h 2185835"/>
              <a:gd name="connsiteX40" fmla="*/ 2270936 w 2838422"/>
              <a:gd name="connsiteY40" fmla="*/ 2048302 h 2185835"/>
              <a:gd name="connsiteX41" fmla="*/ 2140560 w 2838422"/>
              <a:gd name="connsiteY41" fmla="*/ 2184348 h 2185835"/>
              <a:gd name="connsiteX42" fmla="*/ 1743761 w 2838422"/>
              <a:gd name="connsiteY42" fmla="*/ 2185765 h 2185835"/>
              <a:gd name="connsiteX43" fmla="*/ 1674320 w 2838422"/>
              <a:gd name="connsiteY43" fmla="*/ 2114907 h 2185835"/>
              <a:gd name="connsiteX44" fmla="*/ 1675739 w 2838422"/>
              <a:gd name="connsiteY44" fmla="*/ 1760622 h 2185835"/>
              <a:gd name="connsiteX45" fmla="*/ 1590709 w 2838422"/>
              <a:gd name="connsiteY45" fmla="*/ 1671341 h 2185835"/>
              <a:gd name="connsiteX46" fmla="*/ 1250596 w 2838422"/>
              <a:gd name="connsiteY46" fmla="*/ 1671341 h 2185835"/>
              <a:gd name="connsiteX47" fmla="*/ 1165569 w 2838422"/>
              <a:gd name="connsiteY47" fmla="*/ 1760622 h 2185835"/>
              <a:gd name="connsiteX48" fmla="*/ 1166985 w 2838422"/>
              <a:gd name="connsiteY48" fmla="*/ 2114907 h 2185835"/>
              <a:gd name="connsiteX49" fmla="*/ 1096128 w 2838422"/>
              <a:gd name="connsiteY49" fmla="*/ 2184348 h 2185835"/>
              <a:gd name="connsiteX50" fmla="*/ 706414 w 2838422"/>
              <a:gd name="connsiteY50" fmla="*/ 2182932 h 2185835"/>
              <a:gd name="connsiteX51" fmla="*/ 570368 w 2838422"/>
              <a:gd name="connsiteY51" fmla="*/ 2045466 h 2185835"/>
              <a:gd name="connsiteX52" fmla="*/ 568952 w 2838422"/>
              <a:gd name="connsiteY52" fmla="*/ 1003870 h 2185835"/>
              <a:gd name="connsiteX53" fmla="*/ 554779 w 2838422"/>
              <a:gd name="connsiteY53" fmla="*/ 940098 h 2185835"/>
              <a:gd name="connsiteX54" fmla="*/ 500928 w 2838422"/>
              <a:gd name="connsiteY54" fmla="*/ 968439 h 2185835"/>
              <a:gd name="connsiteX55" fmla="*/ 265682 w 2838422"/>
              <a:gd name="connsiteY55" fmla="*/ 1138496 h 2185835"/>
              <a:gd name="connsiteX56" fmla="*/ 139558 w 2838422"/>
              <a:gd name="connsiteY56" fmla="*/ 1176760 h 2185835"/>
              <a:gd name="connsiteX57" fmla="*/ 6345 w 2838422"/>
              <a:gd name="connsiteY57" fmla="*/ 1077560 h 2185835"/>
              <a:gd name="connsiteX58" fmla="*/ 61615 w 2838422"/>
              <a:gd name="connsiteY58" fmla="*/ 928759 h 2185835"/>
              <a:gd name="connsiteX59" fmla="*/ 509430 w 2838422"/>
              <a:gd name="connsiteY59" fmla="*/ 605653 h 2185835"/>
              <a:gd name="connsiteX60" fmla="*/ 1280356 w 2838422"/>
              <a:gd name="connsiteY60" fmla="*/ 51550 h 2185835"/>
              <a:gd name="connsiteX61" fmla="*/ 1321301 w 2838422"/>
              <a:gd name="connsiteY61" fmla="*/ 24115 h 2185835"/>
              <a:gd name="connsiteX62" fmla="*/ 1352522 w 2838422"/>
              <a:gd name="connsiteY62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60949 w 2838422"/>
              <a:gd name="connsiteY23" fmla="*/ 51550 h 2185835"/>
              <a:gd name="connsiteX24" fmla="*/ 1854298 w 2838422"/>
              <a:gd name="connsiteY24" fmla="*/ 262704 h 2185835"/>
              <a:gd name="connsiteX25" fmla="*/ 1919487 w 2838422"/>
              <a:gd name="connsiteY25" fmla="*/ 234362 h 2185835"/>
              <a:gd name="connsiteX26" fmla="*/ 2047030 w 2838422"/>
              <a:gd name="connsiteY26" fmla="*/ 111069 h 2185835"/>
              <a:gd name="connsiteX27" fmla="*/ 2174571 w 2838422"/>
              <a:gd name="connsiteY27" fmla="*/ 111069 h 2185835"/>
              <a:gd name="connsiteX28" fmla="*/ 2270936 w 2838422"/>
              <a:gd name="connsiteY28" fmla="*/ 207434 h 2185835"/>
              <a:gd name="connsiteX29" fmla="*/ 2269520 w 2838422"/>
              <a:gd name="connsiteY29" fmla="*/ 469607 h 2185835"/>
              <a:gd name="connsiteX30" fmla="*/ 2348879 w 2838422"/>
              <a:gd name="connsiteY30" fmla="*/ 619823 h 2185835"/>
              <a:gd name="connsiteX31" fmla="*/ 2752765 w 2838422"/>
              <a:gd name="connsiteY31" fmla="*/ 907503 h 2185835"/>
              <a:gd name="connsiteX32" fmla="*/ 2837793 w 2838422"/>
              <a:gd name="connsiteY32" fmla="*/ 1022292 h 2185835"/>
              <a:gd name="connsiteX33" fmla="*/ 2778273 w 2838422"/>
              <a:gd name="connsiteY33" fmla="*/ 1149834 h 2185835"/>
              <a:gd name="connsiteX34" fmla="*/ 2596881 w 2838422"/>
              <a:gd name="connsiteY34" fmla="*/ 1149834 h 2185835"/>
              <a:gd name="connsiteX35" fmla="*/ 2354550 w 2838422"/>
              <a:gd name="connsiteY35" fmla="*/ 978361 h 2185835"/>
              <a:gd name="connsiteX36" fmla="*/ 2283692 w 2838422"/>
              <a:gd name="connsiteY36" fmla="*/ 940098 h 2185835"/>
              <a:gd name="connsiteX37" fmla="*/ 2270936 w 2838422"/>
              <a:gd name="connsiteY37" fmla="*/ 1018039 h 2185835"/>
              <a:gd name="connsiteX38" fmla="*/ 2270936 w 2838422"/>
              <a:gd name="connsiteY38" fmla="*/ 1531046 h 2185835"/>
              <a:gd name="connsiteX39" fmla="*/ 2270936 w 2838422"/>
              <a:gd name="connsiteY39" fmla="*/ 2048302 h 2185835"/>
              <a:gd name="connsiteX40" fmla="*/ 2140560 w 2838422"/>
              <a:gd name="connsiteY40" fmla="*/ 2184348 h 2185835"/>
              <a:gd name="connsiteX41" fmla="*/ 1743761 w 2838422"/>
              <a:gd name="connsiteY41" fmla="*/ 2185765 h 2185835"/>
              <a:gd name="connsiteX42" fmla="*/ 1674320 w 2838422"/>
              <a:gd name="connsiteY42" fmla="*/ 2114907 h 2185835"/>
              <a:gd name="connsiteX43" fmla="*/ 1675739 w 2838422"/>
              <a:gd name="connsiteY43" fmla="*/ 1760622 h 2185835"/>
              <a:gd name="connsiteX44" fmla="*/ 1590709 w 2838422"/>
              <a:gd name="connsiteY44" fmla="*/ 1671341 h 2185835"/>
              <a:gd name="connsiteX45" fmla="*/ 1250596 w 2838422"/>
              <a:gd name="connsiteY45" fmla="*/ 1671341 h 2185835"/>
              <a:gd name="connsiteX46" fmla="*/ 1165569 w 2838422"/>
              <a:gd name="connsiteY46" fmla="*/ 1760622 h 2185835"/>
              <a:gd name="connsiteX47" fmla="*/ 1166985 w 2838422"/>
              <a:gd name="connsiteY47" fmla="*/ 2114907 h 2185835"/>
              <a:gd name="connsiteX48" fmla="*/ 1096128 w 2838422"/>
              <a:gd name="connsiteY48" fmla="*/ 2184348 h 2185835"/>
              <a:gd name="connsiteX49" fmla="*/ 706414 w 2838422"/>
              <a:gd name="connsiteY49" fmla="*/ 2182932 h 2185835"/>
              <a:gd name="connsiteX50" fmla="*/ 570368 w 2838422"/>
              <a:gd name="connsiteY50" fmla="*/ 2045466 h 2185835"/>
              <a:gd name="connsiteX51" fmla="*/ 568952 w 2838422"/>
              <a:gd name="connsiteY51" fmla="*/ 1003870 h 2185835"/>
              <a:gd name="connsiteX52" fmla="*/ 554779 w 2838422"/>
              <a:gd name="connsiteY52" fmla="*/ 940098 h 2185835"/>
              <a:gd name="connsiteX53" fmla="*/ 500928 w 2838422"/>
              <a:gd name="connsiteY53" fmla="*/ 968439 h 2185835"/>
              <a:gd name="connsiteX54" fmla="*/ 265682 w 2838422"/>
              <a:gd name="connsiteY54" fmla="*/ 1138496 h 2185835"/>
              <a:gd name="connsiteX55" fmla="*/ 139558 w 2838422"/>
              <a:gd name="connsiteY55" fmla="*/ 1176760 h 2185835"/>
              <a:gd name="connsiteX56" fmla="*/ 6345 w 2838422"/>
              <a:gd name="connsiteY56" fmla="*/ 1077560 h 2185835"/>
              <a:gd name="connsiteX57" fmla="*/ 61615 w 2838422"/>
              <a:gd name="connsiteY57" fmla="*/ 928759 h 2185835"/>
              <a:gd name="connsiteX58" fmla="*/ 509430 w 2838422"/>
              <a:gd name="connsiteY58" fmla="*/ 605653 h 2185835"/>
              <a:gd name="connsiteX59" fmla="*/ 1280356 w 2838422"/>
              <a:gd name="connsiteY59" fmla="*/ 51550 h 2185835"/>
              <a:gd name="connsiteX60" fmla="*/ 1321301 w 2838422"/>
              <a:gd name="connsiteY60" fmla="*/ 24115 h 2185835"/>
              <a:gd name="connsiteX61" fmla="*/ 1352522 w 2838422"/>
              <a:gd name="connsiteY61" fmla="*/ 7016 h 2185835"/>
              <a:gd name="connsiteX0" fmla="*/ 1437118 w 2838422"/>
              <a:gd name="connsiteY0" fmla="*/ 1150228 h 2223064"/>
              <a:gd name="connsiteX1" fmla="*/ 1437118 w 2838422"/>
              <a:gd name="connsiteY1" fmla="*/ 1432769 h 2223064"/>
              <a:gd name="connsiteX2" fmla="*/ 1719658 w 2838422"/>
              <a:gd name="connsiteY2" fmla="*/ 1432769 h 2223064"/>
              <a:gd name="connsiteX3" fmla="*/ 1719658 w 2838422"/>
              <a:gd name="connsiteY3" fmla="*/ 1150228 h 2223064"/>
              <a:gd name="connsiteX4" fmla="*/ 1437118 w 2838422"/>
              <a:gd name="connsiteY4" fmla="*/ 1150228 h 2223064"/>
              <a:gd name="connsiteX5" fmla="*/ 1114623 w 2838422"/>
              <a:gd name="connsiteY5" fmla="*/ 1150228 h 2223064"/>
              <a:gd name="connsiteX6" fmla="*/ 1114623 w 2838422"/>
              <a:gd name="connsiteY6" fmla="*/ 1432769 h 2223064"/>
              <a:gd name="connsiteX7" fmla="*/ 1397163 w 2838422"/>
              <a:gd name="connsiteY7" fmla="*/ 1432769 h 2223064"/>
              <a:gd name="connsiteX8" fmla="*/ 1397163 w 2838422"/>
              <a:gd name="connsiteY8" fmla="*/ 1150228 h 2223064"/>
              <a:gd name="connsiteX9" fmla="*/ 1114623 w 2838422"/>
              <a:gd name="connsiteY9" fmla="*/ 1150228 h 2223064"/>
              <a:gd name="connsiteX10" fmla="*/ 1437118 w 2838422"/>
              <a:gd name="connsiteY10" fmla="*/ 812751 h 2223064"/>
              <a:gd name="connsiteX11" fmla="*/ 1437118 w 2838422"/>
              <a:gd name="connsiteY11" fmla="*/ 1095291 h 2223064"/>
              <a:gd name="connsiteX12" fmla="*/ 1719658 w 2838422"/>
              <a:gd name="connsiteY12" fmla="*/ 1095291 h 2223064"/>
              <a:gd name="connsiteX13" fmla="*/ 1719658 w 2838422"/>
              <a:gd name="connsiteY13" fmla="*/ 812751 h 2223064"/>
              <a:gd name="connsiteX14" fmla="*/ 1437118 w 2838422"/>
              <a:gd name="connsiteY14" fmla="*/ 812751 h 2223064"/>
              <a:gd name="connsiteX15" fmla="*/ 1114623 w 2838422"/>
              <a:gd name="connsiteY15" fmla="*/ 812751 h 2223064"/>
              <a:gd name="connsiteX16" fmla="*/ 1114623 w 2838422"/>
              <a:gd name="connsiteY16" fmla="*/ 1095291 h 2223064"/>
              <a:gd name="connsiteX17" fmla="*/ 1397163 w 2838422"/>
              <a:gd name="connsiteY17" fmla="*/ 1095291 h 2223064"/>
              <a:gd name="connsiteX18" fmla="*/ 1397163 w 2838422"/>
              <a:gd name="connsiteY18" fmla="*/ 812751 h 2223064"/>
              <a:gd name="connsiteX19" fmla="*/ 1114623 w 2838422"/>
              <a:gd name="connsiteY19" fmla="*/ 812751 h 2223064"/>
              <a:gd name="connsiteX20" fmla="*/ 1411515 w 2838422"/>
              <a:gd name="connsiteY20" fmla="*/ 0 h 2223064"/>
              <a:gd name="connsiteX21" fmla="*/ 1496309 w 2838422"/>
              <a:gd name="connsiteY21" fmla="*/ 37229 h 2223064"/>
              <a:gd name="connsiteX22" fmla="*/ 1486851 w 2838422"/>
              <a:gd name="connsiteY22" fmla="*/ 43606 h 2223064"/>
              <a:gd name="connsiteX23" fmla="*/ 1560949 w 2838422"/>
              <a:gd name="connsiteY23" fmla="*/ 88779 h 2223064"/>
              <a:gd name="connsiteX24" fmla="*/ 1854298 w 2838422"/>
              <a:gd name="connsiteY24" fmla="*/ 299933 h 2223064"/>
              <a:gd name="connsiteX25" fmla="*/ 1919487 w 2838422"/>
              <a:gd name="connsiteY25" fmla="*/ 271591 h 2223064"/>
              <a:gd name="connsiteX26" fmla="*/ 2047030 w 2838422"/>
              <a:gd name="connsiteY26" fmla="*/ 148298 h 2223064"/>
              <a:gd name="connsiteX27" fmla="*/ 2174571 w 2838422"/>
              <a:gd name="connsiteY27" fmla="*/ 148298 h 2223064"/>
              <a:gd name="connsiteX28" fmla="*/ 2270936 w 2838422"/>
              <a:gd name="connsiteY28" fmla="*/ 244663 h 2223064"/>
              <a:gd name="connsiteX29" fmla="*/ 2269520 w 2838422"/>
              <a:gd name="connsiteY29" fmla="*/ 506836 h 2223064"/>
              <a:gd name="connsiteX30" fmla="*/ 2348879 w 2838422"/>
              <a:gd name="connsiteY30" fmla="*/ 657052 h 2223064"/>
              <a:gd name="connsiteX31" fmla="*/ 2752765 w 2838422"/>
              <a:gd name="connsiteY31" fmla="*/ 944732 h 2223064"/>
              <a:gd name="connsiteX32" fmla="*/ 2837793 w 2838422"/>
              <a:gd name="connsiteY32" fmla="*/ 1059521 h 2223064"/>
              <a:gd name="connsiteX33" fmla="*/ 2778273 w 2838422"/>
              <a:gd name="connsiteY33" fmla="*/ 1187063 h 2223064"/>
              <a:gd name="connsiteX34" fmla="*/ 2596881 w 2838422"/>
              <a:gd name="connsiteY34" fmla="*/ 1187063 h 2223064"/>
              <a:gd name="connsiteX35" fmla="*/ 2354550 w 2838422"/>
              <a:gd name="connsiteY35" fmla="*/ 1015590 h 2223064"/>
              <a:gd name="connsiteX36" fmla="*/ 2283692 w 2838422"/>
              <a:gd name="connsiteY36" fmla="*/ 977327 h 2223064"/>
              <a:gd name="connsiteX37" fmla="*/ 2270936 w 2838422"/>
              <a:gd name="connsiteY37" fmla="*/ 1055268 h 2223064"/>
              <a:gd name="connsiteX38" fmla="*/ 2270936 w 2838422"/>
              <a:gd name="connsiteY38" fmla="*/ 1568275 h 2223064"/>
              <a:gd name="connsiteX39" fmla="*/ 2270936 w 2838422"/>
              <a:gd name="connsiteY39" fmla="*/ 2085531 h 2223064"/>
              <a:gd name="connsiteX40" fmla="*/ 2140560 w 2838422"/>
              <a:gd name="connsiteY40" fmla="*/ 2221577 h 2223064"/>
              <a:gd name="connsiteX41" fmla="*/ 1743761 w 2838422"/>
              <a:gd name="connsiteY41" fmla="*/ 2222994 h 2223064"/>
              <a:gd name="connsiteX42" fmla="*/ 1674320 w 2838422"/>
              <a:gd name="connsiteY42" fmla="*/ 2152136 h 2223064"/>
              <a:gd name="connsiteX43" fmla="*/ 1675739 w 2838422"/>
              <a:gd name="connsiteY43" fmla="*/ 1797851 h 2223064"/>
              <a:gd name="connsiteX44" fmla="*/ 1590709 w 2838422"/>
              <a:gd name="connsiteY44" fmla="*/ 1708570 h 2223064"/>
              <a:gd name="connsiteX45" fmla="*/ 1250596 w 2838422"/>
              <a:gd name="connsiteY45" fmla="*/ 1708570 h 2223064"/>
              <a:gd name="connsiteX46" fmla="*/ 1165569 w 2838422"/>
              <a:gd name="connsiteY46" fmla="*/ 1797851 h 2223064"/>
              <a:gd name="connsiteX47" fmla="*/ 1166985 w 2838422"/>
              <a:gd name="connsiteY47" fmla="*/ 2152136 h 2223064"/>
              <a:gd name="connsiteX48" fmla="*/ 1096128 w 2838422"/>
              <a:gd name="connsiteY48" fmla="*/ 2221577 h 2223064"/>
              <a:gd name="connsiteX49" fmla="*/ 706414 w 2838422"/>
              <a:gd name="connsiteY49" fmla="*/ 2220161 h 2223064"/>
              <a:gd name="connsiteX50" fmla="*/ 570368 w 2838422"/>
              <a:gd name="connsiteY50" fmla="*/ 2082695 h 2223064"/>
              <a:gd name="connsiteX51" fmla="*/ 568952 w 2838422"/>
              <a:gd name="connsiteY51" fmla="*/ 1041099 h 2223064"/>
              <a:gd name="connsiteX52" fmla="*/ 554779 w 2838422"/>
              <a:gd name="connsiteY52" fmla="*/ 977327 h 2223064"/>
              <a:gd name="connsiteX53" fmla="*/ 500928 w 2838422"/>
              <a:gd name="connsiteY53" fmla="*/ 1005668 h 2223064"/>
              <a:gd name="connsiteX54" fmla="*/ 265682 w 2838422"/>
              <a:gd name="connsiteY54" fmla="*/ 1175725 h 2223064"/>
              <a:gd name="connsiteX55" fmla="*/ 139558 w 2838422"/>
              <a:gd name="connsiteY55" fmla="*/ 1213989 h 2223064"/>
              <a:gd name="connsiteX56" fmla="*/ 6345 w 2838422"/>
              <a:gd name="connsiteY56" fmla="*/ 1114789 h 2223064"/>
              <a:gd name="connsiteX57" fmla="*/ 61615 w 2838422"/>
              <a:gd name="connsiteY57" fmla="*/ 965988 h 2223064"/>
              <a:gd name="connsiteX58" fmla="*/ 509430 w 2838422"/>
              <a:gd name="connsiteY58" fmla="*/ 642882 h 2223064"/>
              <a:gd name="connsiteX59" fmla="*/ 1280356 w 2838422"/>
              <a:gd name="connsiteY59" fmla="*/ 88779 h 2223064"/>
              <a:gd name="connsiteX60" fmla="*/ 1321301 w 2838422"/>
              <a:gd name="connsiteY60" fmla="*/ 61344 h 2223064"/>
              <a:gd name="connsiteX61" fmla="*/ 1411515 w 2838422"/>
              <a:gd name="connsiteY61" fmla="*/ 0 h 2223064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96309 w 2838422"/>
              <a:gd name="connsiteY21" fmla="*/ 52616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92527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471192 w 2838422"/>
              <a:gd name="connsiteY23" fmla="*/ 36848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29828 h 2202664"/>
              <a:gd name="connsiteX1" fmla="*/ 1437118 w 2838422"/>
              <a:gd name="connsiteY1" fmla="*/ 1412369 h 2202664"/>
              <a:gd name="connsiteX2" fmla="*/ 1719658 w 2838422"/>
              <a:gd name="connsiteY2" fmla="*/ 1412369 h 2202664"/>
              <a:gd name="connsiteX3" fmla="*/ 1719658 w 2838422"/>
              <a:gd name="connsiteY3" fmla="*/ 1129828 h 2202664"/>
              <a:gd name="connsiteX4" fmla="*/ 1437118 w 2838422"/>
              <a:gd name="connsiteY4" fmla="*/ 1129828 h 2202664"/>
              <a:gd name="connsiteX5" fmla="*/ 1114623 w 2838422"/>
              <a:gd name="connsiteY5" fmla="*/ 1129828 h 2202664"/>
              <a:gd name="connsiteX6" fmla="*/ 1114623 w 2838422"/>
              <a:gd name="connsiteY6" fmla="*/ 1412369 h 2202664"/>
              <a:gd name="connsiteX7" fmla="*/ 1397163 w 2838422"/>
              <a:gd name="connsiteY7" fmla="*/ 1412369 h 2202664"/>
              <a:gd name="connsiteX8" fmla="*/ 1397163 w 2838422"/>
              <a:gd name="connsiteY8" fmla="*/ 1129828 h 2202664"/>
              <a:gd name="connsiteX9" fmla="*/ 1114623 w 2838422"/>
              <a:gd name="connsiteY9" fmla="*/ 1129828 h 2202664"/>
              <a:gd name="connsiteX10" fmla="*/ 1437118 w 2838422"/>
              <a:gd name="connsiteY10" fmla="*/ 792351 h 2202664"/>
              <a:gd name="connsiteX11" fmla="*/ 1437118 w 2838422"/>
              <a:gd name="connsiteY11" fmla="*/ 1074891 h 2202664"/>
              <a:gd name="connsiteX12" fmla="*/ 1719658 w 2838422"/>
              <a:gd name="connsiteY12" fmla="*/ 1074891 h 2202664"/>
              <a:gd name="connsiteX13" fmla="*/ 1719658 w 2838422"/>
              <a:gd name="connsiteY13" fmla="*/ 792351 h 2202664"/>
              <a:gd name="connsiteX14" fmla="*/ 1437118 w 2838422"/>
              <a:gd name="connsiteY14" fmla="*/ 792351 h 2202664"/>
              <a:gd name="connsiteX15" fmla="*/ 1114623 w 2838422"/>
              <a:gd name="connsiteY15" fmla="*/ 792351 h 2202664"/>
              <a:gd name="connsiteX16" fmla="*/ 1114623 w 2838422"/>
              <a:gd name="connsiteY16" fmla="*/ 1074891 h 2202664"/>
              <a:gd name="connsiteX17" fmla="*/ 1397163 w 2838422"/>
              <a:gd name="connsiteY17" fmla="*/ 1074891 h 2202664"/>
              <a:gd name="connsiteX18" fmla="*/ 1397163 w 2838422"/>
              <a:gd name="connsiteY18" fmla="*/ 792351 h 2202664"/>
              <a:gd name="connsiteX19" fmla="*/ 1114623 w 2838422"/>
              <a:gd name="connsiteY19" fmla="*/ 792351 h 2202664"/>
              <a:gd name="connsiteX20" fmla="*/ 1321301 w 2838422"/>
              <a:gd name="connsiteY20" fmla="*/ 40944 h 2202664"/>
              <a:gd name="connsiteX21" fmla="*/ 1375698 w 2838422"/>
              <a:gd name="connsiteY21" fmla="*/ 0 h 2202664"/>
              <a:gd name="connsiteX22" fmla="*/ 1471192 w 2838422"/>
              <a:gd name="connsiteY22" fmla="*/ 1061 h 2202664"/>
              <a:gd name="connsiteX23" fmla="*/ 1854298 w 2838422"/>
              <a:gd name="connsiteY23" fmla="*/ 279533 h 2202664"/>
              <a:gd name="connsiteX24" fmla="*/ 1919487 w 2838422"/>
              <a:gd name="connsiteY24" fmla="*/ 251191 h 2202664"/>
              <a:gd name="connsiteX25" fmla="*/ 2047030 w 2838422"/>
              <a:gd name="connsiteY25" fmla="*/ 127898 h 2202664"/>
              <a:gd name="connsiteX26" fmla="*/ 2174571 w 2838422"/>
              <a:gd name="connsiteY26" fmla="*/ 127898 h 2202664"/>
              <a:gd name="connsiteX27" fmla="*/ 2270936 w 2838422"/>
              <a:gd name="connsiteY27" fmla="*/ 224263 h 2202664"/>
              <a:gd name="connsiteX28" fmla="*/ 2269520 w 2838422"/>
              <a:gd name="connsiteY28" fmla="*/ 486436 h 2202664"/>
              <a:gd name="connsiteX29" fmla="*/ 2348879 w 2838422"/>
              <a:gd name="connsiteY29" fmla="*/ 636652 h 2202664"/>
              <a:gd name="connsiteX30" fmla="*/ 2752765 w 2838422"/>
              <a:gd name="connsiteY30" fmla="*/ 924332 h 2202664"/>
              <a:gd name="connsiteX31" fmla="*/ 2837793 w 2838422"/>
              <a:gd name="connsiteY31" fmla="*/ 1039121 h 2202664"/>
              <a:gd name="connsiteX32" fmla="*/ 2778273 w 2838422"/>
              <a:gd name="connsiteY32" fmla="*/ 1166663 h 2202664"/>
              <a:gd name="connsiteX33" fmla="*/ 2596881 w 2838422"/>
              <a:gd name="connsiteY33" fmla="*/ 1166663 h 2202664"/>
              <a:gd name="connsiteX34" fmla="*/ 2354550 w 2838422"/>
              <a:gd name="connsiteY34" fmla="*/ 995190 h 2202664"/>
              <a:gd name="connsiteX35" fmla="*/ 2283692 w 2838422"/>
              <a:gd name="connsiteY35" fmla="*/ 956927 h 2202664"/>
              <a:gd name="connsiteX36" fmla="*/ 2270936 w 2838422"/>
              <a:gd name="connsiteY36" fmla="*/ 1034868 h 2202664"/>
              <a:gd name="connsiteX37" fmla="*/ 2270936 w 2838422"/>
              <a:gd name="connsiteY37" fmla="*/ 1547875 h 2202664"/>
              <a:gd name="connsiteX38" fmla="*/ 2270936 w 2838422"/>
              <a:gd name="connsiteY38" fmla="*/ 2065131 h 2202664"/>
              <a:gd name="connsiteX39" fmla="*/ 2140560 w 2838422"/>
              <a:gd name="connsiteY39" fmla="*/ 2201177 h 2202664"/>
              <a:gd name="connsiteX40" fmla="*/ 1743761 w 2838422"/>
              <a:gd name="connsiteY40" fmla="*/ 2202594 h 2202664"/>
              <a:gd name="connsiteX41" fmla="*/ 1674320 w 2838422"/>
              <a:gd name="connsiteY41" fmla="*/ 2131736 h 2202664"/>
              <a:gd name="connsiteX42" fmla="*/ 1675739 w 2838422"/>
              <a:gd name="connsiteY42" fmla="*/ 1777451 h 2202664"/>
              <a:gd name="connsiteX43" fmla="*/ 1590709 w 2838422"/>
              <a:gd name="connsiteY43" fmla="*/ 1688170 h 2202664"/>
              <a:gd name="connsiteX44" fmla="*/ 1250596 w 2838422"/>
              <a:gd name="connsiteY44" fmla="*/ 1688170 h 2202664"/>
              <a:gd name="connsiteX45" fmla="*/ 1165569 w 2838422"/>
              <a:gd name="connsiteY45" fmla="*/ 1777451 h 2202664"/>
              <a:gd name="connsiteX46" fmla="*/ 1166985 w 2838422"/>
              <a:gd name="connsiteY46" fmla="*/ 2131736 h 2202664"/>
              <a:gd name="connsiteX47" fmla="*/ 1096128 w 2838422"/>
              <a:gd name="connsiteY47" fmla="*/ 2201177 h 2202664"/>
              <a:gd name="connsiteX48" fmla="*/ 706414 w 2838422"/>
              <a:gd name="connsiteY48" fmla="*/ 2199761 h 2202664"/>
              <a:gd name="connsiteX49" fmla="*/ 570368 w 2838422"/>
              <a:gd name="connsiteY49" fmla="*/ 2062295 h 2202664"/>
              <a:gd name="connsiteX50" fmla="*/ 568952 w 2838422"/>
              <a:gd name="connsiteY50" fmla="*/ 1020699 h 2202664"/>
              <a:gd name="connsiteX51" fmla="*/ 554779 w 2838422"/>
              <a:gd name="connsiteY51" fmla="*/ 956927 h 2202664"/>
              <a:gd name="connsiteX52" fmla="*/ 500928 w 2838422"/>
              <a:gd name="connsiteY52" fmla="*/ 985268 h 2202664"/>
              <a:gd name="connsiteX53" fmla="*/ 265682 w 2838422"/>
              <a:gd name="connsiteY53" fmla="*/ 1155325 h 2202664"/>
              <a:gd name="connsiteX54" fmla="*/ 139558 w 2838422"/>
              <a:gd name="connsiteY54" fmla="*/ 1193589 h 2202664"/>
              <a:gd name="connsiteX55" fmla="*/ 6345 w 2838422"/>
              <a:gd name="connsiteY55" fmla="*/ 1094389 h 2202664"/>
              <a:gd name="connsiteX56" fmla="*/ 61615 w 2838422"/>
              <a:gd name="connsiteY56" fmla="*/ 945588 h 2202664"/>
              <a:gd name="connsiteX57" fmla="*/ 509430 w 2838422"/>
              <a:gd name="connsiteY57" fmla="*/ 622482 h 2202664"/>
              <a:gd name="connsiteX58" fmla="*/ 1280356 w 2838422"/>
              <a:gd name="connsiteY58" fmla="*/ 68379 h 2202664"/>
              <a:gd name="connsiteX59" fmla="*/ 1321301 w 2838422"/>
              <a:gd name="connsiteY59" fmla="*/ 40944 h 220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38422" h="2202664">
                <a:moveTo>
                  <a:pt x="1437118" y="1129828"/>
                </a:moveTo>
                <a:lnTo>
                  <a:pt x="1437118" y="1412369"/>
                </a:lnTo>
                <a:lnTo>
                  <a:pt x="1719658" y="1412369"/>
                </a:lnTo>
                <a:lnTo>
                  <a:pt x="1719658" y="1129828"/>
                </a:lnTo>
                <a:lnTo>
                  <a:pt x="1437118" y="1129828"/>
                </a:lnTo>
                <a:close/>
                <a:moveTo>
                  <a:pt x="1114623" y="1129828"/>
                </a:moveTo>
                <a:lnTo>
                  <a:pt x="1114623" y="1412369"/>
                </a:lnTo>
                <a:lnTo>
                  <a:pt x="1397163" y="1412369"/>
                </a:lnTo>
                <a:lnTo>
                  <a:pt x="1397163" y="1129828"/>
                </a:lnTo>
                <a:lnTo>
                  <a:pt x="1114623" y="1129828"/>
                </a:lnTo>
                <a:close/>
                <a:moveTo>
                  <a:pt x="1437118" y="792351"/>
                </a:moveTo>
                <a:lnTo>
                  <a:pt x="1437118" y="1074891"/>
                </a:lnTo>
                <a:lnTo>
                  <a:pt x="1719658" y="1074891"/>
                </a:lnTo>
                <a:lnTo>
                  <a:pt x="1719658" y="792351"/>
                </a:lnTo>
                <a:lnTo>
                  <a:pt x="1437118" y="792351"/>
                </a:lnTo>
                <a:close/>
                <a:moveTo>
                  <a:pt x="1114623" y="792351"/>
                </a:moveTo>
                <a:lnTo>
                  <a:pt x="1114623" y="1074891"/>
                </a:lnTo>
                <a:lnTo>
                  <a:pt x="1397163" y="1074891"/>
                </a:lnTo>
                <a:lnTo>
                  <a:pt x="1397163" y="792351"/>
                </a:lnTo>
                <a:lnTo>
                  <a:pt x="1114623" y="792351"/>
                </a:lnTo>
                <a:close/>
                <a:moveTo>
                  <a:pt x="1321301" y="40944"/>
                </a:moveTo>
                <a:lnTo>
                  <a:pt x="1375698" y="0"/>
                </a:lnTo>
                <a:lnTo>
                  <a:pt x="1471192" y="1061"/>
                </a:lnTo>
                <a:cubicBezTo>
                  <a:pt x="1542265" y="53614"/>
                  <a:pt x="1779582" y="237845"/>
                  <a:pt x="1854298" y="279533"/>
                </a:cubicBezTo>
                <a:cubicBezTo>
                  <a:pt x="1929014" y="321221"/>
                  <a:pt x="1916651" y="317796"/>
                  <a:pt x="1919487" y="251191"/>
                </a:cubicBezTo>
                <a:cubicBezTo>
                  <a:pt x="1923737" y="144904"/>
                  <a:pt x="1944995" y="127898"/>
                  <a:pt x="2047030" y="127898"/>
                </a:cubicBezTo>
                <a:lnTo>
                  <a:pt x="2174571" y="127898"/>
                </a:lnTo>
                <a:cubicBezTo>
                  <a:pt x="2238343" y="127898"/>
                  <a:pt x="2270936" y="160492"/>
                  <a:pt x="2270936" y="224263"/>
                </a:cubicBezTo>
                <a:cubicBezTo>
                  <a:pt x="2270936" y="312127"/>
                  <a:pt x="2276605" y="399990"/>
                  <a:pt x="2269520" y="486436"/>
                </a:cubicBezTo>
                <a:cubicBezTo>
                  <a:pt x="2263851" y="557292"/>
                  <a:pt x="2292195" y="598389"/>
                  <a:pt x="2348879" y="636652"/>
                </a:cubicBezTo>
                <a:cubicBezTo>
                  <a:pt x="2484926" y="730184"/>
                  <a:pt x="2618136" y="827967"/>
                  <a:pt x="2752765" y="924332"/>
                </a:cubicBezTo>
                <a:cubicBezTo>
                  <a:pt x="2793863" y="954093"/>
                  <a:pt x="2833542" y="982435"/>
                  <a:pt x="2837793" y="1039121"/>
                </a:cubicBezTo>
                <a:cubicBezTo>
                  <a:pt x="2842045" y="1092973"/>
                  <a:pt x="2825040" y="1138320"/>
                  <a:pt x="2778273" y="1166663"/>
                </a:cubicBezTo>
                <a:cubicBezTo>
                  <a:pt x="2718754" y="1203508"/>
                  <a:pt x="2654983" y="1204925"/>
                  <a:pt x="2596881" y="1166663"/>
                </a:cubicBezTo>
                <a:cubicBezTo>
                  <a:pt x="2514687" y="1112812"/>
                  <a:pt x="2435326" y="1051876"/>
                  <a:pt x="2354550" y="995190"/>
                </a:cubicBezTo>
                <a:cubicBezTo>
                  <a:pt x="2331875" y="979602"/>
                  <a:pt x="2309200" y="945588"/>
                  <a:pt x="2283692" y="956927"/>
                </a:cubicBezTo>
                <a:cubicBezTo>
                  <a:pt x="2255348" y="969680"/>
                  <a:pt x="2270936" y="1007943"/>
                  <a:pt x="2270936" y="1034868"/>
                </a:cubicBezTo>
                <a:cubicBezTo>
                  <a:pt x="2269520" y="1207760"/>
                  <a:pt x="2270936" y="1377817"/>
                  <a:pt x="2270936" y="1547875"/>
                </a:cubicBezTo>
                <a:lnTo>
                  <a:pt x="2270936" y="2065131"/>
                </a:lnTo>
                <a:cubicBezTo>
                  <a:pt x="2270936" y="2162913"/>
                  <a:pt x="2236926" y="2199761"/>
                  <a:pt x="2140560" y="2201177"/>
                </a:cubicBezTo>
                <a:lnTo>
                  <a:pt x="1743761" y="2202594"/>
                </a:lnTo>
                <a:cubicBezTo>
                  <a:pt x="1691328" y="2204010"/>
                  <a:pt x="1672903" y="2184172"/>
                  <a:pt x="1674320" y="2131736"/>
                </a:cubicBezTo>
                <a:cubicBezTo>
                  <a:pt x="1677156" y="2014115"/>
                  <a:pt x="1672903" y="1895074"/>
                  <a:pt x="1675739" y="1777451"/>
                </a:cubicBezTo>
                <a:cubicBezTo>
                  <a:pt x="1677156" y="1715097"/>
                  <a:pt x="1655897" y="1686754"/>
                  <a:pt x="1590709" y="1688170"/>
                </a:cubicBezTo>
                <a:cubicBezTo>
                  <a:pt x="1477338" y="1691006"/>
                  <a:pt x="1363967" y="1691006"/>
                  <a:pt x="1250596" y="1688170"/>
                </a:cubicBezTo>
                <a:cubicBezTo>
                  <a:pt x="1183991" y="1686754"/>
                  <a:pt x="1164149" y="1716515"/>
                  <a:pt x="1165569" y="1777451"/>
                </a:cubicBezTo>
                <a:cubicBezTo>
                  <a:pt x="1168402" y="1895074"/>
                  <a:pt x="1164149" y="2014115"/>
                  <a:pt x="1166985" y="2131736"/>
                </a:cubicBezTo>
                <a:cubicBezTo>
                  <a:pt x="1168402" y="2184172"/>
                  <a:pt x="1148560" y="2202594"/>
                  <a:pt x="1096128" y="2201177"/>
                </a:cubicBezTo>
                <a:cubicBezTo>
                  <a:pt x="965751" y="2198341"/>
                  <a:pt x="836791" y="2201177"/>
                  <a:pt x="706414" y="2199761"/>
                </a:cubicBezTo>
                <a:cubicBezTo>
                  <a:pt x="604380" y="2198341"/>
                  <a:pt x="570368" y="2164330"/>
                  <a:pt x="570368" y="2062295"/>
                </a:cubicBezTo>
                <a:cubicBezTo>
                  <a:pt x="570368" y="1715097"/>
                  <a:pt x="570368" y="1367899"/>
                  <a:pt x="568952" y="1020699"/>
                </a:cubicBezTo>
                <a:cubicBezTo>
                  <a:pt x="568952" y="999441"/>
                  <a:pt x="581705" y="968263"/>
                  <a:pt x="554779" y="956927"/>
                </a:cubicBezTo>
                <a:cubicBezTo>
                  <a:pt x="534941" y="948424"/>
                  <a:pt x="517933" y="972515"/>
                  <a:pt x="500928" y="985268"/>
                </a:cubicBezTo>
                <a:cubicBezTo>
                  <a:pt x="421569" y="1041954"/>
                  <a:pt x="343626" y="1097223"/>
                  <a:pt x="265682" y="1155325"/>
                </a:cubicBezTo>
                <a:cubicBezTo>
                  <a:pt x="227419" y="1183669"/>
                  <a:pt x="186322" y="1199258"/>
                  <a:pt x="139558" y="1193589"/>
                </a:cubicBezTo>
                <a:cubicBezTo>
                  <a:pt x="75786" y="1186502"/>
                  <a:pt x="24767" y="1159578"/>
                  <a:pt x="6345" y="1094389"/>
                </a:cubicBezTo>
                <a:cubicBezTo>
                  <a:pt x="-12077" y="1033451"/>
                  <a:pt x="10598" y="982435"/>
                  <a:pt x="61615" y="945588"/>
                </a:cubicBezTo>
                <a:lnTo>
                  <a:pt x="509430" y="622482"/>
                </a:lnTo>
                <a:lnTo>
                  <a:pt x="1280356" y="68379"/>
                </a:lnTo>
                <a:cubicBezTo>
                  <a:pt x="1295059" y="57928"/>
                  <a:pt x="1308611" y="48783"/>
                  <a:pt x="1321301" y="409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isometricOffAxis1Right">
              <a:rot lat="0" lon="0" rev="0"/>
            </a:camera>
            <a:lightRig rig="threePt" dir="t"/>
          </a:scene3d>
          <a:sp3d>
            <a:bevelB w="0" h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FDC49E4-AB7E-4C2C-82E5-7CD4488B53EF}"/>
              </a:ext>
            </a:extLst>
          </p:cNvPr>
          <p:cNvSpPr/>
          <p:nvPr/>
        </p:nvSpPr>
        <p:spPr>
          <a:xfrm>
            <a:off x="7599669" y="5762395"/>
            <a:ext cx="479041" cy="371256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ED3002-3742-457A-8BD2-825A839D34D5}"/>
              </a:ext>
            </a:extLst>
          </p:cNvPr>
          <p:cNvSpPr/>
          <p:nvPr/>
        </p:nvSpPr>
        <p:spPr>
          <a:xfrm>
            <a:off x="7640695" y="4453309"/>
            <a:ext cx="394472" cy="387469"/>
          </a:xfrm>
          <a:custGeom>
            <a:avLst/>
            <a:gdLst>
              <a:gd name="connsiteX0" fmla="*/ 466863 w 995706"/>
              <a:gd name="connsiteY0" fmla="*/ 657300 h 978030"/>
              <a:gd name="connsiteX1" fmla="*/ 467452 w 995706"/>
              <a:gd name="connsiteY1" fmla="*/ 454034 h 978030"/>
              <a:gd name="connsiteX2" fmla="*/ 435636 w 995706"/>
              <a:gd name="connsiteY2" fmla="*/ 422808 h 978030"/>
              <a:gd name="connsiteX3" fmla="*/ 294823 w 995706"/>
              <a:gd name="connsiteY3" fmla="*/ 450499 h 978030"/>
              <a:gd name="connsiteX4" fmla="*/ 254759 w 995706"/>
              <a:gd name="connsiteY4" fmla="*/ 452856 h 978030"/>
              <a:gd name="connsiteX5" fmla="*/ 24392 w 995706"/>
              <a:gd name="connsiteY5" fmla="*/ 451677 h 978030"/>
              <a:gd name="connsiteX6" fmla="*/ 2003 w 995706"/>
              <a:gd name="connsiteY6" fmla="*/ 427521 h 978030"/>
              <a:gd name="connsiteX7" fmla="*/ 409712 w 995706"/>
              <a:gd name="connsiteY7" fmla="*/ 28650 h 978030"/>
              <a:gd name="connsiteX8" fmla="*/ 448598 w 995706"/>
              <a:gd name="connsiteY8" fmla="*/ 12153 h 978030"/>
              <a:gd name="connsiteX9" fmla="*/ 513997 w 995706"/>
              <a:gd name="connsiteY9" fmla="*/ 10385 h 978030"/>
              <a:gd name="connsiteX10" fmla="*/ 548169 w 995706"/>
              <a:gd name="connsiteY10" fmla="*/ 23347 h 978030"/>
              <a:gd name="connsiteX11" fmla="*/ 992996 w 995706"/>
              <a:gd name="connsiteY11" fmla="*/ 428110 h 978030"/>
              <a:gd name="connsiteX12" fmla="*/ 967072 w 995706"/>
              <a:gd name="connsiteY12" fmla="*/ 452856 h 978030"/>
              <a:gd name="connsiteX13" fmla="*/ 716673 w 995706"/>
              <a:gd name="connsiteY13" fmla="*/ 456391 h 978030"/>
              <a:gd name="connsiteX14" fmla="*/ 671306 w 995706"/>
              <a:gd name="connsiteY14" fmla="*/ 453445 h 978030"/>
              <a:gd name="connsiteX15" fmla="*/ 536974 w 995706"/>
              <a:gd name="connsiteY15" fmla="*/ 423397 h 978030"/>
              <a:gd name="connsiteX16" fmla="*/ 498678 w 995706"/>
              <a:gd name="connsiteY16" fmla="*/ 458158 h 978030"/>
              <a:gd name="connsiteX17" fmla="*/ 498678 w 995706"/>
              <a:gd name="connsiteY17" fmla="*/ 849960 h 978030"/>
              <a:gd name="connsiteX18" fmla="*/ 490430 w 995706"/>
              <a:gd name="connsiteY18" fmla="*/ 919483 h 978030"/>
              <a:gd name="connsiteX19" fmla="*/ 400286 w 995706"/>
              <a:gd name="connsiteY19" fmla="*/ 980168 h 978030"/>
              <a:gd name="connsiteX20" fmla="*/ 316623 w 995706"/>
              <a:gd name="connsiteY20" fmla="*/ 891791 h 978030"/>
              <a:gd name="connsiteX21" fmla="*/ 328995 w 995706"/>
              <a:gd name="connsiteY21" fmla="*/ 871170 h 978030"/>
              <a:gd name="connsiteX22" fmla="*/ 349616 w 995706"/>
              <a:gd name="connsiteY22" fmla="*/ 882954 h 978030"/>
              <a:gd name="connsiteX23" fmla="*/ 356097 w 995706"/>
              <a:gd name="connsiteY23" fmla="*/ 905342 h 978030"/>
              <a:gd name="connsiteX24" fmla="*/ 405588 w 995706"/>
              <a:gd name="connsiteY24" fmla="*/ 945407 h 978030"/>
              <a:gd name="connsiteX25" fmla="*/ 456846 w 995706"/>
              <a:gd name="connsiteY25" fmla="*/ 907699 h 978030"/>
              <a:gd name="connsiteX26" fmla="*/ 466863 w 995706"/>
              <a:gd name="connsiteY26" fmla="*/ 849960 h 978030"/>
              <a:gd name="connsiteX27" fmla="*/ 466863 w 995706"/>
              <a:gd name="connsiteY27" fmla="*/ 657300 h 97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5706" h="978030">
                <a:moveTo>
                  <a:pt x="466863" y="657300"/>
                </a:moveTo>
                <a:cubicBezTo>
                  <a:pt x="466863" y="589545"/>
                  <a:pt x="466273" y="521789"/>
                  <a:pt x="467452" y="454034"/>
                </a:cubicBezTo>
                <a:cubicBezTo>
                  <a:pt x="468041" y="429878"/>
                  <a:pt x="460971" y="420451"/>
                  <a:pt x="435636" y="422808"/>
                </a:cubicBezTo>
                <a:cubicBezTo>
                  <a:pt x="387324" y="426932"/>
                  <a:pt x="340190" y="434002"/>
                  <a:pt x="294823" y="450499"/>
                </a:cubicBezTo>
                <a:cubicBezTo>
                  <a:pt x="281272" y="455213"/>
                  <a:pt x="268900" y="456391"/>
                  <a:pt x="254759" y="452856"/>
                </a:cubicBezTo>
                <a:cubicBezTo>
                  <a:pt x="178167" y="435181"/>
                  <a:pt x="100985" y="433413"/>
                  <a:pt x="24392" y="451677"/>
                </a:cubicBezTo>
                <a:cubicBezTo>
                  <a:pt x="-2121" y="458158"/>
                  <a:pt x="-2121" y="448731"/>
                  <a:pt x="2003" y="427521"/>
                </a:cubicBezTo>
                <a:cubicBezTo>
                  <a:pt x="38532" y="227791"/>
                  <a:pt x="208214" y="61054"/>
                  <a:pt x="409712" y="28650"/>
                </a:cubicBezTo>
                <a:cubicBezTo>
                  <a:pt x="423853" y="26293"/>
                  <a:pt x="436225" y="23347"/>
                  <a:pt x="448598" y="12153"/>
                </a:cubicBezTo>
                <a:cubicBezTo>
                  <a:pt x="467452" y="-4344"/>
                  <a:pt x="493375" y="-3166"/>
                  <a:pt x="513997" y="10385"/>
                </a:cubicBezTo>
                <a:cubicBezTo>
                  <a:pt x="525191" y="18044"/>
                  <a:pt x="535207" y="21579"/>
                  <a:pt x="548169" y="23347"/>
                </a:cubicBezTo>
                <a:cubicBezTo>
                  <a:pt x="770288" y="45736"/>
                  <a:pt x="951754" y="211294"/>
                  <a:pt x="992996" y="428110"/>
                </a:cubicBezTo>
                <a:cubicBezTo>
                  <a:pt x="998888" y="460515"/>
                  <a:pt x="998888" y="460515"/>
                  <a:pt x="967072" y="452856"/>
                </a:cubicBezTo>
                <a:cubicBezTo>
                  <a:pt x="883409" y="434002"/>
                  <a:pt x="799747" y="434002"/>
                  <a:pt x="716673" y="456391"/>
                </a:cubicBezTo>
                <a:cubicBezTo>
                  <a:pt x="700765" y="460515"/>
                  <a:pt x="686625" y="459926"/>
                  <a:pt x="671306" y="453445"/>
                </a:cubicBezTo>
                <a:cubicBezTo>
                  <a:pt x="628297" y="435181"/>
                  <a:pt x="582930" y="427521"/>
                  <a:pt x="536974" y="423397"/>
                </a:cubicBezTo>
                <a:cubicBezTo>
                  <a:pt x="499267" y="419862"/>
                  <a:pt x="498678" y="421041"/>
                  <a:pt x="498678" y="458158"/>
                </a:cubicBezTo>
                <a:cubicBezTo>
                  <a:pt x="498678" y="588955"/>
                  <a:pt x="498678" y="719163"/>
                  <a:pt x="498678" y="849960"/>
                </a:cubicBezTo>
                <a:cubicBezTo>
                  <a:pt x="498678" y="873527"/>
                  <a:pt x="498089" y="897094"/>
                  <a:pt x="490430" y="919483"/>
                </a:cubicBezTo>
                <a:cubicBezTo>
                  <a:pt x="476289" y="960725"/>
                  <a:pt x="439760" y="985470"/>
                  <a:pt x="400286" y="980168"/>
                </a:cubicBezTo>
                <a:cubicBezTo>
                  <a:pt x="359633" y="974865"/>
                  <a:pt x="318390" y="931266"/>
                  <a:pt x="316623" y="891791"/>
                </a:cubicBezTo>
                <a:cubicBezTo>
                  <a:pt x="316034" y="881775"/>
                  <a:pt x="318390" y="874116"/>
                  <a:pt x="328995" y="871170"/>
                </a:cubicBezTo>
                <a:cubicBezTo>
                  <a:pt x="339011" y="868814"/>
                  <a:pt x="346082" y="873527"/>
                  <a:pt x="349616" y="882954"/>
                </a:cubicBezTo>
                <a:cubicBezTo>
                  <a:pt x="352562" y="890024"/>
                  <a:pt x="353741" y="898272"/>
                  <a:pt x="356097" y="905342"/>
                </a:cubicBezTo>
                <a:cubicBezTo>
                  <a:pt x="364935" y="928320"/>
                  <a:pt x="380254" y="944228"/>
                  <a:pt x="405588" y="945407"/>
                </a:cubicBezTo>
                <a:cubicBezTo>
                  <a:pt x="431512" y="946585"/>
                  <a:pt x="446830" y="929499"/>
                  <a:pt x="456846" y="907699"/>
                </a:cubicBezTo>
                <a:cubicBezTo>
                  <a:pt x="465095" y="889435"/>
                  <a:pt x="467452" y="869992"/>
                  <a:pt x="466863" y="849960"/>
                </a:cubicBezTo>
                <a:cubicBezTo>
                  <a:pt x="466863" y="786329"/>
                  <a:pt x="466863" y="721520"/>
                  <a:pt x="466863" y="65730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7142F9A-BEBC-4191-B69F-E88E2EBC1DEB}"/>
              </a:ext>
            </a:extLst>
          </p:cNvPr>
          <p:cNvSpPr/>
          <p:nvPr/>
        </p:nvSpPr>
        <p:spPr>
          <a:xfrm>
            <a:off x="7694752" y="5036540"/>
            <a:ext cx="282299" cy="455317"/>
          </a:xfrm>
          <a:custGeom>
            <a:avLst/>
            <a:gdLst>
              <a:gd name="connsiteX0" fmla="*/ 311936 w 623461"/>
              <a:gd name="connsiteY0" fmla="*/ 569143 h 1005574"/>
              <a:gd name="connsiteX1" fmla="*/ 240645 w 623461"/>
              <a:gd name="connsiteY1" fmla="*/ 611564 h 1005574"/>
              <a:gd name="connsiteX2" fmla="*/ 249483 w 623461"/>
              <a:gd name="connsiteY2" fmla="*/ 696405 h 1005574"/>
              <a:gd name="connsiteX3" fmla="*/ 276585 w 623461"/>
              <a:gd name="connsiteY3" fmla="*/ 777711 h 1005574"/>
              <a:gd name="connsiteX4" fmla="*/ 276585 w 623461"/>
              <a:gd name="connsiteY4" fmla="*/ 821900 h 1005574"/>
              <a:gd name="connsiteX5" fmla="*/ 310757 w 623461"/>
              <a:gd name="connsiteY5" fmla="*/ 858429 h 1005574"/>
              <a:gd name="connsiteX6" fmla="*/ 346108 w 623461"/>
              <a:gd name="connsiteY6" fmla="*/ 823078 h 1005574"/>
              <a:gd name="connsiteX7" fmla="*/ 346697 w 623461"/>
              <a:gd name="connsiteY7" fmla="*/ 761215 h 1005574"/>
              <a:gd name="connsiteX8" fmla="*/ 369675 w 623461"/>
              <a:gd name="connsiteY8" fmla="*/ 701708 h 1005574"/>
              <a:gd name="connsiteX9" fmla="*/ 385582 w 623461"/>
              <a:gd name="connsiteY9" fmla="*/ 618045 h 1005574"/>
              <a:gd name="connsiteX10" fmla="*/ 311936 w 623461"/>
              <a:gd name="connsiteY10" fmla="*/ 569143 h 1005574"/>
              <a:gd name="connsiteX11" fmla="*/ 61536 w 623461"/>
              <a:gd name="connsiteY11" fmla="*/ 439525 h 1005574"/>
              <a:gd name="connsiteX12" fmla="*/ 314881 w 623461"/>
              <a:gd name="connsiteY12" fmla="*/ 439525 h 1005574"/>
              <a:gd name="connsiteX13" fmla="*/ 562335 w 623461"/>
              <a:gd name="connsiteY13" fmla="*/ 439525 h 1005574"/>
              <a:gd name="connsiteX14" fmla="*/ 623020 w 623461"/>
              <a:gd name="connsiteY14" fmla="*/ 499621 h 1005574"/>
              <a:gd name="connsiteX15" fmla="*/ 623020 w 623461"/>
              <a:gd name="connsiteY15" fmla="*/ 943859 h 1005574"/>
              <a:gd name="connsiteX16" fmla="*/ 561157 w 623461"/>
              <a:gd name="connsiteY16" fmla="*/ 1005133 h 1005574"/>
              <a:gd name="connsiteX17" fmla="*/ 60947 w 623461"/>
              <a:gd name="connsiteY17" fmla="*/ 1005133 h 1005574"/>
              <a:gd name="connsiteX18" fmla="*/ 262 w 623461"/>
              <a:gd name="connsiteY18" fmla="*/ 943270 h 1005574"/>
              <a:gd name="connsiteX19" fmla="*/ 262 w 623461"/>
              <a:gd name="connsiteY19" fmla="*/ 499032 h 1005574"/>
              <a:gd name="connsiteX20" fmla="*/ 61536 w 623461"/>
              <a:gd name="connsiteY20" fmla="*/ 439525 h 1005574"/>
              <a:gd name="connsiteX21" fmla="*/ 308992 w 623461"/>
              <a:gd name="connsiteY21" fmla="*/ 0 h 1005574"/>
              <a:gd name="connsiteX22" fmla="*/ 559980 w 623461"/>
              <a:gd name="connsiteY22" fmla="*/ 252167 h 1005574"/>
              <a:gd name="connsiteX23" fmla="*/ 559980 w 623461"/>
              <a:gd name="connsiteY23" fmla="*/ 299301 h 1005574"/>
              <a:gd name="connsiteX24" fmla="*/ 559980 w 623461"/>
              <a:gd name="connsiteY24" fmla="*/ 372948 h 1005574"/>
              <a:gd name="connsiteX25" fmla="*/ 533467 w 623461"/>
              <a:gd name="connsiteY25" fmla="*/ 398872 h 1005574"/>
              <a:gd name="connsiteX26" fmla="*/ 463945 w 623461"/>
              <a:gd name="connsiteY26" fmla="*/ 333473 h 1005574"/>
              <a:gd name="connsiteX27" fmla="*/ 461588 w 623461"/>
              <a:gd name="connsiteY27" fmla="*/ 239205 h 1005574"/>
              <a:gd name="connsiteX28" fmla="*/ 301332 w 623461"/>
              <a:gd name="connsiteY28" fmla="*/ 98392 h 1005574"/>
              <a:gd name="connsiteX29" fmla="*/ 154037 w 623461"/>
              <a:gd name="connsiteY29" fmla="*/ 253935 h 1005574"/>
              <a:gd name="connsiteX30" fmla="*/ 154037 w 623461"/>
              <a:gd name="connsiteY30" fmla="*/ 368824 h 1005574"/>
              <a:gd name="connsiteX31" fmla="*/ 125168 w 623461"/>
              <a:gd name="connsiteY31" fmla="*/ 398872 h 1005574"/>
              <a:gd name="connsiteX32" fmla="*/ 58002 w 623461"/>
              <a:gd name="connsiteY32" fmla="*/ 334062 h 1005574"/>
              <a:gd name="connsiteX33" fmla="*/ 58002 w 623461"/>
              <a:gd name="connsiteY33" fmla="*/ 251578 h 1005574"/>
              <a:gd name="connsiteX34" fmla="*/ 308992 w 623461"/>
              <a:gd name="connsiteY34" fmla="*/ 0 h 100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3461" h="1005574">
                <a:moveTo>
                  <a:pt x="311936" y="569143"/>
                </a:moveTo>
                <a:cubicBezTo>
                  <a:pt x="280120" y="569143"/>
                  <a:pt x="255375" y="582105"/>
                  <a:pt x="240645" y="611564"/>
                </a:cubicBezTo>
                <a:cubicBezTo>
                  <a:pt x="225916" y="642201"/>
                  <a:pt x="225327" y="674606"/>
                  <a:pt x="249483" y="696405"/>
                </a:cubicBezTo>
                <a:cubicBezTo>
                  <a:pt x="275996" y="720561"/>
                  <a:pt x="278353" y="747074"/>
                  <a:pt x="276585" y="777711"/>
                </a:cubicBezTo>
                <a:cubicBezTo>
                  <a:pt x="275407" y="792441"/>
                  <a:pt x="275996" y="807170"/>
                  <a:pt x="276585" y="821900"/>
                </a:cubicBezTo>
                <a:cubicBezTo>
                  <a:pt x="277763" y="843699"/>
                  <a:pt x="288369" y="857839"/>
                  <a:pt x="310757" y="858429"/>
                </a:cubicBezTo>
                <a:cubicBezTo>
                  <a:pt x="333735" y="859018"/>
                  <a:pt x="344340" y="844288"/>
                  <a:pt x="346108" y="823078"/>
                </a:cubicBezTo>
                <a:cubicBezTo>
                  <a:pt x="347875" y="802457"/>
                  <a:pt x="347875" y="781836"/>
                  <a:pt x="346697" y="761215"/>
                </a:cubicBezTo>
                <a:cubicBezTo>
                  <a:pt x="345519" y="737648"/>
                  <a:pt x="350821" y="718794"/>
                  <a:pt x="369675" y="701708"/>
                </a:cubicBezTo>
                <a:cubicBezTo>
                  <a:pt x="393831" y="679319"/>
                  <a:pt x="398544" y="649271"/>
                  <a:pt x="385582" y="618045"/>
                </a:cubicBezTo>
                <a:cubicBezTo>
                  <a:pt x="373210" y="586819"/>
                  <a:pt x="345519" y="569143"/>
                  <a:pt x="311936" y="569143"/>
                </a:cubicBezTo>
                <a:close/>
                <a:moveTo>
                  <a:pt x="61536" y="439525"/>
                </a:moveTo>
                <a:cubicBezTo>
                  <a:pt x="146377" y="439525"/>
                  <a:pt x="230629" y="439525"/>
                  <a:pt x="314881" y="439525"/>
                </a:cubicBezTo>
                <a:cubicBezTo>
                  <a:pt x="397366" y="439525"/>
                  <a:pt x="479851" y="438936"/>
                  <a:pt x="562335" y="439525"/>
                </a:cubicBezTo>
                <a:cubicBezTo>
                  <a:pt x="607112" y="439525"/>
                  <a:pt x="623020" y="454843"/>
                  <a:pt x="623020" y="499621"/>
                </a:cubicBezTo>
                <a:cubicBezTo>
                  <a:pt x="623609" y="648093"/>
                  <a:pt x="623609" y="795976"/>
                  <a:pt x="623020" y="943859"/>
                </a:cubicBezTo>
                <a:cubicBezTo>
                  <a:pt x="622431" y="986869"/>
                  <a:pt x="604167" y="1005133"/>
                  <a:pt x="561157" y="1005133"/>
                </a:cubicBezTo>
                <a:cubicBezTo>
                  <a:pt x="394420" y="1005722"/>
                  <a:pt x="227684" y="1005722"/>
                  <a:pt x="60947" y="1005133"/>
                </a:cubicBezTo>
                <a:cubicBezTo>
                  <a:pt x="18526" y="1004544"/>
                  <a:pt x="262" y="986279"/>
                  <a:pt x="262" y="943270"/>
                </a:cubicBezTo>
                <a:cubicBezTo>
                  <a:pt x="-327" y="795387"/>
                  <a:pt x="262" y="646915"/>
                  <a:pt x="262" y="499032"/>
                </a:cubicBezTo>
                <a:cubicBezTo>
                  <a:pt x="262" y="454843"/>
                  <a:pt x="16170" y="439525"/>
                  <a:pt x="61536" y="439525"/>
                </a:cubicBezTo>
                <a:close/>
                <a:moveTo>
                  <a:pt x="308992" y="0"/>
                </a:moveTo>
                <a:cubicBezTo>
                  <a:pt x="446269" y="0"/>
                  <a:pt x="558802" y="112532"/>
                  <a:pt x="559980" y="252167"/>
                </a:cubicBezTo>
                <a:cubicBezTo>
                  <a:pt x="559980" y="268075"/>
                  <a:pt x="559980" y="283393"/>
                  <a:pt x="559980" y="299301"/>
                </a:cubicBezTo>
                <a:cubicBezTo>
                  <a:pt x="559980" y="324046"/>
                  <a:pt x="559391" y="348203"/>
                  <a:pt x="559980" y="372948"/>
                </a:cubicBezTo>
                <a:cubicBezTo>
                  <a:pt x="560569" y="392391"/>
                  <a:pt x="551732" y="398872"/>
                  <a:pt x="533467" y="398872"/>
                </a:cubicBezTo>
                <a:cubicBezTo>
                  <a:pt x="450983" y="398282"/>
                  <a:pt x="465123" y="405353"/>
                  <a:pt x="463945" y="333473"/>
                </a:cubicBezTo>
                <a:cubicBezTo>
                  <a:pt x="463356" y="302247"/>
                  <a:pt x="465123" y="270431"/>
                  <a:pt x="461588" y="239205"/>
                </a:cubicBezTo>
                <a:cubicBezTo>
                  <a:pt x="450983" y="152596"/>
                  <a:pt x="382049" y="94268"/>
                  <a:pt x="301332" y="98392"/>
                </a:cubicBezTo>
                <a:cubicBezTo>
                  <a:pt x="218848" y="103106"/>
                  <a:pt x="157573" y="167326"/>
                  <a:pt x="154037" y="253935"/>
                </a:cubicBezTo>
                <a:cubicBezTo>
                  <a:pt x="152270" y="292231"/>
                  <a:pt x="152859" y="330527"/>
                  <a:pt x="154037" y="368824"/>
                </a:cubicBezTo>
                <a:cubicBezTo>
                  <a:pt x="154627" y="390034"/>
                  <a:pt x="147557" y="398872"/>
                  <a:pt x="125168" y="398872"/>
                </a:cubicBezTo>
                <a:cubicBezTo>
                  <a:pt x="46218" y="397693"/>
                  <a:pt x="59180" y="405353"/>
                  <a:pt x="58002" y="334062"/>
                </a:cubicBezTo>
                <a:cubicBezTo>
                  <a:pt x="57413" y="306371"/>
                  <a:pt x="58002" y="279269"/>
                  <a:pt x="58002" y="251578"/>
                </a:cubicBezTo>
                <a:cubicBezTo>
                  <a:pt x="59180" y="111943"/>
                  <a:pt x="171713" y="0"/>
                  <a:pt x="308992" y="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1868C-A72B-47E5-B957-CB3C04274CF1}"/>
              </a:ext>
            </a:extLst>
          </p:cNvPr>
          <p:cNvSpPr/>
          <p:nvPr/>
        </p:nvSpPr>
        <p:spPr>
          <a:xfrm>
            <a:off x="7662563" y="3772622"/>
            <a:ext cx="346675" cy="410149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562BE-C9DF-477E-9ED8-E7F62AF898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03964D-CABB-4A72-99AC-4008513AD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6041570-6B5D-4492-B032-E6CF808A47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BAE85C-6688-4ED1-A09A-7411463CD8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76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C4C45-D872-4BEE-BF14-2454DD43E9DA}"/>
              </a:ext>
            </a:extLst>
          </p:cNvPr>
          <p:cNvSpPr/>
          <p:nvPr/>
        </p:nvSpPr>
        <p:spPr>
          <a:xfrm>
            <a:off x="0" y="3816474"/>
            <a:ext cx="12192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3EEEB024-5E86-476B-B042-AA8E0083B878}"/>
              </a:ext>
            </a:extLst>
          </p:cNvPr>
          <p:cNvSpPr/>
          <p:nvPr/>
        </p:nvSpPr>
        <p:spPr>
          <a:xfrm>
            <a:off x="9432007" y="168593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92D3D775-9EF6-46D0-9D03-64F8785C3D01}"/>
              </a:ext>
            </a:extLst>
          </p:cNvPr>
          <p:cNvSpPr/>
          <p:nvPr/>
        </p:nvSpPr>
        <p:spPr>
          <a:xfrm rot="10800000">
            <a:off x="7567039" y="403249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81C9F-C916-4126-96C4-E52253376C43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0E3C2-113A-4A6A-B777-FE5A4E70DAB2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78D2A-0023-484E-B0D2-F0DB937160D1}"/>
              </a:ext>
            </a:extLst>
          </p:cNvPr>
          <p:cNvSpPr txBox="1"/>
          <p:nvPr/>
        </p:nvSpPr>
        <p:spPr>
          <a:xfrm>
            <a:off x="904672" y="2511043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7A0EB-2687-43BD-9F82-FE0418430FDA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4E0AD-6501-4B56-A485-7C764DC83784}"/>
              </a:ext>
            </a:extLst>
          </p:cNvPr>
          <p:cNvSpPr txBox="1"/>
          <p:nvPr/>
        </p:nvSpPr>
        <p:spPr>
          <a:xfrm>
            <a:off x="904672" y="4942034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8D688-FE9D-463E-881A-4C3979939F06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BE7F0-FAC9-46A4-A0B7-49BE9ABC7929}"/>
              </a:ext>
            </a:extLst>
          </p:cNvPr>
          <p:cNvSpPr/>
          <p:nvPr/>
        </p:nvSpPr>
        <p:spPr>
          <a:xfrm>
            <a:off x="3744850" y="1837926"/>
            <a:ext cx="2260022" cy="4231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C7581-5AD4-4C64-B771-256648ADE756}"/>
              </a:ext>
            </a:extLst>
          </p:cNvPr>
          <p:cNvSpPr/>
          <p:nvPr/>
        </p:nvSpPr>
        <p:spPr>
          <a:xfrm>
            <a:off x="6377960" y="1837926"/>
            <a:ext cx="2260022" cy="4231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21021-5C59-4229-AF40-DB1E63CD16D6}"/>
              </a:ext>
            </a:extLst>
          </p:cNvPr>
          <p:cNvSpPr/>
          <p:nvPr/>
        </p:nvSpPr>
        <p:spPr>
          <a:xfrm>
            <a:off x="9011068" y="1837926"/>
            <a:ext cx="2260022" cy="4231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50481E-3EE6-4F07-B5BD-012B9353851F}"/>
              </a:ext>
            </a:extLst>
          </p:cNvPr>
          <p:cNvGrpSpPr/>
          <p:nvPr/>
        </p:nvGrpSpPr>
        <p:grpSpPr>
          <a:xfrm>
            <a:off x="3532450" y="2037794"/>
            <a:ext cx="2436995" cy="684872"/>
            <a:chOff x="590530" y="2152783"/>
            <a:chExt cx="2473307" cy="69507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3A92A30-A528-490F-88A4-B87068CE0649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10">
              <a:extLst>
                <a:ext uri="{FF2B5EF4-FFF2-40B4-BE49-F238E27FC236}">
                  <a16:creationId xmlns:a16="http://schemas.microsoft.com/office/drawing/2014/main" id="{2968BED9-2527-4FEA-80E4-E728655224CD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Chevron 11">
              <a:extLst>
                <a:ext uri="{FF2B5EF4-FFF2-40B4-BE49-F238E27FC236}">
                  <a16:creationId xmlns:a16="http://schemas.microsoft.com/office/drawing/2014/main" id="{61816A2D-B904-49E4-A13E-CC807538B8A5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F3CF093D-CD09-4F56-BA84-52E426B974F6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0D30C1-7AE1-4754-B4B2-94972A247500}"/>
              </a:ext>
            </a:extLst>
          </p:cNvPr>
          <p:cNvGrpSpPr/>
          <p:nvPr/>
        </p:nvGrpSpPr>
        <p:grpSpPr>
          <a:xfrm>
            <a:off x="6165338" y="2037794"/>
            <a:ext cx="2436995" cy="684872"/>
            <a:chOff x="590530" y="2152783"/>
            <a:chExt cx="2473307" cy="695077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1A76525-6413-4A24-9B32-FAF3E2F6764A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entagon 15">
              <a:extLst>
                <a:ext uri="{FF2B5EF4-FFF2-40B4-BE49-F238E27FC236}">
                  <a16:creationId xmlns:a16="http://schemas.microsoft.com/office/drawing/2014/main" id="{0030B7B6-FFB2-4C4A-9541-6ADC5E603C42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Chevron 16">
              <a:extLst>
                <a:ext uri="{FF2B5EF4-FFF2-40B4-BE49-F238E27FC236}">
                  <a16:creationId xmlns:a16="http://schemas.microsoft.com/office/drawing/2014/main" id="{B518CB65-7C9A-49E9-9C62-F31DB8D71915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hevron 17">
              <a:extLst>
                <a:ext uri="{FF2B5EF4-FFF2-40B4-BE49-F238E27FC236}">
                  <a16:creationId xmlns:a16="http://schemas.microsoft.com/office/drawing/2014/main" id="{75B4D4F0-877D-4CB4-BBF7-A7589E244729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58D665-8310-4673-9597-65006A7C6BCA}"/>
              </a:ext>
            </a:extLst>
          </p:cNvPr>
          <p:cNvGrpSpPr/>
          <p:nvPr/>
        </p:nvGrpSpPr>
        <p:grpSpPr>
          <a:xfrm>
            <a:off x="8798225" y="2037794"/>
            <a:ext cx="2436995" cy="684872"/>
            <a:chOff x="590530" y="2152783"/>
            <a:chExt cx="2473307" cy="69507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AC24F1A1-6ED4-4966-8197-19238BF71606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Pentagon 20">
              <a:extLst>
                <a:ext uri="{FF2B5EF4-FFF2-40B4-BE49-F238E27FC236}">
                  <a16:creationId xmlns:a16="http://schemas.microsoft.com/office/drawing/2014/main" id="{56F08733-5661-4E3A-AE85-B22238E2ADD1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Chevron 21">
              <a:extLst>
                <a:ext uri="{FF2B5EF4-FFF2-40B4-BE49-F238E27FC236}">
                  <a16:creationId xmlns:a16="http://schemas.microsoft.com/office/drawing/2014/main" id="{114A1C47-A0B9-4090-8DFD-CB204A8CA1CF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Chevron 22">
              <a:extLst>
                <a:ext uri="{FF2B5EF4-FFF2-40B4-BE49-F238E27FC236}">
                  <a16:creationId xmlns:a16="http://schemas.microsoft.com/office/drawing/2014/main" id="{10C5A275-0A9C-4402-AA86-154F2F23D107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8349A9-180A-4A85-A723-D0F080689069}"/>
              </a:ext>
            </a:extLst>
          </p:cNvPr>
          <p:cNvGrpSpPr/>
          <p:nvPr/>
        </p:nvGrpSpPr>
        <p:grpSpPr>
          <a:xfrm>
            <a:off x="3996366" y="2781446"/>
            <a:ext cx="1756993" cy="2985433"/>
            <a:chOff x="1067114" y="2905199"/>
            <a:chExt cx="1756993" cy="29854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592F82-041B-4E67-966D-57F554004BA9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D3692A-FD01-4089-B795-ACDF8DD44C80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4A13D7-4E93-4DF2-8BF8-BE98B0258362}"/>
              </a:ext>
            </a:extLst>
          </p:cNvPr>
          <p:cNvGrpSpPr/>
          <p:nvPr/>
        </p:nvGrpSpPr>
        <p:grpSpPr>
          <a:xfrm>
            <a:off x="6629475" y="2781446"/>
            <a:ext cx="1756993" cy="2985433"/>
            <a:chOff x="1067114" y="2905199"/>
            <a:chExt cx="1756993" cy="29854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D5354-C1A1-487C-A97B-94EF926305EC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E302EA-FDAA-4B20-AF77-C9E84084538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E3888-094D-47A6-A61E-7BC515A7136B}"/>
              </a:ext>
            </a:extLst>
          </p:cNvPr>
          <p:cNvGrpSpPr/>
          <p:nvPr/>
        </p:nvGrpSpPr>
        <p:grpSpPr>
          <a:xfrm>
            <a:off x="9262584" y="2781446"/>
            <a:ext cx="1756993" cy="2985433"/>
            <a:chOff x="1067114" y="2905199"/>
            <a:chExt cx="1756993" cy="29854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4EBCCD-3D9B-4E02-9FDC-1C6C969633F1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464902-9FFF-46B0-B680-6ED997B7E5E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0C2D5F-F474-4B31-8615-34B787E6FB47}"/>
              </a:ext>
            </a:extLst>
          </p:cNvPr>
          <p:cNvSpPr txBox="1"/>
          <p:nvPr/>
        </p:nvSpPr>
        <p:spPr>
          <a:xfrm>
            <a:off x="3704527" y="21218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14E852-172A-450D-B5B0-8634EEBA714C}"/>
              </a:ext>
            </a:extLst>
          </p:cNvPr>
          <p:cNvSpPr txBox="1"/>
          <p:nvPr/>
        </p:nvSpPr>
        <p:spPr>
          <a:xfrm>
            <a:off x="6322845" y="21218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3F4119-AECA-4C03-A4B8-628F35AC0E92}"/>
              </a:ext>
            </a:extLst>
          </p:cNvPr>
          <p:cNvSpPr txBox="1"/>
          <p:nvPr/>
        </p:nvSpPr>
        <p:spPr>
          <a:xfrm>
            <a:off x="8941163" y="21218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09E8D34A-0729-4756-AA69-E2109C8FDF81}"/>
              </a:ext>
            </a:extLst>
          </p:cNvPr>
          <p:cNvSpPr/>
          <p:nvPr/>
        </p:nvSpPr>
        <p:spPr>
          <a:xfrm>
            <a:off x="1111742" y="1837926"/>
            <a:ext cx="2260022" cy="4231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C5993B0-B459-49EB-8E61-567CC6DD2065}"/>
              </a:ext>
            </a:extLst>
          </p:cNvPr>
          <p:cNvGrpSpPr/>
          <p:nvPr/>
        </p:nvGrpSpPr>
        <p:grpSpPr>
          <a:xfrm>
            <a:off x="899562" y="2037794"/>
            <a:ext cx="2436995" cy="684872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35" name="Right Triangle 9">
              <a:extLst>
                <a:ext uri="{FF2B5EF4-FFF2-40B4-BE49-F238E27FC236}">
                  <a16:creationId xmlns:a16="http://schemas.microsoft.com/office/drawing/2014/main" id="{1D507ADC-2CF0-4D2D-BA32-950D3E495CA5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Pentagon 10">
              <a:extLst>
                <a:ext uri="{FF2B5EF4-FFF2-40B4-BE49-F238E27FC236}">
                  <a16:creationId xmlns:a16="http://schemas.microsoft.com/office/drawing/2014/main" id="{C7892E2D-77E9-44F0-A3A8-D4FBBDC0523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Chevron 11">
              <a:extLst>
                <a:ext uri="{FF2B5EF4-FFF2-40B4-BE49-F238E27FC236}">
                  <a16:creationId xmlns:a16="http://schemas.microsoft.com/office/drawing/2014/main" id="{D414C54A-B8F9-49B7-9B97-2B37A241EAA0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Chevron 12">
              <a:extLst>
                <a:ext uri="{FF2B5EF4-FFF2-40B4-BE49-F238E27FC236}">
                  <a16:creationId xmlns:a16="http://schemas.microsoft.com/office/drawing/2014/main" id="{D67CD410-8C54-4D90-9497-40BF9FBB01B7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23">
            <a:extLst>
              <a:ext uri="{FF2B5EF4-FFF2-40B4-BE49-F238E27FC236}">
                <a16:creationId xmlns:a16="http://schemas.microsoft.com/office/drawing/2014/main" id="{5FAA4AB6-9A60-460F-B890-056999C7047B}"/>
              </a:ext>
            </a:extLst>
          </p:cNvPr>
          <p:cNvGrpSpPr/>
          <p:nvPr/>
        </p:nvGrpSpPr>
        <p:grpSpPr>
          <a:xfrm>
            <a:off x="1363257" y="2761579"/>
            <a:ext cx="1756993" cy="2985433"/>
            <a:chOff x="1067114" y="2905199"/>
            <a:chExt cx="1756993" cy="29854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87559A-142A-4EB2-9F29-3852F297F713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0847B0-76CE-4178-ABB1-7B3C97234420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FA41C9A-44A5-49A5-903E-BF46788A8A28}"/>
              </a:ext>
            </a:extLst>
          </p:cNvPr>
          <p:cNvSpPr txBox="1"/>
          <p:nvPr/>
        </p:nvSpPr>
        <p:spPr>
          <a:xfrm>
            <a:off x="1086209" y="21218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D5CF6-4326-4B41-B94E-FA4ECD9E2F3E}"/>
              </a:ext>
            </a:extLst>
          </p:cNvPr>
          <p:cNvSpPr txBox="1"/>
          <p:nvPr/>
        </p:nvSpPr>
        <p:spPr>
          <a:xfrm>
            <a:off x="512516" y="310561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40084-3243-49D7-95B4-F19DAF4D6354}"/>
              </a:ext>
            </a:extLst>
          </p:cNvPr>
          <p:cNvSpPr txBox="1"/>
          <p:nvPr/>
        </p:nvSpPr>
        <p:spPr>
          <a:xfrm>
            <a:off x="512516" y="1998388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0ADF-6036-4FE4-AB6D-4635B347E108}"/>
              </a:ext>
            </a:extLst>
          </p:cNvPr>
          <p:cNvSpPr txBox="1"/>
          <p:nvPr/>
        </p:nvSpPr>
        <p:spPr>
          <a:xfrm>
            <a:off x="8105255" y="310561"/>
            <a:ext cx="37015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EB40F-66CF-4941-B3D0-8ACAFE2509A7}"/>
              </a:ext>
            </a:extLst>
          </p:cNvPr>
          <p:cNvGrpSpPr/>
          <p:nvPr/>
        </p:nvGrpSpPr>
        <p:grpSpPr>
          <a:xfrm>
            <a:off x="923926" y="1979653"/>
            <a:ext cx="10370282" cy="747393"/>
            <a:chOff x="446336" y="1815481"/>
            <a:chExt cx="8277460" cy="7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8DE69E-FD4A-4E04-AF95-B8424650695E}"/>
                </a:ext>
              </a:extLst>
            </p:cNvPr>
            <p:cNvSpPr/>
            <p:nvPr/>
          </p:nvSpPr>
          <p:spPr>
            <a:xfrm>
              <a:off x="6491548" y="2104806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4"/>
                </a:gs>
                <a:gs pos="100000">
                  <a:schemeClr val="accent4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363132CF-E955-49CF-8180-8A1EB408B399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9255AA-3732-4FB9-BAE7-9C002CD59FC9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63EAF639-BB18-4B9B-82A9-BB925535C3F0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A995B6-7740-4A15-909E-848DC324F383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E888963-80DF-4C86-9F32-86DB63390EED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54AFB-9F01-496D-8FE5-F1103CBDC703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62376-D669-4BBA-A73A-A85347807AC0}"/>
              </a:ext>
            </a:extLst>
          </p:cNvPr>
          <p:cNvGrpSpPr/>
          <p:nvPr/>
        </p:nvGrpSpPr>
        <p:grpSpPr>
          <a:xfrm>
            <a:off x="1352854" y="3746926"/>
            <a:ext cx="2016224" cy="2378609"/>
            <a:chOff x="302738" y="4417056"/>
            <a:chExt cx="2099766" cy="23786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0BFE24-1372-45FB-8291-6AFB12FB04FD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1A3FD4-EA84-43E4-AFC6-51E6E9D40428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2EA9F3-D77C-40BB-8761-B10171DAEC9C}"/>
              </a:ext>
            </a:extLst>
          </p:cNvPr>
          <p:cNvSpPr txBox="1"/>
          <p:nvPr/>
        </p:nvSpPr>
        <p:spPr>
          <a:xfrm>
            <a:off x="1438530" y="2067062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4A5A-9E0D-47B3-8049-B2F51A513B7D}"/>
              </a:ext>
            </a:extLst>
          </p:cNvPr>
          <p:cNvSpPr txBox="1"/>
          <p:nvPr/>
        </p:nvSpPr>
        <p:spPr>
          <a:xfrm>
            <a:off x="3994982" y="236395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8049B4-1718-4670-85B7-BBA7CBDEEEB8}"/>
              </a:ext>
            </a:extLst>
          </p:cNvPr>
          <p:cNvSpPr txBox="1"/>
          <p:nvPr/>
        </p:nvSpPr>
        <p:spPr>
          <a:xfrm>
            <a:off x="9107887" y="233426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61444-4935-43BE-AA9A-34AED917BD2C}"/>
              </a:ext>
            </a:extLst>
          </p:cNvPr>
          <p:cNvSpPr txBox="1"/>
          <p:nvPr/>
        </p:nvSpPr>
        <p:spPr>
          <a:xfrm>
            <a:off x="6551434" y="2037460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4AF289-5209-4354-9924-813B36814F5D}"/>
              </a:ext>
            </a:extLst>
          </p:cNvPr>
          <p:cNvGrpSpPr/>
          <p:nvPr/>
        </p:nvGrpSpPr>
        <p:grpSpPr>
          <a:xfrm>
            <a:off x="3909306" y="3746926"/>
            <a:ext cx="2016224" cy="2378609"/>
            <a:chOff x="302738" y="4417056"/>
            <a:chExt cx="2099766" cy="23786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AB2859-8C2F-4D68-B777-CE2EF0636F13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71AF8E-0476-4BF1-8DBD-80A0C5062A92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D8BECD-CD59-4F57-97F9-96CC32AB4D24}"/>
              </a:ext>
            </a:extLst>
          </p:cNvPr>
          <p:cNvGrpSpPr/>
          <p:nvPr/>
        </p:nvGrpSpPr>
        <p:grpSpPr>
          <a:xfrm>
            <a:off x="6465758" y="3746926"/>
            <a:ext cx="2016224" cy="2378609"/>
            <a:chOff x="302738" y="4417056"/>
            <a:chExt cx="2099766" cy="237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AD0AC2-C4B7-460A-8F79-4419871E5524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D2B072-E352-4EB2-A685-E1D25C17904F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1BDDC-057C-4034-A5C0-A22972672E8E}"/>
              </a:ext>
            </a:extLst>
          </p:cNvPr>
          <p:cNvGrpSpPr/>
          <p:nvPr/>
        </p:nvGrpSpPr>
        <p:grpSpPr>
          <a:xfrm>
            <a:off x="9022211" y="3746926"/>
            <a:ext cx="2016224" cy="2378609"/>
            <a:chOff x="302738" y="4417056"/>
            <a:chExt cx="2099766" cy="237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9D2FE1-2F27-4915-9489-AAD248186957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F9FB25-FF4D-4A96-A593-27FE45EAE76D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50300826-B5B6-421B-A39A-E6DDA30DF6C2}"/>
              </a:ext>
            </a:extLst>
          </p:cNvPr>
          <p:cNvSpPr/>
          <p:nvPr/>
        </p:nvSpPr>
        <p:spPr>
          <a:xfrm>
            <a:off x="2099407" y="3072511"/>
            <a:ext cx="523121" cy="52549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FA45E117-0348-42E4-BA9C-63F94621C83F}"/>
              </a:ext>
            </a:extLst>
          </p:cNvPr>
          <p:cNvSpPr/>
          <p:nvPr/>
        </p:nvSpPr>
        <p:spPr>
          <a:xfrm>
            <a:off x="7205210" y="3110678"/>
            <a:ext cx="537322" cy="44915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C6142CD9-1ABC-4947-9391-DA07454FC8A6}"/>
              </a:ext>
            </a:extLst>
          </p:cNvPr>
          <p:cNvSpPr/>
          <p:nvPr/>
        </p:nvSpPr>
        <p:spPr>
          <a:xfrm>
            <a:off x="9787325" y="3125554"/>
            <a:ext cx="485996" cy="419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246F51A1-EF98-4C34-8AE9-A57DB031CC57}"/>
              </a:ext>
            </a:extLst>
          </p:cNvPr>
          <p:cNvSpPr>
            <a:spLocks noChangeAspect="1"/>
          </p:cNvSpPr>
          <p:nvPr/>
        </p:nvSpPr>
        <p:spPr>
          <a:xfrm>
            <a:off x="4644184" y="3119234"/>
            <a:ext cx="546471" cy="4320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06BB04-E6F4-4DC9-B385-A193538B1907}"/>
              </a:ext>
            </a:extLst>
          </p:cNvPr>
          <p:cNvGrpSpPr/>
          <p:nvPr/>
        </p:nvGrpSpPr>
        <p:grpSpPr>
          <a:xfrm>
            <a:off x="920011" y="1774012"/>
            <a:ext cx="2304000" cy="4274526"/>
            <a:chOff x="541316" y="1335958"/>
            <a:chExt cx="1933852" cy="4274526"/>
          </a:xfrm>
        </p:grpSpPr>
        <p:sp>
          <p:nvSpPr>
            <p:cNvPr id="4" name="Pentagon 1">
              <a:extLst>
                <a:ext uri="{FF2B5EF4-FFF2-40B4-BE49-F238E27FC236}">
                  <a16:creationId xmlns:a16="http://schemas.microsoft.com/office/drawing/2014/main" id="{42C6D176-4FB1-4F69-AC81-24E1953987AD}"/>
                </a:ext>
              </a:extLst>
            </p:cNvPr>
            <p:cNvSpPr/>
            <p:nvPr/>
          </p:nvSpPr>
          <p:spPr>
            <a:xfrm rot="16200000">
              <a:off x="-629021" y="2506295"/>
              <a:ext cx="4274526" cy="1933851"/>
            </a:xfrm>
            <a:custGeom>
              <a:avLst/>
              <a:gdLst/>
              <a:ahLst/>
              <a:cxnLst/>
              <a:rect l="l" t="t" r="r" b="b"/>
              <a:pathLst>
                <a:path w="4274526" h="1933851">
                  <a:moveTo>
                    <a:pt x="4274526" y="966925"/>
                  </a:moveTo>
                  <a:lnTo>
                    <a:pt x="3745753" y="1933850"/>
                  </a:lnTo>
                  <a:lnTo>
                    <a:pt x="2380380" y="1933850"/>
                  </a:lnTo>
                  <a:lnTo>
                    <a:pt x="2380380" y="1933851"/>
                  </a:lnTo>
                  <a:lnTo>
                    <a:pt x="528773" y="1933851"/>
                  </a:lnTo>
                  <a:lnTo>
                    <a:pt x="0" y="966926"/>
                  </a:lnTo>
                  <a:lnTo>
                    <a:pt x="528773" y="1"/>
                  </a:lnTo>
                  <a:lnTo>
                    <a:pt x="1894146" y="1"/>
                  </a:lnTo>
                  <a:lnTo>
                    <a:pt x="1894146" y="0"/>
                  </a:lnTo>
                  <a:lnTo>
                    <a:pt x="374575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entagon 11">
              <a:extLst>
                <a:ext uri="{FF2B5EF4-FFF2-40B4-BE49-F238E27FC236}">
                  <a16:creationId xmlns:a16="http://schemas.microsoft.com/office/drawing/2014/main" id="{E7188DE6-E074-4A2F-B5E6-94A8E5B1CE0B}"/>
                </a:ext>
              </a:extLst>
            </p:cNvPr>
            <p:cNvSpPr/>
            <p:nvPr/>
          </p:nvSpPr>
          <p:spPr>
            <a:xfrm rot="16200000">
              <a:off x="1016825" y="860450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entagon 11">
              <a:extLst>
                <a:ext uri="{FF2B5EF4-FFF2-40B4-BE49-F238E27FC236}">
                  <a16:creationId xmlns:a16="http://schemas.microsoft.com/office/drawing/2014/main" id="{4396CA18-758F-4056-A67E-19BAFFCE346E}"/>
                </a:ext>
              </a:extLst>
            </p:cNvPr>
            <p:cNvSpPr/>
            <p:nvPr/>
          </p:nvSpPr>
          <p:spPr>
            <a:xfrm rot="5400000">
              <a:off x="1016826" y="4152142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1F4171-F9C1-4443-8D81-CD2162705DF0}"/>
              </a:ext>
            </a:extLst>
          </p:cNvPr>
          <p:cNvGrpSpPr/>
          <p:nvPr/>
        </p:nvGrpSpPr>
        <p:grpSpPr>
          <a:xfrm>
            <a:off x="3590886" y="1775922"/>
            <a:ext cx="2304000" cy="4274526"/>
            <a:chOff x="541316" y="1335958"/>
            <a:chExt cx="1933852" cy="4274526"/>
          </a:xfrm>
        </p:grpSpPr>
        <p:sp>
          <p:nvSpPr>
            <p:cNvPr id="8" name="Pentagon 1">
              <a:extLst>
                <a:ext uri="{FF2B5EF4-FFF2-40B4-BE49-F238E27FC236}">
                  <a16:creationId xmlns:a16="http://schemas.microsoft.com/office/drawing/2014/main" id="{F840520B-BA3A-4EA5-9485-7C60F5C00294}"/>
                </a:ext>
              </a:extLst>
            </p:cNvPr>
            <p:cNvSpPr/>
            <p:nvPr/>
          </p:nvSpPr>
          <p:spPr>
            <a:xfrm rot="16200000">
              <a:off x="-629021" y="2506295"/>
              <a:ext cx="4274526" cy="1933851"/>
            </a:xfrm>
            <a:custGeom>
              <a:avLst/>
              <a:gdLst/>
              <a:ahLst/>
              <a:cxnLst/>
              <a:rect l="l" t="t" r="r" b="b"/>
              <a:pathLst>
                <a:path w="4274526" h="1933851">
                  <a:moveTo>
                    <a:pt x="4274526" y="966925"/>
                  </a:moveTo>
                  <a:lnTo>
                    <a:pt x="3745753" y="1933850"/>
                  </a:lnTo>
                  <a:lnTo>
                    <a:pt x="2380380" y="1933850"/>
                  </a:lnTo>
                  <a:lnTo>
                    <a:pt x="2380380" y="1933851"/>
                  </a:lnTo>
                  <a:lnTo>
                    <a:pt x="528773" y="1933851"/>
                  </a:lnTo>
                  <a:lnTo>
                    <a:pt x="0" y="966926"/>
                  </a:lnTo>
                  <a:lnTo>
                    <a:pt x="528773" y="1"/>
                  </a:lnTo>
                  <a:lnTo>
                    <a:pt x="1894146" y="1"/>
                  </a:lnTo>
                  <a:lnTo>
                    <a:pt x="1894146" y="0"/>
                  </a:lnTo>
                  <a:lnTo>
                    <a:pt x="374575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Pentagon 11">
              <a:extLst>
                <a:ext uri="{FF2B5EF4-FFF2-40B4-BE49-F238E27FC236}">
                  <a16:creationId xmlns:a16="http://schemas.microsoft.com/office/drawing/2014/main" id="{4435C98A-2E64-4F0E-82BB-35C36E39E8FF}"/>
                </a:ext>
              </a:extLst>
            </p:cNvPr>
            <p:cNvSpPr/>
            <p:nvPr/>
          </p:nvSpPr>
          <p:spPr>
            <a:xfrm rot="16200000">
              <a:off x="1016825" y="860450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Pentagon 11">
              <a:extLst>
                <a:ext uri="{FF2B5EF4-FFF2-40B4-BE49-F238E27FC236}">
                  <a16:creationId xmlns:a16="http://schemas.microsoft.com/office/drawing/2014/main" id="{3F5A04CF-B75B-46E6-83BA-38ACF1F25229}"/>
                </a:ext>
              </a:extLst>
            </p:cNvPr>
            <p:cNvSpPr/>
            <p:nvPr/>
          </p:nvSpPr>
          <p:spPr>
            <a:xfrm rot="5400000">
              <a:off x="1016826" y="4152142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533F04-3E31-4D24-A9F2-E3CDE248A617}"/>
              </a:ext>
            </a:extLst>
          </p:cNvPr>
          <p:cNvGrpSpPr/>
          <p:nvPr/>
        </p:nvGrpSpPr>
        <p:grpSpPr>
          <a:xfrm>
            <a:off x="6261761" y="1777832"/>
            <a:ext cx="2304000" cy="4274526"/>
            <a:chOff x="541316" y="1335958"/>
            <a:chExt cx="1933852" cy="4274526"/>
          </a:xfrm>
        </p:grpSpPr>
        <p:sp>
          <p:nvSpPr>
            <p:cNvPr id="12" name="Pentagon 1">
              <a:extLst>
                <a:ext uri="{FF2B5EF4-FFF2-40B4-BE49-F238E27FC236}">
                  <a16:creationId xmlns:a16="http://schemas.microsoft.com/office/drawing/2014/main" id="{83E1B3CC-3B5D-494B-9C75-0E020AD8C527}"/>
                </a:ext>
              </a:extLst>
            </p:cNvPr>
            <p:cNvSpPr/>
            <p:nvPr/>
          </p:nvSpPr>
          <p:spPr>
            <a:xfrm rot="16200000">
              <a:off x="-629021" y="2506295"/>
              <a:ext cx="4274526" cy="1933851"/>
            </a:xfrm>
            <a:custGeom>
              <a:avLst/>
              <a:gdLst/>
              <a:ahLst/>
              <a:cxnLst/>
              <a:rect l="l" t="t" r="r" b="b"/>
              <a:pathLst>
                <a:path w="4274526" h="1933851">
                  <a:moveTo>
                    <a:pt x="4274526" y="966925"/>
                  </a:moveTo>
                  <a:lnTo>
                    <a:pt x="3745753" y="1933850"/>
                  </a:lnTo>
                  <a:lnTo>
                    <a:pt x="2380380" y="1933850"/>
                  </a:lnTo>
                  <a:lnTo>
                    <a:pt x="2380380" y="1933851"/>
                  </a:lnTo>
                  <a:lnTo>
                    <a:pt x="528773" y="1933851"/>
                  </a:lnTo>
                  <a:lnTo>
                    <a:pt x="0" y="966926"/>
                  </a:lnTo>
                  <a:lnTo>
                    <a:pt x="528773" y="1"/>
                  </a:lnTo>
                  <a:lnTo>
                    <a:pt x="1894146" y="1"/>
                  </a:lnTo>
                  <a:lnTo>
                    <a:pt x="1894146" y="0"/>
                  </a:lnTo>
                  <a:lnTo>
                    <a:pt x="374575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entagon 11">
              <a:extLst>
                <a:ext uri="{FF2B5EF4-FFF2-40B4-BE49-F238E27FC236}">
                  <a16:creationId xmlns:a16="http://schemas.microsoft.com/office/drawing/2014/main" id="{A113DF34-91D7-4EAE-88D4-3FC0D026F3CC}"/>
                </a:ext>
              </a:extLst>
            </p:cNvPr>
            <p:cNvSpPr/>
            <p:nvPr/>
          </p:nvSpPr>
          <p:spPr>
            <a:xfrm rot="16200000">
              <a:off x="1016825" y="860450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Pentagon 11">
              <a:extLst>
                <a:ext uri="{FF2B5EF4-FFF2-40B4-BE49-F238E27FC236}">
                  <a16:creationId xmlns:a16="http://schemas.microsoft.com/office/drawing/2014/main" id="{53C7AB02-F80B-4170-A1BE-58655CEF7B39}"/>
                </a:ext>
              </a:extLst>
            </p:cNvPr>
            <p:cNvSpPr/>
            <p:nvPr/>
          </p:nvSpPr>
          <p:spPr>
            <a:xfrm rot="5400000">
              <a:off x="1016826" y="4152142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D65F4C-410D-4F90-A514-D6C378726970}"/>
              </a:ext>
            </a:extLst>
          </p:cNvPr>
          <p:cNvGrpSpPr/>
          <p:nvPr/>
        </p:nvGrpSpPr>
        <p:grpSpPr>
          <a:xfrm>
            <a:off x="8932635" y="1797252"/>
            <a:ext cx="2304000" cy="4274526"/>
            <a:chOff x="541316" y="1335958"/>
            <a:chExt cx="1933852" cy="4274526"/>
          </a:xfrm>
        </p:grpSpPr>
        <p:sp>
          <p:nvSpPr>
            <p:cNvPr id="16" name="Pentagon 1">
              <a:extLst>
                <a:ext uri="{FF2B5EF4-FFF2-40B4-BE49-F238E27FC236}">
                  <a16:creationId xmlns:a16="http://schemas.microsoft.com/office/drawing/2014/main" id="{F150871A-BD4B-4867-B508-E3B25E52D506}"/>
                </a:ext>
              </a:extLst>
            </p:cNvPr>
            <p:cNvSpPr/>
            <p:nvPr/>
          </p:nvSpPr>
          <p:spPr>
            <a:xfrm rot="16200000">
              <a:off x="-629021" y="2506295"/>
              <a:ext cx="4274526" cy="1933851"/>
            </a:xfrm>
            <a:custGeom>
              <a:avLst/>
              <a:gdLst/>
              <a:ahLst/>
              <a:cxnLst/>
              <a:rect l="l" t="t" r="r" b="b"/>
              <a:pathLst>
                <a:path w="4274526" h="1933851">
                  <a:moveTo>
                    <a:pt x="4274526" y="966925"/>
                  </a:moveTo>
                  <a:lnTo>
                    <a:pt x="3745753" y="1933850"/>
                  </a:lnTo>
                  <a:lnTo>
                    <a:pt x="2380380" y="1933850"/>
                  </a:lnTo>
                  <a:lnTo>
                    <a:pt x="2380380" y="1933851"/>
                  </a:lnTo>
                  <a:lnTo>
                    <a:pt x="528773" y="1933851"/>
                  </a:lnTo>
                  <a:lnTo>
                    <a:pt x="0" y="966926"/>
                  </a:lnTo>
                  <a:lnTo>
                    <a:pt x="528773" y="1"/>
                  </a:lnTo>
                  <a:lnTo>
                    <a:pt x="1894146" y="1"/>
                  </a:lnTo>
                  <a:lnTo>
                    <a:pt x="1894146" y="0"/>
                  </a:lnTo>
                  <a:lnTo>
                    <a:pt x="374575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1">
              <a:extLst>
                <a:ext uri="{FF2B5EF4-FFF2-40B4-BE49-F238E27FC236}">
                  <a16:creationId xmlns:a16="http://schemas.microsoft.com/office/drawing/2014/main" id="{60AE4C25-703B-4F62-8279-B9EEC87239FE}"/>
                </a:ext>
              </a:extLst>
            </p:cNvPr>
            <p:cNvSpPr/>
            <p:nvPr/>
          </p:nvSpPr>
          <p:spPr>
            <a:xfrm rot="16200000">
              <a:off x="1016825" y="860450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Pentagon 11">
              <a:extLst>
                <a:ext uri="{FF2B5EF4-FFF2-40B4-BE49-F238E27FC236}">
                  <a16:creationId xmlns:a16="http://schemas.microsoft.com/office/drawing/2014/main" id="{608B1DB3-FEC5-41C6-9A12-7C64A35ACAA1}"/>
                </a:ext>
              </a:extLst>
            </p:cNvPr>
            <p:cNvSpPr/>
            <p:nvPr/>
          </p:nvSpPr>
          <p:spPr>
            <a:xfrm rot="5400000">
              <a:off x="1016826" y="4152142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그룹 1">
            <a:extLst>
              <a:ext uri="{FF2B5EF4-FFF2-40B4-BE49-F238E27FC236}">
                <a16:creationId xmlns:a16="http://schemas.microsoft.com/office/drawing/2014/main" id="{7D3BDA6A-0C6C-4655-9540-9D67DC818418}"/>
              </a:ext>
            </a:extLst>
          </p:cNvPr>
          <p:cNvGrpSpPr/>
          <p:nvPr/>
        </p:nvGrpSpPr>
        <p:grpSpPr>
          <a:xfrm>
            <a:off x="3887246" y="2929033"/>
            <a:ext cx="1711280" cy="1990813"/>
            <a:chOff x="3705543" y="2929031"/>
            <a:chExt cx="1711280" cy="19908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B5AC4B-9304-4F78-AEE8-CCEE2116F159}"/>
                </a:ext>
              </a:extLst>
            </p:cNvPr>
            <p:cNvGrpSpPr/>
            <p:nvPr/>
          </p:nvGrpSpPr>
          <p:grpSpPr>
            <a:xfrm>
              <a:off x="3705543" y="2929031"/>
              <a:ext cx="1711280" cy="904115"/>
              <a:chOff x="666453" y="2382381"/>
              <a:chExt cx="1711280" cy="90411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777554-CD4B-4451-99EF-4C200D99E82E}"/>
                  </a:ext>
                </a:extLst>
              </p:cNvPr>
              <p:cNvSpPr txBox="1"/>
              <p:nvPr/>
            </p:nvSpPr>
            <p:spPr>
              <a:xfrm>
                <a:off x="666453" y="2382381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47D9D2-CF66-41B7-874A-3B2F1AC0AB2E}"/>
                  </a:ext>
                </a:extLst>
              </p:cNvPr>
              <p:cNvSpPr txBox="1"/>
              <p:nvPr/>
            </p:nvSpPr>
            <p:spPr>
              <a:xfrm>
                <a:off x="666454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DB7236-EC8B-4C3E-A3D1-45B38AE96E1B}"/>
                </a:ext>
              </a:extLst>
            </p:cNvPr>
            <p:cNvGrpSpPr/>
            <p:nvPr/>
          </p:nvGrpSpPr>
          <p:grpSpPr>
            <a:xfrm>
              <a:off x="3705543" y="3982495"/>
              <a:ext cx="1711280" cy="937349"/>
              <a:chOff x="683581" y="2640165"/>
              <a:chExt cx="1711280" cy="93734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490E0B-9CC8-4418-B8D2-C4471A382D90}"/>
                  </a:ext>
                </a:extLst>
              </p:cNvPr>
              <p:cNvSpPr txBox="1"/>
              <p:nvPr/>
            </p:nvSpPr>
            <p:spPr>
              <a:xfrm>
                <a:off x="683581" y="3300515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378974-25E5-48F1-937A-2F2E91E64BEF}"/>
                  </a:ext>
                </a:extLst>
              </p:cNvPr>
              <p:cNvSpPr txBox="1"/>
              <p:nvPr/>
            </p:nvSpPr>
            <p:spPr>
              <a:xfrm>
                <a:off x="683582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</p:grpSp>
      <p:grpSp>
        <p:nvGrpSpPr>
          <p:cNvPr id="26" name="그룹 55">
            <a:extLst>
              <a:ext uri="{FF2B5EF4-FFF2-40B4-BE49-F238E27FC236}">
                <a16:creationId xmlns:a16="http://schemas.microsoft.com/office/drawing/2014/main" id="{97D2B34B-6004-48FF-BA65-5D22EF0D47BD}"/>
              </a:ext>
            </a:extLst>
          </p:cNvPr>
          <p:cNvGrpSpPr/>
          <p:nvPr/>
        </p:nvGrpSpPr>
        <p:grpSpPr>
          <a:xfrm>
            <a:off x="9228995" y="2929033"/>
            <a:ext cx="1711280" cy="1990813"/>
            <a:chOff x="9072498" y="2929031"/>
            <a:chExt cx="1711280" cy="19908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48C65E-F370-42BD-9A3B-5BA8F7B68944}"/>
                </a:ext>
              </a:extLst>
            </p:cNvPr>
            <p:cNvGrpSpPr/>
            <p:nvPr/>
          </p:nvGrpSpPr>
          <p:grpSpPr>
            <a:xfrm>
              <a:off x="9072498" y="2929031"/>
              <a:ext cx="1711280" cy="904115"/>
              <a:chOff x="666453" y="2382381"/>
              <a:chExt cx="1711280" cy="90411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4856D5-0256-466B-B3B1-7D2193E7F52C}"/>
                  </a:ext>
                </a:extLst>
              </p:cNvPr>
              <p:cNvSpPr txBox="1"/>
              <p:nvPr/>
            </p:nvSpPr>
            <p:spPr>
              <a:xfrm>
                <a:off x="666453" y="2382381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FFBDCF-4F38-420F-BD56-1B2757D29F93}"/>
                  </a:ext>
                </a:extLst>
              </p:cNvPr>
              <p:cNvSpPr txBox="1"/>
              <p:nvPr/>
            </p:nvSpPr>
            <p:spPr>
              <a:xfrm>
                <a:off x="666454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5A9A47-96CF-4E36-9FE3-D30C75B5DB59}"/>
                </a:ext>
              </a:extLst>
            </p:cNvPr>
            <p:cNvGrpSpPr/>
            <p:nvPr/>
          </p:nvGrpSpPr>
          <p:grpSpPr>
            <a:xfrm>
              <a:off x="9072498" y="3982495"/>
              <a:ext cx="1711280" cy="937349"/>
              <a:chOff x="683581" y="2640165"/>
              <a:chExt cx="1711280" cy="93734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1095C5-F5A4-41E2-B064-9EC39A952F12}"/>
                  </a:ext>
                </a:extLst>
              </p:cNvPr>
              <p:cNvSpPr txBox="1"/>
              <p:nvPr/>
            </p:nvSpPr>
            <p:spPr>
              <a:xfrm>
                <a:off x="683581" y="3300515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B04E55-5D24-4CCF-8788-B06F6F5A0469}"/>
                  </a:ext>
                </a:extLst>
              </p:cNvPr>
              <p:cNvSpPr txBox="1"/>
              <p:nvPr/>
            </p:nvSpPr>
            <p:spPr>
              <a:xfrm>
                <a:off x="683582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</p:grpSp>
      <p:grpSp>
        <p:nvGrpSpPr>
          <p:cNvPr id="33" name="그룹 52">
            <a:extLst>
              <a:ext uri="{FF2B5EF4-FFF2-40B4-BE49-F238E27FC236}">
                <a16:creationId xmlns:a16="http://schemas.microsoft.com/office/drawing/2014/main" id="{FABD001E-1A8A-4E93-B6D2-94BAE2BD917F}"/>
              </a:ext>
            </a:extLst>
          </p:cNvPr>
          <p:cNvGrpSpPr/>
          <p:nvPr/>
        </p:nvGrpSpPr>
        <p:grpSpPr>
          <a:xfrm>
            <a:off x="6558121" y="2929033"/>
            <a:ext cx="1711280" cy="1990813"/>
            <a:chOff x="6305894" y="2929031"/>
            <a:chExt cx="1711280" cy="19908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177C3D6-A9E1-4C44-97D6-94EBB56F9695}"/>
                </a:ext>
              </a:extLst>
            </p:cNvPr>
            <p:cNvGrpSpPr/>
            <p:nvPr/>
          </p:nvGrpSpPr>
          <p:grpSpPr>
            <a:xfrm>
              <a:off x="6305894" y="2929031"/>
              <a:ext cx="1711280" cy="904115"/>
              <a:chOff x="666453" y="2382381"/>
              <a:chExt cx="1711280" cy="90411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FA1955-8153-48B7-920E-40E42E7383A8}"/>
                  </a:ext>
                </a:extLst>
              </p:cNvPr>
              <p:cNvSpPr txBox="1"/>
              <p:nvPr/>
            </p:nvSpPr>
            <p:spPr>
              <a:xfrm>
                <a:off x="666453" y="2382381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6CF030-4098-48F5-97D3-77B204CD4AB7}"/>
                  </a:ext>
                </a:extLst>
              </p:cNvPr>
              <p:cNvSpPr txBox="1"/>
              <p:nvPr/>
            </p:nvSpPr>
            <p:spPr>
              <a:xfrm>
                <a:off x="666454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DB735D-3252-4729-9EDF-6E29BE2F3EC6}"/>
                </a:ext>
              </a:extLst>
            </p:cNvPr>
            <p:cNvGrpSpPr/>
            <p:nvPr/>
          </p:nvGrpSpPr>
          <p:grpSpPr>
            <a:xfrm>
              <a:off x="6305894" y="3982495"/>
              <a:ext cx="1711280" cy="937349"/>
              <a:chOff x="683581" y="2640165"/>
              <a:chExt cx="1711280" cy="93734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4C3D89-932E-4A72-8DC0-CC9D03A2C27D}"/>
                  </a:ext>
                </a:extLst>
              </p:cNvPr>
              <p:cNvSpPr txBox="1"/>
              <p:nvPr/>
            </p:nvSpPr>
            <p:spPr>
              <a:xfrm>
                <a:off x="683581" y="3300515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B17E31-6A27-4581-B34F-DCEC496F5B3D}"/>
                  </a:ext>
                </a:extLst>
              </p:cNvPr>
              <p:cNvSpPr txBox="1"/>
              <p:nvPr/>
            </p:nvSpPr>
            <p:spPr>
              <a:xfrm>
                <a:off x="683582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</p:grpSp>
      <p:grpSp>
        <p:nvGrpSpPr>
          <p:cNvPr id="40" name="그룹 2">
            <a:extLst>
              <a:ext uri="{FF2B5EF4-FFF2-40B4-BE49-F238E27FC236}">
                <a16:creationId xmlns:a16="http://schemas.microsoft.com/office/drawing/2014/main" id="{9DE11474-F50B-49DF-B187-0ACB07139D8B}"/>
              </a:ext>
            </a:extLst>
          </p:cNvPr>
          <p:cNvGrpSpPr/>
          <p:nvPr/>
        </p:nvGrpSpPr>
        <p:grpSpPr>
          <a:xfrm>
            <a:off x="1216371" y="2929033"/>
            <a:ext cx="1711280" cy="1990813"/>
            <a:chOff x="1031299" y="2929031"/>
            <a:chExt cx="1711280" cy="19908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3BBBBF3-FAE2-48F1-94C9-95B480921C73}"/>
                </a:ext>
              </a:extLst>
            </p:cNvPr>
            <p:cNvGrpSpPr/>
            <p:nvPr/>
          </p:nvGrpSpPr>
          <p:grpSpPr>
            <a:xfrm>
              <a:off x="1031299" y="2929031"/>
              <a:ext cx="1711280" cy="904115"/>
              <a:chOff x="666453" y="2382381"/>
              <a:chExt cx="1711280" cy="90411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9F38E1-94CB-47AE-B0E7-6239E6B82F83}"/>
                  </a:ext>
                </a:extLst>
              </p:cNvPr>
              <p:cNvSpPr txBox="1"/>
              <p:nvPr/>
            </p:nvSpPr>
            <p:spPr>
              <a:xfrm>
                <a:off x="666453" y="2382381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BD6FC5-608E-4881-9036-FF0AEC20285C}"/>
                  </a:ext>
                </a:extLst>
              </p:cNvPr>
              <p:cNvSpPr txBox="1"/>
              <p:nvPr/>
            </p:nvSpPr>
            <p:spPr>
              <a:xfrm>
                <a:off x="666454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9936C0-1560-485A-9383-0B82D1F7D2A9}"/>
                </a:ext>
              </a:extLst>
            </p:cNvPr>
            <p:cNvGrpSpPr/>
            <p:nvPr/>
          </p:nvGrpSpPr>
          <p:grpSpPr>
            <a:xfrm>
              <a:off x="1031299" y="3982495"/>
              <a:ext cx="1711280" cy="937349"/>
              <a:chOff x="683581" y="2640165"/>
              <a:chExt cx="1711280" cy="93734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DEEA47-A97D-4485-93FF-8CE1E98F5835}"/>
                  </a:ext>
                </a:extLst>
              </p:cNvPr>
              <p:cNvSpPr txBox="1"/>
              <p:nvPr/>
            </p:nvSpPr>
            <p:spPr>
              <a:xfrm>
                <a:off x="683581" y="3300515"/>
                <a:ext cx="17112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2928DD-9930-47DE-A3BE-A13199FAE2F7}"/>
                  </a:ext>
                </a:extLst>
              </p:cNvPr>
              <p:cNvSpPr txBox="1"/>
              <p:nvPr/>
            </p:nvSpPr>
            <p:spPr>
              <a:xfrm>
                <a:off x="683582" y="2640165"/>
                <a:ext cx="1711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262626"/>
                    </a:solidFill>
                    <a:cs typeface="Arial" pitchFamily="34" charset="0"/>
                  </a:rPr>
                  <a:t>You can simply impress your audience and add a unique zing</a:t>
                </a:r>
              </a:p>
            </p:txBody>
          </p:sp>
        </p:grpSp>
      </p:grpSp>
      <p:sp>
        <p:nvSpPr>
          <p:cNvPr id="47" name="Rounded Rectangle 5">
            <a:extLst>
              <a:ext uri="{FF2B5EF4-FFF2-40B4-BE49-F238E27FC236}">
                <a16:creationId xmlns:a16="http://schemas.microsoft.com/office/drawing/2014/main" id="{94F820F4-26D1-4AB9-A9DF-179DEC1E6778}"/>
              </a:ext>
            </a:extLst>
          </p:cNvPr>
          <p:cNvSpPr/>
          <p:nvPr/>
        </p:nvSpPr>
        <p:spPr>
          <a:xfrm flipH="1">
            <a:off x="7217920" y="503148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Teardrop 1">
            <a:extLst>
              <a:ext uri="{FF2B5EF4-FFF2-40B4-BE49-F238E27FC236}">
                <a16:creationId xmlns:a16="http://schemas.microsoft.com/office/drawing/2014/main" id="{D31D8652-903C-40FF-BD5C-13E6DD015148}"/>
              </a:ext>
            </a:extLst>
          </p:cNvPr>
          <p:cNvSpPr/>
          <p:nvPr/>
        </p:nvSpPr>
        <p:spPr>
          <a:xfrm rot="18805991">
            <a:off x="9896204" y="500657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Donut 39">
            <a:extLst>
              <a:ext uri="{FF2B5EF4-FFF2-40B4-BE49-F238E27FC236}">
                <a16:creationId xmlns:a16="http://schemas.microsoft.com/office/drawing/2014/main" id="{D2826E0F-28C8-4881-AD46-888E6ACE7EAA}"/>
              </a:ext>
            </a:extLst>
          </p:cNvPr>
          <p:cNvSpPr/>
          <p:nvPr/>
        </p:nvSpPr>
        <p:spPr>
          <a:xfrm>
            <a:off x="1869945" y="499097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69255D37-767F-4DFA-817B-9D4CC4488751}"/>
              </a:ext>
            </a:extLst>
          </p:cNvPr>
          <p:cNvSpPr/>
          <p:nvPr/>
        </p:nvSpPr>
        <p:spPr>
          <a:xfrm>
            <a:off x="4584676" y="5034533"/>
            <a:ext cx="379234" cy="31700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1B41B544-B01F-4C69-97D0-F218316BB1B3}"/>
              </a:ext>
            </a:extLst>
          </p:cNvPr>
          <p:cNvSpPr/>
          <p:nvPr/>
        </p:nvSpPr>
        <p:spPr>
          <a:xfrm flipH="1">
            <a:off x="7217920" y="249563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Teardrop 1">
            <a:extLst>
              <a:ext uri="{FF2B5EF4-FFF2-40B4-BE49-F238E27FC236}">
                <a16:creationId xmlns:a16="http://schemas.microsoft.com/office/drawing/2014/main" id="{C7801C34-E3E8-4D9E-834A-6EB98E1DBE4A}"/>
              </a:ext>
            </a:extLst>
          </p:cNvPr>
          <p:cNvSpPr/>
          <p:nvPr/>
        </p:nvSpPr>
        <p:spPr>
          <a:xfrm rot="18805991">
            <a:off x="9896204" y="247072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Donut 39">
            <a:extLst>
              <a:ext uri="{FF2B5EF4-FFF2-40B4-BE49-F238E27FC236}">
                <a16:creationId xmlns:a16="http://schemas.microsoft.com/office/drawing/2014/main" id="{CA4CAA2C-5006-4421-9387-8B89A5396EC8}"/>
              </a:ext>
            </a:extLst>
          </p:cNvPr>
          <p:cNvSpPr/>
          <p:nvPr/>
        </p:nvSpPr>
        <p:spPr>
          <a:xfrm>
            <a:off x="1869945" y="2455126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6B59A602-75B2-4D1C-878E-F141E2FC4EEF}"/>
              </a:ext>
            </a:extLst>
          </p:cNvPr>
          <p:cNvSpPr/>
          <p:nvPr/>
        </p:nvSpPr>
        <p:spPr>
          <a:xfrm>
            <a:off x="4584676" y="2498689"/>
            <a:ext cx="379234" cy="31700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F7C6B-F762-437D-A70C-2335DD23D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6445833" y="56449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445833" y="2041905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5B15E7-4583-4D81-BA9D-14D6D656C2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5">
            <a:extLst>
              <a:ext uri="{FF2B5EF4-FFF2-40B4-BE49-F238E27FC236}">
                <a16:creationId xmlns:a16="http://schemas.microsoft.com/office/drawing/2014/main" id="{A934D1DB-864F-4CC4-9B93-C47801ED1E03}"/>
              </a:ext>
            </a:extLst>
          </p:cNvPr>
          <p:cNvSpPr/>
          <p:nvPr/>
        </p:nvSpPr>
        <p:spPr>
          <a:xfrm>
            <a:off x="895352" y="2857226"/>
            <a:ext cx="10447821" cy="288000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Pentagon 6">
            <a:extLst>
              <a:ext uri="{FF2B5EF4-FFF2-40B4-BE49-F238E27FC236}">
                <a16:creationId xmlns:a16="http://schemas.microsoft.com/office/drawing/2014/main" id="{77503325-8750-4681-9F95-06980B286FE1}"/>
              </a:ext>
            </a:extLst>
          </p:cNvPr>
          <p:cNvSpPr/>
          <p:nvPr/>
        </p:nvSpPr>
        <p:spPr>
          <a:xfrm>
            <a:off x="895351" y="2857226"/>
            <a:ext cx="8688729" cy="2880000"/>
          </a:xfrm>
          <a:prstGeom prst="homePlate">
            <a:avLst>
              <a:gd name="adj" fmla="val 26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" name="Pentagon 7">
            <a:extLst>
              <a:ext uri="{FF2B5EF4-FFF2-40B4-BE49-F238E27FC236}">
                <a16:creationId xmlns:a16="http://schemas.microsoft.com/office/drawing/2014/main" id="{E0A4C8D0-3C70-4741-A828-06B00DAC49F1}"/>
              </a:ext>
            </a:extLst>
          </p:cNvPr>
          <p:cNvSpPr/>
          <p:nvPr/>
        </p:nvSpPr>
        <p:spPr>
          <a:xfrm>
            <a:off x="895352" y="2857226"/>
            <a:ext cx="6690015" cy="2880000"/>
          </a:xfrm>
          <a:prstGeom prst="homePlate">
            <a:avLst>
              <a:gd name="adj" fmla="val 260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Pentagon 8">
            <a:extLst>
              <a:ext uri="{FF2B5EF4-FFF2-40B4-BE49-F238E27FC236}">
                <a16:creationId xmlns:a16="http://schemas.microsoft.com/office/drawing/2014/main" id="{6BF57B36-442F-4FA8-BBDA-EAC879501AE6}"/>
              </a:ext>
            </a:extLst>
          </p:cNvPr>
          <p:cNvSpPr/>
          <p:nvPr/>
        </p:nvSpPr>
        <p:spPr>
          <a:xfrm>
            <a:off x="895352" y="2857226"/>
            <a:ext cx="4691309" cy="2880000"/>
          </a:xfrm>
          <a:prstGeom prst="homePlate">
            <a:avLst>
              <a:gd name="adj" fmla="val 260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Pentagon 9">
            <a:extLst>
              <a:ext uri="{FF2B5EF4-FFF2-40B4-BE49-F238E27FC236}">
                <a16:creationId xmlns:a16="http://schemas.microsoft.com/office/drawing/2014/main" id="{AAA0B92B-6EB8-4FFA-8C57-BE5288B380FD}"/>
              </a:ext>
            </a:extLst>
          </p:cNvPr>
          <p:cNvSpPr/>
          <p:nvPr/>
        </p:nvSpPr>
        <p:spPr>
          <a:xfrm>
            <a:off x="895351" y="2857226"/>
            <a:ext cx="2693668" cy="2880000"/>
          </a:xfrm>
          <a:prstGeom prst="homePlate">
            <a:avLst>
              <a:gd name="adj" fmla="val 260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E14A3-51E9-4A1C-8246-09DB63802003}"/>
              </a:ext>
            </a:extLst>
          </p:cNvPr>
          <p:cNvSpPr/>
          <p:nvPr/>
        </p:nvSpPr>
        <p:spPr>
          <a:xfrm>
            <a:off x="895352" y="285722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B42AA-DB79-4E09-9616-9BC502B443FD}"/>
              </a:ext>
            </a:extLst>
          </p:cNvPr>
          <p:cNvSpPr txBox="1"/>
          <p:nvPr/>
        </p:nvSpPr>
        <p:spPr>
          <a:xfrm>
            <a:off x="9615764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FB587-DDBC-490B-8198-BA3E71FC967E}"/>
              </a:ext>
            </a:extLst>
          </p:cNvPr>
          <p:cNvSpPr/>
          <p:nvPr/>
        </p:nvSpPr>
        <p:spPr>
          <a:xfrm>
            <a:off x="895352" y="513089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6C0E7-31F7-4638-A1CE-9C9E3CD1F977}"/>
              </a:ext>
            </a:extLst>
          </p:cNvPr>
          <p:cNvSpPr txBox="1"/>
          <p:nvPr/>
        </p:nvSpPr>
        <p:spPr>
          <a:xfrm>
            <a:off x="357994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590CA-B7CE-497F-BF08-3E72B9581121}"/>
              </a:ext>
            </a:extLst>
          </p:cNvPr>
          <p:cNvSpPr txBox="1"/>
          <p:nvPr/>
        </p:nvSpPr>
        <p:spPr>
          <a:xfrm>
            <a:off x="557601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AC093-4DA9-4D97-B461-49EDAD9794A2}"/>
              </a:ext>
            </a:extLst>
          </p:cNvPr>
          <p:cNvSpPr txBox="1"/>
          <p:nvPr/>
        </p:nvSpPr>
        <p:spPr>
          <a:xfrm>
            <a:off x="757207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4A0C3-ABA7-4757-80B9-049ADEF9AEB4}"/>
              </a:ext>
            </a:extLst>
          </p:cNvPr>
          <p:cNvSpPr txBox="1"/>
          <p:nvPr/>
        </p:nvSpPr>
        <p:spPr>
          <a:xfrm>
            <a:off x="9615764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1783E-D51D-485A-B2FC-258D542D7405}"/>
              </a:ext>
            </a:extLst>
          </p:cNvPr>
          <p:cNvSpPr txBox="1"/>
          <p:nvPr/>
        </p:nvSpPr>
        <p:spPr>
          <a:xfrm>
            <a:off x="141243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D35E22-ACBE-4C45-B6A0-7E76819FF482}"/>
              </a:ext>
            </a:extLst>
          </p:cNvPr>
          <p:cNvSpPr txBox="1"/>
          <p:nvPr/>
        </p:nvSpPr>
        <p:spPr>
          <a:xfrm>
            <a:off x="557601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46612-817B-4D3A-AF74-AF1C8FA4DF1D}"/>
              </a:ext>
            </a:extLst>
          </p:cNvPr>
          <p:cNvSpPr txBox="1"/>
          <p:nvPr/>
        </p:nvSpPr>
        <p:spPr>
          <a:xfrm>
            <a:off x="357994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7D14F-7004-426A-A883-5F3CF7E69A5D}"/>
              </a:ext>
            </a:extLst>
          </p:cNvPr>
          <p:cNvSpPr txBox="1"/>
          <p:nvPr/>
        </p:nvSpPr>
        <p:spPr>
          <a:xfrm>
            <a:off x="141243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84AEB-0FD1-4394-B146-A2F977FFEEF6}"/>
              </a:ext>
            </a:extLst>
          </p:cNvPr>
          <p:cNvSpPr txBox="1"/>
          <p:nvPr/>
        </p:nvSpPr>
        <p:spPr>
          <a:xfrm>
            <a:off x="757207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2C1F6-8538-4BBC-8C6C-B4011E9FDC24}"/>
              </a:ext>
            </a:extLst>
          </p:cNvPr>
          <p:cNvSpPr txBox="1"/>
          <p:nvPr/>
        </p:nvSpPr>
        <p:spPr>
          <a:xfrm>
            <a:off x="557601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49637-67DC-4AE7-99EE-F0A2CF2E0169}"/>
              </a:ext>
            </a:extLst>
          </p:cNvPr>
          <p:cNvSpPr txBox="1"/>
          <p:nvPr/>
        </p:nvSpPr>
        <p:spPr>
          <a:xfrm>
            <a:off x="357994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73823-9312-4287-A82F-4F0EAAA0CB38}"/>
              </a:ext>
            </a:extLst>
          </p:cNvPr>
          <p:cNvSpPr txBox="1"/>
          <p:nvPr/>
        </p:nvSpPr>
        <p:spPr>
          <a:xfrm>
            <a:off x="141243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46DF9-1E2F-4756-A865-CE183A2500F2}"/>
              </a:ext>
            </a:extLst>
          </p:cNvPr>
          <p:cNvSpPr txBox="1"/>
          <p:nvPr/>
        </p:nvSpPr>
        <p:spPr>
          <a:xfrm>
            <a:off x="757207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F9577-F0B6-40AD-9778-1282C62B63B7}"/>
              </a:ext>
            </a:extLst>
          </p:cNvPr>
          <p:cNvSpPr txBox="1"/>
          <p:nvPr/>
        </p:nvSpPr>
        <p:spPr>
          <a:xfrm>
            <a:off x="9615764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9F871-C554-4DEA-9F49-D6961EB7C1EC}"/>
              </a:ext>
            </a:extLst>
          </p:cNvPr>
          <p:cNvGrpSpPr/>
          <p:nvPr/>
        </p:nvGrpSpPr>
        <p:grpSpPr>
          <a:xfrm>
            <a:off x="895352" y="1966521"/>
            <a:ext cx="2857499" cy="856491"/>
            <a:chOff x="-475009" y="1129566"/>
            <a:chExt cx="3507319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07F4D-9AA1-41CC-8E03-A581A904F407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BE5BDF-F749-4F8A-801D-179DF20B0C3B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0E737C-ECA5-4973-BA0C-A3F173E443E8}"/>
              </a:ext>
            </a:extLst>
          </p:cNvPr>
          <p:cNvGrpSpPr/>
          <p:nvPr/>
        </p:nvGrpSpPr>
        <p:grpSpPr>
          <a:xfrm>
            <a:off x="8481964" y="1966521"/>
            <a:ext cx="2857499" cy="856491"/>
            <a:chOff x="-475009" y="1129566"/>
            <a:chExt cx="3507319" cy="856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510685-64C5-41BC-B735-8ACC1A4F2FA6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E12540-A669-4365-9F5C-E69E619936D3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E44D19-8985-47BA-AC05-2BF7BC7B5998}"/>
              </a:ext>
            </a:extLst>
          </p:cNvPr>
          <p:cNvGrpSpPr/>
          <p:nvPr/>
        </p:nvGrpSpPr>
        <p:grpSpPr>
          <a:xfrm>
            <a:off x="4688658" y="1966521"/>
            <a:ext cx="2857499" cy="856491"/>
            <a:chOff x="-475009" y="1129566"/>
            <a:chExt cx="3507319" cy="8564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7AEED9-D399-432E-B2B2-7F415814A715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8205-608E-4111-8A22-4AFB1F053505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282274A-3DBA-4680-B418-03F1EDFC5AE6}"/>
              </a:ext>
            </a:extLst>
          </p:cNvPr>
          <p:cNvSpPr/>
          <p:nvPr/>
        </p:nvSpPr>
        <p:spPr>
          <a:xfrm flipH="1">
            <a:off x="1137717" y="1850315"/>
            <a:ext cx="1775013" cy="2216076"/>
          </a:xfrm>
          <a:prstGeom prst="chevron">
            <a:avLst>
              <a:gd name="adj" fmla="val 233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0ADEE590-E113-4F10-938B-293FDD7EF988}"/>
              </a:ext>
            </a:extLst>
          </p:cNvPr>
          <p:cNvSpPr/>
          <p:nvPr/>
        </p:nvSpPr>
        <p:spPr>
          <a:xfrm flipH="1">
            <a:off x="3068418" y="1850315"/>
            <a:ext cx="1775013" cy="221607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442D499-EA6A-429E-AF78-F9B3F74EA8BD}"/>
              </a:ext>
            </a:extLst>
          </p:cNvPr>
          <p:cNvSpPr/>
          <p:nvPr/>
        </p:nvSpPr>
        <p:spPr>
          <a:xfrm flipH="1">
            <a:off x="4999119" y="1850315"/>
            <a:ext cx="1775013" cy="221607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F003FD9-21A3-4C74-B4AD-027751D27403}"/>
              </a:ext>
            </a:extLst>
          </p:cNvPr>
          <p:cNvSpPr/>
          <p:nvPr/>
        </p:nvSpPr>
        <p:spPr>
          <a:xfrm flipH="1">
            <a:off x="6929820" y="1850315"/>
            <a:ext cx="1775013" cy="221607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6AC881D-4F40-4AA8-BAD9-BD46007A7947}"/>
              </a:ext>
            </a:extLst>
          </p:cNvPr>
          <p:cNvSpPr/>
          <p:nvPr/>
        </p:nvSpPr>
        <p:spPr>
          <a:xfrm flipH="1">
            <a:off x="8860522" y="1850315"/>
            <a:ext cx="1775013" cy="221607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927AF-1EBE-4D05-B46D-4995AFC01800}"/>
              </a:ext>
            </a:extLst>
          </p:cNvPr>
          <p:cNvSpPr/>
          <p:nvPr/>
        </p:nvSpPr>
        <p:spPr>
          <a:xfrm>
            <a:off x="0" y="2241228"/>
            <a:ext cx="12192000" cy="1434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FC38A3-4196-4094-A484-785294B4253E}"/>
              </a:ext>
            </a:extLst>
          </p:cNvPr>
          <p:cNvGrpSpPr/>
          <p:nvPr/>
        </p:nvGrpSpPr>
        <p:grpSpPr>
          <a:xfrm>
            <a:off x="1556465" y="1850315"/>
            <a:ext cx="1783405" cy="2216076"/>
            <a:chOff x="1556465" y="1850315"/>
            <a:chExt cx="1783405" cy="221607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A5263FB3-60DB-407E-B811-EF5D8920F02A}"/>
                </a:ext>
              </a:extLst>
            </p:cNvPr>
            <p:cNvSpPr/>
            <p:nvPr/>
          </p:nvSpPr>
          <p:spPr>
            <a:xfrm>
              <a:off x="1556465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6C40AA-E050-4980-91A1-449654E700EE}"/>
                </a:ext>
              </a:extLst>
            </p:cNvPr>
            <p:cNvSpPr/>
            <p:nvPr/>
          </p:nvSpPr>
          <p:spPr>
            <a:xfrm flipH="1">
              <a:off x="1564858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F56DC1-8F38-419F-918C-02A6557B831C}"/>
              </a:ext>
            </a:extLst>
          </p:cNvPr>
          <p:cNvGrpSpPr/>
          <p:nvPr/>
        </p:nvGrpSpPr>
        <p:grpSpPr>
          <a:xfrm>
            <a:off x="3487166" y="1850315"/>
            <a:ext cx="1781307" cy="2216076"/>
            <a:chOff x="3487166" y="1850315"/>
            <a:chExt cx="1781307" cy="221607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20507F62-089C-4222-A746-C527D80454D3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8989D6-4BE3-4585-A65A-F67043FF9603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100F5B-8C73-43AA-9F65-9E5FDC26D6FB}"/>
              </a:ext>
            </a:extLst>
          </p:cNvPr>
          <p:cNvGrpSpPr/>
          <p:nvPr/>
        </p:nvGrpSpPr>
        <p:grpSpPr>
          <a:xfrm>
            <a:off x="5417867" y="1850315"/>
            <a:ext cx="1779209" cy="2216076"/>
            <a:chOff x="5417867" y="1850315"/>
            <a:chExt cx="1779209" cy="221607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E4E9A46E-FFD8-4022-8D03-EECFFFCB4420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29F567-1A3F-4E61-A13F-4AFD69472279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E0EFFB-8067-41FC-B9BC-5E9468FFC1EB}"/>
              </a:ext>
            </a:extLst>
          </p:cNvPr>
          <p:cNvGrpSpPr/>
          <p:nvPr/>
        </p:nvGrpSpPr>
        <p:grpSpPr>
          <a:xfrm>
            <a:off x="7348568" y="1850315"/>
            <a:ext cx="1777111" cy="2216076"/>
            <a:chOff x="7348568" y="1850315"/>
            <a:chExt cx="1777111" cy="221607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086715DB-915A-40CE-AE07-44948072C5E7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D8306FE-1DF6-4884-A99C-F2C86CB71946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DB5ED5-70C9-412F-89AE-A446D35ACFC8}"/>
              </a:ext>
            </a:extLst>
          </p:cNvPr>
          <p:cNvGrpSpPr/>
          <p:nvPr/>
        </p:nvGrpSpPr>
        <p:grpSpPr>
          <a:xfrm>
            <a:off x="9279270" y="1850315"/>
            <a:ext cx="1775013" cy="2216076"/>
            <a:chOff x="9279270" y="1850315"/>
            <a:chExt cx="1775013" cy="221607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BBC16562-A4B1-4381-9110-1E18E8A935D6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7AAF24B6-3BF1-47E2-8C3C-EC65686E16E3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직사각형 113">
            <a:extLst>
              <a:ext uri="{FF2B5EF4-FFF2-40B4-BE49-F238E27FC236}">
                <a16:creationId xmlns:a16="http://schemas.microsoft.com/office/drawing/2014/main" id="{7ED6AC7F-E3E2-4396-A7FC-3167DBE4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91" y="3299003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75F20-2FF0-4DEF-9B36-1AA19749D0C4}"/>
              </a:ext>
            </a:extLst>
          </p:cNvPr>
          <p:cNvSpPr txBox="1"/>
          <p:nvPr/>
        </p:nvSpPr>
        <p:spPr>
          <a:xfrm>
            <a:off x="3736765" y="3299003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447CA-1A8D-49EB-B158-5DBFEED297DD}"/>
              </a:ext>
            </a:extLst>
          </p:cNvPr>
          <p:cNvSpPr txBox="1"/>
          <p:nvPr/>
        </p:nvSpPr>
        <p:spPr>
          <a:xfrm>
            <a:off x="5667587" y="3299003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96629-127D-44F8-BCAC-58BBB7642E77}"/>
              </a:ext>
            </a:extLst>
          </p:cNvPr>
          <p:cNvSpPr txBox="1"/>
          <p:nvPr/>
        </p:nvSpPr>
        <p:spPr>
          <a:xfrm>
            <a:off x="7598409" y="3299003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60B91-F0D9-442E-8E09-DFE4506ACB74}"/>
              </a:ext>
            </a:extLst>
          </p:cNvPr>
          <p:cNvSpPr txBox="1"/>
          <p:nvPr/>
        </p:nvSpPr>
        <p:spPr>
          <a:xfrm>
            <a:off x="9529231" y="3299003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A74E32-E8A7-4ECC-9A5D-3F2B251412E6}"/>
              </a:ext>
            </a:extLst>
          </p:cNvPr>
          <p:cNvGrpSpPr/>
          <p:nvPr/>
        </p:nvGrpSpPr>
        <p:grpSpPr>
          <a:xfrm>
            <a:off x="1394711" y="4603550"/>
            <a:ext cx="1663954" cy="1524706"/>
            <a:chOff x="8265486" y="2475464"/>
            <a:chExt cx="3283552" cy="15247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160D8-FAA6-47FC-BEA3-863204ADBBCF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E26039-6C50-4C09-A040-0196D04B8ADE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052D09-BDAD-42DC-8CCF-2E5C1230556B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525E20-60CA-410B-96F5-53ADE0742AEC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0C349-E85C-4BF5-86B4-2B84FBFBE97D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417FF9-DA27-48DC-95EC-680C00CDF72F}"/>
              </a:ext>
            </a:extLst>
          </p:cNvPr>
          <p:cNvGrpSpPr/>
          <p:nvPr/>
        </p:nvGrpSpPr>
        <p:grpSpPr>
          <a:xfrm>
            <a:off x="3350629" y="4603550"/>
            <a:ext cx="1663954" cy="1524706"/>
            <a:chOff x="8265486" y="2475464"/>
            <a:chExt cx="3283552" cy="15247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A944E5-1896-43A8-9403-88E7A9F807EE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0E321E-86C3-4EA2-82C1-2F03ACEC493F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BFAB54-B412-4F96-83B1-4CE6B962CA7D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638783-C9D6-417C-826D-EA98E773D7B3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7C6848-6DFC-458F-A705-4B25858BF1B8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352AB2-8578-44D5-8B04-C99050373522}"/>
              </a:ext>
            </a:extLst>
          </p:cNvPr>
          <p:cNvGrpSpPr/>
          <p:nvPr/>
        </p:nvGrpSpPr>
        <p:grpSpPr>
          <a:xfrm>
            <a:off x="5306547" y="4603550"/>
            <a:ext cx="1663954" cy="1524706"/>
            <a:chOff x="8265486" y="2475464"/>
            <a:chExt cx="3283552" cy="15247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688EA4-A141-4259-9D7A-CE3827FDAC68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B03701-EA76-409A-B91E-7AE8B4FFC857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785B3E-B5D9-4CA9-8458-AEFAFEA259E3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DBD41-EA66-4422-9C45-9530300538C8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4A7E8F-14F6-4D31-8929-901074768EDA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A628525-4EF8-413D-99D9-E53EDD6A9357}"/>
              </a:ext>
            </a:extLst>
          </p:cNvPr>
          <p:cNvGrpSpPr/>
          <p:nvPr/>
        </p:nvGrpSpPr>
        <p:grpSpPr>
          <a:xfrm>
            <a:off x="7262465" y="4603550"/>
            <a:ext cx="1663954" cy="1524706"/>
            <a:chOff x="8265486" y="2475464"/>
            <a:chExt cx="3283552" cy="15247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ADD3F7-C313-4D5B-8272-56CC2416681C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95088D-AD46-4F66-8236-2493F2694A2C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A9A445-1A2C-4143-B465-E6E91C690B21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B55108-3FAD-4351-8A49-4C43E8919212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E065C-8C68-42B2-93FE-57F94473D9F1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EB3C94-21B4-4B8D-A6E1-DED52DF20B05}"/>
              </a:ext>
            </a:extLst>
          </p:cNvPr>
          <p:cNvGrpSpPr/>
          <p:nvPr/>
        </p:nvGrpSpPr>
        <p:grpSpPr>
          <a:xfrm>
            <a:off x="9218383" y="4603550"/>
            <a:ext cx="1663954" cy="1524706"/>
            <a:chOff x="8265486" y="2475464"/>
            <a:chExt cx="3283552" cy="15247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9FA0A-CFD3-4B52-AD61-E2743E700029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494E7C-8DFA-4571-8CA9-C585AADB6933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55FA91-41DB-4963-81E4-92F272B019C3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570B00-3289-4CF2-85FC-2184FD3B1301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8C1BFC-EBD5-4B49-9E17-D7E4076875C4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CB47AF-8076-423E-AADD-43152291AD3D}"/>
              </a:ext>
            </a:extLst>
          </p:cNvPr>
          <p:cNvGrpSpPr/>
          <p:nvPr/>
        </p:nvGrpSpPr>
        <p:grpSpPr>
          <a:xfrm>
            <a:off x="1800946" y="1965936"/>
            <a:ext cx="1302836" cy="892552"/>
            <a:chOff x="1715370" y="1766707"/>
            <a:chExt cx="1472234" cy="89255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8C7D95-1330-4C8D-90CE-9268663A7FF5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75F98C-49AD-46FA-AFC2-C06EB9BF83BA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8296EB-9CD1-432E-A371-0B7C0AEBA7CF}"/>
              </a:ext>
            </a:extLst>
          </p:cNvPr>
          <p:cNvGrpSpPr/>
          <p:nvPr/>
        </p:nvGrpSpPr>
        <p:grpSpPr>
          <a:xfrm>
            <a:off x="3732528" y="1965936"/>
            <a:ext cx="1302836" cy="892552"/>
            <a:chOff x="1715370" y="1766707"/>
            <a:chExt cx="1472234" cy="8925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921975-117A-4C83-9AD4-366D19903707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C5A740-739C-4573-ADFF-31303E1D2911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5807F8-20E0-49C0-BE27-0C091C0B1BBE}"/>
              </a:ext>
            </a:extLst>
          </p:cNvPr>
          <p:cNvGrpSpPr/>
          <p:nvPr/>
        </p:nvGrpSpPr>
        <p:grpSpPr>
          <a:xfrm>
            <a:off x="5664110" y="1965936"/>
            <a:ext cx="1302836" cy="892552"/>
            <a:chOff x="1715370" y="1766707"/>
            <a:chExt cx="1472234" cy="89255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F6464-55FB-4C95-8C3E-9FE71C242EC2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6A7119-7EC5-4CCF-8F8E-17153D49FBD8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52FB3B-662A-44E5-883D-CCC7446809CA}"/>
              </a:ext>
            </a:extLst>
          </p:cNvPr>
          <p:cNvGrpSpPr/>
          <p:nvPr/>
        </p:nvGrpSpPr>
        <p:grpSpPr>
          <a:xfrm>
            <a:off x="7595692" y="1965936"/>
            <a:ext cx="1302836" cy="892552"/>
            <a:chOff x="1715370" y="1766707"/>
            <a:chExt cx="1472234" cy="8925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C2643F-8A8A-4CB9-99D5-2644C66BFBCE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293FF3-5A22-48B8-B0C7-1C4A646F5078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310FB7-1EA5-4BF8-817C-8A5B7117071E}"/>
              </a:ext>
            </a:extLst>
          </p:cNvPr>
          <p:cNvGrpSpPr/>
          <p:nvPr/>
        </p:nvGrpSpPr>
        <p:grpSpPr>
          <a:xfrm>
            <a:off x="9527274" y="1965936"/>
            <a:ext cx="1302836" cy="892552"/>
            <a:chOff x="1715370" y="1766707"/>
            <a:chExt cx="1472234" cy="89255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654552-DB6F-4460-B172-361CEC015209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0C5011-244D-47B6-AD97-8ED76EBAD236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2D1445-2D27-4DC4-AFE1-B3110F82552D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F106F8FB-D7F3-4D08-9F61-DD8B7B5C5AF6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89F9577-7C45-4D68-A3C7-49FA75385CD2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B5EA4762-C755-425B-BBBB-0F59B7CDBC87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DA5405F6-94A9-46A9-B23B-3E902646AE1C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64AC298-F8E5-41BE-B720-781648C205CA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FB3A9-ECE5-483F-A9E3-0AFBBC39A73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FAB34-3C9E-4FF8-BE3F-87FC8F987204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73E9A-733D-4974-927A-60F496EE606C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9A191-DF14-49EA-AC7C-975F666F09D6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DD17-396F-41F3-9261-63E5D8ED375A}"/>
              </a:ext>
            </a:extLst>
          </p:cNvPr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49390-261B-4FE4-A173-ED1067E1F6A5}"/>
              </a:ext>
            </a:extLst>
          </p:cNvPr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51E3D-B8E9-49C6-AE1D-61CC024D3139}"/>
              </a:ext>
            </a:extLst>
          </p:cNvPr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6C512-26CB-4C6A-A45B-5258A41022B2}"/>
              </a:ext>
            </a:extLst>
          </p:cNvPr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E31E0-E82B-459E-A196-BB3571049692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2DAA2-2DDE-402B-BC6A-A7F9327F1A25}"/>
              </a:ext>
            </a:extLst>
          </p:cNvPr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28244-FA46-470F-BA75-412EED453427}"/>
              </a:ext>
            </a:extLst>
          </p:cNvPr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0419EE-6107-41CE-8807-694B7BDCE1F6}"/>
              </a:ext>
            </a:extLst>
          </p:cNvPr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C9170-10D3-41EF-B8EF-419AB0D742AF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11C44-EBD8-4AA2-BA45-0E6D699BEF51}"/>
              </a:ext>
            </a:extLst>
          </p:cNvPr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711ADF7-34E0-4CD3-B258-D0268E5D48AD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523573" y="427739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AE68F2-E7DB-48A4-93E9-E5BB95DE2555}"/>
              </a:ext>
            </a:extLst>
          </p:cNvPr>
          <p:cNvSpPr txBox="1"/>
          <p:nvPr/>
        </p:nvSpPr>
        <p:spPr>
          <a:xfrm>
            <a:off x="2590801" y="623859"/>
            <a:ext cx="531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F6C3B-FCA7-4114-9776-98552B346498}"/>
              </a:ext>
            </a:extLst>
          </p:cNvPr>
          <p:cNvSpPr txBox="1"/>
          <p:nvPr/>
        </p:nvSpPr>
        <p:spPr>
          <a:xfrm>
            <a:off x="2590801" y="1027531"/>
            <a:ext cx="531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D38E-8377-458C-9529-9E5EA58EA023}"/>
              </a:ext>
            </a:extLst>
          </p:cNvPr>
          <p:cNvSpPr txBox="1"/>
          <p:nvPr/>
        </p:nvSpPr>
        <p:spPr>
          <a:xfrm>
            <a:off x="700692" y="2681992"/>
            <a:ext cx="72050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AA51EFD-4114-475C-AE38-3A56026025E8}"/>
              </a:ext>
            </a:extLst>
          </p:cNvPr>
          <p:cNvSpPr/>
          <p:nvPr/>
        </p:nvSpPr>
        <p:spPr>
          <a:xfrm>
            <a:off x="774413" y="1025692"/>
            <a:ext cx="1818162" cy="1504467"/>
          </a:xfrm>
          <a:custGeom>
            <a:avLst/>
            <a:gdLst>
              <a:gd name="connsiteX0" fmla="*/ 1069714 w 1818162"/>
              <a:gd name="connsiteY0" fmla="*/ 1186317 h 1504467"/>
              <a:gd name="connsiteX1" fmla="*/ 922635 w 1818162"/>
              <a:gd name="connsiteY1" fmla="*/ 1272478 h 1504467"/>
              <a:gd name="connsiteX2" fmla="*/ 876143 w 1818162"/>
              <a:gd name="connsiteY2" fmla="*/ 1341778 h 1504467"/>
              <a:gd name="connsiteX3" fmla="*/ 879118 w 1818162"/>
              <a:gd name="connsiteY3" fmla="*/ 1359420 h 1504467"/>
              <a:gd name="connsiteX4" fmla="*/ 884764 w 1818162"/>
              <a:gd name="connsiteY4" fmla="*/ 1364967 h 1504467"/>
              <a:gd name="connsiteX5" fmla="*/ 897308 w 1818162"/>
              <a:gd name="connsiteY5" fmla="*/ 1360060 h 1504467"/>
              <a:gd name="connsiteX6" fmla="*/ 979971 w 1818162"/>
              <a:gd name="connsiteY6" fmla="*/ 1290358 h 1504467"/>
              <a:gd name="connsiteX7" fmla="*/ 1069714 w 1818162"/>
              <a:gd name="connsiteY7" fmla="*/ 1186317 h 1504467"/>
              <a:gd name="connsiteX8" fmla="*/ 1609391 w 1818162"/>
              <a:gd name="connsiteY8" fmla="*/ 1177767 h 1504467"/>
              <a:gd name="connsiteX9" fmla="*/ 1587700 w 1818162"/>
              <a:gd name="connsiteY9" fmla="*/ 1187062 h 1504467"/>
              <a:gd name="connsiteX10" fmla="*/ 1553993 w 1818162"/>
              <a:gd name="connsiteY10" fmla="*/ 1211841 h 1504467"/>
              <a:gd name="connsiteX11" fmla="*/ 1522885 w 1818162"/>
              <a:gd name="connsiteY11" fmla="*/ 1248178 h 1504467"/>
              <a:gd name="connsiteX12" fmla="*/ 1505160 w 1818162"/>
              <a:gd name="connsiteY12" fmla="*/ 1282779 h 1504467"/>
              <a:gd name="connsiteX13" fmla="*/ 1557867 w 1818162"/>
              <a:gd name="connsiteY13" fmla="*/ 1246473 h 1504467"/>
              <a:gd name="connsiteX14" fmla="*/ 1597326 w 1818162"/>
              <a:gd name="connsiteY14" fmla="*/ 1205214 h 1504467"/>
              <a:gd name="connsiteX15" fmla="*/ 1609644 w 1818162"/>
              <a:gd name="connsiteY15" fmla="*/ 1178906 h 1504467"/>
              <a:gd name="connsiteX16" fmla="*/ 1609391 w 1818162"/>
              <a:gd name="connsiteY16" fmla="*/ 1177767 h 1504467"/>
              <a:gd name="connsiteX17" fmla="*/ 1395111 w 1818162"/>
              <a:gd name="connsiteY17" fmla="*/ 1010346 h 1504467"/>
              <a:gd name="connsiteX18" fmla="*/ 1392866 w 1818162"/>
              <a:gd name="connsiteY18" fmla="*/ 1011864 h 1504467"/>
              <a:gd name="connsiteX19" fmla="*/ 1334584 w 1818162"/>
              <a:gd name="connsiteY19" fmla="*/ 1095445 h 1504467"/>
              <a:gd name="connsiteX20" fmla="*/ 1288100 w 1818162"/>
              <a:gd name="connsiteY20" fmla="*/ 1211588 h 1504467"/>
              <a:gd name="connsiteX21" fmla="*/ 1315617 w 1818162"/>
              <a:gd name="connsiteY21" fmla="*/ 1164243 h 1504467"/>
              <a:gd name="connsiteX22" fmla="*/ 1355576 w 1818162"/>
              <a:gd name="connsiteY22" fmla="*/ 1103675 h 1504467"/>
              <a:gd name="connsiteX23" fmla="*/ 1384717 w 1818162"/>
              <a:gd name="connsiteY23" fmla="*/ 1046451 h 1504467"/>
              <a:gd name="connsiteX24" fmla="*/ 1392537 w 1818162"/>
              <a:gd name="connsiteY24" fmla="*/ 1024838 h 1504467"/>
              <a:gd name="connsiteX25" fmla="*/ 694703 w 1818162"/>
              <a:gd name="connsiteY25" fmla="*/ 904617 h 1504467"/>
              <a:gd name="connsiteX26" fmla="*/ 798101 w 1818162"/>
              <a:gd name="connsiteY26" fmla="*/ 915494 h 1504467"/>
              <a:gd name="connsiteX27" fmla="*/ 836958 w 1818162"/>
              <a:gd name="connsiteY27" fmla="*/ 953287 h 1504467"/>
              <a:gd name="connsiteX28" fmla="*/ 826837 w 1818162"/>
              <a:gd name="connsiteY28" fmla="*/ 1008580 h 1504467"/>
              <a:gd name="connsiteX29" fmla="*/ 804703 w 1818162"/>
              <a:gd name="connsiteY29" fmla="*/ 1035697 h 1504467"/>
              <a:gd name="connsiteX30" fmla="*/ 765057 w 1818162"/>
              <a:gd name="connsiteY30" fmla="*/ 1053356 h 1504467"/>
              <a:gd name="connsiteX31" fmla="*/ 718735 w 1818162"/>
              <a:gd name="connsiteY31" fmla="*/ 1072780 h 1504467"/>
              <a:gd name="connsiteX32" fmla="*/ 683491 w 1818162"/>
              <a:gd name="connsiteY32" fmla="*/ 1093336 h 1504467"/>
              <a:gd name="connsiteX33" fmla="*/ 661170 w 1818162"/>
              <a:gd name="connsiteY33" fmla="*/ 1103820 h 1504467"/>
              <a:gd name="connsiteX34" fmla="*/ 647762 w 1818162"/>
              <a:gd name="connsiteY34" fmla="*/ 1091290 h 1504467"/>
              <a:gd name="connsiteX35" fmla="*/ 665305 w 1818162"/>
              <a:gd name="connsiteY35" fmla="*/ 1062964 h 1504467"/>
              <a:gd name="connsiteX36" fmla="*/ 709250 w 1818162"/>
              <a:gd name="connsiteY36" fmla="*/ 1032881 h 1504467"/>
              <a:gd name="connsiteX37" fmla="*/ 716614 w 1818162"/>
              <a:gd name="connsiteY37" fmla="*/ 1028993 h 1504467"/>
              <a:gd name="connsiteX38" fmla="*/ 717822 w 1818162"/>
              <a:gd name="connsiteY38" fmla="*/ 1028414 h 1504467"/>
              <a:gd name="connsiteX39" fmla="*/ 716005 w 1818162"/>
              <a:gd name="connsiteY39" fmla="*/ 1028613 h 1504467"/>
              <a:gd name="connsiteX40" fmla="*/ 708167 w 1818162"/>
              <a:gd name="connsiteY40" fmla="*/ 1028817 h 1504467"/>
              <a:gd name="connsiteX41" fmla="*/ 559569 w 1818162"/>
              <a:gd name="connsiteY41" fmla="*/ 1043158 h 1504467"/>
              <a:gd name="connsiteX42" fmla="*/ 454469 w 1818162"/>
              <a:gd name="connsiteY42" fmla="*/ 1079506 h 1504467"/>
              <a:gd name="connsiteX43" fmla="*/ 417593 w 1818162"/>
              <a:gd name="connsiteY43" fmla="*/ 1121313 h 1504467"/>
              <a:gd name="connsiteX44" fmla="*/ 431104 w 1818162"/>
              <a:gd name="connsiteY44" fmla="*/ 1136022 h 1504467"/>
              <a:gd name="connsiteX45" fmla="*/ 501100 w 1818162"/>
              <a:gd name="connsiteY45" fmla="*/ 1156234 h 1504467"/>
              <a:gd name="connsiteX46" fmla="*/ 602600 w 1818162"/>
              <a:gd name="connsiteY46" fmla="*/ 1190824 h 1504467"/>
              <a:gd name="connsiteX47" fmla="*/ 701164 w 1818162"/>
              <a:gd name="connsiteY47" fmla="*/ 1250421 h 1504467"/>
              <a:gd name="connsiteX48" fmla="*/ 733943 w 1818162"/>
              <a:gd name="connsiteY48" fmla="*/ 1322111 h 1504467"/>
              <a:gd name="connsiteX49" fmla="*/ 720921 w 1818162"/>
              <a:gd name="connsiteY49" fmla="*/ 1376326 h 1504467"/>
              <a:gd name="connsiteX50" fmla="*/ 683459 w 1818162"/>
              <a:gd name="connsiteY50" fmla="*/ 1425787 h 1504467"/>
              <a:gd name="connsiteX51" fmla="*/ 631590 w 1818162"/>
              <a:gd name="connsiteY51" fmla="*/ 1460311 h 1504467"/>
              <a:gd name="connsiteX52" fmla="*/ 559843 w 1818162"/>
              <a:gd name="connsiteY52" fmla="*/ 1483626 h 1504467"/>
              <a:gd name="connsiteX53" fmla="*/ 473615 w 1818162"/>
              <a:gd name="connsiteY53" fmla="*/ 1498892 h 1504467"/>
              <a:gd name="connsiteX54" fmla="*/ 383899 w 1818162"/>
              <a:gd name="connsiteY54" fmla="*/ 1504467 h 1504467"/>
              <a:gd name="connsiteX55" fmla="*/ 254274 w 1818162"/>
              <a:gd name="connsiteY55" fmla="*/ 1488788 h 1504467"/>
              <a:gd name="connsiteX56" fmla="*/ 203667 w 1818162"/>
              <a:gd name="connsiteY56" fmla="*/ 1436798 h 1504467"/>
              <a:gd name="connsiteX57" fmla="*/ 220862 w 1818162"/>
              <a:gd name="connsiteY57" fmla="*/ 1390866 h 1504467"/>
              <a:gd name="connsiteX58" fmla="*/ 261767 w 1818162"/>
              <a:gd name="connsiteY58" fmla="*/ 1349899 h 1504467"/>
              <a:gd name="connsiteX59" fmla="*/ 306292 w 1818162"/>
              <a:gd name="connsiteY59" fmla="*/ 1340361 h 1504467"/>
              <a:gd name="connsiteX60" fmla="*/ 329773 w 1818162"/>
              <a:gd name="connsiteY60" fmla="*/ 1353429 h 1504467"/>
              <a:gd name="connsiteX61" fmla="*/ 326613 w 1818162"/>
              <a:gd name="connsiteY61" fmla="*/ 1361575 h 1504467"/>
              <a:gd name="connsiteX62" fmla="*/ 320865 w 1818162"/>
              <a:gd name="connsiteY62" fmla="*/ 1366029 h 1504467"/>
              <a:gd name="connsiteX63" fmla="*/ 316632 w 1818162"/>
              <a:gd name="connsiteY63" fmla="*/ 1368138 h 1504467"/>
              <a:gd name="connsiteX64" fmla="*/ 301146 w 1818162"/>
              <a:gd name="connsiteY64" fmla="*/ 1374140 h 1504467"/>
              <a:gd name="connsiteX65" fmla="*/ 298424 w 1818162"/>
              <a:gd name="connsiteY65" fmla="*/ 1375138 h 1504467"/>
              <a:gd name="connsiteX66" fmla="*/ 300476 w 1818162"/>
              <a:gd name="connsiteY66" fmla="*/ 1375167 h 1504467"/>
              <a:gd name="connsiteX67" fmla="*/ 377291 w 1818162"/>
              <a:gd name="connsiteY67" fmla="*/ 1375317 h 1504467"/>
              <a:gd name="connsiteX68" fmla="*/ 506472 w 1818162"/>
              <a:gd name="connsiteY68" fmla="*/ 1369713 h 1504467"/>
              <a:gd name="connsiteX69" fmla="*/ 593691 w 1818162"/>
              <a:gd name="connsiteY69" fmla="*/ 1349576 h 1504467"/>
              <a:gd name="connsiteX70" fmla="*/ 658793 w 1818162"/>
              <a:gd name="connsiteY70" fmla="*/ 1314272 h 1504467"/>
              <a:gd name="connsiteX71" fmla="*/ 628953 w 1818162"/>
              <a:gd name="connsiteY71" fmla="*/ 1286871 h 1504467"/>
              <a:gd name="connsiteX72" fmla="*/ 581686 w 1818162"/>
              <a:gd name="connsiteY72" fmla="*/ 1261976 h 1504467"/>
              <a:gd name="connsiteX73" fmla="*/ 524356 w 1818162"/>
              <a:gd name="connsiteY73" fmla="*/ 1247454 h 1504467"/>
              <a:gd name="connsiteX74" fmla="*/ 357856 w 1818162"/>
              <a:gd name="connsiteY74" fmla="*/ 1189594 h 1504467"/>
              <a:gd name="connsiteX75" fmla="*/ 339117 w 1818162"/>
              <a:gd name="connsiteY75" fmla="*/ 1170820 h 1504467"/>
              <a:gd name="connsiteX76" fmla="*/ 330293 w 1818162"/>
              <a:gd name="connsiteY76" fmla="*/ 1143827 h 1504467"/>
              <a:gd name="connsiteX77" fmla="*/ 343849 w 1818162"/>
              <a:gd name="connsiteY77" fmla="*/ 1062788 h 1504467"/>
              <a:gd name="connsiteX78" fmla="*/ 383119 w 1818162"/>
              <a:gd name="connsiteY78" fmla="*/ 995833 h 1504467"/>
              <a:gd name="connsiteX79" fmla="*/ 500200 w 1818162"/>
              <a:gd name="connsiteY79" fmla="*/ 932594 h 1504467"/>
              <a:gd name="connsiteX80" fmla="*/ 694703 w 1818162"/>
              <a:gd name="connsiteY80" fmla="*/ 904617 h 1504467"/>
              <a:gd name="connsiteX81" fmla="*/ 1436832 w 1818162"/>
              <a:gd name="connsiteY81" fmla="*/ 903717 h 1504467"/>
              <a:gd name="connsiteX82" fmla="*/ 1457163 w 1818162"/>
              <a:gd name="connsiteY82" fmla="*/ 915799 h 1504467"/>
              <a:gd name="connsiteX83" fmla="*/ 1461744 w 1818162"/>
              <a:gd name="connsiteY83" fmla="*/ 948886 h 1504467"/>
              <a:gd name="connsiteX84" fmla="*/ 1410862 w 1818162"/>
              <a:gd name="connsiteY84" fmla="*/ 1103355 h 1504467"/>
              <a:gd name="connsiteX85" fmla="*/ 1271872 w 1818162"/>
              <a:gd name="connsiteY85" fmla="*/ 1286280 h 1504467"/>
              <a:gd name="connsiteX86" fmla="*/ 1268244 w 1818162"/>
              <a:gd name="connsiteY86" fmla="*/ 1317190 h 1504467"/>
              <a:gd name="connsiteX87" fmla="*/ 1278151 w 1818162"/>
              <a:gd name="connsiteY87" fmla="*/ 1357327 h 1504467"/>
              <a:gd name="connsiteX88" fmla="*/ 1304736 w 1818162"/>
              <a:gd name="connsiteY88" fmla="*/ 1371717 h 1504467"/>
              <a:gd name="connsiteX89" fmla="*/ 1324582 w 1818162"/>
              <a:gd name="connsiteY89" fmla="*/ 1363955 h 1504467"/>
              <a:gd name="connsiteX90" fmla="*/ 1348411 w 1818162"/>
              <a:gd name="connsiteY90" fmla="*/ 1346911 h 1504467"/>
              <a:gd name="connsiteX91" fmla="*/ 1393405 w 1818162"/>
              <a:gd name="connsiteY91" fmla="*/ 1311968 h 1504467"/>
              <a:gd name="connsiteX92" fmla="*/ 1413570 w 1818162"/>
              <a:gd name="connsiteY92" fmla="*/ 1296182 h 1504467"/>
              <a:gd name="connsiteX93" fmla="*/ 1413686 w 1818162"/>
              <a:gd name="connsiteY93" fmla="*/ 1295227 h 1504467"/>
              <a:gd name="connsiteX94" fmla="*/ 1430610 w 1818162"/>
              <a:gd name="connsiteY94" fmla="*/ 1253508 h 1504467"/>
              <a:gd name="connsiteX95" fmla="*/ 1503296 w 1818162"/>
              <a:gd name="connsiteY95" fmla="*/ 1171207 h 1504467"/>
              <a:gd name="connsiteX96" fmla="*/ 1572456 w 1818162"/>
              <a:gd name="connsiteY96" fmla="*/ 1126421 h 1504467"/>
              <a:gd name="connsiteX97" fmla="*/ 1634865 w 1818162"/>
              <a:gd name="connsiteY97" fmla="*/ 1111167 h 1504467"/>
              <a:gd name="connsiteX98" fmla="*/ 1674065 w 1818162"/>
              <a:gd name="connsiteY98" fmla="*/ 1123081 h 1504467"/>
              <a:gd name="connsiteX99" fmla="*/ 1689295 w 1818162"/>
              <a:gd name="connsiteY99" fmla="*/ 1158101 h 1504467"/>
              <a:gd name="connsiteX100" fmla="*/ 1667266 w 1818162"/>
              <a:gd name="connsiteY100" fmla="*/ 1218155 h 1504467"/>
              <a:gd name="connsiteX101" fmla="*/ 1601305 w 1818162"/>
              <a:gd name="connsiteY101" fmla="*/ 1275522 h 1504467"/>
              <a:gd name="connsiteX102" fmla="*/ 1500744 w 1818162"/>
              <a:gd name="connsiteY102" fmla="*/ 1326478 h 1504467"/>
              <a:gd name="connsiteX103" fmla="*/ 1500744 w 1818162"/>
              <a:gd name="connsiteY103" fmla="*/ 1331456 h 1504467"/>
              <a:gd name="connsiteX104" fmla="*/ 1510981 w 1818162"/>
              <a:gd name="connsiteY104" fmla="*/ 1365909 h 1504467"/>
              <a:gd name="connsiteX105" fmla="*/ 1537553 w 1818162"/>
              <a:gd name="connsiteY105" fmla="*/ 1377568 h 1504467"/>
              <a:gd name="connsiteX106" fmla="*/ 1579146 w 1818162"/>
              <a:gd name="connsiteY106" fmla="*/ 1368026 h 1504467"/>
              <a:gd name="connsiteX107" fmla="*/ 1623131 w 1818162"/>
              <a:gd name="connsiteY107" fmla="*/ 1342210 h 1504467"/>
              <a:gd name="connsiteX108" fmla="*/ 1693710 w 1818162"/>
              <a:gd name="connsiteY108" fmla="*/ 1295498 h 1504467"/>
              <a:gd name="connsiteX109" fmla="*/ 1693710 w 1818162"/>
              <a:gd name="connsiteY109" fmla="*/ 1334557 h 1504467"/>
              <a:gd name="connsiteX110" fmla="*/ 1595705 w 1818162"/>
              <a:gd name="connsiteY110" fmla="*/ 1431138 h 1504467"/>
              <a:gd name="connsiteX111" fmla="*/ 1502150 w 1818162"/>
              <a:gd name="connsiteY111" fmla="*/ 1464417 h 1504467"/>
              <a:gd name="connsiteX112" fmla="*/ 1433142 w 1818162"/>
              <a:gd name="connsiteY112" fmla="*/ 1431103 h 1504467"/>
              <a:gd name="connsiteX113" fmla="*/ 1409612 w 1818162"/>
              <a:gd name="connsiteY113" fmla="*/ 1368270 h 1504467"/>
              <a:gd name="connsiteX114" fmla="*/ 1408560 w 1818162"/>
              <a:gd name="connsiteY114" fmla="*/ 1350384 h 1504467"/>
              <a:gd name="connsiteX115" fmla="*/ 1396538 w 1818162"/>
              <a:gd name="connsiteY115" fmla="*/ 1365663 h 1504467"/>
              <a:gd name="connsiteX116" fmla="*/ 1260650 w 1818162"/>
              <a:gd name="connsiteY116" fmla="*/ 1463968 h 1504467"/>
              <a:gd name="connsiteX117" fmla="*/ 1204168 w 1818162"/>
              <a:gd name="connsiteY117" fmla="*/ 1426445 h 1504467"/>
              <a:gd name="connsiteX118" fmla="*/ 1185770 w 1818162"/>
              <a:gd name="connsiteY118" fmla="*/ 1358678 h 1504467"/>
              <a:gd name="connsiteX119" fmla="*/ 1185259 w 1818162"/>
              <a:gd name="connsiteY119" fmla="*/ 1347143 h 1504467"/>
              <a:gd name="connsiteX120" fmla="*/ 1167628 w 1818162"/>
              <a:gd name="connsiteY120" fmla="*/ 1366160 h 1504467"/>
              <a:gd name="connsiteX121" fmla="*/ 1026682 w 1818162"/>
              <a:gd name="connsiteY121" fmla="*/ 1465494 h 1504467"/>
              <a:gd name="connsiteX122" fmla="*/ 995239 w 1818162"/>
              <a:gd name="connsiteY122" fmla="*/ 1451110 h 1504467"/>
              <a:gd name="connsiteX123" fmla="*/ 985944 w 1818162"/>
              <a:gd name="connsiteY123" fmla="*/ 1411922 h 1504467"/>
              <a:gd name="connsiteX124" fmla="*/ 1011074 w 1818162"/>
              <a:gd name="connsiteY124" fmla="*/ 1319876 h 1504467"/>
              <a:gd name="connsiteX125" fmla="*/ 929328 w 1818162"/>
              <a:gd name="connsiteY125" fmla="*/ 1420630 h 1504467"/>
              <a:gd name="connsiteX126" fmla="*/ 872684 w 1818162"/>
              <a:gd name="connsiteY126" fmla="*/ 1451818 h 1504467"/>
              <a:gd name="connsiteX127" fmla="*/ 842478 w 1818162"/>
              <a:gd name="connsiteY127" fmla="*/ 1433058 h 1504467"/>
              <a:gd name="connsiteX128" fmla="*/ 814265 w 1818162"/>
              <a:gd name="connsiteY128" fmla="*/ 1386030 h 1504467"/>
              <a:gd name="connsiteX129" fmla="*/ 802344 w 1818162"/>
              <a:gd name="connsiteY129" fmla="*/ 1327230 h 1504467"/>
              <a:gd name="connsiteX130" fmla="*/ 806724 w 1818162"/>
              <a:gd name="connsiteY130" fmla="*/ 1289807 h 1504467"/>
              <a:gd name="connsiteX131" fmla="*/ 823227 w 1818162"/>
              <a:gd name="connsiteY131" fmla="*/ 1259200 h 1504467"/>
              <a:gd name="connsiteX132" fmla="*/ 865337 w 1818162"/>
              <a:gd name="connsiteY132" fmla="*/ 1216762 h 1504467"/>
              <a:gd name="connsiteX133" fmla="*/ 994015 w 1818162"/>
              <a:gd name="connsiteY133" fmla="*/ 1127160 h 1504467"/>
              <a:gd name="connsiteX134" fmla="*/ 1095069 w 1818162"/>
              <a:gd name="connsiteY134" fmla="*/ 1096766 h 1504467"/>
              <a:gd name="connsiteX135" fmla="*/ 1118149 w 1818162"/>
              <a:gd name="connsiteY135" fmla="*/ 1106565 h 1504467"/>
              <a:gd name="connsiteX136" fmla="*/ 1133565 w 1818162"/>
              <a:gd name="connsiteY136" fmla="*/ 1128077 h 1504467"/>
              <a:gd name="connsiteX137" fmla="*/ 1138908 w 1818162"/>
              <a:gd name="connsiteY137" fmla="*/ 1146351 h 1504467"/>
              <a:gd name="connsiteX138" fmla="*/ 1130095 w 1818162"/>
              <a:gd name="connsiteY138" fmla="*/ 1164601 h 1504467"/>
              <a:gd name="connsiteX139" fmla="*/ 1111107 w 1818162"/>
              <a:gd name="connsiteY139" fmla="*/ 1172417 h 1504467"/>
              <a:gd name="connsiteX140" fmla="*/ 1118314 w 1818162"/>
              <a:gd name="connsiteY140" fmla="*/ 1181992 h 1504467"/>
              <a:gd name="connsiteX141" fmla="*/ 1126259 w 1818162"/>
              <a:gd name="connsiteY141" fmla="*/ 1200957 h 1504467"/>
              <a:gd name="connsiteX142" fmla="*/ 1129198 w 1818162"/>
              <a:gd name="connsiteY142" fmla="*/ 1215167 h 1504467"/>
              <a:gd name="connsiteX143" fmla="*/ 1107141 w 1818162"/>
              <a:gd name="connsiteY143" fmla="*/ 1258423 h 1504467"/>
              <a:gd name="connsiteX144" fmla="*/ 1077139 w 1818162"/>
              <a:gd name="connsiteY144" fmla="*/ 1300832 h 1504467"/>
              <a:gd name="connsiteX145" fmla="*/ 1069194 w 1818162"/>
              <a:gd name="connsiteY145" fmla="*/ 1330739 h 1504467"/>
              <a:gd name="connsiteX146" fmla="*/ 1089746 w 1818162"/>
              <a:gd name="connsiteY146" fmla="*/ 1354378 h 1504467"/>
              <a:gd name="connsiteX147" fmla="*/ 1176952 w 1818162"/>
              <a:gd name="connsiteY147" fmla="*/ 1310128 h 1504467"/>
              <a:gd name="connsiteX148" fmla="*/ 1186398 w 1818162"/>
              <a:gd name="connsiteY148" fmla="*/ 1303345 h 1504467"/>
              <a:gd name="connsiteX149" fmla="*/ 1189926 w 1818162"/>
              <a:gd name="connsiteY149" fmla="*/ 1280310 h 1504467"/>
              <a:gd name="connsiteX150" fmla="*/ 1206070 w 1818162"/>
              <a:gd name="connsiteY150" fmla="*/ 1221435 h 1504467"/>
              <a:gd name="connsiteX151" fmla="*/ 1263561 w 1818162"/>
              <a:gd name="connsiteY151" fmla="*/ 1093947 h 1504467"/>
              <a:gd name="connsiteX152" fmla="*/ 1338494 w 1818162"/>
              <a:gd name="connsiteY152" fmla="*/ 981039 h 1504467"/>
              <a:gd name="connsiteX153" fmla="*/ 1419001 w 1818162"/>
              <a:gd name="connsiteY153" fmla="*/ 911655 h 1504467"/>
              <a:gd name="connsiteX154" fmla="*/ 1436832 w 1818162"/>
              <a:gd name="connsiteY154" fmla="*/ 903717 h 1504467"/>
              <a:gd name="connsiteX155" fmla="*/ 1031404 w 1818162"/>
              <a:gd name="connsiteY155" fmla="*/ 642931 h 1504467"/>
              <a:gd name="connsiteX156" fmla="*/ 1002184 w 1818162"/>
              <a:gd name="connsiteY156" fmla="*/ 666264 h 1504467"/>
              <a:gd name="connsiteX157" fmla="*/ 976311 w 1818162"/>
              <a:gd name="connsiteY157" fmla="*/ 687470 h 1504467"/>
              <a:gd name="connsiteX158" fmla="*/ 962743 w 1818162"/>
              <a:gd name="connsiteY158" fmla="*/ 707776 h 1504467"/>
              <a:gd name="connsiteX159" fmla="*/ 956256 w 1818162"/>
              <a:gd name="connsiteY159" fmla="*/ 739023 h 1504467"/>
              <a:gd name="connsiteX160" fmla="*/ 975164 w 1818162"/>
              <a:gd name="connsiteY160" fmla="*/ 751320 h 1504467"/>
              <a:gd name="connsiteX161" fmla="*/ 1008294 w 1818162"/>
              <a:gd name="connsiteY161" fmla="*/ 734958 h 1504467"/>
              <a:gd name="connsiteX162" fmla="*/ 1003728 w 1818162"/>
              <a:gd name="connsiteY162" fmla="*/ 712620 h 1504467"/>
              <a:gd name="connsiteX163" fmla="*/ 1010916 w 1818162"/>
              <a:gd name="connsiteY163" fmla="*/ 676376 h 1504467"/>
              <a:gd name="connsiteX164" fmla="*/ 1031404 w 1818162"/>
              <a:gd name="connsiteY164" fmla="*/ 642931 h 1504467"/>
              <a:gd name="connsiteX165" fmla="*/ 1160075 w 1818162"/>
              <a:gd name="connsiteY165" fmla="*/ 586430 h 1504467"/>
              <a:gd name="connsiteX166" fmla="*/ 1171214 w 1818162"/>
              <a:gd name="connsiteY166" fmla="*/ 597024 h 1504467"/>
              <a:gd name="connsiteX167" fmla="*/ 1162879 w 1818162"/>
              <a:gd name="connsiteY167" fmla="*/ 610088 h 1504467"/>
              <a:gd name="connsiteX168" fmla="*/ 1227034 w 1818162"/>
              <a:gd name="connsiteY168" fmla="*/ 601496 h 1504467"/>
              <a:gd name="connsiteX169" fmla="*/ 1236012 w 1818162"/>
              <a:gd name="connsiteY169" fmla="*/ 602568 h 1504467"/>
              <a:gd name="connsiteX170" fmla="*/ 1247635 w 1818162"/>
              <a:gd name="connsiteY170" fmla="*/ 617174 h 1504467"/>
              <a:gd name="connsiteX171" fmla="*/ 1251108 w 1818162"/>
              <a:gd name="connsiteY171" fmla="*/ 637053 h 1504467"/>
              <a:gd name="connsiteX172" fmla="*/ 1245453 w 1818162"/>
              <a:gd name="connsiteY172" fmla="*/ 651950 h 1504467"/>
              <a:gd name="connsiteX173" fmla="*/ 1225143 w 1818162"/>
              <a:gd name="connsiteY173" fmla="*/ 673951 h 1504467"/>
              <a:gd name="connsiteX174" fmla="*/ 1204631 w 1818162"/>
              <a:gd name="connsiteY174" fmla="*/ 704015 h 1504467"/>
              <a:gd name="connsiteX175" fmla="*/ 1195405 w 1818162"/>
              <a:gd name="connsiteY175" fmla="*/ 729059 h 1504467"/>
              <a:gd name="connsiteX176" fmla="*/ 1205249 w 1818162"/>
              <a:gd name="connsiteY176" fmla="*/ 736228 h 1504467"/>
              <a:gd name="connsiteX177" fmla="*/ 1268057 w 1818162"/>
              <a:gd name="connsiteY177" fmla="*/ 702832 h 1504467"/>
              <a:gd name="connsiteX178" fmla="*/ 1268057 w 1818162"/>
              <a:gd name="connsiteY178" fmla="*/ 728527 h 1504467"/>
              <a:gd name="connsiteX179" fmla="*/ 1229632 w 1818162"/>
              <a:gd name="connsiteY179" fmla="*/ 766922 h 1504467"/>
              <a:gd name="connsiteX180" fmla="*/ 1201203 w 1818162"/>
              <a:gd name="connsiteY180" fmla="*/ 789442 h 1504467"/>
              <a:gd name="connsiteX181" fmla="*/ 1176488 w 1818162"/>
              <a:gd name="connsiteY181" fmla="*/ 797968 h 1504467"/>
              <a:gd name="connsiteX182" fmla="*/ 1153496 w 1818162"/>
              <a:gd name="connsiteY182" fmla="*/ 785789 h 1504467"/>
              <a:gd name="connsiteX183" fmla="*/ 1144640 w 1818162"/>
              <a:gd name="connsiteY183" fmla="*/ 752134 h 1504467"/>
              <a:gd name="connsiteX184" fmla="*/ 1150842 w 1818162"/>
              <a:gd name="connsiteY184" fmla="*/ 723914 h 1504467"/>
              <a:gd name="connsiteX185" fmla="*/ 1168605 w 1818162"/>
              <a:gd name="connsiteY185" fmla="*/ 690790 h 1504467"/>
              <a:gd name="connsiteX186" fmla="*/ 1193484 w 1818162"/>
              <a:gd name="connsiteY186" fmla="*/ 664553 h 1504467"/>
              <a:gd name="connsiteX187" fmla="*/ 1183704 w 1818162"/>
              <a:gd name="connsiteY187" fmla="*/ 667700 h 1504467"/>
              <a:gd name="connsiteX188" fmla="*/ 1163147 w 1818162"/>
              <a:gd name="connsiteY188" fmla="*/ 671449 h 1504467"/>
              <a:gd name="connsiteX189" fmla="*/ 1149995 w 1818162"/>
              <a:gd name="connsiteY189" fmla="*/ 673835 h 1504467"/>
              <a:gd name="connsiteX190" fmla="*/ 1092178 w 1818162"/>
              <a:gd name="connsiteY190" fmla="*/ 735096 h 1504467"/>
              <a:gd name="connsiteX191" fmla="*/ 1092178 w 1818162"/>
              <a:gd name="connsiteY191" fmla="*/ 733705 h 1504467"/>
              <a:gd name="connsiteX192" fmla="*/ 1080015 w 1818162"/>
              <a:gd name="connsiteY192" fmla="*/ 743938 h 1504467"/>
              <a:gd name="connsiteX193" fmla="*/ 1066141 w 1818162"/>
              <a:gd name="connsiteY193" fmla="*/ 752893 h 1504467"/>
              <a:gd name="connsiteX194" fmla="*/ 1035460 w 1818162"/>
              <a:gd name="connsiteY194" fmla="*/ 757678 h 1504467"/>
              <a:gd name="connsiteX195" fmla="*/ 971310 w 1818162"/>
              <a:gd name="connsiteY195" fmla="*/ 799066 h 1504467"/>
              <a:gd name="connsiteX196" fmla="*/ 940618 w 1818162"/>
              <a:gd name="connsiteY196" fmla="*/ 788102 h 1504467"/>
              <a:gd name="connsiteX197" fmla="*/ 919129 w 1818162"/>
              <a:gd name="connsiteY197" fmla="*/ 758799 h 1504467"/>
              <a:gd name="connsiteX198" fmla="*/ 911254 w 1818162"/>
              <a:gd name="connsiteY198" fmla="*/ 717971 h 1504467"/>
              <a:gd name="connsiteX199" fmla="*/ 923180 w 1818162"/>
              <a:gd name="connsiteY199" fmla="*/ 677368 h 1504467"/>
              <a:gd name="connsiteX200" fmla="*/ 953787 w 1818162"/>
              <a:gd name="connsiteY200" fmla="*/ 636757 h 1504467"/>
              <a:gd name="connsiteX201" fmla="*/ 994169 w 1818162"/>
              <a:gd name="connsiteY201" fmla="*/ 606348 h 1504467"/>
              <a:gd name="connsiteX202" fmla="*/ 1035001 w 1818162"/>
              <a:gd name="connsiteY202" fmla="*/ 594636 h 1504467"/>
              <a:gd name="connsiteX203" fmla="*/ 1058484 w 1818162"/>
              <a:gd name="connsiteY203" fmla="*/ 599706 h 1504467"/>
              <a:gd name="connsiteX204" fmla="*/ 1067908 w 1818162"/>
              <a:gd name="connsiteY204" fmla="*/ 614933 h 1504467"/>
              <a:gd name="connsiteX205" fmla="*/ 1061730 w 1818162"/>
              <a:gd name="connsiteY205" fmla="*/ 623959 h 1504467"/>
              <a:gd name="connsiteX206" fmla="*/ 1074515 w 1818162"/>
              <a:gd name="connsiteY206" fmla="*/ 631175 h 1504467"/>
              <a:gd name="connsiteX207" fmla="*/ 1079463 w 1818162"/>
              <a:gd name="connsiteY207" fmla="*/ 652629 h 1504467"/>
              <a:gd name="connsiteX208" fmla="*/ 1073205 w 1818162"/>
              <a:gd name="connsiteY208" fmla="*/ 686651 h 1504467"/>
              <a:gd name="connsiteX209" fmla="*/ 1056893 w 1818162"/>
              <a:gd name="connsiteY209" fmla="*/ 721311 h 1504467"/>
              <a:gd name="connsiteX210" fmla="*/ 1058394 w 1818162"/>
              <a:gd name="connsiteY210" fmla="*/ 721457 h 1504467"/>
              <a:gd name="connsiteX211" fmla="*/ 1060002 w 1818162"/>
              <a:gd name="connsiteY211" fmla="*/ 721457 h 1504467"/>
              <a:gd name="connsiteX212" fmla="*/ 1066926 w 1818162"/>
              <a:gd name="connsiteY212" fmla="*/ 719603 h 1504467"/>
              <a:gd name="connsiteX213" fmla="*/ 1072736 w 1818162"/>
              <a:gd name="connsiteY213" fmla="*/ 716529 h 1504467"/>
              <a:gd name="connsiteX214" fmla="*/ 1098028 w 1818162"/>
              <a:gd name="connsiteY214" fmla="*/ 702892 h 1504467"/>
              <a:gd name="connsiteX215" fmla="*/ 1098028 w 1818162"/>
              <a:gd name="connsiteY215" fmla="*/ 703356 h 1504467"/>
              <a:gd name="connsiteX216" fmla="*/ 1105432 w 1818162"/>
              <a:gd name="connsiteY216" fmla="*/ 694822 h 1504467"/>
              <a:gd name="connsiteX217" fmla="*/ 1114237 w 1818162"/>
              <a:gd name="connsiteY217" fmla="*/ 685725 h 1504467"/>
              <a:gd name="connsiteX218" fmla="*/ 1102908 w 1818162"/>
              <a:gd name="connsiteY218" fmla="*/ 678957 h 1504467"/>
              <a:gd name="connsiteX219" fmla="*/ 1097829 w 1818162"/>
              <a:gd name="connsiteY219" fmla="*/ 662585 h 1504467"/>
              <a:gd name="connsiteX220" fmla="*/ 1106385 w 1818162"/>
              <a:gd name="connsiteY220" fmla="*/ 635771 h 1504467"/>
              <a:gd name="connsiteX221" fmla="*/ 1127387 w 1818162"/>
              <a:gd name="connsiteY221" fmla="*/ 606543 h 1504467"/>
              <a:gd name="connsiteX222" fmla="*/ 1150368 w 1818162"/>
              <a:gd name="connsiteY222" fmla="*/ 588895 h 1504467"/>
              <a:gd name="connsiteX223" fmla="*/ 1160075 w 1818162"/>
              <a:gd name="connsiteY223" fmla="*/ 586430 h 1504467"/>
              <a:gd name="connsiteX224" fmla="*/ 888344 w 1818162"/>
              <a:gd name="connsiteY224" fmla="*/ 444813 h 1504467"/>
              <a:gd name="connsiteX225" fmla="*/ 931513 w 1818162"/>
              <a:gd name="connsiteY225" fmla="*/ 452719 h 1504467"/>
              <a:gd name="connsiteX226" fmla="*/ 948713 w 1818162"/>
              <a:gd name="connsiteY226" fmla="*/ 486629 h 1504467"/>
              <a:gd name="connsiteX227" fmla="*/ 943120 w 1818162"/>
              <a:gd name="connsiteY227" fmla="*/ 510579 h 1504467"/>
              <a:gd name="connsiteX228" fmla="*/ 925671 w 1818162"/>
              <a:gd name="connsiteY228" fmla="*/ 550404 h 1504467"/>
              <a:gd name="connsiteX229" fmla="*/ 897106 w 1818162"/>
              <a:gd name="connsiteY229" fmla="*/ 602519 h 1504467"/>
              <a:gd name="connsiteX230" fmla="*/ 859476 w 1818162"/>
              <a:gd name="connsiteY230" fmla="*/ 654181 h 1504467"/>
              <a:gd name="connsiteX231" fmla="*/ 900902 w 1818162"/>
              <a:gd name="connsiteY231" fmla="*/ 654181 h 1504467"/>
              <a:gd name="connsiteX232" fmla="*/ 862585 w 1818162"/>
              <a:gd name="connsiteY232" fmla="*/ 716256 h 1504467"/>
              <a:gd name="connsiteX233" fmla="*/ 841681 w 1818162"/>
              <a:gd name="connsiteY233" fmla="*/ 717270 h 1504467"/>
              <a:gd name="connsiteX234" fmla="*/ 820408 w 1818162"/>
              <a:gd name="connsiteY234" fmla="*/ 717971 h 1504467"/>
              <a:gd name="connsiteX235" fmla="*/ 749842 w 1818162"/>
              <a:gd name="connsiteY235" fmla="*/ 797348 h 1504467"/>
              <a:gd name="connsiteX236" fmla="*/ 678570 w 1818162"/>
              <a:gd name="connsiteY236" fmla="*/ 859224 h 1504467"/>
              <a:gd name="connsiteX237" fmla="*/ 631749 w 1818162"/>
              <a:gd name="connsiteY237" fmla="*/ 882758 h 1504467"/>
              <a:gd name="connsiteX238" fmla="*/ 619051 w 1818162"/>
              <a:gd name="connsiteY238" fmla="*/ 877905 h 1504467"/>
              <a:gd name="connsiteX239" fmla="*/ 613617 w 1818162"/>
              <a:gd name="connsiteY239" fmla="*/ 865162 h 1504467"/>
              <a:gd name="connsiteX240" fmla="*/ 626211 w 1818162"/>
              <a:gd name="connsiteY240" fmla="*/ 839073 h 1504467"/>
              <a:gd name="connsiteX241" fmla="*/ 661120 w 1818162"/>
              <a:gd name="connsiteY241" fmla="*/ 802035 h 1504467"/>
              <a:gd name="connsiteX242" fmla="*/ 710133 w 1818162"/>
              <a:gd name="connsiteY242" fmla="*/ 782953 h 1504467"/>
              <a:gd name="connsiteX243" fmla="*/ 728548 w 1818162"/>
              <a:gd name="connsiteY243" fmla="*/ 763136 h 1504467"/>
              <a:gd name="connsiteX244" fmla="*/ 751062 w 1818162"/>
              <a:gd name="connsiteY244" fmla="*/ 737021 h 1504467"/>
              <a:gd name="connsiteX245" fmla="*/ 771020 w 1818162"/>
              <a:gd name="connsiteY245" fmla="*/ 720775 h 1504467"/>
              <a:gd name="connsiteX246" fmla="*/ 696186 w 1818162"/>
              <a:gd name="connsiteY246" fmla="*/ 724793 h 1504467"/>
              <a:gd name="connsiteX247" fmla="*/ 674129 w 1818162"/>
              <a:gd name="connsiteY247" fmla="*/ 722838 h 1504467"/>
              <a:gd name="connsiteX248" fmla="*/ 666915 w 1818162"/>
              <a:gd name="connsiteY248" fmla="*/ 708281 h 1504467"/>
              <a:gd name="connsiteX249" fmla="*/ 669886 w 1818162"/>
              <a:gd name="connsiteY249" fmla="*/ 700708 h 1504467"/>
              <a:gd name="connsiteX250" fmla="*/ 676112 w 1818162"/>
              <a:gd name="connsiteY250" fmla="*/ 687517 h 1504467"/>
              <a:gd name="connsiteX251" fmla="*/ 684369 w 1818162"/>
              <a:gd name="connsiteY251" fmla="*/ 676676 h 1504467"/>
              <a:gd name="connsiteX252" fmla="*/ 699148 w 1818162"/>
              <a:gd name="connsiteY252" fmla="*/ 671970 h 1504467"/>
              <a:gd name="connsiteX253" fmla="*/ 757373 w 1818162"/>
              <a:gd name="connsiteY253" fmla="*/ 659288 h 1504467"/>
              <a:gd name="connsiteX254" fmla="*/ 779467 w 1818162"/>
              <a:gd name="connsiteY254" fmla="*/ 654181 h 1504467"/>
              <a:gd name="connsiteX255" fmla="*/ 817291 w 1818162"/>
              <a:gd name="connsiteY255" fmla="*/ 654181 h 1504467"/>
              <a:gd name="connsiteX256" fmla="*/ 868742 w 1818162"/>
              <a:gd name="connsiteY256" fmla="*/ 574757 h 1504467"/>
              <a:gd name="connsiteX257" fmla="*/ 886698 w 1818162"/>
              <a:gd name="connsiteY257" fmla="*/ 530683 h 1504467"/>
              <a:gd name="connsiteX258" fmla="*/ 866272 w 1818162"/>
              <a:gd name="connsiteY258" fmla="*/ 520822 h 1504467"/>
              <a:gd name="connsiteX259" fmla="*/ 812356 w 1818162"/>
              <a:gd name="connsiteY259" fmla="*/ 527361 h 1504467"/>
              <a:gd name="connsiteX260" fmla="*/ 738607 w 1818162"/>
              <a:gd name="connsiteY260" fmla="*/ 539464 h 1504467"/>
              <a:gd name="connsiteX261" fmla="*/ 685379 w 1818162"/>
              <a:gd name="connsiteY261" fmla="*/ 552273 h 1504467"/>
              <a:gd name="connsiteX262" fmla="*/ 669278 w 1818162"/>
              <a:gd name="connsiteY262" fmla="*/ 557996 h 1504467"/>
              <a:gd name="connsiteX263" fmla="*/ 679126 w 1818162"/>
              <a:gd name="connsiteY263" fmla="*/ 557618 h 1504467"/>
              <a:gd name="connsiteX264" fmla="*/ 706407 w 1818162"/>
              <a:gd name="connsiteY264" fmla="*/ 567955 h 1504467"/>
              <a:gd name="connsiteX265" fmla="*/ 689189 w 1818162"/>
              <a:gd name="connsiteY265" fmla="*/ 578337 h 1504467"/>
              <a:gd name="connsiteX266" fmla="*/ 658597 w 1818162"/>
              <a:gd name="connsiteY266" fmla="*/ 585937 h 1504467"/>
              <a:gd name="connsiteX267" fmla="*/ 633127 w 1818162"/>
              <a:gd name="connsiteY267" fmla="*/ 594816 h 1504467"/>
              <a:gd name="connsiteX268" fmla="*/ 616138 w 1818162"/>
              <a:gd name="connsiteY268" fmla="*/ 600124 h 1504467"/>
              <a:gd name="connsiteX269" fmla="*/ 601873 w 1818162"/>
              <a:gd name="connsiteY269" fmla="*/ 593727 h 1504467"/>
              <a:gd name="connsiteX270" fmla="*/ 596381 w 1818162"/>
              <a:gd name="connsiteY270" fmla="*/ 578511 h 1504467"/>
              <a:gd name="connsiteX271" fmla="*/ 604096 w 1818162"/>
              <a:gd name="connsiteY271" fmla="*/ 552906 h 1504467"/>
              <a:gd name="connsiteX272" fmla="*/ 625817 w 1818162"/>
              <a:gd name="connsiteY272" fmla="*/ 512571 h 1504467"/>
              <a:gd name="connsiteX273" fmla="*/ 661067 w 1818162"/>
              <a:gd name="connsiteY273" fmla="*/ 482234 h 1504467"/>
              <a:gd name="connsiteX274" fmla="*/ 708502 w 1818162"/>
              <a:gd name="connsiteY274" fmla="*/ 469196 h 1504467"/>
              <a:gd name="connsiteX275" fmla="*/ 797571 w 1818162"/>
              <a:gd name="connsiteY275" fmla="*/ 452395 h 1504467"/>
              <a:gd name="connsiteX276" fmla="*/ 888344 w 1818162"/>
              <a:gd name="connsiteY276" fmla="*/ 444813 h 1504467"/>
              <a:gd name="connsiteX277" fmla="*/ 902921 w 1818162"/>
              <a:gd name="connsiteY277" fmla="*/ 3080 h 1504467"/>
              <a:gd name="connsiteX278" fmla="*/ 912308 w 1818162"/>
              <a:gd name="connsiteY278" fmla="*/ 3080 h 1504467"/>
              <a:gd name="connsiteX279" fmla="*/ 1112370 w 1818162"/>
              <a:gd name="connsiteY279" fmla="*/ 203729 h 1504467"/>
              <a:gd name="connsiteX280" fmla="*/ 1125864 w 1818162"/>
              <a:gd name="connsiteY280" fmla="*/ 209596 h 1504467"/>
              <a:gd name="connsiteX281" fmla="*/ 1440918 w 1818162"/>
              <a:gd name="connsiteY281" fmla="*/ 209596 h 1504467"/>
              <a:gd name="connsiteX282" fmla="*/ 1448545 w 1818162"/>
              <a:gd name="connsiteY282" fmla="*/ 217223 h 1504467"/>
              <a:gd name="connsiteX283" fmla="*/ 1448545 w 1818162"/>
              <a:gd name="connsiteY283" fmla="*/ 528170 h 1504467"/>
              <a:gd name="connsiteX284" fmla="*/ 1457345 w 1818162"/>
              <a:gd name="connsiteY284" fmla="*/ 549291 h 1504467"/>
              <a:gd name="connsiteX285" fmla="*/ 1812295 w 1818162"/>
              <a:gd name="connsiteY285" fmla="*/ 904826 h 1504467"/>
              <a:gd name="connsiteX286" fmla="*/ 1818162 w 1818162"/>
              <a:gd name="connsiteY286" fmla="*/ 908934 h 1504467"/>
              <a:gd name="connsiteX287" fmla="*/ 1810534 w 1818162"/>
              <a:gd name="connsiteY287" fmla="*/ 910693 h 1504467"/>
              <a:gd name="connsiteX288" fmla="*/ 1457932 w 1818162"/>
              <a:gd name="connsiteY288" fmla="*/ 910693 h 1504467"/>
              <a:gd name="connsiteX289" fmla="*/ 1455167 w 1818162"/>
              <a:gd name="connsiteY289" fmla="*/ 910933 h 1504467"/>
              <a:gd name="connsiteX290" fmla="*/ 1454070 w 1818162"/>
              <a:gd name="connsiteY290" fmla="*/ 903006 h 1504467"/>
              <a:gd name="connsiteX291" fmla="*/ 1433739 w 1818162"/>
              <a:gd name="connsiteY291" fmla="*/ 890924 h 1504467"/>
              <a:gd name="connsiteX292" fmla="*/ 1415908 w 1818162"/>
              <a:gd name="connsiteY292" fmla="*/ 898862 h 1504467"/>
              <a:gd name="connsiteX293" fmla="*/ 1335401 w 1818162"/>
              <a:gd name="connsiteY293" fmla="*/ 968246 h 1504467"/>
              <a:gd name="connsiteX294" fmla="*/ 1314335 w 1818162"/>
              <a:gd name="connsiteY294" fmla="*/ 997143 h 1504467"/>
              <a:gd name="connsiteX295" fmla="*/ 1313606 w 1818162"/>
              <a:gd name="connsiteY295" fmla="*/ 994591 h 1504467"/>
              <a:gd name="connsiteX296" fmla="*/ 1313606 w 1818162"/>
              <a:gd name="connsiteY296" fmla="*/ 782794 h 1504467"/>
              <a:gd name="connsiteX297" fmla="*/ 1313606 w 1818162"/>
              <a:gd name="connsiteY297" fmla="*/ 775168 h 1504467"/>
              <a:gd name="connsiteX298" fmla="*/ 1327099 w 1818162"/>
              <a:gd name="connsiteY298" fmla="*/ 773407 h 1504467"/>
              <a:gd name="connsiteX299" fmla="*/ 1476119 w 1818162"/>
              <a:gd name="connsiteY299" fmla="*/ 773407 h 1504467"/>
              <a:gd name="connsiteX300" fmla="*/ 1490200 w 1818162"/>
              <a:gd name="connsiteY300" fmla="*/ 774581 h 1504467"/>
              <a:gd name="connsiteX301" fmla="*/ 1496067 w 1818162"/>
              <a:gd name="connsiteY301" fmla="*/ 766367 h 1504467"/>
              <a:gd name="connsiteX302" fmla="*/ 1322406 w 1818162"/>
              <a:gd name="connsiteY302" fmla="*/ 587426 h 1504467"/>
              <a:gd name="connsiteX303" fmla="*/ 1319473 w 1818162"/>
              <a:gd name="connsiteY303" fmla="*/ 580386 h 1504467"/>
              <a:gd name="connsiteX304" fmla="*/ 1313606 w 1818162"/>
              <a:gd name="connsiteY304" fmla="*/ 352162 h 1504467"/>
              <a:gd name="connsiteX305" fmla="*/ 1313606 w 1818162"/>
              <a:gd name="connsiteY305" fmla="*/ 351576 h 1504467"/>
              <a:gd name="connsiteX306" fmla="*/ 1301285 w 1818162"/>
              <a:gd name="connsiteY306" fmla="*/ 345709 h 1504467"/>
              <a:gd name="connsiteX307" fmla="*/ 1160479 w 1818162"/>
              <a:gd name="connsiteY307" fmla="*/ 345709 h 1504467"/>
              <a:gd name="connsiteX308" fmla="*/ 1148158 w 1818162"/>
              <a:gd name="connsiteY308" fmla="*/ 351576 h 1504467"/>
              <a:gd name="connsiteX309" fmla="*/ 1148158 w 1818162"/>
              <a:gd name="connsiteY309" fmla="*/ 410245 h 1504467"/>
              <a:gd name="connsiteX310" fmla="*/ 1147571 w 1818162"/>
              <a:gd name="connsiteY310" fmla="*/ 415525 h 1504467"/>
              <a:gd name="connsiteX311" fmla="*/ 1142291 w 1818162"/>
              <a:gd name="connsiteY311" fmla="*/ 412005 h 1504467"/>
              <a:gd name="connsiteX312" fmla="*/ 914655 w 1818162"/>
              <a:gd name="connsiteY312" fmla="*/ 183195 h 1504467"/>
              <a:gd name="connsiteX313" fmla="*/ 904681 w 1818162"/>
              <a:gd name="connsiteY313" fmla="*/ 183195 h 1504467"/>
              <a:gd name="connsiteX314" fmla="*/ 323855 w 1818162"/>
              <a:gd name="connsiteY314" fmla="*/ 765781 h 1504467"/>
              <a:gd name="connsiteX315" fmla="*/ 330308 w 1818162"/>
              <a:gd name="connsiteY315" fmla="*/ 773994 h 1504467"/>
              <a:gd name="connsiteX316" fmla="*/ 516290 w 1818162"/>
              <a:gd name="connsiteY316" fmla="*/ 772821 h 1504467"/>
              <a:gd name="connsiteX317" fmla="*/ 525091 w 1818162"/>
              <a:gd name="connsiteY317" fmla="*/ 781035 h 1504467"/>
              <a:gd name="connsiteX318" fmla="*/ 525091 w 1818162"/>
              <a:gd name="connsiteY318" fmla="*/ 904873 h 1504467"/>
              <a:gd name="connsiteX319" fmla="*/ 525091 w 1818162"/>
              <a:gd name="connsiteY319" fmla="*/ 913429 h 1504467"/>
              <a:gd name="connsiteX320" fmla="*/ 497107 w 1818162"/>
              <a:gd name="connsiteY320" fmla="*/ 919801 h 1504467"/>
              <a:gd name="connsiteX321" fmla="*/ 424312 w 1818162"/>
              <a:gd name="connsiteY321" fmla="*/ 949599 h 1504467"/>
              <a:gd name="connsiteX322" fmla="*/ 388978 w 1818162"/>
              <a:gd name="connsiteY322" fmla="*/ 976280 h 1504467"/>
              <a:gd name="connsiteX323" fmla="*/ 388978 w 1818162"/>
              <a:gd name="connsiteY323" fmla="*/ 917147 h 1504467"/>
              <a:gd name="connsiteX324" fmla="*/ 380764 w 1818162"/>
              <a:gd name="connsiteY324" fmla="*/ 908934 h 1504467"/>
              <a:gd name="connsiteX325" fmla="*/ 5281 w 1818162"/>
              <a:gd name="connsiteY325" fmla="*/ 908934 h 1504467"/>
              <a:gd name="connsiteX326" fmla="*/ 0 w 1818162"/>
              <a:gd name="connsiteY326" fmla="*/ 908934 h 1504467"/>
              <a:gd name="connsiteX327" fmla="*/ 902921 w 1818162"/>
              <a:gd name="connsiteY327" fmla="*/ 3080 h 150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818162" h="1504467">
                <a:moveTo>
                  <a:pt x="1069714" y="1186317"/>
                </a:moveTo>
                <a:cubicBezTo>
                  <a:pt x="1002655" y="1220470"/>
                  <a:pt x="953628" y="1249190"/>
                  <a:pt x="922635" y="1272478"/>
                </a:cubicBezTo>
                <a:cubicBezTo>
                  <a:pt x="891640" y="1295765"/>
                  <a:pt x="876143" y="1318866"/>
                  <a:pt x="876143" y="1341778"/>
                </a:cubicBezTo>
                <a:cubicBezTo>
                  <a:pt x="876143" y="1349841"/>
                  <a:pt x="877135" y="1355721"/>
                  <a:pt x="879118" y="1359420"/>
                </a:cubicBezTo>
                <a:cubicBezTo>
                  <a:pt x="881101" y="1363118"/>
                  <a:pt x="882983" y="1364967"/>
                  <a:pt x="884764" y="1364967"/>
                </a:cubicBezTo>
                <a:cubicBezTo>
                  <a:pt x="886588" y="1364967"/>
                  <a:pt x="890769" y="1363331"/>
                  <a:pt x="897308" y="1360060"/>
                </a:cubicBezTo>
                <a:cubicBezTo>
                  <a:pt x="927266" y="1342364"/>
                  <a:pt x="954820" y="1319130"/>
                  <a:pt x="979971" y="1290358"/>
                </a:cubicBezTo>
                <a:cubicBezTo>
                  <a:pt x="1005122" y="1261586"/>
                  <a:pt x="1035036" y="1226906"/>
                  <a:pt x="1069714" y="1186317"/>
                </a:cubicBezTo>
                <a:close/>
                <a:moveTo>
                  <a:pt x="1609391" y="1177767"/>
                </a:moveTo>
                <a:cubicBezTo>
                  <a:pt x="1605834" y="1177767"/>
                  <a:pt x="1598603" y="1180866"/>
                  <a:pt x="1587700" y="1187062"/>
                </a:cubicBezTo>
                <a:cubicBezTo>
                  <a:pt x="1576797" y="1193259"/>
                  <a:pt x="1565561" y="1201519"/>
                  <a:pt x="1553993" y="1211841"/>
                </a:cubicBezTo>
                <a:cubicBezTo>
                  <a:pt x="1542423" y="1222162"/>
                  <a:pt x="1532054" y="1234275"/>
                  <a:pt x="1522885" y="1248178"/>
                </a:cubicBezTo>
                <a:cubicBezTo>
                  <a:pt x="1513717" y="1262081"/>
                  <a:pt x="1507809" y="1273614"/>
                  <a:pt x="1505160" y="1282779"/>
                </a:cubicBezTo>
                <a:cubicBezTo>
                  <a:pt x="1522204" y="1273287"/>
                  <a:pt x="1539772" y="1261184"/>
                  <a:pt x="1557867" y="1246473"/>
                </a:cubicBezTo>
                <a:cubicBezTo>
                  <a:pt x="1575960" y="1231761"/>
                  <a:pt x="1589113" y="1218008"/>
                  <a:pt x="1597326" y="1205214"/>
                </a:cubicBezTo>
                <a:cubicBezTo>
                  <a:pt x="1605538" y="1192419"/>
                  <a:pt x="1609644" y="1183650"/>
                  <a:pt x="1609644" y="1178906"/>
                </a:cubicBezTo>
                <a:cubicBezTo>
                  <a:pt x="1609644" y="1178146"/>
                  <a:pt x="1609560" y="1177767"/>
                  <a:pt x="1609391" y="1177767"/>
                </a:cubicBezTo>
                <a:close/>
                <a:moveTo>
                  <a:pt x="1395111" y="1010346"/>
                </a:moveTo>
                <a:lnTo>
                  <a:pt x="1392866" y="1011864"/>
                </a:lnTo>
                <a:cubicBezTo>
                  <a:pt x="1375907" y="1025745"/>
                  <a:pt x="1356479" y="1053604"/>
                  <a:pt x="1334584" y="1095445"/>
                </a:cubicBezTo>
                <a:cubicBezTo>
                  <a:pt x="1312688" y="1137286"/>
                  <a:pt x="1297194" y="1176000"/>
                  <a:pt x="1288100" y="1211588"/>
                </a:cubicBezTo>
                <a:cubicBezTo>
                  <a:pt x="1292282" y="1198973"/>
                  <a:pt x="1301453" y="1183192"/>
                  <a:pt x="1315617" y="1164243"/>
                </a:cubicBezTo>
                <a:cubicBezTo>
                  <a:pt x="1329781" y="1145294"/>
                  <a:pt x="1343100" y="1125104"/>
                  <a:pt x="1355576" y="1103675"/>
                </a:cubicBezTo>
                <a:cubicBezTo>
                  <a:pt x="1368052" y="1082246"/>
                  <a:pt x="1377766" y="1063172"/>
                  <a:pt x="1384717" y="1046451"/>
                </a:cubicBezTo>
                <a:cubicBezTo>
                  <a:pt x="1388193" y="1038091"/>
                  <a:pt x="1390799" y="1030887"/>
                  <a:pt x="1392537" y="1024838"/>
                </a:cubicBezTo>
                <a:close/>
                <a:moveTo>
                  <a:pt x="694703" y="904617"/>
                </a:moveTo>
                <a:cubicBezTo>
                  <a:pt x="737729" y="904617"/>
                  <a:pt x="772195" y="908242"/>
                  <a:pt x="798101" y="915494"/>
                </a:cubicBezTo>
                <a:cubicBezTo>
                  <a:pt x="824006" y="922746"/>
                  <a:pt x="836958" y="935343"/>
                  <a:pt x="836958" y="953287"/>
                </a:cubicBezTo>
                <a:cubicBezTo>
                  <a:pt x="836958" y="976668"/>
                  <a:pt x="833585" y="995100"/>
                  <a:pt x="826837" y="1008580"/>
                </a:cubicBezTo>
                <a:cubicBezTo>
                  <a:pt x="820089" y="1022062"/>
                  <a:pt x="812712" y="1031100"/>
                  <a:pt x="804703" y="1035697"/>
                </a:cubicBezTo>
                <a:cubicBezTo>
                  <a:pt x="796695" y="1040293"/>
                  <a:pt x="783479" y="1046179"/>
                  <a:pt x="765057" y="1053356"/>
                </a:cubicBezTo>
                <a:cubicBezTo>
                  <a:pt x="747184" y="1059590"/>
                  <a:pt x="731743" y="1066065"/>
                  <a:pt x="718735" y="1072780"/>
                </a:cubicBezTo>
                <a:cubicBezTo>
                  <a:pt x="705727" y="1079495"/>
                  <a:pt x="693979" y="1086347"/>
                  <a:pt x="683491" y="1093336"/>
                </a:cubicBezTo>
                <a:cubicBezTo>
                  <a:pt x="673002" y="1100324"/>
                  <a:pt x="665562" y="1103820"/>
                  <a:pt x="661170" y="1103820"/>
                </a:cubicBezTo>
                <a:cubicBezTo>
                  <a:pt x="652231" y="1103820"/>
                  <a:pt x="647762" y="1099643"/>
                  <a:pt x="647762" y="1091290"/>
                </a:cubicBezTo>
                <a:cubicBezTo>
                  <a:pt x="647762" y="1083803"/>
                  <a:pt x="653610" y="1074361"/>
                  <a:pt x="665305" y="1062964"/>
                </a:cubicBezTo>
                <a:cubicBezTo>
                  <a:pt x="676999" y="1051566"/>
                  <a:pt x="691648" y="1041539"/>
                  <a:pt x="709250" y="1032881"/>
                </a:cubicBezTo>
                <a:cubicBezTo>
                  <a:pt x="712055" y="1031356"/>
                  <a:pt x="714510" y="1030060"/>
                  <a:pt x="716614" y="1028993"/>
                </a:cubicBezTo>
                <a:lnTo>
                  <a:pt x="717822" y="1028414"/>
                </a:lnTo>
                <a:lnTo>
                  <a:pt x="716005" y="1028613"/>
                </a:lnTo>
                <a:cubicBezTo>
                  <a:pt x="713766" y="1028749"/>
                  <a:pt x="711153" y="1028817"/>
                  <a:pt x="708167" y="1028817"/>
                </a:cubicBezTo>
                <a:cubicBezTo>
                  <a:pt x="654584" y="1028817"/>
                  <a:pt x="605051" y="1033597"/>
                  <a:pt x="559569" y="1043158"/>
                </a:cubicBezTo>
                <a:cubicBezTo>
                  <a:pt x="514085" y="1052717"/>
                  <a:pt x="479053" y="1064833"/>
                  <a:pt x="454469" y="1079506"/>
                </a:cubicBezTo>
                <a:cubicBezTo>
                  <a:pt x="429886" y="1094177"/>
                  <a:pt x="417593" y="1108113"/>
                  <a:pt x="417593" y="1121313"/>
                </a:cubicBezTo>
                <a:cubicBezTo>
                  <a:pt x="417593" y="1127641"/>
                  <a:pt x="422097" y="1132544"/>
                  <a:pt x="431104" y="1136022"/>
                </a:cubicBezTo>
                <a:cubicBezTo>
                  <a:pt x="440111" y="1139500"/>
                  <a:pt x="463443" y="1146238"/>
                  <a:pt x="501100" y="1156234"/>
                </a:cubicBezTo>
                <a:cubicBezTo>
                  <a:pt x="538757" y="1166230"/>
                  <a:pt x="572591" y="1177760"/>
                  <a:pt x="602600" y="1190824"/>
                </a:cubicBezTo>
                <a:cubicBezTo>
                  <a:pt x="646456" y="1209607"/>
                  <a:pt x="679310" y="1229472"/>
                  <a:pt x="701164" y="1250421"/>
                </a:cubicBezTo>
                <a:cubicBezTo>
                  <a:pt x="723017" y="1271370"/>
                  <a:pt x="733943" y="1295266"/>
                  <a:pt x="733943" y="1322111"/>
                </a:cubicBezTo>
                <a:cubicBezTo>
                  <a:pt x="733943" y="1340065"/>
                  <a:pt x="729603" y="1358137"/>
                  <a:pt x="720921" y="1376326"/>
                </a:cubicBezTo>
                <a:cubicBezTo>
                  <a:pt x="712241" y="1394516"/>
                  <a:pt x="699753" y="1411003"/>
                  <a:pt x="683459" y="1425787"/>
                </a:cubicBezTo>
                <a:cubicBezTo>
                  <a:pt x="667165" y="1440572"/>
                  <a:pt x="649875" y="1452080"/>
                  <a:pt x="631590" y="1460311"/>
                </a:cubicBezTo>
                <a:cubicBezTo>
                  <a:pt x="610102" y="1469395"/>
                  <a:pt x="586187" y="1477168"/>
                  <a:pt x="559843" y="1483626"/>
                </a:cubicBezTo>
                <a:cubicBezTo>
                  <a:pt x="533499" y="1490086"/>
                  <a:pt x="504757" y="1495174"/>
                  <a:pt x="473615" y="1498892"/>
                </a:cubicBezTo>
                <a:cubicBezTo>
                  <a:pt x="442474" y="1502609"/>
                  <a:pt x="412568" y="1504467"/>
                  <a:pt x="383899" y="1504467"/>
                </a:cubicBezTo>
                <a:cubicBezTo>
                  <a:pt x="331222" y="1504467"/>
                  <a:pt x="288013" y="1499241"/>
                  <a:pt x="254274" y="1488788"/>
                </a:cubicBezTo>
                <a:cubicBezTo>
                  <a:pt x="220537" y="1478335"/>
                  <a:pt x="203667" y="1461004"/>
                  <a:pt x="203667" y="1436798"/>
                </a:cubicBezTo>
                <a:cubicBezTo>
                  <a:pt x="203667" y="1426392"/>
                  <a:pt x="209399" y="1411081"/>
                  <a:pt x="220862" y="1390866"/>
                </a:cubicBezTo>
                <a:cubicBezTo>
                  <a:pt x="232326" y="1370652"/>
                  <a:pt x="245961" y="1356996"/>
                  <a:pt x="261767" y="1349899"/>
                </a:cubicBezTo>
                <a:cubicBezTo>
                  <a:pt x="275797" y="1344359"/>
                  <a:pt x="290639" y="1341179"/>
                  <a:pt x="306292" y="1340361"/>
                </a:cubicBezTo>
                <a:cubicBezTo>
                  <a:pt x="321946" y="1339543"/>
                  <a:pt x="329773" y="1343899"/>
                  <a:pt x="329773" y="1353429"/>
                </a:cubicBezTo>
                <a:cubicBezTo>
                  <a:pt x="329773" y="1356752"/>
                  <a:pt x="328719" y="1359467"/>
                  <a:pt x="326613" y="1361575"/>
                </a:cubicBezTo>
                <a:cubicBezTo>
                  <a:pt x="324505" y="1363682"/>
                  <a:pt x="322589" y="1365167"/>
                  <a:pt x="320865" y="1366029"/>
                </a:cubicBezTo>
                <a:cubicBezTo>
                  <a:pt x="319139" y="1366891"/>
                  <a:pt x="317728" y="1367595"/>
                  <a:pt x="316632" y="1368138"/>
                </a:cubicBezTo>
                <a:cubicBezTo>
                  <a:pt x="309628" y="1370942"/>
                  <a:pt x="304467" y="1372941"/>
                  <a:pt x="301146" y="1374140"/>
                </a:cubicBezTo>
                <a:lnTo>
                  <a:pt x="298424" y="1375138"/>
                </a:lnTo>
                <a:lnTo>
                  <a:pt x="300476" y="1375167"/>
                </a:lnTo>
                <a:cubicBezTo>
                  <a:pt x="310717" y="1375268"/>
                  <a:pt x="336323" y="1375317"/>
                  <a:pt x="377291" y="1375317"/>
                </a:cubicBezTo>
                <a:cubicBezTo>
                  <a:pt x="430353" y="1375317"/>
                  <a:pt x="473414" y="1373449"/>
                  <a:pt x="506472" y="1369713"/>
                </a:cubicBezTo>
                <a:cubicBezTo>
                  <a:pt x="539530" y="1365977"/>
                  <a:pt x="568603" y="1359265"/>
                  <a:pt x="593691" y="1349576"/>
                </a:cubicBezTo>
                <a:cubicBezTo>
                  <a:pt x="618778" y="1339887"/>
                  <a:pt x="640479" y="1328119"/>
                  <a:pt x="658793" y="1314272"/>
                </a:cubicBezTo>
                <a:cubicBezTo>
                  <a:pt x="652742" y="1306242"/>
                  <a:pt x="642795" y="1297109"/>
                  <a:pt x="628953" y="1286871"/>
                </a:cubicBezTo>
                <a:cubicBezTo>
                  <a:pt x="615111" y="1276634"/>
                  <a:pt x="599355" y="1268335"/>
                  <a:pt x="581686" y="1261976"/>
                </a:cubicBezTo>
                <a:cubicBezTo>
                  <a:pt x="564016" y="1255619"/>
                  <a:pt x="544906" y="1250777"/>
                  <a:pt x="524356" y="1247454"/>
                </a:cubicBezTo>
                <a:cubicBezTo>
                  <a:pt x="464952" y="1238637"/>
                  <a:pt x="409451" y="1219350"/>
                  <a:pt x="357856" y="1189594"/>
                </a:cubicBezTo>
                <a:cubicBezTo>
                  <a:pt x="351246" y="1186073"/>
                  <a:pt x="345000" y="1179815"/>
                  <a:pt x="339117" y="1170820"/>
                </a:cubicBezTo>
                <a:cubicBezTo>
                  <a:pt x="333234" y="1161825"/>
                  <a:pt x="330293" y="1152828"/>
                  <a:pt x="330293" y="1143827"/>
                </a:cubicBezTo>
                <a:cubicBezTo>
                  <a:pt x="330293" y="1116907"/>
                  <a:pt x="334812" y="1089894"/>
                  <a:pt x="343849" y="1062788"/>
                </a:cubicBezTo>
                <a:cubicBezTo>
                  <a:pt x="352887" y="1035683"/>
                  <a:pt x="365977" y="1013365"/>
                  <a:pt x="383119" y="995833"/>
                </a:cubicBezTo>
                <a:cubicBezTo>
                  <a:pt x="403140" y="972325"/>
                  <a:pt x="442166" y="951245"/>
                  <a:pt x="500200" y="932594"/>
                </a:cubicBezTo>
                <a:cubicBezTo>
                  <a:pt x="558233" y="913943"/>
                  <a:pt x="623068" y="904617"/>
                  <a:pt x="694703" y="904617"/>
                </a:cubicBezTo>
                <a:close/>
                <a:moveTo>
                  <a:pt x="1436832" y="903717"/>
                </a:moveTo>
                <a:cubicBezTo>
                  <a:pt x="1447332" y="903717"/>
                  <a:pt x="1454109" y="907745"/>
                  <a:pt x="1457163" y="915799"/>
                </a:cubicBezTo>
                <a:cubicBezTo>
                  <a:pt x="1460217" y="923855"/>
                  <a:pt x="1461744" y="934884"/>
                  <a:pt x="1461744" y="948886"/>
                </a:cubicBezTo>
                <a:cubicBezTo>
                  <a:pt x="1461744" y="991176"/>
                  <a:pt x="1444783" y="1042666"/>
                  <a:pt x="1410862" y="1103355"/>
                </a:cubicBezTo>
                <a:cubicBezTo>
                  <a:pt x="1376941" y="1164044"/>
                  <a:pt x="1330611" y="1225020"/>
                  <a:pt x="1271872" y="1286280"/>
                </a:cubicBezTo>
                <a:cubicBezTo>
                  <a:pt x="1269453" y="1298852"/>
                  <a:pt x="1268244" y="1309155"/>
                  <a:pt x="1268244" y="1317190"/>
                </a:cubicBezTo>
                <a:cubicBezTo>
                  <a:pt x="1268244" y="1334356"/>
                  <a:pt x="1271547" y="1347734"/>
                  <a:pt x="1278151" y="1357327"/>
                </a:cubicBezTo>
                <a:cubicBezTo>
                  <a:pt x="1284756" y="1366920"/>
                  <a:pt x="1293617" y="1371717"/>
                  <a:pt x="1304736" y="1371717"/>
                </a:cubicBezTo>
                <a:cubicBezTo>
                  <a:pt x="1310263" y="1371717"/>
                  <a:pt x="1316878" y="1369130"/>
                  <a:pt x="1324582" y="1363955"/>
                </a:cubicBezTo>
                <a:cubicBezTo>
                  <a:pt x="1332286" y="1358780"/>
                  <a:pt x="1340229" y="1353098"/>
                  <a:pt x="1348411" y="1346911"/>
                </a:cubicBezTo>
                <a:cubicBezTo>
                  <a:pt x="1354547" y="1342271"/>
                  <a:pt x="1369545" y="1330623"/>
                  <a:pt x="1393405" y="1311968"/>
                </a:cubicBezTo>
                <a:lnTo>
                  <a:pt x="1413570" y="1296182"/>
                </a:lnTo>
                <a:lnTo>
                  <a:pt x="1413686" y="1295227"/>
                </a:lnTo>
                <a:cubicBezTo>
                  <a:pt x="1417447" y="1280544"/>
                  <a:pt x="1423089" y="1266638"/>
                  <a:pt x="1430610" y="1253508"/>
                </a:cubicBezTo>
                <a:cubicBezTo>
                  <a:pt x="1445655" y="1227248"/>
                  <a:pt x="1469884" y="1199815"/>
                  <a:pt x="1503296" y="1171207"/>
                </a:cubicBezTo>
                <a:cubicBezTo>
                  <a:pt x="1526303" y="1151519"/>
                  <a:pt x="1549356" y="1136591"/>
                  <a:pt x="1572456" y="1126421"/>
                </a:cubicBezTo>
                <a:cubicBezTo>
                  <a:pt x="1595556" y="1116252"/>
                  <a:pt x="1616360" y="1111167"/>
                  <a:pt x="1634865" y="1111167"/>
                </a:cubicBezTo>
                <a:cubicBezTo>
                  <a:pt x="1650845" y="1111167"/>
                  <a:pt x="1663911" y="1115138"/>
                  <a:pt x="1674065" y="1123081"/>
                </a:cubicBezTo>
                <a:cubicBezTo>
                  <a:pt x="1684218" y="1131024"/>
                  <a:pt x="1689295" y="1142697"/>
                  <a:pt x="1689295" y="1158101"/>
                </a:cubicBezTo>
                <a:cubicBezTo>
                  <a:pt x="1689295" y="1178581"/>
                  <a:pt x="1681951" y="1198598"/>
                  <a:pt x="1667266" y="1218155"/>
                </a:cubicBezTo>
                <a:cubicBezTo>
                  <a:pt x="1652580" y="1237711"/>
                  <a:pt x="1630593" y="1256833"/>
                  <a:pt x="1601305" y="1275522"/>
                </a:cubicBezTo>
                <a:cubicBezTo>
                  <a:pt x="1572018" y="1294211"/>
                  <a:pt x="1538497" y="1311197"/>
                  <a:pt x="1500744" y="1326478"/>
                </a:cubicBezTo>
                <a:lnTo>
                  <a:pt x="1500744" y="1331456"/>
                </a:lnTo>
                <a:cubicBezTo>
                  <a:pt x="1500744" y="1346653"/>
                  <a:pt x="1504157" y="1358138"/>
                  <a:pt x="1510981" y="1365909"/>
                </a:cubicBezTo>
                <a:cubicBezTo>
                  <a:pt x="1517807" y="1373681"/>
                  <a:pt x="1526664" y="1377568"/>
                  <a:pt x="1537553" y="1377568"/>
                </a:cubicBezTo>
                <a:cubicBezTo>
                  <a:pt x="1550785" y="1377568"/>
                  <a:pt x="1564650" y="1374387"/>
                  <a:pt x="1579146" y="1368026"/>
                </a:cubicBezTo>
                <a:cubicBezTo>
                  <a:pt x="1593642" y="1361665"/>
                  <a:pt x="1608304" y="1353060"/>
                  <a:pt x="1623131" y="1342210"/>
                </a:cubicBezTo>
                <a:cubicBezTo>
                  <a:pt x="1637957" y="1331362"/>
                  <a:pt x="1661483" y="1315791"/>
                  <a:pt x="1693710" y="1295498"/>
                </a:cubicBezTo>
                <a:lnTo>
                  <a:pt x="1693710" y="1334557"/>
                </a:lnTo>
                <a:cubicBezTo>
                  <a:pt x="1658657" y="1376758"/>
                  <a:pt x="1625989" y="1408953"/>
                  <a:pt x="1595705" y="1431138"/>
                </a:cubicBezTo>
                <a:cubicBezTo>
                  <a:pt x="1565422" y="1453324"/>
                  <a:pt x="1534236" y="1464417"/>
                  <a:pt x="1502150" y="1464417"/>
                </a:cubicBezTo>
                <a:cubicBezTo>
                  <a:pt x="1472877" y="1464417"/>
                  <a:pt x="1449874" y="1453312"/>
                  <a:pt x="1433142" y="1431103"/>
                </a:cubicBezTo>
                <a:cubicBezTo>
                  <a:pt x="1420593" y="1414446"/>
                  <a:pt x="1412750" y="1393502"/>
                  <a:pt x="1409612" y="1368270"/>
                </a:cubicBezTo>
                <a:lnTo>
                  <a:pt x="1408560" y="1350384"/>
                </a:lnTo>
                <a:lnTo>
                  <a:pt x="1396538" y="1365663"/>
                </a:lnTo>
                <a:cubicBezTo>
                  <a:pt x="1342532" y="1431200"/>
                  <a:pt x="1297236" y="1463968"/>
                  <a:pt x="1260650" y="1463968"/>
                </a:cubicBezTo>
                <a:cubicBezTo>
                  <a:pt x="1236079" y="1463968"/>
                  <a:pt x="1217251" y="1451460"/>
                  <a:pt x="1204168" y="1426445"/>
                </a:cubicBezTo>
                <a:cubicBezTo>
                  <a:pt x="1194356" y="1407684"/>
                  <a:pt x="1188224" y="1385094"/>
                  <a:pt x="1185770" y="1358678"/>
                </a:cubicBezTo>
                <a:lnTo>
                  <a:pt x="1185259" y="1347143"/>
                </a:lnTo>
                <a:lnTo>
                  <a:pt x="1167628" y="1366160"/>
                </a:lnTo>
                <a:cubicBezTo>
                  <a:pt x="1104196" y="1432382"/>
                  <a:pt x="1057215" y="1465494"/>
                  <a:pt x="1026682" y="1465494"/>
                </a:cubicBezTo>
                <a:cubicBezTo>
                  <a:pt x="1011917" y="1465494"/>
                  <a:pt x="1001436" y="1460699"/>
                  <a:pt x="995239" y="1451110"/>
                </a:cubicBezTo>
                <a:cubicBezTo>
                  <a:pt x="989042" y="1441522"/>
                  <a:pt x="985944" y="1428459"/>
                  <a:pt x="985944" y="1411922"/>
                </a:cubicBezTo>
                <a:cubicBezTo>
                  <a:pt x="985944" y="1387613"/>
                  <a:pt x="994321" y="1356930"/>
                  <a:pt x="1011074" y="1319876"/>
                </a:cubicBezTo>
                <a:cubicBezTo>
                  <a:pt x="978130" y="1366254"/>
                  <a:pt x="950881" y="1399839"/>
                  <a:pt x="929328" y="1420630"/>
                </a:cubicBezTo>
                <a:cubicBezTo>
                  <a:pt x="907775" y="1441421"/>
                  <a:pt x="888894" y="1451818"/>
                  <a:pt x="872684" y="1451818"/>
                </a:cubicBezTo>
                <a:cubicBezTo>
                  <a:pt x="863408" y="1451818"/>
                  <a:pt x="853339" y="1445564"/>
                  <a:pt x="842478" y="1433058"/>
                </a:cubicBezTo>
                <a:cubicBezTo>
                  <a:pt x="831617" y="1420551"/>
                  <a:pt x="822213" y="1404876"/>
                  <a:pt x="814265" y="1386030"/>
                </a:cubicBezTo>
                <a:cubicBezTo>
                  <a:pt x="806318" y="1367183"/>
                  <a:pt x="802344" y="1347583"/>
                  <a:pt x="802344" y="1327230"/>
                </a:cubicBezTo>
                <a:cubicBezTo>
                  <a:pt x="802344" y="1312470"/>
                  <a:pt x="803804" y="1299994"/>
                  <a:pt x="806724" y="1289807"/>
                </a:cubicBezTo>
                <a:cubicBezTo>
                  <a:pt x="809645" y="1279618"/>
                  <a:pt x="815146" y="1269415"/>
                  <a:pt x="823227" y="1259200"/>
                </a:cubicBezTo>
                <a:cubicBezTo>
                  <a:pt x="831308" y="1248983"/>
                  <a:pt x="845345" y="1234837"/>
                  <a:pt x="865337" y="1216762"/>
                </a:cubicBezTo>
                <a:cubicBezTo>
                  <a:pt x="907908" y="1177289"/>
                  <a:pt x="950802" y="1147421"/>
                  <a:pt x="994015" y="1127160"/>
                </a:cubicBezTo>
                <a:cubicBezTo>
                  <a:pt x="1037230" y="1106898"/>
                  <a:pt x="1070914" y="1096766"/>
                  <a:pt x="1095069" y="1096766"/>
                </a:cubicBezTo>
                <a:cubicBezTo>
                  <a:pt x="1103741" y="1096766"/>
                  <a:pt x="1111434" y="1100033"/>
                  <a:pt x="1118149" y="1106565"/>
                </a:cubicBezTo>
                <a:cubicBezTo>
                  <a:pt x="1124864" y="1113097"/>
                  <a:pt x="1130003" y="1120268"/>
                  <a:pt x="1133565" y="1128077"/>
                </a:cubicBezTo>
                <a:cubicBezTo>
                  <a:pt x="1137127" y="1135886"/>
                  <a:pt x="1138908" y="1141978"/>
                  <a:pt x="1138908" y="1146351"/>
                </a:cubicBezTo>
                <a:cubicBezTo>
                  <a:pt x="1138908" y="1154948"/>
                  <a:pt x="1135970" y="1161032"/>
                  <a:pt x="1130095" y="1164601"/>
                </a:cubicBezTo>
                <a:cubicBezTo>
                  <a:pt x="1124220" y="1168170"/>
                  <a:pt x="1117890" y="1170776"/>
                  <a:pt x="1111107" y="1172417"/>
                </a:cubicBezTo>
                <a:cubicBezTo>
                  <a:pt x="1112575" y="1171221"/>
                  <a:pt x="1114976" y="1174413"/>
                  <a:pt x="1118314" y="1181992"/>
                </a:cubicBezTo>
                <a:cubicBezTo>
                  <a:pt x="1121651" y="1189573"/>
                  <a:pt x="1124300" y="1195894"/>
                  <a:pt x="1126259" y="1200957"/>
                </a:cubicBezTo>
                <a:cubicBezTo>
                  <a:pt x="1128219" y="1206018"/>
                  <a:pt x="1129198" y="1210755"/>
                  <a:pt x="1129198" y="1215167"/>
                </a:cubicBezTo>
                <a:cubicBezTo>
                  <a:pt x="1129198" y="1224148"/>
                  <a:pt x="1121846" y="1238566"/>
                  <a:pt x="1107141" y="1258423"/>
                </a:cubicBezTo>
                <a:cubicBezTo>
                  <a:pt x="1092437" y="1278279"/>
                  <a:pt x="1082436" y="1292415"/>
                  <a:pt x="1077139" y="1300832"/>
                </a:cubicBezTo>
                <a:cubicBezTo>
                  <a:pt x="1071842" y="1309248"/>
                  <a:pt x="1069194" y="1319218"/>
                  <a:pt x="1069194" y="1330739"/>
                </a:cubicBezTo>
                <a:cubicBezTo>
                  <a:pt x="1069194" y="1346499"/>
                  <a:pt x="1076044" y="1354378"/>
                  <a:pt x="1089746" y="1354378"/>
                </a:cubicBezTo>
                <a:cubicBezTo>
                  <a:pt x="1105726" y="1354378"/>
                  <a:pt x="1134794" y="1339628"/>
                  <a:pt x="1176952" y="1310128"/>
                </a:cubicBezTo>
                <a:lnTo>
                  <a:pt x="1186398" y="1303345"/>
                </a:lnTo>
                <a:lnTo>
                  <a:pt x="1189926" y="1280310"/>
                </a:lnTo>
                <a:cubicBezTo>
                  <a:pt x="1193513" y="1262052"/>
                  <a:pt x="1198895" y="1242427"/>
                  <a:pt x="1206070" y="1221435"/>
                </a:cubicBezTo>
                <a:cubicBezTo>
                  <a:pt x="1220421" y="1179451"/>
                  <a:pt x="1239585" y="1136955"/>
                  <a:pt x="1263561" y="1093947"/>
                </a:cubicBezTo>
                <a:cubicBezTo>
                  <a:pt x="1287538" y="1050939"/>
                  <a:pt x="1312515" y="1013303"/>
                  <a:pt x="1338494" y="981039"/>
                </a:cubicBezTo>
                <a:cubicBezTo>
                  <a:pt x="1364472" y="948775"/>
                  <a:pt x="1391307" y="925647"/>
                  <a:pt x="1419001" y="911655"/>
                </a:cubicBezTo>
                <a:cubicBezTo>
                  <a:pt x="1424359" y="906363"/>
                  <a:pt x="1430303" y="903717"/>
                  <a:pt x="1436832" y="903717"/>
                </a:cubicBezTo>
                <a:close/>
                <a:moveTo>
                  <a:pt x="1031404" y="642931"/>
                </a:moveTo>
                <a:cubicBezTo>
                  <a:pt x="1022306" y="651329"/>
                  <a:pt x="1012566" y="659106"/>
                  <a:pt x="1002184" y="666264"/>
                </a:cubicBezTo>
                <a:cubicBezTo>
                  <a:pt x="991803" y="673421"/>
                  <a:pt x="983179" y="680490"/>
                  <a:pt x="976311" y="687470"/>
                </a:cubicBezTo>
                <a:cubicBezTo>
                  <a:pt x="969444" y="694450"/>
                  <a:pt x="964921" y="701218"/>
                  <a:pt x="962743" y="707776"/>
                </a:cubicBezTo>
                <a:cubicBezTo>
                  <a:pt x="958419" y="727249"/>
                  <a:pt x="956256" y="737665"/>
                  <a:pt x="956256" y="739023"/>
                </a:cubicBezTo>
                <a:cubicBezTo>
                  <a:pt x="956256" y="747221"/>
                  <a:pt x="962559" y="751320"/>
                  <a:pt x="975164" y="751320"/>
                </a:cubicBezTo>
                <a:cubicBezTo>
                  <a:pt x="981690" y="751320"/>
                  <a:pt x="992733" y="745866"/>
                  <a:pt x="1008294" y="734958"/>
                </a:cubicBezTo>
                <a:cubicBezTo>
                  <a:pt x="1005250" y="728576"/>
                  <a:pt x="1003728" y="721130"/>
                  <a:pt x="1003728" y="712620"/>
                </a:cubicBezTo>
                <a:cubicBezTo>
                  <a:pt x="1003728" y="700564"/>
                  <a:pt x="1006124" y="688482"/>
                  <a:pt x="1010916" y="676376"/>
                </a:cubicBezTo>
                <a:cubicBezTo>
                  <a:pt x="1015708" y="664269"/>
                  <a:pt x="1022537" y="653121"/>
                  <a:pt x="1031404" y="642931"/>
                </a:cubicBezTo>
                <a:close/>
                <a:moveTo>
                  <a:pt x="1160075" y="586430"/>
                </a:moveTo>
                <a:cubicBezTo>
                  <a:pt x="1167501" y="586430"/>
                  <a:pt x="1171214" y="589961"/>
                  <a:pt x="1171214" y="597024"/>
                </a:cubicBezTo>
                <a:cubicBezTo>
                  <a:pt x="1171214" y="600952"/>
                  <a:pt x="1168436" y="605306"/>
                  <a:pt x="1162879" y="610088"/>
                </a:cubicBezTo>
                <a:cubicBezTo>
                  <a:pt x="1195765" y="604360"/>
                  <a:pt x="1217149" y="601496"/>
                  <a:pt x="1227034" y="601496"/>
                </a:cubicBezTo>
                <a:cubicBezTo>
                  <a:pt x="1231676" y="601496"/>
                  <a:pt x="1234668" y="601854"/>
                  <a:pt x="1236012" y="602568"/>
                </a:cubicBezTo>
                <a:cubicBezTo>
                  <a:pt x="1241446" y="605386"/>
                  <a:pt x="1245320" y="610255"/>
                  <a:pt x="1247635" y="617174"/>
                </a:cubicBezTo>
                <a:cubicBezTo>
                  <a:pt x="1249951" y="624092"/>
                  <a:pt x="1251108" y="630719"/>
                  <a:pt x="1251108" y="637053"/>
                </a:cubicBezTo>
                <a:cubicBezTo>
                  <a:pt x="1251108" y="642012"/>
                  <a:pt x="1249223" y="646978"/>
                  <a:pt x="1245453" y="651950"/>
                </a:cubicBezTo>
                <a:cubicBezTo>
                  <a:pt x="1241683" y="656922"/>
                  <a:pt x="1234913" y="664256"/>
                  <a:pt x="1225143" y="673951"/>
                </a:cubicBezTo>
                <a:cubicBezTo>
                  <a:pt x="1217620" y="682523"/>
                  <a:pt x="1210783" y="692545"/>
                  <a:pt x="1204631" y="704015"/>
                </a:cubicBezTo>
                <a:cubicBezTo>
                  <a:pt x="1198480" y="715486"/>
                  <a:pt x="1195405" y="723834"/>
                  <a:pt x="1195405" y="729059"/>
                </a:cubicBezTo>
                <a:cubicBezTo>
                  <a:pt x="1195405" y="733838"/>
                  <a:pt x="1198686" y="736228"/>
                  <a:pt x="1205249" y="736228"/>
                </a:cubicBezTo>
                <a:cubicBezTo>
                  <a:pt x="1214890" y="736228"/>
                  <a:pt x="1235826" y="725096"/>
                  <a:pt x="1268057" y="702832"/>
                </a:cubicBezTo>
                <a:lnTo>
                  <a:pt x="1268057" y="728527"/>
                </a:lnTo>
                <a:cubicBezTo>
                  <a:pt x="1252525" y="744794"/>
                  <a:pt x="1239716" y="757592"/>
                  <a:pt x="1229632" y="766922"/>
                </a:cubicBezTo>
                <a:cubicBezTo>
                  <a:pt x="1219548" y="776252"/>
                  <a:pt x="1210071" y="783758"/>
                  <a:pt x="1201203" y="789442"/>
                </a:cubicBezTo>
                <a:cubicBezTo>
                  <a:pt x="1192335" y="795126"/>
                  <a:pt x="1184097" y="797968"/>
                  <a:pt x="1176488" y="797968"/>
                </a:cubicBezTo>
                <a:cubicBezTo>
                  <a:pt x="1167064" y="797968"/>
                  <a:pt x="1159400" y="793908"/>
                  <a:pt x="1153496" y="785789"/>
                </a:cubicBezTo>
                <a:cubicBezTo>
                  <a:pt x="1147592" y="777670"/>
                  <a:pt x="1144640" y="766452"/>
                  <a:pt x="1144640" y="752134"/>
                </a:cubicBezTo>
                <a:cubicBezTo>
                  <a:pt x="1144640" y="743679"/>
                  <a:pt x="1146708" y="734272"/>
                  <a:pt x="1150842" y="723914"/>
                </a:cubicBezTo>
                <a:cubicBezTo>
                  <a:pt x="1154977" y="713555"/>
                  <a:pt x="1160898" y="702514"/>
                  <a:pt x="1168605" y="690790"/>
                </a:cubicBezTo>
                <a:cubicBezTo>
                  <a:pt x="1176313" y="679067"/>
                  <a:pt x="1184606" y="670321"/>
                  <a:pt x="1193484" y="664553"/>
                </a:cubicBezTo>
                <a:cubicBezTo>
                  <a:pt x="1193681" y="665405"/>
                  <a:pt x="1190421" y="666454"/>
                  <a:pt x="1183704" y="667700"/>
                </a:cubicBezTo>
                <a:cubicBezTo>
                  <a:pt x="1176987" y="668946"/>
                  <a:pt x="1170135" y="670196"/>
                  <a:pt x="1163147" y="671449"/>
                </a:cubicBezTo>
                <a:cubicBezTo>
                  <a:pt x="1156160" y="672703"/>
                  <a:pt x="1151776" y="673498"/>
                  <a:pt x="1149995" y="673835"/>
                </a:cubicBezTo>
                <a:cubicBezTo>
                  <a:pt x="1139394" y="695096"/>
                  <a:pt x="1120121" y="715516"/>
                  <a:pt x="1092178" y="735096"/>
                </a:cubicBezTo>
                <a:lnTo>
                  <a:pt x="1092178" y="733705"/>
                </a:lnTo>
                <a:lnTo>
                  <a:pt x="1080015" y="743938"/>
                </a:lnTo>
                <a:cubicBezTo>
                  <a:pt x="1074700" y="747956"/>
                  <a:pt x="1070076" y="750941"/>
                  <a:pt x="1066141" y="752893"/>
                </a:cubicBezTo>
                <a:cubicBezTo>
                  <a:pt x="1058272" y="756798"/>
                  <a:pt x="1048045" y="758393"/>
                  <a:pt x="1035460" y="757678"/>
                </a:cubicBezTo>
                <a:cubicBezTo>
                  <a:pt x="1012253" y="785270"/>
                  <a:pt x="990870" y="799066"/>
                  <a:pt x="971310" y="799066"/>
                </a:cubicBezTo>
                <a:cubicBezTo>
                  <a:pt x="959925" y="799066"/>
                  <a:pt x="949694" y="795411"/>
                  <a:pt x="940618" y="788102"/>
                </a:cubicBezTo>
                <a:cubicBezTo>
                  <a:pt x="931541" y="780794"/>
                  <a:pt x="924378" y="771026"/>
                  <a:pt x="919129" y="758799"/>
                </a:cubicBezTo>
                <a:cubicBezTo>
                  <a:pt x="913879" y="746573"/>
                  <a:pt x="911254" y="732963"/>
                  <a:pt x="911254" y="717971"/>
                </a:cubicBezTo>
                <a:cubicBezTo>
                  <a:pt x="911254" y="705512"/>
                  <a:pt x="915230" y="691977"/>
                  <a:pt x="923180" y="677368"/>
                </a:cubicBezTo>
                <a:cubicBezTo>
                  <a:pt x="931131" y="662759"/>
                  <a:pt x="941333" y="649222"/>
                  <a:pt x="953787" y="636757"/>
                </a:cubicBezTo>
                <a:cubicBezTo>
                  <a:pt x="966241" y="624292"/>
                  <a:pt x="979701" y="614155"/>
                  <a:pt x="994169" y="606348"/>
                </a:cubicBezTo>
                <a:cubicBezTo>
                  <a:pt x="1008636" y="598540"/>
                  <a:pt x="1022247" y="594636"/>
                  <a:pt x="1035001" y="594636"/>
                </a:cubicBezTo>
                <a:cubicBezTo>
                  <a:pt x="1044374" y="594636"/>
                  <a:pt x="1052201" y="596326"/>
                  <a:pt x="1058484" y="599706"/>
                </a:cubicBezTo>
                <a:cubicBezTo>
                  <a:pt x="1064767" y="603086"/>
                  <a:pt x="1067908" y="608162"/>
                  <a:pt x="1067908" y="614933"/>
                </a:cubicBezTo>
                <a:cubicBezTo>
                  <a:pt x="1067908" y="619824"/>
                  <a:pt x="1065849" y="622832"/>
                  <a:pt x="1061730" y="623959"/>
                </a:cubicBezTo>
                <a:cubicBezTo>
                  <a:pt x="1066955" y="624402"/>
                  <a:pt x="1071216" y="626807"/>
                  <a:pt x="1074515" y="631175"/>
                </a:cubicBezTo>
                <a:cubicBezTo>
                  <a:pt x="1077814" y="635542"/>
                  <a:pt x="1079463" y="642694"/>
                  <a:pt x="1079463" y="652629"/>
                </a:cubicBezTo>
                <a:cubicBezTo>
                  <a:pt x="1079463" y="661747"/>
                  <a:pt x="1077377" y="673088"/>
                  <a:pt x="1073205" y="686651"/>
                </a:cubicBezTo>
                <a:cubicBezTo>
                  <a:pt x="1069033" y="700214"/>
                  <a:pt x="1063596" y="711767"/>
                  <a:pt x="1056893" y="721311"/>
                </a:cubicBezTo>
                <a:lnTo>
                  <a:pt x="1058394" y="721457"/>
                </a:lnTo>
                <a:lnTo>
                  <a:pt x="1060002" y="721457"/>
                </a:lnTo>
                <a:cubicBezTo>
                  <a:pt x="1062220" y="721457"/>
                  <a:pt x="1064528" y="720839"/>
                  <a:pt x="1066926" y="719603"/>
                </a:cubicBezTo>
                <a:cubicBezTo>
                  <a:pt x="1069324" y="718366"/>
                  <a:pt x="1071261" y="717342"/>
                  <a:pt x="1072736" y="716529"/>
                </a:cubicBezTo>
                <a:cubicBezTo>
                  <a:pt x="1074211" y="715715"/>
                  <a:pt x="1082641" y="711170"/>
                  <a:pt x="1098028" y="702892"/>
                </a:cubicBezTo>
                <a:lnTo>
                  <a:pt x="1098028" y="703356"/>
                </a:lnTo>
                <a:lnTo>
                  <a:pt x="1105432" y="694822"/>
                </a:lnTo>
                <a:cubicBezTo>
                  <a:pt x="1109108" y="690759"/>
                  <a:pt x="1112044" y="687727"/>
                  <a:pt x="1114237" y="685725"/>
                </a:cubicBezTo>
                <a:cubicBezTo>
                  <a:pt x="1110070" y="684947"/>
                  <a:pt x="1106293" y="682691"/>
                  <a:pt x="1102908" y="678957"/>
                </a:cubicBezTo>
                <a:cubicBezTo>
                  <a:pt x="1099522" y="675222"/>
                  <a:pt x="1097829" y="669765"/>
                  <a:pt x="1097829" y="662585"/>
                </a:cubicBezTo>
                <a:cubicBezTo>
                  <a:pt x="1097829" y="655153"/>
                  <a:pt x="1100681" y="646215"/>
                  <a:pt x="1106385" y="635771"/>
                </a:cubicBezTo>
                <a:cubicBezTo>
                  <a:pt x="1112089" y="625326"/>
                  <a:pt x="1119089" y="615584"/>
                  <a:pt x="1127387" y="606543"/>
                </a:cubicBezTo>
                <a:cubicBezTo>
                  <a:pt x="1135685" y="597502"/>
                  <a:pt x="1143345" y="591619"/>
                  <a:pt x="1150368" y="588895"/>
                </a:cubicBezTo>
                <a:cubicBezTo>
                  <a:pt x="1153653" y="587252"/>
                  <a:pt x="1156888" y="586430"/>
                  <a:pt x="1160075" y="586430"/>
                </a:cubicBezTo>
                <a:close/>
                <a:moveTo>
                  <a:pt x="888344" y="444813"/>
                </a:moveTo>
                <a:cubicBezTo>
                  <a:pt x="905657" y="444813"/>
                  <a:pt x="920047" y="447448"/>
                  <a:pt x="931513" y="452719"/>
                </a:cubicBezTo>
                <a:cubicBezTo>
                  <a:pt x="942980" y="457990"/>
                  <a:pt x="948713" y="469293"/>
                  <a:pt x="948713" y="486629"/>
                </a:cubicBezTo>
                <a:cubicBezTo>
                  <a:pt x="948713" y="492051"/>
                  <a:pt x="946848" y="500035"/>
                  <a:pt x="943120" y="510579"/>
                </a:cubicBezTo>
                <a:cubicBezTo>
                  <a:pt x="939391" y="521124"/>
                  <a:pt x="933575" y="534399"/>
                  <a:pt x="925671" y="550404"/>
                </a:cubicBezTo>
                <a:cubicBezTo>
                  <a:pt x="917768" y="566409"/>
                  <a:pt x="908246" y="583781"/>
                  <a:pt x="897106" y="602519"/>
                </a:cubicBezTo>
                <a:cubicBezTo>
                  <a:pt x="885965" y="621257"/>
                  <a:pt x="873422" y="638478"/>
                  <a:pt x="859476" y="654181"/>
                </a:cubicBezTo>
                <a:lnTo>
                  <a:pt x="900902" y="654181"/>
                </a:lnTo>
                <a:lnTo>
                  <a:pt x="862585" y="716256"/>
                </a:lnTo>
                <a:cubicBezTo>
                  <a:pt x="855942" y="716754"/>
                  <a:pt x="848974" y="717092"/>
                  <a:pt x="841681" y="717270"/>
                </a:cubicBezTo>
                <a:cubicBezTo>
                  <a:pt x="834388" y="717449"/>
                  <a:pt x="827297" y="717683"/>
                  <a:pt x="820408" y="717971"/>
                </a:cubicBezTo>
                <a:cubicBezTo>
                  <a:pt x="799377" y="745329"/>
                  <a:pt x="775855" y="771788"/>
                  <a:pt x="749842" y="797348"/>
                </a:cubicBezTo>
                <a:cubicBezTo>
                  <a:pt x="723830" y="822909"/>
                  <a:pt x="700072" y="843534"/>
                  <a:pt x="678570" y="859224"/>
                </a:cubicBezTo>
                <a:cubicBezTo>
                  <a:pt x="657069" y="874913"/>
                  <a:pt x="641461" y="882758"/>
                  <a:pt x="631749" y="882758"/>
                </a:cubicBezTo>
                <a:cubicBezTo>
                  <a:pt x="626906" y="882758"/>
                  <a:pt x="622674" y="881140"/>
                  <a:pt x="619051" y="877905"/>
                </a:cubicBezTo>
                <a:cubicBezTo>
                  <a:pt x="615428" y="874669"/>
                  <a:pt x="613617" y="870421"/>
                  <a:pt x="613617" y="865162"/>
                </a:cubicBezTo>
                <a:cubicBezTo>
                  <a:pt x="613617" y="860978"/>
                  <a:pt x="617815" y="852281"/>
                  <a:pt x="626211" y="839073"/>
                </a:cubicBezTo>
                <a:cubicBezTo>
                  <a:pt x="634608" y="825864"/>
                  <a:pt x="646244" y="813518"/>
                  <a:pt x="661120" y="802035"/>
                </a:cubicBezTo>
                <a:cubicBezTo>
                  <a:pt x="675997" y="790551"/>
                  <a:pt x="692334" y="784191"/>
                  <a:pt x="710133" y="782953"/>
                </a:cubicBezTo>
                <a:cubicBezTo>
                  <a:pt x="716361" y="776419"/>
                  <a:pt x="722500" y="769813"/>
                  <a:pt x="728548" y="763136"/>
                </a:cubicBezTo>
                <a:cubicBezTo>
                  <a:pt x="734596" y="756459"/>
                  <a:pt x="742101" y="747754"/>
                  <a:pt x="751062" y="737021"/>
                </a:cubicBezTo>
                <a:cubicBezTo>
                  <a:pt x="760023" y="726288"/>
                  <a:pt x="766676" y="720872"/>
                  <a:pt x="771020" y="720775"/>
                </a:cubicBezTo>
                <a:lnTo>
                  <a:pt x="696186" y="724793"/>
                </a:lnTo>
                <a:cubicBezTo>
                  <a:pt x="686290" y="725161"/>
                  <a:pt x="678938" y="724510"/>
                  <a:pt x="674129" y="722838"/>
                </a:cubicBezTo>
                <a:cubicBezTo>
                  <a:pt x="669319" y="721165"/>
                  <a:pt x="666915" y="716313"/>
                  <a:pt x="666915" y="708281"/>
                </a:cubicBezTo>
                <a:cubicBezTo>
                  <a:pt x="666915" y="708281"/>
                  <a:pt x="667905" y="705757"/>
                  <a:pt x="669886" y="700708"/>
                </a:cubicBezTo>
                <a:cubicBezTo>
                  <a:pt x="671867" y="695658"/>
                  <a:pt x="673942" y="691261"/>
                  <a:pt x="676112" y="687517"/>
                </a:cubicBezTo>
                <a:cubicBezTo>
                  <a:pt x="679296" y="681755"/>
                  <a:pt x="682048" y="678141"/>
                  <a:pt x="684369" y="676676"/>
                </a:cubicBezTo>
                <a:cubicBezTo>
                  <a:pt x="686690" y="675211"/>
                  <a:pt x="691617" y="673643"/>
                  <a:pt x="699148" y="671970"/>
                </a:cubicBezTo>
                <a:lnTo>
                  <a:pt x="757373" y="659288"/>
                </a:lnTo>
                <a:cubicBezTo>
                  <a:pt x="766657" y="655884"/>
                  <a:pt x="774022" y="654181"/>
                  <a:pt x="779467" y="654181"/>
                </a:cubicBezTo>
                <a:lnTo>
                  <a:pt x="817291" y="654181"/>
                </a:lnTo>
                <a:cubicBezTo>
                  <a:pt x="839621" y="624146"/>
                  <a:pt x="856771" y="597671"/>
                  <a:pt x="868742" y="574757"/>
                </a:cubicBezTo>
                <a:cubicBezTo>
                  <a:pt x="880712" y="551843"/>
                  <a:pt x="886698" y="537152"/>
                  <a:pt x="886698" y="530683"/>
                </a:cubicBezTo>
                <a:cubicBezTo>
                  <a:pt x="886698" y="524109"/>
                  <a:pt x="879889" y="520822"/>
                  <a:pt x="866272" y="520822"/>
                </a:cubicBezTo>
                <a:cubicBezTo>
                  <a:pt x="856599" y="521668"/>
                  <a:pt x="838628" y="523848"/>
                  <a:pt x="812356" y="527361"/>
                </a:cubicBezTo>
                <a:cubicBezTo>
                  <a:pt x="786085" y="530873"/>
                  <a:pt x="761502" y="534908"/>
                  <a:pt x="738607" y="539464"/>
                </a:cubicBezTo>
                <a:cubicBezTo>
                  <a:pt x="716034" y="543709"/>
                  <a:pt x="698292" y="547979"/>
                  <a:pt x="685379" y="552273"/>
                </a:cubicBezTo>
                <a:lnTo>
                  <a:pt x="669278" y="557996"/>
                </a:lnTo>
                <a:lnTo>
                  <a:pt x="679126" y="557618"/>
                </a:lnTo>
                <a:cubicBezTo>
                  <a:pt x="697313" y="557618"/>
                  <a:pt x="706407" y="561063"/>
                  <a:pt x="706407" y="567955"/>
                </a:cubicBezTo>
                <a:cubicBezTo>
                  <a:pt x="706407" y="572311"/>
                  <a:pt x="700668" y="575772"/>
                  <a:pt x="689189" y="578337"/>
                </a:cubicBezTo>
                <a:cubicBezTo>
                  <a:pt x="677709" y="580903"/>
                  <a:pt x="667512" y="583436"/>
                  <a:pt x="658597" y="585937"/>
                </a:cubicBezTo>
                <a:cubicBezTo>
                  <a:pt x="650268" y="588318"/>
                  <a:pt x="641778" y="591278"/>
                  <a:pt x="633127" y="594816"/>
                </a:cubicBezTo>
                <a:cubicBezTo>
                  <a:pt x="624476" y="598355"/>
                  <a:pt x="618813" y="600124"/>
                  <a:pt x="616138" y="600124"/>
                </a:cubicBezTo>
                <a:cubicBezTo>
                  <a:pt x="610289" y="600124"/>
                  <a:pt x="605535" y="597992"/>
                  <a:pt x="601873" y="593727"/>
                </a:cubicBezTo>
                <a:cubicBezTo>
                  <a:pt x="598211" y="589463"/>
                  <a:pt x="596381" y="584390"/>
                  <a:pt x="596381" y="578511"/>
                </a:cubicBezTo>
                <a:cubicBezTo>
                  <a:pt x="596381" y="574801"/>
                  <a:pt x="598952" y="566266"/>
                  <a:pt x="604096" y="552906"/>
                </a:cubicBezTo>
                <a:cubicBezTo>
                  <a:pt x="609240" y="539546"/>
                  <a:pt x="616480" y="526101"/>
                  <a:pt x="625817" y="512571"/>
                </a:cubicBezTo>
                <a:cubicBezTo>
                  <a:pt x="635154" y="499041"/>
                  <a:pt x="646904" y="488929"/>
                  <a:pt x="661067" y="482234"/>
                </a:cubicBezTo>
                <a:cubicBezTo>
                  <a:pt x="666363" y="479688"/>
                  <a:pt x="682175" y="475341"/>
                  <a:pt x="708502" y="469196"/>
                </a:cubicBezTo>
                <a:cubicBezTo>
                  <a:pt x="734829" y="463050"/>
                  <a:pt x="764518" y="457450"/>
                  <a:pt x="797571" y="452395"/>
                </a:cubicBezTo>
                <a:cubicBezTo>
                  <a:pt x="830623" y="447340"/>
                  <a:pt x="860881" y="444813"/>
                  <a:pt x="888344" y="444813"/>
                </a:cubicBezTo>
                <a:close/>
                <a:moveTo>
                  <a:pt x="902921" y="3080"/>
                </a:moveTo>
                <a:cubicBezTo>
                  <a:pt x="906441" y="-1027"/>
                  <a:pt x="908201" y="-1027"/>
                  <a:pt x="912308" y="3080"/>
                </a:cubicBezTo>
                <a:cubicBezTo>
                  <a:pt x="978604" y="69963"/>
                  <a:pt x="1045487" y="136846"/>
                  <a:pt x="1112370" y="203729"/>
                </a:cubicBezTo>
                <a:cubicBezTo>
                  <a:pt x="1116477" y="207836"/>
                  <a:pt x="1119997" y="209596"/>
                  <a:pt x="1125864" y="209596"/>
                </a:cubicBezTo>
                <a:cubicBezTo>
                  <a:pt x="1230882" y="209596"/>
                  <a:pt x="1335900" y="209596"/>
                  <a:pt x="1440918" y="209596"/>
                </a:cubicBezTo>
                <a:cubicBezTo>
                  <a:pt x="1446785" y="209596"/>
                  <a:pt x="1448545" y="210770"/>
                  <a:pt x="1448545" y="217223"/>
                </a:cubicBezTo>
                <a:cubicBezTo>
                  <a:pt x="1448545" y="321068"/>
                  <a:pt x="1448545" y="424326"/>
                  <a:pt x="1448545" y="528170"/>
                </a:cubicBezTo>
                <a:cubicBezTo>
                  <a:pt x="1448545" y="536971"/>
                  <a:pt x="1450892" y="542838"/>
                  <a:pt x="1457345" y="549291"/>
                </a:cubicBezTo>
                <a:cubicBezTo>
                  <a:pt x="1575857" y="667803"/>
                  <a:pt x="1693783" y="786315"/>
                  <a:pt x="1812295" y="904826"/>
                </a:cubicBezTo>
                <a:cubicBezTo>
                  <a:pt x="1813468" y="906000"/>
                  <a:pt x="1815815" y="907760"/>
                  <a:pt x="1818162" y="908934"/>
                </a:cubicBezTo>
                <a:cubicBezTo>
                  <a:pt x="1814642" y="911280"/>
                  <a:pt x="1812295" y="910693"/>
                  <a:pt x="1810534" y="910693"/>
                </a:cubicBezTo>
                <a:cubicBezTo>
                  <a:pt x="1693196" y="910693"/>
                  <a:pt x="1575271" y="910693"/>
                  <a:pt x="1457932" y="910693"/>
                </a:cubicBezTo>
                <a:lnTo>
                  <a:pt x="1455167" y="910933"/>
                </a:lnTo>
                <a:lnTo>
                  <a:pt x="1454070" y="903006"/>
                </a:lnTo>
                <a:cubicBezTo>
                  <a:pt x="1451016" y="894952"/>
                  <a:pt x="1444239" y="890924"/>
                  <a:pt x="1433739" y="890924"/>
                </a:cubicBezTo>
                <a:cubicBezTo>
                  <a:pt x="1427210" y="890924"/>
                  <a:pt x="1421266" y="893570"/>
                  <a:pt x="1415908" y="898862"/>
                </a:cubicBezTo>
                <a:cubicBezTo>
                  <a:pt x="1388214" y="912854"/>
                  <a:pt x="1361379" y="935982"/>
                  <a:pt x="1335401" y="968246"/>
                </a:cubicBezTo>
                <a:lnTo>
                  <a:pt x="1314335" y="997143"/>
                </a:lnTo>
                <a:lnTo>
                  <a:pt x="1313606" y="994591"/>
                </a:lnTo>
                <a:cubicBezTo>
                  <a:pt x="1313606" y="915974"/>
                  <a:pt x="1313606" y="861411"/>
                  <a:pt x="1313606" y="782794"/>
                </a:cubicBezTo>
                <a:cubicBezTo>
                  <a:pt x="1313606" y="779861"/>
                  <a:pt x="1313606" y="777515"/>
                  <a:pt x="1313606" y="775168"/>
                </a:cubicBezTo>
                <a:cubicBezTo>
                  <a:pt x="1325926" y="771648"/>
                  <a:pt x="1314779" y="773994"/>
                  <a:pt x="1327099" y="773407"/>
                </a:cubicBezTo>
                <a:cubicBezTo>
                  <a:pt x="1353501" y="772821"/>
                  <a:pt x="1449719" y="772821"/>
                  <a:pt x="1476119" y="773407"/>
                </a:cubicBezTo>
                <a:cubicBezTo>
                  <a:pt x="1480813" y="773407"/>
                  <a:pt x="1485506" y="775168"/>
                  <a:pt x="1490200" y="774581"/>
                </a:cubicBezTo>
                <a:cubicBezTo>
                  <a:pt x="1497827" y="773994"/>
                  <a:pt x="1498414" y="773994"/>
                  <a:pt x="1496067" y="766367"/>
                </a:cubicBezTo>
                <a:cubicBezTo>
                  <a:pt x="1484920" y="755220"/>
                  <a:pt x="1328860" y="592706"/>
                  <a:pt x="1322406" y="587426"/>
                </a:cubicBezTo>
                <a:cubicBezTo>
                  <a:pt x="1320646" y="586253"/>
                  <a:pt x="1319473" y="583319"/>
                  <a:pt x="1319473" y="580386"/>
                </a:cubicBezTo>
                <a:cubicBezTo>
                  <a:pt x="1319473" y="504116"/>
                  <a:pt x="1313606" y="428432"/>
                  <a:pt x="1313606" y="352162"/>
                </a:cubicBezTo>
                <a:cubicBezTo>
                  <a:pt x="1313606" y="352162"/>
                  <a:pt x="1313606" y="351576"/>
                  <a:pt x="1313606" y="351576"/>
                </a:cubicBezTo>
                <a:cubicBezTo>
                  <a:pt x="1311259" y="346295"/>
                  <a:pt x="1305978" y="345709"/>
                  <a:pt x="1301285" y="345709"/>
                </a:cubicBezTo>
                <a:cubicBezTo>
                  <a:pt x="1261977" y="345709"/>
                  <a:pt x="1199787" y="345709"/>
                  <a:pt x="1160479" y="345709"/>
                </a:cubicBezTo>
                <a:cubicBezTo>
                  <a:pt x="1155785" y="345709"/>
                  <a:pt x="1151092" y="346295"/>
                  <a:pt x="1148158" y="351576"/>
                </a:cubicBezTo>
                <a:cubicBezTo>
                  <a:pt x="1148158" y="379150"/>
                  <a:pt x="1148158" y="382670"/>
                  <a:pt x="1148158" y="410245"/>
                </a:cubicBezTo>
                <a:cubicBezTo>
                  <a:pt x="1148158" y="412005"/>
                  <a:pt x="1149332" y="414939"/>
                  <a:pt x="1147571" y="415525"/>
                </a:cubicBezTo>
                <a:cubicBezTo>
                  <a:pt x="1145225" y="416112"/>
                  <a:pt x="1144051" y="413765"/>
                  <a:pt x="1142291" y="412005"/>
                </a:cubicBezTo>
                <a:cubicBezTo>
                  <a:pt x="1130558" y="400271"/>
                  <a:pt x="929909" y="200209"/>
                  <a:pt x="914655" y="183195"/>
                </a:cubicBezTo>
                <a:cubicBezTo>
                  <a:pt x="911134" y="179675"/>
                  <a:pt x="908201" y="180262"/>
                  <a:pt x="904681" y="183195"/>
                </a:cubicBezTo>
                <a:cubicBezTo>
                  <a:pt x="899401" y="189062"/>
                  <a:pt x="330308" y="759327"/>
                  <a:pt x="323855" y="765781"/>
                </a:cubicBezTo>
                <a:cubicBezTo>
                  <a:pt x="322095" y="773994"/>
                  <a:pt x="322095" y="774581"/>
                  <a:pt x="330308" y="773994"/>
                </a:cubicBezTo>
                <a:cubicBezTo>
                  <a:pt x="376657" y="771061"/>
                  <a:pt x="469941" y="773407"/>
                  <a:pt x="516290" y="772821"/>
                </a:cubicBezTo>
                <a:cubicBezTo>
                  <a:pt x="524504" y="772821"/>
                  <a:pt x="525091" y="773407"/>
                  <a:pt x="525091" y="781035"/>
                </a:cubicBezTo>
                <a:cubicBezTo>
                  <a:pt x="525091" y="828996"/>
                  <a:pt x="525091" y="863758"/>
                  <a:pt x="525091" y="904873"/>
                </a:cubicBezTo>
                <a:lnTo>
                  <a:pt x="525091" y="913429"/>
                </a:lnTo>
                <a:lnTo>
                  <a:pt x="497107" y="919801"/>
                </a:lnTo>
                <a:cubicBezTo>
                  <a:pt x="468090" y="929127"/>
                  <a:pt x="443825" y="939059"/>
                  <a:pt x="424312" y="949599"/>
                </a:cubicBezTo>
                <a:lnTo>
                  <a:pt x="388978" y="976280"/>
                </a:lnTo>
                <a:lnTo>
                  <a:pt x="388978" y="917147"/>
                </a:lnTo>
                <a:cubicBezTo>
                  <a:pt x="388978" y="910693"/>
                  <a:pt x="387217" y="908934"/>
                  <a:pt x="380764" y="908934"/>
                </a:cubicBezTo>
                <a:cubicBezTo>
                  <a:pt x="255798" y="908934"/>
                  <a:pt x="130246" y="908934"/>
                  <a:pt x="5281" y="908934"/>
                </a:cubicBezTo>
                <a:cubicBezTo>
                  <a:pt x="4107" y="908934"/>
                  <a:pt x="2934" y="908934"/>
                  <a:pt x="0" y="908934"/>
                </a:cubicBezTo>
                <a:cubicBezTo>
                  <a:pt x="11734" y="895439"/>
                  <a:pt x="889427" y="17161"/>
                  <a:pt x="902921" y="30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95758" y="25356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6B46027-6FEB-45C4-9024-6106FB10CB72}"/>
              </a:ext>
            </a:extLst>
          </p:cNvPr>
          <p:cNvSpPr/>
          <p:nvPr/>
        </p:nvSpPr>
        <p:spPr>
          <a:xfrm>
            <a:off x="9555891" y="4308853"/>
            <a:ext cx="2327226" cy="1670967"/>
          </a:xfrm>
          <a:custGeom>
            <a:avLst/>
            <a:gdLst/>
            <a:ahLst/>
            <a:cxnLst/>
            <a:rect l="l" t="t" r="r" b="b"/>
            <a:pathLst>
              <a:path w="2327226" h="1670967">
                <a:moveTo>
                  <a:pt x="531317" y="260077"/>
                </a:moveTo>
                <a:cubicBezTo>
                  <a:pt x="493365" y="260077"/>
                  <a:pt x="459507" y="272169"/>
                  <a:pt x="429741" y="296354"/>
                </a:cubicBezTo>
                <a:cubicBezTo>
                  <a:pt x="399976" y="320538"/>
                  <a:pt x="376907" y="363884"/>
                  <a:pt x="360536" y="426392"/>
                </a:cubicBezTo>
                <a:cubicBezTo>
                  <a:pt x="338956" y="507504"/>
                  <a:pt x="328166" y="644053"/>
                  <a:pt x="328166" y="836042"/>
                </a:cubicBezTo>
                <a:cubicBezTo>
                  <a:pt x="328166" y="1028030"/>
                  <a:pt x="337840" y="1159929"/>
                  <a:pt x="357188" y="1231739"/>
                </a:cubicBezTo>
                <a:cubicBezTo>
                  <a:pt x="376535" y="1303548"/>
                  <a:pt x="400906" y="1351359"/>
                  <a:pt x="430299" y="1375172"/>
                </a:cubicBezTo>
                <a:cubicBezTo>
                  <a:pt x="459693" y="1398984"/>
                  <a:pt x="493365" y="1410890"/>
                  <a:pt x="531317" y="1410890"/>
                </a:cubicBezTo>
                <a:cubicBezTo>
                  <a:pt x="569268" y="1410890"/>
                  <a:pt x="603126" y="1398798"/>
                  <a:pt x="632892" y="1374614"/>
                </a:cubicBezTo>
                <a:cubicBezTo>
                  <a:pt x="662657" y="1350429"/>
                  <a:pt x="685726" y="1307083"/>
                  <a:pt x="702097" y="1244575"/>
                </a:cubicBezTo>
                <a:cubicBezTo>
                  <a:pt x="723677" y="1164208"/>
                  <a:pt x="734467" y="1028030"/>
                  <a:pt x="734467" y="836042"/>
                </a:cubicBezTo>
                <a:cubicBezTo>
                  <a:pt x="734467" y="644053"/>
                  <a:pt x="724793" y="512154"/>
                  <a:pt x="705446" y="440345"/>
                </a:cubicBezTo>
                <a:cubicBezTo>
                  <a:pt x="686098" y="368535"/>
                  <a:pt x="661727" y="320538"/>
                  <a:pt x="632334" y="296354"/>
                </a:cubicBezTo>
                <a:cubicBezTo>
                  <a:pt x="602940" y="272169"/>
                  <a:pt x="569268" y="260077"/>
                  <a:pt x="531317" y="260077"/>
                </a:cubicBezTo>
                <a:close/>
                <a:moveTo>
                  <a:pt x="1808188" y="0"/>
                </a:moveTo>
                <a:cubicBezTo>
                  <a:pt x="1969666" y="0"/>
                  <a:pt x="2096542" y="43532"/>
                  <a:pt x="2188815" y="130596"/>
                </a:cubicBezTo>
                <a:cubicBezTo>
                  <a:pt x="2281089" y="217661"/>
                  <a:pt x="2327226" y="325933"/>
                  <a:pt x="2327226" y="455414"/>
                </a:cubicBezTo>
                <a:cubicBezTo>
                  <a:pt x="2327226" y="529084"/>
                  <a:pt x="2314017" y="599219"/>
                  <a:pt x="2287600" y="665820"/>
                </a:cubicBezTo>
                <a:cubicBezTo>
                  <a:pt x="2261183" y="732420"/>
                  <a:pt x="2219325" y="802183"/>
                  <a:pt x="2162026" y="875109"/>
                </a:cubicBezTo>
                <a:cubicBezTo>
                  <a:pt x="2124075" y="923478"/>
                  <a:pt x="2055614" y="993055"/>
                  <a:pt x="1956644" y="1083841"/>
                </a:cubicBezTo>
                <a:cubicBezTo>
                  <a:pt x="1857673" y="1174626"/>
                  <a:pt x="1794979" y="1234901"/>
                  <a:pt x="1768562" y="1264667"/>
                </a:cubicBezTo>
                <a:cubicBezTo>
                  <a:pt x="1742145" y="1294432"/>
                  <a:pt x="1720751" y="1323454"/>
                  <a:pt x="1704380" y="1351731"/>
                </a:cubicBezTo>
                <a:lnTo>
                  <a:pt x="2327226" y="1351731"/>
                </a:lnTo>
                <a:lnTo>
                  <a:pt x="2327226" y="1643062"/>
                </a:lnTo>
                <a:lnTo>
                  <a:pt x="1227758" y="1643062"/>
                </a:lnTo>
                <a:cubicBezTo>
                  <a:pt x="1239664" y="1532929"/>
                  <a:pt x="1275383" y="1428564"/>
                  <a:pt x="1334914" y="1329965"/>
                </a:cubicBezTo>
                <a:cubicBezTo>
                  <a:pt x="1394445" y="1231366"/>
                  <a:pt x="1512020" y="1100584"/>
                  <a:pt x="1687637" y="937617"/>
                </a:cubicBezTo>
                <a:cubicBezTo>
                  <a:pt x="1829024" y="805904"/>
                  <a:pt x="1915716" y="716607"/>
                  <a:pt x="1947714" y="669726"/>
                </a:cubicBezTo>
                <a:cubicBezTo>
                  <a:pt x="1990874" y="604986"/>
                  <a:pt x="2012454" y="540990"/>
                  <a:pt x="2012454" y="477738"/>
                </a:cubicBezTo>
                <a:cubicBezTo>
                  <a:pt x="2012454" y="407789"/>
                  <a:pt x="1993664" y="354025"/>
                  <a:pt x="1956086" y="316445"/>
                </a:cubicBezTo>
                <a:cubicBezTo>
                  <a:pt x="1918506" y="278866"/>
                  <a:pt x="1866602" y="260077"/>
                  <a:pt x="1800374" y="260077"/>
                </a:cubicBezTo>
                <a:cubicBezTo>
                  <a:pt x="1734890" y="260077"/>
                  <a:pt x="1682800" y="279797"/>
                  <a:pt x="1644104" y="319236"/>
                </a:cubicBezTo>
                <a:cubicBezTo>
                  <a:pt x="1605409" y="358675"/>
                  <a:pt x="1583085" y="424160"/>
                  <a:pt x="1577132" y="515689"/>
                </a:cubicBezTo>
                <a:lnTo>
                  <a:pt x="1264593" y="484435"/>
                </a:lnTo>
                <a:cubicBezTo>
                  <a:pt x="1283196" y="311795"/>
                  <a:pt x="1341611" y="187895"/>
                  <a:pt x="1439838" y="112737"/>
                </a:cubicBezTo>
                <a:cubicBezTo>
                  <a:pt x="1538064" y="37579"/>
                  <a:pt x="1660848" y="0"/>
                  <a:pt x="1808188" y="0"/>
                </a:cubicBezTo>
                <a:close/>
                <a:moveTo>
                  <a:pt x="531317" y="0"/>
                </a:moveTo>
                <a:cubicBezTo>
                  <a:pt x="689818" y="0"/>
                  <a:pt x="813718" y="56554"/>
                  <a:pt x="903015" y="169664"/>
                </a:cubicBezTo>
                <a:cubicBezTo>
                  <a:pt x="1009427" y="303609"/>
                  <a:pt x="1062633" y="525735"/>
                  <a:pt x="1062633" y="836042"/>
                </a:cubicBezTo>
                <a:cubicBezTo>
                  <a:pt x="1062633" y="1145604"/>
                  <a:pt x="1009055" y="1368102"/>
                  <a:pt x="901899" y="1503536"/>
                </a:cubicBezTo>
                <a:cubicBezTo>
                  <a:pt x="813346" y="1615157"/>
                  <a:pt x="689818" y="1670967"/>
                  <a:pt x="531317" y="1670967"/>
                </a:cubicBezTo>
                <a:cubicBezTo>
                  <a:pt x="372070" y="1670967"/>
                  <a:pt x="243706" y="1609762"/>
                  <a:pt x="146224" y="1487351"/>
                </a:cubicBezTo>
                <a:cubicBezTo>
                  <a:pt x="48741" y="1364940"/>
                  <a:pt x="0" y="1146720"/>
                  <a:pt x="0" y="832693"/>
                </a:cubicBezTo>
                <a:cubicBezTo>
                  <a:pt x="0" y="524619"/>
                  <a:pt x="53578" y="302865"/>
                  <a:pt x="160735" y="167431"/>
                </a:cubicBezTo>
                <a:cubicBezTo>
                  <a:pt x="249287" y="55810"/>
                  <a:pt x="372815" y="0"/>
                  <a:pt x="531317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3035-1801-4800-83B7-5711F26A3876}"/>
              </a:ext>
            </a:extLst>
          </p:cNvPr>
          <p:cNvSpPr txBox="1"/>
          <p:nvPr/>
        </p:nvSpPr>
        <p:spPr>
          <a:xfrm>
            <a:off x="3464643" y="1593728"/>
            <a:ext cx="2070497" cy="1670967"/>
          </a:xfrm>
          <a:custGeom>
            <a:avLst/>
            <a:gdLst/>
            <a:ahLst/>
            <a:cxnLst/>
            <a:rect l="l" t="t" r="r" b="b"/>
            <a:pathLst>
              <a:path w="2070497" h="1670967">
                <a:moveTo>
                  <a:pt x="531317" y="260077"/>
                </a:moveTo>
                <a:cubicBezTo>
                  <a:pt x="493366" y="260077"/>
                  <a:pt x="459507" y="272169"/>
                  <a:pt x="429742" y="296354"/>
                </a:cubicBezTo>
                <a:cubicBezTo>
                  <a:pt x="399976" y="320538"/>
                  <a:pt x="376908" y="363884"/>
                  <a:pt x="360536" y="426392"/>
                </a:cubicBezTo>
                <a:cubicBezTo>
                  <a:pt x="338956" y="507503"/>
                  <a:pt x="328166" y="644053"/>
                  <a:pt x="328166" y="836042"/>
                </a:cubicBezTo>
                <a:cubicBezTo>
                  <a:pt x="328166" y="1028030"/>
                  <a:pt x="337840" y="1159929"/>
                  <a:pt x="357188" y="1231739"/>
                </a:cubicBezTo>
                <a:cubicBezTo>
                  <a:pt x="376535" y="1303548"/>
                  <a:pt x="400906" y="1351359"/>
                  <a:pt x="430300" y="1375172"/>
                </a:cubicBezTo>
                <a:cubicBezTo>
                  <a:pt x="459693" y="1398984"/>
                  <a:pt x="493366" y="1410890"/>
                  <a:pt x="531317" y="1410890"/>
                </a:cubicBezTo>
                <a:cubicBezTo>
                  <a:pt x="569268" y="1410890"/>
                  <a:pt x="603126" y="1398798"/>
                  <a:pt x="632892" y="1374614"/>
                </a:cubicBezTo>
                <a:cubicBezTo>
                  <a:pt x="662658" y="1350429"/>
                  <a:pt x="685726" y="1307083"/>
                  <a:pt x="702097" y="1244575"/>
                </a:cubicBezTo>
                <a:cubicBezTo>
                  <a:pt x="723677" y="1164208"/>
                  <a:pt x="734467" y="1028030"/>
                  <a:pt x="734467" y="836042"/>
                </a:cubicBezTo>
                <a:cubicBezTo>
                  <a:pt x="734467" y="644053"/>
                  <a:pt x="724793" y="512154"/>
                  <a:pt x="705446" y="440345"/>
                </a:cubicBezTo>
                <a:cubicBezTo>
                  <a:pt x="686098" y="368535"/>
                  <a:pt x="661727" y="320538"/>
                  <a:pt x="632334" y="296354"/>
                </a:cubicBezTo>
                <a:cubicBezTo>
                  <a:pt x="602940" y="272169"/>
                  <a:pt x="569268" y="260077"/>
                  <a:pt x="531317" y="260077"/>
                </a:cubicBezTo>
                <a:close/>
                <a:moveTo>
                  <a:pt x="1816001" y="0"/>
                </a:moveTo>
                <a:lnTo>
                  <a:pt x="2070497" y="0"/>
                </a:lnTo>
                <a:lnTo>
                  <a:pt x="2070497" y="1643062"/>
                </a:lnTo>
                <a:lnTo>
                  <a:pt x="1756842" y="1643062"/>
                </a:lnTo>
                <a:lnTo>
                  <a:pt x="1756842" y="460995"/>
                </a:lnTo>
                <a:cubicBezTo>
                  <a:pt x="1642244" y="568151"/>
                  <a:pt x="1507183" y="647402"/>
                  <a:pt x="1351657" y="698748"/>
                </a:cubicBezTo>
                <a:lnTo>
                  <a:pt x="1351657" y="414114"/>
                </a:lnTo>
                <a:cubicBezTo>
                  <a:pt x="1433513" y="387325"/>
                  <a:pt x="1522438" y="336537"/>
                  <a:pt x="1618432" y="261751"/>
                </a:cubicBezTo>
                <a:cubicBezTo>
                  <a:pt x="1714426" y="186965"/>
                  <a:pt x="1780282" y="99714"/>
                  <a:pt x="1816001" y="0"/>
                </a:cubicBezTo>
                <a:close/>
                <a:moveTo>
                  <a:pt x="531317" y="0"/>
                </a:moveTo>
                <a:cubicBezTo>
                  <a:pt x="689819" y="0"/>
                  <a:pt x="813718" y="56554"/>
                  <a:pt x="903015" y="169664"/>
                </a:cubicBezTo>
                <a:cubicBezTo>
                  <a:pt x="1009427" y="303609"/>
                  <a:pt x="1062633" y="525735"/>
                  <a:pt x="1062633" y="836042"/>
                </a:cubicBezTo>
                <a:cubicBezTo>
                  <a:pt x="1062633" y="1145604"/>
                  <a:pt x="1009055" y="1368102"/>
                  <a:pt x="901899" y="1503536"/>
                </a:cubicBezTo>
                <a:cubicBezTo>
                  <a:pt x="813346" y="1615157"/>
                  <a:pt x="689819" y="1670967"/>
                  <a:pt x="531317" y="1670967"/>
                </a:cubicBezTo>
                <a:cubicBezTo>
                  <a:pt x="372071" y="1670967"/>
                  <a:pt x="243706" y="1609762"/>
                  <a:pt x="146224" y="1487351"/>
                </a:cubicBezTo>
                <a:cubicBezTo>
                  <a:pt x="48742" y="1364940"/>
                  <a:pt x="0" y="1146720"/>
                  <a:pt x="0" y="832693"/>
                </a:cubicBezTo>
                <a:cubicBezTo>
                  <a:pt x="0" y="524619"/>
                  <a:pt x="53578" y="302865"/>
                  <a:pt x="160735" y="167431"/>
                </a:cubicBezTo>
                <a:cubicBezTo>
                  <a:pt x="249287" y="55810"/>
                  <a:pt x="372815" y="0"/>
                  <a:pt x="531317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0" b="1" dirty="0">
              <a:solidFill>
                <a:schemeClr val="bg1">
                  <a:alpha val="6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132D-AA1D-4050-974B-E8015B4FF96A}"/>
              </a:ext>
            </a:extLst>
          </p:cNvPr>
          <p:cNvSpPr txBox="1"/>
          <p:nvPr/>
        </p:nvSpPr>
        <p:spPr>
          <a:xfrm>
            <a:off x="5162820" y="878180"/>
            <a:ext cx="531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61937-D021-4134-AEBB-C689D96EE4EF}"/>
              </a:ext>
            </a:extLst>
          </p:cNvPr>
          <p:cNvSpPr txBox="1"/>
          <p:nvPr/>
        </p:nvSpPr>
        <p:spPr>
          <a:xfrm>
            <a:off x="5162820" y="1281852"/>
            <a:ext cx="5314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6230A-E875-479B-9A60-78E250F270C2}"/>
              </a:ext>
            </a:extLst>
          </p:cNvPr>
          <p:cNvSpPr txBox="1"/>
          <p:nvPr/>
        </p:nvSpPr>
        <p:spPr>
          <a:xfrm flipH="1">
            <a:off x="5162817" y="3580133"/>
            <a:ext cx="531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Modern PowerPoint  Presentation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024E3-7DB5-49F7-BDE2-49B6949B85A6}"/>
              </a:ext>
            </a:extLst>
          </p:cNvPr>
          <p:cNvSpPr txBox="1"/>
          <p:nvPr/>
        </p:nvSpPr>
        <p:spPr>
          <a:xfrm flipH="1">
            <a:off x="5162819" y="3983805"/>
            <a:ext cx="5314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FD69B5-34AA-4795-9611-D59897571A1F}"/>
              </a:ext>
            </a:extLst>
          </p:cNvPr>
          <p:cNvGrpSpPr/>
          <p:nvPr/>
        </p:nvGrpSpPr>
        <p:grpSpPr>
          <a:xfrm>
            <a:off x="554479" y="4948504"/>
            <a:ext cx="5794476" cy="1395319"/>
            <a:chOff x="2" y="4714489"/>
            <a:chExt cx="5662784" cy="1395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884539-D9DA-43F1-A27B-42D121467D78}"/>
                </a:ext>
              </a:extLst>
            </p:cNvPr>
            <p:cNvSpPr txBox="1"/>
            <p:nvPr/>
          </p:nvSpPr>
          <p:spPr>
            <a:xfrm>
              <a:off x="2" y="4714489"/>
              <a:ext cx="561702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53A91-622A-40F6-984B-C87698D4F2C8}"/>
                </a:ext>
              </a:extLst>
            </p:cNvPr>
            <p:cNvSpPr txBox="1"/>
            <p:nvPr/>
          </p:nvSpPr>
          <p:spPr>
            <a:xfrm>
              <a:off x="45826" y="5730152"/>
              <a:ext cx="561696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369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1117369-F4C5-406A-AC7E-4C44C719A5C2}"/>
              </a:ext>
            </a:extLst>
          </p:cNvPr>
          <p:cNvSpPr/>
          <p:nvPr/>
        </p:nvSpPr>
        <p:spPr>
          <a:xfrm>
            <a:off x="7632662" y="1308742"/>
            <a:ext cx="621809" cy="621809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DCA9FA96-32DB-4F5C-AA26-610F2FAB381B}"/>
              </a:ext>
            </a:extLst>
          </p:cNvPr>
          <p:cNvSpPr>
            <a:spLocks/>
          </p:cNvSpPr>
          <p:nvPr/>
        </p:nvSpPr>
        <p:spPr>
          <a:xfrm>
            <a:off x="6733299" y="1308744"/>
            <a:ext cx="621809" cy="62180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1C3717-874D-42A8-AAA8-C43BAFADA588}"/>
              </a:ext>
            </a:extLst>
          </p:cNvPr>
          <p:cNvSpPr/>
          <p:nvPr/>
        </p:nvSpPr>
        <p:spPr>
          <a:xfrm>
            <a:off x="5828391" y="1363914"/>
            <a:ext cx="732072" cy="566637"/>
          </a:xfrm>
          <a:custGeom>
            <a:avLst/>
            <a:gdLst>
              <a:gd name="connsiteX0" fmla="*/ 1573462 w 3107713"/>
              <a:gd name="connsiteY0" fmla="*/ 1230810 h 2405430"/>
              <a:gd name="connsiteX1" fmla="*/ 1573462 w 3107713"/>
              <a:gd name="connsiteY1" fmla="*/ 1540156 h 2405430"/>
              <a:gd name="connsiteX2" fmla="*/ 1882808 w 3107713"/>
              <a:gd name="connsiteY2" fmla="*/ 1540156 h 2405430"/>
              <a:gd name="connsiteX3" fmla="*/ 1882808 w 3107713"/>
              <a:gd name="connsiteY3" fmla="*/ 1230810 h 2405430"/>
              <a:gd name="connsiteX4" fmla="*/ 1220371 w 3107713"/>
              <a:gd name="connsiteY4" fmla="*/ 1230810 h 2405430"/>
              <a:gd name="connsiteX5" fmla="*/ 1220371 w 3107713"/>
              <a:gd name="connsiteY5" fmla="*/ 1540156 h 2405430"/>
              <a:gd name="connsiteX6" fmla="*/ 1529717 w 3107713"/>
              <a:gd name="connsiteY6" fmla="*/ 1540156 h 2405430"/>
              <a:gd name="connsiteX7" fmla="*/ 1529717 w 3107713"/>
              <a:gd name="connsiteY7" fmla="*/ 1230810 h 2405430"/>
              <a:gd name="connsiteX8" fmla="*/ 1573462 w 3107713"/>
              <a:gd name="connsiteY8" fmla="*/ 861315 h 2405430"/>
              <a:gd name="connsiteX9" fmla="*/ 1573462 w 3107713"/>
              <a:gd name="connsiteY9" fmla="*/ 1170661 h 2405430"/>
              <a:gd name="connsiteX10" fmla="*/ 1882808 w 3107713"/>
              <a:gd name="connsiteY10" fmla="*/ 1170661 h 2405430"/>
              <a:gd name="connsiteX11" fmla="*/ 1882808 w 3107713"/>
              <a:gd name="connsiteY11" fmla="*/ 861315 h 2405430"/>
              <a:gd name="connsiteX12" fmla="*/ 1220371 w 3107713"/>
              <a:gd name="connsiteY12" fmla="*/ 861315 h 2405430"/>
              <a:gd name="connsiteX13" fmla="*/ 1220371 w 3107713"/>
              <a:gd name="connsiteY13" fmla="*/ 1170661 h 2405430"/>
              <a:gd name="connsiteX14" fmla="*/ 1529717 w 3107713"/>
              <a:gd name="connsiteY14" fmla="*/ 1170661 h 2405430"/>
              <a:gd name="connsiteX15" fmla="*/ 1529717 w 3107713"/>
              <a:gd name="connsiteY15" fmla="*/ 861315 h 2405430"/>
              <a:gd name="connsiteX16" fmla="*/ 1554853 w 3107713"/>
              <a:gd name="connsiteY16" fmla="*/ 0 h 2405430"/>
              <a:gd name="connsiteX17" fmla="*/ 1709041 w 3107713"/>
              <a:gd name="connsiteY17" fmla="*/ 68657 h 2405430"/>
              <a:gd name="connsiteX18" fmla="*/ 2030222 w 3107713"/>
              <a:gd name="connsiteY18" fmla="*/ 299844 h 2405430"/>
              <a:gd name="connsiteX19" fmla="*/ 2101595 w 3107713"/>
              <a:gd name="connsiteY19" fmla="*/ 268813 h 2405430"/>
              <a:gd name="connsiteX20" fmla="*/ 2241239 w 3107713"/>
              <a:gd name="connsiteY20" fmla="*/ 133823 h 2405430"/>
              <a:gd name="connsiteX21" fmla="*/ 2380880 w 3107713"/>
              <a:gd name="connsiteY21" fmla="*/ 133823 h 2405430"/>
              <a:gd name="connsiteX22" fmla="*/ 2486388 w 3107713"/>
              <a:gd name="connsiteY22" fmla="*/ 239331 h 2405430"/>
              <a:gd name="connsiteX23" fmla="*/ 2484837 w 3107713"/>
              <a:gd name="connsiteY23" fmla="*/ 526377 h 2405430"/>
              <a:gd name="connsiteX24" fmla="*/ 2571726 w 3107713"/>
              <a:gd name="connsiteY24" fmla="*/ 690844 h 2405430"/>
              <a:gd name="connsiteX25" fmla="*/ 3013930 w 3107713"/>
              <a:gd name="connsiteY25" fmla="*/ 1005818 h 2405430"/>
              <a:gd name="connsiteX26" fmla="*/ 3107024 w 3107713"/>
              <a:gd name="connsiteY26" fmla="*/ 1131497 h 2405430"/>
              <a:gd name="connsiteX27" fmla="*/ 3041858 w 3107713"/>
              <a:gd name="connsiteY27" fmla="*/ 1271140 h 2405430"/>
              <a:gd name="connsiteX28" fmla="*/ 2843256 w 3107713"/>
              <a:gd name="connsiteY28" fmla="*/ 1271140 h 2405430"/>
              <a:gd name="connsiteX29" fmla="*/ 2577934 w 3107713"/>
              <a:gd name="connsiteY29" fmla="*/ 1083398 h 2405430"/>
              <a:gd name="connsiteX30" fmla="*/ 2500354 w 3107713"/>
              <a:gd name="connsiteY30" fmla="*/ 1041505 h 2405430"/>
              <a:gd name="connsiteX31" fmla="*/ 2486388 w 3107713"/>
              <a:gd name="connsiteY31" fmla="*/ 1126841 h 2405430"/>
              <a:gd name="connsiteX32" fmla="*/ 2486388 w 3107713"/>
              <a:gd name="connsiteY32" fmla="*/ 1688518 h 2405430"/>
              <a:gd name="connsiteX33" fmla="*/ 2486388 w 3107713"/>
              <a:gd name="connsiteY33" fmla="*/ 2254849 h 2405430"/>
              <a:gd name="connsiteX34" fmla="*/ 2343642 w 3107713"/>
              <a:gd name="connsiteY34" fmla="*/ 2403802 h 2405430"/>
              <a:gd name="connsiteX35" fmla="*/ 1909197 w 3107713"/>
              <a:gd name="connsiteY35" fmla="*/ 2405353 h 2405430"/>
              <a:gd name="connsiteX36" fmla="*/ 1833168 w 3107713"/>
              <a:gd name="connsiteY36" fmla="*/ 2327773 h 2405430"/>
              <a:gd name="connsiteX37" fmla="*/ 1834722 w 3107713"/>
              <a:gd name="connsiteY37" fmla="*/ 1939875 h 2405430"/>
              <a:gd name="connsiteX38" fmla="*/ 1741625 w 3107713"/>
              <a:gd name="connsiteY38" fmla="*/ 1842124 h 2405430"/>
              <a:gd name="connsiteX39" fmla="*/ 1369244 w 3107713"/>
              <a:gd name="connsiteY39" fmla="*/ 1842124 h 2405430"/>
              <a:gd name="connsiteX40" fmla="*/ 1276150 w 3107713"/>
              <a:gd name="connsiteY40" fmla="*/ 1939875 h 2405430"/>
              <a:gd name="connsiteX41" fmla="*/ 1277701 w 3107713"/>
              <a:gd name="connsiteY41" fmla="*/ 2327773 h 2405430"/>
              <a:gd name="connsiteX42" fmla="*/ 1200121 w 3107713"/>
              <a:gd name="connsiteY42" fmla="*/ 2403802 h 2405430"/>
              <a:gd name="connsiteX43" fmla="*/ 773434 w 3107713"/>
              <a:gd name="connsiteY43" fmla="*/ 2402251 h 2405430"/>
              <a:gd name="connsiteX44" fmla="*/ 624481 w 3107713"/>
              <a:gd name="connsiteY44" fmla="*/ 2251744 h 2405430"/>
              <a:gd name="connsiteX45" fmla="*/ 622930 w 3107713"/>
              <a:gd name="connsiteY45" fmla="*/ 1111327 h 2405430"/>
              <a:gd name="connsiteX46" fmla="*/ 607413 w 3107713"/>
              <a:gd name="connsiteY46" fmla="*/ 1041505 h 2405430"/>
              <a:gd name="connsiteX47" fmla="*/ 548452 w 3107713"/>
              <a:gd name="connsiteY47" fmla="*/ 1072535 h 2405430"/>
              <a:gd name="connsiteX48" fmla="*/ 290888 w 3107713"/>
              <a:gd name="connsiteY48" fmla="*/ 1258726 h 2405430"/>
              <a:gd name="connsiteX49" fmla="*/ 152798 w 3107713"/>
              <a:gd name="connsiteY49" fmla="*/ 1300620 h 2405430"/>
              <a:gd name="connsiteX50" fmla="*/ 6947 w 3107713"/>
              <a:gd name="connsiteY50" fmla="*/ 1192009 h 2405430"/>
              <a:gd name="connsiteX51" fmla="*/ 67460 w 3107713"/>
              <a:gd name="connsiteY51" fmla="*/ 1029090 h 2405430"/>
              <a:gd name="connsiteX52" fmla="*/ 557761 w 3107713"/>
              <a:gd name="connsiteY52" fmla="*/ 675330 h 2405430"/>
              <a:gd name="connsiteX53" fmla="*/ 1401828 w 3107713"/>
              <a:gd name="connsiteY53" fmla="*/ 68657 h 2405430"/>
              <a:gd name="connsiteX54" fmla="*/ 1554853 w 3107713"/>
              <a:gd name="connsiteY54" fmla="*/ 0 h 240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07713" h="2405430">
                <a:moveTo>
                  <a:pt x="1573462" y="1230810"/>
                </a:moveTo>
                <a:lnTo>
                  <a:pt x="1573462" y="1540156"/>
                </a:lnTo>
                <a:lnTo>
                  <a:pt x="1882808" y="1540156"/>
                </a:lnTo>
                <a:lnTo>
                  <a:pt x="1882808" y="1230810"/>
                </a:lnTo>
                <a:close/>
                <a:moveTo>
                  <a:pt x="1220371" y="1230810"/>
                </a:moveTo>
                <a:lnTo>
                  <a:pt x="1220371" y="1540156"/>
                </a:lnTo>
                <a:lnTo>
                  <a:pt x="1529717" y="1540156"/>
                </a:lnTo>
                <a:lnTo>
                  <a:pt x="1529717" y="1230810"/>
                </a:lnTo>
                <a:close/>
                <a:moveTo>
                  <a:pt x="1573462" y="861315"/>
                </a:moveTo>
                <a:lnTo>
                  <a:pt x="1573462" y="1170661"/>
                </a:lnTo>
                <a:lnTo>
                  <a:pt x="1882808" y="1170661"/>
                </a:lnTo>
                <a:lnTo>
                  <a:pt x="1882808" y="861315"/>
                </a:lnTo>
                <a:close/>
                <a:moveTo>
                  <a:pt x="1220371" y="861315"/>
                </a:moveTo>
                <a:lnTo>
                  <a:pt x="1220371" y="1170661"/>
                </a:lnTo>
                <a:lnTo>
                  <a:pt x="1529717" y="1170661"/>
                </a:lnTo>
                <a:lnTo>
                  <a:pt x="1529717" y="861315"/>
                </a:lnTo>
                <a:close/>
                <a:moveTo>
                  <a:pt x="1554853" y="0"/>
                </a:moveTo>
                <a:cubicBezTo>
                  <a:pt x="1599267" y="0"/>
                  <a:pt x="1643875" y="22886"/>
                  <a:pt x="1709041" y="68657"/>
                </a:cubicBezTo>
                <a:cubicBezTo>
                  <a:pt x="1816101" y="144686"/>
                  <a:pt x="1923163" y="222264"/>
                  <a:pt x="2030222" y="299844"/>
                </a:cubicBezTo>
                <a:cubicBezTo>
                  <a:pt x="2075218" y="332428"/>
                  <a:pt x="2098490" y="341737"/>
                  <a:pt x="2101595" y="268813"/>
                </a:cubicBezTo>
                <a:cubicBezTo>
                  <a:pt x="2106248" y="152442"/>
                  <a:pt x="2129523" y="133823"/>
                  <a:pt x="2241239" y="133823"/>
                </a:cubicBezTo>
                <a:cubicBezTo>
                  <a:pt x="2287786" y="133823"/>
                  <a:pt x="2334333" y="133823"/>
                  <a:pt x="2380880" y="133823"/>
                </a:cubicBezTo>
                <a:cubicBezTo>
                  <a:pt x="2450702" y="133823"/>
                  <a:pt x="2486388" y="169509"/>
                  <a:pt x="2486388" y="239331"/>
                </a:cubicBezTo>
                <a:cubicBezTo>
                  <a:pt x="2486388" y="335530"/>
                  <a:pt x="2492595" y="431729"/>
                  <a:pt x="2484837" y="526377"/>
                </a:cubicBezTo>
                <a:cubicBezTo>
                  <a:pt x="2478630" y="603955"/>
                  <a:pt x="2509663" y="648951"/>
                  <a:pt x="2571726" y="690844"/>
                </a:cubicBezTo>
                <a:cubicBezTo>
                  <a:pt x="2720680" y="793250"/>
                  <a:pt x="2866528" y="900310"/>
                  <a:pt x="3013930" y="1005818"/>
                </a:cubicBezTo>
                <a:cubicBezTo>
                  <a:pt x="3058926" y="1038402"/>
                  <a:pt x="3102370" y="1069433"/>
                  <a:pt x="3107024" y="1131497"/>
                </a:cubicBezTo>
                <a:cubicBezTo>
                  <a:pt x="3111680" y="1190458"/>
                  <a:pt x="3093061" y="1240107"/>
                  <a:pt x="3041858" y="1271140"/>
                </a:cubicBezTo>
                <a:cubicBezTo>
                  <a:pt x="2976692" y="1311480"/>
                  <a:pt x="2906870" y="1313031"/>
                  <a:pt x="2843256" y="1271140"/>
                </a:cubicBezTo>
                <a:cubicBezTo>
                  <a:pt x="2753264" y="1212179"/>
                  <a:pt x="2666374" y="1145462"/>
                  <a:pt x="2577934" y="1083398"/>
                </a:cubicBezTo>
                <a:cubicBezTo>
                  <a:pt x="2553108" y="1066331"/>
                  <a:pt x="2528282" y="1029090"/>
                  <a:pt x="2500354" y="1041505"/>
                </a:cubicBezTo>
                <a:cubicBezTo>
                  <a:pt x="2469321" y="1055468"/>
                  <a:pt x="2486388" y="1097361"/>
                  <a:pt x="2486388" y="1126841"/>
                </a:cubicBezTo>
                <a:cubicBezTo>
                  <a:pt x="2484837" y="1316136"/>
                  <a:pt x="2486388" y="1502327"/>
                  <a:pt x="2486388" y="1688518"/>
                </a:cubicBezTo>
                <a:cubicBezTo>
                  <a:pt x="2486388" y="1877811"/>
                  <a:pt x="2486388" y="2065553"/>
                  <a:pt x="2486388" y="2254849"/>
                </a:cubicBezTo>
                <a:cubicBezTo>
                  <a:pt x="2486388" y="2361908"/>
                  <a:pt x="2449151" y="2402251"/>
                  <a:pt x="2343642" y="2403802"/>
                </a:cubicBezTo>
                <a:cubicBezTo>
                  <a:pt x="2199345" y="2405353"/>
                  <a:pt x="2053494" y="2402251"/>
                  <a:pt x="1909197" y="2405353"/>
                </a:cubicBezTo>
                <a:cubicBezTo>
                  <a:pt x="1851790" y="2406904"/>
                  <a:pt x="1831617" y="2385183"/>
                  <a:pt x="1833168" y="2327773"/>
                </a:cubicBezTo>
                <a:cubicBezTo>
                  <a:pt x="1836273" y="2198992"/>
                  <a:pt x="1831617" y="2068658"/>
                  <a:pt x="1834722" y="1939875"/>
                </a:cubicBezTo>
                <a:cubicBezTo>
                  <a:pt x="1836273" y="1871606"/>
                  <a:pt x="1812998" y="1840573"/>
                  <a:pt x="1741625" y="1842124"/>
                </a:cubicBezTo>
                <a:cubicBezTo>
                  <a:pt x="1617498" y="1845229"/>
                  <a:pt x="1493371" y="1845229"/>
                  <a:pt x="1369244" y="1842124"/>
                </a:cubicBezTo>
                <a:cubicBezTo>
                  <a:pt x="1296320" y="1840573"/>
                  <a:pt x="1274596" y="1873158"/>
                  <a:pt x="1276150" y="1939875"/>
                </a:cubicBezTo>
                <a:cubicBezTo>
                  <a:pt x="1279252" y="2068658"/>
                  <a:pt x="1274596" y="2198992"/>
                  <a:pt x="1277701" y="2327773"/>
                </a:cubicBezTo>
                <a:cubicBezTo>
                  <a:pt x="1279252" y="2385183"/>
                  <a:pt x="1257528" y="2405353"/>
                  <a:pt x="1200121" y="2403802"/>
                </a:cubicBezTo>
                <a:cubicBezTo>
                  <a:pt x="1057375" y="2400697"/>
                  <a:pt x="916180" y="2403802"/>
                  <a:pt x="773434" y="2402251"/>
                </a:cubicBezTo>
                <a:cubicBezTo>
                  <a:pt x="661719" y="2400697"/>
                  <a:pt x="624481" y="2363459"/>
                  <a:pt x="624481" y="2251744"/>
                </a:cubicBezTo>
                <a:cubicBezTo>
                  <a:pt x="624481" y="1871606"/>
                  <a:pt x="624481" y="1491467"/>
                  <a:pt x="622930" y="1111327"/>
                </a:cubicBezTo>
                <a:cubicBezTo>
                  <a:pt x="622930" y="1088052"/>
                  <a:pt x="636893" y="1053916"/>
                  <a:pt x="607413" y="1041505"/>
                </a:cubicBezTo>
                <a:cubicBezTo>
                  <a:pt x="585692" y="1032195"/>
                  <a:pt x="567071" y="1058572"/>
                  <a:pt x="548452" y="1072535"/>
                </a:cubicBezTo>
                <a:cubicBezTo>
                  <a:pt x="461565" y="1134599"/>
                  <a:pt x="376227" y="1195111"/>
                  <a:pt x="290888" y="1258726"/>
                </a:cubicBezTo>
                <a:cubicBezTo>
                  <a:pt x="248995" y="1289759"/>
                  <a:pt x="203999" y="1306827"/>
                  <a:pt x="152798" y="1300620"/>
                </a:cubicBezTo>
                <a:cubicBezTo>
                  <a:pt x="82976" y="1292861"/>
                  <a:pt x="27117" y="1263382"/>
                  <a:pt x="6947" y="1192009"/>
                </a:cubicBezTo>
                <a:cubicBezTo>
                  <a:pt x="-13223" y="1125289"/>
                  <a:pt x="11603" y="1069433"/>
                  <a:pt x="67460" y="1029090"/>
                </a:cubicBezTo>
                <a:cubicBezTo>
                  <a:pt x="230376" y="911170"/>
                  <a:pt x="393294" y="793250"/>
                  <a:pt x="557761" y="675330"/>
                </a:cubicBezTo>
                <a:cubicBezTo>
                  <a:pt x="838600" y="472072"/>
                  <a:pt x="1119438" y="270364"/>
                  <a:pt x="1401828" y="68657"/>
                </a:cubicBezTo>
                <a:cubicBezTo>
                  <a:pt x="1466219" y="22886"/>
                  <a:pt x="1510439" y="0"/>
                  <a:pt x="1554853" y="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081A0-ACF5-4C28-9C99-7F0214A7CF4D}"/>
              </a:ext>
            </a:extLst>
          </p:cNvPr>
          <p:cNvGrpSpPr/>
          <p:nvPr/>
        </p:nvGrpSpPr>
        <p:grpSpPr>
          <a:xfrm>
            <a:off x="509379" y="1031794"/>
            <a:ext cx="2831997" cy="3224457"/>
            <a:chOff x="636623" y="1734480"/>
            <a:chExt cx="3770155" cy="4292626"/>
          </a:xfrm>
        </p:grpSpPr>
        <p:grpSp>
          <p:nvGrpSpPr>
            <p:cNvPr id="18" name="Graphic 33">
              <a:extLst>
                <a:ext uri="{FF2B5EF4-FFF2-40B4-BE49-F238E27FC236}">
                  <a16:creationId xmlns:a16="http://schemas.microsoft.com/office/drawing/2014/main" id="{C82D079D-0A89-4863-9ADA-A9FB1F21102A}"/>
                </a:ext>
              </a:extLst>
            </p:cNvPr>
            <p:cNvGrpSpPr/>
            <p:nvPr/>
          </p:nvGrpSpPr>
          <p:grpSpPr>
            <a:xfrm>
              <a:off x="636623" y="3510235"/>
              <a:ext cx="3724936" cy="2516871"/>
              <a:chOff x="2704623" y="2107404"/>
              <a:chExt cx="6779894" cy="458105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5D77CD7-8AA4-48B4-A0FA-9F4A3B0D65E6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5962" cy="2738437"/>
              </a:xfrm>
              <a:custGeom>
                <a:avLst/>
                <a:gdLst>
                  <a:gd name="connsiteX0" fmla="*/ 5233035 w 5795962"/>
                  <a:gd name="connsiteY0" fmla="*/ 2738438 h 2738437"/>
                  <a:gd name="connsiteX1" fmla="*/ 555308 w 5795962"/>
                  <a:gd name="connsiteY1" fmla="*/ 2738438 h 2738437"/>
                  <a:gd name="connsiteX2" fmla="*/ 357188 w 5795962"/>
                  <a:gd name="connsiteY2" fmla="*/ 2566035 h 2738437"/>
                  <a:gd name="connsiteX3" fmla="*/ 0 w 5795962"/>
                  <a:gd name="connsiteY3" fmla="*/ 0 h 2738437"/>
                  <a:gd name="connsiteX4" fmla="*/ 5795963 w 5795962"/>
                  <a:gd name="connsiteY4" fmla="*/ 0 h 2738437"/>
                  <a:gd name="connsiteX5" fmla="*/ 5430203 w 5795962"/>
                  <a:gd name="connsiteY5" fmla="*/ 2566988 h 2738437"/>
                  <a:gd name="connsiteX6" fmla="*/ 5233035 w 5795962"/>
                  <a:gd name="connsiteY6" fmla="*/ 2738438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5962" h="2738437">
                    <a:moveTo>
                      <a:pt x="5233035" y="2738438"/>
                    </a:moveTo>
                    <a:lnTo>
                      <a:pt x="555308" y="2738438"/>
                    </a:lnTo>
                    <a:cubicBezTo>
                      <a:pt x="455295" y="2738438"/>
                      <a:pt x="371475" y="2665095"/>
                      <a:pt x="357188" y="2566035"/>
                    </a:cubicBezTo>
                    <a:lnTo>
                      <a:pt x="0" y="0"/>
                    </a:lnTo>
                    <a:lnTo>
                      <a:pt x="5795963" y="0"/>
                    </a:lnTo>
                    <a:lnTo>
                      <a:pt x="5430203" y="2566988"/>
                    </a:lnTo>
                    <a:cubicBezTo>
                      <a:pt x="5415915" y="2665095"/>
                      <a:pt x="5332095" y="2738438"/>
                      <a:pt x="5233035" y="2738438"/>
                    </a:cubicBezTo>
                    <a:close/>
                  </a:path>
                </a:pathLst>
              </a:custGeom>
              <a:solidFill>
                <a:srgbClr val="0148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823619-E318-4C69-942F-98F918DE782D}"/>
                  </a:ext>
                </a:extLst>
              </p:cNvPr>
              <p:cNvSpPr/>
              <p:nvPr/>
            </p:nvSpPr>
            <p:spPr>
              <a:xfrm>
                <a:off x="3639502" y="493680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6B5B286-CC3F-4888-9EDF-55F7A711B1AF}"/>
                  </a:ext>
                </a:extLst>
              </p:cNvPr>
              <p:cNvSpPr/>
              <p:nvPr/>
            </p:nvSpPr>
            <p:spPr>
              <a:xfrm>
                <a:off x="3713797" y="6196965"/>
                <a:ext cx="4769167" cy="204787"/>
              </a:xfrm>
              <a:custGeom>
                <a:avLst/>
                <a:gdLst>
                  <a:gd name="connsiteX0" fmla="*/ 0 w 4769167"/>
                  <a:gd name="connsiteY0" fmla="*/ 0 h 204787"/>
                  <a:gd name="connsiteX1" fmla="*/ 4769168 w 4769167"/>
                  <a:gd name="connsiteY1" fmla="*/ 0 h 204787"/>
                  <a:gd name="connsiteX2" fmla="*/ 4769168 w 4769167"/>
                  <a:gd name="connsiteY2" fmla="*/ 204787 h 204787"/>
                  <a:gd name="connsiteX3" fmla="*/ 0 w 476916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9167" h="204787">
                    <a:moveTo>
                      <a:pt x="0" y="0"/>
                    </a:moveTo>
                    <a:lnTo>
                      <a:pt x="4769168" y="0"/>
                    </a:lnTo>
                    <a:lnTo>
                      <a:pt x="476916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D4AC6E9-B72B-4A57-8FDB-542E64E8B034}"/>
                  </a:ext>
                </a:extLst>
              </p:cNvPr>
              <p:cNvSpPr/>
              <p:nvPr/>
            </p:nvSpPr>
            <p:spPr>
              <a:xfrm>
                <a:off x="3643312" y="542448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8 h 204787"/>
                  <a:gd name="connsiteX3" fmla="*/ 0 w 4910137"/>
                  <a:gd name="connsiteY3" fmla="*/ 204788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8"/>
                    </a:lnTo>
                    <a:lnTo>
                      <a:pt x="0" y="204788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1A93704-39A0-4814-A250-06174F3EA54B}"/>
                  </a:ext>
                </a:extLst>
              </p:cNvPr>
              <p:cNvSpPr/>
              <p:nvPr/>
            </p:nvSpPr>
            <p:spPr>
              <a:xfrm>
                <a:off x="3643312" y="4160520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EB3C46D-9B04-46C8-9254-9B3562559CAE}"/>
                  </a:ext>
                </a:extLst>
              </p:cNvPr>
              <p:cNvSpPr/>
              <p:nvPr/>
            </p:nvSpPr>
            <p:spPr>
              <a:xfrm>
                <a:off x="2704623" y="2107404"/>
                <a:ext cx="6779894" cy="1150620"/>
              </a:xfrm>
              <a:custGeom>
                <a:avLst/>
                <a:gdLst>
                  <a:gd name="connsiteX0" fmla="*/ 6779895 w 6779894"/>
                  <a:gd name="connsiteY0" fmla="*/ 1150620 h 1150620"/>
                  <a:gd name="connsiteX1" fmla="*/ 0 w 6779894"/>
                  <a:gd name="connsiteY1" fmla="*/ 1150620 h 1150620"/>
                  <a:gd name="connsiteX2" fmla="*/ 619125 w 6779894"/>
                  <a:gd name="connsiteY2" fmla="*/ 0 h 1150620"/>
                  <a:gd name="connsiteX3" fmla="*/ 6132195 w 6779894"/>
                  <a:gd name="connsiteY3" fmla="*/ 0 h 11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9894" h="1150620">
                    <a:moveTo>
                      <a:pt x="6779895" y="1150620"/>
                    </a:moveTo>
                    <a:lnTo>
                      <a:pt x="0" y="1150620"/>
                    </a:lnTo>
                    <a:lnTo>
                      <a:pt x="619125" y="0"/>
                    </a:lnTo>
                    <a:lnTo>
                      <a:pt x="6132195" y="0"/>
                    </a:lnTo>
                    <a:close/>
                  </a:path>
                </a:pathLst>
              </a:custGeom>
              <a:solidFill>
                <a:srgbClr val="2181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0145B73-1892-4325-B512-C2A58275CF6F}"/>
                  </a:ext>
                </a:extLst>
              </p:cNvPr>
              <p:cNvSpPr/>
              <p:nvPr/>
            </p:nvSpPr>
            <p:spPr>
              <a:xfrm>
                <a:off x="3135630" y="2252662"/>
                <a:ext cx="5918834" cy="860107"/>
              </a:xfrm>
              <a:custGeom>
                <a:avLst/>
                <a:gdLst>
                  <a:gd name="connsiteX0" fmla="*/ 5918835 w 5918834"/>
                  <a:gd name="connsiteY0" fmla="*/ 860107 h 860107"/>
                  <a:gd name="connsiteX1" fmla="*/ 0 w 5918834"/>
                  <a:gd name="connsiteY1" fmla="*/ 860107 h 860107"/>
                  <a:gd name="connsiteX2" fmla="*/ 435293 w 5918834"/>
                  <a:gd name="connsiteY2" fmla="*/ 0 h 860107"/>
                  <a:gd name="connsiteX3" fmla="*/ 5486400 w 5918834"/>
                  <a:gd name="connsiteY3" fmla="*/ 0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34" h="860107">
                    <a:moveTo>
                      <a:pt x="5918835" y="860107"/>
                    </a:moveTo>
                    <a:lnTo>
                      <a:pt x="0" y="860107"/>
                    </a:lnTo>
                    <a:lnTo>
                      <a:pt x="435293" y="0"/>
                    </a:lnTo>
                    <a:lnTo>
                      <a:pt x="5486400" y="0"/>
                    </a:lnTo>
                    <a:close/>
                  </a:path>
                </a:pathLst>
              </a:custGeom>
              <a:solidFill>
                <a:srgbClr val="014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8925EB4-DBB5-48CB-9ACC-94F57EF25435}"/>
                  </a:ext>
                </a:extLst>
              </p:cNvPr>
              <p:cNvSpPr/>
              <p:nvPr/>
            </p:nvSpPr>
            <p:spPr>
              <a:xfrm>
                <a:off x="2710815" y="3253117"/>
                <a:ext cx="6768465" cy="724851"/>
              </a:xfrm>
              <a:custGeom>
                <a:avLst/>
                <a:gdLst>
                  <a:gd name="connsiteX0" fmla="*/ 6575108 w 6768465"/>
                  <a:gd name="connsiteY0" fmla="*/ 724853 h 724852"/>
                  <a:gd name="connsiteX1" fmla="*/ 193358 w 6768465"/>
                  <a:gd name="connsiteY1" fmla="*/ 724853 h 724852"/>
                  <a:gd name="connsiteX2" fmla="*/ 0 w 6768465"/>
                  <a:gd name="connsiteY2" fmla="*/ 531495 h 724852"/>
                  <a:gd name="connsiteX3" fmla="*/ 0 w 6768465"/>
                  <a:gd name="connsiteY3" fmla="*/ 0 h 724852"/>
                  <a:gd name="connsiteX4" fmla="*/ 6768465 w 6768465"/>
                  <a:gd name="connsiteY4" fmla="*/ 0 h 724852"/>
                  <a:gd name="connsiteX5" fmla="*/ 6768465 w 6768465"/>
                  <a:gd name="connsiteY5" fmla="*/ 531495 h 724852"/>
                  <a:gd name="connsiteX6" fmla="*/ 6575108 w 6768465"/>
                  <a:gd name="connsiteY6" fmla="*/ 724853 h 7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465" h="724852">
                    <a:moveTo>
                      <a:pt x="6575108" y="724853"/>
                    </a:moveTo>
                    <a:lnTo>
                      <a:pt x="193358" y="724853"/>
                    </a:lnTo>
                    <a:cubicBezTo>
                      <a:pt x="86678" y="724853"/>
                      <a:pt x="0" y="638175"/>
                      <a:pt x="0" y="531495"/>
                    </a:cubicBezTo>
                    <a:lnTo>
                      <a:pt x="0" y="0"/>
                    </a:lnTo>
                    <a:lnTo>
                      <a:pt x="6768465" y="0"/>
                    </a:lnTo>
                    <a:lnTo>
                      <a:pt x="6768465" y="531495"/>
                    </a:lnTo>
                    <a:cubicBezTo>
                      <a:pt x="6768465" y="638175"/>
                      <a:pt x="6681788" y="724853"/>
                      <a:pt x="6575108" y="724853"/>
                    </a:cubicBezTo>
                    <a:close/>
                  </a:path>
                </a:pathLst>
              </a:custGeom>
              <a:solidFill>
                <a:srgbClr val="0077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1F42473-7964-4904-A99D-1782439EAE0D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6915" cy="2738437"/>
              </a:xfrm>
              <a:custGeom>
                <a:avLst/>
                <a:gdLst>
                  <a:gd name="connsiteX0" fmla="*/ 0 w 5796915"/>
                  <a:gd name="connsiteY0" fmla="*/ 0 h 2738437"/>
                  <a:gd name="connsiteX1" fmla="*/ 357188 w 5796915"/>
                  <a:gd name="connsiteY1" fmla="*/ 2566035 h 2738437"/>
                  <a:gd name="connsiteX2" fmla="*/ 555308 w 5796915"/>
                  <a:gd name="connsiteY2" fmla="*/ 2738438 h 2738437"/>
                  <a:gd name="connsiteX3" fmla="*/ 5233035 w 5796915"/>
                  <a:gd name="connsiteY3" fmla="*/ 2738438 h 2738437"/>
                  <a:gd name="connsiteX4" fmla="*/ 5431155 w 5796915"/>
                  <a:gd name="connsiteY4" fmla="*/ 2566988 h 2738437"/>
                  <a:gd name="connsiteX5" fmla="*/ 5796915 w 5796915"/>
                  <a:gd name="connsiteY5" fmla="*/ 0 h 2738437"/>
                  <a:gd name="connsiteX6" fmla="*/ 0 w 5796915"/>
                  <a:gd name="connsiteY6" fmla="*/ 0 h 2738437"/>
                  <a:gd name="connsiteX7" fmla="*/ 714375 w 5796915"/>
                  <a:gd name="connsiteY7" fmla="*/ 2384108 h 2738437"/>
                  <a:gd name="connsiteX8" fmla="*/ 645795 w 5796915"/>
                  <a:gd name="connsiteY8" fmla="*/ 2452688 h 2738437"/>
                  <a:gd name="connsiteX9" fmla="*/ 606743 w 5796915"/>
                  <a:gd name="connsiteY9" fmla="*/ 2452688 h 2738437"/>
                  <a:gd name="connsiteX10" fmla="*/ 538163 w 5796915"/>
                  <a:gd name="connsiteY10" fmla="*/ 2384108 h 2738437"/>
                  <a:gd name="connsiteX11" fmla="*/ 442913 w 5796915"/>
                  <a:gd name="connsiteY11" fmla="*/ 1547813 h 2738437"/>
                  <a:gd name="connsiteX12" fmla="*/ 511493 w 5796915"/>
                  <a:gd name="connsiteY12" fmla="*/ 1479232 h 2738437"/>
                  <a:gd name="connsiteX13" fmla="*/ 645795 w 5796915"/>
                  <a:gd name="connsiteY13" fmla="*/ 1479232 h 2738437"/>
                  <a:gd name="connsiteX14" fmla="*/ 714375 w 5796915"/>
                  <a:gd name="connsiteY14" fmla="*/ 1547813 h 2738437"/>
                  <a:gd name="connsiteX15" fmla="*/ 714375 w 5796915"/>
                  <a:gd name="connsiteY15" fmla="*/ 2384108 h 2738437"/>
                  <a:gd name="connsiteX16" fmla="*/ 714375 w 5796915"/>
                  <a:gd name="connsiteY16" fmla="*/ 1116330 h 2738437"/>
                  <a:gd name="connsiteX17" fmla="*/ 645795 w 5796915"/>
                  <a:gd name="connsiteY17" fmla="*/ 1184910 h 2738437"/>
                  <a:gd name="connsiteX18" fmla="*/ 511493 w 5796915"/>
                  <a:gd name="connsiteY18" fmla="*/ 1184910 h 2738437"/>
                  <a:gd name="connsiteX19" fmla="*/ 442913 w 5796915"/>
                  <a:gd name="connsiteY19" fmla="*/ 1116330 h 2738437"/>
                  <a:gd name="connsiteX20" fmla="*/ 442913 w 5796915"/>
                  <a:gd name="connsiteY20" fmla="*/ 279082 h 2738437"/>
                  <a:gd name="connsiteX21" fmla="*/ 511493 w 5796915"/>
                  <a:gd name="connsiteY21" fmla="*/ 210502 h 2738437"/>
                  <a:gd name="connsiteX22" fmla="*/ 645795 w 5796915"/>
                  <a:gd name="connsiteY22" fmla="*/ 210502 h 2738437"/>
                  <a:gd name="connsiteX23" fmla="*/ 714375 w 5796915"/>
                  <a:gd name="connsiteY23" fmla="*/ 279082 h 2738437"/>
                  <a:gd name="connsiteX24" fmla="*/ 714375 w 5796915"/>
                  <a:gd name="connsiteY24" fmla="*/ 1116330 h 2738437"/>
                  <a:gd name="connsiteX25" fmla="*/ 1294448 w 5796915"/>
                  <a:gd name="connsiteY25" fmla="*/ 2384108 h 2738437"/>
                  <a:gd name="connsiteX26" fmla="*/ 1225868 w 5796915"/>
                  <a:gd name="connsiteY26" fmla="*/ 2452688 h 2738437"/>
                  <a:gd name="connsiteX27" fmla="*/ 1091565 w 5796915"/>
                  <a:gd name="connsiteY27" fmla="*/ 2452688 h 2738437"/>
                  <a:gd name="connsiteX28" fmla="*/ 1022985 w 5796915"/>
                  <a:gd name="connsiteY28" fmla="*/ 2384108 h 2738437"/>
                  <a:gd name="connsiteX29" fmla="*/ 1022985 w 5796915"/>
                  <a:gd name="connsiteY29" fmla="*/ 1547813 h 2738437"/>
                  <a:gd name="connsiteX30" fmla="*/ 1091565 w 5796915"/>
                  <a:gd name="connsiteY30" fmla="*/ 1479232 h 2738437"/>
                  <a:gd name="connsiteX31" fmla="*/ 1225868 w 5796915"/>
                  <a:gd name="connsiteY31" fmla="*/ 1479232 h 2738437"/>
                  <a:gd name="connsiteX32" fmla="*/ 1294448 w 5796915"/>
                  <a:gd name="connsiteY32" fmla="*/ 1547813 h 2738437"/>
                  <a:gd name="connsiteX33" fmla="*/ 1294448 w 5796915"/>
                  <a:gd name="connsiteY33" fmla="*/ 2384108 h 2738437"/>
                  <a:gd name="connsiteX34" fmla="*/ 1294448 w 5796915"/>
                  <a:gd name="connsiteY34" fmla="*/ 1116330 h 2738437"/>
                  <a:gd name="connsiteX35" fmla="*/ 1225868 w 5796915"/>
                  <a:gd name="connsiteY35" fmla="*/ 1184910 h 2738437"/>
                  <a:gd name="connsiteX36" fmla="*/ 1091565 w 5796915"/>
                  <a:gd name="connsiteY36" fmla="*/ 1184910 h 2738437"/>
                  <a:gd name="connsiteX37" fmla="*/ 1022985 w 5796915"/>
                  <a:gd name="connsiteY37" fmla="*/ 1116330 h 2738437"/>
                  <a:gd name="connsiteX38" fmla="*/ 1022985 w 5796915"/>
                  <a:gd name="connsiteY38" fmla="*/ 279082 h 2738437"/>
                  <a:gd name="connsiteX39" fmla="*/ 1091565 w 5796915"/>
                  <a:gd name="connsiteY39" fmla="*/ 210502 h 2738437"/>
                  <a:gd name="connsiteX40" fmla="*/ 1225868 w 5796915"/>
                  <a:gd name="connsiteY40" fmla="*/ 210502 h 2738437"/>
                  <a:gd name="connsiteX41" fmla="*/ 1294448 w 5796915"/>
                  <a:gd name="connsiteY41" fmla="*/ 279082 h 2738437"/>
                  <a:gd name="connsiteX42" fmla="*/ 1294448 w 5796915"/>
                  <a:gd name="connsiteY42" fmla="*/ 1116330 h 2738437"/>
                  <a:gd name="connsiteX43" fmla="*/ 1874520 w 5796915"/>
                  <a:gd name="connsiteY43" fmla="*/ 2384108 h 2738437"/>
                  <a:gd name="connsiteX44" fmla="*/ 1805940 w 5796915"/>
                  <a:gd name="connsiteY44" fmla="*/ 2452688 h 2738437"/>
                  <a:gd name="connsiteX45" fmla="*/ 1671638 w 5796915"/>
                  <a:gd name="connsiteY45" fmla="*/ 2452688 h 2738437"/>
                  <a:gd name="connsiteX46" fmla="*/ 1603058 w 5796915"/>
                  <a:gd name="connsiteY46" fmla="*/ 2384108 h 2738437"/>
                  <a:gd name="connsiteX47" fmla="*/ 1603058 w 5796915"/>
                  <a:gd name="connsiteY47" fmla="*/ 1547813 h 2738437"/>
                  <a:gd name="connsiteX48" fmla="*/ 1671638 w 5796915"/>
                  <a:gd name="connsiteY48" fmla="*/ 1479232 h 2738437"/>
                  <a:gd name="connsiteX49" fmla="*/ 1805940 w 5796915"/>
                  <a:gd name="connsiteY49" fmla="*/ 1479232 h 2738437"/>
                  <a:gd name="connsiteX50" fmla="*/ 1874520 w 5796915"/>
                  <a:gd name="connsiteY50" fmla="*/ 1547813 h 2738437"/>
                  <a:gd name="connsiteX51" fmla="*/ 1874520 w 5796915"/>
                  <a:gd name="connsiteY51" fmla="*/ 2384108 h 2738437"/>
                  <a:gd name="connsiteX52" fmla="*/ 1874520 w 5796915"/>
                  <a:gd name="connsiteY52" fmla="*/ 1116330 h 2738437"/>
                  <a:gd name="connsiteX53" fmla="*/ 1805940 w 5796915"/>
                  <a:gd name="connsiteY53" fmla="*/ 1184910 h 2738437"/>
                  <a:gd name="connsiteX54" fmla="*/ 1671638 w 5796915"/>
                  <a:gd name="connsiteY54" fmla="*/ 1184910 h 2738437"/>
                  <a:gd name="connsiteX55" fmla="*/ 1603058 w 5796915"/>
                  <a:gd name="connsiteY55" fmla="*/ 1116330 h 2738437"/>
                  <a:gd name="connsiteX56" fmla="*/ 1603058 w 5796915"/>
                  <a:gd name="connsiteY56" fmla="*/ 279082 h 2738437"/>
                  <a:gd name="connsiteX57" fmla="*/ 1671638 w 5796915"/>
                  <a:gd name="connsiteY57" fmla="*/ 210502 h 2738437"/>
                  <a:gd name="connsiteX58" fmla="*/ 1805940 w 5796915"/>
                  <a:gd name="connsiteY58" fmla="*/ 210502 h 2738437"/>
                  <a:gd name="connsiteX59" fmla="*/ 1874520 w 5796915"/>
                  <a:gd name="connsiteY59" fmla="*/ 279082 h 2738437"/>
                  <a:gd name="connsiteX60" fmla="*/ 1874520 w 5796915"/>
                  <a:gd name="connsiteY60" fmla="*/ 1116330 h 2738437"/>
                  <a:gd name="connsiteX61" fmla="*/ 2454593 w 5796915"/>
                  <a:gd name="connsiteY61" fmla="*/ 2384108 h 2738437"/>
                  <a:gd name="connsiteX62" fmla="*/ 2386013 w 5796915"/>
                  <a:gd name="connsiteY62" fmla="*/ 2452688 h 2738437"/>
                  <a:gd name="connsiteX63" fmla="*/ 2251710 w 5796915"/>
                  <a:gd name="connsiteY63" fmla="*/ 2452688 h 2738437"/>
                  <a:gd name="connsiteX64" fmla="*/ 2183130 w 5796915"/>
                  <a:gd name="connsiteY64" fmla="*/ 2384108 h 2738437"/>
                  <a:gd name="connsiteX65" fmla="*/ 2183130 w 5796915"/>
                  <a:gd name="connsiteY65" fmla="*/ 1547813 h 2738437"/>
                  <a:gd name="connsiteX66" fmla="*/ 2251710 w 5796915"/>
                  <a:gd name="connsiteY66" fmla="*/ 1479232 h 2738437"/>
                  <a:gd name="connsiteX67" fmla="*/ 2386013 w 5796915"/>
                  <a:gd name="connsiteY67" fmla="*/ 1479232 h 2738437"/>
                  <a:gd name="connsiteX68" fmla="*/ 2454593 w 5796915"/>
                  <a:gd name="connsiteY68" fmla="*/ 1547813 h 2738437"/>
                  <a:gd name="connsiteX69" fmla="*/ 2454593 w 5796915"/>
                  <a:gd name="connsiteY69" fmla="*/ 2384108 h 2738437"/>
                  <a:gd name="connsiteX70" fmla="*/ 2454593 w 5796915"/>
                  <a:gd name="connsiteY70" fmla="*/ 1116330 h 2738437"/>
                  <a:gd name="connsiteX71" fmla="*/ 2386013 w 5796915"/>
                  <a:gd name="connsiteY71" fmla="*/ 1184910 h 2738437"/>
                  <a:gd name="connsiteX72" fmla="*/ 2251710 w 5796915"/>
                  <a:gd name="connsiteY72" fmla="*/ 1184910 h 2738437"/>
                  <a:gd name="connsiteX73" fmla="*/ 2183130 w 5796915"/>
                  <a:gd name="connsiteY73" fmla="*/ 1116330 h 2738437"/>
                  <a:gd name="connsiteX74" fmla="*/ 2183130 w 5796915"/>
                  <a:gd name="connsiteY74" fmla="*/ 279082 h 2738437"/>
                  <a:gd name="connsiteX75" fmla="*/ 2251710 w 5796915"/>
                  <a:gd name="connsiteY75" fmla="*/ 210502 h 2738437"/>
                  <a:gd name="connsiteX76" fmla="*/ 2386013 w 5796915"/>
                  <a:gd name="connsiteY76" fmla="*/ 210502 h 2738437"/>
                  <a:gd name="connsiteX77" fmla="*/ 2454593 w 5796915"/>
                  <a:gd name="connsiteY77" fmla="*/ 279082 h 2738437"/>
                  <a:gd name="connsiteX78" fmla="*/ 2454593 w 5796915"/>
                  <a:gd name="connsiteY78" fmla="*/ 1116330 h 2738437"/>
                  <a:gd name="connsiteX79" fmla="*/ 3034665 w 5796915"/>
                  <a:gd name="connsiteY79" fmla="*/ 2384108 h 2738437"/>
                  <a:gd name="connsiteX80" fmla="*/ 2966085 w 5796915"/>
                  <a:gd name="connsiteY80" fmla="*/ 2452688 h 2738437"/>
                  <a:gd name="connsiteX81" fmla="*/ 2831783 w 5796915"/>
                  <a:gd name="connsiteY81" fmla="*/ 2452688 h 2738437"/>
                  <a:gd name="connsiteX82" fmla="*/ 2763203 w 5796915"/>
                  <a:gd name="connsiteY82" fmla="*/ 2384108 h 2738437"/>
                  <a:gd name="connsiteX83" fmla="*/ 2763203 w 5796915"/>
                  <a:gd name="connsiteY83" fmla="*/ 1547813 h 2738437"/>
                  <a:gd name="connsiteX84" fmla="*/ 2831783 w 5796915"/>
                  <a:gd name="connsiteY84" fmla="*/ 1479232 h 2738437"/>
                  <a:gd name="connsiteX85" fmla="*/ 2966085 w 5796915"/>
                  <a:gd name="connsiteY85" fmla="*/ 1479232 h 2738437"/>
                  <a:gd name="connsiteX86" fmla="*/ 3034665 w 5796915"/>
                  <a:gd name="connsiteY86" fmla="*/ 1547813 h 2738437"/>
                  <a:gd name="connsiteX87" fmla="*/ 3034665 w 5796915"/>
                  <a:gd name="connsiteY87" fmla="*/ 2384108 h 2738437"/>
                  <a:gd name="connsiteX88" fmla="*/ 3034665 w 5796915"/>
                  <a:gd name="connsiteY88" fmla="*/ 1116330 h 2738437"/>
                  <a:gd name="connsiteX89" fmla="*/ 2966085 w 5796915"/>
                  <a:gd name="connsiteY89" fmla="*/ 1184910 h 2738437"/>
                  <a:gd name="connsiteX90" fmla="*/ 2831783 w 5796915"/>
                  <a:gd name="connsiteY90" fmla="*/ 1184910 h 2738437"/>
                  <a:gd name="connsiteX91" fmla="*/ 2763203 w 5796915"/>
                  <a:gd name="connsiteY91" fmla="*/ 1116330 h 2738437"/>
                  <a:gd name="connsiteX92" fmla="*/ 2763203 w 5796915"/>
                  <a:gd name="connsiteY92" fmla="*/ 279082 h 2738437"/>
                  <a:gd name="connsiteX93" fmla="*/ 2831783 w 5796915"/>
                  <a:gd name="connsiteY93" fmla="*/ 210502 h 2738437"/>
                  <a:gd name="connsiteX94" fmla="*/ 2966085 w 5796915"/>
                  <a:gd name="connsiteY94" fmla="*/ 210502 h 2738437"/>
                  <a:gd name="connsiteX95" fmla="*/ 3034665 w 5796915"/>
                  <a:gd name="connsiteY95" fmla="*/ 279082 h 2738437"/>
                  <a:gd name="connsiteX96" fmla="*/ 3034665 w 5796915"/>
                  <a:gd name="connsiteY96" fmla="*/ 1116330 h 2738437"/>
                  <a:gd name="connsiteX97" fmla="*/ 3613785 w 5796915"/>
                  <a:gd name="connsiteY97" fmla="*/ 2384108 h 2738437"/>
                  <a:gd name="connsiteX98" fmla="*/ 3545205 w 5796915"/>
                  <a:gd name="connsiteY98" fmla="*/ 2452688 h 2738437"/>
                  <a:gd name="connsiteX99" fmla="*/ 3410903 w 5796915"/>
                  <a:gd name="connsiteY99" fmla="*/ 2452688 h 2738437"/>
                  <a:gd name="connsiteX100" fmla="*/ 3342323 w 5796915"/>
                  <a:gd name="connsiteY100" fmla="*/ 2384108 h 2738437"/>
                  <a:gd name="connsiteX101" fmla="*/ 3342323 w 5796915"/>
                  <a:gd name="connsiteY101" fmla="*/ 1547813 h 2738437"/>
                  <a:gd name="connsiteX102" fmla="*/ 3410903 w 5796915"/>
                  <a:gd name="connsiteY102" fmla="*/ 1479232 h 2738437"/>
                  <a:gd name="connsiteX103" fmla="*/ 3545205 w 5796915"/>
                  <a:gd name="connsiteY103" fmla="*/ 1479232 h 2738437"/>
                  <a:gd name="connsiteX104" fmla="*/ 3613785 w 5796915"/>
                  <a:gd name="connsiteY104" fmla="*/ 1547813 h 2738437"/>
                  <a:gd name="connsiteX105" fmla="*/ 3613785 w 5796915"/>
                  <a:gd name="connsiteY105" fmla="*/ 2384108 h 2738437"/>
                  <a:gd name="connsiteX106" fmla="*/ 3613785 w 5796915"/>
                  <a:gd name="connsiteY106" fmla="*/ 1116330 h 2738437"/>
                  <a:gd name="connsiteX107" fmla="*/ 3545205 w 5796915"/>
                  <a:gd name="connsiteY107" fmla="*/ 1184910 h 2738437"/>
                  <a:gd name="connsiteX108" fmla="*/ 3410903 w 5796915"/>
                  <a:gd name="connsiteY108" fmla="*/ 1184910 h 2738437"/>
                  <a:gd name="connsiteX109" fmla="*/ 3342323 w 5796915"/>
                  <a:gd name="connsiteY109" fmla="*/ 1116330 h 2738437"/>
                  <a:gd name="connsiteX110" fmla="*/ 3342323 w 5796915"/>
                  <a:gd name="connsiteY110" fmla="*/ 279082 h 2738437"/>
                  <a:gd name="connsiteX111" fmla="*/ 3410903 w 5796915"/>
                  <a:gd name="connsiteY111" fmla="*/ 210502 h 2738437"/>
                  <a:gd name="connsiteX112" fmla="*/ 3545205 w 5796915"/>
                  <a:gd name="connsiteY112" fmla="*/ 210502 h 2738437"/>
                  <a:gd name="connsiteX113" fmla="*/ 3613785 w 5796915"/>
                  <a:gd name="connsiteY113" fmla="*/ 279082 h 2738437"/>
                  <a:gd name="connsiteX114" fmla="*/ 3613785 w 5796915"/>
                  <a:gd name="connsiteY114" fmla="*/ 1116330 h 2738437"/>
                  <a:gd name="connsiteX115" fmla="*/ 4193858 w 5796915"/>
                  <a:gd name="connsiteY115" fmla="*/ 2384108 h 2738437"/>
                  <a:gd name="connsiteX116" fmla="*/ 4125278 w 5796915"/>
                  <a:gd name="connsiteY116" fmla="*/ 2452688 h 2738437"/>
                  <a:gd name="connsiteX117" fmla="*/ 3990975 w 5796915"/>
                  <a:gd name="connsiteY117" fmla="*/ 2452688 h 2738437"/>
                  <a:gd name="connsiteX118" fmla="*/ 3922395 w 5796915"/>
                  <a:gd name="connsiteY118" fmla="*/ 2384108 h 2738437"/>
                  <a:gd name="connsiteX119" fmla="*/ 3922395 w 5796915"/>
                  <a:gd name="connsiteY119" fmla="*/ 1547813 h 2738437"/>
                  <a:gd name="connsiteX120" fmla="*/ 3990975 w 5796915"/>
                  <a:gd name="connsiteY120" fmla="*/ 1479232 h 2738437"/>
                  <a:gd name="connsiteX121" fmla="*/ 4125278 w 5796915"/>
                  <a:gd name="connsiteY121" fmla="*/ 1479232 h 2738437"/>
                  <a:gd name="connsiteX122" fmla="*/ 4193858 w 5796915"/>
                  <a:gd name="connsiteY122" fmla="*/ 1547813 h 2738437"/>
                  <a:gd name="connsiteX123" fmla="*/ 4193858 w 5796915"/>
                  <a:gd name="connsiteY123" fmla="*/ 2384108 h 2738437"/>
                  <a:gd name="connsiteX124" fmla="*/ 4193858 w 5796915"/>
                  <a:gd name="connsiteY124" fmla="*/ 1116330 h 2738437"/>
                  <a:gd name="connsiteX125" fmla="*/ 4125278 w 5796915"/>
                  <a:gd name="connsiteY125" fmla="*/ 1184910 h 2738437"/>
                  <a:gd name="connsiteX126" fmla="*/ 3990975 w 5796915"/>
                  <a:gd name="connsiteY126" fmla="*/ 1184910 h 2738437"/>
                  <a:gd name="connsiteX127" fmla="*/ 3922395 w 5796915"/>
                  <a:gd name="connsiteY127" fmla="*/ 1116330 h 2738437"/>
                  <a:gd name="connsiteX128" fmla="*/ 3922395 w 5796915"/>
                  <a:gd name="connsiteY128" fmla="*/ 279082 h 2738437"/>
                  <a:gd name="connsiteX129" fmla="*/ 3990975 w 5796915"/>
                  <a:gd name="connsiteY129" fmla="*/ 210502 h 2738437"/>
                  <a:gd name="connsiteX130" fmla="*/ 4125278 w 5796915"/>
                  <a:gd name="connsiteY130" fmla="*/ 210502 h 2738437"/>
                  <a:gd name="connsiteX131" fmla="*/ 4193858 w 5796915"/>
                  <a:gd name="connsiteY131" fmla="*/ 279082 h 2738437"/>
                  <a:gd name="connsiteX132" fmla="*/ 4193858 w 5796915"/>
                  <a:gd name="connsiteY132" fmla="*/ 1116330 h 2738437"/>
                  <a:gd name="connsiteX133" fmla="*/ 4773930 w 5796915"/>
                  <a:gd name="connsiteY133" fmla="*/ 2384108 h 2738437"/>
                  <a:gd name="connsiteX134" fmla="*/ 4705350 w 5796915"/>
                  <a:gd name="connsiteY134" fmla="*/ 2452688 h 2738437"/>
                  <a:gd name="connsiteX135" fmla="*/ 4571048 w 5796915"/>
                  <a:gd name="connsiteY135" fmla="*/ 2452688 h 2738437"/>
                  <a:gd name="connsiteX136" fmla="*/ 4502468 w 5796915"/>
                  <a:gd name="connsiteY136" fmla="*/ 2384108 h 2738437"/>
                  <a:gd name="connsiteX137" fmla="*/ 4502468 w 5796915"/>
                  <a:gd name="connsiteY137" fmla="*/ 1547813 h 2738437"/>
                  <a:gd name="connsiteX138" fmla="*/ 4571048 w 5796915"/>
                  <a:gd name="connsiteY138" fmla="*/ 1479232 h 2738437"/>
                  <a:gd name="connsiteX139" fmla="*/ 4705350 w 5796915"/>
                  <a:gd name="connsiteY139" fmla="*/ 1479232 h 2738437"/>
                  <a:gd name="connsiteX140" fmla="*/ 4773930 w 5796915"/>
                  <a:gd name="connsiteY140" fmla="*/ 1547813 h 2738437"/>
                  <a:gd name="connsiteX141" fmla="*/ 4773930 w 5796915"/>
                  <a:gd name="connsiteY141" fmla="*/ 2384108 h 2738437"/>
                  <a:gd name="connsiteX142" fmla="*/ 4773930 w 5796915"/>
                  <a:gd name="connsiteY142" fmla="*/ 1116330 h 2738437"/>
                  <a:gd name="connsiteX143" fmla="*/ 4705350 w 5796915"/>
                  <a:gd name="connsiteY143" fmla="*/ 1184910 h 2738437"/>
                  <a:gd name="connsiteX144" fmla="*/ 4571048 w 5796915"/>
                  <a:gd name="connsiteY144" fmla="*/ 1184910 h 2738437"/>
                  <a:gd name="connsiteX145" fmla="*/ 4502468 w 5796915"/>
                  <a:gd name="connsiteY145" fmla="*/ 1116330 h 2738437"/>
                  <a:gd name="connsiteX146" fmla="*/ 4502468 w 5796915"/>
                  <a:gd name="connsiteY146" fmla="*/ 279082 h 2738437"/>
                  <a:gd name="connsiteX147" fmla="*/ 4571048 w 5796915"/>
                  <a:gd name="connsiteY147" fmla="*/ 210502 h 2738437"/>
                  <a:gd name="connsiteX148" fmla="*/ 4705350 w 5796915"/>
                  <a:gd name="connsiteY148" fmla="*/ 210502 h 2738437"/>
                  <a:gd name="connsiteX149" fmla="*/ 4773930 w 5796915"/>
                  <a:gd name="connsiteY149" fmla="*/ 279082 h 2738437"/>
                  <a:gd name="connsiteX150" fmla="*/ 4773930 w 5796915"/>
                  <a:gd name="connsiteY150" fmla="*/ 1116330 h 2738437"/>
                  <a:gd name="connsiteX151" fmla="*/ 5258753 w 5796915"/>
                  <a:gd name="connsiteY151" fmla="*/ 2384108 h 2738437"/>
                  <a:gd name="connsiteX152" fmla="*/ 5190173 w 5796915"/>
                  <a:gd name="connsiteY152" fmla="*/ 2452688 h 2738437"/>
                  <a:gd name="connsiteX153" fmla="*/ 5151120 w 5796915"/>
                  <a:gd name="connsiteY153" fmla="*/ 2452688 h 2738437"/>
                  <a:gd name="connsiteX154" fmla="*/ 5082540 w 5796915"/>
                  <a:gd name="connsiteY154" fmla="*/ 2384108 h 2738437"/>
                  <a:gd name="connsiteX155" fmla="*/ 5082540 w 5796915"/>
                  <a:gd name="connsiteY155" fmla="*/ 1547813 h 2738437"/>
                  <a:gd name="connsiteX156" fmla="*/ 5151120 w 5796915"/>
                  <a:gd name="connsiteY156" fmla="*/ 1479232 h 2738437"/>
                  <a:gd name="connsiteX157" fmla="*/ 5285423 w 5796915"/>
                  <a:gd name="connsiteY157" fmla="*/ 1479232 h 2738437"/>
                  <a:gd name="connsiteX158" fmla="*/ 5354003 w 5796915"/>
                  <a:gd name="connsiteY158" fmla="*/ 1547813 h 2738437"/>
                  <a:gd name="connsiteX159" fmla="*/ 5258753 w 5796915"/>
                  <a:gd name="connsiteY159" fmla="*/ 2384108 h 2738437"/>
                  <a:gd name="connsiteX160" fmla="*/ 5354003 w 5796915"/>
                  <a:gd name="connsiteY160" fmla="*/ 1116330 h 2738437"/>
                  <a:gd name="connsiteX161" fmla="*/ 5285423 w 5796915"/>
                  <a:gd name="connsiteY161" fmla="*/ 1184910 h 2738437"/>
                  <a:gd name="connsiteX162" fmla="*/ 5151120 w 5796915"/>
                  <a:gd name="connsiteY162" fmla="*/ 1184910 h 2738437"/>
                  <a:gd name="connsiteX163" fmla="*/ 5082540 w 5796915"/>
                  <a:gd name="connsiteY163" fmla="*/ 1116330 h 2738437"/>
                  <a:gd name="connsiteX164" fmla="*/ 5082540 w 5796915"/>
                  <a:gd name="connsiteY164" fmla="*/ 279082 h 2738437"/>
                  <a:gd name="connsiteX165" fmla="*/ 5151120 w 5796915"/>
                  <a:gd name="connsiteY165" fmla="*/ 210502 h 2738437"/>
                  <a:gd name="connsiteX166" fmla="*/ 5285423 w 5796915"/>
                  <a:gd name="connsiteY166" fmla="*/ 210502 h 2738437"/>
                  <a:gd name="connsiteX167" fmla="*/ 5354003 w 5796915"/>
                  <a:gd name="connsiteY167" fmla="*/ 279082 h 2738437"/>
                  <a:gd name="connsiteX168" fmla="*/ 5354003 w 5796915"/>
                  <a:gd name="connsiteY168" fmla="*/ 1116330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5796915" h="2738437">
                    <a:moveTo>
                      <a:pt x="0" y="0"/>
                    </a:moveTo>
                    <a:lnTo>
                      <a:pt x="357188" y="2566035"/>
                    </a:lnTo>
                    <a:cubicBezTo>
                      <a:pt x="370523" y="2665095"/>
                      <a:pt x="455295" y="2738438"/>
                      <a:pt x="555308" y="2738438"/>
                    </a:cubicBezTo>
                    <a:lnTo>
                      <a:pt x="5233035" y="2738438"/>
                    </a:lnTo>
                    <a:cubicBezTo>
                      <a:pt x="5332095" y="2738438"/>
                      <a:pt x="5416868" y="2665095"/>
                      <a:pt x="5431155" y="2566988"/>
                    </a:cubicBezTo>
                    <a:lnTo>
                      <a:pt x="5796915" y="0"/>
                    </a:lnTo>
                    <a:lnTo>
                      <a:pt x="0" y="0"/>
                    </a:lnTo>
                    <a:close/>
                    <a:moveTo>
                      <a:pt x="714375" y="2384108"/>
                    </a:moveTo>
                    <a:cubicBezTo>
                      <a:pt x="714375" y="2422208"/>
                      <a:pt x="683895" y="2452688"/>
                      <a:pt x="645795" y="2452688"/>
                    </a:cubicBezTo>
                    <a:lnTo>
                      <a:pt x="606743" y="2452688"/>
                    </a:lnTo>
                    <a:cubicBezTo>
                      <a:pt x="568643" y="2452688"/>
                      <a:pt x="538163" y="2422208"/>
                      <a:pt x="538163" y="2384108"/>
                    </a:cubicBezTo>
                    <a:lnTo>
                      <a:pt x="442913" y="1547813"/>
                    </a:lnTo>
                    <a:cubicBezTo>
                      <a:pt x="442913" y="1509713"/>
                      <a:pt x="473393" y="1479232"/>
                      <a:pt x="511493" y="1479232"/>
                    </a:cubicBezTo>
                    <a:lnTo>
                      <a:pt x="645795" y="1479232"/>
                    </a:lnTo>
                    <a:cubicBezTo>
                      <a:pt x="683895" y="1479232"/>
                      <a:pt x="714375" y="1509713"/>
                      <a:pt x="714375" y="1547813"/>
                    </a:cubicBezTo>
                    <a:lnTo>
                      <a:pt x="714375" y="2384108"/>
                    </a:lnTo>
                    <a:close/>
                    <a:moveTo>
                      <a:pt x="714375" y="1116330"/>
                    </a:moveTo>
                    <a:cubicBezTo>
                      <a:pt x="714375" y="1154430"/>
                      <a:pt x="683895" y="1184910"/>
                      <a:pt x="645795" y="1184910"/>
                    </a:cubicBezTo>
                    <a:lnTo>
                      <a:pt x="511493" y="1184910"/>
                    </a:lnTo>
                    <a:cubicBezTo>
                      <a:pt x="473393" y="1184910"/>
                      <a:pt x="442913" y="1154430"/>
                      <a:pt x="442913" y="1116330"/>
                    </a:cubicBezTo>
                    <a:lnTo>
                      <a:pt x="442913" y="279082"/>
                    </a:lnTo>
                    <a:cubicBezTo>
                      <a:pt x="442913" y="240982"/>
                      <a:pt x="473393" y="210502"/>
                      <a:pt x="511493" y="210502"/>
                    </a:cubicBezTo>
                    <a:lnTo>
                      <a:pt x="645795" y="210502"/>
                    </a:lnTo>
                    <a:cubicBezTo>
                      <a:pt x="683895" y="210502"/>
                      <a:pt x="714375" y="240982"/>
                      <a:pt x="714375" y="279082"/>
                    </a:cubicBezTo>
                    <a:lnTo>
                      <a:pt x="714375" y="1116330"/>
                    </a:lnTo>
                    <a:close/>
                    <a:moveTo>
                      <a:pt x="1294448" y="2384108"/>
                    </a:moveTo>
                    <a:cubicBezTo>
                      <a:pt x="1294448" y="2422208"/>
                      <a:pt x="1263968" y="2452688"/>
                      <a:pt x="1225868" y="2452688"/>
                    </a:cubicBezTo>
                    <a:lnTo>
                      <a:pt x="1091565" y="2452688"/>
                    </a:lnTo>
                    <a:cubicBezTo>
                      <a:pt x="1053465" y="2452688"/>
                      <a:pt x="1022985" y="2422208"/>
                      <a:pt x="1022985" y="2384108"/>
                    </a:cubicBezTo>
                    <a:lnTo>
                      <a:pt x="1022985" y="1547813"/>
                    </a:lnTo>
                    <a:cubicBezTo>
                      <a:pt x="1022985" y="1509713"/>
                      <a:pt x="1053465" y="1479232"/>
                      <a:pt x="1091565" y="1479232"/>
                    </a:cubicBezTo>
                    <a:lnTo>
                      <a:pt x="1225868" y="1479232"/>
                    </a:lnTo>
                    <a:cubicBezTo>
                      <a:pt x="1263968" y="1479232"/>
                      <a:pt x="1294448" y="1509713"/>
                      <a:pt x="1294448" y="1547813"/>
                    </a:cubicBezTo>
                    <a:lnTo>
                      <a:pt x="1294448" y="2384108"/>
                    </a:lnTo>
                    <a:close/>
                    <a:moveTo>
                      <a:pt x="1294448" y="1116330"/>
                    </a:moveTo>
                    <a:cubicBezTo>
                      <a:pt x="1294448" y="1154430"/>
                      <a:pt x="1263968" y="1184910"/>
                      <a:pt x="1225868" y="1184910"/>
                    </a:cubicBezTo>
                    <a:lnTo>
                      <a:pt x="1091565" y="1184910"/>
                    </a:lnTo>
                    <a:cubicBezTo>
                      <a:pt x="1053465" y="1184910"/>
                      <a:pt x="1022985" y="1154430"/>
                      <a:pt x="1022985" y="1116330"/>
                    </a:cubicBezTo>
                    <a:lnTo>
                      <a:pt x="1022985" y="279082"/>
                    </a:lnTo>
                    <a:cubicBezTo>
                      <a:pt x="1022985" y="240982"/>
                      <a:pt x="1053465" y="210502"/>
                      <a:pt x="1091565" y="210502"/>
                    </a:cubicBezTo>
                    <a:lnTo>
                      <a:pt x="1225868" y="210502"/>
                    </a:lnTo>
                    <a:cubicBezTo>
                      <a:pt x="1263968" y="210502"/>
                      <a:pt x="1294448" y="240982"/>
                      <a:pt x="1294448" y="279082"/>
                    </a:cubicBezTo>
                    <a:lnTo>
                      <a:pt x="1294448" y="1116330"/>
                    </a:lnTo>
                    <a:close/>
                    <a:moveTo>
                      <a:pt x="1874520" y="2384108"/>
                    </a:moveTo>
                    <a:cubicBezTo>
                      <a:pt x="1874520" y="2422208"/>
                      <a:pt x="1844040" y="2452688"/>
                      <a:pt x="1805940" y="2452688"/>
                    </a:cubicBezTo>
                    <a:lnTo>
                      <a:pt x="1671638" y="2452688"/>
                    </a:lnTo>
                    <a:cubicBezTo>
                      <a:pt x="1633538" y="2452688"/>
                      <a:pt x="1603058" y="2422208"/>
                      <a:pt x="1603058" y="2384108"/>
                    </a:cubicBezTo>
                    <a:lnTo>
                      <a:pt x="1603058" y="1547813"/>
                    </a:lnTo>
                    <a:cubicBezTo>
                      <a:pt x="1603058" y="1509713"/>
                      <a:pt x="1633538" y="1479232"/>
                      <a:pt x="1671638" y="1479232"/>
                    </a:cubicBezTo>
                    <a:lnTo>
                      <a:pt x="1805940" y="1479232"/>
                    </a:lnTo>
                    <a:cubicBezTo>
                      <a:pt x="1844040" y="1479232"/>
                      <a:pt x="1874520" y="1509713"/>
                      <a:pt x="1874520" y="1547813"/>
                    </a:cubicBezTo>
                    <a:lnTo>
                      <a:pt x="1874520" y="2384108"/>
                    </a:lnTo>
                    <a:close/>
                    <a:moveTo>
                      <a:pt x="1874520" y="1116330"/>
                    </a:moveTo>
                    <a:cubicBezTo>
                      <a:pt x="1874520" y="1154430"/>
                      <a:pt x="1844040" y="1184910"/>
                      <a:pt x="1805940" y="1184910"/>
                    </a:cubicBezTo>
                    <a:lnTo>
                      <a:pt x="1671638" y="1184910"/>
                    </a:lnTo>
                    <a:cubicBezTo>
                      <a:pt x="1633538" y="1184910"/>
                      <a:pt x="1603058" y="1154430"/>
                      <a:pt x="1603058" y="1116330"/>
                    </a:cubicBezTo>
                    <a:lnTo>
                      <a:pt x="1603058" y="279082"/>
                    </a:lnTo>
                    <a:cubicBezTo>
                      <a:pt x="1603058" y="240982"/>
                      <a:pt x="1633538" y="210502"/>
                      <a:pt x="1671638" y="210502"/>
                    </a:cubicBezTo>
                    <a:lnTo>
                      <a:pt x="1805940" y="210502"/>
                    </a:lnTo>
                    <a:cubicBezTo>
                      <a:pt x="1844040" y="210502"/>
                      <a:pt x="1874520" y="240982"/>
                      <a:pt x="1874520" y="279082"/>
                    </a:cubicBezTo>
                    <a:lnTo>
                      <a:pt x="1874520" y="1116330"/>
                    </a:lnTo>
                    <a:close/>
                    <a:moveTo>
                      <a:pt x="2454593" y="2384108"/>
                    </a:moveTo>
                    <a:cubicBezTo>
                      <a:pt x="2454593" y="2422208"/>
                      <a:pt x="2424113" y="2452688"/>
                      <a:pt x="2386013" y="2452688"/>
                    </a:cubicBezTo>
                    <a:lnTo>
                      <a:pt x="2251710" y="2452688"/>
                    </a:lnTo>
                    <a:cubicBezTo>
                      <a:pt x="2213610" y="2452688"/>
                      <a:pt x="2183130" y="2422208"/>
                      <a:pt x="2183130" y="2384108"/>
                    </a:cubicBezTo>
                    <a:lnTo>
                      <a:pt x="2183130" y="1547813"/>
                    </a:lnTo>
                    <a:cubicBezTo>
                      <a:pt x="2183130" y="1509713"/>
                      <a:pt x="2213610" y="1479232"/>
                      <a:pt x="2251710" y="1479232"/>
                    </a:cubicBezTo>
                    <a:lnTo>
                      <a:pt x="2386013" y="1479232"/>
                    </a:lnTo>
                    <a:cubicBezTo>
                      <a:pt x="2424113" y="1479232"/>
                      <a:pt x="2454593" y="1509713"/>
                      <a:pt x="2454593" y="1547813"/>
                    </a:cubicBezTo>
                    <a:lnTo>
                      <a:pt x="2454593" y="2384108"/>
                    </a:lnTo>
                    <a:close/>
                    <a:moveTo>
                      <a:pt x="2454593" y="1116330"/>
                    </a:moveTo>
                    <a:cubicBezTo>
                      <a:pt x="2454593" y="1154430"/>
                      <a:pt x="2424113" y="1184910"/>
                      <a:pt x="2386013" y="1184910"/>
                    </a:cubicBezTo>
                    <a:lnTo>
                      <a:pt x="2251710" y="1184910"/>
                    </a:lnTo>
                    <a:cubicBezTo>
                      <a:pt x="2213610" y="1184910"/>
                      <a:pt x="2183130" y="1154430"/>
                      <a:pt x="2183130" y="1116330"/>
                    </a:cubicBezTo>
                    <a:lnTo>
                      <a:pt x="2183130" y="279082"/>
                    </a:lnTo>
                    <a:cubicBezTo>
                      <a:pt x="2183130" y="240982"/>
                      <a:pt x="2213610" y="210502"/>
                      <a:pt x="2251710" y="210502"/>
                    </a:cubicBezTo>
                    <a:lnTo>
                      <a:pt x="2386013" y="210502"/>
                    </a:lnTo>
                    <a:cubicBezTo>
                      <a:pt x="2424113" y="210502"/>
                      <a:pt x="2454593" y="240982"/>
                      <a:pt x="2454593" y="279082"/>
                    </a:cubicBezTo>
                    <a:lnTo>
                      <a:pt x="2454593" y="1116330"/>
                    </a:lnTo>
                    <a:close/>
                    <a:moveTo>
                      <a:pt x="3034665" y="2384108"/>
                    </a:moveTo>
                    <a:cubicBezTo>
                      <a:pt x="3034665" y="2422208"/>
                      <a:pt x="3004185" y="2452688"/>
                      <a:pt x="2966085" y="2452688"/>
                    </a:cubicBezTo>
                    <a:lnTo>
                      <a:pt x="2831783" y="2452688"/>
                    </a:lnTo>
                    <a:cubicBezTo>
                      <a:pt x="2793683" y="2452688"/>
                      <a:pt x="2763203" y="2422208"/>
                      <a:pt x="2763203" y="2384108"/>
                    </a:cubicBezTo>
                    <a:lnTo>
                      <a:pt x="2763203" y="1547813"/>
                    </a:lnTo>
                    <a:cubicBezTo>
                      <a:pt x="2763203" y="1509713"/>
                      <a:pt x="2793683" y="1479232"/>
                      <a:pt x="2831783" y="1479232"/>
                    </a:cubicBezTo>
                    <a:lnTo>
                      <a:pt x="2966085" y="1479232"/>
                    </a:lnTo>
                    <a:cubicBezTo>
                      <a:pt x="3004185" y="1479232"/>
                      <a:pt x="3034665" y="1509713"/>
                      <a:pt x="3034665" y="1547813"/>
                    </a:cubicBezTo>
                    <a:lnTo>
                      <a:pt x="3034665" y="2384108"/>
                    </a:lnTo>
                    <a:close/>
                    <a:moveTo>
                      <a:pt x="3034665" y="1116330"/>
                    </a:moveTo>
                    <a:cubicBezTo>
                      <a:pt x="3034665" y="1154430"/>
                      <a:pt x="3004185" y="1184910"/>
                      <a:pt x="2966085" y="1184910"/>
                    </a:cubicBezTo>
                    <a:lnTo>
                      <a:pt x="2831783" y="1184910"/>
                    </a:lnTo>
                    <a:cubicBezTo>
                      <a:pt x="2793683" y="1184910"/>
                      <a:pt x="2763203" y="1154430"/>
                      <a:pt x="2763203" y="1116330"/>
                    </a:cubicBezTo>
                    <a:lnTo>
                      <a:pt x="2763203" y="279082"/>
                    </a:lnTo>
                    <a:cubicBezTo>
                      <a:pt x="2763203" y="240982"/>
                      <a:pt x="2793683" y="210502"/>
                      <a:pt x="2831783" y="210502"/>
                    </a:cubicBezTo>
                    <a:lnTo>
                      <a:pt x="2966085" y="210502"/>
                    </a:lnTo>
                    <a:cubicBezTo>
                      <a:pt x="3004185" y="210502"/>
                      <a:pt x="3034665" y="240982"/>
                      <a:pt x="3034665" y="279082"/>
                    </a:cubicBezTo>
                    <a:lnTo>
                      <a:pt x="3034665" y="1116330"/>
                    </a:lnTo>
                    <a:close/>
                    <a:moveTo>
                      <a:pt x="3613785" y="2384108"/>
                    </a:moveTo>
                    <a:cubicBezTo>
                      <a:pt x="3613785" y="2422208"/>
                      <a:pt x="3583305" y="2452688"/>
                      <a:pt x="3545205" y="2452688"/>
                    </a:cubicBezTo>
                    <a:lnTo>
                      <a:pt x="3410903" y="2452688"/>
                    </a:lnTo>
                    <a:cubicBezTo>
                      <a:pt x="3372803" y="2452688"/>
                      <a:pt x="3342323" y="2422208"/>
                      <a:pt x="3342323" y="2384108"/>
                    </a:cubicBezTo>
                    <a:lnTo>
                      <a:pt x="3342323" y="1547813"/>
                    </a:lnTo>
                    <a:cubicBezTo>
                      <a:pt x="3342323" y="1509713"/>
                      <a:pt x="3372803" y="1479232"/>
                      <a:pt x="3410903" y="1479232"/>
                    </a:cubicBezTo>
                    <a:lnTo>
                      <a:pt x="3545205" y="1479232"/>
                    </a:lnTo>
                    <a:cubicBezTo>
                      <a:pt x="3583305" y="1479232"/>
                      <a:pt x="3613785" y="1509713"/>
                      <a:pt x="3613785" y="1547813"/>
                    </a:cubicBezTo>
                    <a:lnTo>
                      <a:pt x="3613785" y="2384108"/>
                    </a:lnTo>
                    <a:close/>
                    <a:moveTo>
                      <a:pt x="3613785" y="1116330"/>
                    </a:moveTo>
                    <a:cubicBezTo>
                      <a:pt x="3613785" y="1154430"/>
                      <a:pt x="3583305" y="1184910"/>
                      <a:pt x="3545205" y="1184910"/>
                    </a:cubicBezTo>
                    <a:lnTo>
                      <a:pt x="3410903" y="1184910"/>
                    </a:lnTo>
                    <a:cubicBezTo>
                      <a:pt x="3372803" y="1184910"/>
                      <a:pt x="3342323" y="1154430"/>
                      <a:pt x="3342323" y="1116330"/>
                    </a:cubicBezTo>
                    <a:lnTo>
                      <a:pt x="3342323" y="279082"/>
                    </a:lnTo>
                    <a:cubicBezTo>
                      <a:pt x="3342323" y="240982"/>
                      <a:pt x="3372803" y="210502"/>
                      <a:pt x="3410903" y="210502"/>
                    </a:cubicBezTo>
                    <a:lnTo>
                      <a:pt x="3545205" y="210502"/>
                    </a:lnTo>
                    <a:cubicBezTo>
                      <a:pt x="3583305" y="210502"/>
                      <a:pt x="3613785" y="240982"/>
                      <a:pt x="3613785" y="279082"/>
                    </a:cubicBezTo>
                    <a:lnTo>
                      <a:pt x="3613785" y="1116330"/>
                    </a:lnTo>
                    <a:close/>
                    <a:moveTo>
                      <a:pt x="4193858" y="2384108"/>
                    </a:moveTo>
                    <a:cubicBezTo>
                      <a:pt x="4193858" y="2422208"/>
                      <a:pt x="4163378" y="2452688"/>
                      <a:pt x="4125278" y="2452688"/>
                    </a:cubicBezTo>
                    <a:lnTo>
                      <a:pt x="3990975" y="2452688"/>
                    </a:lnTo>
                    <a:cubicBezTo>
                      <a:pt x="3952875" y="2452688"/>
                      <a:pt x="3922395" y="2422208"/>
                      <a:pt x="3922395" y="2384108"/>
                    </a:cubicBezTo>
                    <a:lnTo>
                      <a:pt x="3922395" y="1547813"/>
                    </a:lnTo>
                    <a:cubicBezTo>
                      <a:pt x="3922395" y="1509713"/>
                      <a:pt x="3952875" y="1479232"/>
                      <a:pt x="3990975" y="1479232"/>
                    </a:cubicBezTo>
                    <a:lnTo>
                      <a:pt x="4125278" y="1479232"/>
                    </a:lnTo>
                    <a:cubicBezTo>
                      <a:pt x="4163378" y="1479232"/>
                      <a:pt x="4193858" y="1509713"/>
                      <a:pt x="4193858" y="1547813"/>
                    </a:cubicBezTo>
                    <a:lnTo>
                      <a:pt x="4193858" y="2384108"/>
                    </a:lnTo>
                    <a:close/>
                    <a:moveTo>
                      <a:pt x="4193858" y="1116330"/>
                    </a:moveTo>
                    <a:cubicBezTo>
                      <a:pt x="4193858" y="1154430"/>
                      <a:pt x="4163378" y="1184910"/>
                      <a:pt x="4125278" y="1184910"/>
                    </a:cubicBezTo>
                    <a:lnTo>
                      <a:pt x="3990975" y="1184910"/>
                    </a:lnTo>
                    <a:cubicBezTo>
                      <a:pt x="3952875" y="1184910"/>
                      <a:pt x="3922395" y="1154430"/>
                      <a:pt x="3922395" y="1116330"/>
                    </a:cubicBezTo>
                    <a:lnTo>
                      <a:pt x="3922395" y="279082"/>
                    </a:lnTo>
                    <a:cubicBezTo>
                      <a:pt x="3922395" y="240982"/>
                      <a:pt x="3952875" y="210502"/>
                      <a:pt x="3990975" y="210502"/>
                    </a:cubicBezTo>
                    <a:lnTo>
                      <a:pt x="4125278" y="210502"/>
                    </a:lnTo>
                    <a:cubicBezTo>
                      <a:pt x="4163378" y="210502"/>
                      <a:pt x="4193858" y="240982"/>
                      <a:pt x="4193858" y="279082"/>
                    </a:cubicBezTo>
                    <a:lnTo>
                      <a:pt x="4193858" y="1116330"/>
                    </a:lnTo>
                    <a:close/>
                    <a:moveTo>
                      <a:pt x="4773930" y="2384108"/>
                    </a:moveTo>
                    <a:cubicBezTo>
                      <a:pt x="4773930" y="2422208"/>
                      <a:pt x="4743450" y="2452688"/>
                      <a:pt x="4705350" y="2452688"/>
                    </a:cubicBezTo>
                    <a:lnTo>
                      <a:pt x="4571048" y="2452688"/>
                    </a:lnTo>
                    <a:cubicBezTo>
                      <a:pt x="4532948" y="2452688"/>
                      <a:pt x="4502468" y="2422208"/>
                      <a:pt x="4502468" y="2384108"/>
                    </a:cubicBezTo>
                    <a:lnTo>
                      <a:pt x="4502468" y="1547813"/>
                    </a:lnTo>
                    <a:cubicBezTo>
                      <a:pt x="4502468" y="1509713"/>
                      <a:pt x="4532948" y="1479232"/>
                      <a:pt x="4571048" y="1479232"/>
                    </a:cubicBezTo>
                    <a:lnTo>
                      <a:pt x="4705350" y="1479232"/>
                    </a:lnTo>
                    <a:cubicBezTo>
                      <a:pt x="4743450" y="1479232"/>
                      <a:pt x="4773930" y="1509713"/>
                      <a:pt x="4773930" y="1547813"/>
                    </a:cubicBezTo>
                    <a:lnTo>
                      <a:pt x="4773930" y="2384108"/>
                    </a:lnTo>
                    <a:close/>
                    <a:moveTo>
                      <a:pt x="4773930" y="1116330"/>
                    </a:moveTo>
                    <a:cubicBezTo>
                      <a:pt x="4773930" y="1154430"/>
                      <a:pt x="4743450" y="1184910"/>
                      <a:pt x="4705350" y="1184910"/>
                    </a:cubicBezTo>
                    <a:lnTo>
                      <a:pt x="4571048" y="1184910"/>
                    </a:lnTo>
                    <a:cubicBezTo>
                      <a:pt x="4532948" y="1184910"/>
                      <a:pt x="4502468" y="1154430"/>
                      <a:pt x="4502468" y="1116330"/>
                    </a:cubicBezTo>
                    <a:lnTo>
                      <a:pt x="4502468" y="279082"/>
                    </a:lnTo>
                    <a:cubicBezTo>
                      <a:pt x="4502468" y="240982"/>
                      <a:pt x="4532948" y="210502"/>
                      <a:pt x="4571048" y="210502"/>
                    </a:cubicBezTo>
                    <a:lnTo>
                      <a:pt x="4705350" y="210502"/>
                    </a:lnTo>
                    <a:cubicBezTo>
                      <a:pt x="4743450" y="210502"/>
                      <a:pt x="4773930" y="240982"/>
                      <a:pt x="4773930" y="279082"/>
                    </a:cubicBezTo>
                    <a:lnTo>
                      <a:pt x="4773930" y="1116330"/>
                    </a:lnTo>
                    <a:close/>
                    <a:moveTo>
                      <a:pt x="5258753" y="2384108"/>
                    </a:moveTo>
                    <a:cubicBezTo>
                      <a:pt x="5258753" y="2422208"/>
                      <a:pt x="5228273" y="2452688"/>
                      <a:pt x="5190173" y="2452688"/>
                    </a:cubicBezTo>
                    <a:lnTo>
                      <a:pt x="5151120" y="2452688"/>
                    </a:lnTo>
                    <a:cubicBezTo>
                      <a:pt x="5113020" y="2452688"/>
                      <a:pt x="5082540" y="2422208"/>
                      <a:pt x="5082540" y="2384108"/>
                    </a:cubicBezTo>
                    <a:lnTo>
                      <a:pt x="5082540" y="1547813"/>
                    </a:lnTo>
                    <a:cubicBezTo>
                      <a:pt x="5082540" y="1509713"/>
                      <a:pt x="5113020" y="1479232"/>
                      <a:pt x="5151120" y="1479232"/>
                    </a:cubicBezTo>
                    <a:lnTo>
                      <a:pt x="5285423" y="1479232"/>
                    </a:lnTo>
                    <a:cubicBezTo>
                      <a:pt x="5323523" y="1479232"/>
                      <a:pt x="5354003" y="1509713"/>
                      <a:pt x="5354003" y="1547813"/>
                    </a:cubicBezTo>
                    <a:lnTo>
                      <a:pt x="5258753" y="2384108"/>
                    </a:lnTo>
                    <a:close/>
                    <a:moveTo>
                      <a:pt x="5354003" y="1116330"/>
                    </a:moveTo>
                    <a:cubicBezTo>
                      <a:pt x="5354003" y="1154430"/>
                      <a:pt x="5323523" y="1184910"/>
                      <a:pt x="5285423" y="1184910"/>
                    </a:cubicBezTo>
                    <a:lnTo>
                      <a:pt x="5151120" y="1184910"/>
                    </a:lnTo>
                    <a:cubicBezTo>
                      <a:pt x="5113020" y="1184910"/>
                      <a:pt x="5082540" y="1154430"/>
                      <a:pt x="5082540" y="1116330"/>
                    </a:cubicBezTo>
                    <a:lnTo>
                      <a:pt x="5082540" y="279082"/>
                    </a:lnTo>
                    <a:cubicBezTo>
                      <a:pt x="5082540" y="240982"/>
                      <a:pt x="5113020" y="210502"/>
                      <a:pt x="5151120" y="210502"/>
                    </a:cubicBezTo>
                    <a:lnTo>
                      <a:pt x="5285423" y="210502"/>
                    </a:lnTo>
                    <a:cubicBezTo>
                      <a:pt x="5323523" y="210502"/>
                      <a:pt x="5354003" y="240982"/>
                      <a:pt x="5354003" y="279082"/>
                    </a:cubicBezTo>
                    <a:lnTo>
                      <a:pt x="5354003" y="1116330"/>
                    </a:lnTo>
                    <a:close/>
                  </a:path>
                </a:pathLst>
              </a:custGeom>
              <a:solidFill>
                <a:srgbClr val="0068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31DF9E0-FE7F-4040-8FFB-C71FAF6BE68E}"/>
                  </a:ext>
                </a:extLst>
              </p:cNvPr>
              <p:cNvSpPr/>
              <p:nvPr/>
            </p:nvSpPr>
            <p:spPr>
              <a:xfrm>
                <a:off x="3570922" y="2252662"/>
                <a:ext cx="5077777" cy="860107"/>
              </a:xfrm>
              <a:custGeom>
                <a:avLst/>
                <a:gdLst>
                  <a:gd name="connsiteX0" fmla="*/ 0 w 5077777"/>
                  <a:gd name="connsiteY0" fmla="*/ 0 h 860107"/>
                  <a:gd name="connsiteX1" fmla="*/ 5077778 w 5077777"/>
                  <a:gd name="connsiteY1" fmla="*/ 0 h 860107"/>
                  <a:gd name="connsiteX2" fmla="*/ 5077778 w 5077777"/>
                  <a:gd name="connsiteY2" fmla="*/ 860107 h 860107"/>
                  <a:gd name="connsiteX3" fmla="*/ 0 w 5077777"/>
                  <a:gd name="connsiteY3" fmla="*/ 860107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777" h="860107">
                    <a:moveTo>
                      <a:pt x="0" y="0"/>
                    </a:moveTo>
                    <a:lnTo>
                      <a:pt x="5077778" y="0"/>
                    </a:lnTo>
                    <a:lnTo>
                      <a:pt x="5077778" y="860107"/>
                    </a:lnTo>
                    <a:lnTo>
                      <a:pt x="0" y="860107"/>
                    </a:lnTo>
                    <a:close/>
                  </a:path>
                </a:pathLst>
              </a:custGeom>
              <a:solidFill>
                <a:srgbClr val="016E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72A9D67-0850-4C74-882A-CC1E0C3F7BA9}"/>
                  </a:ext>
                </a:extLst>
              </p:cNvPr>
              <p:cNvSpPr/>
              <p:nvPr/>
            </p:nvSpPr>
            <p:spPr>
              <a:xfrm>
                <a:off x="5909310" y="3458527"/>
                <a:ext cx="375284" cy="375284"/>
              </a:xfrm>
              <a:custGeom>
                <a:avLst/>
                <a:gdLst>
                  <a:gd name="connsiteX0" fmla="*/ 375285 w 375284"/>
                  <a:gd name="connsiteY0" fmla="*/ 187642 h 375284"/>
                  <a:gd name="connsiteX1" fmla="*/ 187642 w 375284"/>
                  <a:gd name="connsiteY1" fmla="*/ 375285 h 375284"/>
                  <a:gd name="connsiteX2" fmla="*/ 0 w 375284"/>
                  <a:gd name="connsiteY2" fmla="*/ 187642 h 375284"/>
                  <a:gd name="connsiteX3" fmla="*/ 187642 w 375284"/>
                  <a:gd name="connsiteY3" fmla="*/ 0 h 375284"/>
                  <a:gd name="connsiteX4" fmla="*/ 375285 w 375284"/>
                  <a:gd name="connsiteY4" fmla="*/ 187642 h 37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75284">
                    <a:moveTo>
                      <a:pt x="375285" y="187642"/>
                    </a:moveTo>
                    <a:cubicBezTo>
                      <a:pt x="375285" y="291274"/>
                      <a:pt x="291275" y="375285"/>
                      <a:pt x="187642" y="375285"/>
                    </a:cubicBezTo>
                    <a:cubicBezTo>
                      <a:pt x="84010" y="375285"/>
                      <a:pt x="0" y="291275"/>
                      <a:pt x="0" y="187642"/>
                    </a:cubicBezTo>
                    <a:cubicBezTo>
                      <a:pt x="0" y="84010"/>
                      <a:pt x="84010" y="0"/>
                      <a:pt x="187642" y="0"/>
                    </a:cubicBezTo>
                    <a:cubicBezTo>
                      <a:pt x="291274" y="0"/>
                      <a:pt x="375285" y="84010"/>
                      <a:pt x="375285" y="187642"/>
                    </a:cubicBezTo>
                    <a:close/>
                  </a:path>
                </a:pathLst>
              </a:custGeom>
              <a:solidFill>
                <a:srgbClr val="4949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FAFCAE-18CB-4432-B08B-62AFBD0D5D77}"/>
                </a:ext>
              </a:extLst>
            </p:cNvPr>
            <p:cNvGrpSpPr/>
            <p:nvPr/>
          </p:nvGrpSpPr>
          <p:grpSpPr>
            <a:xfrm>
              <a:off x="863031" y="1734480"/>
              <a:ext cx="3543747" cy="2421662"/>
              <a:chOff x="958281" y="1916847"/>
              <a:chExt cx="3543747" cy="242166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50C87EC-1247-41FA-973F-9FF9D9B31340}"/>
                  </a:ext>
                </a:extLst>
              </p:cNvPr>
              <p:cNvSpPr/>
              <p:nvPr/>
            </p:nvSpPr>
            <p:spPr>
              <a:xfrm rot="21412798">
                <a:off x="958281" y="3666957"/>
                <a:ext cx="3543747" cy="671552"/>
              </a:xfrm>
              <a:custGeom>
                <a:avLst/>
                <a:gdLst>
                  <a:gd name="connsiteX0" fmla="*/ 3651222 w 3651222"/>
                  <a:gd name="connsiteY0" fmla="*/ 671551 h 2450104"/>
                  <a:gd name="connsiteX1" fmla="*/ 3651222 w 3651222"/>
                  <a:gd name="connsiteY1" fmla="*/ 671552 h 2450104"/>
                  <a:gd name="connsiteX2" fmla="*/ 3098950 w 3651222"/>
                  <a:gd name="connsiteY2" fmla="*/ 641448 h 2450104"/>
                  <a:gd name="connsiteX3" fmla="*/ 107475 w 3651222"/>
                  <a:gd name="connsiteY3" fmla="*/ 478386 h 2450104"/>
                  <a:gd name="connsiteX4" fmla="*/ 388137 w 3651222"/>
                  <a:gd name="connsiteY4" fmla="*/ 493685 h 2450104"/>
                  <a:gd name="connsiteX5" fmla="*/ 107477 w 3651222"/>
                  <a:gd name="connsiteY5" fmla="*/ 478387 h 2450104"/>
                  <a:gd name="connsiteX6" fmla="*/ 1 w 3651222"/>
                  <a:gd name="connsiteY6" fmla="*/ 2450104 h 2450104"/>
                  <a:gd name="connsiteX7" fmla="*/ 0 w 3651222"/>
                  <a:gd name="connsiteY7" fmla="*/ 2450104 h 2450104"/>
                  <a:gd name="connsiteX8" fmla="*/ 1716704 w 3651222"/>
                  <a:gd name="connsiteY8" fmla="*/ 454017 h 2450104"/>
                  <a:gd name="connsiteX9" fmla="*/ 1590637 w 3651222"/>
                  <a:gd name="connsiteY9" fmla="*/ 457616 h 2450104"/>
                  <a:gd name="connsiteX10" fmla="*/ 1400272 w 3651222"/>
                  <a:gd name="connsiteY10" fmla="*/ 463646 h 2450104"/>
                  <a:gd name="connsiteX11" fmla="*/ 1364282 w 3651222"/>
                  <a:gd name="connsiteY11" fmla="*/ 501778 h 2450104"/>
                  <a:gd name="connsiteX12" fmla="*/ 1366062 w 3651222"/>
                  <a:gd name="connsiteY12" fmla="*/ 546990 h 2450104"/>
                  <a:gd name="connsiteX13" fmla="*/ 1745418 w 3651222"/>
                  <a:gd name="connsiteY13" fmla="*/ 567668 h 2450104"/>
                  <a:gd name="connsiteX14" fmla="*/ 1745400 w 3651222"/>
                  <a:gd name="connsiteY14" fmla="*/ 567049 h 2450104"/>
                  <a:gd name="connsiteX15" fmla="*/ 1741412 w 3651222"/>
                  <a:gd name="connsiteY15" fmla="*/ 475708 h 2450104"/>
                  <a:gd name="connsiteX16" fmla="*/ 1716704 w 3651222"/>
                  <a:gd name="connsiteY16" fmla="*/ 454017 h 2450104"/>
                  <a:gd name="connsiteX17" fmla="*/ 2426707 w 3651222"/>
                  <a:gd name="connsiteY17" fmla="*/ 140989 h 2450104"/>
                  <a:gd name="connsiteX18" fmla="*/ 2433127 w 3651222"/>
                  <a:gd name="connsiteY18" fmla="*/ 154996 h 2450104"/>
                  <a:gd name="connsiteX19" fmla="*/ 2444022 w 3651222"/>
                  <a:gd name="connsiteY19" fmla="*/ 188654 h 2450104"/>
                  <a:gd name="connsiteX20" fmla="*/ 2454818 w 3651222"/>
                  <a:gd name="connsiteY20" fmla="*/ 472401 h 2450104"/>
                  <a:gd name="connsiteX21" fmla="*/ 2460010 w 3651222"/>
                  <a:gd name="connsiteY21" fmla="*/ 606620 h 2450104"/>
                  <a:gd name="connsiteX22" fmla="*/ 388137 w 3651222"/>
                  <a:gd name="connsiteY22" fmla="*/ 493685 h 2450104"/>
                  <a:gd name="connsiteX23" fmla="*/ 378313 w 3651222"/>
                  <a:gd name="connsiteY23" fmla="*/ 472302 h 2450104"/>
                  <a:gd name="connsiteX24" fmla="*/ 481326 w 3651222"/>
                  <a:gd name="connsiteY24" fmla="*/ 460143 h 2450104"/>
                  <a:gd name="connsiteX25" fmla="*/ 754471 w 3651222"/>
                  <a:gd name="connsiteY25" fmla="*/ 452069 h 2450104"/>
                  <a:gd name="connsiteX26" fmla="*/ 760109 w 3651222"/>
                  <a:gd name="connsiteY26" fmla="*/ 513960 h 2450104"/>
                  <a:gd name="connsiteX27" fmla="*/ 1222267 w 3651222"/>
                  <a:gd name="connsiteY27" fmla="*/ 539152 h 2450104"/>
                  <a:gd name="connsiteX28" fmla="*/ 1224377 w 3651222"/>
                  <a:gd name="connsiteY28" fmla="*/ 491479 h 2450104"/>
                  <a:gd name="connsiteX29" fmla="*/ 1231308 w 3651222"/>
                  <a:gd name="connsiteY29" fmla="*/ 437480 h 2450104"/>
                  <a:gd name="connsiteX30" fmla="*/ 1503286 w 3651222"/>
                  <a:gd name="connsiteY30" fmla="*/ 432421 h 2450104"/>
                  <a:gd name="connsiteX31" fmla="*/ 1819718 w 3651222"/>
                  <a:gd name="connsiteY31" fmla="*/ 423180 h 2450104"/>
                  <a:gd name="connsiteX32" fmla="*/ 2249862 w 3651222"/>
                  <a:gd name="connsiteY32" fmla="*/ 409660 h 2450104"/>
                  <a:gd name="connsiteX33" fmla="*/ 2280602 w 3651222"/>
                  <a:gd name="connsiteY33" fmla="*/ 390885 h 2450104"/>
                  <a:gd name="connsiteX34" fmla="*/ 2426707 w 3651222"/>
                  <a:gd name="connsiteY34" fmla="*/ 140989 h 2450104"/>
                  <a:gd name="connsiteX35" fmla="*/ 2923482 w 3651222"/>
                  <a:gd name="connsiteY35" fmla="*/ 1013 h 2450104"/>
                  <a:gd name="connsiteX36" fmla="*/ 2934182 w 3651222"/>
                  <a:gd name="connsiteY36" fmla="*/ 10156 h 2450104"/>
                  <a:gd name="connsiteX37" fmla="*/ 3077758 w 3651222"/>
                  <a:gd name="connsiteY37" fmla="*/ 298963 h 2450104"/>
                  <a:gd name="connsiteX38" fmla="*/ 3084178 w 3651222"/>
                  <a:gd name="connsiteY38" fmla="*/ 369292 h 2450104"/>
                  <a:gd name="connsiteX39" fmla="*/ 3091376 w 3651222"/>
                  <a:gd name="connsiteY39" fmla="*/ 535533 h 2450104"/>
                  <a:gd name="connsiteX40" fmla="*/ 3098950 w 3651222"/>
                  <a:gd name="connsiteY40" fmla="*/ 641448 h 2450104"/>
                  <a:gd name="connsiteX41" fmla="*/ 2938919 w 3651222"/>
                  <a:gd name="connsiteY41" fmla="*/ 632725 h 2450104"/>
                  <a:gd name="connsiteX42" fmla="*/ 2929805 w 3651222"/>
                  <a:gd name="connsiteY42" fmla="*/ 321142 h 2450104"/>
                  <a:gd name="connsiteX43" fmla="*/ 2920369 w 3651222"/>
                  <a:gd name="connsiteY43" fmla="*/ 24845 h 2450104"/>
                  <a:gd name="connsiteX44" fmla="*/ 2923482 w 3651222"/>
                  <a:gd name="connsiteY44" fmla="*/ 1013 h 2450104"/>
                  <a:gd name="connsiteX0" fmla="*/ 3651221 w 3651221"/>
                  <a:gd name="connsiteY0" fmla="*/ 671551 h 2450104"/>
                  <a:gd name="connsiteX1" fmla="*/ 3651221 w 3651221"/>
                  <a:gd name="connsiteY1" fmla="*/ 671552 h 2450104"/>
                  <a:gd name="connsiteX2" fmla="*/ 3098949 w 3651221"/>
                  <a:gd name="connsiteY2" fmla="*/ 641448 h 2450104"/>
                  <a:gd name="connsiteX3" fmla="*/ 3651221 w 3651221"/>
                  <a:gd name="connsiteY3" fmla="*/ 671551 h 2450104"/>
                  <a:gd name="connsiteX4" fmla="*/ 107474 w 3651221"/>
                  <a:gd name="connsiteY4" fmla="*/ 478386 h 2450104"/>
                  <a:gd name="connsiteX5" fmla="*/ 388136 w 3651221"/>
                  <a:gd name="connsiteY5" fmla="*/ 493685 h 2450104"/>
                  <a:gd name="connsiteX6" fmla="*/ 107476 w 3651221"/>
                  <a:gd name="connsiteY6" fmla="*/ 478387 h 2450104"/>
                  <a:gd name="connsiteX7" fmla="*/ 0 w 3651221"/>
                  <a:gd name="connsiteY7" fmla="*/ 2450104 h 2450104"/>
                  <a:gd name="connsiteX8" fmla="*/ 107474 w 3651221"/>
                  <a:gd name="connsiteY8" fmla="*/ 478386 h 2450104"/>
                  <a:gd name="connsiteX9" fmla="*/ 1716703 w 3651221"/>
                  <a:gd name="connsiteY9" fmla="*/ 454017 h 2450104"/>
                  <a:gd name="connsiteX10" fmla="*/ 1590636 w 3651221"/>
                  <a:gd name="connsiteY10" fmla="*/ 457616 h 2450104"/>
                  <a:gd name="connsiteX11" fmla="*/ 1400271 w 3651221"/>
                  <a:gd name="connsiteY11" fmla="*/ 463646 h 2450104"/>
                  <a:gd name="connsiteX12" fmla="*/ 1364281 w 3651221"/>
                  <a:gd name="connsiteY12" fmla="*/ 501778 h 2450104"/>
                  <a:gd name="connsiteX13" fmla="*/ 1366061 w 3651221"/>
                  <a:gd name="connsiteY13" fmla="*/ 546990 h 2450104"/>
                  <a:gd name="connsiteX14" fmla="*/ 1745417 w 3651221"/>
                  <a:gd name="connsiteY14" fmla="*/ 567668 h 2450104"/>
                  <a:gd name="connsiteX15" fmla="*/ 1745399 w 3651221"/>
                  <a:gd name="connsiteY15" fmla="*/ 567049 h 2450104"/>
                  <a:gd name="connsiteX16" fmla="*/ 1741411 w 3651221"/>
                  <a:gd name="connsiteY16" fmla="*/ 475708 h 2450104"/>
                  <a:gd name="connsiteX17" fmla="*/ 1716703 w 3651221"/>
                  <a:gd name="connsiteY17" fmla="*/ 454017 h 2450104"/>
                  <a:gd name="connsiteX18" fmla="*/ 2426706 w 3651221"/>
                  <a:gd name="connsiteY18" fmla="*/ 140989 h 2450104"/>
                  <a:gd name="connsiteX19" fmla="*/ 2433126 w 3651221"/>
                  <a:gd name="connsiteY19" fmla="*/ 154996 h 2450104"/>
                  <a:gd name="connsiteX20" fmla="*/ 2444021 w 3651221"/>
                  <a:gd name="connsiteY20" fmla="*/ 188654 h 2450104"/>
                  <a:gd name="connsiteX21" fmla="*/ 2454817 w 3651221"/>
                  <a:gd name="connsiteY21" fmla="*/ 472401 h 2450104"/>
                  <a:gd name="connsiteX22" fmla="*/ 2460009 w 3651221"/>
                  <a:gd name="connsiteY22" fmla="*/ 606620 h 2450104"/>
                  <a:gd name="connsiteX23" fmla="*/ 388136 w 3651221"/>
                  <a:gd name="connsiteY23" fmla="*/ 493685 h 2450104"/>
                  <a:gd name="connsiteX24" fmla="*/ 378312 w 3651221"/>
                  <a:gd name="connsiteY24" fmla="*/ 472302 h 2450104"/>
                  <a:gd name="connsiteX25" fmla="*/ 481325 w 3651221"/>
                  <a:gd name="connsiteY25" fmla="*/ 460143 h 2450104"/>
                  <a:gd name="connsiteX26" fmla="*/ 754470 w 3651221"/>
                  <a:gd name="connsiteY26" fmla="*/ 452069 h 2450104"/>
                  <a:gd name="connsiteX27" fmla="*/ 760108 w 3651221"/>
                  <a:gd name="connsiteY27" fmla="*/ 513960 h 2450104"/>
                  <a:gd name="connsiteX28" fmla="*/ 1222266 w 3651221"/>
                  <a:gd name="connsiteY28" fmla="*/ 539152 h 2450104"/>
                  <a:gd name="connsiteX29" fmla="*/ 1224376 w 3651221"/>
                  <a:gd name="connsiteY29" fmla="*/ 491479 h 2450104"/>
                  <a:gd name="connsiteX30" fmla="*/ 1231307 w 3651221"/>
                  <a:gd name="connsiteY30" fmla="*/ 437480 h 2450104"/>
                  <a:gd name="connsiteX31" fmla="*/ 1503285 w 3651221"/>
                  <a:gd name="connsiteY31" fmla="*/ 432421 h 2450104"/>
                  <a:gd name="connsiteX32" fmla="*/ 1819717 w 3651221"/>
                  <a:gd name="connsiteY32" fmla="*/ 423180 h 2450104"/>
                  <a:gd name="connsiteX33" fmla="*/ 2249861 w 3651221"/>
                  <a:gd name="connsiteY33" fmla="*/ 409660 h 2450104"/>
                  <a:gd name="connsiteX34" fmla="*/ 2280601 w 3651221"/>
                  <a:gd name="connsiteY34" fmla="*/ 390885 h 2450104"/>
                  <a:gd name="connsiteX35" fmla="*/ 2426706 w 3651221"/>
                  <a:gd name="connsiteY35" fmla="*/ 140989 h 2450104"/>
                  <a:gd name="connsiteX36" fmla="*/ 2923481 w 3651221"/>
                  <a:gd name="connsiteY36" fmla="*/ 1013 h 2450104"/>
                  <a:gd name="connsiteX37" fmla="*/ 2934181 w 3651221"/>
                  <a:gd name="connsiteY37" fmla="*/ 10156 h 2450104"/>
                  <a:gd name="connsiteX38" fmla="*/ 3077757 w 3651221"/>
                  <a:gd name="connsiteY38" fmla="*/ 298963 h 2450104"/>
                  <a:gd name="connsiteX39" fmla="*/ 3084177 w 3651221"/>
                  <a:gd name="connsiteY39" fmla="*/ 369292 h 2450104"/>
                  <a:gd name="connsiteX40" fmla="*/ 3091375 w 3651221"/>
                  <a:gd name="connsiteY40" fmla="*/ 535533 h 2450104"/>
                  <a:gd name="connsiteX41" fmla="*/ 3098949 w 3651221"/>
                  <a:gd name="connsiteY41" fmla="*/ 641448 h 2450104"/>
                  <a:gd name="connsiteX42" fmla="*/ 2938918 w 3651221"/>
                  <a:gd name="connsiteY42" fmla="*/ 632725 h 2450104"/>
                  <a:gd name="connsiteX43" fmla="*/ 2929804 w 3651221"/>
                  <a:gd name="connsiteY43" fmla="*/ 321142 h 2450104"/>
                  <a:gd name="connsiteX44" fmla="*/ 2920368 w 3651221"/>
                  <a:gd name="connsiteY44" fmla="*/ 24845 h 2450104"/>
                  <a:gd name="connsiteX45" fmla="*/ 2923481 w 3651221"/>
                  <a:gd name="connsiteY45" fmla="*/ 1013 h 2450104"/>
                  <a:gd name="connsiteX0" fmla="*/ 3543747 w 3543747"/>
                  <a:gd name="connsiteY0" fmla="*/ 671551 h 671552"/>
                  <a:gd name="connsiteX1" fmla="*/ 3543747 w 3543747"/>
                  <a:gd name="connsiteY1" fmla="*/ 671552 h 671552"/>
                  <a:gd name="connsiteX2" fmla="*/ 2991475 w 3543747"/>
                  <a:gd name="connsiteY2" fmla="*/ 641448 h 671552"/>
                  <a:gd name="connsiteX3" fmla="*/ 3543747 w 3543747"/>
                  <a:gd name="connsiteY3" fmla="*/ 671551 h 671552"/>
                  <a:gd name="connsiteX4" fmla="*/ 0 w 3543747"/>
                  <a:gd name="connsiteY4" fmla="*/ 478386 h 671552"/>
                  <a:gd name="connsiteX5" fmla="*/ 280662 w 3543747"/>
                  <a:gd name="connsiteY5" fmla="*/ 493685 h 671552"/>
                  <a:gd name="connsiteX6" fmla="*/ 2 w 3543747"/>
                  <a:gd name="connsiteY6" fmla="*/ 478387 h 671552"/>
                  <a:gd name="connsiteX7" fmla="*/ 0 w 3543747"/>
                  <a:gd name="connsiteY7" fmla="*/ 478386 h 671552"/>
                  <a:gd name="connsiteX8" fmla="*/ 1609229 w 3543747"/>
                  <a:gd name="connsiteY8" fmla="*/ 454017 h 671552"/>
                  <a:gd name="connsiteX9" fmla="*/ 1483162 w 3543747"/>
                  <a:gd name="connsiteY9" fmla="*/ 457616 h 671552"/>
                  <a:gd name="connsiteX10" fmla="*/ 1292797 w 3543747"/>
                  <a:gd name="connsiteY10" fmla="*/ 463646 h 671552"/>
                  <a:gd name="connsiteX11" fmla="*/ 1256807 w 3543747"/>
                  <a:gd name="connsiteY11" fmla="*/ 501778 h 671552"/>
                  <a:gd name="connsiteX12" fmla="*/ 1258587 w 3543747"/>
                  <a:gd name="connsiteY12" fmla="*/ 546990 h 671552"/>
                  <a:gd name="connsiteX13" fmla="*/ 1637943 w 3543747"/>
                  <a:gd name="connsiteY13" fmla="*/ 567668 h 671552"/>
                  <a:gd name="connsiteX14" fmla="*/ 1637925 w 3543747"/>
                  <a:gd name="connsiteY14" fmla="*/ 567049 h 671552"/>
                  <a:gd name="connsiteX15" fmla="*/ 1633937 w 3543747"/>
                  <a:gd name="connsiteY15" fmla="*/ 475708 h 671552"/>
                  <a:gd name="connsiteX16" fmla="*/ 1609229 w 3543747"/>
                  <a:gd name="connsiteY16" fmla="*/ 454017 h 671552"/>
                  <a:gd name="connsiteX17" fmla="*/ 2319232 w 3543747"/>
                  <a:gd name="connsiteY17" fmla="*/ 140989 h 671552"/>
                  <a:gd name="connsiteX18" fmla="*/ 2325652 w 3543747"/>
                  <a:gd name="connsiteY18" fmla="*/ 154996 h 671552"/>
                  <a:gd name="connsiteX19" fmla="*/ 2336547 w 3543747"/>
                  <a:gd name="connsiteY19" fmla="*/ 188654 h 671552"/>
                  <a:gd name="connsiteX20" fmla="*/ 2347343 w 3543747"/>
                  <a:gd name="connsiteY20" fmla="*/ 472401 h 671552"/>
                  <a:gd name="connsiteX21" fmla="*/ 2352535 w 3543747"/>
                  <a:gd name="connsiteY21" fmla="*/ 606620 h 671552"/>
                  <a:gd name="connsiteX22" fmla="*/ 280662 w 3543747"/>
                  <a:gd name="connsiteY22" fmla="*/ 493685 h 671552"/>
                  <a:gd name="connsiteX23" fmla="*/ 270838 w 3543747"/>
                  <a:gd name="connsiteY23" fmla="*/ 472302 h 671552"/>
                  <a:gd name="connsiteX24" fmla="*/ 373851 w 3543747"/>
                  <a:gd name="connsiteY24" fmla="*/ 460143 h 671552"/>
                  <a:gd name="connsiteX25" fmla="*/ 646996 w 3543747"/>
                  <a:gd name="connsiteY25" fmla="*/ 452069 h 671552"/>
                  <a:gd name="connsiteX26" fmla="*/ 652634 w 3543747"/>
                  <a:gd name="connsiteY26" fmla="*/ 513960 h 671552"/>
                  <a:gd name="connsiteX27" fmla="*/ 1114792 w 3543747"/>
                  <a:gd name="connsiteY27" fmla="*/ 539152 h 671552"/>
                  <a:gd name="connsiteX28" fmla="*/ 1116902 w 3543747"/>
                  <a:gd name="connsiteY28" fmla="*/ 491479 h 671552"/>
                  <a:gd name="connsiteX29" fmla="*/ 1123833 w 3543747"/>
                  <a:gd name="connsiteY29" fmla="*/ 437480 h 671552"/>
                  <a:gd name="connsiteX30" fmla="*/ 1395811 w 3543747"/>
                  <a:gd name="connsiteY30" fmla="*/ 432421 h 671552"/>
                  <a:gd name="connsiteX31" fmla="*/ 1712243 w 3543747"/>
                  <a:gd name="connsiteY31" fmla="*/ 423180 h 671552"/>
                  <a:gd name="connsiteX32" fmla="*/ 2142387 w 3543747"/>
                  <a:gd name="connsiteY32" fmla="*/ 409660 h 671552"/>
                  <a:gd name="connsiteX33" fmla="*/ 2173127 w 3543747"/>
                  <a:gd name="connsiteY33" fmla="*/ 390885 h 671552"/>
                  <a:gd name="connsiteX34" fmla="*/ 2319232 w 3543747"/>
                  <a:gd name="connsiteY34" fmla="*/ 140989 h 671552"/>
                  <a:gd name="connsiteX35" fmla="*/ 2816007 w 3543747"/>
                  <a:gd name="connsiteY35" fmla="*/ 1013 h 671552"/>
                  <a:gd name="connsiteX36" fmla="*/ 2826707 w 3543747"/>
                  <a:gd name="connsiteY36" fmla="*/ 10156 h 671552"/>
                  <a:gd name="connsiteX37" fmla="*/ 2970283 w 3543747"/>
                  <a:gd name="connsiteY37" fmla="*/ 298963 h 671552"/>
                  <a:gd name="connsiteX38" fmla="*/ 2976703 w 3543747"/>
                  <a:gd name="connsiteY38" fmla="*/ 369292 h 671552"/>
                  <a:gd name="connsiteX39" fmla="*/ 2983901 w 3543747"/>
                  <a:gd name="connsiteY39" fmla="*/ 535533 h 671552"/>
                  <a:gd name="connsiteX40" fmla="*/ 2991475 w 3543747"/>
                  <a:gd name="connsiteY40" fmla="*/ 641448 h 671552"/>
                  <a:gd name="connsiteX41" fmla="*/ 2831444 w 3543747"/>
                  <a:gd name="connsiteY41" fmla="*/ 632725 h 671552"/>
                  <a:gd name="connsiteX42" fmla="*/ 2822330 w 3543747"/>
                  <a:gd name="connsiteY42" fmla="*/ 321142 h 671552"/>
                  <a:gd name="connsiteX43" fmla="*/ 2812894 w 3543747"/>
                  <a:gd name="connsiteY43" fmla="*/ 24845 h 671552"/>
                  <a:gd name="connsiteX44" fmla="*/ 2816007 w 3543747"/>
                  <a:gd name="connsiteY44" fmla="*/ 1013 h 67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543747" h="671552">
                    <a:moveTo>
                      <a:pt x="3543747" y="671551"/>
                    </a:moveTo>
                    <a:lnTo>
                      <a:pt x="3543747" y="671552"/>
                    </a:lnTo>
                    <a:lnTo>
                      <a:pt x="2991475" y="641448"/>
                    </a:lnTo>
                    <a:lnTo>
                      <a:pt x="3543747" y="671551"/>
                    </a:lnTo>
                    <a:close/>
                    <a:moveTo>
                      <a:pt x="0" y="478386"/>
                    </a:moveTo>
                    <a:lnTo>
                      <a:pt x="280662" y="493685"/>
                    </a:lnTo>
                    <a:lnTo>
                      <a:pt x="2" y="478387"/>
                    </a:lnTo>
                    <a:cubicBezTo>
                      <a:pt x="1" y="478387"/>
                      <a:pt x="1" y="478386"/>
                      <a:pt x="0" y="478386"/>
                    </a:cubicBezTo>
                    <a:close/>
                    <a:moveTo>
                      <a:pt x="1609229" y="454017"/>
                    </a:moveTo>
                    <a:cubicBezTo>
                      <a:pt x="1567304" y="460631"/>
                      <a:pt x="1525185" y="457616"/>
                      <a:pt x="1483162" y="457616"/>
                    </a:cubicBezTo>
                    <a:cubicBezTo>
                      <a:pt x="1419643" y="457519"/>
                      <a:pt x="1356415" y="464523"/>
                      <a:pt x="1292797" y="463646"/>
                    </a:cubicBezTo>
                    <a:cubicBezTo>
                      <a:pt x="1259918" y="463160"/>
                      <a:pt x="1255638" y="469483"/>
                      <a:pt x="1256807" y="501778"/>
                    </a:cubicBezTo>
                    <a:cubicBezTo>
                      <a:pt x="1257400" y="516849"/>
                      <a:pt x="1257994" y="531919"/>
                      <a:pt x="1258587" y="546990"/>
                    </a:cubicBezTo>
                    <a:lnTo>
                      <a:pt x="1637943" y="567668"/>
                    </a:lnTo>
                    <a:cubicBezTo>
                      <a:pt x="1637937" y="567462"/>
                      <a:pt x="1637931" y="567255"/>
                      <a:pt x="1637925" y="567049"/>
                    </a:cubicBezTo>
                    <a:cubicBezTo>
                      <a:pt x="1638314" y="536796"/>
                      <a:pt x="1633548" y="506253"/>
                      <a:pt x="1633937" y="475708"/>
                    </a:cubicBezTo>
                    <a:cubicBezTo>
                      <a:pt x="1634131" y="458102"/>
                      <a:pt x="1625474" y="451487"/>
                      <a:pt x="1609229" y="454017"/>
                    </a:cubicBezTo>
                    <a:close/>
                    <a:moveTo>
                      <a:pt x="2319232" y="140989"/>
                    </a:moveTo>
                    <a:cubicBezTo>
                      <a:pt x="2326625" y="143227"/>
                      <a:pt x="2321274" y="151397"/>
                      <a:pt x="2325652" y="154996"/>
                    </a:cubicBezTo>
                    <a:cubicBezTo>
                      <a:pt x="2337811" y="163459"/>
                      <a:pt x="2336061" y="176592"/>
                      <a:pt x="2336547" y="188654"/>
                    </a:cubicBezTo>
                    <a:cubicBezTo>
                      <a:pt x="2339951" y="283204"/>
                      <a:pt x="2343453" y="377851"/>
                      <a:pt x="2347343" y="472401"/>
                    </a:cubicBezTo>
                    <a:lnTo>
                      <a:pt x="2352535" y="606620"/>
                    </a:lnTo>
                    <a:lnTo>
                      <a:pt x="280662" y="493685"/>
                    </a:lnTo>
                    <a:lnTo>
                      <a:pt x="270838" y="472302"/>
                    </a:lnTo>
                    <a:cubicBezTo>
                      <a:pt x="303425" y="454501"/>
                      <a:pt x="339611" y="461990"/>
                      <a:pt x="373851" y="460143"/>
                    </a:cubicBezTo>
                    <a:cubicBezTo>
                      <a:pt x="464802" y="455182"/>
                      <a:pt x="555948" y="454501"/>
                      <a:pt x="646996" y="452069"/>
                    </a:cubicBezTo>
                    <a:lnTo>
                      <a:pt x="652634" y="513960"/>
                    </a:lnTo>
                    <a:lnTo>
                      <a:pt x="1114792" y="539152"/>
                    </a:lnTo>
                    <a:cubicBezTo>
                      <a:pt x="1115495" y="523261"/>
                      <a:pt x="1116199" y="507370"/>
                      <a:pt x="1116902" y="491479"/>
                    </a:cubicBezTo>
                    <a:cubicBezTo>
                      <a:pt x="1117972" y="473374"/>
                      <a:pt x="1119796" y="455329"/>
                      <a:pt x="1123833" y="437480"/>
                    </a:cubicBezTo>
                    <a:lnTo>
                      <a:pt x="1395811" y="432421"/>
                    </a:lnTo>
                    <a:lnTo>
                      <a:pt x="1712243" y="423180"/>
                    </a:lnTo>
                    <a:lnTo>
                      <a:pt x="2142387" y="409660"/>
                    </a:lnTo>
                    <a:cubicBezTo>
                      <a:pt x="2157562" y="409271"/>
                      <a:pt x="2165734" y="403824"/>
                      <a:pt x="2173127" y="390885"/>
                    </a:cubicBezTo>
                    <a:cubicBezTo>
                      <a:pt x="2221277" y="307328"/>
                      <a:pt x="2270401" y="224352"/>
                      <a:pt x="2319232" y="140989"/>
                    </a:cubicBezTo>
                    <a:close/>
                    <a:moveTo>
                      <a:pt x="2816007" y="1013"/>
                    </a:moveTo>
                    <a:cubicBezTo>
                      <a:pt x="2825443" y="-3073"/>
                      <a:pt x="2824762" y="6265"/>
                      <a:pt x="2826707" y="10156"/>
                    </a:cubicBezTo>
                    <a:lnTo>
                      <a:pt x="2970283" y="298963"/>
                    </a:lnTo>
                    <a:cubicBezTo>
                      <a:pt x="2981469" y="321530"/>
                      <a:pt x="2974369" y="345849"/>
                      <a:pt x="2976703" y="369292"/>
                    </a:cubicBezTo>
                    <a:cubicBezTo>
                      <a:pt x="2980108" y="424641"/>
                      <a:pt x="2981615" y="480111"/>
                      <a:pt x="2983901" y="535533"/>
                    </a:cubicBezTo>
                    <a:lnTo>
                      <a:pt x="2991475" y="641448"/>
                    </a:lnTo>
                    <a:lnTo>
                      <a:pt x="2831444" y="632725"/>
                    </a:lnTo>
                    <a:lnTo>
                      <a:pt x="2822330" y="321142"/>
                    </a:lnTo>
                    <a:cubicBezTo>
                      <a:pt x="2817661" y="222409"/>
                      <a:pt x="2818731" y="123480"/>
                      <a:pt x="2812894" y="24845"/>
                    </a:cubicBezTo>
                    <a:cubicBezTo>
                      <a:pt x="2812311" y="16771"/>
                      <a:pt x="2810560" y="8406"/>
                      <a:pt x="2816007" y="1013"/>
                    </a:cubicBezTo>
                    <a:close/>
                  </a:path>
                </a:pathLst>
              </a:custGeom>
              <a:solidFill>
                <a:srgbClr val="E0DED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1C009AC-B442-42B7-BA79-E0A9A251104C}"/>
                  </a:ext>
                </a:extLst>
              </p:cNvPr>
              <p:cNvGrpSpPr/>
              <p:nvPr/>
            </p:nvGrpSpPr>
            <p:grpSpPr>
              <a:xfrm>
                <a:off x="1011245" y="1916847"/>
                <a:ext cx="3097392" cy="2368960"/>
                <a:chOff x="1011245" y="1916847"/>
                <a:chExt cx="3097392" cy="2368960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AC2597-5CBC-42AB-A329-2731ABE17668}"/>
                    </a:ext>
                  </a:extLst>
                </p:cNvPr>
                <p:cNvSpPr/>
                <p:nvPr/>
              </p:nvSpPr>
              <p:spPr>
                <a:xfrm rot="21412798">
                  <a:off x="1355101" y="1916847"/>
                  <a:ext cx="2400616" cy="2297897"/>
                </a:xfrm>
                <a:custGeom>
                  <a:avLst/>
                  <a:gdLst>
                    <a:gd name="connsiteX0" fmla="*/ 2158907 w 2400616"/>
                    <a:gd name="connsiteY0" fmla="*/ 1496 h 2297897"/>
                    <a:gd name="connsiteX1" fmla="*/ 2170082 w 2400616"/>
                    <a:gd name="connsiteY1" fmla="*/ 16488 h 2297897"/>
                    <a:gd name="connsiteX2" fmla="*/ 2397215 w 2400616"/>
                    <a:gd name="connsiteY2" fmla="*/ 613554 h 2297897"/>
                    <a:gd name="connsiteX3" fmla="*/ 2389725 w 2400616"/>
                    <a:gd name="connsiteY3" fmla="*/ 652463 h 2297897"/>
                    <a:gd name="connsiteX4" fmla="*/ 2255584 w 2400616"/>
                    <a:gd name="connsiteY4" fmla="*/ 797499 h 2297897"/>
                    <a:gd name="connsiteX5" fmla="*/ 2183213 w 2400616"/>
                    <a:gd name="connsiteY5" fmla="*/ 827848 h 2297897"/>
                    <a:gd name="connsiteX6" fmla="*/ 1829039 w 2400616"/>
                    <a:gd name="connsiteY6" fmla="*/ 895357 h 2297897"/>
                    <a:gd name="connsiteX7" fmla="*/ 1438388 w 2400616"/>
                    <a:gd name="connsiteY7" fmla="*/ 969090 h 2297897"/>
                    <a:gd name="connsiteX8" fmla="*/ 1438971 w 2400616"/>
                    <a:gd name="connsiteY8" fmla="*/ 1004303 h 2297897"/>
                    <a:gd name="connsiteX9" fmla="*/ 1644899 w 2400616"/>
                    <a:gd name="connsiteY9" fmla="*/ 1204492 h 2297897"/>
                    <a:gd name="connsiteX10" fmla="*/ 1920185 w 2400616"/>
                    <a:gd name="connsiteY10" fmla="*/ 1471801 h 2297897"/>
                    <a:gd name="connsiteX11" fmla="*/ 1919990 w 2400616"/>
                    <a:gd name="connsiteY11" fmla="*/ 1524524 h 2297897"/>
                    <a:gd name="connsiteX12" fmla="*/ 1735657 w 2400616"/>
                    <a:gd name="connsiteY12" fmla="*/ 1682107 h 2297897"/>
                    <a:gd name="connsiteX13" fmla="*/ 1551615 w 2400616"/>
                    <a:gd name="connsiteY13" fmla="*/ 1840177 h 2297897"/>
                    <a:gd name="connsiteX14" fmla="*/ 1496266 w 2400616"/>
                    <a:gd name="connsiteY14" fmla="*/ 1885895 h 2297897"/>
                    <a:gd name="connsiteX15" fmla="*/ 1451811 w 2400616"/>
                    <a:gd name="connsiteY15" fmla="*/ 1873444 h 2297897"/>
                    <a:gd name="connsiteX16" fmla="*/ 1361736 w 2400616"/>
                    <a:gd name="connsiteY16" fmla="*/ 1613820 h 2297897"/>
                    <a:gd name="connsiteX17" fmla="*/ 1177305 w 2400616"/>
                    <a:gd name="connsiteY17" fmla="*/ 1101577 h 2297897"/>
                    <a:gd name="connsiteX18" fmla="*/ 1159114 w 2400616"/>
                    <a:gd name="connsiteY18" fmla="*/ 1063835 h 2297897"/>
                    <a:gd name="connsiteX19" fmla="*/ 1049682 w 2400616"/>
                    <a:gd name="connsiteY19" fmla="*/ 1313050 h 2297897"/>
                    <a:gd name="connsiteX20" fmla="*/ 905911 w 2400616"/>
                    <a:gd name="connsiteY20" fmla="*/ 1641835 h 2297897"/>
                    <a:gd name="connsiteX21" fmla="*/ 732666 w 2400616"/>
                    <a:gd name="connsiteY21" fmla="*/ 2039004 h 2297897"/>
                    <a:gd name="connsiteX22" fmla="*/ 710196 w 2400616"/>
                    <a:gd name="connsiteY22" fmla="*/ 2088613 h 2297897"/>
                    <a:gd name="connsiteX23" fmla="*/ 681987 w 2400616"/>
                    <a:gd name="connsiteY23" fmla="*/ 2204662 h 2297897"/>
                    <a:gd name="connsiteX24" fmla="*/ 676095 w 2400616"/>
                    <a:gd name="connsiteY24" fmla="*/ 2297897 h 2297897"/>
                    <a:gd name="connsiteX25" fmla="*/ 195713 w 2400616"/>
                    <a:gd name="connsiteY25" fmla="*/ 2271712 h 2297897"/>
                    <a:gd name="connsiteX26" fmla="*/ 195229 w 2400616"/>
                    <a:gd name="connsiteY26" fmla="*/ 2263706 h 2297897"/>
                    <a:gd name="connsiteX27" fmla="*/ 191532 w 2400616"/>
                    <a:gd name="connsiteY27" fmla="*/ 2219350 h 2297897"/>
                    <a:gd name="connsiteX28" fmla="*/ 221784 w 2400616"/>
                    <a:gd name="connsiteY28" fmla="*/ 2123438 h 2297897"/>
                    <a:gd name="connsiteX29" fmla="*/ 599693 w 2400616"/>
                    <a:gd name="connsiteY29" fmla="*/ 1590475 h 2297897"/>
                    <a:gd name="connsiteX30" fmla="*/ 734904 w 2400616"/>
                    <a:gd name="connsiteY30" fmla="*/ 1397970 h 2297897"/>
                    <a:gd name="connsiteX31" fmla="*/ 560102 w 2400616"/>
                    <a:gd name="connsiteY31" fmla="*/ 1541838 h 2297897"/>
                    <a:gd name="connsiteX32" fmla="*/ 346489 w 2400616"/>
                    <a:gd name="connsiteY32" fmla="*/ 1718390 h 2297897"/>
                    <a:gd name="connsiteX33" fmla="*/ 309234 w 2400616"/>
                    <a:gd name="connsiteY33" fmla="*/ 1747086 h 2297897"/>
                    <a:gd name="connsiteX34" fmla="*/ 281608 w 2400616"/>
                    <a:gd name="connsiteY34" fmla="*/ 1736094 h 2297897"/>
                    <a:gd name="connsiteX35" fmla="*/ 250966 w 2400616"/>
                    <a:gd name="connsiteY35" fmla="*/ 1573453 h 2297897"/>
                    <a:gd name="connsiteX36" fmla="*/ 214878 w 2400616"/>
                    <a:gd name="connsiteY36" fmla="*/ 1374333 h 2297897"/>
                    <a:gd name="connsiteX37" fmla="*/ 202913 w 2400616"/>
                    <a:gd name="connsiteY37" fmla="*/ 1303712 h 2297897"/>
                    <a:gd name="connsiteX38" fmla="*/ 233651 w 2400616"/>
                    <a:gd name="connsiteY38" fmla="*/ 1254004 h 2297897"/>
                    <a:gd name="connsiteX39" fmla="*/ 462537 w 2400616"/>
                    <a:gd name="connsiteY39" fmla="*/ 1141751 h 2297897"/>
                    <a:gd name="connsiteX40" fmla="*/ 682959 w 2400616"/>
                    <a:gd name="connsiteY40" fmla="*/ 1035042 h 2297897"/>
                    <a:gd name="connsiteX41" fmla="*/ 723231 w 2400616"/>
                    <a:gd name="connsiteY41" fmla="*/ 1020646 h 2297897"/>
                    <a:gd name="connsiteX42" fmla="*/ 851048 w 2400616"/>
                    <a:gd name="connsiteY42" fmla="*/ 959752 h 2297897"/>
                    <a:gd name="connsiteX43" fmla="*/ 679068 w 2400616"/>
                    <a:gd name="connsiteY43" fmla="*/ 964907 h 2297897"/>
                    <a:gd name="connsiteX44" fmla="*/ 253787 w 2400616"/>
                    <a:gd name="connsiteY44" fmla="*/ 987474 h 2297897"/>
                    <a:gd name="connsiteX45" fmla="*/ 105542 w 2400616"/>
                    <a:gd name="connsiteY45" fmla="*/ 996132 h 2297897"/>
                    <a:gd name="connsiteX46" fmla="*/ 83460 w 2400616"/>
                    <a:gd name="connsiteY46" fmla="*/ 978817 h 2297897"/>
                    <a:gd name="connsiteX47" fmla="*/ 35894 w 2400616"/>
                    <a:gd name="connsiteY47" fmla="*/ 628729 h 2297897"/>
                    <a:gd name="connsiteX48" fmla="*/ 2238 w 2400616"/>
                    <a:gd name="connsiteY48" fmla="*/ 386420 h 2297897"/>
                    <a:gd name="connsiteX49" fmla="*/ 0 w 2400616"/>
                    <a:gd name="connsiteY49" fmla="*/ 353347 h 2297897"/>
                    <a:gd name="connsiteX50" fmla="*/ 125970 w 2400616"/>
                    <a:gd name="connsiteY50" fmla="*/ 396537 h 2297897"/>
                    <a:gd name="connsiteX51" fmla="*/ 738503 w 2400616"/>
                    <a:gd name="connsiteY51" fmla="*/ 610150 h 2297897"/>
                    <a:gd name="connsiteX52" fmla="*/ 1073709 w 2400616"/>
                    <a:gd name="connsiteY52" fmla="*/ 726879 h 2297897"/>
                    <a:gd name="connsiteX53" fmla="*/ 1164756 w 2400616"/>
                    <a:gd name="connsiteY53" fmla="*/ 732423 h 2297897"/>
                    <a:gd name="connsiteX54" fmla="*/ 1296854 w 2400616"/>
                    <a:gd name="connsiteY54" fmla="*/ 679992 h 2297897"/>
                    <a:gd name="connsiteX55" fmla="*/ 1829136 w 2400616"/>
                    <a:gd name="connsiteY55" fmla="*/ 155881 h 2297897"/>
                    <a:gd name="connsiteX56" fmla="*/ 1871159 w 2400616"/>
                    <a:gd name="connsiteY56" fmla="*/ 114345 h 2297897"/>
                    <a:gd name="connsiteX57" fmla="*/ 2032536 w 2400616"/>
                    <a:gd name="connsiteY57" fmla="*/ 26507 h 2297897"/>
                    <a:gd name="connsiteX58" fmla="*/ 2140802 w 2400616"/>
                    <a:gd name="connsiteY58" fmla="*/ 1605 h 2297897"/>
                    <a:gd name="connsiteX59" fmla="*/ 2158907 w 2400616"/>
                    <a:gd name="connsiteY59" fmla="*/ 1496 h 229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2400616" h="2297897">
                      <a:moveTo>
                        <a:pt x="2158907" y="1496"/>
                      </a:moveTo>
                      <a:cubicBezTo>
                        <a:pt x="2163540" y="3672"/>
                        <a:pt x="2167018" y="8366"/>
                        <a:pt x="2170082" y="16488"/>
                      </a:cubicBezTo>
                      <a:cubicBezTo>
                        <a:pt x="2245274" y="215705"/>
                        <a:pt x="2321148" y="414726"/>
                        <a:pt x="2397215" y="613554"/>
                      </a:cubicBezTo>
                      <a:cubicBezTo>
                        <a:pt x="2403052" y="628924"/>
                        <a:pt x="2401884" y="639818"/>
                        <a:pt x="2389725" y="652463"/>
                      </a:cubicBezTo>
                      <a:cubicBezTo>
                        <a:pt x="2344006" y="699933"/>
                        <a:pt x="2298191" y="747403"/>
                        <a:pt x="2255584" y="797499"/>
                      </a:cubicBezTo>
                      <a:cubicBezTo>
                        <a:pt x="2235158" y="821429"/>
                        <a:pt x="2208893" y="822887"/>
                        <a:pt x="2183213" y="827848"/>
                      </a:cubicBezTo>
                      <a:cubicBezTo>
                        <a:pt x="2065317" y="851000"/>
                        <a:pt x="1947129" y="872983"/>
                        <a:pt x="1829039" y="895357"/>
                      </a:cubicBezTo>
                      <a:cubicBezTo>
                        <a:pt x="1698789" y="919967"/>
                        <a:pt x="1568540" y="944577"/>
                        <a:pt x="1438388" y="969090"/>
                      </a:cubicBezTo>
                      <a:cubicBezTo>
                        <a:pt x="1421948" y="981152"/>
                        <a:pt x="1425354" y="991074"/>
                        <a:pt x="1438971" y="1004303"/>
                      </a:cubicBezTo>
                      <a:cubicBezTo>
                        <a:pt x="1507744" y="1070936"/>
                        <a:pt x="1575154" y="1138930"/>
                        <a:pt x="1644899" y="1204492"/>
                      </a:cubicBezTo>
                      <a:cubicBezTo>
                        <a:pt x="1738088" y="1292137"/>
                        <a:pt x="1827775" y="1383282"/>
                        <a:pt x="1920185" y="1471801"/>
                      </a:cubicBezTo>
                      <a:cubicBezTo>
                        <a:pt x="1942558" y="1493298"/>
                        <a:pt x="1943433" y="1503025"/>
                        <a:pt x="1919990" y="1524524"/>
                      </a:cubicBezTo>
                      <a:cubicBezTo>
                        <a:pt x="1860361" y="1579191"/>
                        <a:pt x="1796841" y="1629287"/>
                        <a:pt x="1735657" y="1682107"/>
                      </a:cubicBezTo>
                      <a:cubicBezTo>
                        <a:pt x="1674471" y="1735024"/>
                        <a:pt x="1611827" y="1786092"/>
                        <a:pt x="1551615" y="1840177"/>
                      </a:cubicBezTo>
                      <a:cubicBezTo>
                        <a:pt x="1533813" y="1856130"/>
                        <a:pt x="1514455" y="1870331"/>
                        <a:pt x="1496266" y="1885895"/>
                      </a:cubicBezTo>
                      <a:cubicBezTo>
                        <a:pt x="1475449" y="1903793"/>
                        <a:pt x="1460469" y="1899611"/>
                        <a:pt x="1451811" y="1873444"/>
                      </a:cubicBezTo>
                      <a:cubicBezTo>
                        <a:pt x="1423115" y="1786482"/>
                        <a:pt x="1392182" y="1700200"/>
                        <a:pt x="1361736" y="1613820"/>
                      </a:cubicBezTo>
                      <a:cubicBezTo>
                        <a:pt x="1301523" y="1442619"/>
                        <a:pt x="1244034" y="1270445"/>
                        <a:pt x="1177305" y="1101577"/>
                      </a:cubicBezTo>
                      <a:cubicBezTo>
                        <a:pt x="1172441" y="1089320"/>
                        <a:pt x="1166799" y="1077453"/>
                        <a:pt x="1159114" y="1063835"/>
                      </a:cubicBezTo>
                      <a:cubicBezTo>
                        <a:pt x="1121956" y="1147782"/>
                        <a:pt x="1085089" y="1230173"/>
                        <a:pt x="1049682" y="1313050"/>
                      </a:cubicBezTo>
                      <a:cubicBezTo>
                        <a:pt x="1002698" y="1423067"/>
                        <a:pt x="953867" y="1532207"/>
                        <a:pt x="905911" y="1641835"/>
                      </a:cubicBezTo>
                      <a:cubicBezTo>
                        <a:pt x="848032" y="1774128"/>
                        <a:pt x="790155" y="1906517"/>
                        <a:pt x="732666" y="2039004"/>
                      </a:cubicBezTo>
                      <a:cubicBezTo>
                        <a:pt x="725467" y="2055638"/>
                        <a:pt x="718756" y="2072563"/>
                        <a:pt x="710196" y="2088613"/>
                      </a:cubicBezTo>
                      <a:cubicBezTo>
                        <a:pt x="690838" y="2124897"/>
                        <a:pt x="678387" y="2162736"/>
                        <a:pt x="681987" y="2204662"/>
                      </a:cubicBezTo>
                      <a:lnTo>
                        <a:pt x="676095" y="2297897"/>
                      </a:lnTo>
                      <a:lnTo>
                        <a:pt x="195713" y="2271712"/>
                      </a:lnTo>
                      <a:lnTo>
                        <a:pt x="195229" y="2263706"/>
                      </a:lnTo>
                      <a:cubicBezTo>
                        <a:pt x="194451" y="2248823"/>
                        <a:pt x="192407" y="2234136"/>
                        <a:pt x="191532" y="2219350"/>
                      </a:cubicBezTo>
                      <a:cubicBezTo>
                        <a:pt x="187350" y="2182872"/>
                        <a:pt x="200676" y="2153106"/>
                        <a:pt x="221784" y="2123438"/>
                      </a:cubicBezTo>
                      <a:cubicBezTo>
                        <a:pt x="348143" y="1946108"/>
                        <a:pt x="474112" y="1768291"/>
                        <a:pt x="599693" y="1590475"/>
                      </a:cubicBezTo>
                      <a:cubicBezTo>
                        <a:pt x="645606" y="1525399"/>
                        <a:pt x="691617" y="1460420"/>
                        <a:pt x="734904" y="1397970"/>
                      </a:cubicBezTo>
                      <a:cubicBezTo>
                        <a:pt x="679652" y="1445926"/>
                        <a:pt x="619051" y="1492910"/>
                        <a:pt x="560102" y="1541838"/>
                      </a:cubicBezTo>
                      <a:cubicBezTo>
                        <a:pt x="488996" y="1600786"/>
                        <a:pt x="417596" y="1659442"/>
                        <a:pt x="346489" y="1718390"/>
                      </a:cubicBezTo>
                      <a:cubicBezTo>
                        <a:pt x="334428" y="1728409"/>
                        <a:pt x="322171" y="1738234"/>
                        <a:pt x="309234" y="1747086"/>
                      </a:cubicBezTo>
                      <a:cubicBezTo>
                        <a:pt x="293184" y="1757981"/>
                        <a:pt x="285499" y="1754965"/>
                        <a:pt x="281608" y="1736094"/>
                      </a:cubicBezTo>
                      <a:cubicBezTo>
                        <a:pt x="270324" y="1682107"/>
                        <a:pt x="260694" y="1627731"/>
                        <a:pt x="250966" y="1573453"/>
                      </a:cubicBezTo>
                      <a:cubicBezTo>
                        <a:pt x="239001" y="1507111"/>
                        <a:pt x="228107" y="1440479"/>
                        <a:pt x="214878" y="1374333"/>
                      </a:cubicBezTo>
                      <a:cubicBezTo>
                        <a:pt x="210209" y="1350987"/>
                        <a:pt x="206902" y="1327252"/>
                        <a:pt x="202913" y="1303712"/>
                      </a:cubicBezTo>
                      <a:cubicBezTo>
                        <a:pt x="198634" y="1278323"/>
                        <a:pt x="206610" y="1267137"/>
                        <a:pt x="233651" y="1254004"/>
                      </a:cubicBezTo>
                      <a:cubicBezTo>
                        <a:pt x="310206" y="1217040"/>
                        <a:pt x="386565" y="1179687"/>
                        <a:pt x="462537" y="1141751"/>
                      </a:cubicBezTo>
                      <a:cubicBezTo>
                        <a:pt x="535590" y="1105273"/>
                        <a:pt x="610198" y="1072103"/>
                        <a:pt x="682959" y="1035042"/>
                      </a:cubicBezTo>
                      <a:cubicBezTo>
                        <a:pt x="695897" y="1028427"/>
                        <a:pt x="710488" y="1027357"/>
                        <a:pt x="723231" y="1020646"/>
                      </a:cubicBezTo>
                      <a:cubicBezTo>
                        <a:pt x="768560" y="1006346"/>
                        <a:pt x="808735" y="981249"/>
                        <a:pt x="851048" y="959752"/>
                      </a:cubicBezTo>
                      <a:cubicBezTo>
                        <a:pt x="793171" y="955374"/>
                        <a:pt x="736168" y="962086"/>
                        <a:pt x="679068" y="964907"/>
                      </a:cubicBezTo>
                      <a:cubicBezTo>
                        <a:pt x="537243" y="971910"/>
                        <a:pt x="395516" y="979888"/>
                        <a:pt x="253787" y="987474"/>
                      </a:cubicBezTo>
                      <a:cubicBezTo>
                        <a:pt x="204372" y="990101"/>
                        <a:pt x="154860" y="992533"/>
                        <a:pt x="105542" y="996132"/>
                      </a:cubicBezTo>
                      <a:cubicBezTo>
                        <a:pt x="91437" y="997105"/>
                        <a:pt x="85504" y="994673"/>
                        <a:pt x="83460" y="978817"/>
                      </a:cubicBezTo>
                      <a:cubicBezTo>
                        <a:pt x="68286" y="861992"/>
                        <a:pt x="51944" y="745360"/>
                        <a:pt x="35894" y="628729"/>
                      </a:cubicBezTo>
                      <a:cubicBezTo>
                        <a:pt x="24708" y="547992"/>
                        <a:pt x="13326" y="467254"/>
                        <a:pt x="2238" y="386420"/>
                      </a:cubicBezTo>
                      <a:cubicBezTo>
                        <a:pt x="875" y="376693"/>
                        <a:pt x="875" y="366771"/>
                        <a:pt x="0" y="353347"/>
                      </a:cubicBezTo>
                      <a:cubicBezTo>
                        <a:pt x="43384" y="368230"/>
                        <a:pt x="84726" y="382237"/>
                        <a:pt x="125970" y="396537"/>
                      </a:cubicBezTo>
                      <a:cubicBezTo>
                        <a:pt x="330148" y="467643"/>
                        <a:pt x="534325" y="538946"/>
                        <a:pt x="738503" y="610150"/>
                      </a:cubicBezTo>
                      <a:cubicBezTo>
                        <a:pt x="850173" y="649157"/>
                        <a:pt x="961843" y="688455"/>
                        <a:pt x="1073709" y="726879"/>
                      </a:cubicBezTo>
                      <a:cubicBezTo>
                        <a:pt x="1103085" y="736995"/>
                        <a:pt x="1134407" y="731159"/>
                        <a:pt x="1164756" y="732423"/>
                      </a:cubicBezTo>
                      <a:cubicBezTo>
                        <a:pt x="1241992" y="735730"/>
                        <a:pt x="1241700" y="734368"/>
                        <a:pt x="1296854" y="679992"/>
                      </a:cubicBezTo>
                      <a:cubicBezTo>
                        <a:pt x="1474086" y="505094"/>
                        <a:pt x="1651612" y="330488"/>
                        <a:pt x="1829136" y="155881"/>
                      </a:cubicBezTo>
                      <a:cubicBezTo>
                        <a:pt x="1843241" y="142069"/>
                        <a:pt x="1859680" y="130007"/>
                        <a:pt x="1871159" y="114345"/>
                      </a:cubicBezTo>
                      <a:cubicBezTo>
                        <a:pt x="1911332" y="59288"/>
                        <a:pt x="1967946" y="36915"/>
                        <a:pt x="2032536" y="26507"/>
                      </a:cubicBezTo>
                      <a:cubicBezTo>
                        <a:pt x="2069014" y="20573"/>
                        <a:pt x="2104908" y="10749"/>
                        <a:pt x="2140802" y="1605"/>
                      </a:cubicBezTo>
                      <a:cubicBezTo>
                        <a:pt x="2148486" y="-340"/>
                        <a:pt x="2154274" y="-681"/>
                        <a:pt x="2158907" y="1496"/>
                      </a:cubicBezTo>
                      <a:close/>
                    </a:path>
                  </a:pathLst>
                </a:custGeom>
                <a:solidFill>
                  <a:srgbClr val="EE2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8AF3ADD-61AB-4151-8E33-4ADE48C687B5}"/>
                    </a:ext>
                  </a:extLst>
                </p:cNvPr>
                <p:cNvSpPr/>
                <p:nvPr/>
              </p:nvSpPr>
              <p:spPr>
                <a:xfrm rot="21412798">
                  <a:off x="2050853" y="2811475"/>
                  <a:ext cx="2057784" cy="1283296"/>
                </a:xfrm>
                <a:custGeom>
                  <a:avLst/>
                  <a:gdLst>
                    <a:gd name="connsiteX0" fmla="*/ 1826 w 2014972"/>
                    <a:gd name="connsiteY0" fmla="*/ 1246631 h 1256598"/>
                    <a:gd name="connsiteX1" fmla="*/ 30877 w 2014972"/>
                    <a:gd name="connsiteY1" fmla="*/ 1134236 h 1256598"/>
                    <a:gd name="connsiteX2" fmla="*/ 224520 w 2014972"/>
                    <a:gd name="connsiteY2" fmla="*/ 692562 h 1256598"/>
                    <a:gd name="connsiteX3" fmla="*/ 380349 w 2014972"/>
                    <a:gd name="connsiteY3" fmla="*/ 334707 h 1256598"/>
                    <a:gd name="connsiteX4" fmla="*/ 473218 w 2014972"/>
                    <a:gd name="connsiteY4" fmla="*/ 125062 h 1256598"/>
                    <a:gd name="connsiteX5" fmla="*/ 513223 w 2014972"/>
                    <a:gd name="connsiteY5" fmla="*/ 207263 h 1256598"/>
                    <a:gd name="connsiteX6" fmla="*/ 616855 w 2014972"/>
                    <a:gd name="connsiteY6" fmla="*/ 491584 h 1256598"/>
                    <a:gd name="connsiteX7" fmla="*/ 759063 w 2014972"/>
                    <a:gd name="connsiteY7" fmla="*/ 903921 h 1256598"/>
                    <a:gd name="connsiteX8" fmla="*/ 764112 w 2014972"/>
                    <a:gd name="connsiteY8" fmla="*/ 914875 h 1256598"/>
                    <a:gd name="connsiteX9" fmla="*/ 815547 w 2014972"/>
                    <a:gd name="connsiteY9" fmla="*/ 925638 h 1256598"/>
                    <a:gd name="connsiteX10" fmla="*/ 1147588 w 2014972"/>
                    <a:gd name="connsiteY10" fmla="*/ 642174 h 1256598"/>
                    <a:gd name="connsiteX11" fmla="*/ 1222264 w 2014972"/>
                    <a:gd name="connsiteY11" fmla="*/ 578547 h 1256598"/>
                    <a:gd name="connsiteX12" fmla="*/ 1223598 w 2014972"/>
                    <a:gd name="connsiteY12" fmla="*/ 549877 h 1256598"/>
                    <a:gd name="connsiteX13" fmla="*/ 870316 w 2014972"/>
                    <a:gd name="connsiteY13" fmla="*/ 207453 h 1256598"/>
                    <a:gd name="connsiteX14" fmla="*/ 725059 w 2014972"/>
                    <a:gd name="connsiteY14" fmla="*/ 54291 h 1256598"/>
                    <a:gd name="connsiteX15" fmla="*/ 748491 w 2014972"/>
                    <a:gd name="connsiteY15" fmla="*/ 45719 h 1256598"/>
                    <a:gd name="connsiteX16" fmla="*/ 861552 w 2014972"/>
                    <a:gd name="connsiteY16" fmla="*/ 42290 h 1256598"/>
                    <a:gd name="connsiteX17" fmla="*/ 1047576 w 2014972"/>
                    <a:gd name="connsiteY17" fmla="*/ 29812 h 1256598"/>
                    <a:gd name="connsiteX18" fmla="*/ 1407716 w 2014972"/>
                    <a:gd name="connsiteY18" fmla="*/ 6190 h 1256598"/>
                    <a:gd name="connsiteX19" fmla="*/ 1497156 w 2014972"/>
                    <a:gd name="connsiteY19" fmla="*/ 189 h 1256598"/>
                    <a:gd name="connsiteX20" fmla="*/ 1522397 w 2014972"/>
                    <a:gd name="connsiteY20" fmla="*/ 20097 h 1256598"/>
                    <a:gd name="connsiteX21" fmla="*/ 1753664 w 2014972"/>
                    <a:gd name="connsiteY21" fmla="*/ 555973 h 1256598"/>
                    <a:gd name="connsiteX22" fmla="*/ 2010363 w 2014972"/>
                    <a:gd name="connsiteY22" fmla="*/ 1149476 h 1256598"/>
                    <a:gd name="connsiteX23" fmla="*/ 1995409 w 2014972"/>
                    <a:gd name="connsiteY23" fmla="*/ 1174431 h 1256598"/>
                    <a:gd name="connsiteX24" fmla="*/ 1816148 w 2014972"/>
                    <a:gd name="connsiteY24" fmla="*/ 1179765 h 1256598"/>
                    <a:gd name="connsiteX25" fmla="*/ 1808718 w 2014972"/>
                    <a:gd name="connsiteY25" fmla="*/ 1152905 h 1256598"/>
                    <a:gd name="connsiteX26" fmla="*/ 1793574 w 2014972"/>
                    <a:gd name="connsiteY26" fmla="*/ 1092707 h 1256598"/>
                    <a:gd name="connsiteX27" fmla="*/ 1665939 w 2014972"/>
                    <a:gd name="connsiteY27" fmla="*/ 836865 h 1256598"/>
                    <a:gd name="connsiteX28" fmla="*/ 1654985 w 2014972"/>
                    <a:gd name="connsiteY28" fmla="*/ 821244 h 1256598"/>
                    <a:gd name="connsiteX29" fmla="*/ 1627934 w 2014972"/>
                    <a:gd name="connsiteY29" fmla="*/ 767809 h 1256598"/>
                    <a:gd name="connsiteX30" fmla="*/ 1505919 w 2014972"/>
                    <a:gd name="connsiteY30" fmla="*/ 460056 h 1256598"/>
                    <a:gd name="connsiteX31" fmla="*/ 1450769 w 2014972"/>
                    <a:gd name="connsiteY31" fmla="*/ 320610 h 1256598"/>
                    <a:gd name="connsiteX32" fmla="*/ 1440291 w 2014972"/>
                    <a:gd name="connsiteY32" fmla="*/ 305942 h 1256598"/>
                    <a:gd name="connsiteX33" fmla="*/ 1416765 w 2014972"/>
                    <a:gd name="connsiteY33" fmla="*/ 360044 h 1256598"/>
                    <a:gd name="connsiteX34" fmla="*/ 1313514 w 2014972"/>
                    <a:gd name="connsiteY34" fmla="*/ 623505 h 1256598"/>
                    <a:gd name="connsiteX35" fmla="*/ 1211787 w 2014972"/>
                    <a:gd name="connsiteY35" fmla="*/ 884967 h 1256598"/>
                    <a:gd name="connsiteX36" fmla="*/ 1179307 w 2014972"/>
                    <a:gd name="connsiteY36" fmla="*/ 972406 h 1256598"/>
                    <a:gd name="connsiteX37" fmla="*/ 1162066 w 2014972"/>
                    <a:gd name="connsiteY37" fmla="*/ 991170 h 1256598"/>
                    <a:gd name="connsiteX38" fmla="*/ 1040623 w 2014972"/>
                    <a:gd name="connsiteY38" fmla="*/ 1198244 h 1256598"/>
                    <a:gd name="connsiteX39" fmla="*/ 989378 w 2014972"/>
                    <a:gd name="connsiteY39" fmla="*/ 1227486 h 1256598"/>
                    <a:gd name="connsiteX40" fmla="*/ 635905 w 2014972"/>
                    <a:gd name="connsiteY40" fmla="*/ 1237677 h 1256598"/>
                    <a:gd name="connsiteX41" fmla="*/ 306626 w 2014972"/>
                    <a:gd name="connsiteY41" fmla="*/ 1247679 h 1256598"/>
                    <a:gd name="connsiteX42" fmla="*/ 37926 w 2014972"/>
                    <a:gd name="connsiteY42" fmla="*/ 1256061 h 1256598"/>
                    <a:gd name="connsiteX43" fmla="*/ 1826 w 2014972"/>
                    <a:gd name="connsiteY43" fmla="*/ 1246631 h 1256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014972" h="1256598">
                      <a:moveTo>
                        <a:pt x="1826" y="1246631"/>
                      </a:moveTo>
                      <a:cubicBezTo>
                        <a:pt x="-6461" y="1204530"/>
                        <a:pt x="15256" y="1170050"/>
                        <a:pt x="30877" y="1134236"/>
                      </a:cubicBezTo>
                      <a:cubicBezTo>
                        <a:pt x="95266" y="986884"/>
                        <a:pt x="160131" y="839818"/>
                        <a:pt x="224520" y="692562"/>
                      </a:cubicBezTo>
                      <a:cubicBezTo>
                        <a:pt x="276622" y="573309"/>
                        <a:pt x="328248" y="453865"/>
                        <a:pt x="380349" y="334707"/>
                      </a:cubicBezTo>
                      <a:cubicBezTo>
                        <a:pt x="410734" y="265270"/>
                        <a:pt x="441690" y="196119"/>
                        <a:pt x="473218" y="125062"/>
                      </a:cubicBezTo>
                      <a:cubicBezTo>
                        <a:pt x="495411" y="149541"/>
                        <a:pt x="502746" y="179640"/>
                        <a:pt x="513223" y="207263"/>
                      </a:cubicBezTo>
                      <a:cubicBezTo>
                        <a:pt x="549037" y="301560"/>
                        <a:pt x="583422" y="396429"/>
                        <a:pt x="616855" y="491584"/>
                      </a:cubicBezTo>
                      <a:cubicBezTo>
                        <a:pt x="664956" y="628744"/>
                        <a:pt x="711724" y="766476"/>
                        <a:pt x="759063" y="903921"/>
                      </a:cubicBezTo>
                      <a:cubicBezTo>
                        <a:pt x="760397" y="907731"/>
                        <a:pt x="762588" y="911160"/>
                        <a:pt x="764112" y="914875"/>
                      </a:cubicBezTo>
                      <a:cubicBezTo>
                        <a:pt x="780876" y="956023"/>
                        <a:pt x="780590" y="955642"/>
                        <a:pt x="815547" y="925638"/>
                      </a:cubicBezTo>
                      <a:cubicBezTo>
                        <a:pt x="926037" y="830960"/>
                        <a:pt x="1036908" y="736662"/>
                        <a:pt x="1147588" y="642174"/>
                      </a:cubicBezTo>
                      <a:cubicBezTo>
                        <a:pt x="1172448" y="620934"/>
                        <a:pt x="1197023" y="599407"/>
                        <a:pt x="1222264" y="578547"/>
                      </a:cubicBezTo>
                      <a:cubicBezTo>
                        <a:pt x="1233980" y="568832"/>
                        <a:pt x="1235599" y="561402"/>
                        <a:pt x="1223598" y="549877"/>
                      </a:cubicBezTo>
                      <a:cubicBezTo>
                        <a:pt x="1105488" y="436149"/>
                        <a:pt x="987092" y="322611"/>
                        <a:pt x="870316" y="207453"/>
                      </a:cubicBezTo>
                      <a:cubicBezTo>
                        <a:pt x="820214" y="158114"/>
                        <a:pt x="773732" y="105250"/>
                        <a:pt x="725059" y="54291"/>
                      </a:cubicBezTo>
                      <a:cubicBezTo>
                        <a:pt x="727821" y="51624"/>
                        <a:pt x="737156" y="46481"/>
                        <a:pt x="748491" y="45719"/>
                      </a:cubicBezTo>
                      <a:cubicBezTo>
                        <a:pt x="786400" y="53053"/>
                        <a:pt x="823834" y="43433"/>
                        <a:pt x="861552" y="42290"/>
                      </a:cubicBezTo>
                      <a:cubicBezTo>
                        <a:pt x="923655" y="40290"/>
                        <a:pt x="985568" y="33908"/>
                        <a:pt x="1047576" y="29812"/>
                      </a:cubicBezTo>
                      <a:cubicBezTo>
                        <a:pt x="1167591" y="21811"/>
                        <a:pt x="1287701" y="14096"/>
                        <a:pt x="1407716" y="6190"/>
                      </a:cubicBezTo>
                      <a:cubicBezTo>
                        <a:pt x="1437529" y="4285"/>
                        <a:pt x="1467438" y="3333"/>
                        <a:pt x="1497156" y="189"/>
                      </a:cubicBezTo>
                      <a:cubicBezTo>
                        <a:pt x="1513729" y="-1525"/>
                        <a:pt x="1517444" y="8667"/>
                        <a:pt x="1522397" y="20097"/>
                      </a:cubicBezTo>
                      <a:cubicBezTo>
                        <a:pt x="1599359" y="198786"/>
                        <a:pt x="1676511" y="377379"/>
                        <a:pt x="1753664" y="555973"/>
                      </a:cubicBezTo>
                      <a:cubicBezTo>
                        <a:pt x="1839103" y="753903"/>
                        <a:pt x="1924352" y="951832"/>
                        <a:pt x="2010363" y="1149476"/>
                      </a:cubicBezTo>
                      <a:cubicBezTo>
                        <a:pt x="2018554" y="1168240"/>
                        <a:pt x="2017125" y="1174146"/>
                        <a:pt x="1995409" y="1174431"/>
                      </a:cubicBezTo>
                      <a:cubicBezTo>
                        <a:pt x="1935687" y="1175289"/>
                        <a:pt x="1875869" y="1177860"/>
                        <a:pt x="1816148" y="1179765"/>
                      </a:cubicBezTo>
                      <a:cubicBezTo>
                        <a:pt x="1807290" y="1172622"/>
                        <a:pt x="1808242" y="1162335"/>
                        <a:pt x="1808718" y="1152905"/>
                      </a:cubicBezTo>
                      <a:cubicBezTo>
                        <a:pt x="1809861" y="1131093"/>
                        <a:pt x="1803289" y="1111852"/>
                        <a:pt x="1793574" y="1092707"/>
                      </a:cubicBezTo>
                      <a:cubicBezTo>
                        <a:pt x="1750616" y="1007649"/>
                        <a:pt x="1707658" y="922590"/>
                        <a:pt x="1665939" y="836865"/>
                      </a:cubicBezTo>
                      <a:cubicBezTo>
                        <a:pt x="1663081" y="831055"/>
                        <a:pt x="1660891" y="824864"/>
                        <a:pt x="1654985" y="821244"/>
                      </a:cubicBezTo>
                      <a:cubicBezTo>
                        <a:pt x="1639745" y="806576"/>
                        <a:pt x="1634697" y="786383"/>
                        <a:pt x="1627934" y="767809"/>
                      </a:cubicBezTo>
                      <a:cubicBezTo>
                        <a:pt x="1590596" y="663891"/>
                        <a:pt x="1549353" y="561498"/>
                        <a:pt x="1505919" y="460056"/>
                      </a:cubicBezTo>
                      <a:cubicBezTo>
                        <a:pt x="1486297" y="414146"/>
                        <a:pt x="1472105" y="365949"/>
                        <a:pt x="1450769" y="320610"/>
                      </a:cubicBezTo>
                      <a:cubicBezTo>
                        <a:pt x="1448483" y="315657"/>
                        <a:pt x="1447911" y="309466"/>
                        <a:pt x="1440291" y="305942"/>
                      </a:cubicBezTo>
                      <a:cubicBezTo>
                        <a:pt x="1432385" y="324039"/>
                        <a:pt x="1423337" y="341565"/>
                        <a:pt x="1416765" y="360044"/>
                      </a:cubicBezTo>
                      <a:cubicBezTo>
                        <a:pt x="1385142" y="448912"/>
                        <a:pt x="1347994" y="535685"/>
                        <a:pt x="1313514" y="623505"/>
                      </a:cubicBezTo>
                      <a:cubicBezTo>
                        <a:pt x="1279414" y="710564"/>
                        <a:pt x="1243505" y="796956"/>
                        <a:pt x="1211787" y="884967"/>
                      </a:cubicBezTo>
                      <a:cubicBezTo>
                        <a:pt x="1201309" y="914113"/>
                        <a:pt x="1195023" y="945069"/>
                        <a:pt x="1179307" y="972406"/>
                      </a:cubicBezTo>
                      <a:cubicBezTo>
                        <a:pt x="1168734" y="974216"/>
                        <a:pt x="1166448" y="983836"/>
                        <a:pt x="1162066" y="991170"/>
                      </a:cubicBezTo>
                      <a:cubicBezTo>
                        <a:pt x="1121109" y="1059941"/>
                        <a:pt x="1081294" y="1129283"/>
                        <a:pt x="1040623" y="1198244"/>
                      </a:cubicBezTo>
                      <a:cubicBezTo>
                        <a:pt x="1028526" y="1218818"/>
                        <a:pt x="1012714" y="1226628"/>
                        <a:pt x="989378" y="1227486"/>
                      </a:cubicBezTo>
                      <a:cubicBezTo>
                        <a:pt x="871554" y="1231962"/>
                        <a:pt x="753729" y="1234439"/>
                        <a:pt x="635905" y="1237677"/>
                      </a:cubicBezTo>
                      <a:cubicBezTo>
                        <a:pt x="526177" y="1240725"/>
                        <a:pt x="416354" y="1243107"/>
                        <a:pt x="306626" y="1247679"/>
                      </a:cubicBezTo>
                      <a:cubicBezTo>
                        <a:pt x="217091" y="1251489"/>
                        <a:pt x="127461" y="1250155"/>
                        <a:pt x="37926" y="1256061"/>
                      </a:cubicBezTo>
                      <a:cubicBezTo>
                        <a:pt x="25353" y="1256918"/>
                        <a:pt x="11637" y="1258251"/>
                        <a:pt x="1826" y="1246631"/>
                      </a:cubicBezTo>
                      <a:close/>
                    </a:path>
                  </a:pathLst>
                </a:custGeom>
                <a:solidFill>
                  <a:srgbClr val="9293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93A120A1-3874-4546-9A32-559EA4EDE71A}"/>
                    </a:ext>
                  </a:extLst>
                </p:cNvPr>
                <p:cNvSpPr/>
                <p:nvPr/>
              </p:nvSpPr>
              <p:spPr>
                <a:xfrm rot="21412798">
                  <a:off x="1011245" y="2991831"/>
                  <a:ext cx="1124191" cy="1213302"/>
                </a:xfrm>
                <a:custGeom>
                  <a:avLst/>
                  <a:gdLst>
                    <a:gd name="connsiteX0" fmla="*/ 1072039 w 1100804"/>
                    <a:gd name="connsiteY0" fmla="*/ 0 h 1188058"/>
                    <a:gd name="connsiteX1" fmla="*/ 879062 w 1100804"/>
                    <a:gd name="connsiteY1" fmla="*/ 95536 h 1188058"/>
                    <a:gd name="connsiteX2" fmla="*/ 677608 w 1100804"/>
                    <a:gd name="connsiteY2" fmla="*/ 195167 h 1188058"/>
                    <a:gd name="connsiteX3" fmla="*/ 587026 w 1100804"/>
                    <a:gd name="connsiteY3" fmla="*/ 238887 h 1188058"/>
                    <a:gd name="connsiteX4" fmla="*/ 568452 w 1100804"/>
                    <a:gd name="connsiteY4" fmla="*/ 272987 h 1188058"/>
                    <a:gd name="connsiteX5" fmla="*/ 604075 w 1100804"/>
                    <a:gd name="connsiteY5" fmla="*/ 462439 h 1188058"/>
                    <a:gd name="connsiteX6" fmla="*/ 626364 w 1100804"/>
                    <a:gd name="connsiteY6" fmla="*/ 590836 h 1188058"/>
                    <a:gd name="connsiteX7" fmla="*/ 646366 w 1100804"/>
                    <a:gd name="connsiteY7" fmla="*/ 702088 h 1188058"/>
                    <a:gd name="connsiteX8" fmla="*/ 664178 w 1100804"/>
                    <a:gd name="connsiteY8" fmla="*/ 704945 h 1188058"/>
                    <a:gd name="connsiteX9" fmla="*/ 801433 w 1100804"/>
                    <a:gd name="connsiteY9" fmla="*/ 592265 h 1188058"/>
                    <a:gd name="connsiteX10" fmla="*/ 1100804 w 1100804"/>
                    <a:gd name="connsiteY10" fmla="*/ 349187 h 1188058"/>
                    <a:gd name="connsiteX11" fmla="*/ 1068705 w 1100804"/>
                    <a:gd name="connsiteY11" fmla="*/ 403193 h 1188058"/>
                    <a:gd name="connsiteX12" fmla="*/ 725614 w 1100804"/>
                    <a:gd name="connsiteY12" fmla="*/ 888587 h 1188058"/>
                    <a:gd name="connsiteX13" fmla="*/ 570071 w 1100804"/>
                    <a:gd name="connsiteY13" fmla="*/ 1107186 h 1188058"/>
                    <a:gd name="connsiteX14" fmla="*/ 558451 w 1100804"/>
                    <a:gd name="connsiteY14" fmla="*/ 1164908 h 1188058"/>
                    <a:gd name="connsiteX15" fmla="*/ 525113 w 1100804"/>
                    <a:gd name="connsiteY15" fmla="*/ 1175290 h 1188058"/>
                    <a:gd name="connsiteX16" fmla="*/ 297656 w 1100804"/>
                    <a:gd name="connsiteY16" fmla="*/ 1180814 h 1188058"/>
                    <a:gd name="connsiteX17" fmla="*/ 208407 w 1100804"/>
                    <a:gd name="connsiteY17" fmla="*/ 1186910 h 1188058"/>
                    <a:gd name="connsiteX18" fmla="*/ 190119 w 1100804"/>
                    <a:gd name="connsiteY18" fmla="*/ 1184815 h 1188058"/>
                    <a:gd name="connsiteX19" fmla="*/ 0 w 1100804"/>
                    <a:gd name="connsiteY19" fmla="*/ 1184815 h 1188058"/>
                    <a:gd name="connsiteX20" fmla="*/ 41529 w 1100804"/>
                    <a:gd name="connsiteY20" fmla="*/ 1086231 h 1188058"/>
                    <a:gd name="connsiteX21" fmla="*/ 470535 w 1100804"/>
                    <a:gd name="connsiteY21" fmla="*/ 76581 h 1188058"/>
                    <a:gd name="connsiteX22" fmla="*/ 528161 w 1100804"/>
                    <a:gd name="connsiteY22" fmla="*/ 33242 h 1188058"/>
                    <a:gd name="connsiteX23" fmla="*/ 898017 w 1100804"/>
                    <a:gd name="connsiteY23" fmla="*/ 10573 h 1188058"/>
                    <a:gd name="connsiteX24" fmla="*/ 1072039 w 1100804"/>
                    <a:gd name="connsiteY24" fmla="*/ 0 h 118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804" h="1188058">
                      <a:moveTo>
                        <a:pt x="1072039" y="0"/>
                      </a:moveTo>
                      <a:cubicBezTo>
                        <a:pt x="1009555" y="35624"/>
                        <a:pt x="944023" y="64960"/>
                        <a:pt x="879062" y="95536"/>
                      </a:cubicBezTo>
                      <a:cubicBezTo>
                        <a:pt x="811244" y="127349"/>
                        <a:pt x="744760" y="161925"/>
                        <a:pt x="677608" y="195167"/>
                      </a:cubicBezTo>
                      <a:cubicBezTo>
                        <a:pt x="647605" y="210026"/>
                        <a:pt x="617601" y="225076"/>
                        <a:pt x="587026" y="238887"/>
                      </a:cubicBezTo>
                      <a:cubicBezTo>
                        <a:pt x="571309" y="246031"/>
                        <a:pt x="565213" y="256223"/>
                        <a:pt x="568452" y="272987"/>
                      </a:cubicBezTo>
                      <a:cubicBezTo>
                        <a:pt x="580454" y="336137"/>
                        <a:pt x="592455" y="399193"/>
                        <a:pt x="604075" y="462439"/>
                      </a:cubicBezTo>
                      <a:cubicBezTo>
                        <a:pt x="611886" y="505111"/>
                        <a:pt x="618839" y="548069"/>
                        <a:pt x="626364" y="590836"/>
                      </a:cubicBezTo>
                      <a:cubicBezTo>
                        <a:pt x="632936" y="627983"/>
                        <a:pt x="639794" y="665036"/>
                        <a:pt x="646366" y="702088"/>
                      </a:cubicBezTo>
                      <a:cubicBezTo>
                        <a:pt x="649605" y="720090"/>
                        <a:pt x="658082" y="709898"/>
                        <a:pt x="664178" y="704945"/>
                      </a:cubicBezTo>
                      <a:cubicBezTo>
                        <a:pt x="710089" y="667607"/>
                        <a:pt x="755713" y="629793"/>
                        <a:pt x="801433" y="592265"/>
                      </a:cubicBezTo>
                      <a:cubicBezTo>
                        <a:pt x="900589" y="510826"/>
                        <a:pt x="999839" y="429292"/>
                        <a:pt x="1100804" y="349187"/>
                      </a:cubicBezTo>
                      <a:cubicBezTo>
                        <a:pt x="1095756" y="370713"/>
                        <a:pt x="1080611" y="386239"/>
                        <a:pt x="1068705" y="403193"/>
                      </a:cubicBezTo>
                      <a:cubicBezTo>
                        <a:pt x="954786" y="565309"/>
                        <a:pt x="840105" y="726853"/>
                        <a:pt x="725614" y="888587"/>
                      </a:cubicBezTo>
                      <a:cubicBezTo>
                        <a:pt x="673989" y="961549"/>
                        <a:pt x="622935" y="1035082"/>
                        <a:pt x="570071" y="1107186"/>
                      </a:cubicBezTo>
                      <a:cubicBezTo>
                        <a:pt x="556355" y="1125855"/>
                        <a:pt x="560451" y="1145286"/>
                        <a:pt x="558451" y="1164908"/>
                      </a:cubicBezTo>
                      <a:cubicBezTo>
                        <a:pt x="549688" y="1175861"/>
                        <a:pt x="537115" y="1174909"/>
                        <a:pt x="525113" y="1175290"/>
                      </a:cubicBezTo>
                      <a:cubicBezTo>
                        <a:pt x="449294" y="1177195"/>
                        <a:pt x="373571" y="1181862"/>
                        <a:pt x="297656" y="1180814"/>
                      </a:cubicBezTo>
                      <a:cubicBezTo>
                        <a:pt x="267938" y="1180433"/>
                        <a:pt x="238220" y="1185482"/>
                        <a:pt x="208407" y="1186910"/>
                      </a:cubicBezTo>
                      <a:cubicBezTo>
                        <a:pt x="202216" y="1187196"/>
                        <a:pt x="195643" y="1190339"/>
                        <a:pt x="190119" y="1184815"/>
                      </a:cubicBezTo>
                      <a:cubicBezTo>
                        <a:pt x="127254" y="1184815"/>
                        <a:pt x="64294" y="1184815"/>
                        <a:pt x="0" y="1184815"/>
                      </a:cubicBezTo>
                      <a:cubicBezTo>
                        <a:pt x="12954" y="1154049"/>
                        <a:pt x="27146" y="1120045"/>
                        <a:pt x="41529" y="1086231"/>
                      </a:cubicBezTo>
                      <a:cubicBezTo>
                        <a:pt x="184690" y="749713"/>
                        <a:pt x="328136" y="413385"/>
                        <a:pt x="470535" y="76581"/>
                      </a:cubicBezTo>
                      <a:cubicBezTo>
                        <a:pt x="482251" y="48958"/>
                        <a:pt x="494062" y="34671"/>
                        <a:pt x="528161" y="33242"/>
                      </a:cubicBezTo>
                      <a:cubicBezTo>
                        <a:pt x="651510" y="28385"/>
                        <a:pt x="774763" y="18479"/>
                        <a:pt x="898017" y="10573"/>
                      </a:cubicBezTo>
                      <a:cubicBezTo>
                        <a:pt x="955929" y="6858"/>
                        <a:pt x="1013936" y="3524"/>
                        <a:pt x="1072039" y="0"/>
                      </a:cubicBezTo>
                      <a:close/>
                    </a:path>
                  </a:pathLst>
                </a:custGeom>
                <a:solidFill>
                  <a:srgbClr val="9293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E090ADA-E959-4FD0-8DAB-B69A55A3145C}"/>
                    </a:ext>
                  </a:extLst>
                </p:cNvPr>
                <p:cNvSpPr/>
                <p:nvPr/>
              </p:nvSpPr>
              <p:spPr>
                <a:xfrm rot="21412798">
                  <a:off x="2189297" y="3113157"/>
                  <a:ext cx="1593538" cy="1172650"/>
                </a:xfrm>
                <a:custGeom>
                  <a:avLst/>
                  <a:gdLst>
                    <a:gd name="connsiteX0" fmla="*/ 371815 w 1593538"/>
                    <a:gd name="connsiteY0" fmla="*/ 983999 h 1172650"/>
                    <a:gd name="connsiteX1" fmla="*/ 396426 w 1593538"/>
                    <a:gd name="connsiteY1" fmla="*/ 1008902 h 1172650"/>
                    <a:gd name="connsiteX2" fmla="*/ 399647 w 1593538"/>
                    <a:gd name="connsiteY2" fmla="*/ 1107573 h 1172650"/>
                    <a:gd name="connsiteX3" fmla="*/ 2628 w 1593538"/>
                    <a:gd name="connsiteY3" fmla="*/ 1085932 h 1172650"/>
                    <a:gd name="connsiteX4" fmla="*/ 425 w 1593538"/>
                    <a:gd name="connsiteY4" fmla="*/ 1031274 h 1172650"/>
                    <a:gd name="connsiteX5" fmla="*/ 32720 w 1593538"/>
                    <a:gd name="connsiteY5" fmla="*/ 995088 h 1172650"/>
                    <a:gd name="connsiteX6" fmla="*/ 371815 w 1593538"/>
                    <a:gd name="connsiteY6" fmla="*/ 983999 h 1172650"/>
                    <a:gd name="connsiteX7" fmla="*/ 1346013 w 1593538"/>
                    <a:gd name="connsiteY7" fmla="*/ 369 h 1172650"/>
                    <a:gd name="connsiteX8" fmla="*/ 1357199 w 1593538"/>
                    <a:gd name="connsiteY8" fmla="*/ 11069 h 1172650"/>
                    <a:gd name="connsiteX9" fmla="*/ 1411867 w 1593538"/>
                    <a:gd name="connsiteY9" fmla="*/ 145696 h 1172650"/>
                    <a:gd name="connsiteX10" fmla="*/ 1451068 w 1593538"/>
                    <a:gd name="connsiteY10" fmla="*/ 242678 h 1172650"/>
                    <a:gd name="connsiteX11" fmla="*/ 1521786 w 1593538"/>
                    <a:gd name="connsiteY11" fmla="*/ 420688 h 1172650"/>
                    <a:gd name="connsiteX12" fmla="*/ 1568964 w 1593538"/>
                    <a:gd name="connsiteY12" fmla="*/ 540238 h 1172650"/>
                    <a:gd name="connsiteX13" fmla="*/ 1578497 w 1593538"/>
                    <a:gd name="connsiteY13" fmla="*/ 665527 h 1172650"/>
                    <a:gd name="connsiteX14" fmla="*/ 1593538 w 1593538"/>
                    <a:gd name="connsiteY14" fmla="*/ 1172650 h 1172650"/>
                    <a:gd name="connsiteX15" fmla="*/ 1096587 w 1593538"/>
                    <a:gd name="connsiteY15" fmla="*/ 1145562 h 1172650"/>
                    <a:gd name="connsiteX16" fmla="*/ 1084152 w 1593538"/>
                    <a:gd name="connsiteY16" fmla="*/ 817954 h 1172650"/>
                    <a:gd name="connsiteX17" fmla="*/ 1078704 w 1593538"/>
                    <a:gd name="connsiteY17" fmla="*/ 694320 h 1172650"/>
                    <a:gd name="connsiteX18" fmla="*/ 1109541 w 1593538"/>
                    <a:gd name="connsiteY18" fmla="*/ 592377 h 1172650"/>
                    <a:gd name="connsiteX19" fmla="*/ 1165667 w 1593538"/>
                    <a:gd name="connsiteY19" fmla="*/ 443937 h 1172650"/>
                    <a:gd name="connsiteX20" fmla="*/ 1214498 w 1593538"/>
                    <a:gd name="connsiteY20" fmla="*/ 325263 h 1172650"/>
                    <a:gd name="connsiteX21" fmla="*/ 1253408 w 1593538"/>
                    <a:gd name="connsiteY21" fmla="*/ 225265 h 1172650"/>
                    <a:gd name="connsiteX22" fmla="*/ 1314788 w 1593538"/>
                    <a:gd name="connsiteY22" fmla="*/ 64569 h 1172650"/>
                    <a:gd name="connsiteX23" fmla="*/ 1334826 w 1593538"/>
                    <a:gd name="connsiteY23" fmla="*/ 12430 h 1172650"/>
                    <a:gd name="connsiteX24" fmla="*/ 1346013 w 1593538"/>
                    <a:gd name="connsiteY24" fmla="*/ 369 h 117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593538" h="1172650">
                      <a:moveTo>
                        <a:pt x="371815" y="983999"/>
                      </a:moveTo>
                      <a:cubicBezTo>
                        <a:pt x="392633" y="983123"/>
                        <a:pt x="395940" y="990516"/>
                        <a:pt x="396426" y="1008902"/>
                      </a:cubicBezTo>
                      <a:lnTo>
                        <a:pt x="399647" y="1107573"/>
                      </a:lnTo>
                      <a:lnTo>
                        <a:pt x="2628" y="1085932"/>
                      </a:lnTo>
                      <a:lnTo>
                        <a:pt x="425" y="1031274"/>
                      </a:lnTo>
                      <a:cubicBezTo>
                        <a:pt x="-938" y="996644"/>
                        <a:pt x="-1034" y="996158"/>
                        <a:pt x="32720" y="995088"/>
                      </a:cubicBezTo>
                      <a:cubicBezTo>
                        <a:pt x="145752" y="991392"/>
                        <a:pt x="258784" y="988571"/>
                        <a:pt x="371815" y="983999"/>
                      </a:cubicBezTo>
                      <a:close/>
                      <a:moveTo>
                        <a:pt x="1346013" y="369"/>
                      </a:moveTo>
                      <a:cubicBezTo>
                        <a:pt x="1353016" y="-1869"/>
                        <a:pt x="1355254" y="6594"/>
                        <a:pt x="1357199" y="11069"/>
                      </a:cubicBezTo>
                      <a:cubicBezTo>
                        <a:pt x="1375779" y="55815"/>
                        <a:pt x="1393677" y="100755"/>
                        <a:pt x="1411867" y="145696"/>
                      </a:cubicBezTo>
                      <a:cubicBezTo>
                        <a:pt x="1424902" y="177991"/>
                        <a:pt x="1438228" y="210286"/>
                        <a:pt x="1451068" y="242678"/>
                      </a:cubicBezTo>
                      <a:cubicBezTo>
                        <a:pt x="1474511" y="302014"/>
                        <a:pt x="1495911" y="362324"/>
                        <a:pt x="1521786" y="420688"/>
                      </a:cubicBezTo>
                      <a:cubicBezTo>
                        <a:pt x="1539199" y="459987"/>
                        <a:pt x="1546201" y="503274"/>
                        <a:pt x="1568964" y="540238"/>
                      </a:cubicBezTo>
                      <a:cubicBezTo>
                        <a:pt x="1581902" y="581190"/>
                        <a:pt x="1577038" y="623796"/>
                        <a:pt x="1578497" y="665527"/>
                      </a:cubicBezTo>
                      <a:lnTo>
                        <a:pt x="1593538" y="1172650"/>
                      </a:lnTo>
                      <a:lnTo>
                        <a:pt x="1096587" y="1145562"/>
                      </a:lnTo>
                      <a:lnTo>
                        <a:pt x="1084152" y="817954"/>
                      </a:lnTo>
                      <a:cubicBezTo>
                        <a:pt x="1082595" y="776710"/>
                        <a:pt x="1080553" y="735564"/>
                        <a:pt x="1078704" y="694320"/>
                      </a:cubicBezTo>
                      <a:cubicBezTo>
                        <a:pt x="1079093" y="657356"/>
                        <a:pt x="1097770" y="625839"/>
                        <a:pt x="1109541" y="592377"/>
                      </a:cubicBezTo>
                      <a:cubicBezTo>
                        <a:pt x="1127050" y="542475"/>
                        <a:pt x="1144170" y="492185"/>
                        <a:pt x="1165667" y="443937"/>
                      </a:cubicBezTo>
                      <a:cubicBezTo>
                        <a:pt x="1183177" y="404833"/>
                        <a:pt x="1197087" y="364368"/>
                        <a:pt x="1214498" y="325263"/>
                      </a:cubicBezTo>
                      <a:cubicBezTo>
                        <a:pt x="1228992" y="292579"/>
                        <a:pt x="1240179" y="258436"/>
                        <a:pt x="1253408" y="225265"/>
                      </a:cubicBezTo>
                      <a:cubicBezTo>
                        <a:pt x="1274614" y="172057"/>
                        <a:pt x="1297571" y="119432"/>
                        <a:pt x="1314788" y="64569"/>
                      </a:cubicBezTo>
                      <a:cubicBezTo>
                        <a:pt x="1320332" y="46963"/>
                        <a:pt x="1333270" y="32080"/>
                        <a:pt x="1334826" y="12430"/>
                      </a:cubicBezTo>
                      <a:cubicBezTo>
                        <a:pt x="1335215" y="7956"/>
                        <a:pt x="1341343" y="1828"/>
                        <a:pt x="1346013" y="369"/>
                      </a:cubicBezTo>
                      <a:close/>
                    </a:path>
                  </a:pathLst>
                </a:custGeom>
                <a:solidFill>
                  <a:srgbClr val="AC86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F16141F-FAC3-4ACE-9465-AB23C365D762}"/>
                </a:ext>
              </a:extLst>
            </p:cNvPr>
            <p:cNvSpPr/>
            <p:nvPr/>
          </p:nvSpPr>
          <p:spPr>
            <a:xfrm>
              <a:off x="2416511" y="2446734"/>
              <a:ext cx="1299083" cy="1964532"/>
            </a:xfrm>
            <a:custGeom>
              <a:avLst/>
              <a:gdLst>
                <a:gd name="connsiteX0" fmla="*/ 707768 w 1299083"/>
                <a:gd name="connsiteY0" fmla="*/ 1 h 1964532"/>
                <a:gd name="connsiteX1" fmla="*/ 735937 w 1299083"/>
                <a:gd name="connsiteY1" fmla="*/ 6673 h 1964532"/>
                <a:gd name="connsiteX2" fmla="*/ 1266052 w 1299083"/>
                <a:gd name="connsiteY2" fmla="*/ 420613 h 1964532"/>
                <a:gd name="connsiteX3" fmla="*/ 1295357 w 1299083"/>
                <a:gd name="connsiteY3" fmla="*/ 461431 h 1964532"/>
                <a:gd name="connsiteX4" fmla="*/ 1278088 w 1299083"/>
                <a:gd name="connsiteY4" fmla="*/ 531032 h 1964532"/>
                <a:gd name="connsiteX5" fmla="*/ 141454 w 1299083"/>
                <a:gd name="connsiteY5" fmla="*/ 1938742 h 1964532"/>
                <a:gd name="connsiteX6" fmla="*/ 8533 w 1299083"/>
                <a:gd name="connsiteY6" fmla="*/ 1927753 h 1964532"/>
                <a:gd name="connsiteX7" fmla="*/ 3300 w 1299083"/>
                <a:gd name="connsiteY7" fmla="*/ 1902110 h 1964532"/>
                <a:gd name="connsiteX8" fmla="*/ 945785 w 1299083"/>
                <a:gd name="connsiteY8" fmla="*/ 739834 h 1964532"/>
                <a:gd name="connsiteX9" fmla="*/ 1134178 w 1299083"/>
                <a:gd name="connsiteY9" fmla="*/ 505913 h 1964532"/>
                <a:gd name="connsiteX10" fmla="*/ 1134178 w 1299083"/>
                <a:gd name="connsiteY10" fmla="*/ 481840 h 1964532"/>
                <a:gd name="connsiteX11" fmla="*/ 721284 w 1299083"/>
                <a:gd name="connsiteY11" fmla="*/ 153724 h 1964532"/>
                <a:gd name="connsiteX12" fmla="*/ 688316 w 1299083"/>
                <a:gd name="connsiteY12" fmla="*/ 194542 h 1964532"/>
                <a:gd name="connsiteX13" fmla="*/ 681561 w 1299083"/>
                <a:gd name="connsiteY13" fmla="*/ 203135 h 1964532"/>
                <a:gd name="connsiteX14" fmla="*/ 502378 w 1299083"/>
                <a:gd name="connsiteY14" fmla="*/ 224784 h 1964532"/>
                <a:gd name="connsiteX15" fmla="*/ 528402 w 1299083"/>
                <a:gd name="connsiteY15" fmla="*/ 191860 h 1964532"/>
                <a:gd name="connsiteX16" fmla="*/ 647497 w 1299083"/>
                <a:gd name="connsiteY16" fmla="*/ 41211 h 1964532"/>
                <a:gd name="connsiteX17" fmla="*/ 707768 w 1299083"/>
                <a:gd name="connsiteY17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99083" h="1964532"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lnTo>
                    <a:pt x="681561" y="203135"/>
                  </a:lnTo>
                  <a:lnTo>
                    <a:pt x="502378" y="224784"/>
                  </a:lnTo>
                  <a:lnTo>
                    <a:pt x="528402" y="191860"/>
                  </a:lnTo>
                  <a:cubicBezTo>
                    <a:pt x="599810" y="101523"/>
                    <a:pt x="646973" y="41866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00FCB7-F70E-4810-A590-FFB9118BAEE9}"/>
              </a:ext>
            </a:extLst>
          </p:cNvPr>
          <p:cNvGrpSpPr/>
          <p:nvPr/>
        </p:nvGrpSpPr>
        <p:grpSpPr>
          <a:xfrm>
            <a:off x="3384087" y="1202602"/>
            <a:ext cx="2259068" cy="3288789"/>
            <a:chOff x="8130688" y="1556890"/>
            <a:chExt cx="3328826" cy="48461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2B56F7-C175-4600-AAE9-9876EAC513D4}"/>
                </a:ext>
              </a:extLst>
            </p:cNvPr>
            <p:cNvGrpSpPr/>
            <p:nvPr/>
          </p:nvGrpSpPr>
          <p:grpSpPr>
            <a:xfrm>
              <a:off x="8130688" y="1556890"/>
              <a:ext cx="3328826" cy="4846161"/>
              <a:chOff x="8130688" y="1556890"/>
              <a:chExt cx="3328826" cy="4846161"/>
            </a:xfrm>
          </p:grpSpPr>
          <p:sp>
            <p:nvSpPr>
              <p:cNvPr id="4" name="Freeform 21">
                <a:extLst>
                  <a:ext uri="{FF2B5EF4-FFF2-40B4-BE49-F238E27FC236}">
                    <a16:creationId xmlns:a16="http://schemas.microsoft.com/office/drawing/2014/main" id="{5415F821-D574-4CDB-AF51-788398D99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0688" y="1841330"/>
                <a:ext cx="3328826" cy="4561721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C21F63-2440-4BBB-9449-49E34CA17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2945" y="2191312"/>
                <a:ext cx="2724311" cy="37702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3">
                <a:extLst>
                  <a:ext uri="{FF2B5EF4-FFF2-40B4-BE49-F238E27FC236}">
                    <a16:creationId xmlns:a16="http://schemas.microsoft.com/office/drawing/2014/main" id="{180120FB-FF75-442A-8EF3-33BF735F9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040" y="2171424"/>
                <a:ext cx="2760098" cy="3810049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6FFBB75-DB33-4108-8B62-54589EDD8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1798" y="3324975"/>
                <a:ext cx="1764666" cy="2410122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243A5E6-9AAB-4305-96DC-25A5888DFE78}"/>
                  </a:ext>
                </a:extLst>
              </p:cNvPr>
              <p:cNvSpPr/>
              <p:nvPr/>
            </p:nvSpPr>
            <p:spPr>
              <a:xfrm>
                <a:off x="9037467" y="1556890"/>
                <a:ext cx="1515276" cy="84123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2">
                <a:extLst>
                  <a:ext uri="{FF2B5EF4-FFF2-40B4-BE49-F238E27FC236}">
                    <a16:creationId xmlns:a16="http://schemas.microsoft.com/office/drawing/2014/main" id="{51E7704F-44F6-4414-98CC-C084A35D7059}"/>
                  </a:ext>
                </a:extLst>
              </p:cNvPr>
              <p:cNvSpPr/>
              <p:nvPr/>
            </p:nvSpPr>
            <p:spPr>
              <a:xfrm rot="5400000">
                <a:off x="8610212" y="3263796"/>
                <a:ext cx="505591" cy="499209"/>
              </a:xfrm>
              <a:custGeom>
                <a:avLst/>
                <a:gdLst/>
                <a:ahLst/>
                <a:cxnLst/>
                <a:rect l="l" t="t" r="r" b="b"/>
                <a:pathLst>
                  <a:path w="3830741" h="3782395">
                    <a:moveTo>
                      <a:pt x="272737" y="3782395"/>
                    </a:moveTo>
                    <a:lnTo>
                      <a:pt x="272737" y="1129329"/>
                    </a:lnTo>
                    <a:cubicBezTo>
                      <a:pt x="368718" y="1192933"/>
                      <a:pt x="457831" y="1251924"/>
                      <a:pt x="541946" y="1307175"/>
                    </a:cubicBezTo>
                    <a:lnTo>
                      <a:pt x="541946" y="3513186"/>
                    </a:lnTo>
                    <a:lnTo>
                      <a:pt x="3561532" y="3513186"/>
                    </a:lnTo>
                    <a:lnTo>
                      <a:pt x="3561532" y="1985872"/>
                    </a:lnTo>
                    <a:lnTo>
                      <a:pt x="3590324" y="1967561"/>
                    </a:lnTo>
                    <a:cubicBezTo>
                      <a:pt x="3580733" y="1962993"/>
                      <a:pt x="3571122" y="1958413"/>
                      <a:pt x="3561532" y="1953733"/>
                    </a:cubicBezTo>
                    <a:lnTo>
                      <a:pt x="3561532" y="522839"/>
                    </a:lnTo>
                    <a:lnTo>
                      <a:pt x="881682" y="522839"/>
                    </a:lnTo>
                    <a:cubicBezTo>
                      <a:pt x="739027" y="434224"/>
                      <a:pt x="600115" y="344664"/>
                      <a:pt x="466828" y="253630"/>
                    </a:cubicBezTo>
                    <a:lnTo>
                      <a:pt x="3830741" y="253630"/>
                    </a:lnTo>
                    <a:lnTo>
                      <a:pt x="3830741" y="3782395"/>
                    </a:lnTo>
                    <a:close/>
                    <a:moveTo>
                      <a:pt x="0" y="0"/>
                    </a:moveTo>
                    <a:cubicBezTo>
                      <a:pt x="678168" y="716943"/>
                      <a:pt x="2221880" y="1454406"/>
                      <a:pt x="3416058" y="1983649"/>
                    </a:cubicBezTo>
                    <a:cubicBezTo>
                      <a:pt x="2906515" y="2315100"/>
                      <a:pt x="1976707" y="2643252"/>
                      <a:pt x="1914290" y="3355250"/>
                    </a:cubicBezTo>
                    <a:lnTo>
                      <a:pt x="1318205" y="3154450"/>
                    </a:lnTo>
                    <a:cubicBezTo>
                      <a:pt x="1531531" y="2503259"/>
                      <a:pt x="1765419" y="2324696"/>
                      <a:pt x="2221606" y="1999551"/>
                    </a:cubicBezTo>
                    <a:cubicBezTo>
                      <a:pt x="1369032" y="1616387"/>
                      <a:pt x="1025337" y="1447905"/>
                      <a:pt x="21688" y="786442"/>
                    </a:cubicBezTo>
                    <a:cubicBezTo>
                      <a:pt x="14534" y="524743"/>
                      <a:pt x="14718" y="35175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2">
                <a:extLst>
                  <a:ext uri="{FF2B5EF4-FFF2-40B4-BE49-F238E27FC236}">
                    <a16:creationId xmlns:a16="http://schemas.microsoft.com/office/drawing/2014/main" id="{C801D1EC-EA2C-4A84-AB7A-BDF35271D439}"/>
                  </a:ext>
                </a:extLst>
              </p:cNvPr>
              <p:cNvSpPr/>
              <p:nvPr/>
            </p:nvSpPr>
            <p:spPr>
              <a:xfrm rot="5400000">
                <a:off x="8616757" y="3920700"/>
                <a:ext cx="505591" cy="499209"/>
              </a:xfrm>
              <a:custGeom>
                <a:avLst/>
                <a:gdLst/>
                <a:ahLst/>
                <a:cxnLst/>
                <a:rect l="l" t="t" r="r" b="b"/>
                <a:pathLst>
                  <a:path w="3830741" h="3782395">
                    <a:moveTo>
                      <a:pt x="272737" y="3782395"/>
                    </a:moveTo>
                    <a:lnTo>
                      <a:pt x="272737" y="1129329"/>
                    </a:lnTo>
                    <a:cubicBezTo>
                      <a:pt x="368718" y="1192933"/>
                      <a:pt x="457831" y="1251924"/>
                      <a:pt x="541946" y="1307175"/>
                    </a:cubicBezTo>
                    <a:lnTo>
                      <a:pt x="541946" y="3513186"/>
                    </a:lnTo>
                    <a:lnTo>
                      <a:pt x="3561532" y="3513186"/>
                    </a:lnTo>
                    <a:lnTo>
                      <a:pt x="3561532" y="1985872"/>
                    </a:lnTo>
                    <a:lnTo>
                      <a:pt x="3590324" y="1967561"/>
                    </a:lnTo>
                    <a:cubicBezTo>
                      <a:pt x="3580733" y="1962993"/>
                      <a:pt x="3571122" y="1958413"/>
                      <a:pt x="3561532" y="1953733"/>
                    </a:cubicBezTo>
                    <a:lnTo>
                      <a:pt x="3561532" y="522839"/>
                    </a:lnTo>
                    <a:lnTo>
                      <a:pt x="881682" y="522839"/>
                    </a:lnTo>
                    <a:cubicBezTo>
                      <a:pt x="739027" y="434224"/>
                      <a:pt x="600115" y="344664"/>
                      <a:pt x="466828" y="253630"/>
                    </a:cubicBezTo>
                    <a:lnTo>
                      <a:pt x="3830741" y="253630"/>
                    </a:lnTo>
                    <a:lnTo>
                      <a:pt x="3830741" y="3782395"/>
                    </a:lnTo>
                    <a:close/>
                    <a:moveTo>
                      <a:pt x="0" y="0"/>
                    </a:moveTo>
                    <a:cubicBezTo>
                      <a:pt x="678168" y="716943"/>
                      <a:pt x="2221880" y="1454406"/>
                      <a:pt x="3416058" y="1983649"/>
                    </a:cubicBezTo>
                    <a:cubicBezTo>
                      <a:pt x="2906515" y="2315100"/>
                      <a:pt x="1976707" y="2643252"/>
                      <a:pt x="1914290" y="3355250"/>
                    </a:cubicBezTo>
                    <a:lnTo>
                      <a:pt x="1318205" y="3154450"/>
                    </a:lnTo>
                    <a:cubicBezTo>
                      <a:pt x="1531531" y="2503259"/>
                      <a:pt x="1765419" y="2324696"/>
                      <a:pt x="2221606" y="1999551"/>
                    </a:cubicBezTo>
                    <a:cubicBezTo>
                      <a:pt x="1369032" y="1616387"/>
                      <a:pt x="1025337" y="1447905"/>
                      <a:pt x="21688" y="786442"/>
                    </a:cubicBezTo>
                    <a:cubicBezTo>
                      <a:pt x="14534" y="524743"/>
                      <a:pt x="14718" y="35175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2">
                <a:extLst>
                  <a:ext uri="{FF2B5EF4-FFF2-40B4-BE49-F238E27FC236}">
                    <a16:creationId xmlns:a16="http://schemas.microsoft.com/office/drawing/2014/main" id="{9B8A8216-1171-4CD0-A0C1-F158E146C52C}"/>
                  </a:ext>
                </a:extLst>
              </p:cNvPr>
              <p:cNvSpPr/>
              <p:nvPr/>
            </p:nvSpPr>
            <p:spPr>
              <a:xfrm rot="5400000">
                <a:off x="8623301" y="4577602"/>
                <a:ext cx="505591" cy="499209"/>
              </a:xfrm>
              <a:custGeom>
                <a:avLst/>
                <a:gdLst/>
                <a:ahLst/>
                <a:cxnLst/>
                <a:rect l="l" t="t" r="r" b="b"/>
                <a:pathLst>
                  <a:path w="3830741" h="3782395">
                    <a:moveTo>
                      <a:pt x="272737" y="3782395"/>
                    </a:moveTo>
                    <a:lnTo>
                      <a:pt x="272737" y="1129329"/>
                    </a:lnTo>
                    <a:cubicBezTo>
                      <a:pt x="368718" y="1192933"/>
                      <a:pt x="457831" y="1251924"/>
                      <a:pt x="541946" y="1307175"/>
                    </a:cubicBezTo>
                    <a:lnTo>
                      <a:pt x="541946" y="3513186"/>
                    </a:lnTo>
                    <a:lnTo>
                      <a:pt x="3561532" y="3513186"/>
                    </a:lnTo>
                    <a:lnTo>
                      <a:pt x="3561532" y="1985872"/>
                    </a:lnTo>
                    <a:lnTo>
                      <a:pt x="3590324" y="1967561"/>
                    </a:lnTo>
                    <a:cubicBezTo>
                      <a:pt x="3580733" y="1962993"/>
                      <a:pt x="3571122" y="1958413"/>
                      <a:pt x="3561532" y="1953733"/>
                    </a:cubicBezTo>
                    <a:lnTo>
                      <a:pt x="3561532" y="522839"/>
                    </a:lnTo>
                    <a:lnTo>
                      <a:pt x="881682" y="522839"/>
                    </a:lnTo>
                    <a:cubicBezTo>
                      <a:pt x="739027" y="434224"/>
                      <a:pt x="600115" y="344664"/>
                      <a:pt x="466828" y="253630"/>
                    </a:cubicBezTo>
                    <a:lnTo>
                      <a:pt x="3830741" y="253630"/>
                    </a:lnTo>
                    <a:lnTo>
                      <a:pt x="3830741" y="3782395"/>
                    </a:lnTo>
                    <a:close/>
                    <a:moveTo>
                      <a:pt x="0" y="0"/>
                    </a:moveTo>
                    <a:cubicBezTo>
                      <a:pt x="678168" y="716943"/>
                      <a:pt x="2221880" y="1454406"/>
                      <a:pt x="3416058" y="1983649"/>
                    </a:cubicBezTo>
                    <a:cubicBezTo>
                      <a:pt x="2906515" y="2315100"/>
                      <a:pt x="1976707" y="2643252"/>
                      <a:pt x="1914290" y="3355250"/>
                    </a:cubicBezTo>
                    <a:lnTo>
                      <a:pt x="1318205" y="3154450"/>
                    </a:lnTo>
                    <a:cubicBezTo>
                      <a:pt x="1531531" y="2503259"/>
                      <a:pt x="1765419" y="2324696"/>
                      <a:pt x="2221606" y="1999551"/>
                    </a:cubicBezTo>
                    <a:cubicBezTo>
                      <a:pt x="1369032" y="1616387"/>
                      <a:pt x="1025337" y="1447905"/>
                      <a:pt x="21688" y="786442"/>
                    </a:cubicBezTo>
                    <a:cubicBezTo>
                      <a:pt x="14534" y="524743"/>
                      <a:pt x="14718" y="35175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2">
                <a:extLst>
                  <a:ext uri="{FF2B5EF4-FFF2-40B4-BE49-F238E27FC236}">
                    <a16:creationId xmlns:a16="http://schemas.microsoft.com/office/drawing/2014/main" id="{37695CBA-5983-4DBB-98B3-C27204A2731E}"/>
                  </a:ext>
                </a:extLst>
              </p:cNvPr>
              <p:cNvSpPr/>
              <p:nvPr/>
            </p:nvSpPr>
            <p:spPr>
              <a:xfrm rot="5400000">
                <a:off x="8629845" y="5234505"/>
                <a:ext cx="505591" cy="499209"/>
              </a:xfrm>
              <a:custGeom>
                <a:avLst/>
                <a:gdLst/>
                <a:ahLst/>
                <a:cxnLst/>
                <a:rect l="l" t="t" r="r" b="b"/>
                <a:pathLst>
                  <a:path w="3830741" h="3782395">
                    <a:moveTo>
                      <a:pt x="272737" y="3782395"/>
                    </a:moveTo>
                    <a:lnTo>
                      <a:pt x="272737" y="1129329"/>
                    </a:lnTo>
                    <a:cubicBezTo>
                      <a:pt x="368718" y="1192933"/>
                      <a:pt x="457831" y="1251924"/>
                      <a:pt x="541946" y="1307175"/>
                    </a:cubicBezTo>
                    <a:lnTo>
                      <a:pt x="541946" y="3513186"/>
                    </a:lnTo>
                    <a:lnTo>
                      <a:pt x="3561532" y="3513186"/>
                    </a:lnTo>
                    <a:lnTo>
                      <a:pt x="3561532" y="1985872"/>
                    </a:lnTo>
                    <a:lnTo>
                      <a:pt x="3590324" y="1967561"/>
                    </a:lnTo>
                    <a:cubicBezTo>
                      <a:pt x="3580733" y="1962993"/>
                      <a:pt x="3571122" y="1958413"/>
                      <a:pt x="3561532" y="1953733"/>
                    </a:cubicBezTo>
                    <a:lnTo>
                      <a:pt x="3561532" y="522839"/>
                    </a:lnTo>
                    <a:lnTo>
                      <a:pt x="881682" y="522839"/>
                    </a:lnTo>
                    <a:cubicBezTo>
                      <a:pt x="739027" y="434224"/>
                      <a:pt x="600115" y="344664"/>
                      <a:pt x="466828" y="253630"/>
                    </a:cubicBezTo>
                    <a:lnTo>
                      <a:pt x="3830741" y="253630"/>
                    </a:lnTo>
                    <a:lnTo>
                      <a:pt x="3830741" y="3782395"/>
                    </a:lnTo>
                    <a:close/>
                    <a:moveTo>
                      <a:pt x="0" y="0"/>
                    </a:moveTo>
                    <a:cubicBezTo>
                      <a:pt x="678168" y="716943"/>
                      <a:pt x="2221880" y="1454406"/>
                      <a:pt x="3416058" y="1983649"/>
                    </a:cubicBezTo>
                    <a:cubicBezTo>
                      <a:pt x="2906515" y="2315100"/>
                      <a:pt x="1976707" y="2643252"/>
                      <a:pt x="1914290" y="3355250"/>
                    </a:cubicBezTo>
                    <a:lnTo>
                      <a:pt x="1318205" y="3154450"/>
                    </a:lnTo>
                    <a:cubicBezTo>
                      <a:pt x="1531531" y="2503259"/>
                      <a:pt x="1765419" y="2324696"/>
                      <a:pt x="2221606" y="1999551"/>
                    </a:cubicBezTo>
                    <a:cubicBezTo>
                      <a:pt x="1369032" y="1616387"/>
                      <a:pt x="1025337" y="1447905"/>
                      <a:pt x="21688" y="786442"/>
                    </a:cubicBezTo>
                    <a:cubicBezTo>
                      <a:pt x="14534" y="524743"/>
                      <a:pt x="14718" y="35175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C77961-6116-451C-A511-CB151A214A41}"/>
                </a:ext>
              </a:extLst>
            </p:cNvPr>
            <p:cNvSpPr/>
            <p:nvPr/>
          </p:nvSpPr>
          <p:spPr>
            <a:xfrm>
              <a:off x="8785606" y="2644023"/>
              <a:ext cx="2036043" cy="303181"/>
            </a:xfrm>
            <a:custGeom>
              <a:avLst/>
              <a:gdLst/>
              <a:ahLst/>
              <a:cxnLst/>
              <a:rect l="l" t="t" r="r" b="b"/>
              <a:pathLst>
                <a:path w="2036043" h="303181">
                  <a:moveTo>
                    <a:pt x="637319" y="123992"/>
                  </a:moveTo>
                  <a:cubicBezTo>
                    <a:pt x="625053" y="123992"/>
                    <a:pt x="614921" y="128459"/>
                    <a:pt x="606921" y="137391"/>
                  </a:cubicBezTo>
                  <a:cubicBezTo>
                    <a:pt x="598921" y="146324"/>
                    <a:pt x="594988" y="158457"/>
                    <a:pt x="595122" y="173789"/>
                  </a:cubicBezTo>
                  <a:lnTo>
                    <a:pt x="679117" y="173789"/>
                  </a:lnTo>
                  <a:cubicBezTo>
                    <a:pt x="678717" y="157524"/>
                    <a:pt x="674517" y="145158"/>
                    <a:pt x="666517" y="136691"/>
                  </a:cubicBezTo>
                  <a:cubicBezTo>
                    <a:pt x="658518" y="128225"/>
                    <a:pt x="648785" y="123992"/>
                    <a:pt x="637319" y="123992"/>
                  </a:cubicBezTo>
                  <a:close/>
                  <a:moveTo>
                    <a:pt x="1591149" y="85795"/>
                  </a:moveTo>
                  <a:lnTo>
                    <a:pt x="1647346" y="85795"/>
                  </a:lnTo>
                  <a:lnTo>
                    <a:pt x="1647346" y="298182"/>
                  </a:lnTo>
                  <a:lnTo>
                    <a:pt x="1591149" y="298182"/>
                  </a:lnTo>
                  <a:close/>
                  <a:moveTo>
                    <a:pt x="1782845" y="80995"/>
                  </a:moveTo>
                  <a:cubicBezTo>
                    <a:pt x="1811909" y="80995"/>
                    <a:pt x="1833508" y="85728"/>
                    <a:pt x="1847641" y="95194"/>
                  </a:cubicBezTo>
                  <a:cubicBezTo>
                    <a:pt x="1861773" y="104660"/>
                    <a:pt x="1871506" y="118659"/>
                    <a:pt x="1876839" y="137191"/>
                  </a:cubicBezTo>
                  <a:lnTo>
                    <a:pt x="1823842" y="146991"/>
                  </a:lnTo>
                  <a:cubicBezTo>
                    <a:pt x="1821576" y="138725"/>
                    <a:pt x="1817276" y="132392"/>
                    <a:pt x="1810943" y="127992"/>
                  </a:cubicBezTo>
                  <a:cubicBezTo>
                    <a:pt x="1804610" y="123592"/>
                    <a:pt x="1795577" y="121392"/>
                    <a:pt x="1783845" y="121392"/>
                  </a:cubicBezTo>
                  <a:cubicBezTo>
                    <a:pt x="1769045" y="121392"/>
                    <a:pt x="1758446" y="123459"/>
                    <a:pt x="1752046" y="127592"/>
                  </a:cubicBezTo>
                  <a:cubicBezTo>
                    <a:pt x="1747780" y="130525"/>
                    <a:pt x="1745647" y="134325"/>
                    <a:pt x="1745647" y="138991"/>
                  </a:cubicBezTo>
                  <a:cubicBezTo>
                    <a:pt x="1745647" y="142991"/>
                    <a:pt x="1747513" y="146391"/>
                    <a:pt x="1751247" y="149191"/>
                  </a:cubicBezTo>
                  <a:cubicBezTo>
                    <a:pt x="1756313" y="152924"/>
                    <a:pt x="1773812" y="158190"/>
                    <a:pt x="1803743" y="164990"/>
                  </a:cubicBezTo>
                  <a:cubicBezTo>
                    <a:pt x="1833675" y="171789"/>
                    <a:pt x="1854574" y="180122"/>
                    <a:pt x="1866439" y="189988"/>
                  </a:cubicBezTo>
                  <a:cubicBezTo>
                    <a:pt x="1878172" y="199988"/>
                    <a:pt x="1884038" y="213920"/>
                    <a:pt x="1884038" y="231786"/>
                  </a:cubicBezTo>
                  <a:cubicBezTo>
                    <a:pt x="1884038" y="251251"/>
                    <a:pt x="1875905" y="267983"/>
                    <a:pt x="1859640" y="281983"/>
                  </a:cubicBezTo>
                  <a:cubicBezTo>
                    <a:pt x="1843374" y="295982"/>
                    <a:pt x="1819309" y="302981"/>
                    <a:pt x="1787444" y="302981"/>
                  </a:cubicBezTo>
                  <a:cubicBezTo>
                    <a:pt x="1758513" y="302981"/>
                    <a:pt x="1735614" y="297115"/>
                    <a:pt x="1718749" y="285382"/>
                  </a:cubicBezTo>
                  <a:cubicBezTo>
                    <a:pt x="1701883" y="273650"/>
                    <a:pt x="1690850" y="257717"/>
                    <a:pt x="1685651" y="237585"/>
                  </a:cubicBezTo>
                  <a:lnTo>
                    <a:pt x="1742047" y="228986"/>
                  </a:lnTo>
                  <a:cubicBezTo>
                    <a:pt x="1744447" y="239919"/>
                    <a:pt x="1749313" y="248218"/>
                    <a:pt x="1756646" y="253884"/>
                  </a:cubicBezTo>
                  <a:cubicBezTo>
                    <a:pt x="1763979" y="259551"/>
                    <a:pt x="1774245" y="262384"/>
                    <a:pt x="1787444" y="262384"/>
                  </a:cubicBezTo>
                  <a:cubicBezTo>
                    <a:pt x="1801977" y="262384"/>
                    <a:pt x="1812909" y="259717"/>
                    <a:pt x="1820242" y="254384"/>
                  </a:cubicBezTo>
                  <a:cubicBezTo>
                    <a:pt x="1825175" y="250651"/>
                    <a:pt x="1827642" y="245651"/>
                    <a:pt x="1827642" y="239385"/>
                  </a:cubicBezTo>
                  <a:cubicBezTo>
                    <a:pt x="1827642" y="235119"/>
                    <a:pt x="1826309" y="231586"/>
                    <a:pt x="1823642" y="228786"/>
                  </a:cubicBezTo>
                  <a:cubicBezTo>
                    <a:pt x="1820842" y="226119"/>
                    <a:pt x="1814576" y="223653"/>
                    <a:pt x="1804843" y="221386"/>
                  </a:cubicBezTo>
                  <a:cubicBezTo>
                    <a:pt x="1759513" y="211387"/>
                    <a:pt x="1730781" y="202254"/>
                    <a:pt x="1718649" y="193988"/>
                  </a:cubicBezTo>
                  <a:cubicBezTo>
                    <a:pt x="1701849" y="182522"/>
                    <a:pt x="1693450" y="166590"/>
                    <a:pt x="1693450" y="146191"/>
                  </a:cubicBezTo>
                  <a:cubicBezTo>
                    <a:pt x="1693450" y="127792"/>
                    <a:pt x="1700716" y="112326"/>
                    <a:pt x="1715249" y="99794"/>
                  </a:cubicBezTo>
                  <a:cubicBezTo>
                    <a:pt x="1729781" y="87261"/>
                    <a:pt x="1752313" y="80995"/>
                    <a:pt x="1782845" y="80995"/>
                  </a:cubicBezTo>
                  <a:close/>
                  <a:moveTo>
                    <a:pt x="872119" y="80995"/>
                  </a:moveTo>
                  <a:cubicBezTo>
                    <a:pt x="897984" y="80995"/>
                    <a:pt x="918549" y="86561"/>
                    <a:pt x="933815" y="97694"/>
                  </a:cubicBezTo>
                  <a:cubicBezTo>
                    <a:pt x="949081" y="108827"/>
                    <a:pt x="960047" y="125792"/>
                    <a:pt x="966713" y="148591"/>
                  </a:cubicBezTo>
                  <a:lnTo>
                    <a:pt x="911316" y="158590"/>
                  </a:lnTo>
                  <a:cubicBezTo>
                    <a:pt x="909450" y="147524"/>
                    <a:pt x="905217" y="139191"/>
                    <a:pt x="898617" y="133592"/>
                  </a:cubicBezTo>
                  <a:cubicBezTo>
                    <a:pt x="892017" y="127992"/>
                    <a:pt x="883451" y="125192"/>
                    <a:pt x="872919" y="125192"/>
                  </a:cubicBezTo>
                  <a:cubicBezTo>
                    <a:pt x="858919" y="125192"/>
                    <a:pt x="847753" y="130025"/>
                    <a:pt x="839421" y="139691"/>
                  </a:cubicBezTo>
                  <a:cubicBezTo>
                    <a:pt x="831088" y="149357"/>
                    <a:pt x="826921" y="165523"/>
                    <a:pt x="826921" y="188188"/>
                  </a:cubicBezTo>
                  <a:cubicBezTo>
                    <a:pt x="826921" y="213387"/>
                    <a:pt x="831155" y="231186"/>
                    <a:pt x="839621" y="241585"/>
                  </a:cubicBezTo>
                  <a:cubicBezTo>
                    <a:pt x="848087" y="251984"/>
                    <a:pt x="859453" y="257184"/>
                    <a:pt x="873719" y="257184"/>
                  </a:cubicBezTo>
                  <a:cubicBezTo>
                    <a:pt x="884385" y="257184"/>
                    <a:pt x="893117" y="254151"/>
                    <a:pt x="899917" y="248085"/>
                  </a:cubicBezTo>
                  <a:cubicBezTo>
                    <a:pt x="906717" y="242018"/>
                    <a:pt x="911516" y="231586"/>
                    <a:pt x="914316" y="216787"/>
                  </a:cubicBezTo>
                  <a:lnTo>
                    <a:pt x="969513" y="226186"/>
                  </a:lnTo>
                  <a:cubicBezTo>
                    <a:pt x="963780" y="251518"/>
                    <a:pt x="952781" y="270650"/>
                    <a:pt x="936515" y="283583"/>
                  </a:cubicBezTo>
                  <a:cubicBezTo>
                    <a:pt x="920249" y="296515"/>
                    <a:pt x="898450" y="302981"/>
                    <a:pt x="871119" y="302981"/>
                  </a:cubicBezTo>
                  <a:cubicBezTo>
                    <a:pt x="840054" y="302981"/>
                    <a:pt x="815289" y="293182"/>
                    <a:pt x="796823" y="273583"/>
                  </a:cubicBezTo>
                  <a:cubicBezTo>
                    <a:pt x="778358" y="253984"/>
                    <a:pt x="769125" y="226853"/>
                    <a:pt x="769125" y="192188"/>
                  </a:cubicBezTo>
                  <a:cubicBezTo>
                    <a:pt x="769125" y="157124"/>
                    <a:pt x="778391" y="129825"/>
                    <a:pt x="796923" y="110293"/>
                  </a:cubicBezTo>
                  <a:cubicBezTo>
                    <a:pt x="815455" y="90761"/>
                    <a:pt x="840521" y="80995"/>
                    <a:pt x="872119" y="80995"/>
                  </a:cubicBezTo>
                  <a:close/>
                  <a:moveTo>
                    <a:pt x="633919" y="80995"/>
                  </a:moveTo>
                  <a:cubicBezTo>
                    <a:pt x="665517" y="80995"/>
                    <a:pt x="690449" y="91428"/>
                    <a:pt x="708715" y="112293"/>
                  </a:cubicBezTo>
                  <a:cubicBezTo>
                    <a:pt x="726980" y="133158"/>
                    <a:pt x="735713" y="165123"/>
                    <a:pt x="734913" y="208187"/>
                  </a:cubicBezTo>
                  <a:lnTo>
                    <a:pt x="594122" y="208187"/>
                  </a:lnTo>
                  <a:cubicBezTo>
                    <a:pt x="594522" y="224853"/>
                    <a:pt x="599055" y="237819"/>
                    <a:pt x="607721" y="247085"/>
                  </a:cubicBezTo>
                  <a:cubicBezTo>
                    <a:pt x="616387" y="256351"/>
                    <a:pt x="627186" y="260984"/>
                    <a:pt x="640119" y="260984"/>
                  </a:cubicBezTo>
                  <a:cubicBezTo>
                    <a:pt x="648918" y="260984"/>
                    <a:pt x="656318" y="258584"/>
                    <a:pt x="662317" y="253784"/>
                  </a:cubicBezTo>
                  <a:cubicBezTo>
                    <a:pt x="668317" y="248985"/>
                    <a:pt x="672850" y="241252"/>
                    <a:pt x="675917" y="230586"/>
                  </a:cubicBezTo>
                  <a:lnTo>
                    <a:pt x="731913" y="239985"/>
                  </a:lnTo>
                  <a:cubicBezTo>
                    <a:pt x="724714" y="260517"/>
                    <a:pt x="713348" y="276150"/>
                    <a:pt x="697815" y="286882"/>
                  </a:cubicBezTo>
                  <a:cubicBezTo>
                    <a:pt x="682283" y="297615"/>
                    <a:pt x="662851" y="302981"/>
                    <a:pt x="639519" y="302981"/>
                  </a:cubicBezTo>
                  <a:cubicBezTo>
                    <a:pt x="602588" y="302981"/>
                    <a:pt x="575256" y="290915"/>
                    <a:pt x="557524" y="266784"/>
                  </a:cubicBezTo>
                  <a:cubicBezTo>
                    <a:pt x="543525" y="247451"/>
                    <a:pt x="536525" y="223053"/>
                    <a:pt x="536525" y="193588"/>
                  </a:cubicBezTo>
                  <a:cubicBezTo>
                    <a:pt x="536525" y="158390"/>
                    <a:pt x="545725" y="130825"/>
                    <a:pt x="564124" y="110893"/>
                  </a:cubicBezTo>
                  <a:cubicBezTo>
                    <a:pt x="582522" y="90961"/>
                    <a:pt x="605788" y="80995"/>
                    <a:pt x="633919" y="80995"/>
                  </a:cubicBezTo>
                  <a:close/>
                  <a:moveTo>
                    <a:pt x="1993046" y="10799"/>
                  </a:moveTo>
                  <a:lnTo>
                    <a:pt x="1993046" y="85795"/>
                  </a:lnTo>
                  <a:lnTo>
                    <a:pt x="2031443" y="85795"/>
                  </a:lnTo>
                  <a:lnTo>
                    <a:pt x="2031443" y="130592"/>
                  </a:lnTo>
                  <a:lnTo>
                    <a:pt x="1993046" y="130592"/>
                  </a:lnTo>
                  <a:lnTo>
                    <a:pt x="1993046" y="216187"/>
                  </a:lnTo>
                  <a:cubicBezTo>
                    <a:pt x="1993046" y="233519"/>
                    <a:pt x="1993412" y="243618"/>
                    <a:pt x="1994145" y="246485"/>
                  </a:cubicBezTo>
                  <a:cubicBezTo>
                    <a:pt x="1994879" y="249351"/>
                    <a:pt x="1996545" y="251718"/>
                    <a:pt x="1999145" y="253584"/>
                  </a:cubicBezTo>
                  <a:cubicBezTo>
                    <a:pt x="2001745" y="255451"/>
                    <a:pt x="2004912" y="256384"/>
                    <a:pt x="2008645" y="256384"/>
                  </a:cubicBezTo>
                  <a:cubicBezTo>
                    <a:pt x="2013845" y="256384"/>
                    <a:pt x="2021377" y="254584"/>
                    <a:pt x="2031243" y="250985"/>
                  </a:cubicBezTo>
                  <a:lnTo>
                    <a:pt x="2036043" y="294582"/>
                  </a:lnTo>
                  <a:cubicBezTo>
                    <a:pt x="2022977" y="300182"/>
                    <a:pt x="2008178" y="302981"/>
                    <a:pt x="1991646" y="302981"/>
                  </a:cubicBezTo>
                  <a:cubicBezTo>
                    <a:pt x="1981513" y="302981"/>
                    <a:pt x="1972380" y="301281"/>
                    <a:pt x="1964247" y="297882"/>
                  </a:cubicBezTo>
                  <a:cubicBezTo>
                    <a:pt x="1956115" y="294482"/>
                    <a:pt x="1950148" y="290082"/>
                    <a:pt x="1946349" y="284682"/>
                  </a:cubicBezTo>
                  <a:cubicBezTo>
                    <a:pt x="1942549" y="279283"/>
                    <a:pt x="1939916" y="271983"/>
                    <a:pt x="1938449" y="262784"/>
                  </a:cubicBezTo>
                  <a:cubicBezTo>
                    <a:pt x="1937249" y="256251"/>
                    <a:pt x="1936649" y="243052"/>
                    <a:pt x="1936649" y="223186"/>
                  </a:cubicBezTo>
                  <a:lnTo>
                    <a:pt x="1936649" y="130592"/>
                  </a:lnTo>
                  <a:lnTo>
                    <a:pt x="1910851" y="130592"/>
                  </a:lnTo>
                  <a:lnTo>
                    <a:pt x="1910851" y="85795"/>
                  </a:lnTo>
                  <a:lnTo>
                    <a:pt x="1936649" y="85795"/>
                  </a:lnTo>
                  <a:lnTo>
                    <a:pt x="1936649" y="43597"/>
                  </a:lnTo>
                  <a:close/>
                  <a:moveTo>
                    <a:pt x="1345499" y="7399"/>
                  </a:moveTo>
                  <a:lnTo>
                    <a:pt x="1404695" y="7399"/>
                  </a:lnTo>
                  <a:lnTo>
                    <a:pt x="1404695" y="248785"/>
                  </a:lnTo>
                  <a:lnTo>
                    <a:pt x="1551887" y="248785"/>
                  </a:lnTo>
                  <a:lnTo>
                    <a:pt x="1551887" y="298182"/>
                  </a:lnTo>
                  <a:lnTo>
                    <a:pt x="1345499" y="298182"/>
                  </a:lnTo>
                  <a:close/>
                  <a:moveTo>
                    <a:pt x="1591149" y="5000"/>
                  </a:moveTo>
                  <a:lnTo>
                    <a:pt x="1647346" y="5000"/>
                  </a:lnTo>
                  <a:lnTo>
                    <a:pt x="1647346" y="56996"/>
                  </a:lnTo>
                  <a:lnTo>
                    <a:pt x="1591149" y="56996"/>
                  </a:lnTo>
                  <a:close/>
                  <a:moveTo>
                    <a:pt x="1008124" y="5000"/>
                  </a:moveTo>
                  <a:lnTo>
                    <a:pt x="1064321" y="5000"/>
                  </a:lnTo>
                  <a:lnTo>
                    <a:pt x="1064321" y="160590"/>
                  </a:lnTo>
                  <a:lnTo>
                    <a:pt x="1130117" y="85795"/>
                  </a:lnTo>
                  <a:lnTo>
                    <a:pt x="1199313" y="85795"/>
                  </a:lnTo>
                  <a:lnTo>
                    <a:pt x="1126717" y="163390"/>
                  </a:lnTo>
                  <a:lnTo>
                    <a:pt x="1204512" y="298182"/>
                  </a:lnTo>
                  <a:lnTo>
                    <a:pt x="1143916" y="298182"/>
                  </a:lnTo>
                  <a:lnTo>
                    <a:pt x="1090519" y="202787"/>
                  </a:lnTo>
                  <a:lnTo>
                    <a:pt x="1064321" y="230186"/>
                  </a:lnTo>
                  <a:lnTo>
                    <a:pt x="1064321" y="298182"/>
                  </a:lnTo>
                  <a:lnTo>
                    <a:pt x="1008124" y="298182"/>
                  </a:lnTo>
                  <a:close/>
                  <a:moveTo>
                    <a:pt x="305074" y="5000"/>
                  </a:moveTo>
                  <a:lnTo>
                    <a:pt x="361271" y="5000"/>
                  </a:lnTo>
                  <a:lnTo>
                    <a:pt x="361271" y="112793"/>
                  </a:lnTo>
                  <a:cubicBezTo>
                    <a:pt x="379403" y="91594"/>
                    <a:pt x="401068" y="80995"/>
                    <a:pt x="426267" y="80995"/>
                  </a:cubicBezTo>
                  <a:cubicBezTo>
                    <a:pt x="439199" y="80995"/>
                    <a:pt x="450865" y="83395"/>
                    <a:pt x="461265" y="88194"/>
                  </a:cubicBezTo>
                  <a:cubicBezTo>
                    <a:pt x="471664" y="92994"/>
                    <a:pt x="479497" y="99127"/>
                    <a:pt x="484763" y="106593"/>
                  </a:cubicBezTo>
                  <a:cubicBezTo>
                    <a:pt x="490030" y="114060"/>
                    <a:pt x="493629" y="122326"/>
                    <a:pt x="495563" y="131392"/>
                  </a:cubicBezTo>
                  <a:cubicBezTo>
                    <a:pt x="497496" y="140458"/>
                    <a:pt x="498462" y="154524"/>
                    <a:pt x="498462" y="173589"/>
                  </a:cubicBezTo>
                  <a:lnTo>
                    <a:pt x="498462" y="298182"/>
                  </a:lnTo>
                  <a:lnTo>
                    <a:pt x="442266" y="298182"/>
                  </a:lnTo>
                  <a:lnTo>
                    <a:pt x="442266" y="185988"/>
                  </a:lnTo>
                  <a:cubicBezTo>
                    <a:pt x="442266" y="163723"/>
                    <a:pt x="441199" y="149591"/>
                    <a:pt x="439066" y="143591"/>
                  </a:cubicBezTo>
                  <a:cubicBezTo>
                    <a:pt x="436933" y="137591"/>
                    <a:pt x="433166" y="132825"/>
                    <a:pt x="427767" y="129292"/>
                  </a:cubicBezTo>
                  <a:cubicBezTo>
                    <a:pt x="422367" y="125759"/>
                    <a:pt x="415601" y="123992"/>
                    <a:pt x="407468" y="123992"/>
                  </a:cubicBezTo>
                  <a:cubicBezTo>
                    <a:pt x="398135" y="123992"/>
                    <a:pt x="389802" y="126259"/>
                    <a:pt x="382469" y="130792"/>
                  </a:cubicBezTo>
                  <a:cubicBezTo>
                    <a:pt x="375137" y="135325"/>
                    <a:pt x="369770" y="142158"/>
                    <a:pt x="366371" y="151291"/>
                  </a:cubicBezTo>
                  <a:cubicBezTo>
                    <a:pt x="362971" y="160423"/>
                    <a:pt x="361271" y="173923"/>
                    <a:pt x="361271" y="191788"/>
                  </a:cubicBezTo>
                  <a:lnTo>
                    <a:pt x="361271" y="298182"/>
                  </a:lnTo>
                  <a:lnTo>
                    <a:pt x="305074" y="298182"/>
                  </a:lnTo>
                  <a:close/>
                  <a:moveTo>
                    <a:pt x="137191" y="0"/>
                  </a:moveTo>
                  <a:cubicBezTo>
                    <a:pt x="173056" y="0"/>
                    <a:pt x="202187" y="10599"/>
                    <a:pt x="224586" y="31798"/>
                  </a:cubicBezTo>
                  <a:cubicBezTo>
                    <a:pt x="237919" y="44330"/>
                    <a:pt x="247918" y="62329"/>
                    <a:pt x="254584" y="85795"/>
                  </a:cubicBezTo>
                  <a:lnTo>
                    <a:pt x="195988" y="99794"/>
                  </a:lnTo>
                  <a:cubicBezTo>
                    <a:pt x="192521" y="84595"/>
                    <a:pt x="185289" y="72595"/>
                    <a:pt x="174289" y="63796"/>
                  </a:cubicBezTo>
                  <a:cubicBezTo>
                    <a:pt x="163290" y="54996"/>
                    <a:pt x="149924" y="50597"/>
                    <a:pt x="134192" y="50597"/>
                  </a:cubicBezTo>
                  <a:cubicBezTo>
                    <a:pt x="112460" y="50597"/>
                    <a:pt x="94827" y="58396"/>
                    <a:pt x="81295" y="73995"/>
                  </a:cubicBezTo>
                  <a:cubicBezTo>
                    <a:pt x="67762" y="89594"/>
                    <a:pt x="60996" y="114859"/>
                    <a:pt x="60996" y="149791"/>
                  </a:cubicBezTo>
                  <a:cubicBezTo>
                    <a:pt x="60996" y="186855"/>
                    <a:pt x="67662" y="213253"/>
                    <a:pt x="80995" y="228986"/>
                  </a:cubicBezTo>
                  <a:cubicBezTo>
                    <a:pt x="94327" y="244718"/>
                    <a:pt x="111660" y="252584"/>
                    <a:pt x="132992" y="252584"/>
                  </a:cubicBezTo>
                  <a:cubicBezTo>
                    <a:pt x="148724" y="252584"/>
                    <a:pt x="162257" y="247585"/>
                    <a:pt x="173589" y="237585"/>
                  </a:cubicBezTo>
                  <a:cubicBezTo>
                    <a:pt x="184922" y="227586"/>
                    <a:pt x="193055" y="211854"/>
                    <a:pt x="197988" y="190388"/>
                  </a:cubicBezTo>
                  <a:lnTo>
                    <a:pt x="255384" y="208587"/>
                  </a:lnTo>
                  <a:cubicBezTo>
                    <a:pt x="246585" y="240585"/>
                    <a:pt x="231952" y="264350"/>
                    <a:pt x="211487" y="279883"/>
                  </a:cubicBezTo>
                  <a:cubicBezTo>
                    <a:pt x="191022" y="295415"/>
                    <a:pt x="165056" y="303181"/>
                    <a:pt x="133592" y="303181"/>
                  </a:cubicBezTo>
                  <a:cubicBezTo>
                    <a:pt x="94661" y="303181"/>
                    <a:pt x="62663" y="289882"/>
                    <a:pt x="37598" y="263284"/>
                  </a:cubicBezTo>
                  <a:cubicBezTo>
                    <a:pt x="12532" y="236685"/>
                    <a:pt x="0" y="200321"/>
                    <a:pt x="0" y="154190"/>
                  </a:cubicBezTo>
                  <a:cubicBezTo>
                    <a:pt x="0" y="105393"/>
                    <a:pt x="12599" y="67496"/>
                    <a:pt x="37798" y="40497"/>
                  </a:cubicBezTo>
                  <a:cubicBezTo>
                    <a:pt x="62996" y="13499"/>
                    <a:pt x="96127" y="0"/>
                    <a:pt x="137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225B76-DE45-46B5-8D6C-0D2C12918F91}"/>
              </a:ext>
            </a:extLst>
          </p:cNvPr>
          <p:cNvGrpSpPr/>
          <p:nvPr/>
        </p:nvGrpSpPr>
        <p:grpSpPr>
          <a:xfrm>
            <a:off x="458752" y="4331589"/>
            <a:ext cx="2462837" cy="2323786"/>
            <a:chOff x="399772" y="1613101"/>
            <a:chExt cx="2739038" cy="25843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1BFD7A-D4E3-4898-A74E-58B90D327532}"/>
                </a:ext>
              </a:extLst>
            </p:cNvPr>
            <p:cNvGrpSpPr/>
            <p:nvPr/>
          </p:nvGrpSpPr>
          <p:grpSpPr>
            <a:xfrm>
              <a:off x="399772" y="1958317"/>
              <a:ext cx="2571084" cy="932206"/>
              <a:chOff x="227819" y="2749913"/>
              <a:chExt cx="2571084" cy="932206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7E1DFEE-CBBB-4DF3-848E-5704192A947F}"/>
                  </a:ext>
                </a:extLst>
              </p:cNvPr>
              <p:cNvSpPr/>
              <p:nvPr/>
            </p:nvSpPr>
            <p:spPr>
              <a:xfrm>
                <a:off x="1611630" y="2749913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EFF7E0F-2A1C-4625-8656-2287D33F58CF}"/>
                  </a:ext>
                </a:extLst>
              </p:cNvPr>
              <p:cNvSpPr/>
              <p:nvPr/>
            </p:nvSpPr>
            <p:spPr>
              <a:xfrm>
                <a:off x="227819" y="2902466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E6F2CA2-2EDD-47ED-AFCA-2E9D13288B4A}"/>
                  </a:ext>
                </a:extLst>
              </p:cNvPr>
              <p:cNvSpPr/>
              <p:nvPr/>
            </p:nvSpPr>
            <p:spPr>
              <a:xfrm>
                <a:off x="1515379" y="2937147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428ECE-958A-441E-82F3-E6D4F132ED2B}"/>
                </a:ext>
              </a:extLst>
            </p:cNvPr>
            <p:cNvGrpSpPr/>
            <p:nvPr/>
          </p:nvGrpSpPr>
          <p:grpSpPr>
            <a:xfrm>
              <a:off x="1754197" y="1613101"/>
              <a:ext cx="1384613" cy="1915165"/>
              <a:chOff x="1582244" y="2404697"/>
              <a:chExt cx="1384613" cy="1915165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17ACAC-12BE-4F6D-96B4-F8F74259099E}"/>
                  </a:ext>
                </a:extLst>
              </p:cNvPr>
              <p:cNvSpPr/>
              <p:nvPr/>
            </p:nvSpPr>
            <p:spPr>
              <a:xfrm>
                <a:off x="1582244" y="2404697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rgbClr val="F5C7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C3C4B4-8787-48A4-9E99-D27A555680C4}"/>
                  </a:ext>
                </a:extLst>
              </p:cNvPr>
              <p:cNvSpPr/>
              <p:nvPr/>
            </p:nvSpPr>
            <p:spPr>
              <a:xfrm>
                <a:off x="2046770" y="3223201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rgbClr val="D1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3F4A24-9618-4E3B-8007-7B088CD6FD6A}"/>
                  </a:ext>
                </a:extLst>
              </p:cNvPr>
              <p:cNvSpPr/>
              <p:nvPr/>
            </p:nvSpPr>
            <p:spPr>
              <a:xfrm>
                <a:off x="2230595" y="4169957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rgbClr val="D1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E497A5-5FB6-44A6-A703-628D22FC4ADB}"/>
                </a:ext>
              </a:extLst>
            </p:cNvPr>
            <p:cNvGrpSpPr/>
            <p:nvPr/>
          </p:nvGrpSpPr>
          <p:grpSpPr>
            <a:xfrm>
              <a:off x="399772" y="3142772"/>
              <a:ext cx="2494889" cy="1054722"/>
              <a:chOff x="227819" y="3934368"/>
              <a:chExt cx="2494889" cy="105472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54C6693-0D53-4FA9-9D8D-CE4AB6885309}"/>
                  </a:ext>
                </a:extLst>
              </p:cNvPr>
              <p:cNvSpPr/>
              <p:nvPr/>
            </p:nvSpPr>
            <p:spPr>
              <a:xfrm>
                <a:off x="227819" y="4144735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BBABC53-A1B3-44A6-8BCC-BC1925BCFC0A}"/>
                  </a:ext>
                </a:extLst>
              </p:cNvPr>
              <p:cNvSpPr/>
              <p:nvPr/>
            </p:nvSpPr>
            <p:spPr>
              <a:xfrm>
                <a:off x="1496614" y="3934368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E9F15E1-B404-4437-BF6B-D060C0299143}"/>
                  </a:ext>
                </a:extLst>
              </p:cNvPr>
              <p:cNvSpPr/>
              <p:nvPr/>
            </p:nvSpPr>
            <p:spPr>
              <a:xfrm>
                <a:off x="1335064" y="4245023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AF48241-3C70-4DA5-97F0-62B6A31DCC67}"/>
              </a:ext>
            </a:extLst>
          </p:cNvPr>
          <p:cNvGrpSpPr/>
          <p:nvPr/>
        </p:nvGrpSpPr>
        <p:grpSpPr>
          <a:xfrm>
            <a:off x="3093221" y="4549312"/>
            <a:ext cx="2259069" cy="2694572"/>
            <a:chOff x="3242255" y="3523877"/>
            <a:chExt cx="2512418" cy="29967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F708D9-34DD-41A0-A807-A5FDA3BADD17}"/>
                </a:ext>
              </a:extLst>
            </p:cNvPr>
            <p:cNvGrpSpPr/>
            <p:nvPr/>
          </p:nvGrpSpPr>
          <p:grpSpPr>
            <a:xfrm>
              <a:off x="3242255" y="5036058"/>
              <a:ext cx="2501960" cy="1484581"/>
              <a:chOff x="2364797" y="4437804"/>
              <a:chExt cx="2501960" cy="1484581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527E9-23E7-4555-B61F-902C2DA149E5}"/>
                  </a:ext>
                </a:extLst>
              </p:cNvPr>
              <p:cNvSpPr/>
              <p:nvPr/>
            </p:nvSpPr>
            <p:spPr>
              <a:xfrm>
                <a:off x="3912410" y="4760993"/>
                <a:ext cx="954347" cy="1161392"/>
              </a:xfrm>
              <a:custGeom>
                <a:avLst/>
                <a:gdLst>
                  <a:gd name="connsiteX0" fmla="*/ 1872802 w 1873250"/>
                  <a:gd name="connsiteY0" fmla="*/ 500218 h 2279650"/>
                  <a:gd name="connsiteX1" fmla="*/ 1873437 w 1873250"/>
                  <a:gd name="connsiteY1" fmla="*/ 2283298 h 2279650"/>
                  <a:gd name="connsiteX2" fmla="*/ 21777 w 1873250"/>
                  <a:gd name="connsiteY2" fmla="*/ 1399378 h 2279650"/>
                  <a:gd name="connsiteX3" fmla="*/ 7807 w 1873250"/>
                  <a:gd name="connsiteY3" fmla="*/ 1354293 h 2279650"/>
                  <a:gd name="connsiteX4" fmla="*/ 762822 w 1873250"/>
                  <a:gd name="connsiteY4" fmla="*/ 48733 h 2279650"/>
                  <a:gd name="connsiteX5" fmla="*/ 863787 w 1873250"/>
                  <a:gd name="connsiteY5" fmla="*/ 20158 h 2279650"/>
                  <a:gd name="connsiteX6" fmla="*/ 1872802 w 1873250"/>
                  <a:gd name="connsiteY6" fmla="*/ 500218 h 227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250" h="2279650">
                    <a:moveTo>
                      <a:pt x="1872802" y="500218"/>
                    </a:moveTo>
                    <a:cubicBezTo>
                      <a:pt x="1873437" y="509743"/>
                      <a:pt x="1874072" y="2276948"/>
                      <a:pt x="1873437" y="2283298"/>
                    </a:cubicBezTo>
                    <a:cubicBezTo>
                      <a:pt x="1855022" y="2281393"/>
                      <a:pt x="157666" y="1463513"/>
                      <a:pt x="21777" y="1399378"/>
                    </a:cubicBezTo>
                    <a:cubicBezTo>
                      <a:pt x="-2353" y="1387948"/>
                      <a:pt x="-5528" y="1377153"/>
                      <a:pt x="7807" y="1354293"/>
                    </a:cubicBezTo>
                    <a:cubicBezTo>
                      <a:pt x="92897" y="1209513"/>
                      <a:pt x="741232" y="49368"/>
                      <a:pt x="762822" y="48733"/>
                    </a:cubicBezTo>
                    <a:cubicBezTo>
                      <a:pt x="800287" y="-10322"/>
                      <a:pt x="800287" y="-10322"/>
                      <a:pt x="863787" y="20158"/>
                    </a:cubicBezTo>
                    <a:cubicBezTo>
                      <a:pt x="1190177" y="176368"/>
                      <a:pt x="1862642" y="496408"/>
                      <a:pt x="1872802" y="500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D57837-0FB4-4256-890D-3E904C50AFC3}"/>
                  </a:ext>
                </a:extLst>
              </p:cNvPr>
              <p:cNvSpPr/>
              <p:nvPr/>
            </p:nvSpPr>
            <p:spPr>
              <a:xfrm>
                <a:off x="2364797" y="4437804"/>
                <a:ext cx="1724296" cy="588784"/>
              </a:xfrm>
              <a:custGeom>
                <a:avLst/>
                <a:gdLst>
                  <a:gd name="connsiteX0" fmla="*/ 3027139 w 3384550"/>
                  <a:gd name="connsiteY0" fmla="*/ 1156818 h 1155700"/>
                  <a:gd name="connsiteX1" fmla="*/ 2561685 w 3384550"/>
                  <a:gd name="connsiteY1" fmla="*/ 894563 h 1155700"/>
                  <a:gd name="connsiteX2" fmla="*/ 1955260 w 3384550"/>
                  <a:gd name="connsiteY2" fmla="*/ 766293 h 1155700"/>
                  <a:gd name="connsiteX3" fmla="*/ 1420589 w 3384550"/>
                  <a:gd name="connsiteY3" fmla="*/ 636118 h 1155700"/>
                  <a:gd name="connsiteX4" fmla="*/ 278859 w 3384550"/>
                  <a:gd name="connsiteY4" fmla="*/ 387833 h 1155700"/>
                  <a:gd name="connsiteX5" fmla="*/ 26764 w 3384550"/>
                  <a:gd name="connsiteY5" fmla="*/ 263374 h 1155700"/>
                  <a:gd name="connsiteX6" fmla="*/ 1320260 w 3384550"/>
                  <a:gd name="connsiteY6" fmla="*/ 200508 h 1155700"/>
                  <a:gd name="connsiteX7" fmla="*/ 1324704 w 3384550"/>
                  <a:gd name="connsiteY7" fmla="*/ 192253 h 1155700"/>
                  <a:gd name="connsiteX8" fmla="*/ 1581879 w 3384550"/>
                  <a:gd name="connsiteY8" fmla="*/ 87478 h 1155700"/>
                  <a:gd name="connsiteX9" fmla="*/ 2243550 w 3384550"/>
                  <a:gd name="connsiteY9" fmla="*/ 85574 h 1155700"/>
                  <a:gd name="connsiteX10" fmla="*/ 2873469 w 3384550"/>
                  <a:gd name="connsiteY10" fmla="*/ 90653 h 1155700"/>
                  <a:gd name="connsiteX11" fmla="*/ 3049364 w 3384550"/>
                  <a:gd name="connsiteY11" fmla="*/ 254483 h 1155700"/>
                  <a:gd name="connsiteX12" fmla="*/ 3377025 w 3384550"/>
                  <a:gd name="connsiteY12" fmla="*/ 491338 h 1155700"/>
                  <a:gd name="connsiteX13" fmla="*/ 3027139 w 3384550"/>
                  <a:gd name="connsiteY13" fmla="*/ 1156818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84550" h="1155700">
                    <a:moveTo>
                      <a:pt x="3027139" y="1156818"/>
                    </a:moveTo>
                    <a:cubicBezTo>
                      <a:pt x="2846800" y="1126338"/>
                      <a:pt x="2733135" y="949174"/>
                      <a:pt x="2561685" y="894563"/>
                    </a:cubicBezTo>
                    <a:cubicBezTo>
                      <a:pt x="2364200" y="831699"/>
                      <a:pt x="2159729" y="798043"/>
                      <a:pt x="1955260" y="766293"/>
                    </a:cubicBezTo>
                    <a:cubicBezTo>
                      <a:pt x="1809210" y="743433"/>
                      <a:pt x="1526635" y="753593"/>
                      <a:pt x="1420589" y="636118"/>
                    </a:cubicBezTo>
                    <a:cubicBezTo>
                      <a:pt x="1413604" y="628499"/>
                      <a:pt x="656685" y="441808"/>
                      <a:pt x="278859" y="387833"/>
                    </a:cubicBezTo>
                    <a:cubicBezTo>
                      <a:pt x="215994" y="378943"/>
                      <a:pt x="-91346" y="370688"/>
                      <a:pt x="26764" y="263374"/>
                    </a:cubicBezTo>
                    <a:cubicBezTo>
                      <a:pt x="245204" y="64618"/>
                      <a:pt x="1312639" y="218924"/>
                      <a:pt x="1320260" y="200508"/>
                    </a:cubicBezTo>
                    <a:cubicBezTo>
                      <a:pt x="1321529" y="197333"/>
                      <a:pt x="1323435" y="194793"/>
                      <a:pt x="1324704" y="192253"/>
                    </a:cubicBezTo>
                    <a:cubicBezTo>
                      <a:pt x="1393919" y="77318"/>
                      <a:pt x="1452339" y="53824"/>
                      <a:pt x="1581879" y="87478"/>
                    </a:cubicBezTo>
                    <a:cubicBezTo>
                      <a:pt x="1793969" y="142088"/>
                      <a:pt x="2029554" y="166853"/>
                      <a:pt x="2243550" y="85574"/>
                    </a:cubicBezTo>
                    <a:cubicBezTo>
                      <a:pt x="2462625" y="2388"/>
                      <a:pt x="2660110" y="-57937"/>
                      <a:pt x="2873469" y="90653"/>
                    </a:cubicBezTo>
                    <a:cubicBezTo>
                      <a:pt x="2940144" y="137643"/>
                      <a:pt x="2988404" y="203049"/>
                      <a:pt x="3049364" y="254483"/>
                    </a:cubicBezTo>
                    <a:cubicBezTo>
                      <a:pt x="3152235" y="340843"/>
                      <a:pt x="3267804" y="412599"/>
                      <a:pt x="3377025" y="491338"/>
                    </a:cubicBezTo>
                    <a:cubicBezTo>
                      <a:pt x="3451954" y="544043"/>
                      <a:pt x="3038569" y="1158724"/>
                      <a:pt x="3027139" y="1156818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7DE5D8F-B4D5-4A2A-B947-C0BD7E00683B}"/>
                  </a:ext>
                </a:extLst>
              </p:cNvPr>
              <p:cNvSpPr/>
              <p:nvPr/>
            </p:nvSpPr>
            <p:spPr>
              <a:xfrm>
                <a:off x="3856420" y="4665950"/>
                <a:ext cx="443205" cy="559668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5ED4E27-D4E9-4552-BE8B-3C93B2927A03}"/>
                  </a:ext>
                </a:extLst>
              </p:cNvPr>
              <p:cNvSpPr/>
              <p:nvPr/>
            </p:nvSpPr>
            <p:spPr>
              <a:xfrm>
                <a:off x="3196583" y="4650271"/>
                <a:ext cx="414090" cy="93817"/>
              </a:xfrm>
              <a:custGeom>
                <a:avLst/>
                <a:gdLst>
                  <a:gd name="connsiteX0" fmla="*/ 701040 w 812800"/>
                  <a:gd name="connsiteY0" fmla="*/ 187325 h 184150"/>
                  <a:gd name="connsiteX1" fmla="*/ 242570 w 812800"/>
                  <a:gd name="connsiteY1" fmla="*/ 93345 h 184150"/>
                  <a:gd name="connsiteX2" fmla="*/ 0 w 812800"/>
                  <a:gd name="connsiteY2" fmla="*/ 0 h 184150"/>
                  <a:gd name="connsiteX3" fmla="*/ 197485 w 812800"/>
                  <a:gd name="connsiteY3" fmla="*/ 48260 h 184150"/>
                  <a:gd name="connsiteX4" fmla="*/ 445770 w 812800"/>
                  <a:gd name="connsiteY4" fmla="*/ 79375 h 184150"/>
                  <a:gd name="connsiteX5" fmla="*/ 606425 w 812800"/>
                  <a:gd name="connsiteY5" fmla="*/ 126365 h 184150"/>
                  <a:gd name="connsiteX6" fmla="*/ 815340 w 812800"/>
                  <a:gd name="connsiteY6" fmla="*/ 132715 h 184150"/>
                  <a:gd name="connsiteX7" fmla="*/ 701040 w 812800"/>
                  <a:gd name="connsiteY7" fmla="*/ 18732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800" h="184150">
                    <a:moveTo>
                      <a:pt x="701040" y="187325"/>
                    </a:moveTo>
                    <a:cubicBezTo>
                      <a:pt x="544830" y="173990"/>
                      <a:pt x="391160" y="144145"/>
                      <a:pt x="242570" y="93345"/>
                    </a:cubicBezTo>
                    <a:cubicBezTo>
                      <a:pt x="166370" y="67310"/>
                      <a:pt x="2540" y="10795"/>
                      <a:pt x="0" y="0"/>
                    </a:cubicBezTo>
                    <a:cubicBezTo>
                      <a:pt x="65405" y="21590"/>
                      <a:pt x="132080" y="33020"/>
                      <a:pt x="197485" y="48260"/>
                    </a:cubicBezTo>
                    <a:cubicBezTo>
                      <a:pt x="279400" y="67310"/>
                      <a:pt x="362585" y="71755"/>
                      <a:pt x="445770" y="79375"/>
                    </a:cubicBezTo>
                    <a:cubicBezTo>
                      <a:pt x="502920" y="84455"/>
                      <a:pt x="555625" y="102235"/>
                      <a:pt x="606425" y="126365"/>
                    </a:cubicBezTo>
                    <a:cubicBezTo>
                      <a:pt x="676275" y="160020"/>
                      <a:pt x="744855" y="158115"/>
                      <a:pt x="815340" y="132715"/>
                    </a:cubicBezTo>
                    <a:cubicBezTo>
                      <a:pt x="825500" y="130175"/>
                      <a:pt x="758825" y="192405"/>
                      <a:pt x="701040" y="187325"/>
                    </a:cubicBezTo>
                    <a:close/>
                  </a:path>
                </a:pathLst>
              </a:custGeom>
              <a:solidFill>
                <a:srgbClr val="E4A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2189243-EB05-4A54-95D3-557A535411FE}"/>
                </a:ext>
              </a:extLst>
            </p:cNvPr>
            <p:cNvGrpSpPr/>
            <p:nvPr/>
          </p:nvGrpSpPr>
          <p:grpSpPr>
            <a:xfrm>
              <a:off x="3929945" y="3523877"/>
              <a:ext cx="1824728" cy="1512991"/>
              <a:chOff x="1357352" y="2647978"/>
              <a:chExt cx="2300801" cy="190773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96DADF7-FCF4-4896-9B5B-4EBFE2BC1CD6}"/>
                  </a:ext>
                </a:extLst>
              </p:cNvPr>
              <p:cNvSpPr/>
              <p:nvPr/>
            </p:nvSpPr>
            <p:spPr>
              <a:xfrm>
                <a:off x="2016471" y="2670743"/>
                <a:ext cx="1612949" cy="1690784"/>
              </a:xfrm>
              <a:custGeom>
                <a:avLst/>
                <a:gdLst>
                  <a:gd name="connsiteX0" fmla="*/ 1583883 w 1612949"/>
                  <a:gd name="connsiteY0" fmla="*/ 1187738 h 1690784"/>
                  <a:gd name="connsiteX1" fmla="*/ 1031147 w 1612949"/>
                  <a:gd name="connsiteY1" fmla="*/ 1669894 h 1690784"/>
                  <a:gd name="connsiteX2" fmla="*/ 911418 w 1612949"/>
                  <a:gd name="connsiteY2" fmla="*/ 1661702 h 1690784"/>
                  <a:gd name="connsiteX3" fmla="*/ 95030 w 1612949"/>
                  <a:gd name="connsiteY3" fmla="*/ 725871 h 1690784"/>
                  <a:gd name="connsiteX4" fmla="*/ 132082 w 1612949"/>
                  <a:gd name="connsiteY4" fmla="*/ 181803 h 1690784"/>
                  <a:gd name="connsiteX5" fmla="*/ 231524 w 1612949"/>
                  <a:gd name="connsiteY5" fmla="*/ 95030 h 1690784"/>
                  <a:gd name="connsiteX6" fmla="*/ 775592 w 1612949"/>
                  <a:gd name="connsiteY6" fmla="*/ 132083 h 1690784"/>
                  <a:gd name="connsiteX7" fmla="*/ 1591979 w 1612949"/>
                  <a:gd name="connsiteY7" fmla="*/ 1067914 h 1690784"/>
                  <a:gd name="connsiteX8" fmla="*/ 1583883 w 1612949"/>
                  <a:gd name="connsiteY8" fmla="*/ 1187738 h 169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2949" h="1690784">
                    <a:moveTo>
                      <a:pt x="1583883" y="1187738"/>
                    </a:moveTo>
                    <a:lnTo>
                      <a:pt x="1031147" y="1669894"/>
                    </a:lnTo>
                    <a:cubicBezTo>
                      <a:pt x="995810" y="1700660"/>
                      <a:pt x="942184" y="1697040"/>
                      <a:pt x="911418" y="1661702"/>
                    </a:cubicBezTo>
                    <a:lnTo>
                      <a:pt x="95030" y="725871"/>
                    </a:lnTo>
                    <a:cubicBezTo>
                      <a:pt x="-44987" y="565375"/>
                      <a:pt x="-28318" y="321821"/>
                      <a:pt x="132082" y="181803"/>
                    </a:cubicBezTo>
                    <a:lnTo>
                      <a:pt x="231524" y="95030"/>
                    </a:lnTo>
                    <a:cubicBezTo>
                      <a:pt x="392020" y="-44987"/>
                      <a:pt x="635574" y="-28318"/>
                      <a:pt x="775592" y="132083"/>
                    </a:cubicBezTo>
                    <a:lnTo>
                      <a:pt x="1591979" y="1067914"/>
                    </a:lnTo>
                    <a:cubicBezTo>
                      <a:pt x="1622840" y="1103347"/>
                      <a:pt x="1619221" y="1156973"/>
                      <a:pt x="1583883" y="118773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DB0E22D-51BE-40E5-976B-D2176534F152}"/>
                  </a:ext>
                </a:extLst>
              </p:cNvPr>
              <p:cNvSpPr/>
              <p:nvPr/>
            </p:nvSpPr>
            <p:spPr>
              <a:xfrm>
                <a:off x="2045236" y="2647978"/>
                <a:ext cx="1612917" cy="1690784"/>
              </a:xfrm>
              <a:custGeom>
                <a:avLst/>
                <a:gdLst>
                  <a:gd name="connsiteX0" fmla="*/ 1583883 w 1612917"/>
                  <a:gd name="connsiteY0" fmla="*/ 1187738 h 1690784"/>
                  <a:gd name="connsiteX1" fmla="*/ 1031147 w 1612917"/>
                  <a:gd name="connsiteY1" fmla="*/ 1669894 h 1690784"/>
                  <a:gd name="connsiteX2" fmla="*/ 911418 w 1612917"/>
                  <a:gd name="connsiteY2" fmla="*/ 1661702 h 1690784"/>
                  <a:gd name="connsiteX3" fmla="*/ 95030 w 1612917"/>
                  <a:gd name="connsiteY3" fmla="*/ 725871 h 1690784"/>
                  <a:gd name="connsiteX4" fmla="*/ 132082 w 1612917"/>
                  <a:gd name="connsiteY4" fmla="*/ 181803 h 1690784"/>
                  <a:gd name="connsiteX5" fmla="*/ 231524 w 1612917"/>
                  <a:gd name="connsiteY5" fmla="*/ 95030 h 1690784"/>
                  <a:gd name="connsiteX6" fmla="*/ 775591 w 1612917"/>
                  <a:gd name="connsiteY6" fmla="*/ 132083 h 1690784"/>
                  <a:gd name="connsiteX7" fmla="*/ 1591979 w 1612917"/>
                  <a:gd name="connsiteY7" fmla="*/ 1067914 h 1690784"/>
                  <a:gd name="connsiteX8" fmla="*/ 1583883 w 1612917"/>
                  <a:gd name="connsiteY8" fmla="*/ 1187738 h 169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2917" h="1690784">
                    <a:moveTo>
                      <a:pt x="1583883" y="1187738"/>
                    </a:moveTo>
                    <a:lnTo>
                      <a:pt x="1031147" y="1669894"/>
                    </a:lnTo>
                    <a:cubicBezTo>
                      <a:pt x="995810" y="1700660"/>
                      <a:pt x="942184" y="1697040"/>
                      <a:pt x="911418" y="1661702"/>
                    </a:cubicBezTo>
                    <a:lnTo>
                      <a:pt x="95030" y="725871"/>
                    </a:lnTo>
                    <a:cubicBezTo>
                      <a:pt x="-44987" y="565375"/>
                      <a:pt x="-28318" y="321821"/>
                      <a:pt x="132082" y="181803"/>
                    </a:cubicBezTo>
                    <a:lnTo>
                      <a:pt x="231524" y="95030"/>
                    </a:lnTo>
                    <a:cubicBezTo>
                      <a:pt x="392020" y="-44987"/>
                      <a:pt x="635574" y="-28318"/>
                      <a:pt x="775591" y="132083"/>
                    </a:cubicBezTo>
                    <a:lnTo>
                      <a:pt x="1591979" y="1067914"/>
                    </a:lnTo>
                    <a:cubicBezTo>
                      <a:pt x="1622840" y="1103347"/>
                      <a:pt x="1619126" y="1156877"/>
                      <a:pt x="1583883" y="118773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93327E5-6E18-49E7-88C7-AECC2AAE3222}"/>
                  </a:ext>
                </a:extLst>
              </p:cNvPr>
              <p:cNvSpPr/>
              <p:nvPr/>
            </p:nvSpPr>
            <p:spPr>
              <a:xfrm>
                <a:off x="1398893" y="3044665"/>
                <a:ext cx="771091" cy="1511045"/>
              </a:xfrm>
              <a:custGeom>
                <a:avLst/>
                <a:gdLst>
                  <a:gd name="connsiteX0" fmla="*/ 771092 w 771091"/>
                  <a:gd name="connsiteY0" fmla="*/ 313277 h 1511045"/>
                  <a:gd name="connsiteX1" fmla="*/ 635265 w 771091"/>
                  <a:gd name="connsiteY1" fmla="*/ 55150 h 1511045"/>
                  <a:gd name="connsiteX2" fmla="*/ 630217 w 771091"/>
                  <a:gd name="connsiteY2" fmla="*/ 51721 h 1511045"/>
                  <a:gd name="connsiteX3" fmla="*/ 457814 w 771091"/>
                  <a:gd name="connsiteY3" fmla="*/ 0 h 1511045"/>
                  <a:gd name="connsiteX4" fmla="*/ 144442 w 771091"/>
                  <a:gd name="connsiteY4" fmla="*/ 313373 h 1511045"/>
                  <a:gd name="connsiteX5" fmla="*/ 242454 w 771091"/>
                  <a:gd name="connsiteY5" fmla="*/ 540829 h 1511045"/>
                  <a:gd name="connsiteX6" fmla="*/ 253408 w 771091"/>
                  <a:gd name="connsiteY6" fmla="*/ 582930 h 1511045"/>
                  <a:gd name="connsiteX7" fmla="*/ 28523 w 771091"/>
                  <a:gd name="connsiteY7" fmla="*/ 1230630 h 1511045"/>
                  <a:gd name="connsiteX8" fmla="*/ 2234 w 771091"/>
                  <a:gd name="connsiteY8" fmla="*/ 1346168 h 1511045"/>
                  <a:gd name="connsiteX9" fmla="*/ 37000 w 771091"/>
                  <a:gd name="connsiteY9" fmla="*/ 1488472 h 1511045"/>
                  <a:gd name="connsiteX10" fmla="*/ 59765 w 771091"/>
                  <a:gd name="connsiteY10" fmla="*/ 1511046 h 1511045"/>
                  <a:gd name="connsiteX11" fmla="*/ 261218 w 771091"/>
                  <a:gd name="connsiteY11" fmla="*/ 1297686 h 1511045"/>
                  <a:gd name="connsiteX12" fmla="*/ 433050 w 771091"/>
                  <a:gd name="connsiteY12" fmla="*/ 735044 h 1511045"/>
                  <a:gd name="connsiteX13" fmla="*/ 485532 w 771091"/>
                  <a:gd name="connsiteY13" fmla="*/ 625507 h 1511045"/>
                  <a:gd name="connsiteX14" fmla="*/ 771092 w 771091"/>
                  <a:gd name="connsiteY14" fmla="*/ 313277 h 151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1091" h="1511045">
                    <a:moveTo>
                      <a:pt x="771092" y="313277"/>
                    </a:moveTo>
                    <a:cubicBezTo>
                      <a:pt x="771092" y="206121"/>
                      <a:pt x="717275" y="111633"/>
                      <a:pt x="635265" y="55150"/>
                    </a:cubicBezTo>
                    <a:cubicBezTo>
                      <a:pt x="635265" y="55150"/>
                      <a:pt x="635265" y="55150"/>
                      <a:pt x="630217" y="51721"/>
                    </a:cubicBezTo>
                    <a:cubicBezTo>
                      <a:pt x="580782" y="19050"/>
                      <a:pt x="521537" y="0"/>
                      <a:pt x="457814" y="0"/>
                    </a:cubicBezTo>
                    <a:cubicBezTo>
                      <a:pt x="284745" y="0"/>
                      <a:pt x="144442" y="140303"/>
                      <a:pt x="144442" y="313373"/>
                    </a:cubicBezTo>
                    <a:cubicBezTo>
                      <a:pt x="144442" y="403003"/>
                      <a:pt x="182161" y="483775"/>
                      <a:pt x="242454" y="540829"/>
                    </a:cubicBezTo>
                    <a:cubicBezTo>
                      <a:pt x="254170" y="556070"/>
                      <a:pt x="258456" y="568547"/>
                      <a:pt x="253408" y="582930"/>
                    </a:cubicBezTo>
                    <a:cubicBezTo>
                      <a:pt x="181589" y="789337"/>
                      <a:pt x="105675" y="1026128"/>
                      <a:pt x="28523" y="1230630"/>
                    </a:cubicBezTo>
                    <a:cubicBezTo>
                      <a:pt x="8425" y="1278160"/>
                      <a:pt x="-5672" y="1305020"/>
                      <a:pt x="2234" y="1346168"/>
                    </a:cubicBezTo>
                    <a:cubicBezTo>
                      <a:pt x="9663" y="1394270"/>
                      <a:pt x="27570" y="1440561"/>
                      <a:pt x="37000" y="1488472"/>
                    </a:cubicBezTo>
                    <a:cubicBezTo>
                      <a:pt x="41477" y="1511046"/>
                      <a:pt x="46239" y="1511046"/>
                      <a:pt x="59765" y="1511046"/>
                    </a:cubicBezTo>
                    <a:cubicBezTo>
                      <a:pt x="156920" y="1468183"/>
                      <a:pt x="228833" y="1399508"/>
                      <a:pt x="261218" y="1297686"/>
                    </a:cubicBezTo>
                    <a:cubicBezTo>
                      <a:pt x="320654" y="1110806"/>
                      <a:pt x="376376" y="922782"/>
                      <a:pt x="433050" y="735044"/>
                    </a:cubicBezTo>
                    <a:cubicBezTo>
                      <a:pt x="458862" y="655606"/>
                      <a:pt x="466768" y="634174"/>
                      <a:pt x="485532" y="625507"/>
                    </a:cubicBezTo>
                    <a:cubicBezTo>
                      <a:pt x="645552" y="611219"/>
                      <a:pt x="771092" y="477012"/>
                      <a:pt x="771092" y="313277"/>
                    </a:cubicBezTo>
                    <a:close/>
                  </a:path>
                </a:pathLst>
              </a:custGeom>
              <a:solidFill>
                <a:srgbClr val="D1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7D00196-EE22-422D-9359-B7875D5CD778}"/>
                  </a:ext>
                </a:extLst>
              </p:cNvPr>
              <p:cNvSpPr/>
              <p:nvPr/>
            </p:nvSpPr>
            <p:spPr>
              <a:xfrm>
                <a:off x="1357352" y="3041522"/>
                <a:ext cx="758626" cy="1486376"/>
              </a:xfrm>
              <a:custGeom>
                <a:avLst/>
                <a:gdLst>
                  <a:gd name="connsiteX0" fmla="*/ 758626 w 758626"/>
                  <a:gd name="connsiteY0" fmla="*/ 308324 h 1486376"/>
                  <a:gd name="connsiteX1" fmla="*/ 624990 w 758626"/>
                  <a:gd name="connsiteY1" fmla="*/ 54292 h 1486376"/>
                  <a:gd name="connsiteX2" fmla="*/ 620037 w 758626"/>
                  <a:gd name="connsiteY2" fmla="*/ 50959 h 1486376"/>
                  <a:gd name="connsiteX3" fmla="*/ 450397 w 758626"/>
                  <a:gd name="connsiteY3" fmla="*/ 0 h 1486376"/>
                  <a:gd name="connsiteX4" fmla="*/ 142168 w 758626"/>
                  <a:gd name="connsiteY4" fmla="*/ 308229 h 1486376"/>
                  <a:gd name="connsiteX5" fmla="*/ 238561 w 758626"/>
                  <a:gd name="connsiteY5" fmla="*/ 531971 h 1486376"/>
                  <a:gd name="connsiteX6" fmla="*/ 249324 w 758626"/>
                  <a:gd name="connsiteY6" fmla="*/ 573405 h 1486376"/>
                  <a:gd name="connsiteX7" fmla="*/ 28059 w 758626"/>
                  <a:gd name="connsiteY7" fmla="*/ 1210628 h 1486376"/>
                  <a:gd name="connsiteX8" fmla="*/ 2246 w 758626"/>
                  <a:gd name="connsiteY8" fmla="*/ 1324261 h 1486376"/>
                  <a:gd name="connsiteX9" fmla="*/ 36441 w 758626"/>
                  <a:gd name="connsiteY9" fmla="*/ 1464183 h 1486376"/>
                  <a:gd name="connsiteX10" fmla="*/ 58824 w 758626"/>
                  <a:gd name="connsiteY10" fmla="*/ 1486376 h 1486376"/>
                  <a:gd name="connsiteX11" fmla="*/ 257040 w 758626"/>
                  <a:gd name="connsiteY11" fmla="*/ 1276445 h 1486376"/>
                  <a:gd name="connsiteX12" fmla="*/ 426108 w 758626"/>
                  <a:gd name="connsiteY12" fmla="*/ 722852 h 1486376"/>
                  <a:gd name="connsiteX13" fmla="*/ 477734 w 758626"/>
                  <a:gd name="connsiteY13" fmla="*/ 615124 h 1486376"/>
                  <a:gd name="connsiteX14" fmla="*/ 758626 w 758626"/>
                  <a:gd name="connsiteY14" fmla="*/ 308324 h 148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8626" h="1486376">
                    <a:moveTo>
                      <a:pt x="758626" y="308324"/>
                    </a:moveTo>
                    <a:cubicBezTo>
                      <a:pt x="758626" y="202883"/>
                      <a:pt x="705667" y="109919"/>
                      <a:pt x="624990" y="54292"/>
                    </a:cubicBezTo>
                    <a:lnTo>
                      <a:pt x="620037" y="50959"/>
                    </a:lnTo>
                    <a:cubicBezTo>
                      <a:pt x="571365" y="18764"/>
                      <a:pt x="513072" y="0"/>
                      <a:pt x="450397" y="0"/>
                    </a:cubicBezTo>
                    <a:cubicBezTo>
                      <a:pt x="280185" y="0"/>
                      <a:pt x="142168" y="138017"/>
                      <a:pt x="142168" y="308229"/>
                    </a:cubicBezTo>
                    <a:cubicBezTo>
                      <a:pt x="142168" y="396431"/>
                      <a:pt x="179220" y="475869"/>
                      <a:pt x="238561" y="531971"/>
                    </a:cubicBezTo>
                    <a:cubicBezTo>
                      <a:pt x="238752" y="535686"/>
                      <a:pt x="254277" y="559308"/>
                      <a:pt x="249324" y="573405"/>
                    </a:cubicBezTo>
                    <a:cubicBezTo>
                      <a:pt x="178649" y="776478"/>
                      <a:pt x="103973" y="1009364"/>
                      <a:pt x="28059" y="1210628"/>
                    </a:cubicBezTo>
                    <a:cubicBezTo>
                      <a:pt x="8342" y="1257395"/>
                      <a:pt x="-5660" y="1283780"/>
                      <a:pt x="2246" y="1324261"/>
                    </a:cubicBezTo>
                    <a:cubicBezTo>
                      <a:pt x="9485" y="1371600"/>
                      <a:pt x="27201" y="1417130"/>
                      <a:pt x="36441" y="1464183"/>
                    </a:cubicBezTo>
                    <a:cubicBezTo>
                      <a:pt x="40822" y="1486376"/>
                      <a:pt x="45585" y="1486376"/>
                      <a:pt x="58824" y="1486376"/>
                    </a:cubicBezTo>
                    <a:cubicBezTo>
                      <a:pt x="154360" y="1444181"/>
                      <a:pt x="225131" y="1376648"/>
                      <a:pt x="257040" y="1276445"/>
                    </a:cubicBezTo>
                    <a:cubicBezTo>
                      <a:pt x="315523" y="1092613"/>
                      <a:pt x="370387" y="907637"/>
                      <a:pt x="426108" y="722852"/>
                    </a:cubicBezTo>
                    <a:cubicBezTo>
                      <a:pt x="451540" y="644652"/>
                      <a:pt x="459351" y="623602"/>
                      <a:pt x="477734" y="615124"/>
                    </a:cubicBezTo>
                    <a:cubicBezTo>
                      <a:pt x="635087" y="601504"/>
                      <a:pt x="758626" y="469392"/>
                      <a:pt x="758626" y="308324"/>
                    </a:cubicBezTo>
                    <a:close/>
                  </a:path>
                </a:pathLst>
              </a:custGeom>
              <a:solidFill>
                <a:srgbClr val="F5C7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74E5A57-3340-4DB0-9618-5CF1DF6805AD}"/>
                  </a:ext>
                </a:extLst>
              </p:cNvPr>
              <p:cNvSpPr/>
              <p:nvPr/>
            </p:nvSpPr>
            <p:spPr>
              <a:xfrm>
                <a:off x="1784508" y="3133248"/>
                <a:ext cx="160210" cy="160210"/>
              </a:xfrm>
              <a:custGeom>
                <a:avLst/>
                <a:gdLst>
                  <a:gd name="connsiteX0" fmla="*/ 160210 w 160210"/>
                  <a:gd name="connsiteY0" fmla="*/ 80105 h 160210"/>
                  <a:gd name="connsiteX1" fmla="*/ 80105 w 160210"/>
                  <a:gd name="connsiteY1" fmla="*/ 160211 h 160210"/>
                  <a:gd name="connsiteX2" fmla="*/ 0 w 160210"/>
                  <a:gd name="connsiteY2" fmla="*/ 80105 h 160210"/>
                  <a:gd name="connsiteX3" fmla="*/ 80105 w 160210"/>
                  <a:gd name="connsiteY3" fmla="*/ 0 h 160210"/>
                  <a:gd name="connsiteX4" fmla="*/ 160210 w 160210"/>
                  <a:gd name="connsiteY4" fmla="*/ 80105 h 1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10" h="160210">
                    <a:moveTo>
                      <a:pt x="160210" y="80105"/>
                    </a:moveTo>
                    <a:cubicBezTo>
                      <a:pt x="160210" y="124346"/>
                      <a:pt x="124346" y="160211"/>
                      <a:pt x="80105" y="160211"/>
                    </a:cubicBezTo>
                    <a:cubicBezTo>
                      <a:pt x="35864" y="160211"/>
                      <a:pt x="0" y="124346"/>
                      <a:pt x="0" y="80105"/>
                    </a:cubicBezTo>
                    <a:cubicBezTo>
                      <a:pt x="0" y="35864"/>
                      <a:pt x="35864" y="0"/>
                      <a:pt x="80105" y="0"/>
                    </a:cubicBezTo>
                    <a:cubicBezTo>
                      <a:pt x="124346" y="0"/>
                      <a:pt x="160210" y="35864"/>
                      <a:pt x="160210" y="80105"/>
                    </a:cubicBezTo>
                    <a:close/>
                  </a:path>
                </a:pathLst>
              </a:custGeom>
              <a:solidFill>
                <a:srgbClr val="2826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E6C97-F387-4A98-B924-1C281B3D4CEB}"/>
                  </a:ext>
                </a:extLst>
              </p:cNvPr>
              <p:cNvSpPr/>
              <p:nvPr/>
            </p:nvSpPr>
            <p:spPr>
              <a:xfrm>
                <a:off x="2469165" y="2971132"/>
                <a:ext cx="828865" cy="882014"/>
              </a:xfrm>
              <a:custGeom>
                <a:avLst/>
                <a:gdLst>
                  <a:gd name="connsiteX0" fmla="*/ 219551 w 828865"/>
                  <a:gd name="connsiteY0" fmla="*/ 284417 h 882014"/>
                  <a:gd name="connsiteX1" fmla="*/ 255461 w 828865"/>
                  <a:gd name="connsiteY1" fmla="*/ 314992 h 882014"/>
                  <a:gd name="connsiteX2" fmla="*/ 230124 w 828865"/>
                  <a:gd name="connsiteY2" fmla="*/ 276701 h 882014"/>
                  <a:gd name="connsiteX3" fmla="*/ 276511 w 828865"/>
                  <a:gd name="connsiteY3" fmla="*/ 246602 h 882014"/>
                  <a:gd name="connsiteX4" fmla="*/ 298228 w 828865"/>
                  <a:gd name="connsiteY4" fmla="*/ 260033 h 882014"/>
                  <a:gd name="connsiteX5" fmla="*/ 286798 w 828865"/>
                  <a:gd name="connsiteY5" fmla="*/ 238792 h 882014"/>
                  <a:gd name="connsiteX6" fmla="*/ 289369 w 828865"/>
                  <a:gd name="connsiteY6" fmla="*/ 202978 h 882014"/>
                  <a:gd name="connsiteX7" fmla="*/ 353854 w 828865"/>
                  <a:gd name="connsiteY7" fmla="*/ 222218 h 882014"/>
                  <a:gd name="connsiteX8" fmla="*/ 260318 w 828865"/>
                  <a:gd name="connsiteY8" fmla="*/ 203930 h 882014"/>
                  <a:gd name="connsiteX9" fmla="*/ 216979 w 828865"/>
                  <a:gd name="connsiteY9" fmla="*/ 240887 h 882014"/>
                  <a:gd name="connsiteX10" fmla="*/ 219551 w 828865"/>
                  <a:gd name="connsiteY10" fmla="*/ 284417 h 882014"/>
                  <a:gd name="connsiteX11" fmla="*/ 155257 w 828865"/>
                  <a:gd name="connsiteY11" fmla="*/ 596551 h 882014"/>
                  <a:gd name="connsiteX12" fmla="*/ 154877 w 828865"/>
                  <a:gd name="connsiteY12" fmla="*/ 596170 h 882014"/>
                  <a:gd name="connsiteX13" fmla="*/ 259080 w 828865"/>
                  <a:gd name="connsiteY13" fmla="*/ 587216 h 882014"/>
                  <a:gd name="connsiteX14" fmla="*/ 254889 w 828865"/>
                  <a:gd name="connsiteY14" fmla="*/ 486918 h 882014"/>
                  <a:gd name="connsiteX15" fmla="*/ 146209 w 828865"/>
                  <a:gd name="connsiteY15" fmla="*/ 501015 h 882014"/>
                  <a:gd name="connsiteX16" fmla="*/ 155257 w 828865"/>
                  <a:gd name="connsiteY16" fmla="*/ 596551 h 882014"/>
                  <a:gd name="connsiteX17" fmla="*/ 626269 w 828865"/>
                  <a:gd name="connsiteY17" fmla="*/ 619411 h 882014"/>
                  <a:gd name="connsiteX18" fmla="*/ 632746 w 828865"/>
                  <a:gd name="connsiteY18" fmla="*/ 626459 h 882014"/>
                  <a:gd name="connsiteX19" fmla="*/ 591026 w 828865"/>
                  <a:gd name="connsiteY19" fmla="*/ 725424 h 882014"/>
                  <a:gd name="connsiteX20" fmla="*/ 696563 w 828865"/>
                  <a:gd name="connsiteY20" fmla="*/ 699707 h 882014"/>
                  <a:gd name="connsiteX21" fmla="*/ 701992 w 828865"/>
                  <a:gd name="connsiteY21" fmla="*/ 705898 h 882014"/>
                  <a:gd name="connsiteX22" fmla="*/ 641318 w 828865"/>
                  <a:gd name="connsiteY22" fmla="*/ 775907 h 882014"/>
                  <a:gd name="connsiteX23" fmla="*/ 743331 w 828865"/>
                  <a:gd name="connsiteY23" fmla="*/ 695230 h 882014"/>
                  <a:gd name="connsiteX24" fmla="*/ 748094 w 828865"/>
                  <a:gd name="connsiteY24" fmla="*/ 675799 h 882014"/>
                  <a:gd name="connsiteX25" fmla="*/ 726377 w 828865"/>
                  <a:gd name="connsiteY25" fmla="*/ 672179 h 882014"/>
                  <a:gd name="connsiteX26" fmla="*/ 635413 w 828865"/>
                  <a:gd name="connsiteY26" fmla="*/ 697135 h 882014"/>
                  <a:gd name="connsiteX27" fmla="*/ 626078 w 828865"/>
                  <a:gd name="connsiteY27" fmla="*/ 686943 h 882014"/>
                  <a:gd name="connsiteX28" fmla="*/ 665416 w 828865"/>
                  <a:gd name="connsiteY28" fmla="*/ 601694 h 882014"/>
                  <a:gd name="connsiteX29" fmla="*/ 665512 w 828865"/>
                  <a:gd name="connsiteY29" fmla="*/ 579882 h 882014"/>
                  <a:gd name="connsiteX30" fmla="*/ 645224 w 828865"/>
                  <a:gd name="connsiteY30" fmla="*/ 579596 h 882014"/>
                  <a:gd name="connsiteX31" fmla="*/ 540925 w 828865"/>
                  <a:gd name="connsiteY31" fmla="*/ 678466 h 882014"/>
                  <a:gd name="connsiteX32" fmla="*/ 626269 w 828865"/>
                  <a:gd name="connsiteY32" fmla="*/ 619411 h 882014"/>
                  <a:gd name="connsiteX33" fmla="*/ 291846 w 828865"/>
                  <a:gd name="connsiteY33" fmla="*/ 635889 h 882014"/>
                  <a:gd name="connsiteX34" fmla="*/ 300419 w 828865"/>
                  <a:gd name="connsiteY34" fmla="*/ 646081 h 882014"/>
                  <a:gd name="connsiteX35" fmla="*/ 269557 w 828865"/>
                  <a:gd name="connsiteY35" fmla="*/ 729615 h 882014"/>
                  <a:gd name="connsiteX36" fmla="*/ 373856 w 828865"/>
                  <a:gd name="connsiteY36" fmla="*/ 710660 h 882014"/>
                  <a:gd name="connsiteX37" fmla="*/ 305467 w 828865"/>
                  <a:gd name="connsiteY37" fmla="*/ 790765 h 882014"/>
                  <a:gd name="connsiteX38" fmla="*/ 408432 w 828865"/>
                  <a:gd name="connsiteY38" fmla="*/ 709803 h 882014"/>
                  <a:gd name="connsiteX39" fmla="*/ 421100 w 828865"/>
                  <a:gd name="connsiteY39" fmla="*/ 683895 h 882014"/>
                  <a:gd name="connsiteX40" fmla="*/ 394811 w 828865"/>
                  <a:gd name="connsiteY40" fmla="*/ 681323 h 882014"/>
                  <a:gd name="connsiteX41" fmla="*/ 291179 w 828865"/>
                  <a:gd name="connsiteY41" fmla="*/ 709898 h 882014"/>
                  <a:gd name="connsiteX42" fmla="*/ 337852 w 828865"/>
                  <a:gd name="connsiteY42" fmla="*/ 611410 h 882014"/>
                  <a:gd name="connsiteX43" fmla="*/ 336518 w 828865"/>
                  <a:gd name="connsiteY43" fmla="*/ 585978 h 882014"/>
                  <a:gd name="connsiteX44" fmla="*/ 324612 w 828865"/>
                  <a:gd name="connsiteY44" fmla="*/ 583597 h 882014"/>
                  <a:gd name="connsiteX45" fmla="*/ 218218 w 828865"/>
                  <a:gd name="connsiteY45" fmla="*/ 673227 h 882014"/>
                  <a:gd name="connsiteX46" fmla="*/ 228981 w 828865"/>
                  <a:gd name="connsiteY46" fmla="*/ 684657 h 882014"/>
                  <a:gd name="connsiteX47" fmla="*/ 291846 w 828865"/>
                  <a:gd name="connsiteY47" fmla="*/ 635889 h 882014"/>
                  <a:gd name="connsiteX48" fmla="*/ 188214 w 828865"/>
                  <a:gd name="connsiteY48" fmla="*/ 165354 h 882014"/>
                  <a:gd name="connsiteX49" fmla="*/ 180023 w 828865"/>
                  <a:gd name="connsiteY49" fmla="*/ 155162 h 882014"/>
                  <a:gd name="connsiteX50" fmla="*/ 223075 w 828865"/>
                  <a:gd name="connsiteY50" fmla="*/ 87249 h 882014"/>
                  <a:gd name="connsiteX51" fmla="*/ 226981 w 828865"/>
                  <a:gd name="connsiteY51" fmla="*/ 70390 h 882014"/>
                  <a:gd name="connsiteX52" fmla="*/ 206502 w 828865"/>
                  <a:gd name="connsiteY52" fmla="*/ 67627 h 882014"/>
                  <a:gd name="connsiteX53" fmla="*/ 114586 w 828865"/>
                  <a:gd name="connsiteY53" fmla="*/ 108013 h 882014"/>
                  <a:gd name="connsiteX54" fmla="*/ 166497 w 828865"/>
                  <a:gd name="connsiteY54" fmla="*/ 0 h 882014"/>
                  <a:gd name="connsiteX55" fmla="*/ 87154 w 828865"/>
                  <a:gd name="connsiteY55" fmla="*/ 109252 h 882014"/>
                  <a:gd name="connsiteX56" fmla="*/ 85439 w 828865"/>
                  <a:gd name="connsiteY56" fmla="*/ 130397 h 882014"/>
                  <a:gd name="connsiteX57" fmla="*/ 106585 w 828865"/>
                  <a:gd name="connsiteY57" fmla="*/ 131731 h 882014"/>
                  <a:gd name="connsiteX58" fmla="*/ 190976 w 828865"/>
                  <a:gd name="connsiteY58" fmla="*/ 100775 h 882014"/>
                  <a:gd name="connsiteX59" fmla="*/ 145161 w 828865"/>
                  <a:gd name="connsiteY59" fmla="*/ 173831 h 882014"/>
                  <a:gd name="connsiteX60" fmla="*/ 141923 w 828865"/>
                  <a:gd name="connsiteY60" fmla="*/ 194977 h 882014"/>
                  <a:gd name="connsiteX61" fmla="*/ 163449 w 828865"/>
                  <a:gd name="connsiteY61" fmla="*/ 197263 h 882014"/>
                  <a:gd name="connsiteX62" fmla="*/ 285560 w 828865"/>
                  <a:gd name="connsiteY62" fmla="*/ 141065 h 882014"/>
                  <a:gd name="connsiteX63" fmla="*/ 280225 w 828865"/>
                  <a:gd name="connsiteY63" fmla="*/ 128302 h 882014"/>
                  <a:gd name="connsiteX64" fmla="*/ 188214 w 828865"/>
                  <a:gd name="connsiteY64" fmla="*/ 165354 h 882014"/>
                  <a:gd name="connsiteX65" fmla="*/ 523970 w 828865"/>
                  <a:gd name="connsiteY65" fmla="*/ 608933 h 882014"/>
                  <a:gd name="connsiteX66" fmla="*/ 606171 w 828865"/>
                  <a:gd name="connsiteY66" fmla="*/ 527971 h 882014"/>
                  <a:gd name="connsiteX67" fmla="*/ 534924 w 828865"/>
                  <a:gd name="connsiteY67" fmla="*/ 461486 h 882014"/>
                  <a:gd name="connsiteX68" fmla="*/ 454533 w 828865"/>
                  <a:gd name="connsiteY68" fmla="*/ 539686 h 882014"/>
                  <a:gd name="connsiteX69" fmla="*/ 523970 w 828865"/>
                  <a:gd name="connsiteY69" fmla="*/ 608933 h 882014"/>
                  <a:gd name="connsiteX70" fmla="*/ 66770 w 828865"/>
                  <a:gd name="connsiteY70" fmla="*/ 518065 h 882014"/>
                  <a:gd name="connsiteX71" fmla="*/ 191452 w 828865"/>
                  <a:gd name="connsiteY71" fmla="*/ 410623 h 882014"/>
                  <a:gd name="connsiteX72" fmla="*/ 109823 w 828865"/>
                  <a:gd name="connsiteY72" fmla="*/ 423101 h 882014"/>
                  <a:gd name="connsiteX73" fmla="*/ 125635 w 828865"/>
                  <a:gd name="connsiteY73" fmla="*/ 335756 h 882014"/>
                  <a:gd name="connsiteX74" fmla="*/ 114871 w 828865"/>
                  <a:gd name="connsiteY74" fmla="*/ 328994 h 882014"/>
                  <a:gd name="connsiteX75" fmla="*/ 0 w 828865"/>
                  <a:gd name="connsiteY75" fmla="*/ 427196 h 882014"/>
                  <a:gd name="connsiteX76" fmla="*/ 88773 w 828865"/>
                  <a:gd name="connsiteY76" fmla="*/ 417481 h 882014"/>
                  <a:gd name="connsiteX77" fmla="*/ 66770 w 828865"/>
                  <a:gd name="connsiteY77" fmla="*/ 518065 h 882014"/>
                  <a:gd name="connsiteX78" fmla="*/ 402336 w 828865"/>
                  <a:gd name="connsiteY78" fmla="*/ 882015 h 882014"/>
                  <a:gd name="connsiteX79" fmla="*/ 387953 w 828865"/>
                  <a:gd name="connsiteY79" fmla="*/ 813626 h 882014"/>
                  <a:gd name="connsiteX80" fmla="*/ 450056 w 828865"/>
                  <a:gd name="connsiteY80" fmla="*/ 830770 h 882014"/>
                  <a:gd name="connsiteX81" fmla="*/ 440150 w 828865"/>
                  <a:gd name="connsiteY81" fmla="*/ 769430 h 882014"/>
                  <a:gd name="connsiteX82" fmla="*/ 503015 w 828865"/>
                  <a:gd name="connsiteY82" fmla="*/ 790194 h 882014"/>
                  <a:gd name="connsiteX83" fmla="*/ 456533 w 828865"/>
                  <a:gd name="connsiteY83" fmla="*/ 733901 h 882014"/>
                  <a:gd name="connsiteX84" fmla="*/ 356616 w 828865"/>
                  <a:gd name="connsiteY84" fmla="*/ 826580 h 882014"/>
                  <a:gd name="connsiteX85" fmla="*/ 402336 w 828865"/>
                  <a:gd name="connsiteY85" fmla="*/ 882015 h 882014"/>
                  <a:gd name="connsiteX86" fmla="*/ 828865 w 828865"/>
                  <a:gd name="connsiteY86" fmla="*/ 782288 h 882014"/>
                  <a:gd name="connsiteX87" fmla="*/ 746950 w 828865"/>
                  <a:gd name="connsiteY87" fmla="*/ 754475 h 882014"/>
                  <a:gd name="connsiteX88" fmla="*/ 714756 w 828865"/>
                  <a:gd name="connsiteY88" fmla="*/ 782479 h 882014"/>
                  <a:gd name="connsiteX89" fmla="*/ 733425 w 828865"/>
                  <a:gd name="connsiteY89" fmla="*/ 867632 h 882014"/>
                  <a:gd name="connsiteX90" fmla="*/ 715708 w 828865"/>
                  <a:gd name="connsiteY90" fmla="*/ 805624 h 882014"/>
                  <a:gd name="connsiteX91" fmla="*/ 777716 w 828865"/>
                  <a:gd name="connsiteY91" fmla="*/ 822293 h 882014"/>
                  <a:gd name="connsiteX92" fmla="*/ 766572 w 828865"/>
                  <a:gd name="connsiteY92" fmla="*/ 761428 h 882014"/>
                  <a:gd name="connsiteX93" fmla="*/ 828865 w 828865"/>
                  <a:gd name="connsiteY93" fmla="*/ 782288 h 882014"/>
                  <a:gd name="connsiteX94" fmla="*/ 417290 w 828865"/>
                  <a:gd name="connsiteY94" fmla="*/ 498634 h 882014"/>
                  <a:gd name="connsiteX95" fmla="*/ 397954 w 828865"/>
                  <a:gd name="connsiteY95" fmla="*/ 396907 h 882014"/>
                  <a:gd name="connsiteX96" fmla="*/ 461867 w 828865"/>
                  <a:gd name="connsiteY96" fmla="*/ 376047 h 882014"/>
                  <a:gd name="connsiteX97" fmla="*/ 518732 w 828865"/>
                  <a:gd name="connsiteY97" fmla="*/ 424148 h 882014"/>
                  <a:gd name="connsiteX98" fmla="*/ 444627 w 828865"/>
                  <a:gd name="connsiteY98" fmla="*/ 357092 h 882014"/>
                  <a:gd name="connsiteX99" fmla="*/ 365474 w 828865"/>
                  <a:gd name="connsiteY99" fmla="*/ 418719 h 882014"/>
                  <a:gd name="connsiteX100" fmla="*/ 417290 w 828865"/>
                  <a:gd name="connsiteY100" fmla="*/ 498634 h 882014"/>
                  <a:gd name="connsiteX101" fmla="*/ 395669 w 828865"/>
                  <a:gd name="connsiteY101" fmla="*/ 265748 h 882014"/>
                  <a:gd name="connsiteX102" fmla="*/ 383762 w 828865"/>
                  <a:gd name="connsiteY102" fmla="*/ 252413 h 882014"/>
                  <a:gd name="connsiteX103" fmla="*/ 313658 w 828865"/>
                  <a:gd name="connsiteY103" fmla="*/ 311944 h 882014"/>
                  <a:gd name="connsiteX104" fmla="*/ 328136 w 828865"/>
                  <a:gd name="connsiteY104" fmla="*/ 399479 h 882014"/>
                  <a:gd name="connsiteX105" fmla="*/ 323564 w 828865"/>
                  <a:gd name="connsiteY105" fmla="*/ 383096 h 882014"/>
                  <a:gd name="connsiteX106" fmla="*/ 328803 w 828865"/>
                  <a:gd name="connsiteY106" fmla="*/ 322517 h 882014"/>
                  <a:gd name="connsiteX107" fmla="*/ 395669 w 828865"/>
                  <a:gd name="connsiteY107" fmla="*/ 265748 h 882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828865" h="882014">
                    <a:moveTo>
                      <a:pt x="219551" y="284417"/>
                    </a:moveTo>
                    <a:cubicBezTo>
                      <a:pt x="228410" y="296894"/>
                      <a:pt x="234029" y="313468"/>
                      <a:pt x="255461" y="314992"/>
                    </a:cubicBezTo>
                    <a:cubicBezTo>
                      <a:pt x="254413" y="294513"/>
                      <a:pt x="239077" y="287750"/>
                      <a:pt x="230124" y="276701"/>
                    </a:cubicBezTo>
                    <a:cubicBezTo>
                      <a:pt x="228219" y="240030"/>
                      <a:pt x="241459" y="226504"/>
                      <a:pt x="276511" y="246602"/>
                    </a:cubicBezTo>
                    <a:cubicBezTo>
                      <a:pt x="282131" y="254317"/>
                      <a:pt x="285655" y="270700"/>
                      <a:pt x="298228" y="260033"/>
                    </a:cubicBezTo>
                    <a:cubicBezTo>
                      <a:pt x="305181" y="254127"/>
                      <a:pt x="292798" y="245173"/>
                      <a:pt x="286798" y="238792"/>
                    </a:cubicBezTo>
                    <a:cubicBezTo>
                      <a:pt x="276035" y="226028"/>
                      <a:pt x="275368" y="216122"/>
                      <a:pt x="289369" y="202978"/>
                    </a:cubicBezTo>
                    <a:cubicBezTo>
                      <a:pt x="322993" y="171355"/>
                      <a:pt x="326517" y="235553"/>
                      <a:pt x="353854" y="222218"/>
                    </a:cubicBezTo>
                    <a:cubicBezTo>
                      <a:pt x="313944" y="157353"/>
                      <a:pt x="313944" y="157353"/>
                      <a:pt x="260318" y="203930"/>
                    </a:cubicBezTo>
                    <a:cubicBezTo>
                      <a:pt x="245936" y="216408"/>
                      <a:pt x="232315" y="229838"/>
                      <a:pt x="216979" y="240887"/>
                    </a:cubicBezTo>
                    <a:cubicBezTo>
                      <a:pt x="193357" y="257842"/>
                      <a:pt x="200882" y="271082"/>
                      <a:pt x="219551" y="284417"/>
                    </a:cubicBezTo>
                    <a:close/>
                    <a:moveTo>
                      <a:pt x="155257" y="596551"/>
                    </a:moveTo>
                    <a:lnTo>
                      <a:pt x="154877" y="596170"/>
                    </a:lnTo>
                    <a:cubicBezTo>
                      <a:pt x="188404" y="626269"/>
                      <a:pt x="226981" y="623030"/>
                      <a:pt x="259080" y="587216"/>
                    </a:cubicBezTo>
                    <a:cubicBezTo>
                      <a:pt x="287655" y="555403"/>
                      <a:pt x="285940" y="514445"/>
                      <a:pt x="254889" y="486918"/>
                    </a:cubicBezTo>
                    <a:cubicBezTo>
                      <a:pt x="224028" y="459581"/>
                      <a:pt x="176784" y="465677"/>
                      <a:pt x="146209" y="501015"/>
                    </a:cubicBezTo>
                    <a:cubicBezTo>
                      <a:pt x="117539" y="534067"/>
                      <a:pt x="120586" y="565404"/>
                      <a:pt x="155257" y="596551"/>
                    </a:cubicBezTo>
                    <a:close/>
                    <a:moveTo>
                      <a:pt x="626269" y="619411"/>
                    </a:moveTo>
                    <a:cubicBezTo>
                      <a:pt x="628460" y="621792"/>
                      <a:pt x="630650" y="624173"/>
                      <a:pt x="632746" y="626459"/>
                    </a:cubicBezTo>
                    <a:cubicBezTo>
                      <a:pt x="619696" y="657320"/>
                      <a:pt x="606742" y="688086"/>
                      <a:pt x="591026" y="725424"/>
                    </a:cubicBezTo>
                    <a:cubicBezTo>
                      <a:pt x="630936" y="715709"/>
                      <a:pt x="663797" y="707707"/>
                      <a:pt x="696563" y="699707"/>
                    </a:cubicBezTo>
                    <a:cubicBezTo>
                      <a:pt x="698278" y="701802"/>
                      <a:pt x="700087" y="703898"/>
                      <a:pt x="701992" y="705898"/>
                    </a:cubicBezTo>
                    <a:cubicBezTo>
                      <a:pt x="682466" y="729710"/>
                      <a:pt x="648557" y="740759"/>
                      <a:pt x="641318" y="775907"/>
                    </a:cubicBezTo>
                    <a:cubicBezTo>
                      <a:pt x="677608" y="751332"/>
                      <a:pt x="710374" y="723233"/>
                      <a:pt x="743331" y="695230"/>
                    </a:cubicBezTo>
                    <a:cubicBezTo>
                      <a:pt x="749903" y="689610"/>
                      <a:pt x="755237" y="682085"/>
                      <a:pt x="748094" y="675799"/>
                    </a:cubicBezTo>
                    <a:cubicBezTo>
                      <a:pt x="743331" y="671608"/>
                      <a:pt x="733139" y="670465"/>
                      <a:pt x="726377" y="672179"/>
                    </a:cubicBezTo>
                    <a:cubicBezTo>
                      <a:pt x="695896" y="679704"/>
                      <a:pt x="665702" y="688657"/>
                      <a:pt x="635413" y="697135"/>
                    </a:cubicBezTo>
                    <a:cubicBezTo>
                      <a:pt x="632270" y="693706"/>
                      <a:pt x="629221" y="690372"/>
                      <a:pt x="626078" y="686943"/>
                    </a:cubicBezTo>
                    <a:cubicBezTo>
                      <a:pt x="639223" y="658463"/>
                      <a:pt x="652272" y="630079"/>
                      <a:pt x="665416" y="601694"/>
                    </a:cubicBezTo>
                    <a:cubicBezTo>
                      <a:pt x="668845" y="594360"/>
                      <a:pt x="671417" y="587026"/>
                      <a:pt x="665512" y="579882"/>
                    </a:cubicBezTo>
                    <a:cubicBezTo>
                      <a:pt x="659035" y="572167"/>
                      <a:pt x="651510" y="573881"/>
                      <a:pt x="645224" y="579596"/>
                    </a:cubicBezTo>
                    <a:cubicBezTo>
                      <a:pt x="612934" y="608838"/>
                      <a:pt x="575310" y="632651"/>
                      <a:pt x="540925" y="678466"/>
                    </a:cubicBezTo>
                    <a:cubicBezTo>
                      <a:pt x="583692" y="663416"/>
                      <a:pt x="601408" y="636365"/>
                      <a:pt x="626269" y="619411"/>
                    </a:cubicBezTo>
                    <a:close/>
                    <a:moveTo>
                      <a:pt x="291846" y="635889"/>
                    </a:moveTo>
                    <a:cubicBezTo>
                      <a:pt x="294703" y="639318"/>
                      <a:pt x="297561" y="642652"/>
                      <a:pt x="300419" y="646081"/>
                    </a:cubicBezTo>
                    <a:cubicBezTo>
                      <a:pt x="294227" y="674751"/>
                      <a:pt x="271272" y="697516"/>
                      <a:pt x="269557" y="729615"/>
                    </a:cubicBezTo>
                    <a:cubicBezTo>
                      <a:pt x="306705" y="732568"/>
                      <a:pt x="336423" y="706660"/>
                      <a:pt x="373856" y="710660"/>
                    </a:cubicBezTo>
                    <a:cubicBezTo>
                      <a:pt x="357283" y="739807"/>
                      <a:pt x="320326" y="749236"/>
                      <a:pt x="305467" y="790765"/>
                    </a:cubicBezTo>
                    <a:cubicBezTo>
                      <a:pt x="350139" y="765715"/>
                      <a:pt x="377476" y="735330"/>
                      <a:pt x="408432" y="709803"/>
                    </a:cubicBezTo>
                    <a:cubicBezTo>
                      <a:pt x="416147" y="703516"/>
                      <a:pt x="430435" y="697706"/>
                      <a:pt x="421100" y="683895"/>
                    </a:cubicBezTo>
                    <a:cubicBezTo>
                      <a:pt x="414719" y="674465"/>
                      <a:pt x="403860" y="678847"/>
                      <a:pt x="394811" y="681323"/>
                    </a:cubicBezTo>
                    <a:cubicBezTo>
                      <a:pt x="362712" y="689991"/>
                      <a:pt x="330708" y="698945"/>
                      <a:pt x="291179" y="709898"/>
                    </a:cubicBezTo>
                    <a:cubicBezTo>
                      <a:pt x="309467" y="671227"/>
                      <a:pt x="323374" y="641128"/>
                      <a:pt x="337852" y="611410"/>
                    </a:cubicBezTo>
                    <a:cubicBezTo>
                      <a:pt x="342328" y="602266"/>
                      <a:pt x="345662" y="593598"/>
                      <a:pt x="336518" y="585978"/>
                    </a:cubicBezTo>
                    <a:cubicBezTo>
                      <a:pt x="333661" y="583597"/>
                      <a:pt x="326707" y="581882"/>
                      <a:pt x="324612" y="583597"/>
                    </a:cubicBezTo>
                    <a:cubicBezTo>
                      <a:pt x="288893" y="613124"/>
                      <a:pt x="253556" y="643223"/>
                      <a:pt x="218218" y="673227"/>
                    </a:cubicBezTo>
                    <a:cubicBezTo>
                      <a:pt x="221837" y="677037"/>
                      <a:pt x="225361" y="680847"/>
                      <a:pt x="228981" y="684657"/>
                    </a:cubicBezTo>
                    <a:cubicBezTo>
                      <a:pt x="250031" y="668369"/>
                      <a:pt x="270891" y="652177"/>
                      <a:pt x="291846" y="635889"/>
                    </a:cubicBezTo>
                    <a:close/>
                    <a:moveTo>
                      <a:pt x="188214" y="165354"/>
                    </a:moveTo>
                    <a:cubicBezTo>
                      <a:pt x="185452" y="161925"/>
                      <a:pt x="182785" y="158591"/>
                      <a:pt x="180023" y="155162"/>
                    </a:cubicBezTo>
                    <a:cubicBezTo>
                      <a:pt x="194405" y="132588"/>
                      <a:pt x="209169" y="110109"/>
                      <a:pt x="223075" y="87249"/>
                    </a:cubicBezTo>
                    <a:cubicBezTo>
                      <a:pt x="226028" y="82391"/>
                      <a:pt x="229076" y="74295"/>
                      <a:pt x="226981" y="70390"/>
                    </a:cubicBezTo>
                    <a:cubicBezTo>
                      <a:pt x="222694" y="62294"/>
                      <a:pt x="214503" y="63913"/>
                      <a:pt x="206502" y="67627"/>
                    </a:cubicBezTo>
                    <a:cubicBezTo>
                      <a:pt x="178594" y="80296"/>
                      <a:pt x="150400" y="92392"/>
                      <a:pt x="114586" y="108013"/>
                    </a:cubicBezTo>
                    <a:cubicBezTo>
                      <a:pt x="131445" y="64484"/>
                      <a:pt x="163354" y="39052"/>
                      <a:pt x="166497" y="0"/>
                    </a:cubicBezTo>
                    <a:cubicBezTo>
                      <a:pt x="135922" y="34195"/>
                      <a:pt x="111633" y="71723"/>
                      <a:pt x="87154" y="109252"/>
                    </a:cubicBezTo>
                    <a:cubicBezTo>
                      <a:pt x="82677" y="116110"/>
                      <a:pt x="78962" y="122777"/>
                      <a:pt x="85439" y="130397"/>
                    </a:cubicBezTo>
                    <a:cubicBezTo>
                      <a:pt x="92107" y="138303"/>
                      <a:pt x="99060" y="134207"/>
                      <a:pt x="106585" y="131731"/>
                    </a:cubicBezTo>
                    <a:cubicBezTo>
                      <a:pt x="132683" y="123158"/>
                      <a:pt x="154877" y="103442"/>
                      <a:pt x="190976" y="100775"/>
                    </a:cubicBezTo>
                    <a:cubicBezTo>
                      <a:pt x="173165" y="129064"/>
                      <a:pt x="159067" y="151448"/>
                      <a:pt x="145161" y="173831"/>
                    </a:cubicBezTo>
                    <a:cubicBezTo>
                      <a:pt x="141065" y="180404"/>
                      <a:pt x="135350" y="187166"/>
                      <a:pt x="141923" y="194977"/>
                    </a:cubicBezTo>
                    <a:cubicBezTo>
                      <a:pt x="148019" y="202311"/>
                      <a:pt x="156019" y="200596"/>
                      <a:pt x="163449" y="197263"/>
                    </a:cubicBezTo>
                    <a:cubicBezTo>
                      <a:pt x="204216" y="178689"/>
                      <a:pt x="244888" y="159829"/>
                      <a:pt x="285560" y="141065"/>
                    </a:cubicBezTo>
                    <a:cubicBezTo>
                      <a:pt x="283750" y="136779"/>
                      <a:pt x="281940" y="132588"/>
                      <a:pt x="280225" y="128302"/>
                    </a:cubicBezTo>
                    <a:cubicBezTo>
                      <a:pt x="246602" y="131921"/>
                      <a:pt x="220027" y="156400"/>
                      <a:pt x="188214" y="165354"/>
                    </a:cubicBezTo>
                    <a:close/>
                    <a:moveTo>
                      <a:pt x="523970" y="608933"/>
                    </a:moveTo>
                    <a:cubicBezTo>
                      <a:pt x="567119" y="608933"/>
                      <a:pt x="607409" y="569214"/>
                      <a:pt x="606171" y="527971"/>
                    </a:cubicBezTo>
                    <a:cubicBezTo>
                      <a:pt x="605028" y="489871"/>
                      <a:pt x="573500" y="460534"/>
                      <a:pt x="534924" y="461486"/>
                    </a:cubicBezTo>
                    <a:cubicBezTo>
                      <a:pt x="493776" y="462534"/>
                      <a:pt x="454819" y="500444"/>
                      <a:pt x="454533" y="539686"/>
                    </a:cubicBezTo>
                    <a:cubicBezTo>
                      <a:pt x="454247" y="576167"/>
                      <a:pt x="487013" y="608933"/>
                      <a:pt x="523970" y="608933"/>
                    </a:cubicBezTo>
                    <a:close/>
                    <a:moveTo>
                      <a:pt x="66770" y="518065"/>
                    </a:moveTo>
                    <a:cubicBezTo>
                      <a:pt x="113919" y="477488"/>
                      <a:pt x="150495" y="445961"/>
                      <a:pt x="191452" y="410623"/>
                    </a:cubicBezTo>
                    <a:cubicBezTo>
                      <a:pt x="154019" y="397097"/>
                      <a:pt x="148209" y="454819"/>
                      <a:pt x="109823" y="423101"/>
                    </a:cubicBezTo>
                    <a:cubicBezTo>
                      <a:pt x="60674" y="382524"/>
                      <a:pt x="110395" y="363284"/>
                      <a:pt x="125635" y="335756"/>
                    </a:cubicBezTo>
                    <a:cubicBezTo>
                      <a:pt x="122015" y="333470"/>
                      <a:pt x="118491" y="331280"/>
                      <a:pt x="114871" y="328994"/>
                    </a:cubicBezTo>
                    <a:cubicBezTo>
                      <a:pt x="77819" y="360617"/>
                      <a:pt x="40862" y="392240"/>
                      <a:pt x="0" y="427196"/>
                    </a:cubicBezTo>
                    <a:cubicBezTo>
                      <a:pt x="38005" y="444627"/>
                      <a:pt x="46196" y="374142"/>
                      <a:pt x="88773" y="417481"/>
                    </a:cubicBezTo>
                    <a:cubicBezTo>
                      <a:pt x="134683" y="464058"/>
                      <a:pt x="72390" y="474155"/>
                      <a:pt x="66770" y="518065"/>
                    </a:cubicBezTo>
                    <a:close/>
                    <a:moveTo>
                      <a:pt x="402336" y="882015"/>
                    </a:moveTo>
                    <a:cubicBezTo>
                      <a:pt x="417766" y="852678"/>
                      <a:pt x="355092" y="847630"/>
                      <a:pt x="387953" y="813626"/>
                    </a:cubicBezTo>
                    <a:cubicBezTo>
                      <a:pt x="421005" y="779336"/>
                      <a:pt x="427673" y="834104"/>
                      <a:pt x="450056" y="830770"/>
                    </a:cubicBezTo>
                    <a:cubicBezTo>
                      <a:pt x="460439" y="806672"/>
                      <a:pt x="409194" y="797909"/>
                      <a:pt x="440150" y="769430"/>
                    </a:cubicBezTo>
                    <a:cubicBezTo>
                      <a:pt x="476345" y="736187"/>
                      <a:pt x="477107" y="798671"/>
                      <a:pt x="503015" y="790194"/>
                    </a:cubicBezTo>
                    <a:cubicBezTo>
                      <a:pt x="487299" y="754570"/>
                      <a:pt x="464725" y="727234"/>
                      <a:pt x="456533" y="733901"/>
                    </a:cubicBezTo>
                    <a:cubicBezTo>
                      <a:pt x="421100" y="762667"/>
                      <a:pt x="382619" y="790289"/>
                      <a:pt x="356616" y="826580"/>
                    </a:cubicBezTo>
                    <a:cubicBezTo>
                      <a:pt x="347472" y="839153"/>
                      <a:pt x="380619" y="866775"/>
                      <a:pt x="402336" y="882015"/>
                    </a:cubicBezTo>
                    <a:close/>
                    <a:moveTo>
                      <a:pt x="828865" y="782288"/>
                    </a:moveTo>
                    <a:cubicBezTo>
                      <a:pt x="806672" y="719042"/>
                      <a:pt x="792861" y="714375"/>
                      <a:pt x="746950" y="754475"/>
                    </a:cubicBezTo>
                    <a:cubicBezTo>
                      <a:pt x="736282" y="763810"/>
                      <a:pt x="725615" y="773240"/>
                      <a:pt x="714756" y="782479"/>
                    </a:cubicBezTo>
                    <a:cubicBezTo>
                      <a:pt x="670370" y="820103"/>
                      <a:pt x="676180" y="846296"/>
                      <a:pt x="733425" y="867632"/>
                    </a:cubicBezTo>
                    <a:cubicBezTo>
                      <a:pt x="738949" y="844010"/>
                      <a:pt x="686657" y="838581"/>
                      <a:pt x="715708" y="805624"/>
                    </a:cubicBezTo>
                    <a:cubicBezTo>
                      <a:pt x="747332" y="769811"/>
                      <a:pt x="755618" y="827341"/>
                      <a:pt x="777716" y="822293"/>
                    </a:cubicBezTo>
                    <a:cubicBezTo>
                      <a:pt x="787908" y="797338"/>
                      <a:pt x="734758" y="790670"/>
                      <a:pt x="766572" y="761428"/>
                    </a:cubicBezTo>
                    <a:cubicBezTo>
                      <a:pt x="802672" y="727996"/>
                      <a:pt x="804482" y="786479"/>
                      <a:pt x="828865" y="782288"/>
                    </a:cubicBezTo>
                    <a:close/>
                    <a:moveTo>
                      <a:pt x="417290" y="498634"/>
                    </a:moveTo>
                    <a:cubicBezTo>
                      <a:pt x="377190" y="449770"/>
                      <a:pt x="371189" y="424910"/>
                      <a:pt x="397954" y="396907"/>
                    </a:cubicBezTo>
                    <a:cubicBezTo>
                      <a:pt x="415099" y="379000"/>
                      <a:pt x="435483" y="369665"/>
                      <a:pt x="461867" y="376047"/>
                    </a:cubicBezTo>
                    <a:cubicBezTo>
                      <a:pt x="485870" y="381857"/>
                      <a:pt x="492061" y="408337"/>
                      <a:pt x="518732" y="424148"/>
                    </a:cubicBezTo>
                    <a:cubicBezTo>
                      <a:pt x="506540" y="378047"/>
                      <a:pt x="483679" y="356807"/>
                      <a:pt x="444627" y="357092"/>
                    </a:cubicBezTo>
                    <a:cubicBezTo>
                      <a:pt x="403479" y="357378"/>
                      <a:pt x="374428" y="379286"/>
                      <a:pt x="365474" y="418719"/>
                    </a:cubicBezTo>
                    <a:cubicBezTo>
                      <a:pt x="356235" y="459391"/>
                      <a:pt x="377190" y="486537"/>
                      <a:pt x="417290" y="498634"/>
                    </a:cubicBezTo>
                    <a:close/>
                    <a:moveTo>
                      <a:pt x="395669" y="265748"/>
                    </a:moveTo>
                    <a:cubicBezTo>
                      <a:pt x="391668" y="261271"/>
                      <a:pt x="387763" y="256889"/>
                      <a:pt x="383762" y="252413"/>
                    </a:cubicBezTo>
                    <a:cubicBezTo>
                      <a:pt x="360331" y="272225"/>
                      <a:pt x="336804" y="291846"/>
                      <a:pt x="313658" y="311944"/>
                    </a:cubicBezTo>
                    <a:cubicBezTo>
                      <a:pt x="266510" y="352711"/>
                      <a:pt x="269272" y="369094"/>
                      <a:pt x="328136" y="399479"/>
                    </a:cubicBezTo>
                    <a:cubicBezTo>
                      <a:pt x="331756" y="392525"/>
                      <a:pt x="328612" y="386906"/>
                      <a:pt x="323564" y="383096"/>
                    </a:cubicBezTo>
                    <a:cubicBezTo>
                      <a:pt x="293179" y="359950"/>
                      <a:pt x="300895" y="342043"/>
                      <a:pt x="328803" y="322517"/>
                    </a:cubicBezTo>
                    <a:cubicBezTo>
                      <a:pt x="352520" y="305657"/>
                      <a:pt x="373475" y="284798"/>
                      <a:pt x="395669" y="26574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18B2D7A-4E5F-468C-B47B-A6894A6BFC3C}"/>
                  </a:ext>
                </a:extLst>
              </p:cNvPr>
              <p:cNvSpPr/>
              <p:nvPr/>
            </p:nvSpPr>
            <p:spPr>
              <a:xfrm>
                <a:off x="2551022" y="2971228"/>
                <a:ext cx="203607" cy="200123"/>
              </a:xfrm>
              <a:custGeom>
                <a:avLst/>
                <a:gdLst>
                  <a:gd name="connsiteX0" fmla="*/ 106357 w 203607"/>
                  <a:gd name="connsiteY0" fmla="*/ 165259 h 200123"/>
                  <a:gd name="connsiteX1" fmla="*/ 198273 w 203607"/>
                  <a:gd name="connsiteY1" fmla="*/ 128302 h 200123"/>
                  <a:gd name="connsiteX2" fmla="*/ 203607 w 203607"/>
                  <a:gd name="connsiteY2" fmla="*/ 141065 h 200123"/>
                  <a:gd name="connsiteX3" fmla="*/ 81497 w 203607"/>
                  <a:gd name="connsiteY3" fmla="*/ 197263 h 200123"/>
                  <a:gd name="connsiteX4" fmla="*/ 59970 w 203607"/>
                  <a:gd name="connsiteY4" fmla="*/ 194977 h 200123"/>
                  <a:gd name="connsiteX5" fmla="*/ 63209 w 203607"/>
                  <a:gd name="connsiteY5" fmla="*/ 173831 h 200123"/>
                  <a:gd name="connsiteX6" fmla="*/ 109024 w 203607"/>
                  <a:gd name="connsiteY6" fmla="*/ 100774 h 200123"/>
                  <a:gd name="connsiteX7" fmla="*/ 24633 w 203607"/>
                  <a:gd name="connsiteY7" fmla="*/ 131731 h 200123"/>
                  <a:gd name="connsiteX8" fmla="*/ 3487 w 203607"/>
                  <a:gd name="connsiteY8" fmla="*/ 130397 h 200123"/>
                  <a:gd name="connsiteX9" fmla="*/ 5202 w 203607"/>
                  <a:gd name="connsiteY9" fmla="*/ 109252 h 200123"/>
                  <a:gd name="connsiteX10" fmla="*/ 84545 w 203607"/>
                  <a:gd name="connsiteY10" fmla="*/ 0 h 200123"/>
                  <a:gd name="connsiteX11" fmla="*/ 32634 w 203607"/>
                  <a:gd name="connsiteY11" fmla="*/ 108013 h 200123"/>
                  <a:gd name="connsiteX12" fmla="*/ 124550 w 203607"/>
                  <a:gd name="connsiteY12" fmla="*/ 67627 h 200123"/>
                  <a:gd name="connsiteX13" fmla="*/ 145029 w 203607"/>
                  <a:gd name="connsiteY13" fmla="*/ 70390 h 200123"/>
                  <a:gd name="connsiteX14" fmla="*/ 141123 w 203607"/>
                  <a:gd name="connsiteY14" fmla="*/ 87249 h 200123"/>
                  <a:gd name="connsiteX15" fmla="*/ 98070 w 203607"/>
                  <a:gd name="connsiteY15" fmla="*/ 155162 h 200123"/>
                  <a:gd name="connsiteX16" fmla="*/ 94356 w 203607"/>
                  <a:gd name="connsiteY16" fmla="*/ 166497 h 200123"/>
                  <a:gd name="connsiteX17" fmla="*/ 106357 w 203607"/>
                  <a:gd name="connsiteY17" fmla="*/ 165259 h 20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3607" h="200123">
                    <a:moveTo>
                      <a:pt x="106357" y="165259"/>
                    </a:moveTo>
                    <a:cubicBezTo>
                      <a:pt x="138075" y="156305"/>
                      <a:pt x="164745" y="131826"/>
                      <a:pt x="198273" y="128302"/>
                    </a:cubicBezTo>
                    <a:cubicBezTo>
                      <a:pt x="200083" y="132588"/>
                      <a:pt x="201893" y="136779"/>
                      <a:pt x="203607" y="141065"/>
                    </a:cubicBezTo>
                    <a:cubicBezTo>
                      <a:pt x="162936" y="159829"/>
                      <a:pt x="122264" y="178594"/>
                      <a:pt x="81497" y="197263"/>
                    </a:cubicBezTo>
                    <a:cubicBezTo>
                      <a:pt x="74067" y="200596"/>
                      <a:pt x="66066" y="202311"/>
                      <a:pt x="59970" y="194977"/>
                    </a:cubicBezTo>
                    <a:cubicBezTo>
                      <a:pt x="53493" y="187166"/>
                      <a:pt x="59113" y="180403"/>
                      <a:pt x="63209" y="173831"/>
                    </a:cubicBezTo>
                    <a:cubicBezTo>
                      <a:pt x="77211" y="151447"/>
                      <a:pt x="91308" y="129159"/>
                      <a:pt x="109024" y="100774"/>
                    </a:cubicBezTo>
                    <a:cubicBezTo>
                      <a:pt x="73020" y="103442"/>
                      <a:pt x="50731" y="123158"/>
                      <a:pt x="24633" y="131731"/>
                    </a:cubicBezTo>
                    <a:cubicBezTo>
                      <a:pt x="17108" y="134207"/>
                      <a:pt x="10155" y="138208"/>
                      <a:pt x="3487" y="130397"/>
                    </a:cubicBezTo>
                    <a:cubicBezTo>
                      <a:pt x="-2990" y="122682"/>
                      <a:pt x="725" y="116015"/>
                      <a:pt x="5202" y="109252"/>
                    </a:cubicBezTo>
                    <a:cubicBezTo>
                      <a:pt x="29681" y="71723"/>
                      <a:pt x="53970" y="34195"/>
                      <a:pt x="84545" y="0"/>
                    </a:cubicBezTo>
                    <a:cubicBezTo>
                      <a:pt x="81497" y="39052"/>
                      <a:pt x="49493" y="64484"/>
                      <a:pt x="32634" y="108013"/>
                    </a:cubicBezTo>
                    <a:cubicBezTo>
                      <a:pt x="68448" y="92392"/>
                      <a:pt x="96642" y="80296"/>
                      <a:pt x="124550" y="67627"/>
                    </a:cubicBezTo>
                    <a:cubicBezTo>
                      <a:pt x="132551" y="64008"/>
                      <a:pt x="140742" y="62294"/>
                      <a:pt x="145029" y="70390"/>
                    </a:cubicBezTo>
                    <a:cubicBezTo>
                      <a:pt x="147124" y="74295"/>
                      <a:pt x="144076" y="82391"/>
                      <a:pt x="141123" y="87249"/>
                    </a:cubicBezTo>
                    <a:cubicBezTo>
                      <a:pt x="127217" y="110109"/>
                      <a:pt x="112548" y="132588"/>
                      <a:pt x="98070" y="155162"/>
                    </a:cubicBezTo>
                    <a:cubicBezTo>
                      <a:pt x="96832" y="158972"/>
                      <a:pt x="95594" y="162687"/>
                      <a:pt x="94356" y="166497"/>
                    </a:cubicBezTo>
                    <a:cubicBezTo>
                      <a:pt x="98451" y="166021"/>
                      <a:pt x="102452" y="165640"/>
                      <a:pt x="106357" y="165259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DA78059-AEB5-4DAD-BD46-B096D0CB6144}"/>
                  </a:ext>
                </a:extLst>
              </p:cNvPr>
              <p:cNvSpPr/>
              <p:nvPr/>
            </p:nvSpPr>
            <p:spPr>
              <a:xfrm>
                <a:off x="2687382" y="3554035"/>
                <a:ext cx="205903" cy="207863"/>
              </a:xfrm>
              <a:custGeom>
                <a:avLst/>
                <a:gdLst>
                  <a:gd name="connsiteX0" fmla="*/ 73628 w 205903"/>
                  <a:gd name="connsiteY0" fmla="*/ 52987 h 207863"/>
                  <a:gd name="connsiteX1" fmla="*/ 10763 w 205903"/>
                  <a:gd name="connsiteY1" fmla="*/ 101755 h 207863"/>
                  <a:gd name="connsiteX2" fmla="*/ 0 w 205903"/>
                  <a:gd name="connsiteY2" fmla="*/ 90325 h 207863"/>
                  <a:gd name="connsiteX3" fmla="*/ 106394 w 205903"/>
                  <a:gd name="connsiteY3" fmla="*/ 694 h 207863"/>
                  <a:gd name="connsiteX4" fmla="*/ 118300 w 205903"/>
                  <a:gd name="connsiteY4" fmla="*/ 3076 h 207863"/>
                  <a:gd name="connsiteX5" fmla="*/ 119634 w 205903"/>
                  <a:gd name="connsiteY5" fmla="*/ 28507 h 207863"/>
                  <a:gd name="connsiteX6" fmla="*/ 72962 w 205903"/>
                  <a:gd name="connsiteY6" fmla="*/ 126996 h 207863"/>
                  <a:gd name="connsiteX7" fmla="*/ 176593 w 205903"/>
                  <a:gd name="connsiteY7" fmla="*/ 98421 h 207863"/>
                  <a:gd name="connsiteX8" fmla="*/ 202883 w 205903"/>
                  <a:gd name="connsiteY8" fmla="*/ 100993 h 207863"/>
                  <a:gd name="connsiteX9" fmla="*/ 190214 w 205903"/>
                  <a:gd name="connsiteY9" fmla="*/ 126901 h 207863"/>
                  <a:gd name="connsiteX10" fmla="*/ 87249 w 205903"/>
                  <a:gd name="connsiteY10" fmla="*/ 207863 h 207863"/>
                  <a:gd name="connsiteX11" fmla="*/ 155638 w 205903"/>
                  <a:gd name="connsiteY11" fmla="*/ 127758 h 207863"/>
                  <a:gd name="connsiteX12" fmla="*/ 51340 w 205903"/>
                  <a:gd name="connsiteY12" fmla="*/ 146713 h 207863"/>
                  <a:gd name="connsiteX13" fmla="*/ 82201 w 205903"/>
                  <a:gd name="connsiteY13" fmla="*/ 63178 h 207863"/>
                  <a:gd name="connsiteX14" fmla="*/ 86392 w 205903"/>
                  <a:gd name="connsiteY14" fmla="*/ 44986 h 207863"/>
                  <a:gd name="connsiteX15" fmla="*/ 73628 w 205903"/>
                  <a:gd name="connsiteY15" fmla="*/ 52987 h 20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5903" h="207863">
                    <a:moveTo>
                      <a:pt x="73628" y="52987"/>
                    </a:moveTo>
                    <a:cubicBezTo>
                      <a:pt x="52673" y="69274"/>
                      <a:pt x="31718" y="85467"/>
                      <a:pt x="10763" y="101755"/>
                    </a:cubicBezTo>
                    <a:cubicBezTo>
                      <a:pt x="7144" y="97945"/>
                      <a:pt x="3620" y="94135"/>
                      <a:pt x="0" y="90325"/>
                    </a:cubicBezTo>
                    <a:cubicBezTo>
                      <a:pt x="35338" y="60321"/>
                      <a:pt x="70675" y="30222"/>
                      <a:pt x="106394" y="694"/>
                    </a:cubicBezTo>
                    <a:cubicBezTo>
                      <a:pt x="108395" y="-1020"/>
                      <a:pt x="115443" y="694"/>
                      <a:pt x="118300" y="3076"/>
                    </a:cubicBezTo>
                    <a:cubicBezTo>
                      <a:pt x="127445" y="10600"/>
                      <a:pt x="124111" y="19268"/>
                      <a:pt x="119634" y="28507"/>
                    </a:cubicBezTo>
                    <a:cubicBezTo>
                      <a:pt x="105156" y="58321"/>
                      <a:pt x="91250" y="88324"/>
                      <a:pt x="72962" y="126996"/>
                    </a:cubicBezTo>
                    <a:cubicBezTo>
                      <a:pt x="112490" y="116042"/>
                      <a:pt x="144494" y="107089"/>
                      <a:pt x="176593" y="98421"/>
                    </a:cubicBezTo>
                    <a:cubicBezTo>
                      <a:pt x="185642" y="95944"/>
                      <a:pt x="196501" y="91563"/>
                      <a:pt x="202883" y="100993"/>
                    </a:cubicBezTo>
                    <a:cubicBezTo>
                      <a:pt x="212122" y="114804"/>
                      <a:pt x="197929" y="120614"/>
                      <a:pt x="190214" y="126901"/>
                    </a:cubicBezTo>
                    <a:cubicBezTo>
                      <a:pt x="159258" y="152332"/>
                      <a:pt x="131921" y="182717"/>
                      <a:pt x="87249" y="207863"/>
                    </a:cubicBezTo>
                    <a:cubicBezTo>
                      <a:pt x="102108" y="166334"/>
                      <a:pt x="139065" y="156904"/>
                      <a:pt x="155638" y="127758"/>
                    </a:cubicBezTo>
                    <a:cubicBezTo>
                      <a:pt x="118205" y="123757"/>
                      <a:pt x="88392" y="149761"/>
                      <a:pt x="51340" y="146713"/>
                    </a:cubicBezTo>
                    <a:cubicBezTo>
                      <a:pt x="53054" y="114613"/>
                      <a:pt x="76009" y="91753"/>
                      <a:pt x="82201" y="63178"/>
                    </a:cubicBezTo>
                    <a:cubicBezTo>
                      <a:pt x="86963" y="57749"/>
                      <a:pt x="92488" y="52320"/>
                      <a:pt x="86392" y="44986"/>
                    </a:cubicBezTo>
                    <a:cubicBezTo>
                      <a:pt x="85916" y="44414"/>
                      <a:pt x="78105" y="50224"/>
                      <a:pt x="73628" y="52987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B1BC497-6DF8-4F82-94CE-6335839D0432}"/>
                  </a:ext>
                </a:extLst>
              </p:cNvPr>
              <p:cNvSpPr/>
              <p:nvPr/>
            </p:nvSpPr>
            <p:spPr>
              <a:xfrm>
                <a:off x="3010280" y="3545726"/>
                <a:ext cx="210517" cy="201313"/>
              </a:xfrm>
              <a:custGeom>
                <a:avLst/>
                <a:gdLst>
                  <a:gd name="connsiteX0" fmla="*/ 94393 w 210517"/>
                  <a:gd name="connsiteY0" fmla="*/ 122541 h 201313"/>
                  <a:gd name="connsiteX1" fmla="*/ 185357 w 210517"/>
                  <a:gd name="connsiteY1" fmla="*/ 97586 h 201313"/>
                  <a:gd name="connsiteX2" fmla="*/ 207074 w 210517"/>
                  <a:gd name="connsiteY2" fmla="*/ 101205 h 201313"/>
                  <a:gd name="connsiteX3" fmla="*/ 202311 w 210517"/>
                  <a:gd name="connsiteY3" fmla="*/ 120636 h 201313"/>
                  <a:gd name="connsiteX4" fmla="*/ 100298 w 210517"/>
                  <a:gd name="connsiteY4" fmla="*/ 201313 h 201313"/>
                  <a:gd name="connsiteX5" fmla="*/ 160973 w 210517"/>
                  <a:gd name="connsiteY5" fmla="*/ 131304 h 201313"/>
                  <a:gd name="connsiteX6" fmla="*/ 170212 w 210517"/>
                  <a:gd name="connsiteY6" fmla="*/ 121970 h 201313"/>
                  <a:gd name="connsiteX7" fmla="*/ 155543 w 210517"/>
                  <a:gd name="connsiteY7" fmla="*/ 125113 h 201313"/>
                  <a:gd name="connsiteX8" fmla="*/ 50006 w 210517"/>
                  <a:gd name="connsiteY8" fmla="*/ 150831 h 201313"/>
                  <a:gd name="connsiteX9" fmla="*/ 91726 w 210517"/>
                  <a:gd name="connsiteY9" fmla="*/ 51866 h 201313"/>
                  <a:gd name="connsiteX10" fmla="*/ 95345 w 210517"/>
                  <a:gd name="connsiteY10" fmla="*/ 42246 h 201313"/>
                  <a:gd name="connsiteX11" fmla="*/ 85249 w 210517"/>
                  <a:gd name="connsiteY11" fmla="*/ 44722 h 201313"/>
                  <a:gd name="connsiteX12" fmla="*/ 0 w 210517"/>
                  <a:gd name="connsiteY12" fmla="*/ 103777 h 201313"/>
                  <a:gd name="connsiteX13" fmla="*/ 104299 w 210517"/>
                  <a:gd name="connsiteY13" fmla="*/ 4908 h 201313"/>
                  <a:gd name="connsiteX14" fmla="*/ 124587 w 210517"/>
                  <a:gd name="connsiteY14" fmla="*/ 5193 h 201313"/>
                  <a:gd name="connsiteX15" fmla="*/ 124492 w 210517"/>
                  <a:gd name="connsiteY15" fmla="*/ 27006 h 201313"/>
                  <a:gd name="connsiteX16" fmla="*/ 85154 w 210517"/>
                  <a:gd name="connsiteY16" fmla="*/ 112350 h 201313"/>
                  <a:gd name="connsiteX17" fmla="*/ 94393 w 210517"/>
                  <a:gd name="connsiteY17" fmla="*/ 122541 h 20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0517" h="201313">
                    <a:moveTo>
                      <a:pt x="94393" y="122541"/>
                    </a:moveTo>
                    <a:cubicBezTo>
                      <a:pt x="124682" y="114064"/>
                      <a:pt x="154781" y="105111"/>
                      <a:pt x="185357" y="97586"/>
                    </a:cubicBezTo>
                    <a:cubicBezTo>
                      <a:pt x="192119" y="95967"/>
                      <a:pt x="202216" y="97110"/>
                      <a:pt x="207074" y="101205"/>
                    </a:cubicBezTo>
                    <a:cubicBezTo>
                      <a:pt x="214313" y="107492"/>
                      <a:pt x="208883" y="115017"/>
                      <a:pt x="202311" y="120636"/>
                    </a:cubicBezTo>
                    <a:cubicBezTo>
                      <a:pt x="169355" y="148640"/>
                      <a:pt x="136589" y="176834"/>
                      <a:pt x="100298" y="201313"/>
                    </a:cubicBezTo>
                    <a:cubicBezTo>
                      <a:pt x="107537" y="166166"/>
                      <a:pt x="141446" y="155022"/>
                      <a:pt x="160973" y="131304"/>
                    </a:cubicBezTo>
                    <a:cubicBezTo>
                      <a:pt x="164021" y="128161"/>
                      <a:pt x="167164" y="125113"/>
                      <a:pt x="170212" y="121970"/>
                    </a:cubicBezTo>
                    <a:cubicBezTo>
                      <a:pt x="164116" y="117398"/>
                      <a:pt x="159258" y="118636"/>
                      <a:pt x="155543" y="125113"/>
                    </a:cubicBezTo>
                    <a:cubicBezTo>
                      <a:pt x="122682" y="133114"/>
                      <a:pt x="89916" y="141115"/>
                      <a:pt x="50006" y="150831"/>
                    </a:cubicBezTo>
                    <a:cubicBezTo>
                      <a:pt x="65723" y="113588"/>
                      <a:pt x="78772" y="82727"/>
                      <a:pt x="91726" y="51866"/>
                    </a:cubicBezTo>
                    <a:cubicBezTo>
                      <a:pt x="92964" y="48627"/>
                      <a:pt x="94107" y="45484"/>
                      <a:pt x="95345" y="42246"/>
                    </a:cubicBezTo>
                    <a:cubicBezTo>
                      <a:pt x="92012" y="43103"/>
                      <a:pt x="88583" y="43960"/>
                      <a:pt x="85249" y="44722"/>
                    </a:cubicBezTo>
                    <a:cubicBezTo>
                      <a:pt x="60389" y="61677"/>
                      <a:pt x="42577" y="88728"/>
                      <a:pt x="0" y="103777"/>
                    </a:cubicBezTo>
                    <a:cubicBezTo>
                      <a:pt x="34385" y="57962"/>
                      <a:pt x="72009" y="34149"/>
                      <a:pt x="104299" y="4908"/>
                    </a:cubicBezTo>
                    <a:cubicBezTo>
                      <a:pt x="110585" y="-807"/>
                      <a:pt x="118110" y="-2522"/>
                      <a:pt x="124587" y="5193"/>
                    </a:cubicBezTo>
                    <a:cubicBezTo>
                      <a:pt x="130493" y="12337"/>
                      <a:pt x="127921" y="19671"/>
                      <a:pt x="124492" y="27006"/>
                    </a:cubicBezTo>
                    <a:cubicBezTo>
                      <a:pt x="111347" y="55390"/>
                      <a:pt x="98203" y="83870"/>
                      <a:pt x="85154" y="112350"/>
                    </a:cubicBezTo>
                    <a:cubicBezTo>
                      <a:pt x="78200" y="124827"/>
                      <a:pt x="82487" y="127209"/>
                      <a:pt x="94393" y="122541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00328C8-BC93-4092-B297-B44E8E1E150F}"/>
                  </a:ext>
                </a:extLst>
              </p:cNvPr>
              <p:cNvSpPr/>
              <p:nvPr/>
            </p:nvSpPr>
            <p:spPr>
              <a:xfrm>
                <a:off x="2923696" y="3432591"/>
                <a:ext cx="151667" cy="147474"/>
              </a:xfrm>
              <a:custGeom>
                <a:avLst/>
                <a:gdLst>
                  <a:gd name="connsiteX0" fmla="*/ 69439 w 151667"/>
                  <a:gd name="connsiteY0" fmla="*/ 147474 h 147474"/>
                  <a:gd name="connsiteX1" fmla="*/ 2 w 151667"/>
                  <a:gd name="connsiteY1" fmla="*/ 78227 h 147474"/>
                  <a:gd name="connsiteX2" fmla="*/ 80393 w 151667"/>
                  <a:gd name="connsiteY2" fmla="*/ 27 h 147474"/>
                  <a:gd name="connsiteX3" fmla="*/ 151640 w 151667"/>
                  <a:gd name="connsiteY3" fmla="*/ 66512 h 147474"/>
                  <a:gd name="connsiteX4" fmla="*/ 69439 w 151667"/>
                  <a:gd name="connsiteY4" fmla="*/ 147474 h 147474"/>
                  <a:gd name="connsiteX5" fmla="*/ 86870 w 151667"/>
                  <a:gd name="connsiteY5" fmla="*/ 17934 h 147474"/>
                  <a:gd name="connsiteX6" fmla="*/ 17718 w 151667"/>
                  <a:gd name="connsiteY6" fmla="*/ 82133 h 147474"/>
                  <a:gd name="connsiteX7" fmla="*/ 67820 w 151667"/>
                  <a:gd name="connsiteY7" fmla="*/ 130043 h 147474"/>
                  <a:gd name="connsiteX8" fmla="*/ 135162 w 151667"/>
                  <a:gd name="connsiteY8" fmla="*/ 67655 h 147474"/>
                  <a:gd name="connsiteX9" fmla="*/ 86870 w 151667"/>
                  <a:gd name="connsiteY9" fmla="*/ 17934 h 14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667" h="147474">
                    <a:moveTo>
                      <a:pt x="69439" y="147474"/>
                    </a:moveTo>
                    <a:cubicBezTo>
                      <a:pt x="32482" y="147474"/>
                      <a:pt x="-284" y="114803"/>
                      <a:pt x="2" y="78227"/>
                    </a:cubicBezTo>
                    <a:cubicBezTo>
                      <a:pt x="288" y="38984"/>
                      <a:pt x="39245" y="1075"/>
                      <a:pt x="80393" y="27"/>
                    </a:cubicBezTo>
                    <a:cubicBezTo>
                      <a:pt x="118969" y="-1021"/>
                      <a:pt x="150497" y="28412"/>
                      <a:pt x="151640" y="66512"/>
                    </a:cubicBezTo>
                    <a:cubicBezTo>
                      <a:pt x="152878" y="107755"/>
                      <a:pt x="112492" y="147474"/>
                      <a:pt x="69439" y="147474"/>
                    </a:cubicBezTo>
                    <a:close/>
                    <a:moveTo>
                      <a:pt x="86870" y="17934"/>
                    </a:moveTo>
                    <a:cubicBezTo>
                      <a:pt x="50580" y="18887"/>
                      <a:pt x="14194" y="53081"/>
                      <a:pt x="17718" y="82133"/>
                    </a:cubicBezTo>
                    <a:cubicBezTo>
                      <a:pt x="21052" y="110136"/>
                      <a:pt x="38292" y="128424"/>
                      <a:pt x="67820" y="130043"/>
                    </a:cubicBezTo>
                    <a:cubicBezTo>
                      <a:pt x="97157" y="131663"/>
                      <a:pt x="137067" y="95563"/>
                      <a:pt x="135162" y="67655"/>
                    </a:cubicBezTo>
                    <a:cubicBezTo>
                      <a:pt x="133066" y="36603"/>
                      <a:pt x="114016" y="19744"/>
                      <a:pt x="86870" y="17934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4948073-43DD-4652-887A-F20A994546DE}"/>
                  </a:ext>
                </a:extLst>
              </p:cNvPr>
              <p:cNvSpPr/>
              <p:nvPr/>
            </p:nvSpPr>
            <p:spPr>
              <a:xfrm>
                <a:off x="2469260" y="3300126"/>
                <a:ext cx="191452" cy="189071"/>
              </a:xfrm>
              <a:custGeom>
                <a:avLst/>
                <a:gdLst>
                  <a:gd name="connsiteX0" fmla="*/ 66675 w 191452"/>
                  <a:gd name="connsiteY0" fmla="*/ 189071 h 189071"/>
                  <a:gd name="connsiteX1" fmla="*/ 88773 w 191452"/>
                  <a:gd name="connsiteY1" fmla="*/ 88487 h 189071"/>
                  <a:gd name="connsiteX2" fmla="*/ 0 w 191452"/>
                  <a:gd name="connsiteY2" fmla="*/ 98203 h 189071"/>
                  <a:gd name="connsiteX3" fmla="*/ 114872 w 191452"/>
                  <a:gd name="connsiteY3" fmla="*/ 0 h 189071"/>
                  <a:gd name="connsiteX4" fmla="*/ 125635 w 191452"/>
                  <a:gd name="connsiteY4" fmla="*/ 6763 h 189071"/>
                  <a:gd name="connsiteX5" fmla="*/ 109823 w 191452"/>
                  <a:gd name="connsiteY5" fmla="*/ 94107 h 189071"/>
                  <a:gd name="connsiteX6" fmla="*/ 191452 w 191452"/>
                  <a:gd name="connsiteY6" fmla="*/ 81629 h 189071"/>
                  <a:gd name="connsiteX7" fmla="*/ 66675 w 191452"/>
                  <a:gd name="connsiteY7" fmla="*/ 189071 h 18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452" h="189071">
                    <a:moveTo>
                      <a:pt x="66675" y="189071"/>
                    </a:moveTo>
                    <a:cubicBezTo>
                      <a:pt x="72295" y="145161"/>
                      <a:pt x="134588" y="135064"/>
                      <a:pt x="88773" y="88487"/>
                    </a:cubicBezTo>
                    <a:cubicBezTo>
                      <a:pt x="46101" y="45148"/>
                      <a:pt x="38005" y="115633"/>
                      <a:pt x="0" y="98203"/>
                    </a:cubicBezTo>
                    <a:cubicBezTo>
                      <a:pt x="40767" y="63341"/>
                      <a:pt x="77819" y="31718"/>
                      <a:pt x="114872" y="0"/>
                    </a:cubicBezTo>
                    <a:cubicBezTo>
                      <a:pt x="118491" y="2286"/>
                      <a:pt x="122015" y="4477"/>
                      <a:pt x="125635" y="6763"/>
                    </a:cubicBezTo>
                    <a:cubicBezTo>
                      <a:pt x="110395" y="34290"/>
                      <a:pt x="60770" y="53530"/>
                      <a:pt x="109823" y="94107"/>
                    </a:cubicBezTo>
                    <a:cubicBezTo>
                      <a:pt x="148209" y="125825"/>
                      <a:pt x="153924" y="68199"/>
                      <a:pt x="191452" y="81629"/>
                    </a:cubicBezTo>
                    <a:cubicBezTo>
                      <a:pt x="150400" y="116967"/>
                      <a:pt x="113824" y="148495"/>
                      <a:pt x="66675" y="189071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CF6AE67-DDB8-4C48-A762-DB4088AF1643}"/>
                  </a:ext>
                </a:extLst>
              </p:cNvPr>
              <p:cNvSpPr/>
              <p:nvPr/>
            </p:nvSpPr>
            <p:spPr>
              <a:xfrm>
                <a:off x="2595896" y="3440988"/>
                <a:ext cx="152667" cy="146804"/>
              </a:xfrm>
              <a:custGeom>
                <a:avLst/>
                <a:gdLst>
                  <a:gd name="connsiteX0" fmla="*/ 28526 w 152667"/>
                  <a:gd name="connsiteY0" fmla="*/ 126695 h 146804"/>
                  <a:gd name="connsiteX1" fmla="*/ 19477 w 152667"/>
                  <a:gd name="connsiteY1" fmla="*/ 31159 h 146804"/>
                  <a:gd name="connsiteX2" fmla="*/ 128157 w 152667"/>
                  <a:gd name="connsiteY2" fmla="*/ 17062 h 146804"/>
                  <a:gd name="connsiteX3" fmla="*/ 132348 w 152667"/>
                  <a:gd name="connsiteY3" fmla="*/ 117360 h 146804"/>
                  <a:gd name="connsiteX4" fmla="*/ 28145 w 152667"/>
                  <a:gd name="connsiteY4" fmla="*/ 126314 h 146804"/>
                  <a:gd name="connsiteX5" fmla="*/ 60816 w 152667"/>
                  <a:gd name="connsiteY5" fmla="*/ 131362 h 146804"/>
                  <a:gd name="connsiteX6" fmla="*/ 133206 w 152667"/>
                  <a:gd name="connsiteY6" fmla="*/ 75069 h 146804"/>
                  <a:gd name="connsiteX7" fmla="*/ 94439 w 152667"/>
                  <a:gd name="connsiteY7" fmla="*/ 19729 h 146804"/>
                  <a:gd name="connsiteX8" fmla="*/ 20620 w 152667"/>
                  <a:gd name="connsiteY8" fmla="*/ 66021 h 146804"/>
                  <a:gd name="connsiteX9" fmla="*/ 28526 w 152667"/>
                  <a:gd name="connsiteY9" fmla="*/ 126695 h 14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667" h="146804">
                    <a:moveTo>
                      <a:pt x="28526" y="126695"/>
                    </a:moveTo>
                    <a:cubicBezTo>
                      <a:pt x="-6240" y="95548"/>
                      <a:pt x="-9193" y="64211"/>
                      <a:pt x="19477" y="31159"/>
                    </a:cubicBezTo>
                    <a:cubicBezTo>
                      <a:pt x="50052" y="-4178"/>
                      <a:pt x="97296" y="-10275"/>
                      <a:pt x="128157" y="17062"/>
                    </a:cubicBezTo>
                    <a:cubicBezTo>
                      <a:pt x="159209" y="44589"/>
                      <a:pt x="160923" y="85547"/>
                      <a:pt x="132348" y="117360"/>
                    </a:cubicBezTo>
                    <a:cubicBezTo>
                      <a:pt x="100249" y="153174"/>
                      <a:pt x="61673" y="156508"/>
                      <a:pt x="28145" y="126314"/>
                    </a:cubicBezTo>
                    <a:cubicBezTo>
                      <a:pt x="41004" y="115265"/>
                      <a:pt x="49767" y="130219"/>
                      <a:pt x="60816" y="131362"/>
                    </a:cubicBezTo>
                    <a:cubicBezTo>
                      <a:pt x="90248" y="134315"/>
                      <a:pt x="129300" y="104883"/>
                      <a:pt x="133206" y="75069"/>
                    </a:cubicBezTo>
                    <a:cubicBezTo>
                      <a:pt x="137111" y="45447"/>
                      <a:pt x="123490" y="24587"/>
                      <a:pt x="94439" y="19729"/>
                    </a:cubicBezTo>
                    <a:cubicBezTo>
                      <a:pt x="58053" y="13633"/>
                      <a:pt x="36146" y="35064"/>
                      <a:pt x="20620" y="66021"/>
                    </a:cubicBezTo>
                    <a:cubicBezTo>
                      <a:pt x="9285" y="88785"/>
                      <a:pt x="35955" y="105264"/>
                      <a:pt x="28526" y="126695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DD09C0-577C-4367-9BFF-68CE4761FB52}"/>
                  </a:ext>
                </a:extLst>
              </p:cNvPr>
              <p:cNvSpPr/>
              <p:nvPr/>
            </p:nvSpPr>
            <p:spPr>
              <a:xfrm>
                <a:off x="2824156" y="3704027"/>
                <a:ext cx="147928" cy="149119"/>
              </a:xfrm>
              <a:custGeom>
                <a:avLst/>
                <a:gdLst>
                  <a:gd name="connsiteX0" fmla="*/ 47345 w 147928"/>
                  <a:gd name="connsiteY0" fmla="*/ 149120 h 149119"/>
                  <a:gd name="connsiteX1" fmla="*/ 1529 w 147928"/>
                  <a:gd name="connsiteY1" fmla="*/ 93685 h 149119"/>
                  <a:gd name="connsiteX2" fmla="*/ 101446 w 147928"/>
                  <a:gd name="connsiteY2" fmla="*/ 1006 h 149119"/>
                  <a:gd name="connsiteX3" fmla="*/ 147929 w 147928"/>
                  <a:gd name="connsiteY3" fmla="*/ 57299 h 149119"/>
                  <a:gd name="connsiteX4" fmla="*/ 85063 w 147928"/>
                  <a:gd name="connsiteY4" fmla="*/ 36535 h 149119"/>
                  <a:gd name="connsiteX5" fmla="*/ 94970 w 147928"/>
                  <a:gd name="connsiteY5" fmla="*/ 97875 h 149119"/>
                  <a:gd name="connsiteX6" fmla="*/ 32866 w 147928"/>
                  <a:gd name="connsiteY6" fmla="*/ 80731 h 149119"/>
                  <a:gd name="connsiteX7" fmla="*/ 47345 w 147928"/>
                  <a:gd name="connsiteY7" fmla="*/ 149120 h 14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928" h="149119">
                    <a:moveTo>
                      <a:pt x="47345" y="149120"/>
                    </a:moveTo>
                    <a:cubicBezTo>
                      <a:pt x="25628" y="133880"/>
                      <a:pt x="-7519" y="106257"/>
                      <a:pt x="1529" y="93685"/>
                    </a:cubicBezTo>
                    <a:cubicBezTo>
                      <a:pt x="27533" y="57490"/>
                      <a:pt x="66013" y="29867"/>
                      <a:pt x="101446" y="1006"/>
                    </a:cubicBezTo>
                    <a:cubicBezTo>
                      <a:pt x="109638" y="-5661"/>
                      <a:pt x="132212" y="21675"/>
                      <a:pt x="147929" y="57299"/>
                    </a:cubicBezTo>
                    <a:cubicBezTo>
                      <a:pt x="122021" y="65681"/>
                      <a:pt x="121258" y="3292"/>
                      <a:pt x="85063" y="36535"/>
                    </a:cubicBezTo>
                    <a:cubicBezTo>
                      <a:pt x="54107" y="64919"/>
                      <a:pt x="105447" y="73682"/>
                      <a:pt x="94970" y="97875"/>
                    </a:cubicBezTo>
                    <a:cubicBezTo>
                      <a:pt x="72586" y="101209"/>
                      <a:pt x="65918" y="46440"/>
                      <a:pt x="32866" y="80731"/>
                    </a:cubicBezTo>
                    <a:cubicBezTo>
                      <a:pt x="100" y="114735"/>
                      <a:pt x="62775" y="119783"/>
                      <a:pt x="47345" y="149120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943C1CC-AFD1-44C5-8965-ECC4A4A26D75}"/>
                  </a:ext>
                </a:extLst>
              </p:cNvPr>
              <p:cNvSpPr/>
              <p:nvPr/>
            </p:nvSpPr>
            <p:spPr>
              <a:xfrm>
                <a:off x="3154590" y="3699777"/>
                <a:ext cx="143439" cy="138892"/>
              </a:xfrm>
              <a:custGeom>
                <a:avLst/>
                <a:gdLst>
                  <a:gd name="connsiteX0" fmla="*/ 143440 w 143439"/>
                  <a:gd name="connsiteY0" fmla="*/ 53644 h 138892"/>
                  <a:gd name="connsiteX1" fmla="*/ 81146 w 143439"/>
                  <a:gd name="connsiteY1" fmla="*/ 32689 h 138892"/>
                  <a:gd name="connsiteX2" fmla="*/ 92291 w 143439"/>
                  <a:gd name="connsiteY2" fmla="*/ 93553 h 138892"/>
                  <a:gd name="connsiteX3" fmla="*/ 30283 w 143439"/>
                  <a:gd name="connsiteY3" fmla="*/ 76885 h 138892"/>
                  <a:gd name="connsiteX4" fmla="*/ 47999 w 143439"/>
                  <a:gd name="connsiteY4" fmla="*/ 138892 h 138892"/>
                  <a:gd name="connsiteX5" fmla="*/ 29330 w 143439"/>
                  <a:gd name="connsiteY5" fmla="*/ 53739 h 138892"/>
                  <a:gd name="connsiteX6" fmla="*/ 61525 w 143439"/>
                  <a:gd name="connsiteY6" fmla="*/ 25736 h 138892"/>
                  <a:gd name="connsiteX7" fmla="*/ 143440 w 143439"/>
                  <a:gd name="connsiteY7" fmla="*/ 53644 h 13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439" h="138892">
                    <a:moveTo>
                      <a:pt x="143440" y="53644"/>
                    </a:moveTo>
                    <a:cubicBezTo>
                      <a:pt x="118961" y="57835"/>
                      <a:pt x="117151" y="-649"/>
                      <a:pt x="81146" y="32689"/>
                    </a:cubicBezTo>
                    <a:cubicBezTo>
                      <a:pt x="49428" y="62026"/>
                      <a:pt x="102578" y="68598"/>
                      <a:pt x="92291" y="93553"/>
                    </a:cubicBezTo>
                    <a:cubicBezTo>
                      <a:pt x="70193" y="98602"/>
                      <a:pt x="61906" y="41071"/>
                      <a:pt x="30283" y="76885"/>
                    </a:cubicBezTo>
                    <a:cubicBezTo>
                      <a:pt x="1232" y="109841"/>
                      <a:pt x="53524" y="115270"/>
                      <a:pt x="47999" y="138892"/>
                    </a:cubicBezTo>
                    <a:cubicBezTo>
                      <a:pt x="-9246" y="117557"/>
                      <a:pt x="-15056" y="91363"/>
                      <a:pt x="29330" y="53739"/>
                    </a:cubicBezTo>
                    <a:cubicBezTo>
                      <a:pt x="40189" y="44595"/>
                      <a:pt x="50762" y="35070"/>
                      <a:pt x="61525" y="25736"/>
                    </a:cubicBezTo>
                    <a:cubicBezTo>
                      <a:pt x="107435" y="-14270"/>
                      <a:pt x="121247" y="-9602"/>
                      <a:pt x="143440" y="53644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F25ED40-1200-4F5D-BC54-C9348E24333C}"/>
                  </a:ext>
                </a:extLst>
              </p:cNvPr>
              <p:cNvSpPr/>
              <p:nvPr/>
            </p:nvSpPr>
            <p:spPr>
              <a:xfrm>
                <a:off x="2832477" y="3328222"/>
                <a:ext cx="155418" cy="141544"/>
              </a:xfrm>
              <a:custGeom>
                <a:avLst/>
                <a:gdLst>
                  <a:gd name="connsiteX0" fmla="*/ 53978 w 155418"/>
                  <a:gd name="connsiteY0" fmla="*/ 141544 h 141544"/>
                  <a:gd name="connsiteX1" fmla="*/ 2162 w 155418"/>
                  <a:gd name="connsiteY1" fmla="*/ 61630 h 141544"/>
                  <a:gd name="connsiteX2" fmla="*/ 81314 w 155418"/>
                  <a:gd name="connsiteY2" fmla="*/ 3 h 141544"/>
                  <a:gd name="connsiteX3" fmla="*/ 155419 w 155418"/>
                  <a:gd name="connsiteY3" fmla="*/ 67059 h 141544"/>
                  <a:gd name="connsiteX4" fmla="*/ 98555 w 155418"/>
                  <a:gd name="connsiteY4" fmla="*/ 18958 h 141544"/>
                  <a:gd name="connsiteX5" fmla="*/ 34642 w 155418"/>
                  <a:gd name="connsiteY5" fmla="*/ 39817 h 141544"/>
                  <a:gd name="connsiteX6" fmla="*/ 53978 w 155418"/>
                  <a:gd name="connsiteY6" fmla="*/ 141544 h 14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418" h="141544">
                    <a:moveTo>
                      <a:pt x="53978" y="141544"/>
                    </a:moveTo>
                    <a:cubicBezTo>
                      <a:pt x="13877" y="129448"/>
                      <a:pt x="-7078" y="102301"/>
                      <a:pt x="2162" y="61630"/>
                    </a:cubicBezTo>
                    <a:cubicBezTo>
                      <a:pt x="11115" y="22196"/>
                      <a:pt x="40166" y="289"/>
                      <a:pt x="81314" y="3"/>
                    </a:cubicBezTo>
                    <a:cubicBezTo>
                      <a:pt x="120367" y="-283"/>
                      <a:pt x="143322" y="20958"/>
                      <a:pt x="155419" y="67059"/>
                    </a:cubicBezTo>
                    <a:cubicBezTo>
                      <a:pt x="128749" y="51247"/>
                      <a:pt x="122558" y="24768"/>
                      <a:pt x="98555" y="18958"/>
                    </a:cubicBezTo>
                    <a:cubicBezTo>
                      <a:pt x="72170" y="12576"/>
                      <a:pt x="51787" y="22006"/>
                      <a:pt x="34642" y="39817"/>
                    </a:cubicBezTo>
                    <a:cubicBezTo>
                      <a:pt x="7877" y="67821"/>
                      <a:pt x="13877" y="92681"/>
                      <a:pt x="53978" y="141544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14DFF24-F9F7-4E9F-AA41-474E4078C46A}"/>
                  </a:ext>
                </a:extLst>
              </p:cNvPr>
              <p:cNvSpPr/>
              <p:nvPr/>
            </p:nvSpPr>
            <p:spPr>
              <a:xfrm>
                <a:off x="2671285" y="3142196"/>
                <a:ext cx="151543" cy="113353"/>
              </a:xfrm>
              <a:custGeom>
                <a:avLst/>
                <a:gdLst>
                  <a:gd name="connsiteX0" fmla="*/ 74391 w 151543"/>
                  <a:gd name="connsiteY0" fmla="*/ 75539 h 113353"/>
                  <a:gd name="connsiteX1" fmla="*/ 28004 w 151543"/>
                  <a:gd name="connsiteY1" fmla="*/ 105638 h 113353"/>
                  <a:gd name="connsiteX2" fmla="*/ 17431 w 151543"/>
                  <a:gd name="connsiteY2" fmla="*/ 113353 h 113353"/>
                  <a:gd name="connsiteX3" fmla="*/ 14669 w 151543"/>
                  <a:gd name="connsiteY3" fmla="*/ 69919 h 113353"/>
                  <a:gd name="connsiteX4" fmla="*/ 58008 w 151543"/>
                  <a:gd name="connsiteY4" fmla="*/ 32962 h 113353"/>
                  <a:gd name="connsiteX5" fmla="*/ 151543 w 151543"/>
                  <a:gd name="connsiteY5" fmla="*/ 51250 h 113353"/>
                  <a:gd name="connsiteX6" fmla="*/ 87059 w 151543"/>
                  <a:gd name="connsiteY6" fmla="*/ 32010 h 113353"/>
                  <a:gd name="connsiteX7" fmla="*/ 84487 w 151543"/>
                  <a:gd name="connsiteY7" fmla="*/ 67824 h 113353"/>
                  <a:gd name="connsiteX8" fmla="*/ 74391 w 151543"/>
                  <a:gd name="connsiteY8" fmla="*/ 75539 h 11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43" h="113353">
                    <a:moveTo>
                      <a:pt x="74391" y="75539"/>
                    </a:moveTo>
                    <a:cubicBezTo>
                      <a:pt x="39339" y="55441"/>
                      <a:pt x="26194" y="68967"/>
                      <a:pt x="28004" y="105638"/>
                    </a:cubicBezTo>
                    <a:cubicBezTo>
                      <a:pt x="24480" y="108210"/>
                      <a:pt x="20955" y="110781"/>
                      <a:pt x="17431" y="113353"/>
                    </a:cubicBezTo>
                    <a:cubicBezTo>
                      <a:pt x="-1333" y="100018"/>
                      <a:pt x="-8763" y="86778"/>
                      <a:pt x="14669" y="69919"/>
                    </a:cubicBezTo>
                    <a:cubicBezTo>
                      <a:pt x="30004" y="58870"/>
                      <a:pt x="43720" y="45440"/>
                      <a:pt x="58008" y="32962"/>
                    </a:cubicBezTo>
                    <a:cubicBezTo>
                      <a:pt x="111729" y="-13615"/>
                      <a:pt x="111729" y="-13710"/>
                      <a:pt x="151543" y="51250"/>
                    </a:cubicBezTo>
                    <a:cubicBezTo>
                      <a:pt x="124206" y="64585"/>
                      <a:pt x="120682" y="482"/>
                      <a:pt x="87059" y="32010"/>
                    </a:cubicBezTo>
                    <a:cubicBezTo>
                      <a:pt x="73057" y="45154"/>
                      <a:pt x="73819" y="55060"/>
                      <a:pt x="84487" y="67824"/>
                    </a:cubicBezTo>
                    <a:cubicBezTo>
                      <a:pt x="81249" y="70395"/>
                      <a:pt x="77820" y="72967"/>
                      <a:pt x="74391" y="75539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E356DA1-394F-44EE-87D0-795D78FF7E94}"/>
                  </a:ext>
                </a:extLst>
              </p:cNvPr>
              <p:cNvSpPr/>
              <p:nvPr/>
            </p:nvSpPr>
            <p:spPr>
              <a:xfrm>
                <a:off x="2750044" y="3223449"/>
                <a:ext cx="114789" cy="147066"/>
              </a:xfrm>
              <a:custGeom>
                <a:avLst/>
                <a:gdLst>
                  <a:gd name="connsiteX0" fmla="*/ 114790 w 114789"/>
                  <a:gd name="connsiteY0" fmla="*/ 13430 h 147066"/>
                  <a:gd name="connsiteX1" fmla="*/ 47829 w 114789"/>
                  <a:gd name="connsiteY1" fmla="*/ 70104 h 147066"/>
                  <a:gd name="connsiteX2" fmla="*/ 42590 w 114789"/>
                  <a:gd name="connsiteY2" fmla="*/ 130683 h 147066"/>
                  <a:gd name="connsiteX3" fmla="*/ 47257 w 114789"/>
                  <a:gd name="connsiteY3" fmla="*/ 147066 h 147066"/>
                  <a:gd name="connsiteX4" fmla="*/ 32779 w 114789"/>
                  <a:gd name="connsiteY4" fmla="*/ 59531 h 147066"/>
                  <a:gd name="connsiteX5" fmla="*/ 102883 w 114789"/>
                  <a:gd name="connsiteY5" fmla="*/ 0 h 147066"/>
                  <a:gd name="connsiteX6" fmla="*/ 114790 w 114789"/>
                  <a:gd name="connsiteY6" fmla="*/ 13430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89" h="147066">
                    <a:moveTo>
                      <a:pt x="114790" y="13430"/>
                    </a:moveTo>
                    <a:cubicBezTo>
                      <a:pt x="92596" y="32480"/>
                      <a:pt x="71641" y="53435"/>
                      <a:pt x="47829" y="70104"/>
                    </a:cubicBezTo>
                    <a:cubicBezTo>
                      <a:pt x="19920" y="89630"/>
                      <a:pt x="12205" y="107537"/>
                      <a:pt x="42590" y="130683"/>
                    </a:cubicBezTo>
                    <a:cubicBezTo>
                      <a:pt x="47638" y="134588"/>
                      <a:pt x="50781" y="140208"/>
                      <a:pt x="47257" y="147066"/>
                    </a:cubicBezTo>
                    <a:cubicBezTo>
                      <a:pt x="-11607" y="116777"/>
                      <a:pt x="-14369" y="100298"/>
                      <a:pt x="32779" y="59531"/>
                    </a:cubicBezTo>
                    <a:cubicBezTo>
                      <a:pt x="55925" y="39433"/>
                      <a:pt x="79547" y="19812"/>
                      <a:pt x="102883" y="0"/>
                    </a:cubicBezTo>
                    <a:cubicBezTo>
                      <a:pt x="106788" y="4477"/>
                      <a:pt x="110789" y="8954"/>
                      <a:pt x="114790" y="13430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C163D75-4370-4990-8130-C88C4D55BC78}"/>
                  </a:ext>
                </a:extLst>
              </p:cNvPr>
              <p:cNvSpPr/>
              <p:nvPr/>
            </p:nvSpPr>
            <p:spPr>
              <a:xfrm>
                <a:off x="2688716" y="3247834"/>
                <a:ext cx="35909" cy="38290"/>
              </a:xfrm>
              <a:custGeom>
                <a:avLst/>
                <a:gdLst>
                  <a:gd name="connsiteX0" fmla="*/ 10573 w 35909"/>
                  <a:gd name="connsiteY0" fmla="*/ 0 h 38290"/>
                  <a:gd name="connsiteX1" fmla="*/ 35909 w 35909"/>
                  <a:gd name="connsiteY1" fmla="*/ 38290 h 38290"/>
                  <a:gd name="connsiteX2" fmla="*/ 0 w 35909"/>
                  <a:gd name="connsiteY2" fmla="*/ 7715 h 38290"/>
                  <a:gd name="connsiteX3" fmla="*/ 10573 w 35909"/>
                  <a:gd name="connsiteY3" fmla="*/ 0 h 3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09" h="38290">
                    <a:moveTo>
                      <a:pt x="10573" y="0"/>
                    </a:moveTo>
                    <a:cubicBezTo>
                      <a:pt x="19526" y="11049"/>
                      <a:pt x="34862" y="17812"/>
                      <a:pt x="35909" y="38290"/>
                    </a:cubicBezTo>
                    <a:cubicBezTo>
                      <a:pt x="14478" y="36766"/>
                      <a:pt x="8858" y="20288"/>
                      <a:pt x="0" y="7715"/>
                    </a:cubicBezTo>
                    <a:cubicBezTo>
                      <a:pt x="3524" y="5143"/>
                      <a:pt x="7049" y="2572"/>
                      <a:pt x="10573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FC5086B-CFAE-4314-9621-726649C5EFA2}"/>
                  </a:ext>
                </a:extLst>
              </p:cNvPr>
              <p:cNvSpPr/>
              <p:nvPr/>
            </p:nvSpPr>
            <p:spPr>
              <a:xfrm>
                <a:off x="2745675" y="3210019"/>
                <a:ext cx="23777" cy="24743"/>
              </a:xfrm>
              <a:custGeom>
                <a:avLst/>
                <a:gdLst>
                  <a:gd name="connsiteX0" fmla="*/ 10287 w 23777"/>
                  <a:gd name="connsiteY0" fmla="*/ 0 h 24743"/>
                  <a:gd name="connsiteX1" fmla="*/ 21717 w 23777"/>
                  <a:gd name="connsiteY1" fmla="*/ 21241 h 24743"/>
                  <a:gd name="connsiteX2" fmla="*/ 0 w 23777"/>
                  <a:gd name="connsiteY2" fmla="*/ 7810 h 24743"/>
                  <a:gd name="connsiteX3" fmla="*/ 10287 w 23777"/>
                  <a:gd name="connsiteY3" fmla="*/ 0 h 24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7" h="24743">
                    <a:moveTo>
                      <a:pt x="10287" y="0"/>
                    </a:moveTo>
                    <a:cubicBezTo>
                      <a:pt x="16288" y="6286"/>
                      <a:pt x="28670" y="15335"/>
                      <a:pt x="21717" y="21241"/>
                    </a:cubicBezTo>
                    <a:cubicBezTo>
                      <a:pt x="9144" y="31909"/>
                      <a:pt x="5620" y="15526"/>
                      <a:pt x="0" y="7810"/>
                    </a:cubicBezTo>
                    <a:cubicBezTo>
                      <a:pt x="3429" y="5144"/>
                      <a:pt x="6858" y="2572"/>
                      <a:pt x="10287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9DD8BC8-BA7D-4978-A4A9-F0A5684ADB05}"/>
                  </a:ext>
                </a:extLst>
              </p:cNvPr>
              <p:cNvSpPr/>
              <p:nvPr/>
            </p:nvSpPr>
            <p:spPr>
              <a:xfrm>
                <a:off x="2245613" y="2881193"/>
                <a:ext cx="84203" cy="85229"/>
              </a:xfrm>
              <a:custGeom>
                <a:avLst/>
                <a:gdLst>
                  <a:gd name="connsiteX0" fmla="*/ 0 w 84203"/>
                  <a:gd name="connsiteY0" fmla="*/ 33933 h 85229"/>
                  <a:gd name="connsiteX1" fmla="*/ 57150 w 84203"/>
                  <a:gd name="connsiteY1" fmla="*/ 3262 h 85229"/>
                  <a:gd name="connsiteX2" fmla="*/ 83058 w 84203"/>
                  <a:gd name="connsiteY2" fmla="*/ 48220 h 85229"/>
                  <a:gd name="connsiteX3" fmla="*/ 27623 w 84203"/>
                  <a:gd name="connsiteY3" fmla="*/ 82605 h 85229"/>
                  <a:gd name="connsiteX4" fmla="*/ 45815 w 84203"/>
                  <a:gd name="connsiteY4" fmla="*/ 68604 h 85229"/>
                  <a:gd name="connsiteX5" fmla="*/ 59817 w 84203"/>
                  <a:gd name="connsiteY5" fmla="*/ 30504 h 85229"/>
                  <a:gd name="connsiteX6" fmla="*/ 16097 w 84203"/>
                  <a:gd name="connsiteY6" fmla="*/ 24979 h 85229"/>
                  <a:gd name="connsiteX7" fmla="*/ 0 w 84203"/>
                  <a:gd name="connsiteY7" fmla="*/ 33933 h 8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203" h="85229">
                    <a:moveTo>
                      <a:pt x="0" y="33933"/>
                    </a:moveTo>
                    <a:cubicBezTo>
                      <a:pt x="6763" y="976"/>
                      <a:pt x="30290" y="-4834"/>
                      <a:pt x="57150" y="3262"/>
                    </a:cubicBezTo>
                    <a:cubicBezTo>
                      <a:pt x="76962" y="9168"/>
                      <a:pt x="87916" y="27265"/>
                      <a:pt x="83058" y="48220"/>
                    </a:cubicBezTo>
                    <a:cubicBezTo>
                      <a:pt x="76486" y="76605"/>
                      <a:pt x="58769" y="91654"/>
                      <a:pt x="27623" y="82605"/>
                    </a:cubicBezTo>
                    <a:cubicBezTo>
                      <a:pt x="33719" y="77938"/>
                      <a:pt x="39719" y="73271"/>
                      <a:pt x="45815" y="68604"/>
                    </a:cubicBezTo>
                    <a:cubicBezTo>
                      <a:pt x="58579" y="58793"/>
                      <a:pt x="70675" y="47934"/>
                      <a:pt x="59817" y="30504"/>
                    </a:cubicBezTo>
                    <a:cubicBezTo>
                      <a:pt x="48196" y="11930"/>
                      <a:pt x="32194" y="14978"/>
                      <a:pt x="16097" y="24979"/>
                    </a:cubicBezTo>
                    <a:cubicBezTo>
                      <a:pt x="10858" y="28218"/>
                      <a:pt x="5334" y="30980"/>
                      <a:pt x="0" y="33933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91B6D7B-78E3-4935-BCD5-FC4CAE928121}"/>
                  </a:ext>
                </a:extLst>
              </p:cNvPr>
              <p:cNvSpPr/>
              <p:nvPr/>
            </p:nvSpPr>
            <p:spPr>
              <a:xfrm>
                <a:off x="2645473" y="3126295"/>
                <a:ext cx="11906" cy="11334"/>
              </a:xfrm>
              <a:custGeom>
                <a:avLst/>
                <a:gdLst>
                  <a:gd name="connsiteX0" fmla="*/ 11906 w 11906"/>
                  <a:gd name="connsiteY0" fmla="*/ 10192 h 11334"/>
                  <a:gd name="connsiteX1" fmla="*/ 0 w 11906"/>
                  <a:gd name="connsiteY1" fmla="*/ 11335 h 11334"/>
                  <a:gd name="connsiteX2" fmla="*/ 3715 w 11906"/>
                  <a:gd name="connsiteY2" fmla="*/ 0 h 11334"/>
                  <a:gd name="connsiteX3" fmla="*/ 11906 w 11906"/>
                  <a:gd name="connsiteY3" fmla="*/ 10192 h 1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" h="11334">
                    <a:moveTo>
                      <a:pt x="11906" y="10192"/>
                    </a:moveTo>
                    <a:cubicBezTo>
                      <a:pt x="7906" y="10573"/>
                      <a:pt x="3905" y="10954"/>
                      <a:pt x="0" y="11335"/>
                    </a:cubicBezTo>
                    <a:cubicBezTo>
                      <a:pt x="1238" y="7525"/>
                      <a:pt x="2476" y="3810"/>
                      <a:pt x="3715" y="0"/>
                    </a:cubicBezTo>
                    <a:cubicBezTo>
                      <a:pt x="6477" y="3429"/>
                      <a:pt x="9239" y="6858"/>
                      <a:pt x="11906" y="1019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0CB516D-5B4A-4F1B-8F19-6E3F5D939E12}"/>
                  </a:ext>
                </a:extLst>
              </p:cNvPr>
              <p:cNvSpPr/>
              <p:nvPr/>
            </p:nvSpPr>
            <p:spPr>
              <a:xfrm>
                <a:off x="2761011" y="3598992"/>
                <a:ext cx="15494" cy="18220"/>
              </a:xfrm>
              <a:custGeom>
                <a:avLst/>
                <a:gdLst>
                  <a:gd name="connsiteX0" fmla="*/ 0 w 15494"/>
                  <a:gd name="connsiteY0" fmla="*/ 8029 h 18220"/>
                  <a:gd name="connsiteX1" fmla="*/ 12764 w 15494"/>
                  <a:gd name="connsiteY1" fmla="*/ 28 h 18220"/>
                  <a:gd name="connsiteX2" fmla="*/ 8573 w 15494"/>
                  <a:gd name="connsiteY2" fmla="*/ 18221 h 18220"/>
                  <a:gd name="connsiteX3" fmla="*/ 0 w 15494"/>
                  <a:gd name="connsiteY3" fmla="*/ 8029 h 18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4" h="18220">
                    <a:moveTo>
                      <a:pt x="0" y="8029"/>
                    </a:moveTo>
                    <a:cubicBezTo>
                      <a:pt x="4382" y="5267"/>
                      <a:pt x="12287" y="-448"/>
                      <a:pt x="12764" y="28"/>
                    </a:cubicBezTo>
                    <a:cubicBezTo>
                      <a:pt x="18955" y="7267"/>
                      <a:pt x="13335" y="12791"/>
                      <a:pt x="8573" y="18221"/>
                    </a:cubicBezTo>
                    <a:cubicBezTo>
                      <a:pt x="5715" y="14792"/>
                      <a:pt x="2858" y="11458"/>
                      <a:pt x="0" y="80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E65456D-AC62-4BFE-8370-D5EBE8CBEDA2}"/>
                  </a:ext>
                </a:extLst>
              </p:cNvPr>
              <p:cNvSpPr/>
              <p:nvPr/>
            </p:nvSpPr>
            <p:spPr>
              <a:xfrm>
                <a:off x="3165823" y="3664989"/>
                <a:ext cx="14668" cy="12041"/>
              </a:xfrm>
              <a:custGeom>
                <a:avLst/>
                <a:gdLst>
                  <a:gd name="connsiteX0" fmla="*/ 0 w 14668"/>
                  <a:gd name="connsiteY0" fmla="*/ 5850 h 12041"/>
                  <a:gd name="connsiteX1" fmla="*/ 14669 w 14668"/>
                  <a:gd name="connsiteY1" fmla="*/ 2707 h 12041"/>
                  <a:gd name="connsiteX2" fmla="*/ 5429 w 14668"/>
                  <a:gd name="connsiteY2" fmla="*/ 12041 h 12041"/>
                  <a:gd name="connsiteX3" fmla="*/ 0 w 14668"/>
                  <a:gd name="connsiteY3" fmla="*/ 5850 h 1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12041">
                    <a:moveTo>
                      <a:pt x="0" y="5850"/>
                    </a:moveTo>
                    <a:cubicBezTo>
                      <a:pt x="3715" y="-532"/>
                      <a:pt x="8573" y="-1865"/>
                      <a:pt x="14669" y="2707"/>
                    </a:cubicBezTo>
                    <a:cubicBezTo>
                      <a:pt x="11525" y="5850"/>
                      <a:pt x="8477" y="8898"/>
                      <a:pt x="5429" y="12041"/>
                    </a:cubicBezTo>
                    <a:cubicBezTo>
                      <a:pt x="3524" y="10041"/>
                      <a:pt x="1715" y="8041"/>
                      <a:pt x="0" y="585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C5068DB-0830-48F4-99D0-D84DC6AE6724}"/>
                  </a:ext>
                </a:extLst>
              </p:cNvPr>
              <p:cNvSpPr/>
              <p:nvPr/>
            </p:nvSpPr>
            <p:spPr>
              <a:xfrm>
                <a:off x="3092091" y="3658075"/>
                <a:ext cx="12581" cy="12367"/>
              </a:xfrm>
              <a:custGeom>
                <a:avLst/>
                <a:gdLst>
                  <a:gd name="connsiteX0" fmla="*/ 12581 w 12581"/>
                  <a:gd name="connsiteY0" fmla="*/ 10192 h 12367"/>
                  <a:gd name="connsiteX1" fmla="*/ 3342 w 12581"/>
                  <a:gd name="connsiteY1" fmla="*/ 0 h 12367"/>
                  <a:gd name="connsiteX2" fmla="*/ 12581 w 12581"/>
                  <a:gd name="connsiteY2" fmla="*/ 10192 h 1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81" h="12367">
                    <a:moveTo>
                      <a:pt x="12581" y="10192"/>
                    </a:moveTo>
                    <a:cubicBezTo>
                      <a:pt x="675" y="14764"/>
                      <a:pt x="-3611" y="12478"/>
                      <a:pt x="3342" y="0"/>
                    </a:cubicBezTo>
                    <a:cubicBezTo>
                      <a:pt x="6390" y="3429"/>
                      <a:pt x="9438" y="6858"/>
                      <a:pt x="12581" y="1019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D1424AC-5487-43F8-B1B8-C7ABC76C411F}"/>
                  </a:ext>
                </a:extLst>
              </p:cNvPr>
              <p:cNvSpPr/>
              <p:nvPr/>
            </p:nvSpPr>
            <p:spPr>
              <a:xfrm>
                <a:off x="3095433" y="3588066"/>
                <a:ext cx="10096" cy="9620"/>
              </a:xfrm>
              <a:custGeom>
                <a:avLst/>
                <a:gdLst>
                  <a:gd name="connsiteX0" fmla="*/ 0 w 10096"/>
                  <a:gd name="connsiteY0" fmla="*/ 2477 h 9620"/>
                  <a:gd name="connsiteX1" fmla="*/ 10096 w 10096"/>
                  <a:gd name="connsiteY1" fmla="*/ 0 h 9620"/>
                  <a:gd name="connsiteX2" fmla="*/ 6477 w 10096"/>
                  <a:gd name="connsiteY2" fmla="*/ 9620 h 9620"/>
                  <a:gd name="connsiteX3" fmla="*/ 0 w 10096"/>
                  <a:gd name="connsiteY3" fmla="*/ 2477 h 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96" h="9620">
                    <a:moveTo>
                      <a:pt x="0" y="2477"/>
                    </a:moveTo>
                    <a:cubicBezTo>
                      <a:pt x="3334" y="1619"/>
                      <a:pt x="6763" y="762"/>
                      <a:pt x="10096" y="0"/>
                    </a:cubicBezTo>
                    <a:cubicBezTo>
                      <a:pt x="8858" y="3238"/>
                      <a:pt x="7715" y="6382"/>
                      <a:pt x="6477" y="9620"/>
                    </a:cubicBezTo>
                    <a:cubicBezTo>
                      <a:pt x="4382" y="7144"/>
                      <a:pt x="2191" y="4858"/>
                      <a:pt x="0" y="2477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789BC8E-F9B4-4946-B813-A5895C00164C}"/>
                  </a:ext>
                </a:extLst>
              </p:cNvPr>
              <p:cNvSpPr/>
              <p:nvPr/>
            </p:nvSpPr>
            <p:spPr>
              <a:xfrm>
                <a:off x="2941094" y="3450525"/>
                <a:ext cx="117727" cy="112066"/>
              </a:xfrm>
              <a:custGeom>
                <a:avLst/>
                <a:gdLst>
                  <a:gd name="connsiteX0" fmla="*/ 69472 w 117727"/>
                  <a:gd name="connsiteY0" fmla="*/ 0 h 112066"/>
                  <a:gd name="connsiteX1" fmla="*/ 117668 w 117727"/>
                  <a:gd name="connsiteY1" fmla="*/ 49625 h 112066"/>
                  <a:gd name="connsiteX2" fmla="*/ 50326 w 117727"/>
                  <a:gd name="connsiteY2" fmla="*/ 112014 h 112066"/>
                  <a:gd name="connsiteX3" fmla="*/ 225 w 117727"/>
                  <a:gd name="connsiteY3" fmla="*/ 64103 h 112066"/>
                  <a:gd name="connsiteX4" fmla="*/ 69472 w 117727"/>
                  <a:gd name="connsiteY4" fmla="*/ 0 h 11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7" h="112066">
                    <a:moveTo>
                      <a:pt x="69472" y="0"/>
                    </a:moveTo>
                    <a:cubicBezTo>
                      <a:pt x="96618" y="1810"/>
                      <a:pt x="115668" y="18669"/>
                      <a:pt x="117668" y="49625"/>
                    </a:cubicBezTo>
                    <a:cubicBezTo>
                      <a:pt x="119478" y="77533"/>
                      <a:pt x="79663" y="113633"/>
                      <a:pt x="50326" y="112014"/>
                    </a:cubicBezTo>
                    <a:cubicBezTo>
                      <a:pt x="20894" y="110395"/>
                      <a:pt x="3654" y="92202"/>
                      <a:pt x="225" y="64103"/>
                    </a:cubicBezTo>
                    <a:cubicBezTo>
                      <a:pt x="-3204" y="35147"/>
                      <a:pt x="33181" y="953"/>
                      <a:pt x="6947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CDE4D3D-E4A9-4FF2-9344-8781C37BD459}"/>
                  </a:ext>
                </a:extLst>
              </p:cNvPr>
              <p:cNvSpPr/>
              <p:nvPr/>
            </p:nvSpPr>
            <p:spPr>
              <a:xfrm>
                <a:off x="2613662" y="3459705"/>
                <a:ext cx="116092" cy="112850"/>
              </a:xfrm>
              <a:custGeom>
                <a:avLst/>
                <a:gdLst>
                  <a:gd name="connsiteX0" fmla="*/ 10761 w 116092"/>
                  <a:gd name="connsiteY0" fmla="*/ 107978 h 112850"/>
                  <a:gd name="connsiteX1" fmla="*/ 2855 w 116092"/>
                  <a:gd name="connsiteY1" fmla="*/ 47304 h 112850"/>
                  <a:gd name="connsiteX2" fmla="*/ 76674 w 116092"/>
                  <a:gd name="connsiteY2" fmla="*/ 1013 h 112850"/>
                  <a:gd name="connsiteX3" fmla="*/ 115440 w 116092"/>
                  <a:gd name="connsiteY3" fmla="*/ 56353 h 112850"/>
                  <a:gd name="connsiteX4" fmla="*/ 43050 w 116092"/>
                  <a:gd name="connsiteY4" fmla="*/ 112646 h 112850"/>
                  <a:gd name="connsiteX5" fmla="*/ 10380 w 116092"/>
                  <a:gd name="connsiteY5" fmla="*/ 107597 h 112850"/>
                  <a:gd name="connsiteX6" fmla="*/ 10761 w 116092"/>
                  <a:gd name="connsiteY6" fmla="*/ 107978 h 1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092" h="112850">
                    <a:moveTo>
                      <a:pt x="10761" y="107978"/>
                    </a:moveTo>
                    <a:cubicBezTo>
                      <a:pt x="18095" y="86547"/>
                      <a:pt x="-8480" y="70069"/>
                      <a:pt x="2855" y="47304"/>
                    </a:cubicBezTo>
                    <a:cubicBezTo>
                      <a:pt x="18285" y="16348"/>
                      <a:pt x="40288" y="-4988"/>
                      <a:pt x="76674" y="1013"/>
                    </a:cubicBezTo>
                    <a:cubicBezTo>
                      <a:pt x="105630" y="5870"/>
                      <a:pt x="119346" y="26730"/>
                      <a:pt x="115440" y="56353"/>
                    </a:cubicBezTo>
                    <a:cubicBezTo>
                      <a:pt x="111535" y="86166"/>
                      <a:pt x="72483" y="115598"/>
                      <a:pt x="43050" y="112646"/>
                    </a:cubicBezTo>
                    <a:cubicBezTo>
                      <a:pt x="32097" y="111503"/>
                      <a:pt x="23238" y="96548"/>
                      <a:pt x="10380" y="107597"/>
                    </a:cubicBezTo>
                    <a:cubicBezTo>
                      <a:pt x="10475" y="107597"/>
                      <a:pt x="10761" y="107978"/>
                      <a:pt x="10761" y="1079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498460D-5529-457C-A38F-E842F9B53BFA}"/>
                  </a:ext>
                </a:extLst>
              </p:cNvPr>
              <p:cNvSpPr/>
              <p:nvPr/>
            </p:nvSpPr>
            <p:spPr>
              <a:xfrm>
                <a:off x="2257615" y="2825971"/>
                <a:ext cx="148970" cy="148971"/>
              </a:xfrm>
              <a:custGeom>
                <a:avLst/>
                <a:gdLst>
                  <a:gd name="connsiteX0" fmla="*/ 148971 w 148970"/>
                  <a:gd name="connsiteY0" fmla="*/ 74486 h 148971"/>
                  <a:gd name="connsiteX1" fmla="*/ 74486 w 148970"/>
                  <a:gd name="connsiteY1" fmla="*/ 148971 h 148971"/>
                  <a:gd name="connsiteX2" fmla="*/ 0 w 148970"/>
                  <a:gd name="connsiteY2" fmla="*/ 74486 h 148971"/>
                  <a:gd name="connsiteX3" fmla="*/ 74486 w 148970"/>
                  <a:gd name="connsiteY3" fmla="*/ 0 h 148971"/>
                  <a:gd name="connsiteX4" fmla="*/ 148971 w 148970"/>
                  <a:gd name="connsiteY4" fmla="*/ 74486 h 148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970" h="148971">
                    <a:moveTo>
                      <a:pt x="148971" y="74486"/>
                    </a:moveTo>
                    <a:cubicBezTo>
                      <a:pt x="148971" y="115623"/>
                      <a:pt x="115623" y="148971"/>
                      <a:pt x="74486" y="148971"/>
                    </a:cubicBezTo>
                    <a:cubicBezTo>
                      <a:pt x="33348" y="148971"/>
                      <a:pt x="0" y="115623"/>
                      <a:pt x="0" y="74486"/>
                    </a:cubicBezTo>
                    <a:cubicBezTo>
                      <a:pt x="0" y="33348"/>
                      <a:pt x="33348" y="0"/>
                      <a:pt x="74486" y="0"/>
                    </a:cubicBezTo>
                    <a:cubicBezTo>
                      <a:pt x="115623" y="0"/>
                      <a:pt x="148971" y="33348"/>
                      <a:pt x="148971" y="74486"/>
                    </a:cubicBezTo>
                    <a:close/>
                  </a:path>
                </a:pathLst>
              </a:custGeom>
              <a:solidFill>
                <a:srgbClr val="F5C7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2B09CC5-A33F-4C4A-AE87-57184DBAD0CB}"/>
                  </a:ext>
                </a:extLst>
              </p:cNvPr>
              <p:cNvSpPr/>
              <p:nvPr/>
            </p:nvSpPr>
            <p:spPr>
              <a:xfrm>
                <a:off x="2288380" y="2856737"/>
                <a:ext cx="87439" cy="87439"/>
              </a:xfrm>
              <a:custGeom>
                <a:avLst/>
                <a:gdLst>
                  <a:gd name="connsiteX0" fmla="*/ 87440 w 87439"/>
                  <a:gd name="connsiteY0" fmla="*/ 43720 h 87439"/>
                  <a:gd name="connsiteX1" fmla="*/ 43720 w 87439"/>
                  <a:gd name="connsiteY1" fmla="*/ 87439 h 87439"/>
                  <a:gd name="connsiteX2" fmla="*/ 0 w 87439"/>
                  <a:gd name="connsiteY2" fmla="*/ 43720 h 87439"/>
                  <a:gd name="connsiteX3" fmla="*/ 43720 w 87439"/>
                  <a:gd name="connsiteY3" fmla="*/ 0 h 87439"/>
                  <a:gd name="connsiteX4" fmla="*/ 87440 w 87439"/>
                  <a:gd name="connsiteY4" fmla="*/ 43720 h 8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39" h="87439">
                    <a:moveTo>
                      <a:pt x="87440" y="43720"/>
                    </a:moveTo>
                    <a:cubicBezTo>
                      <a:pt x="87440" y="67866"/>
                      <a:pt x="67865" y="87439"/>
                      <a:pt x="43720" y="87439"/>
                    </a:cubicBezTo>
                    <a:cubicBezTo>
                      <a:pt x="19574" y="87439"/>
                      <a:pt x="0" y="67865"/>
                      <a:pt x="0" y="43720"/>
                    </a:cubicBezTo>
                    <a:cubicBezTo>
                      <a:pt x="0" y="19574"/>
                      <a:pt x="19574" y="0"/>
                      <a:pt x="43720" y="0"/>
                    </a:cubicBezTo>
                    <a:cubicBezTo>
                      <a:pt x="67866" y="0"/>
                      <a:pt x="87440" y="19574"/>
                      <a:pt x="87440" y="437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53CC156-80E8-47DC-83C4-5FFB24528F11}"/>
                  </a:ext>
                </a:extLst>
              </p:cNvPr>
              <p:cNvSpPr/>
              <p:nvPr/>
            </p:nvSpPr>
            <p:spPr>
              <a:xfrm>
                <a:off x="1854172" y="2878395"/>
                <a:ext cx="480177" cy="347494"/>
              </a:xfrm>
              <a:custGeom>
                <a:avLst/>
                <a:gdLst>
                  <a:gd name="connsiteX0" fmla="*/ 468879 w 480177"/>
                  <a:gd name="connsiteY0" fmla="*/ 47779 h 347494"/>
                  <a:gd name="connsiteX1" fmla="*/ 41112 w 480177"/>
                  <a:gd name="connsiteY1" fmla="*/ 342864 h 347494"/>
                  <a:gd name="connsiteX2" fmla="*/ 4631 w 480177"/>
                  <a:gd name="connsiteY2" fmla="*/ 336196 h 347494"/>
                  <a:gd name="connsiteX3" fmla="*/ 4631 w 480177"/>
                  <a:gd name="connsiteY3" fmla="*/ 336196 h 347494"/>
                  <a:gd name="connsiteX4" fmla="*/ 11298 w 480177"/>
                  <a:gd name="connsiteY4" fmla="*/ 299715 h 347494"/>
                  <a:gd name="connsiteX5" fmla="*/ 439066 w 480177"/>
                  <a:gd name="connsiteY5" fmla="*/ 4631 h 347494"/>
                  <a:gd name="connsiteX6" fmla="*/ 475547 w 480177"/>
                  <a:gd name="connsiteY6" fmla="*/ 11298 h 347494"/>
                  <a:gd name="connsiteX7" fmla="*/ 475547 w 480177"/>
                  <a:gd name="connsiteY7" fmla="*/ 11298 h 347494"/>
                  <a:gd name="connsiteX8" fmla="*/ 468879 w 480177"/>
                  <a:gd name="connsiteY8" fmla="*/ 47779 h 34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0177" h="347494">
                    <a:moveTo>
                      <a:pt x="468879" y="47779"/>
                    </a:moveTo>
                    <a:lnTo>
                      <a:pt x="41112" y="342864"/>
                    </a:lnTo>
                    <a:cubicBezTo>
                      <a:pt x="29205" y="351055"/>
                      <a:pt x="12918" y="348102"/>
                      <a:pt x="4631" y="336196"/>
                    </a:cubicBezTo>
                    <a:lnTo>
                      <a:pt x="4631" y="336196"/>
                    </a:lnTo>
                    <a:cubicBezTo>
                      <a:pt x="-3561" y="324290"/>
                      <a:pt x="-608" y="308002"/>
                      <a:pt x="11298" y="299715"/>
                    </a:cubicBezTo>
                    <a:lnTo>
                      <a:pt x="439066" y="4631"/>
                    </a:lnTo>
                    <a:cubicBezTo>
                      <a:pt x="450972" y="-3561"/>
                      <a:pt x="467260" y="-608"/>
                      <a:pt x="475547" y="11298"/>
                    </a:cubicBezTo>
                    <a:lnTo>
                      <a:pt x="475547" y="11298"/>
                    </a:lnTo>
                    <a:cubicBezTo>
                      <a:pt x="483738" y="23205"/>
                      <a:pt x="480786" y="39492"/>
                      <a:pt x="468879" y="47779"/>
                    </a:cubicBezTo>
                    <a:close/>
                  </a:path>
                </a:pathLst>
              </a:custGeom>
              <a:solidFill>
                <a:srgbClr val="7D7D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9AED22E-2CE3-48AD-87E8-C1B0B069567B}"/>
              </a:ext>
            </a:extLst>
          </p:cNvPr>
          <p:cNvGrpSpPr/>
          <p:nvPr/>
        </p:nvGrpSpPr>
        <p:grpSpPr>
          <a:xfrm>
            <a:off x="5856530" y="2013183"/>
            <a:ext cx="2852423" cy="2763215"/>
            <a:chOff x="4098549" y="2241418"/>
            <a:chExt cx="3994901" cy="386996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54CC98E-77B6-428C-ADFD-18214C88DCC7}"/>
                </a:ext>
              </a:extLst>
            </p:cNvPr>
            <p:cNvSpPr/>
            <p:nvPr/>
          </p:nvSpPr>
          <p:spPr>
            <a:xfrm>
              <a:off x="6469867" y="3948967"/>
              <a:ext cx="1542449" cy="1355788"/>
            </a:xfrm>
            <a:custGeom>
              <a:avLst/>
              <a:gdLst>
                <a:gd name="connsiteX0" fmla="*/ 3881160 w 6010024"/>
                <a:gd name="connsiteY0" fmla="*/ 3701332 h 5282721"/>
                <a:gd name="connsiteX1" fmla="*/ 3881160 w 6010024"/>
                <a:gd name="connsiteY1" fmla="*/ 4106539 h 5282721"/>
                <a:gd name="connsiteX2" fmla="*/ 3881160 w 6010024"/>
                <a:gd name="connsiteY2" fmla="*/ 4106540 h 5282721"/>
                <a:gd name="connsiteX3" fmla="*/ 4501414 w 6010024"/>
                <a:gd name="connsiteY3" fmla="*/ 4106540 h 5282721"/>
                <a:gd name="connsiteX4" fmla="*/ 4501414 w 6010024"/>
                <a:gd name="connsiteY4" fmla="*/ 4106539 h 5282721"/>
                <a:gd name="connsiteX5" fmla="*/ 4501414 w 6010024"/>
                <a:gd name="connsiteY5" fmla="*/ 3701332 h 5282721"/>
                <a:gd name="connsiteX6" fmla="*/ 3881160 w 6010024"/>
                <a:gd name="connsiteY6" fmla="*/ 3701332 h 5282721"/>
                <a:gd name="connsiteX7" fmla="*/ 749374 w 6010024"/>
                <a:gd name="connsiteY7" fmla="*/ 3701332 h 5282721"/>
                <a:gd name="connsiteX8" fmla="*/ 749374 w 6010024"/>
                <a:gd name="connsiteY8" fmla="*/ 4107478 h 5282721"/>
                <a:gd name="connsiteX9" fmla="*/ 749374 w 6010024"/>
                <a:gd name="connsiteY9" fmla="*/ 4107479 h 5282721"/>
                <a:gd name="connsiteX10" fmla="*/ 1370097 w 6010024"/>
                <a:gd name="connsiteY10" fmla="*/ 4107479 h 5282721"/>
                <a:gd name="connsiteX11" fmla="*/ 1370097 w 6010024"/>
                <a:gd name="connsiteY11" fmla="*/ 4107478 h 5282721"/>
                <a:gd name="connsiteX12" fmla="*/ 1370097 w 6010024"/>
                <a:gd name="connsiteY12" fmla="*/ 3701332 h 5282721"/>
                <a:gd name="connsiteX13" fmla="*/ 749374 w 6010024"/>
                <a:gd name="connsiteY13" fmla="*/ 3701332 h 5282721"/>
                <a:gd name="connsiteX14" fmla="*/ 1453203 w 6010024"/>
                <a:gd name="connsiteY14" fmla="*/ 3700862 h 5282721"/>
                <a:gd name="connsiteX15" fmla="*/ 1453203 w 6010024"/>
                <a:gd name="connsiteY15" fmla="*/ 4107477 h 5282721"/>
                <a:gd name="connsiteX16" fmla="*/ 1453204 w 6010024"/>
                <a:gd name="connsiteY16" fmla="*/ 4107477 h 5282721"/>
                <a:gd name="connsiteX17" fmla="*/ 1453204 w 6010024"/>
                <a:gd name="connsiteY17" fmla="*/ 4107479 h 5282721"/>
                <a:gd name="connsiteX18" fmla="*/ 2135906 w 6010024"/>
                <a:gd name="connsiteY18" fmla="*/ 4107479 h 5282721"/>
                <a:gd name="connsiteX19" fmla="*/ 2135906 w 6010024"/>
                <a:gd name="connsiteY19" fmla="*/ 3700863 h 5282721"/>
                <a:gd name="connsiteX20" fmla="*/ 2135903 w 6010024"/>
                <a:gd name="connsiteY20" fmla="*/ 3700863 h 5282721"/>
                <a:gd name="connsiteX21" fmla="*/ 2135903 w 6010024"/>
                <a:gd name="connsiteY21" fmla="*/ 3700862 h 5282721"/>
                <a:gd name="connsiteX22" fmla="*/ 1453203 w 6010024"/>
                <a:gd name="connsiteY22" fmla="*/ 3700862 h 5282721"/>
                <a:gd name="connsiteX23" fmla="*/ 4584052 w 6010024"/>
                <a:gd name="connsiteY23" fmla="*/ 3700391 h 5282721"/>
                <a:gd name="connsiteX24" fmla="*/ 4584052 w 6010024"/>
                <a:gd name="connsiteY24" fmla="*/ 3700393 h 5282721"/>
                <a:gd name="connsiteX25" fmla="*/ 4584051 w 6010024"/>
                <a:gd name="connsiteY25" fmla="*/ 3700393 h 5282721"/>
                <a:gd name="connsiteX26" fmla="*/ 4584051 w 6010024"/>
                <a:gd name="connsiteY26" fmla="*/ 4106540 h 5282721"/>
                <a:gd name="connsiteX27" fmla="*/ 5266283 w 6010024"/>
                <a:gd name="connsiteY27" fmla="*/ 4106540 h 5282721"/>
                <a:gd name="connsiteX28" fmla="*/ 5266283 w 6010024"/>
                <a:gd name="connsiteY28" fmla="*/ 4106537 h 5282721"/>
                <a:gd name="connsiteX29" fmla="*/ 5266283 w 6010024"/>
                <a:gd name="connsiteY29" fmla="*/ 3700393 h 5282721"/>
                <a:gd name="connsiteX30" fmla="*/ 5266283 w 6010024"/>
                <a:gd name="connsiteY30" fmla="*/ 3700391 h 5282721"/>
                <a:gd name="connsiteX31" fmla="*/ 4584052 w 6010024"/>
                <a:gd name="connsiteY31" fmla="*/ 3700391 h 5282721"/>
                <a:gd name="connsiteX32" fmla="*/ 4583581 w 6010024"/>
                <a:gd name="connsiteY32" fmla="*/ 3213017 h 5282721"/>
                <a:gd name="connsiteX33" fmla="*/ 4583581 w 6010024"/>
                <a:gd name="connsiteY33" fmla="*/ 3618224 h 5282721"/>
                <a:gd name="connsiteX34" fmla="*/ 4583583 w 6010024"/>
                <a:gd name="connsiteY34" fmla="*/ 3618224 h 5282721"/>
                <a:gd name="connsiteX35" fmla="*/ 4583583 w 6010024"/>
                <a:gd name="connsiteY35" fmla="*/ 3618225 h 5282721"/>
                <a:gd name="connsiteX36" fmla="*/ 5266753 w 6010024"/>
                <a:gd name="connsiteY36" fmla="*/ 3618225 h 5282721"/>
                <a:gd name="connsiteX37" fmla="*/ 5266753 w 6010024"/>
                <a:gd name="connsiteY37" fmla="*/ 3213018 h 5282721"/>
                <a:gd name="connsiteX38" fmla="*/ 5266751 w 6010024"/>
                <a:gd name="connsiteY38" fmla="*/ 3213018 h 5282721"/>
                <a:gd name="connsiteX39" fmla="*/ 5266751 w 6010024"/>
                <a:gd name="connsiteY39" fmla="*/ 3213017 h 5282721"/>
                <a:gd name="connsiteX40" fmla="*/ 4583581 w 6010024"/>
                <a:gd name="connsiteY40" fmla="*/ 3213017 h 5282721"/>
                <a:gd name="connsiteX41" fmla="*/ 1452735 w 6010024"/>
                <a:gd name="connsiteY41" fmla="*/ 3213017 h 5282721"/>
                <a:gd name="connsiteX42" fmla="*/ 1452735 w 6010024"/>
                <a:gd name="connsiteY42" fmla="*/ 3213018 h 5282721"/>
                <a:gd name="connsiteX43" fmla="*/ 1452735 w 6010024"/>
                <a:gd name="connsiteY43" fmla="*/ 3617754 h 5282721"/>
                <a:gd name="connsiteX44" fmla="*/ 1452735 w 6010024"/>
                <a:gd name="connsiteY44" fmla="*/ 3617755 h 5282721"/>
                <a:gd name="connsiteX45" fmla="*/ 2136375 w 6010024"/>
                <a:gd name="connsiteY45" fmla="*/ 3617755 h 5282721"/>
                <a:gd name="connsiteX46" fmla="*/ 2136375 w 6010024"/>
                <a:gd name="connsiteY46" fmla="*/ 3213018 h 5282721"/>
                <a:gd name="connsiteX47" fmla="*/ 2136374 w 6010024"/>
                <a:gd name="connsiteY47" fmla="*/ 3213018 h 5282721"/>
                <a:gd name="connsiteX48" fmla="*/ 2136374 w 6010024"/>
                <a:gd name="connsiteY48" fmla="*/ 3213017 h 5282721"/>
                <a:gd name="connsiteX49" fmla="*/ 1452735 w 6010024"/>
                <a:gd name="connsiteY49" fmla="*/ 3213017 h 5282721"/>
                <a:gd name="connsiteX50" fmla="*/ 3881160 w 6010024"/>
                <a:gd name="connsiteY50" fmla="*/ 3212546 h 5282721"/>
                <a:gd name="connsiteX51" fmla="*/ 3881160 w 6010024"/>
                <a:gd name="connsiteY51" fmla="*/ 3212549 h 5282721"/>
                <a:gd name="connsiteX52" fmla="*/ 3881160 w 6010024"/>
                <a:gd name="connsiteY52" fmla="*/ 3618222 h 5282721"/>
                <a:gd name="connsiteX53" fmla="*/ 3881160 w 6010024"/>
                <a:gd name="connsiteY53" fmla="*/ 3618225 h 5282721"/>
                <a:gd name="connsiteX54" fmla="*/ 4500005 w 6010024"/>
                <a:gd name="connsiteY54" fmla="*/ 3618225 h 5282721"/>
                <a:gd name="connsiteX55" fmla="*/ 4500005 w 6010024"/>
                <a:gd name="connsiteY55" fmla="*/ 3212549 h 5282721"/>
                <a:gd name="connsiteX56" fmla="*/ 4500003 w 6010024"/>
                <a:gd name="connsiteY56" fmla="*/ 3212549 h 5282721"/>
                <a:gd name="connsiteX57" fmla="*/ 4500003 w 6010024"/>
                <a:gd name="connsiteY57" fmla="*/ 3212546 h 5282721"/>
                <a:gd name="connsiteX58" fmla="*/ 3881160 w 6010024"/>
                <a:gd name="connsiteY58" fmla="*/ 3212546 h 5282721"/>
                <a:gd name="connsiteX59" fmla="*/ 750313 w 6010024"/>
                <a:gd name="connsiteY59" fmla="*/ 3212546 h 5282721"/>
                <a:gd name="connsiteX60" fmla="*/ 750313 w 6010024"/>
                <a:gd name="connsiteY60" fmla="*/ 3212549 h 5282721"/>
                <a:gd name="connsiteX61" fmla="*/ 750313 w 6010024"/>
                <a:gd name="connsiteY61" fmla="*/ 3617753 h 5282721"/>
                <a:gd name="connsiteX62" fmla="*/ 750313 w 6010024"/>
                <a:gd name="connsiteY62" fmla="*/ 3617755 h 5282721"/>
                <a:gd name="connsiteX63" fmla="*/ 1370097 w 6010024"/>
                <a:gd name="connsiteY63" fmla="*/ 3617755 h 5282721"/>
                <a:gd name="connsiteX64" fmla="*/ 1370097 w 6010024"/>
                <a:gd name="connsiteY64" fmla="*/ 3212549 h 5282721"/>
                <a:gd name="connsiteX65" fmla="*/ 1370095 w 6010024"/>
                <a:gd name="connsiteY65" fmla="*/ 3212549 h 5282721"/>
                <a:gd name="connsiteX66" fmla="*/ 1370095 w 6010024"/>
                <a:gd name="connsiteY66" fmla="*/ 3212546 h 5282721"/>
                <a:gd name="connsiteX67" fmla="*/ 750313 w 6010024"/>
                <a:gd name="connsiteY67" fmla="*/ 3212546 h 5282721"/>
                <a:gd name="connsiteX68" fmla="*/ 3021915 w 6010024"/>
                <a:gd name="connsiteY68" fmla="*/ 2927072 h 5282721"/>
                <a:gd name="connsiteX69" fmla="*/ 5616085 w 6010024"/>
                <a:gd name="connsiteY69" fmla="*/ 2927072 h 5282721"/>
                <a:gd name="connsiteX70" fmla="*/ 5663979 w 6010024"/>
                <a:gd name="connsiteY70" fmla="*/ 2974964 h 5282721"/>
                <a:gd name="connsiteX71" fmla="*/ 5662569 w 6010024"/>
                <a:gd name="connsiteY71" fmla="*/ 5282252 h 5282721"/>
                <a:gd name="connsiteX72" fmla="*/ 3549669 w 6010024"/>
                <a:gd name="connsiteY72" fmla="*/ 5282252 h 5282721"/>
                <a:gd name="connsiteX73" fmla="*/ 3550609 w 6010024"/>
                <a:gd name="connsiteY73" fmla="*/ 5265818 h 5282721"/>
                <a:gd name="connsiteX74" fmla="*/ 3550609 w 6010024"/>
                <a:gd name="connsiteY74" fmla="*/ 3630433 h 5282721"/>
                <a:gd name="connsiteX75" fmla="*/ 3550607 w 6010024"/>
                <a:gd name="connsiteY75" fmla="*/ 3630385 h 5282721"/>
                <a:gd name="connsiteX76" fmla="*/ 3550607 w 6010024"/>
                <a:gd name="connsiteY76" fmla="*/ 3629963 h 5282721"/>
                <a:gd name="connsiteX77" fmla="*/ 3549668 w 6010024"/>
                <a:gd name="connsiteY77" fmla="*/ 3607895 h 5282721"/>
                <a:gd name="connsiteX78" fmla="*/ 2535946 w 6010024"/>
                <a:gd name="connsiteY78" fmla="*/ 3607895 h 5282721"/>
                <a:gd name="connsiteX79" fmla="*/ 2535946 w 6010024"/>
                <a:gd name="connsiteY79" fmla="*/ 3634659 h 5282721"/>
                <a:gd name="connsiteX80" fmla="*/ 2535946 w 6010024"/>
                <a:gd name="connsiteY80" fmla="*/ 3986809 h 5282721"/>
                <a:gd name="connsiteX81" fmla="*/ 2535477 w 6010024"/>
                <a:gd name="connsiteY81" fmla="*/ 5282252 h 5282721"/>
                <a:gd name="connsiteX82" fmla="*/ 2535479 w 6010024"/>
                <a:gd name="connsiteY82" fmla="*/ 5282252 h 5282721"/>
                <a:gd name="connsiteX83" fmla="*/ 2535478 w 6010024"/>
                <a:gd name="connsiteY83" fmla="*/ 5282721 h 5282721"/>
                <a:gd name="connsiteX84" fmla="*/ 328672 w 6010024"/>
                <a:gd name="connsiteY84" fmla="*/ 5282721 h 5282721"/>
                <a:gd name="connsiteX85" fmla="*/ 327733 w 6010024"/>
                <a:gd name="connsiteY85" fmla="*/ 5259244 h 5282721"/>
                <a:gd name="connsiteX86" fmla="*/ 327733 w 6010024"/>
                <a:gd name="connsiteY86" fmla="*/ 2953835 h 5282721"/>
                <a:gd name="connsiteX87" fmla="*/ 329142 w 6010024"/>
                <a:gd name="connsiteY87" fmla="*/ 2927541 h 5282721"/>
                <a:gd name="connsiteX88" fmla="*/ 364357 w 6010024"/>
                <a:gd name="connsiteY88" fmla="*/ 2927541 h 5282721"/>
                <a:gd name="connsiteX89" fmla="*/ 3021915 w 6010024"/>
                <a:gd name="connsiteY89" fmla="*/ 2927072 h 5282721"/>
                <a:gd name="connsiteX90" fmla="*/ 2093179 w 6010024"/>
                <a:gd name="connsiteY90" fmla="*/ 1601578 h 5282721"/>
                <a:gd name="connsiteX91" fmla="*/ 2093179 w 6010024"/>
                <a:gd name="connsiteY91" fmla="*/ 2220423 h 5282721"/>
                <a:gd name="connsiteX92" fmla="*/ 2942095 w 6010024"/>
                <a:gd name="connsiteY92" fmla="*/ 2220423 h 5282721"/>
                <a:gd name="connsiteX93" fmla="*/ 2942095 w 6010024"/>
                <a:gd name="connsiteY93" fmla="*/ 1601578 h 5282721"/>
                <a:gd name="connsiteX94" fmla="*/ 2093179 w 6010024"/>
                <a:gd name="connsiteY94" fmla="*/ 1601578 h 5282721"/>
                <a:gd name="connsiteX95" fmla="*/ 3058070 w 6010024"/>
                <a:gd name="connsiteY95" fmla="*/ 1600170 h 5282721"/>
                <a:gd name="connsiteX96" fmla="*/ 3058070 w 6010024"/>
                <a:gd name="connsiteY96" fmla="*/ 2219484 h 5282721"/>
                <a:gd name="connsiteX97" fmla="*/ 3906516 w 6010024"/>
                <a:gd name="connsiteY97" fmla="*/ 2219484 h 5282721"/>
                <a:gd name="connsiteX98" fmla="*/ 3906516 w 6010024"/>
                <a:gd name="connsiteY98" fmla="*/ 1600170 h 5282721"/>
                <a:gd name="connsiteX99" fmla="*/ 3058070 w 6010024"/>
                <a:gd name="connsiteY99" fmla="*/ 1600170 h 5282721"/>
                <a:gd name="connsiteX100" fmla="*/ 4187296 w 6010024"/>
                <a:gd name="connsiteY100" fmla="*/ 1145191 h 5282721"/>
                <a:gd name="connsiteX101" fmla="*/ 4187296 w 6010024"/>
                <a:gd name="connsiteY101" fmla="*/ 2358935 h 5282721"/>
                <a:gd name="connsiteX102" fmla="*/ 1777653 w 6010024"/>
                <a:gd name="connsiteY102" fmla="*/ 2358935 h 5282721"/>
                <a:gd name="connsiteX103" fmla="*/ 1777653 w 6010024"/>
                <a:gd name="connsiteY103" fmla="*/ 1156461 h 5282721"/>
                <a:gd name="connsiteX104" fmla="*/ 1721778 w 6010024"/>
                <a:gd name="connsiteY104" fmla="*/ 1239098 h 5282721"/>
                <a:gd name="connsiteX105" fmla="*/ 1722717 w 6010024"/>
                <a:gd name="connsiteY105" fmla="*/ 2408237 h 5282721"/>
                <a:gd name="connsiteX106" fmla="*/ 1722717 w 6010024"/>
                <a:gd name="connsiteY106" fmla="*/ 2435000 h 5282721"/>
                <a:gd name="connsiteX107" fmla="*/ 4247867 w 6010024"/>
                <a:gd name="connsiteY107" fmla="*/ 2435000 h 5282721"/>
                <a:gd name="connsiteX108" fmla="*/ 4249275 w 6010024"/>
                <a:gd name="connsiteY108" fmla="*/ 2426548 h 5282721"/>
                <a:gd name="connsiteX109" fmla="*/ 4249275 w 6010024"/>
                <a:gd name="connsiteY109" fmla="*/ 1208109 h 5282721"/>
                <a:gd name="connsiteX110" fmla="*/ 4242702 w 6010024"/>
                <a:gd name="connsiteY110" fmla="*/ 1189328 h 5282721"/>
                <a:gd name="connsiteX111" fmla="*/ 4187296 w 6010024"/>
                <a:gd name="connsiteY111" fmla="*/ 1145191 h 5282721"/>
                <a:gd name="connsiteX112" fmla="*/ 3057130 w 6010024"/>
                <a:gd name="connsiteY112" fmla="*/ 1133453 h 5282721"/>
                <a:gd name="connsiteX113" fmla="*/ 3057130 w 6010024"/>
                <a:gd name="connsiteY113" fmla="*/ 1538191 h 5282721"/>
                <a:gd name="connsiteX114" fmla="*/ 3905108 w 6010024"/>
                <a:gd name="connsiteY114" fmla="*/ 1538191 h 5282721"/>
                <a:gd name="connsiteX115" fmla="*/ 3905108 w 6010024"/>
                <a:gd name="connsiteY115" fmla="*/ 1133453 h 5282721"/>
                <a:gd name="connsiteX116" fmla="*/ 3057130 w 6010024"/>
                <a:gd name="connsiteY116" fmla="*/ 1133453 h 5282721"/>
                <a:gd name="connsiteX117" fmla="*/ 2093179 w 6010024"/>
                <a:gd name="connsiteY117" fmla="*/ 1132514 h 5282721"/>
                <a:gd name="connsiteX118" fmla="*/ 2093179 w 6010024"/>
                <a:gd name="connsiteY118" fmla="*/ 1538660 h 5282721"/>
                <a:gd name="connsiteX119" fmla="*/ 2941625 w 6010024"/>
                <a:gd name="connsiteY119" fmla="*/ 1538660 h 5282721"/>
                <a:gd name="connsiteX120" fmla="*/ 2941625 w 6010024"/>
                <a:gd name="connsiteY120" fmla="*/ 1132514 h 5282721"/>
                <a:gd name="connsiteX121" fmla="*/ 2093179 w 6010024"/>
                <a:gd name="connsiteY121" fmla="*/ 1132514 h 5282721"/>
                <a:gd name="connsiteX122" fmla="*/ 2987640 w 6010024"/>
                <a:gd name="connsiteY122" fmla="*/ 69961 h 5282721"/>
                <a:gd name="connsiteX123" fmla="*/ 3098450 w 6010024"/>
                <a:gd name="connsiteY123" fmla="*/ 154007 h 5282721"/>
                <a:gd name="connsiteX124" fmla="*/ 4289186 w 6010024"/>
                <a:gd name="connsiteY124" fmla="*/ 1056452 h 5282721"/>
                <a:gd name="connsiteX125" fmla="*/ 4326279 w 6010024"/>
                <a:gd name="connsiteY125" fmla="*/ 1155054 h 5282721"/>
                <a:gd name="connsiteX126" fmla="*/ 4217817 w 6010024"/>
                <a:gd name="connsiteY126" fmla="*/ 1072885 h 5282721"/>
                <a:gd name="connsiteX127" fmla="*/ 3016282 w 6010024"/>
                <a:gd name="connsiteY127" fmla="*/ 157295 h 5282721"/>
                <a:gd name="connsiteX128" fmla="*/ 2974493 w 6010024"/>
                <a:gd name="connsiteY128" fmla="*/ 156825 h 5282721"/>
                <a:gd name="connsiteX129" fmla="*/ 1685156 w 6010024"/>
                <a:gd name="connsiteY129" fmla="*/ 1139089 h 5282721"/>
                <a:gd name="connsiteX130" fmla="*/ 1664497 w 6010024"/>
                <a:gd name="connsiteY130" fmla="*/ 1154584 h 5282721"/>
                <a:gd name="connsiteX131" fmla="*/ 1697834 w 6010024"/>
                <a:gd name="connsiteY131" fmla="*/ 1059738 h 5282721"/>
                <a:gd name="connsiteX132" fmla="*/ 2975902 w 6010024"/>
                <a:gd name="connsiteY132" fmla="*/ 78413 h 5282721"/>
                <a:gd name="connsiteX133" fmla="*/ 2987640 w 6010024"/>
                <a:gd name="connsiteY133" fmla="*/ 69961 h 5282721"/>
                <a:gd name="connsiteX134" fmla="*/ 2987640 w 6010024"/>
                <a:gd name="connsiteY134" fmla="*/ 9861 h 5282721"/>
                <a:gd name="connsiteX135" fmla="*/ 2971206 w 6010024"/>
                <a:gd name="connsiteY135" fmla="*/ 21599 h 5282721"/>
                <a:gd name="connsiteX136" fmla="*/ 2292261 w 6010024"/>
                <a:gd name="connsiteY136" fmla="*/ 539494 h 5282721"/>
                <a:gd name="connsiteX137" fmla="*/ 1639141 w 6010024"/>
                <a:gd name="connsiteY137" fmla="*/ 1037199 h 5282721"/>
                <a:gd name="connsiteX138" fmla="*/ 1611908 w 6010024"/>
                <a:gd name="connsiteY138" fmla="*/ 1085561 h 5282721"/>
                <a:gd name="connsiteX139" fmla="*/ 1612846 w 6010024"/>
                <a:gd name="connsiteY139" fmla="*/ 1228768 h 5282721"/>
                <a:gd name="connsiteX140" fmla="*/ 1616133 w 6010024"/>
                <a:gd name="connsiteY140" fmla="*/ 1256940 h 5282721"/>
                <a:gd name="connsiteX141" fmla="*/ 2996091 w 6010024"/>
                <a:gd name="connsiteY141" fmla="*/ 233828 h 5282721"/>
                <a:gd name="connsiteX142" fmla="*/ 4372762 w 6010024"/>
                <a:gd name="connsiteY142" fmla="*/ 1269618 h 5282721"/>
                <a:gd name="connsiteX143" fmla="*/ 4373232 w 6010024"/>
                <a:gd name="connsiteY143" fmla="*/ 1095890 h 5282721"/>
                <a:gd name="connsiteX144" fmla="*/ 4337078 w 6010024"/>
                <a:gd name="connsiteY144" fmla="*/ 1020765 h 5282721"/>
                <a:gd name="connsiteX145" fmla="*/ 3199399 w 6010024"/>
                <a:gd name="connsiteY145" fmla="*/ 168562 h 5282721"/>
                <a:gd name="connsiteX146" fmla="*/ 2987640 w 6010024"/>
                <a:gd name="connsiteY146" fmla="*/ 9861 h 5282721"/>
                <a:gd name="connsiteX147" fmla="*/ 2986231 w 6010024"/>
                <a:gd name="connsiteY147" fmla="*/ 0 h 5282721"/>
                <a:gd name="connsiteX148" fmla="*/ 2990926 w 6010024"/>
                <a:gd name="connsiteY148" fmla="*/ 0 h 5282721"/>
                <a:gd name="connsiteX149" fmla="*/ 3006421 w 6010024"/>
                <a:gd name="connsiteY149" fmla="*/ 14086 h 5282721"/>
                <a:gd name="connsiteX150" fmla="*/ 4229554 w 6010024"/>
                <a:gd name="connsiteY150" fmla="*/ 932493 h 5282721"/>
                <a:gd name="connsiteX151" fmla="*/ 4303271 w 6010024"/>
                <a:gd name="connsiteY151" fmla="*/ 956909 h 5282721"/>
                <a:gd name="connsiteX152" fmla="*/ 5174255 w 6010024"/>
                <a:gd name="connsiteY152" fmla="*/ 955030 h 5282721"/>
                <a:gd name="connsiteX153" fmla="*/ 5235764 w 6010024"/>
                <a:gd name="connsiteY153" fmla="*/ 995880 h 5282721"/>
                <a:gd name="connsiteX154" fmla="*/ 5988426 w 6010024"/>
                <a:gd name="connsiteY154" fmla="*/ 2752404 h 5282721"/>
                <a:gd name="connsiteX155" fmla="*/ 6010024 w 6010024"/>
                <a:gd name="connsiteY155" fmla="*/ 2798419 h 5282721"/>
                <a:gd name="connsiteX156" fmla="*/ 6010024 w 6010024"/>
                <a:gd name="connsiteY156" fmla="*/ 2803114 h 5282721"/>
                <a:gd name="connsiteX157" fmla="*/ 5982322 w 6010024"/>
                <a:gd name="connsiteY157" fmla="*/ 2805462 h 5282721"/>
                <a:gd name="connsiteX158" fmla="*/ 27702 w 6010024"/>
                <a:gd name="connsiteY158" fmla="*/ 2805462 h 5282721"/>
                <a:gd name="connsiteX159" fmla="*/ 0 w 6010024"/>
                <a:gd name="connsiteY159" fmla="*/ 2803114 h 5282721"/>
                <a:gd name="connsiteX160" fmla="*/ 0 w 6010024"/>
                <a:gd name="connsiteY160" fmla="*/ 2798419 h 5282721"/>
                <a:gd name="connsiteX161" fmla="*/ 7982 w 6010024"/>
                <a:gd name="connsiteY161" fmla="*/ 2784802 h 5282721"/>
                <a:gd name="connsiteX162" fmla="*/ 775669 w 6010024"/>
                <a:gd name="connsiteY162" fmla="*/ 992124 h 5282721"/>
                <a:gd name="connsiteX163" fmla="*/ 832013 w 6010024"/>
                <a:gd name="connsiteY163" fmla="*/ 955500 h 5282721"/>
                <a:gd name="connsiteX164" fmla="*/ 1686094 w 6010024"/>
                <a:gd name="connsiteY164" fmla="*/ 957848 h 5282721"/>
                <a:gd name="connsiteX165" fmla="*/ 1768262 w 6010024"/>
                <a:gd name="connsiteY165" fmla="*/ 930146 h 5282721"/>
                <a:gd name="connsiteX166" fmla="*/ 2407766 w 6010024"/>
                <a:gd name="connsiteY166" fmla="*/ 441831 h 5282721"/>
                <a:gd name="connsiteX167" fmla="*/ 2986231 w 6010024"/>
                <a:gd name="connsiteY167" fmla="*/ 0 h 528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6010024" h="5282721">
                  <a:moveTo>
                    <a:pt x="3881160" y="3701332"/>
                  </a:moveTo>
                  <a:lnTo>
                    <a:pt x="3881160" y="4106539"/>
                  </a:lnTo>
                  <a:lnTo>
                    <a:pt x="3881160" y="4106540"/>
                  </a:lnTo>
                  <a:cubicBezTo>
                    <a:pt x="4088694" y="4106540"/>
                    <a:pt x="4294349" y="4106540"/>
                    <a:pt x="4501414" y="4106540"/>
                  </a:cubicBezTo>
                  <a:lnTo>
                    <a:pt x="4501414" y="4106539"/>
                  </a:lnTo>
                  <a:lnTo>
                    <a:pt x="4501414" y="3701332"/>
                  </a:lnTo>
                  <a:cubicBezTo>
                    <a:pt x="4293880" y="3701332"/>
                    <a:pt x="4087755" y="3701332"/>
                    <a:pt x="3881160" y="3701332"/>
                  </a:cubicBezTo>
                  <a:close/>
                  <a:moveTo>
                    <a:pt x="749374" y="3701332"/>
                  </a:moveTo>
                  <a:lnTo>
                    <a:pt x="749374" y="4107478"/>
                  </a:lnTo>
                  <a:lnTo>
                    <a:pt x="749374" y="4107479"/>
                  </a:lnTo>
                  <a:cubicBezTo>
                    <a:pt x="956908" y="4107479"/>
                    <a:pt x="1163032" y="4107479"/>
                    <a:pt x="1370097" y="4107479"/>
                  </a:cubicBezTo>
                  <a:lnTo>
                    <a:pt x="1370097" y="4107478"/>
                  </a:lnTo>
                  <a:cubicBezTo>
                    <a:pt x="1370097" y="3971783"/>
                    <a:pt x="1370097" y="3837028"/>
                    <a:pt x="1370097" y="3701332"/>
                  </a:cubicBezTo>
                  <a:cubicBezTo>
                    <a:pt x="1163032" y="3701332"/>
                    <a:pt x="956908" y="3701332"/>
                    <a:pt x="749374" y="3701332"/>
                  </a:cubicBezTo>
                  <a:close/>
                  <a:moveTo>
                    <a:pt x="1453203" y="3700862"/>
                  </a:moveTo>
                  <a:cubicBezTo>
                    <a:pt x="1453203" y="3837027"/>
                    <a:pt x="1453203" y="3971782"/>
                    <a:pt x="1453203" y="4107477"/>
                  </a:cubicBezTo>
                  <a:lnTo>
                    <a:pt x="1453204" y="4107477"/>
                  </a:lnTo>
                  <a:lnTo>
                    <a:pt x="1453204" y="4107479"/>
                  </a:lnTo>
                  <a:cubicBezTo>
                    <a:pt x="1681398" y="4107479"/>
                    <a:pt x="1907712" y="4107479"/>
                    <a:pt x="2135906" y="4107479"/>
                  </a:cubicBezTo>
                  <a:cubicBezTo>
                    <a:pt x="2135906" y="3970845"/>
                    <a:pt x="2135906" y="3836089"/>
                    <a:pt x="2135906" y="3700863"/>
                  </a:cubicBezTo>
                  <a:lnTo>
                    <a:pt x="2135903" y="3700863"/>
                  </a:lnTo>
                  <a:lnTo>
                    <a:pt x="2135903" y="3700862"/>
                  </a:lnTo>
                  <a:cubicBezTo>
                    <a:pt x="1907710" y="3700862"/>
                    <a:pt x="1680926" y="3700862"/>
                    <a:pt x="1453203" y="3700862"/>
                  </a:cubicBezTo>
                  <a:close/>
                  <a:moveTo>
                    <a:pt x="4584052" y="3700391"/>
                  </a:moveTo>
                  <a:lnTo>
                    <a:pt x="4584052" y="3700393"/>
                  </a:lnTo>
                  <a:lnTo>
                    <a:pt x="4584051" y="3700393"/>
                  </a:lnTo>
                  <a:cubicBezTo>
                    <a:pt x="4584051" y="3837497"/>
                    <a:pt x="4584051" y="3972254"/>
                    <a:pt x="4584051" y="4106540"/>
                  </a:cubicBezTo>
                  <a:cubicBezTo>
                    <a:pt x="4812714" y="4106540"/>
                    <a:pt x="5039969" y="4106540"/>
                    <a:pt x="5266283" y="4106540"/>
                  </a:cubicBezTo>
                  <a:lnTo>
                    <a:pt x="5266283" y="4106537"/>
                  </a:lnTo>
                  <a:lnTo>
                    <a:pt x="5266283" y="3700393"/>
                  </a:lnTo>
                  <a:lnTo>
                    <a:pt x="5266283" y="3700391"/>
                  </a:lnTo>
                  <a:cubicBezTo>
                    <a:pt x="5038090" y="3700391"/>
                    <a:pt x="4812245" y="3700391"/>
                    <a:pt x="4584052" y="3700391"/>
                  </a:cubicBezTo>
                  <a:close/>
                  <a:moveTo>
                    <a:pt x="4583581" y="3213017"/>
                  </a:moveTo>
                  <a:cubicBezTo>
                    <a:pt x="4583581" y="3348713"/>
                    <a:pt x="4583581" y="3482998"/>
                    <a:pt x="4583581" y="3618224"/>
                  </a:cubicBezTo>
                  <a:lnTo>
                    <a:pt x="4583583" y="3618224"/>
                  </a:lnTo>
                  <a:lnTo>
                    <a:pt x="4583583" y="3618225"/>
                  </a:lnTo>
                  <a:cubicBezTo>
                    <a:pt x="4811305" y="3618225"/>
                    <a:pt x="5037621" y="3618225"/>
                    <a:pt x="5266753" y="3618225"/>
                  </a:cubicBezTo>
                  <a:cubicBezTo>
                    <a:pt x="5266753" y="3482060"/>
                    <a:pt x="5266753" y="3347305"/>
                    <a:pt x="5266753" y="3213018"/>
                  </a:cubicBezTo>
                  <a:lnTo>
                    <a:pt x="5266751" y="3213018"/>
                  </a:lnTo>
                  <a:lnTo>
                    <a:pt x="5266751" y="3213017"/>
                  </a:lnTo>
                  <a:cubicBezTo>
                    <a:pt x="5038089" y="3213017"/>
                    <a:pt x="4810834" y="3213017"/>
                    <a:pt x="4583581" y="3213017"/>
                  </a:cubicBezTo>
                  <a:close/>
                  <a:moveTo>
                    <a:pt x="1452735" y="3213017"/>
                  </a:moveTo>
                  <a:lnTo>
                    <a:pt x="1452735" y="3213018"/>
                  </a:lnTo>
                  <a:lnTo>
                    <a:pt x="1452735" y="3617754"/>
                  </a:lnTo>
                  <a:lnTo>
                    <a:pt x="1452735" y="3617755"/>
                  </a:lnTo>
                  <a:cubicBezTo>
                    <a:pt x="1681398" y="3617755"/>
                    <a:pt x="1908651" y="3617755"/>
                    <a:pt x="2136375" y="3617755"/>
                  </a:cubicBezTo>
                  <a:cubicBezTo>
                    <a:pt x="2136375" y="3482060"/>
                    <a:pt x="2136375" y="3347774"/>
                    <a:pt x="2136375" y="3213018"/>
                  </a:cubicBezTo>
                  <a:lnTo>
                    <a:pt x="2136374" y="3213018"/>
                  </a:lnTo>
                  <a:lnTo>
                    <a:pt x="2136374" y="3213017"/>
                  </a:lnTo>
                  <a:cubicBezTo>
                    <a:pt x="1907711" y="3213017"/>
                    <a:pt x="1679988" y="3213017"/>
                    <a:pt x="1452735" y="3213017"/>
                  </a:cubicBezTo>
                  <a:close/>
                  <a:moveTo>
                    <a:pt x="3881160" y="3212546"/>
                  </a:moveTo>
                  <a:lnTo>
                    <a:pt x="3881160" y="3212549"/>
                  </a:lnTo>
                  <a:lnTo>
                    <a:pt x="3881160" y="3618222"/>
                  </a:lnTo>
                  <a:lnTo>
                    <a:pt x="3881160" y="3618225"/>
                  </a:lnTo>
                  <a:cubicBezTo>
                    <a:pt x="4088694" y="3618225"/>
                    <a:pt x="4294349" y="3618225"/>
                    <a:pt x="4500005" y="3618225"/>
                  </a:cubicBezTo>
                  <a:cubicBezTo>
                    <a:pt x="4500005" y="3482060"/>
                    <a:pt x="4500005" y="3347305"/>
                    <a:pt x="4500005" y="3212549"/>
                  </a:cubicBezTo>
                  <a:lnTo>
                    <a:pt x="4500003" y="3212549"/>
                  </a:lnTo>
                  <a:lnTo>
                    <a:pt x="4500003" y="3212546"/>
                  </a:lnTo>
                  <a:cubicBezTo>
                    <a:pt x="4292939" y="3212546"/>
                    <a:pt x="4087754" y="3212546"/>
                    <a:pt x="3881160" y="3212546"/>
                  </a:cubicBezTo>
                  <a:close/>
                  <a:moveTo>
                    <a:pt x="750313" y="3212546"/>
                  </a:moveTo>
                  <a:lnTo>
                    <a:pt x="750313" y="3212549"/>
                  </a:lnTo>
                  <a:lnTo>
                    <a:pt x="750313" y="3617753"/>
                  </a:lnTo>
                  <a:lnTo>
                    <a:pt x="750313" y="3617755"/>
                  </a:lnTo>
                  <a:cubicBezTo>
                    <a:pt x="957847" y="3617755"/>
                    <a:pt x="1163502" y="3617755"/>
                    <a:pt x="1370097" y="3617755"/>
                  </a:cubicBezTo>
                  <a:cubicBezTo>
                    <a:pt x="1370097" y="3482060"/>
                    <a:pt x="1370097" y="3347774"/>
                    <a:pt x="1370097" y="3212549"/>
                  </a:cubicBezTo>
                  <a:lnTo>
                    <a:pt x="1370095" y="3212549"/>
                  </a:lnTo>
                  <a:lnTo>
                    <a:pt x="1370095" y="3212546"/>
                  </a:lnTo>
                  <a:cubicBezTo>
                    <a:pt x="1163501" y="3212546"/>
                    <a:pt x="957846" y="3212546"/>
                    <a:pt x="750313" y="3212546"/>
                  </a:cubicBezTo>
                  <a:close/>
                  <a:moveTo>
                    <a:pt x="3021915" y="2927072"/>
                  </a:moveTo>
                  <a:cubicBezTo>
                    <a:pt x="3886795" y="2927072"/>
                    <a:pt x="4751205" y="2927072"/>
                    <a:pt x="5616085" y="2927072"/>
                  </a:cubicBezTo>
                  <a:cubicBezTo>
                    <a:pt x="5663979" y="2927072"/>
                    <a:pt x="5663979" y="2927072"/>
                    <a:pt x="5663979" y="2974964"/>
                  </a:cubicBezTo>
                  <a:cubicBezTo>
                    <a:pt x="5663039" y="3744060"/>
                    <a:pt x="5662569" y="4513156"/>
                    <a:pt x="5662569" y="5282252"/>
                  </a:cubicBezTo>
                  <a:cubicBezTo>
                    <a:pt x="4958269" y="5282252"/>
                    <a:pt x="4253969" y="5282252"/>
                    <a:pt x="3549669" y="5282252"/>
                  </a:cubicBezTo>
                  <a:cubicBezTo>
                    <a:pt x="3550139" y="5276617"/>
                    <a:pt x="3550609" y="5271451"/>
                    <a:pt x="3550609" y="5265818"/>
                  </a:cubicBezTo>
                  <a:cubicBezTo>
                    <a:pt x="3550609" y="4720690"/>
                    <a:pt x="3550609" y="4175561"/>
                    <a:pt x="3550609" y="3630433"/>
                  </a:cubicBezTo>
                  <a:lnTo>
                    <a:pt x="3550607" y="3630385"/>
                  </a:lnTo>
                  <a:lnTo>
                    <a:pt x="3550607" y="3629963"/>
                  </a:lnTo>
                  <a:cubicBezTo>
                    <a:pt x="3550607" y="3622920"/>
                    <a:pt x="3550138" y="3615877"/>
                    <a:pt x="3549668" y="3607895"/>
                  </a:cubicBezTo>
                  <a:cubicBezTo>
                    <a:pt x="3211604" y="3607895"/>
                    <a:pt x="2874949" y="3607895"/>
                    <a:pt x="2535946" y="3607895"/>
                  </a:cubicBezTo>
                  <a:cubicBezTo>
                    <a:pt x="2535946" y="3617755"/>
                    <a:pt x="2535946" y="3626207"/>
                    <a:pt x="2535946" y="3634659"/>
                  </a:cubicBezTo>
                  <a:cubicBezTo>
                    <a:pt x="2535946" y="3752042"/>
                    <a:pt x="2535946" y="3869425"/>
                    <a:pt x="2535946" y="3986809"/>
                  </a:cubicBezTo>
                  <a:cubicBezTo>
                    <a:pt x="2535477" y="4418779"/>
                    <a:pt x="2535477" y="4850281"/>
                    <a:pt x="2535477" y="5282252"/>
                  </a:cubicBezTo>
                  <a:lnTo>
                    <a:pt x="2535479" y="5282252"/>
                  </a:lnTo>
                  <a:lnTo>
                    <a:pt x="2535478" y="5282721"/>
                  </a:lnTo>
                  <a:cubicBezTo>
                    <a:pt x="1799720" y="5282721"/>
                    <a:pt x="1064430" y="5282721"/>
                    <a:pt x="328672" y="5282721"/>
                  </a:cubicBezTo>
                  <a:cubicBezTo>
                    <a:pt x="328203" y="5274739"/>
                    <a:pt x="327733" y="5267227"/>
                    <a:pt x="327733" y="5259244"/>
                  </a:cubicBezTo>
                  <a:cubicBezTo>
                    <a:pt x="327733" y="4490618"/>
                    <a:pt x="327733" y="3722461"/>
                    <a:pt x="327733" y="2953835"/>
                  </a:cubicBezTo>
                  <a:cubicBezTo>
                    <a:pt x="327733" y="2945854"/>
                    <a:pt x="328672" y="2937402"/>
                    <a:pt x="329142" y="2927541"/>
                  </a:cubicBezTo>
                  <a:cubicBezTo>
                    <a:pt x="342289" y="2927541"/>
                    <a:pt x="353088" y="2927541"/>
                    <a:pt x="364357" y="2927541"/>
                  </a:cubicBezTo>
                  <a:cubicBezTo>
                    <a:pt x="1250366" y="2927541"/>
                    <a:pt x="2135906" y="2927072"/>
                    <a:pt x="3021915" y="2927072"/>
                  </a:cubicBezTo>
                  <a:close/>
                  <a:moveTo>
                    <a:pt x="2093179" y="1601578"/>
                  </a:moveTo>
                  <a:cubicBezTo>
                    <a:pt x="2093179" y="1809112"/>
                    <a:pt x="2093179" y="2014298"/>
                    <a:pt x="2093179" y="2220423"/>
                  </a:cubicBezTo>
                  <a:cubicBezTo>
                    <a:pt x="2376308" y="2220423"/>
                    <a:pt x="2658027" y="2220423"/>
                    <a:pt x="2942095" y="2220423"/>
                  </a:cubicBezTo>
                  <a:cubicBezTo>
                    <a:pt x="2942095" y="2012889"/>
                    <a:pt x="2942095" y="1807233"/>
                    <a:pt x="2942095" y="1601578"/>
                  </a:cubicBezTo>
                  <a:cubicBezTo>
                    <a:pt x="2658027" y="1601578"/>
                    <a:pt x="2375368" y="1601578"/>
                    <a:pt x="2093179" y="1601578"/>
                  </a:cubicBezTo>
                  <a:close/>
                  <a:moveTo>
                    <a:pt x="3058070" y="1600170"/>
                  </a:moveTo>
                  <a:cubicBezTo>
                    <a:pt x="3058070" y="1808173"/>
                    <a:pt x="3058070" y="2013828"/>
                    <a:pt x="3058070" y="2219484"/>
                  </a:cubicBezTo>
                  <a:cubicBezTo>
                    <a:pt x="3342137" y="2219484"/>
                    <a:pt x="3623857" y="2219484"/>
                    <a:pt x="3906516" y="2219484"/>
                  </a:cubicBezTo>
                  <a:cubicBezTo>
                    <a:pt x="3906516" y="2012420"/>
                    <a:pt x="3906516" y="1806764"/>
                    <a:pt x="3906516" y="1600170"/>
                  </a:cubicBezTo>
                  <a:cubicBezTo>
                    <a:pt x="3621509" y="1600170"/>
                    <a:pt x="3339789" y="1600170"/>
                    <a:pt x="3058070" y="1600170"/>
                  </a:cubicBezTo>
                  <a:close/>
                  <a:moveTo>
                    <a:pt x="4187296" y="1145191"/>
                  </a:moveTo>
                  <a:cubicBezTo>
                    <a:pt x="4187296" y="1554625"/>
                    <a:pt x="4187296" y="1956545"/>
                    <a:pt x="4187296" y="2358935"/>
                  </a:cubicBezTo>
                  <a:cubicBezTo>
                    <a:pt x="3383926" y="2358935"/>
                    <a:pt x="2582432" y="2358935"/>
                    <a:pt x="1777653" y="2358935"/>
                  </a:cubicBezTo>
                  <a:cubicBezTo>
                    <a:pt x="1777653" y="1957484"/>
                    <a:pt x="1777653" y="1557442"/>
                    <a:pt x="1777653" y="1156461"/>
                  </a:cubicBezTo>
                  <a:cubicBezTo>
                    <a:pt x="1735864" y="1170547"/>
                    <a:pt x="1721778" y="1196840"/>
                    <a:pt x="1721778" y="1239098"/>
                  </a:cubicBezTo>
                  <a:cubicBezTo>
                    <a:pt x="1723187" y="1628811"/>
                    <a:pt x="1722717" y="2018523"/>
                    <a:pt x="1722717" y="2408237"/>
                  </a:cubicBezTo>
                  <a:cubicBezTo>
                    <a:pt x="1722717" y="2417158"/>
                    <a:pt x="1722717" y="2426548"/>
                    <a:pt x="1722717" y="2435000"/>
                  </a:cubicBezTo>
                  <a:cubicBezTo>
                    <a:pt x="2566938" y="2435000"/>
                    <a:pt x="3407402" y="2435000"/>
                    <a:pt x="4247867" y="2435000"/>
                  </a:cubicBezTo>
                  <a:cubicBezTo>
                    <a:pt x="4248336" y="2430774"/>
                    <a:pt x="4249275" y="2428426"/>
                    <a:pt x="4249275" y="2426548"/>
                  </a:cubicBezTo>
                  <a:cubicBezTo>
                    <a:pt x="4249275" y="2020402"/>
                    <a:pt x="4249275" y="1614256"/>
                    <a:pt x="4249275" y="1208109"/>
                  </a:cubicBezTo>
                  <a:cubicBezTo>
                    <a:pt x="4249275" y="1202005"/>
                    <a:pt x="4246927" y="1193084"/>
                    <a:pt x="4242702" y="1189328"/>
                  </a:cubicBezTo>
                  <a:cubicBezTo>
                    <a:pt x="4227207" y="1175242"/>
                    <a:pt x="4209834" y="1162565"/>
                    <a:pt x="4187296" y="1145191"/>
                  </a:cubicBezTo>
                  <a:close/>
                  <a:moveTo>
                    <a:pt x="3057130" y="1133453"/>
                  </a:moveTo>
                  <a:cubicBezTo>
                    <a:pt x="3057130" y="1269149"/>
                    <a:pt x="3057130" y="1402966"/>
                    <a:pt x="3057130" y="1538191"/>
                  </a:cubicBezTo>
                  <a:cubicBezTo>
                    <a:pt x="3341668" y="1538191"/>
                    <a:pt x="3623388" y="1538191"/>
                    <a:pt x="3905108" y="1538191"/>
                  </a:cubicBezTo>
                  <a:cubicBezTo>
                    <a:pt x="3905108" y="1402027"/>
                    <a:pt x="3905108" y="1267270"/>
                    <a:pt x="3905108" y="1133453"/>
                  </a:cubicBezTo>
                  <a:cubicBezTo>
                    <a:pt x="3621509" y="1133453"/>
                    <a:pt x="3339320" y="1133453"/>
                    <a:pt x="3057130" y="1133453"/>
                  </a:cubicBezTo>
                  <a:close/>
                  <a:moveTo>
                    <a:pt x="2093179" y="1132514"/>
                  </a:moveTo>
                  <a:cubicBezTo>
                    <a:pt x="2093179" y="1269618"/>
                    <a:pt x="2093179" y="1404374"/>
                    <a:pt x="2093179" y="1538660"/>
                  </a:cubicBezTo>
                  <a:cubicBezTo>
                    <a:pt x="2377246" y="1538660"/>
                    <a:pt x="2659436" y="1538660"/>
                    <a:pt x="2941625" y="1538660"/>
                  </a:cubicBezTo>
                  <a:cubicBezTo>
                    <a:pt x="2941625" y="1402496"/>
                    <a:pt x="2941625" y="1267740"/>
                    <a:pt x="2941625" y="1132514"/>
                  </a:cubicBezTo>
                  <a:cubicBezTo>
                    <a:pt x="2658027" y="1132514"/>
                    <a:pt x="2376777" y="1132514"/>
                    <a:pt x="2093179" y="1132514"/>
                  </a:cubicBezTo>
                  <a:close/>
                  <a:moveTo>
                    <a:pt x="2987640" y="69961"/>
                  </a:moveTo>
                  <a:cubicBezTo>
                    <a:pt x="3024264" y="97663"/>
                    <a:pt x="3061357" y="125835"/>
                    <a:pt x="3098450" y="154007"/>
                  </a:cubicBezTo>
                  <a:cubicBezTo>
                    <a:pt x="3495206" y="454979"/>
                    <a:pt x="3891491" y="756419"/>
                    <a:pt x="4289186" y="1056452"/>
                  </a:cubicBezTo>
                  <a:cubicBezTo>
                    <a:pt x="4323932" y="1082745"/>
                    <a:pt x="4336609" y="1111387"/>
                    <a:pt x="4326279" y="1155054"/>
                  </a:cubicBezTo>
                  <a:cubicBezTo>
                    <a:pt x="4289655" y="1127351"/>
                    <a:pt x="4253502" y="1100118"/>
                    <a:pt x="4217817" y="1072885"/>
                  </a:cubicBezTo>
                  <a:cubicBezTo>
                    <a:pt x="3817305" y="767688"/>
                    <a:pt x="3416324" y="462961"/>
                    <a:pt x="3016282" y="157295"/>
                  </a:cubicBezTo>
                  <a:cubicBezTo>
                    <a:pt x="3000788" y="145556"/>
                    <a:pt x="2990927" y="144617"/>
                    <a:pt x="2974493" y="156825"/>
                  </a:cubicBezTo>
                  <a:cubicBezTo>
                    <a:pt x="2544871" y="484559"/>
                    <a:pt x="2115248" y="811824"/>
                    <a:pt x="1685156" y="1139089"/>
                  </a:cubicBezTo>
                  <a:cubicBezTo>
                    <a:pt x="1679053" y="1143784"/>
                    <a:pt x="1672948" y="1148480"/>
                    <a:pt x="1664497" y="1154584"/>
                  </a:cubicBezTo>
                  <a:cubicBezTo>
                    <a:pt x="1656515" y="1114204"/>
                    <a:pt x="1663088" y="1086032"/>
                    <a:pt x="1697834" y="1059738"/>
                  </a:cubicBezTo>
                  <a:cubicBezTo>
                    <a:pt x="2124639" y="733412"/>
                    <a:pt x="2550036" y="405678"/>
                    <a:pt x="2975902" y="78413"/>
                  </a:cubicBezTo>
                  <a:cubicBezTo>
                    <a:pt x="2979189" y="76065"/>
                    <a:pt x="2982006" y="73717"/>
                    <a:pt x="2987640" y="69961"/>
                  </a:cubicBezTo>
                  <a:close/>
                  <a:moveTo>
                    <a:pt x="2987640" y="9861"/>
                  </a:moveTo>
                  <a:cubicBezTo>
                    <a:pt x="2981066" y="14556"/>
                    <a:pt x="2975901" y="17843"/>
                    <a:pt x="2971206" y="21599"/>
                  </a:cubicBezTo>
                  <a:cubicBezTo>
                    <a:pt x="2744891" y="193918"/>
                    <a:pt x="2518576" y="366706"/>
                    <a:pt x="2292261" y="539494"/>
                  </a:cubicBezTo>
                  <a:cubicBezTo>
                    <a:pt x="2074398" y="705239"/>
                    <a:pt x="1857004" y="871454"/>
                    <a:pt x="1639141" y="1037199"/>
                  </a:cubicBezTo>
                  <a:cubicBezTo>
                    <a:pt x="1622707" y="1049877"/>
                    <a:pt x="1610969" y="1063023"/>
                    <a:pt x="1611908" y="1085561"/>
                  </a:cubicBezTo>
                  <a:cubicBezTo>
                    <a:pt x="1612846" y="1133453"/>
                    <a:pt x="1612377" y="1180876"/>
                    <a:pt x="1612846" y="1228768"/>
                  </a:cubicBezTo>
                  <a:cubicBezTo>
                    <a:pt x="1612846" y="1236750"/>
                    <a:pt x="1614724" y="1244733"/>
                    <a:pt x="1616133" y="1256940"/>
                  </a:cubicBezTo>
                  <a:cubicBezTo>
                    <a:pt x="2085666" y="924042"/>
                    <a:pt x="2534540" y="571422"/>
                    <a:pt x="2996091" y="233828"/>
                  </a:cubicBezTo>
                  <a:cubicBezTo>
                    <a:pt x="3452947" y="578935"/>
                    <a:pt x="3906516" y="927798"/>
                    <a:pt x="4372762" y="1269618"/>
                  </a:cubicBezTo>
                  <a:cubicBezTo>
                    <a:pt x="4372762" y="1206700"/>
                    <a:pt x="4370884" y="1151295"/>
                    <a:pt x="4373232" y="1095890"/>
                  </a:cubicBezTo>
                  <a:cubicBezTo>
                    <a:pt x="4374640" y="1062554"/>
                    <a:pt x="4363842" y="1040955"/>
                    <a:pt x="4337078" y="1020765"/>
                  </a:cubicBezTo>
                  <a:cubicBezTo>
                    <a:pt x="3957695" y="737167"/>
                    <a:pt x="3578782" y="452630"/>
                    <a:pt x="3199399" y="168562"/>
                  </a:cubicBezTo>
                  <a:cubicBezTo>
                    <a:pt x="3128969" y="115506"/>
                    <a:pt x="3058539" y="62917"/>
                    <a:pt x="2987640" y="9861"/>
                  </a:cubicBezTo>
                  <a:close/>
                  <a:moveTo>
                    <a:pt x="2986231" y="0"/>
                  </a:moveTo>
                  <a:cubicBezTo>
                    <a:pt x="2987640" y="0"/>
                    <a:pt x="2989517" y="0"/>
                    <a:pt x="2990926" y="0"/>
                  </a:cubicBezTo>
                  <a:cubicBezTo>
                    <a:pt x="2996091" y="4696"/>
                    <a:pt x="3000786" y="9861"/>
                    <a:pt x="3006421" y="14086"/>
                  </a:cubicBezTo>
                  <a:cubicBezTo>
                    <a:pt x="3413976" y="320222"/>
                    <a:pt x="3822000" y="626357"/>
                    <a:pt x="4229554" y="932493"/>
                  </a:cubicBezTo>
                  <a:cubicBezTo>
                    <a:pt x="4252092" y="949396"/>
                    <a:pt x="4275569" y="956909"/>
                    <a:pt x="4303271" y="956909"/>
                  </a:cubicBezTo>
                  <a:cubicBezTo>
                    <a:pt x="4593442" y="955970"/>
                    <a:pt x="4883614" y="956439"/>
                    <a:pt x="5174255" y="955030"/>
                  </a:cubicBezTo>
                  <a:cubicBezTo>
                    <a:pt x="5206654" y="955030"/>
                    <a:pt x="5223087" y="966300"/>
                    <a:pt x="5235764" y="995880"/>
                  </a:cubicBezTo>
                  <a:cubicBezTo>
                    <a:pt x="5486026" y="1581857"/>
                    <a:pt x="5737226" y="2166896"/>
                    <a:pt x="5988426" y="2752404"/>
                  </a:cubicBezTo>
                  <a:cubicBezTo>
                    <a:pt x="5994999" y="2767899"/>
                    <a:pt x="6002981" y="2782924"/>
                    <a:pt x="6010024" y="2798419"/>
                  </a:cubicBezTo>
                  <a:cubicBezTo>
                    <a:pt x="6010024" y="2799827"/>
                    <a:pt x="6010024" y="2801705"/>
                    <a:pt x="6010024" y="2803114"/>
                  </a:cubicBezTo>
                  <a:cubicBezTo>
                    <a:pt x="6000634" y="2804053"/>
                    <a:pt x="5991712" y="2805462"/>
                    <a:pt x="5982322" y="2805462"/>
                  </a:cubicBezTo>
                  <a:cubicBezTo>
                    <a:pt x="3997606" y="2805462"/>
                    <a:pt x="2012889" y="2805462"/>
                    <a:pt x="27702" y="2805462"/>
                  </a:cubicBezTo>
                  <a:cubicBezTo>
                    <a:pt x="18311" y="2805462"/>
                    <a:pt x="9390" y="2804053"/>
                    <a:pt x="0" y="2803114"/>
                  </a:cubicBezTo>
                  <a:cubicBezTo>
                    <a:pt x="0" y="2801705"/>
                    <a:pt x="0" y="2799827"/>
                    <a:pt x="0" y="2798419"/>
                  </a:cubicBezTo>
                  <a:cubicBezTo>
                    <a:pt x="2817" y="2793723"/>
                    <a:pt x="6104" y="2789498"/>
                    <a:pt x="7982" y="2784802"/>
                  </a:cubicBezTo>
                  <a:cubicBezTo>
                    <a:pt x="264347" y="2187086"/>
                    <a:pt x="520243" y="1589840"/>
                    <a:pt x="775669" y="992124"/>
                  </a:cubicBezTo>
                  <a:cubicBezTo>
                    <a:pt x="787407" y="964891"/>
                    <a:pt x="802432" y="955030"/>
                    <a:pt x="832013" y="955500"/>
                  </a:cubicBezTo>
                  <a:cubicBezTo>
                    <a:pt x="1116550" y="956909"/>
                    <a:pt x="1401557" y="956909"/>
                    <a:pt x="1686094" y="957848"/>
                  </a:cubicBezTo>
                  <a:cubicBezTo>
                    <a:pt x="1717553" y="957848"/>
                    <a:pt x="1743377" y="948927"/>
                    <a:pt x="1768262" y="930146"/>
                  </a:cubicBezTo>
                  <a:cubicBezTo>
                    <a:pt x="1980960" y="767217"/>
                    <a:pt x="2194598" y="604759"/>
                    <a:pt x="2407766" y="441831"/>
                  </a:cubicBezTo>
                  <a:cubicBezTo>
                    <a:pt x="2600745" y="294397"/>
                    <a:pt x="2793722" y="146964"/>
                    <a:pt x="2986231" y="0"/>
                  </a:cubicBezTo>
                  <a:close/>
                </a:path>
              </a:pathLst>
            </a:custGeom>
            <a:solidFill>
              <a:schemeClr val="accent4"/>
            </a:solidFill>
            <a:ln w="60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0DBE391-FBA3-4536-9EF9-907C3E539117}"/>
                </a:ext>
              </a:extLst>
            </p:cNvPr>
            <p:cNvSpPr/>
            <p:nvPr/>
          </p:nvSpPr>
          <p:spPr>
            <a:xfrm>
              <a:off x="4098549" y="2241418"/>
              <a:ext cx="3994901" cy="3869963"/>
            </a:xfrm>
            <a:custGeom>
              <a:avLst/>
              <a:gdLst>
                <a:gd name="connsiteX0" fmla="*/ 440667 w 2918936"/>
                <a:gd name="connsiteY0" fmla="*/ 2021258 h 2827648"/>
                <a:gd name="connsiteX1" fmla="*/ 478640 w 2918936"/>
                <a:gd name="connsiteY1" fmla="*/ 2052306 h 2827648"/>
                <a:gd name="connsiteX2" fmla="*/ 441033 w 2918936"/>
                <a:gd name="connsiteY2" fmla="*/ 2085494 h 2827648"/>
                <a:gd name="connsiteX3" fmla="*/ 440695 w 2918936"/>
                <a:gd name="connsiteY3" fmla="*/ 2077978 h 2827648"/>
                <a:gd name="connsiteX4" fmla="*/ 440667 w 2918936"/>
                <a:gd name="connsiteY4" fmla="*/ 2021258 h 2827648"/>
                <a:gd name="connsiteX5" fmla="*/ 778089 w 2918936"/>
                <a:gd name="connsiteY5" fmla="*/ 1988971 h 2827648"/>
                <a:gd name="connsiteX6" fmla="*/ 778089 w 2918936"/>
                <a:gd name="connsiteY6" fmla="*/ 2043553 h 2827648"/>
                <a:gd name="connsiteX7" fmla="*/ 747041 w 2918936"/>
                <a:gd name="connsiteY7" fmla="*/ 2014672 h 2827648"/>
                <a:gd name="connsiteX8" fmla="*/ 778089 w 2918936"/>
                <a:gd name="connsiteY8" fmla="*/ 1988971 h 2827648"/>
                <a:gd name="connsiteX9" fmla="*/ 778765 w 2918936"/>
                <a:gd name="connsiteY9" fmla="*/ 1920907 h 2827648"/>
                <a:gd name="connsiteX10" fmla="*/ 778765 w 2918936"/>
                <a:gd name="connsiteY10" fmla="*/ 1947058 h 2827648"/>
                <a:gd name="connsiteX11" fmla="*/ 766267 w 2918936"/>
                <a:gd name="connsiteY11" fmla="*/ 1948944 h 2827648"/>
                <a:gd name="connsiteX12" fmla="*/ 714388 w 2918936"/>
                <a:gd name="connsiteY12" fmla="*/ 1975657 h 2827648"/>
                <a:gd name="connsiteX13" fmla="*/ 734515 w 2918936"/>
                <a:gd name="connsiteY13" fmla="*/ 2079246 h 2827648"/>
                <a:gd name="connsiteX14" fmla="*/ 768040 w 2918936"/>
                <a:gd name="connsiteY14" fmla="*/ 2090899 h 2827648"/>
                <a:gd name="connsiteX15" fmla="*/ 781355 w 2918936"/>
                <a:gd name="connsiteY15" fmla="*/ 2098809 h 2827648"/>
                <a:gd name="connsiteX16" fmla="*/ 780313 w 2918936"/>
                <a:gd name="connsiteY16" fmla="*/ 2100414 h 2827648"/>
                <a:gd name="connsiteX17" fmla="*/ 883057 w 2918936"/>
                <a:gd name="connsiteY17" fmla="*/ 2108718 h 2827648"/>
                <a:gd name="connsiteX18" fmla="*/ 846998 w 2918936"/>
                <a:gd name="connsiteY18" fmla="*/ 2066016 h 2827648"/>
                <a:gd name="connsiteX19" fmla="*/ 805309 w 2918936"/>
                <a:gd name="connsiteY19" fmla="*/ 2050900 h 2827648"/>
                <a:gd name="connsiteX20" fmla="*/ 798920 w 2918936"/>
                <a:gd name="connsiteY20" fmla="*/ 2045551 h 2827648"/>
                <a:gd name="connsiteX21" fmla="*/ 798638 w 2918936"/>
                <a:gd name="connsiteY21" fmla="*/ 1988015 h 2827648"/>
                <a:gd name="connsiteX22" fmla="*/ 828701 w 2918936"/>
                <a:gd name="connsiteY22" fmla="*/ 2020555 h 2827648"/>
                <a:gd name="connsiteX23" fmla="*/ 876836 w 2918936"/>
                <a:gd name="connsiteY23" fmla="*/ 2020555 h 2827648"/>
                <a:gd name="connsiteX24" fmla="*/ 857132 w 2918936"/>
                <a:gd name="connsiteY24" fmla="*/ 1972617 h 2827648"/>
                <a:gd name="connsiteX25" fmla="*/ 806604 w 2918936"/>
                <a:gd name="connsiteY25" fmla="*/ 1948831 h 2827648"/>
                <a:gd name="connsiteX26" fmla="*/ 798525 w 2918936"/>
                <a:gd name="connsiteY26" fmla="*/ 1939120 h 2827648"/>
                <a:gd name="connsiteX27" fmla="*/ 798638 w 2918936"/>
                <a:gd name="connsiteY27" fmla="*/ 1920907 h 2827648"/>
                <a:gd name="connsiteX28" fmla="*/ 778765 w 2918936"/>
                <a:gd name="connsiteY28" fmla="*/ 1920907 h 2827648"/>
                <a:gd name="connsiteX29" fmla="*/ 420090 w 2918936"/>
                <a:gd name="connsiteY29" fmla="*/ 1908465 h 2827648"/>
                <a:gd name="connsiteX30" fmla="*/ 420090 w 2918936"/>
                <a:gd name="connsiteY30" fmla="*/ 1963581 h 2827648"/>
                <a:gd name="connsiteX31" fmla="*/ 389041 w 2918936"/>
                <a:gd name="connsiteY31" fmla="*/ 1935207 h 2827648"/>
                <a:gd name="connsiteX32" fmla="*/ 420090 w 2918936"/>
                <a:gd name="connsiteY32" fmla="*/ 1908465 h 2827648"/>
                <a:gd name="connsiteX33" fmla="*/ 420596 w 2918936"/>
                <a:gd name="connsiteY33" fmla="*/ 1840964 h 2827648"/>
                <a:gd name="connsiteX34" fmla="*/ 420596 w 2918936"/>
                <a:gd name="connsiteY34" fmla="*/ 1865735 h 2827648"/>
                <a:gd name="connsiteX35" fmla="*/ 384903 w 2918936"/>
                <a:gd name="connsiteY35" fmla="*/ 1875559 h 2827648"/>
                <a:gd name="connsiteX36" fmla="*/ 340062 w 2918936"/>
                <a:gd name="connsiteY36" fmla="*/ 1945369 h 2827648"/>
                <a:gd name="connsiteX37" fmla="*/ 386874 w 2918936"/>
                <a:gd name="connsiteY37" fmla="*/ 2003384 h 2827648"/>
                <a:gd name="connsiteX38" fmla="*/ 414094 w 2918936"/>
                <a:gd name="connsiteY38" fmla="*/ 2011547 h 2827648"/>
                <a:gd name="connsiteX39" fmla="*/ 420681 w 2918936"/>
                <a:gd name="connsiteY39" fmla="*/ 2020133 h 2827648"/>
                <a:gd name="connsiteX40" fmla="*/ 420540 w 2918936"/>
                <a:gd name="connsiteY40" fmla="*/ 2079752 h 2827648"/>
                <a:gd name="connsiteX41" fmla="*/ 419836 w 2918936"/>
                <a:gd name="connsiteY41" fmla="*/ 2085523 h 2827648"/>
                <a:gd name="connsiteX42" fmla="*/ 383552 w 2918936"/>
                <a:gd name="connsiteY42" fmla="*/ 2050027 h 2827648"/>
                <a:gd name="connsiteX43" fmla="*/ 378739 w 2918936"/>
                <a:gd name="connsiteY43" fmla="*/ 2041442 h 2827648"/>
                <a:gd name="connsiteX44" fmla="*/ 334657 w 2918936"/>
                <a:gd name="connsiteY44" fmla="*/ 2041047 h 2827648"/>
                <a:gd name="connsiteX45" fmla="*/ 359513 w 2918936"/>
                <a:gd name="connsiteY45" fmla="*/ 2102272 h 2827648"/>
                <a:gd name="connsiteX46" fmla="*/ 372236 w 2918936"/>
                <a:gd name="connsiteY46" fmla="*/ 2106212 h 2827648"/>
                <a:gd name="connsiteX47" fmla="*/ 420990 w 2918936"/>
                <a:gd name="connsiteY47" fmla="*/ 2103004 h 2827648"/>
                <a:gd name="connsiteX48" fmla="*/ 499132 w 2918936"/>
                <a:gd name="connsiteY48" fmla="*/ 2099119 h 2827648"/>
                <a:gd name="connsiteX49" fmla="*/ 511771 w 2918936"/>
                <a:gd name="connsiteY49" fmla="*/ 2094334 h 2827648"/>
                <a:gd name="connsiteX50" fmla="*/ 508281 w 2918936"/>
                <a:gd name="connsiteY50" fmla="*/ 1999387 h 2827648"/>
                <a:gd name="connsiteX51" fmla="*/ 458119 w 2918936"/>
                <a:gd name="connsiteY51" fmla="*/ 1973827 h 2827648"/>
                <a:gd name="connsiteX52" fmla="*/ 440751 w 2918936"/>
                <a:gd name="connsiteY52" fmla="*/ 1950717 h 2827648"/>
                <a:gd name="connsiteX53" fmla="*/ 440751 w 2918936"/>
                <a:gd name="connsiteY53" fmla="*/ 1907621 h 2827648"/>
                <a:gd name="connsiteX54" fmla="*/ 470645 w 2918936"/>
                <a:gd name="connsiteY54" fmla="*/ 1940246 h 2827648"/>
                <a:gd name="connsiteX55" fmla="*/ 519090 w 2918936"/>
                <a:gd name="connsiteY55" fmla="*/ 1940246 h 2827648"/>
                <a:gd name="connsiteX56" fmla="*/ 440469 w 2918936"/>
                <a:gd name="connsiteY56" fmla="*/ 1867058 h 2827648"/>
                <a:gd name="connsiteX57" fmla="*/ 440469 w 2918936"/>
                <a:gd name="connsiteY57" fmla="*/ 1840964 h 2827648"/>
                <a:gd name="connsiteX58" fmla="*/ 420596 w 2918936"/>
                <a:gd name="connsiteY58" fmla="*/ 1840964 h 2827648"/>
                <a:gd name="connsiteX59" fmla="*/ 753571 w 2918936"/>
                <a:gd name="connsiteY59" fmla="*/ 1777122 h 2827648"/>
                <a:gd name="connsiteX60" fmla="*/ 753571 w 2918936"/>
                <a:gd name="connsiteY60" fmla="*/ 1821513 h 2827648"/>
                <a:gd name="connsiteX61" fmla="*/ 825295 w 2918936"/>
                <a:gd name="connsiteY61" fmla="*/ 1821513 h 2827648"/>
                <a:gd name="connsiteX62" fmla="*/ 825295 w 2918936"/>
                <a:gd name="connsiteY62" fmla="*/ 1777122 h 2827648"/>
                <a:gd name="connsiteX63" fmla="*/ 753571 w 2918936"/>
                <a:gd name="connsiteY63" fmla="*/ 1777122 h 2827648"/>
                <a:gd name="connsiteX64" fmla="*/ 395910 w 2918936"/>
                <a:gd name="connsiteY64" fmla="*/ 1696953 h 2827648"/>
                <a:gd name="connsiteX65" fmla="*/ 395910 w 2918936"/>
                <a:gd name="connsiteY65" fmla="*/ 1741401 h 2827648"/>
                <a:gd name="connsiteX66" fmla="*/ 467183 w 2918936"/>
                <a:gd name="connsiteY66" fmla="*/ 1741401 h 2827648"/>
                <a:gd name="connsiteX67" fmla="*/ 467183 w 2918936"/>
                <a:gd name="connsiteY67" fmla="*/ 1696953 h 2827648"/>
                <a:gd name="connsiteX68" fmla="*/ 395910 w 2918936"/>
                <a:gd name="connsiteY68" fmla="*/ 1696953 h 2827648"/>
                <a:gd name="connsiteX69" fmla="*/ 607365 w 2918936"/>
                <a:gd name="connsiteY69" fmla="*/ 814424 h 2827648"/>
                <a:gd name="connsiteX70" fmla="*/ 563340 w 2918936"/>
                <a:gd name="connsiteY70" fmla="*/ 842855 h 2827648"/>
                <a:gd name="connsiteX71" fmla="*/ 522552 w 2918936"/>
                <a:gd name="connsiteY71" fmla="*/ 880349 h 2827648"/>
                <a:gd name="connsiteX72" fmla="*/ 514811 w 2918936"/>
                <a:gd name="connsiteY72" fmla="*/ 887724 h 2827648"/>
                <a:gd name="connsiteX73" fmla="*/ 423439 w 2918936"/>
                <a:gd name="connsiteY73" fmla="*/ 1120320 h 2827648"/>
                <a:gd name="connsiteX74" fmla="*/ 305326 w 2918936"/>
                <a:gd name="connsiteY74" fmla="*/ 1419798 h 2827648"/>
                <a:gd name="connsiteX75" fmla="*/ 261976 w 2918936"/>
                <a:gd name="connsiteY75" fmla="*/ 1530789 h 2827648"/>
                <a:gd name="connsiteX76" fmla="*/ 154897 w 2918936"/>
                <a:gd name="connsiteY76" fmla="*/ 1803103 h 2827648"/>
                <a:gd name="connsiteX77" fmla="*/ 27410 w 2918936"/>
                <a:gd name="connsiteY77" fmla="*/ 2128563 h 2827648"/>
                <a:gd name="connsiteX78" fmla="*/ 14659 w 2918936"/>
                <a:gd name="connsiteY78" fmla="*/ 2162032 h 2827648"/>
                <a:gd name="connsiteX79" fmla="*/ 36812 w 2918936"/>
                <a:gd name="connsiteY79" fmla="*/ 2154939 h 2827648"/>
                <a:gd name="connsiteX80" fmla="*/ 147241 w 2918936"/>
                <a:gd name="connsiteY80" fmla="*/ 2131744 h 2827648"/>
                <a:gd name="connsiteX81" fmla="*/ 164158 w 2918936"/>
                <a:gd name="connsiteY81" fmla="*/ 2111223 h 2827648"/>
                <a:gd name="connsiteX82" fmla="*/ 194869 w 2918936"/>
                <a:gd name="connsiteY82" fmla="*/ 1987733 h 2827648"/>
                <a:gd name="connsiteX83" fmla="*/ 335502 w 2918936"/>
                <a:gd name="connsiteY83" fmla="*/ 1751365 h 2827648"/>
                <a:gd name="connsiteX84" fmla="*/ 346086 w 2918936"/>
                <a:gd name="connsiteY84" fmla="*/ 1687974 h 2827648"/>
                <a:gd name="connsiteX85" fmla="*/ 334094 w 2918936"/>
                <a:gd name="connsiteY85" fmla="*/ 1659234 h 2827648"/>
                <a:gd name="connsiteX86" fmla="*/ 308591 w 2918936"/>
                <a:gd name="connsiteY86" fmla="*/ 1597812 h 2827648"/>
                <a:gd name="connsiteX87" fmla="*/ 366578 w 2918936"/>
                <a:gd name="connsiteY87" fmla="*/ 1578924 h 2827648"/>
                <a:gd name="connsiteX88" fmla="*/ 359851 w 2918936"/>
                <a:gd name="connsiteY88" fmla="*/ 1546778 h 2827648"/>
                <a:gd name="connsiteX89" fmla="*/ 502229 w 2918936"/>
                <a:gd name="connsiteY89" fmla="*/ 1546778 h 2827648"/>
                <a:gd name="connsiteX90" fmla="*/ 499442 w 2918936"/>
                <a:gd name="connsiteY90" fmla="*/ 1559502 h 2827648"/>
                <a:gd name="connsiteX91" fmla="*/ 507971 w 2918936"/>
                <a:gd name="connsiteY91" fmla="*/ 1577207 h 2827648"/>
                <a:gd name="connsiteX92" fmla="*/ 553319 w 2918936"/>
                <a:gd name="connsiteY92" fmla="*/ 1597812 h 2827648"/>
                <a:gd name="connsiteX93" fmla="*/ 550392 w 2918936"/>
                <a:gd name="connsiteY93" fmla="*/ 1605216 h 2827648"/>
                <a:gd name="connsiteX94" fmla="*/ 516725 w 2918936"/>
                <a:gd name="connsiteY94" fmla="*/ 1685637 h 2827648"/>
                <a:gd name="connsiteX95" fmla="*/ 524269 w 2918936"/>
                <a:gd name="connsiteY95" fmla="*/ 1747594 h 2827648"/>
                <a:gd name="connsiteX96" fmla="*/ 607788 w 2918936"/>
                <a:gd name="connsiteY96" fmla="*/ 1872463 h 2827648"/>
                <a:gd name="connsiteX97" fmla="*/ 633713 w 2918936"/>
                <a:gd name="connsiteY97" fmla="*/ 1917079 h 2827648"/>
                <a:gd name="connsiteX98" fmla="*/ 635542 w 2918936"/>
                <a:gd name="connsiteY98" fmla="*/ 1914011 h 2827648"/>
                <a:gd name="connsiteX99" fmla="*/ 694881 w 2918936"/>
                <a:gd name="connsiteY99" fmla="*/ 1829676 h 2827648"/>
                <a:gd name="connsiteX100" fmla="*/ 703297 w 2918936"/>
                <a:gd name="connsiteY100" fmla="*/ 1765919 h 2827648"/>
                <a:gd name="connsiteX101" fmla="*/ 677822 w 2918936"/>
                <a:gd name="connsiteY101" fmla="*/ 1705201 h 2827648"/>
                <a:gd name="connsiteX102" fmla="*/ 666619 w 2918936"/>
                <a:gd name="connsiteY102" fmla="*/ 1677925 h 2827648"/>
                <a:gd name="connsiteX103" fmla="*/ 724578 w 2918936"/>
                <a:gd name="connsiteY103" fmla="*/ 1658980 h 2827648"/>
                <a:gd name="connsiteX104" fmla="*/ 717822 w 2918936"/>
                <a:gd name="connsiteY104" fmla="*/ 1627116 h 2827648"/>
                <a:gd name="connsiteX105" fmla="*/ 860172 w 2918936"/>
                <a:gd name="connsiteY105" fmla="*/ 1627116 h 2827648"/>
                <a:gd name="connsiteX106" fmla="*/ 856456 w 2918936"/>
                <a:gd name="connsiteY106" fmla="*/ 1643583 h 2827648"/>
                <a:gd name="connsiteX107" fmla="*/ 862396 w 2918936"/>
                <a:gd name="connsiteY107" fmla="*/ 1655546 h 2827648"/>
                <a:gd name="connsiteX108" fmla="*/ 911262 w 2918936"/>
                <a:gd name="connsiteY108" fmla="*/ 1677925 h 2827648"/>
                <a:gd name="connsiteX109" fmla="*/ 907772 w 2918936"/>
                <a:gd name="connsiteY109" fmla="*/ 1686623 h 2827648"/>
                <a:gd name="connsiteX110" fmla="*/ 874246 w 2918936"/>
                <a:gd name="connsiteY110" fmla="*/ 1767101 h 2827648"/>
                <a:gd name="connsiteX111" fmla="*/ 879088 w 2918936"/>
                <a:gd name="connsiteY111" fmla="*/ 1823005 h 2827648"/>
                <a:gd name="connsiteX112" fmla="*/ 981297 w 2918936"/>
                <a:gd name="connsiteY112" fmla="*/ 1979148 h 2827648"/>
                <a:gd name="connsiteX113" fmla="*/ 1044098 w 2918936"/>
                <a:gd name="connsiteY113" fmla="*/ 2121244 h 2827648"/>
                <a:gd name="connsiteX114" fmla="*/ 1056202 w 2918936"/>
                <a:gd name="connsiteY114" fmla="*/ 2131716 h 2827648"/>
                <a:gd name="connsiteX115" fmla="*/ 1210628 w 2918936"/>
                <a:gd name="connsiteY115" fmla="*/ 2161497 h 2827648"/>
                <a:gd name="connsiteX116" fmla="*/ 1237595 w 2918936"/>
                <a:gd name="connsiteY116" fmla="*/ 2167606 h 2827648"/>
                <a:gd name="connsiteX117" fmla="*/ 1235427 w 2918936"/>
                <a:gd name="connsiteY117" fmla="*/ 2159639 h 2827648"/>
                <a:gd name="connsiteX118" fmla="*/ 1145941 w 2918936"/>
                <a:gd name="connsiteY118" fmla="*/ 1937769 h 2827648"/>
                <a:gd name="connsiteX119" fmla="*/ 1030896 w 2918936"/>
                <a:gd name="connsiteY119" fmla="*/ 1653322 h 2827648"/>
                <a:gd name="connsiteX120" fmla="*/ 931023 w 2918936"/>
                <a:gd name="connsiteY120" fmla="*/ 1406906 h 2827648"/>
                <a:gd name="connsiteX121" fmla="*/ 834500 w 2918936"/>
                <a:gd name="connsiteY121" fmla="*/ 1167751 h 2827648"/>
                <a:gd name="connsiteX122" fmla="*/ 721594 w 2918936"/>
                <a:gd name="connsiteY122" fmla="*/ 888175 h 2827648"/>
                <a:gd name="connsiteX123" fmla="*/ 714247 w 2918936"/>
                <a:gd name="connsiteY123" fmla="*/ 880180 h 2827648"/>
                <a:gd name="connsiteX124" fmla="*/ 673544 w 2918936"/>
                <a:gd name="connsiteY124" fmla="*/ 841306 h 2827648"/>
                <a:gd name="connsiteX125" fmla="*/ 631405 w 2918936"/>
                <a:gd name="connsiteY125" fmla="*/ 814452 h 2827648"/>
                <a:gd name="connsiteX126" fmla="*/ 607365 w 2918936"/>
                <a:gd name="connsiteY126" fmla="*/ 814424 h 2827648"/>
                <a:gd name="connsiteX127" fmla="*/ 2270580 w 2918936"/>
                <a:gd name="connsiteY127" fmla="*/ 814368 h 2827648"/>
                <a:gd name="connsiteX128" fmla="*/ 2226555 w 2918936"/>
                <a:gd name="connsiteY128" fmla="*/ 842798 h 2827648"/>
                <a:gd name="connsiteX129" fmla="*/ 2185767 w 2918936"/>
                <a:gd name="connsiteY129" fmla="*/ 880293 h 2827648"/>
                <a:gd name="connsiteX130" fmla="*/ 2178026 w 2918936"/>
                <a:gd name="connsiteY130" fmla="*/ 887668 h 2827648"/>
                <a:gd name="connsiteX131" fmla="*/ 2086654 w 2918936"/>
                <a:gd name="connsiteY131" fmla="*/ 1120264 h 2827648"/>
                <a:gd name="connsiteX132" fmla="*/ 1968541 w 2918936"/>
                <a:gd name="connsiteY132" fmla="*/ 1419741 h 2827648"/>
                <a:gd name="connsiteX133" fmla="*/ 1925192 w 2918936"/>
                <a:gd name="connsiteY133" fmla="*/ 1530733 h 2827648"/>
                <a:gd name="connsiteX134" fmla="*/ 1818112 w 2918936"/>
                <a:gd name="connsiteY134" fmla="*/ 1803047 h 2827648"/>
                <a:gd name="connsiteX135" fmla="*/ 1690625 w 2918936"/>
                <a:gd name="connsiteY135" fmla="*/ 2128507 h 2827648"/>
                <a:gd name="connsiteX136" fmla="*/ 1677874 w 2918936"/>
                <a:gd name="connsiteY136" fmla="*/ 2161976 h 2827648"/>
                <a:gd name="connsiteX137" fmla="*/ 1700027 w 2918936"/>
                <a:gd name="connsiteY137" fmla="*/ 2154882 h 2827648"/>
                <a:gd name="connsiteX138" fmla="*/ 1799365 w 2918936"/>
                <a:gd name="connsiteY138" fmla="*/ 2133996 h 2827648"/>
                <a:gd name="connsiteX139" fmla="*/ 2719417 w 2918936"/>
                <a:gd name="connsiteY139" fmla="*/ 2131716 h 2827648"/>
                <a:gd name="connsiteX140" fmla="*/ 2873843 w 2918936"/>
                <a:gd name="connsiteY140" fmla="*/ 2161497 h 2827648"/>
                <a:gd name="connsiteX141" fmla="*/ 2900866 w 2918936"/>
                <a:gd name="connsiteY141" fmla="*/ 2167578 h 2827648"/>
                <a:gd name="connsiteX142" fmla="*/ 2898698 w 2918936"/>
                <a:gd name="connsiteY142" fmla="*/ 2159611 h 2827648"/>
                <a:gd name="connsiteX143" fmla="*/ 2809213 w 2918936"/>
                <a:gd name="connsiteY143" fmla="*/ 1937740 h 2827648"/>
                <a:gd name="connsiteX144" fmla="*/ 2694167 w 2918936"/>
                <a:gd name="connsiteY144" fmla="*/ 1653294 h 2827648"/>
                <a:gd name="connsiteX145" fmla="*/ 2594294 w 2918936"/>
                <a:gd name="connsiteY145" fmla="*/ 1406877 h 2827648"/>
                <a:gd name="connsiteX146" fmla="*/ 2497771 w 2918936"/>
                <a:gd name="connsiteY146" fmla="*/ 1167723 h 2827648"/>
                <a:gd name="connsiteX147" fmla="*/ 2384866 w 2918936"/>
                <a:gd name="connsiteY147" fmla="*/ 888147 h 2827648"/>
                <a:gd name="connsiteX148" fmla="*/ 2377519 w 2918936"/>
                <a:gd name="connsiteY148" fmla="*/ 880152 h 2827648"/>
                <a:gd name="connsiteX149" fmla="*/ 2336815 w 2918936"/>
                <a:gd name="connsiteY149" fmla="*/ 841278 h 2827648"/>
                <a:gd name="connsiteX150" fmla="*/ 2294620 w 2918936"/>
                <a:gd name="connsiteY150" fmla="*/ 814396 h 2827648"/>
                <a:gd name="connsiteX151" fmla="*/ 2270580 w 2918936"/>
                <a:gd name="connsiteY151" fmla="*/ 814368 h 2827648"/>
                <a:gd name="connsiteX152" fmla="*/ 1458368 w 2918936"/>
                <a:gd name="connsiteY152" fmla="*/ 551 h 2827648"/>
                <a:gd name="connsiteX153" fmla="*/ 1505376 w 2918936"/>
                <a:gd name="connsiteY153" fmla="*/ 28080 h 2827648"/>
                <a:gd name="connsiteX154" fmla="*/ 1491330 w 2918936"/>
                <a:gd name="connsiteY154" fmla="*/ 157116 h 2827648"/>
                <a:gd name="connsiteX155" fmla="*/ 1488684 w 2918936"/>
                <a:gd name="connsiteY155" fmla="*/ 162436 h 2827648"/>
                <a:gd name="connsiteX156" fmla="*/ 1510753 w 2918936"/>
                <a:gd name="connsiteY156" fmla="*/ 160662 h 2827648"/>
                <a:gd name="connsiteX157" fmla="*/ 1520774 w 2918936"/>
                <a:gd name="connsiteY157" fmla="*/ 169417 h 2827648"/>
                <a:gd name="connsiteX158" fmla="*/ 1519310 w 2918936"/>
                <a:gd name="connsiteY158" fmla="*/ 193597 h 2827648"/>
                <a:gd name="connsiteX159" fmla="*/ 1496284 w 2918936"/>
                <a:gd name="connsiteY159" fmla="*/ 198917 h 2827648"/>
                <a:gd name="connsiteX160" fmla="*/ 1488740 w 2918936"/>
                <a:gd name="connsiteY160" fmla="*/ 200015 h 2827648"/>
                <a:gd name="connsiteX161" fmla="*/ 1521196 w 2918936"/>
                <a:gd name="connsiteY161" fmla="*/ 250289 h 2827648"/>
                <a:gd name="connsiteX162" fmla="*/ 1527023 w 2918936"/>
                <a:gd name="connsiteY162" fmla="*/ 310078 h 2827648"/>
                <a:gd name="connsiteX163" fmla="*/ 1534651 w 2918936"/>
                <a:gd name="connsiteY163" fmla="*/ 307600 h 2827648"/>
                <a:gd name="connsiteX164" fmla="*/ 1705544 w 2918936"/>
                <a:gd name="connsiteY164" fmla="*/ 260366 h 2827648"/>
                <a:gd name="connsiteX165" fmla="*/ 1867908 w 2918936"/>
                <a:gd name="connsiteY165" fmla="*/ 285025 h 2827648"/>
                <a:gd name="connsiteX166" fmla="*/ 2011328 w 2918936"/>
                <a:gd name="connsiteY166" fmla="*/ 352189 h 2827648"/>
                <a:gd name="connsiteX167" fmla="*/ 2055268 w 2918936"/>
                <a:gd name="connsiteY167" fmla="*/ 371583 h 2827648"/>
                <a:gd name="connsiteX168" fmla="*/ 2167161 w 2918936"/>
                <a:gd name="connsiteY168" fmla="*/ 370795 h 2827648"/>
                <a:gd name="connsiteX169" fmla="*/ 2220531 w 2918936"/>
                <a:gd name="connsiteY169" fmla="*/ 344391 h 2827648"/>
                <a:gd name="connsiteX170" fmla="*/ 2240376 w 2918936"/>
                <a:gd name="connsiteY170" fmla="*/ 334314 h 2827648"/>
                <a:gd name="connsiteX171" fmla="*/ 2309032 w 2918936"/>
                <a:gd name="connsiteY171" fmla="*/ 345855 h 2827648"/>
                <a:gd name="connsiteX172" fmla="*/ 2317223 w 2918936"/>
                <a:gd name="connsiteY172" fmla="*/ 353624 h 2827648"/>
                <a:gd name="connsiteX173" fmla="*/ 2323529 w 2918936"/>
                <a:gd name="connsiteY173" fmla="*/ 348332 h 2827648"/>
                <a:gd name="connsiteX174" fmla="*/ 2380052 w 2918936"/>
                <a:gd name="connsiteY174" fmla="*/ 354891 h 2827648"/>
                <a:gd name="connsiteX175" fmla="*/ 2376393 w 2918936"/>
                <a:gd name="connsiteY175" fmla="*/ 448571 h 2827648"/>
                <a:gd name="connsiteX176" fmla="*/ 2324317 w 2918936"/>
                <a:gd name="connsiteY176" fmla="*/ 451273 h 2827648"/>
                <a:gd name="connsiteX177" fmla="*/ 2315000 w 2918936"/>
                <a:gd name="connsiteY177" fmla="*/ 443026 h 2827648"/>
                <a:gd name="connsiteX178" fmla="*/ 2288314 w 2918936"/>
                <a:gd name="connsiteY178" fmla="*/ 443504 h 2827648"/>
                <a:gd name="connsiteX179" fmla="*/ 2265739 w 2918936"/>
                <a:gd name="connsiteY179" fmla="*/ 472019 h 2827648"/>
                <a:gd name="connsiteX180" fmla="*/ 2260278 w 2918936"/>
                <a:gd name="connsiteY180" fmla="*/ 489640 h 2827648"/>
                <a:gd name="connsiteX181" fmla="*/ 2260053 w 2918936"/>
                <a:gd name="connsiteY181" fmla="*/ 526093 h 2827648"/>
                <a:gd name="connsiteX182" fmla="*/ 2271115 w 2918936"/>
                <a:gd name="connsiteY182" fmla="*/ 536058 h 2827648"/>
                <a:gd name="connsiteX183" fmla="*/ 2286203 w 2918936"/>
                <a:gd name="connsiteY183" fmla="*/ 536002 h 2827648"/>
                <a:gd name="connsiteX184" fmla="*/ 2303881 w 2918936"/>
                <a:gd name="connsiteY184" fmla="*/ 524573 h 2827648"/>
                <a:gd name="connsiteX185" fmla="*/ 2308666 w 2918936"/>
                <a:gd name="connsiteY185" fmla="*/ 512131 h 2827648"/>
                <a:gd name="connsiteX186" fmla="*/ 2327667 w 2918936"/>
                <a:gd name="connsiteY186" fmla="*/ 502307 h 2827648"/>
                <a:gd name="connsiteX187" fmla="*/ 2343655 w 2918936"/>
                <a:gd name="connsiteY187" fmla="*/ 516889 h 2827648"/>
                <a:gd name="connsiteX188" fmla="*/ 2317054 w 2918936"/>
                <a:gd name="connsiteY188" fmla="*/ 569837 h 2827648"/>
                <a:gd name="connsiteX189" fmla="*/ 2305007 w 2918936"/>
                <a:gd name="connsiteY189" fmla="*/ 578817 h 2827648"/>
                <a:gd name="connsiteX190" fmla="*/ 2307906 w 2918936"/>
                <a:gd name="connsiteY190" fmla="*/ 608711 h 2827648"/>
                <a:gd name="connsiteX191" fmla="*/ 2313733 w 2918936"/>
                <a:gd name="connsiteY191" fmla="*/ 611047 h 2827648"/>
                <a:gd name="connsiteX192" fmla="*/ 2323529 w 2918936"/>
                <a:gd name="connsiteY192" fmla="*/ 620393 h 2827648"/>
                <a:gd name="connsiteX193" fmla="*/ 2327554 w 2918936"/>
                <a:gd name="connsiteY193" fmla="*/ 645980 h 2827648"/>
                <a:gd name="connsiteX194" fmla="*/ 2327610 w 2918936"/>
                <a:gd name="connsiteY194" fmla="*/ 645980 h 2827648"/>
                <a:gd name="connsiteX195" fmla="*/ 2355816 w 2918936"/>
                <a:gd name="connsiteY195" fmla="*/ 822869 h 2827648"/>
                <a:gd name="connsiteX196" fmla="*/ 2361868 w 2918936"/>
                <a:gd name="connsiteY196" fmla="*/ 841419 h 2827648"/>
                <a:gd name="connsiteX197" fmla="*/ 2381150 w 2918936"/>
                <a:gd name="connsiteY197" fmla="*/ 838632 h 2827648"/>
                <a:gd name="connsiteX198" fmla="*/ 2391368 w 2918936"/>
                <a:gd name="connsiteY198" fmla="*/ 840969 h 2827648"/>
                <a:gd name="connsiteX199" fmla="*/ 2415098 w 2918936"/>
                <a:gd name="connsiteY199" fmla="*/ 831933 h 2827648"/>
                <a:gd name="connsiteX200" fmla="*/ 2422050 w 2918936"/>
                <a:gd name="connsiteY200" fmla="*/ 869962 h 2827648"/>
                <a:gd name="connsiteX201" fmla="*/ 2398912 w 2918936"/>
                <a:gd name="connsiteY201" fmla="*/ 883052 h 2827648"/>
                <a:gd name="connsiteX202" fmla="*/ 2411917 w 2918936"/>
                <a:gd name="connsiteY202" fmla="*/ 916605 h 2827648"/>
                <a:gd name="connsiteX203" fmla="*/ 2508947 w 2918936"/>
                <a:gd name="connsiteY203" fmla="*/ 1156548 h 2827648"/>
                <a:gd name="connsiteX204" fmla="*/ 2610339 w 2918936"/>
                <a:gd name="connsiteY204" fmla="*/ 1407159 h 2827648"/>
                <a:gd name="connsiteX205" fmla="*/ 2738249 w 2918936"/>
                <a:gd name="connsiteY205" fmla="*/ 1721837 h 2827648"/>
                <a:gd name="connsiteX206" fmla="*/ 2881330 w 2918936"/>
                <a:gd name="connsiteY206" fmla="*/ 2075558 h 2827648"/>
                <a:gd name="connsiteX207" fmla="*/ 2916038 w 2918936"/>
                <a:gd name="connsiteY207" fmla="*/ 2161272 h 2827648"/>
                <a:gd name="connsiteX208" fmla="*/ 2914743 w 2918936"/>
                <a:gd name="connsiteY208" fmla="*/ 2187451 h 2827648"/>
                <a:gd name="connsiteX209" fmla="*/ 2832323 w 2918936"/>
                <a:gd name="connsiteY209" fmla="*/ 2291687 h 2827648"/>
                <a:gd name="connsiteX210" fmla="*/ 2688875 w 2918936"/>
                <a:gd name="connsiteY210" fmla="*/ 2389645 h 2827648"/>
                <a:gd name="connsiteX211" fmla="*/ 2484767 w 2918936"/>
                <a:gd name="connsiteY211" fmla="*/ 2458864 h 2827648"/>
                <a:gd name="connsiteX212" fmla="*/ 2239701 w 2918936"/>
                <a:gd name="connsiteY212" fmla="*/ 2476964 h 2827648"/>
                <a:gd name="connsiteX213" fmla="*/ 1978872 w 2918936"/>
                <a:gd name="connsiteY213" fmla="*/ 2422411 h 2827648"/>
                <a:gd name="connsiteX214" fmla="*/ 1762800 w 2918936"/>
                <a:gd name="connsiteY214" fmla="*/ 2287436 h 2827648"/>
                <a:gd name="connsiteX215" fmla="*/ 1665066 w 2918936"/>
                <a:gd name="connsiteY215" fmla="*/ 2179428 h 2827648"/>
                <a:gd name="connsiteX216" fmla="*/ 1664165 w 2918936"/>
                <a:gd name="connsiteY216" fmla="*/ 2167380 h 2827648"/>
                <a:gd name="connsiteX217" fmla="*/ 1721618 w 2918936"/>
                <a:gd name="connsiteY217" fmla="*/ 2018922 h 2827648"/>
                <a:gd name="connsiteX218" fmla="*/ 1817718 w 2918936"/>
                <a:gd name="connsiteY218" fmla="*/ 1771914 h 2827648"/>
                <a:gd name="connsiteX219" fmla="*/ 1953988 w 2918936"/>
                <a:gd name="connsiteY219" fmla="*/ 1422247 h 2827648"/>
                <a:gd name="connsiteX220" fmla="*/ 2075085 w 2918936"/>
                <a:gd name="connsiteY220" fmla="*/ 1112495 h 2827648"/>
                <a:gd name="connsiteX221" fmla="*/ 2161024 w 2918936"/>
                <a:gd name="connsiteY221" fmla="*/ 892087 h 2827648"/>
                <a:gd name="connsiteX222" fmla="*/ 2163586 w 2918936"/>
                <a:gd name="connsiteY222" fmla="*/ 884262 h 2827648"/>
                <a:gd name="connsiteX223" fmla="*/ 2135465 w 2918936"/>
                <a:gd name="connsiteY223" fmla="*/ 856929 h 2827648"/>
                <a:gd name="connsiteX224" fmla="*/ 2135521 w 2918936"/>
                <a:gd name="connsiteY224" fmla="*/ 847584 h 2827648"/>
                <a:gd name="connsiteX225" fmla="*/ 2155704 w 2918936"/>
                <a:gd name="connsiteY225" fmla="*/ 828583 h 2827648"/>
                <a:gd name="connsiteX226" fmla="*/ 2171693 w 2918936"/>
                <a:gd name="connsiteY226" fmla="*/ 840321 h 2827648"/>
                <a:gd name="connsiteX227" fmla="*/ 2179941 w 2918936"/>
                <a:gd name="connsiteY227" fmla="*/ 840124 h 2827648"/>
                <a:gd name="connsiteX228" fmla="*/ 2197731 w 2918936"/>
                <a:gd name="connsiteY228" fmla="*/ 839252 h 2827648"/>
                <a:gd name="connsiteX229" fmla="*/ 2207414 w 2918936"/>
                <a:gd name="connsiteY229" fmla="*/ 829371 h 2827648"/>
                <a:gd name="connsiteX230" fmla="*/ 2214564 w 2918936"/>
                <a:gd name="connsiteY230" fmla="*/ 783714 h 2827648"/>
                <a:gd name="connsiteX231" fmla="*/ 2233564 w 2918936"/>
                <a:gd name="connsiteY231" fmla="*/ 662842 h 2827648"/>
                <a:gd name="connsiteX232" fmla="*/ 2233452 w 2918936"/>
                <a:gd name="connsiteY232" fmla="*/ 662842 h 2827648"/>
                <a:gd name="connsiteX233" fmla="*/ 2240151 w 2918936"/>
                <a:gd name="connsiteY233" fmla="*/ 620168 h 2827648"/>
                <a:gd name="connsiteX234" fmla="*/ 2256421 w 2918936"/>
                <a:gd name="connsiteY234" fmla="*/ 611047 h 2827648"/>
                <a:gd name="connsiteX235" fmla="*/ 2259349 w 2918936"/>
                <a:gd name="connsiteY235" fmla="*/ 579971 h 2827648"/>
                <a:gd name="connsiteX236" fmla="*/ 2255549 w 2918936"/>
                <a:gd name="connsiteY236" fmla="*/ 575242 h 2827648"/>
                <a:gd name="connsiteX237" fmla="*/ 2223093 w 2918936"/>
                <a:gd name="connsiteY237" fmla="*/ 511259 h 2827648"/>
                <a:gd name="connsiteX238" fmla="*/ 2236182 w 2918936"/>
                <a:gd name="connsiteY238" fmla="*/ 446854 h 2827648"/>
                <a:gd name="connsiteX239" fmla="*/ 2236436 w 2918936"/>
                <a:gd name="connsiteY239" fmla="*/ 422955 h 2827648"/>
                <a:gd name="connsiteX240" fmla="*/ 2223009 w 2918936"/>
                <a:gd name="connsiteY240" fmla="*/ 411330 h 2827648"/>
                <a:gd name="connsiteX241" fmla="*/ 2207724 w 2918936"/>
                <a:gd name="connsiteY241" fmla="*/ 415552 h 2827648"/>
                <a:gd name="connsiteX242" fmla="*/ 2067738 w 2918936"/>
                <a:gd name="connsiteY242" fmla="*/ 443560 h 2827648"/>
                <a:gd name="connsiteX243" fmla="*/ 1947626 w 2918936"/>
                <a:gd name="connsiteY243" fmla="*/ 427938 h 2827648"/>
                <a:gd name="connsiteX244" fmla="*/ 1819689 w 2918936"/>
                <a:gd name="connsiteY244" fmla="*/ 393680 h 2827648"/>
                <a:gd name="connsiteX245" fmla="*/ 1558775 w 2918936"/>
                <a:gd name="connsiteY245" fmla="*/ 418480 h 2827648"/>
                <a:gd name="connsiteX246" fmla="*/ 1530429 w 2918936"/>
                <a:gd name="connsiteY246" fmla="*/ 431372 h 2827648"/>
                <a:gd name="connsiteX247" fmla="*/ 1526066 w 2918936"/>
                <a:gd name="connsiteY247" fmla="*/ 435144 h 2827648"/>
                <a:gd name="connsiteX248" fmla="*/ 1528459 w 2918936"/>
                <a:gd name="connsiteY248" fmla="*/ 463574 h 2827648"/>
                <a:gd name="connsiteX249" fmla="*/ 1530654 w 2918936"/>
                <a:gd name="connsiteY249" fmla="*/ 485277 h 2827648"/>
                <a:gd name="connsiteX250" fmla="*/ 1513483 w 2918936"/>
                <a:gd name="connsiteY250" fmla="*/ 504503 h 2827648"/>
                <a:gd name="connsiteX251" fmla="*/ 1500450 w 2918936"/>
                <a:gd name="connsiteY251" fmla="*/ 506333 h 2827648"/>
                <a:gd name="connsiteX252" fmla="*/ 1498761 w 2918936"/>
                <a:gd name="connsiteY252" fmla="*/ 604714 h 2827648"/>
                <a:gd name="connsiteX253" fmla="*/ 1520633 w 2918936"/>
                <a:gd name="connsiteY253" fmla="*/ 602321 h 2827648"/>
                <a:gd name="connsiteX254" fmla="*/ 1530739 w 2918936"/>
                <a:gd name="connsiteY254" fmla="*/ 610738 h 2827648"/>
                <a:gd name="connsiteX255" fmla="*/ 1530288 w 2918936"/>
                <a:gd name="connsiteY255" fmla="*/ 637282 h 2827648"/>
                <a:gd name="connsiteX256" fmla="*/ 1525841 w 2918936"/>
                <a:gd name="connsiteY256" fmla="*/ 715762 h 2827648"/>
                <a:gd name="connsiteX257" fmla="*/ 1525559 w 2918936"/>
                <a:gd name="connsiteY257" fmla="*/ 2359498 h 2827648"/>
                <a:gd name="connsiteX258" fmla="*/ 1529050 w 2918936"/>
                <a:gd name="connsiteY258" fmla="*/ 2378667 h 2827648"/>
                <a:gd name="connsiteX259" fmla="*/ 1529725 w 2918936"/>
                <a:gd name="connsiteY259" fmla="*/ 2412953 h 2827648"/>
                <a:gd name="connsiteX260" fmla="*/ 1517537 w 2918936"/>
                <a:gd name="connsiteY260" fmla="*/ 2419399 h 2827648"/>
                <a:gd name="connsiteX261" fmla="*/ 1543181 w 2918936"/>
                <a:gd name="connsiteY261" fmla="*/ 2449124 h 2827648"/>
                <a:gd name="connsiteX262" fmla="*/ 1589204 w 2918936"/>
                <a:gd name="connsiteY262" fmla="*/ 2470687 h 2827648"/>
                <a:gd name="connsiteX263" fmla="*/ 1741378 w 2918936"/>
                <a:gd name="connsiteY263" fmla="*/ 2485155 h 2827648"/>
                <a:gd name="connsiteX264" fmla="*/ 1870639 w 2918936"/>
                <a:gd name="connsiteY264" fmla="*/ 2513163 h 2827648"/>
                <a:gd name="connsiteX265" fmla="*/ 1919280 w 2918936"/>
                <a:gd name="connsiteY265" fmla="*/ 2536471 h 2827648"/>
                <a:gd name="connsiteX266" fmla="*/ 1935269 w 2918936"/>
                <a:gd name="connsiteY266" fmla="*/ 2568758 h 2827648"/>
                <a:gd name="connsiteX267" fmla="*/ 1952637 w 2918936"/>
                <a:gd name="connsiteY267" fmla="*/ 2596654 h 2827648"/>
                <a:gd name="connsiteX268" fmla="*/ 1990525 w 2918936"/>
                <a:gd name="connsiteY268" fmla="*/ 2625281 h 2827648"/>
                <a:gd name="connsiteX269" fmla="*/ 2001081 w 2918936"/>
                <a:gd name="connsiteY269" fmla="*/ 2656583 h 2827648"/>
                <a:gd name="connsiteX270" fmla="*/ 2001278 w 2918936"/>
                <a:gd name="connsiteY270" fmla="*/ 2700186 h 2827648"/>
                <a:gd name="connsiteX271" fmla="*/ 1974762 w 2918936"/>
                <a:gd name="connsiteY271" fmla="*/ 2747673 h 2827648"/>
                <a:gd name="connsiteX272" fmla="*/ 1902053 w 2918936"/>
                <a:gd name="connsiteY272" fmla="*/ 2778356 h 2827648"/>
                <a:gd name="connsiteX273" fmla="*/ 1692286 w 2918936"/>
                <a:gd name="connsiteY273" fmla="*/ 2815625 h 2827648"/>
                <a:gd name="connsiteX274" fmla="*/ 1495215 w 2918936"/>
                <a:gd name="connsiteY274" fmla="*/ 2826659 h 2827648"/>
                <a:gd name="connsiteX275" fmla="*/ 1341296 w 2918936"/>
                <a:gd name="connsiteY275" fmla="*/ 2825759 h 2827648"/>
                <a:gd name="connsiteX276" fmla="*/ 1058820 w 2918936"/>
                <a:gd name="connsiteY276" fmla="*/ 2794063 h 2827648"/>
                <a:gd name="connsiteX277" fmla="*/ 945295 w 2918936"/>
                <a:gd name="connsiteY277" fmla="*/ 2758848 h 2827648"/>
                <a:gd name="connsiteX278" fmla="*/ 908532 w 2918936"/>
                <a:gd name="connsiteY278" fmla="*/ 2734415 h 2827648"/>
                <a:gd name="connsiteX279" fmla="*/ 898258 w 2918936"/>
                <a:gd name="connsiteY279" fmla="*/ 2709897 h 2827648"/>
                <a:gd name="connsiteX280" fmla="*/ 898089 w 2918936"/>
                <a:gd name="connsiteY280" fmla="*/ 2657371 h 2827648"/>
                <a:gd name="connsiteX281" fmla="*/ 922804 w 2918936"/>
                <a:gd name="connsiteY281" fmla="*/ 2610334 h 2827648"/>
                <a:gd name="connsiteX282" fmla="*/ 967195 w 2918936"/>
                <a:gd name="connsiteY282" fmla="*/ 2586154 h 2827648"/>
                <a:gd name="connsiteX283" fmla="*/ 976906 w 2918936"/>
                <a:gd name="connsiteY283" fmla="*/ 2570362 h 2827648"/>
                <a:gd name="connsiteX284" fmla="*/ 1000805 w 2918936"/>
                <a:gd name="connsiteY284" fmla="*/ 2529434 h 2827648"/>
                <a:gd name="connsiteX285" fmla="*/ 1098369 w 2918936"/>
                <a:gd name="connsiteY285" fmla="*/ 2497034 h 2827648"/>
                <a:gd name="connsiteX286" fmla="*/ 1276243 w 2918936"/>
                <a:gd name="connsiteY286" fmla="*/ 2473333 h 2827648"/>
                <a:gd name="connsiteX287" fmla="*/ 1329473 w 2918936"/>
                <a:gd name="connsiteY287" fmla="*/ 2469673 h 2827648"/>
                <a:gd name="connsiteX288" fmla="*/ 1339804 w 2918936"/>
                <a:gd name="connsiteY288" fmla="*/ 2465760 h 2827648"/>
                <a:gd name="connsiteX289" fmla="*/ 1382506 w 2918936"/>
                <a:gd name="connsiteY289" fmla="*/ 2419258 h 2827648"/>
                <a:gd name="connsiteX290" fmla="*/ 1371584 w 2918936"/>
                <a:gd name="connsiteY290" fmla="*/ 2412812 h 2827648"/>
                <a:gd name="connsiteX291" fmla="*/ 1370740 w 2918936"/>
                <a:gd name="connsiteY291" fmla="*/ 2399751 h 2827648"/>
                <a:gd name="connsiteX292" fmla="*/ 1375581 w 2918936"/>
                <a:gd name="connsiteY292" fmla="*/ 2372897 h 2827648"/>
                <a:gd name="connsiteX293" fmla="*/ 1375947 w 2918936"/>
                <a:gd name="connsiteY293" fmla="*/ 2365944 h 2827648"/>
                <a:gd name="connsiteX294" fmla="*/ 1375806 w 2918936"/>
                <a:gd name="connsiteY294" fmla="*/ 652820 h 2827648"/>
                <a:gd name="connsiteX295" fmla="*/ 1372260 w 2918936"/>
                <a:gd name="connsiteY295" fmla="*/ 641786 h 2827648"/>
                <a:gd name="connsiteX296" fmla="*/ 1370768 w 2918936"/>
                <a:gd name="connsiteY296" fmla="*/ 635058 h 2827648"/>
                <a:gd name="connsiteX297" fmla="*/ 1370627 w 2918936"/>
                <a:gd name="connsiteY297" fmla="*/ 611920 h 2827648"/>
                <a:gd name="connsiteX298" fmla="*/ 1381605 w 2918936"/>
                <a:gd name="connsiteY298" fmla="*/ 602490 h 2827648"/>
                <a:gd name="connsiteX299" fmla="*/ 1404575 w 2918936"/>
                <a:gd name="connsiteY299" fmla="*/ 605023 h 2827648"/>
                <a:gd name="connsiteX300" fmla="*/ 1402801 w 2918936"/>
                <a:gd name="connsiteY300" fmla="*/ 506417 h 2827648"/>
                <a:gd name="connsiteX301" fmla="*/ 1384561 w 2918936"/>
                <a:gd name="connsiteY301" fmla="*/ 504109 h 2827648"/>
                <a:gd name="connsiteX302" fmla="*/ 1370711 w 2918936"/>
                <a:gd name="connsiteY302" fmla="*/ 488852 h 2827648"/>
                <a:gd name="connsiteX303" fmla="*/ 1371865 w 2918936"/>
                <a:gd name="connsiteY303" fmla="*/ 466136 h 2827648"/>
                <a:gd name="connsiteX304" fmla="*/ 1376003 w 2918936"/>
                <a:gd name="connsiteY304" fmla="*/ 440605 h 2827648"/>
                <a:gd name="connsiteX305" fmla="*/ 1369445 w 2918936"/>
                <a:gd name="connsiteY305" fmla="*/ 430556 h 2827648"/>
                <a:gd name="connsiteX306" fmla="*/ 1151121 w 2918936"/>
                <a:gd name="connsiteY306" fmla="*/ 383378 h 2827648"/>
                <a:gd name="connsiteX307" fmla="*/ 1031628 w 2918936"/>
                <a:gd name="connsiteY307" fmla="*/ 405756 h 2827648"/>
                <a:gd name="connsiteX308" fmla="*/ 896456 w 2918936"/>
                <a:gd name="connsiteY308" fmla="*/ 440211 h 2827648"/>
                <a:gd name="connsiteX309" fmla="*/ 808040 w 2918936"/>
                <a:gd name="connsiteY309" fmla="*/ 440971 h 2827648"/>
                <a:gd name="connsiteX310" fmla="*/ 684466 w 2918936"/>
                <a:gd name="connsiteY310" fmla="*/ 412315 h 2827648"/>
                <a:gd name="connsiteX311" fmla="*/ 664423 w 2918936"/>
                <a:gd name="connsiteY311" fmla="*/ 426305 h 2827648"/>
                <a:gd name="connsiteX312" fmla="*/ 670560 w 2918936"/>
                <a:gd name="connsiteY312" fmla="*/ 474581 h 2827648"/>
                <a:gd name="connsiteX313" fmla="*/ 679117 w 2918936"/>
                <a:gd name="connsiteY313" fmla="*/ 521730 h 2827648"/>
                <a:gd name="connsiteX314" fmla="*/ 640835 w 2918936"/>
                <a:gd name="connsiteY314" fmla="*/ 577099 h 2827648"/>
                <a:gd name="connsiteX315" fmla="*/ 644606 w 2918936"/>
                <a:gd name="connsiteY315" fmla="*/ 611132 h 2827648"/>
                <a:gd name="connsiteX316" fmla="*/ 661411 w 2918936"/>
                <a:gd name="connsiteY316" fmla="*/ 627064 h 2827648"/>
                <a:gd name="connsiteX317" fmla="*/ 692544 w 2918936"/>
                <a:gd name="connsiteY317" fmla="*/ 822813 h 2827648"/>
                <a:gd name="connsiteX318" fmla="*/ 698596 w 2918936"/>
                <a:gd name="connsiteY318" fmla="*/ 841363 h 2827648"/>
                <a:gd name="connsiteX319" fmla="*/ 717878 w 2918936"/>
                <a:gd name="connsiteY319" fmla="*/ 838576 h 2827648"/>
                <a:gd name="connsiteX320" fmla="*/ 728097 w 2918936"/>
                <a:gd name="connsiteY320" fmla="*/ 840912 h 2827648"/>
                <a:gd name="connsiteX321" fmla="*/ 751826 w 2918936"/>
                <a:gd name="connsiteY321" fmla="*/ 831877 h 2827648"/>
                <a:gd name="connsiteX322" fmla="*/ 758779 w 2918936"/>
                <a:gd name="connsiteY322" fmla="*/ 869906 h 2827648"/>
                <a:gd name="connsiteX323" fmla="*/ 735641 w 2918936"/>
                <a:gd name="connsiteY323" fmla="*/ 882995 h 2827648"/>
                <a:gd name="connsiteX324" fmla="*/ 748645 w 2918936"/>
                <a:gd name="connsiteY324" fmla="*/ 916549 h 2827648"/>
                <a:gd name="connsiteX325" fmla="*/ 845675 w 2918936"/>
                <a:gd name="connsiteY325" fmla="*/ 1156491 h 2827648"/>
                <a:gd name="connsiteX326" fmla="*/ 947068 w 2918936"/>
                <a:gd name="connsiteY326" fmla="*/ 1407103 h 2827648"/>
                <a:gd name="connsiteX327" fmla="*/ 1074977 w 2918936"/>
                <a:gd name="connsiteY327" fmla="*/ 1721781 h 2827648"/>
                <a:gd name="connsiteX328" fmla="*/ 1218059 w 2918936"/>
                <a:gd name="connsiteY328" fmla="*/ 2075502 h 2827648"/>
                <a:gd name="connsiteX329" fmla="*/ 1252767 w 2918936"/>
                <a:gd name="connsiteY329" fmla="*/ 2161216 h 2827648"/>
                <a:gd name="connsiteX330" fmla="*/ 1251444 w 2918936"/>
                <a:gd name="connsiteY330" fmla="*/ 2187394 h 2827648"/>
                <a:gd name="connsiteX331" fmla="*/ 1169023 w 2918936"/>
                <a:gd name="connsiteY331" fmla="*/ 2291630 h 2827648"/>
                <a:gd name="connsiteX332" fmla="*/ 1025576 w 2918936"/>
                <a:gd name="connsiteY332" fmla="*/ 2389589 h 2827648"/>
                <a:gd name="connsiteX333" fmla="*/ 821467 w 2918936"/>
                <a:gd name="connsiteY333" fmla="*/ 2458808 h 2827648"/>
                <a:gd name="connsiteX334" fmla="*/ 576401 w 2918936"/>
                <a:gd name="connsiteY334" fmla="*/ 2476907 h 2827648"/>
                <a:gd name="connsiteX335" fmla="*/ 315572 w 2918936"/>
                <a:gd name="connsiteY335" fmla="*/ 2422355 h 2827648"/>
                <a:gd name="connsiteX336" fmla="*/ 99500 w 2918936"/>
                <a:gd name="connsiteY336" fmla="*/ 2287380 h 2827648"/>
                <a:gd name="connsiteX337" fmla="*/ 1766 w 2918936"/>
                <a:gd name="connsiteY337" fmla="*/ 2179372 h 2827648"/>
                <a:gd name="connsiteX338" fmla="*/ 866 w 2918936"/>
                <a:gd name="connsiteY338" fmla="*/ 2167324 h 2827648"/>
                <a:gd name="connsiteX339" fmla="*/ 58318 w 2918936"/>
                <a:gd name="connsiteY339" fmla="*/ 2018866 h 2827648"/>
                <a:gd name="connsiteX340" fmla="*/ 154419 w 2918936"/>
                <a:gd name="connsiteY340" fmla="*/ 1771858 h 2827648"/>
                <a:gd name="connsiteX341" fmla="*/ 290688 w 2918936"/>
                <a:gd name="connsiteY341" fmla="*/ 1422190 h 2827648"/>
                <a:gd name="connsiteX342" fmla="*/ 411786 w 2918936"/>
                <a:gd name="connsiteY342" fmla="*/ 1112438 h 2827648"/>
                <a:gd name="connsiteX343" fmla="*/ 497725 w 2918936"/>
                <a:gd name="connsiteY343" fmla="*/ 892031 h 2827648"/>
                <a:gd name="connsiteX344" fmla="*/ 500286 w 2918936"/>
                <a:gd name="connsiteY344" fmla="*/ 884206 h 2827648"/>
                <a:gd name="connsiteX345" fmla="*/ 472165 w 2918936"/>
                <a:gd name="connsiteY345" fmla="*/ 856873 h 2827648"/>
                <a:gd name="connsiteX346" fmla="*/ 472222 w 2918936"/>
                <a:gd name="connsiteY346" fmla="*/ 847527 h 2827648"/>
                <a:gd name="connsiteX347" fmla="*/ 492404 w 2918936"/>
                <a:gd name="connsiteY347" fmla="*/ 828527 h 2827648"/>
                <a:gd name="connsiteX348" fmla="*/ 508393 w 2918936"/>
                <a:gd name="connsiteY348" fmla="*/ 840265 h 2827648"/>
                <a:gd name="connsiteX349" fmla="*/ 516641 w 2918936"/>
                <a:gd name="connsiteY349" fmla="*/ 840068 h 2827648"/>
                <a:gd name="connsiteX350" fmla="*/ 534431 w 2918936"/>
                <a:gd name="connsiteY350" fmla="*/ 839195 h 2827648"/>
                <a:gd name="connsiteX351" fmla="*/ 544114 w 2918936"/>
                <a:gd name="connsiteY351" fmla="*/ 829315 h 2827648"/>
                <a:gd name="connsiteX352" fmla="*/ 551264 w 2918936"/>
                <a:gd name="connsiteY352" fmla="*/ 783657 h 2827648"/>
                <a:gd name="connsiteX353" fmla="*/ 576711 w 2918936"/>
                <a:gd name="connsiteY353" fmla="*/ 621265 h 2827648"/>
                <a:gd name="connsiteX354" fmla="*/ 593460 w 2918936"/>
                <a:gd name="connsiteY354" fmla="*/ 610569 h 2827648"/>
                <a:gd name="connsiteX355" fmla="*/ 595909 w 2918936"/>
                <a:gd name="connsiteY355" fmla="*/ 581125 h 2827648"/>
                <a:gd name="connsiteX356" fmla="*/ 591743 w 2918936"/>
                <a:gd name="connsiteY356" fmla="*/ 574510 h 2827648"/>
                <a:gd name="connsiteX357" fmla="*/ 571841 w 2918936"/>
                <a:gd name="connsiteY357" fmla="*/ 559675 h 2827648"/>
                <a:gd name="connsiteX358" fmla="*/ 556697 w 2918936"/>
                <a:gd name="connsiteY358" fmla="*/ 522153 h 2827648"/>
                <a:gd name="connsiteX359" fmla="*/ 573502 w 2918936"/>
                <a:gd name="connsiteY359" fmla="*/ 502139 h 2827648"/>
                <a:gd name="connsiteX360" fmla="*/ 594051 w 2918936"/>
                <a:gd name="connsiteY360" fmla="*/ 515284 h 2827648"/>
                <a:gd name="connsiteX361" fmla="*/ 624930 w 2918936"/>
                <a:gd name="connsiteY361" fmla="*/ 535889 h 2827648"/>
                <a:gd name="connsiteX362" fmla="*/ 631996 w 2918936"/>
                <a:gd name="connsiteY362" fmla="*/ 536255 h 2827648"/>
                <a:gd name="connsiteX363" fmla="*/ 640243 w 2918936"/>
                <a:gd name="connsiteY363" fmla="*/ 531104 h 2827648"/>
                <a:gd name="connsiteX364" fmla="*/ 627942 w 2918936"/>
                <a:gd name="connsiteY364" fmla="*/ 460956 h 2827648"/>
                <a:gd name="connsiteX365" fmla="*/ 611419 w 2918936"/>
                <a:gd name="connsiteY365" fmla="*/ 442350 h 2827648"/>
                <a:gd name="connsiteX366" fmla="*/ 587239 w 2918936"/>
                <a:gd name="connsiteY366" fmla="*/ 441703 h 2827648"/>
                <a:gd name="connsiteX367" fmla="*/ 576880 w 2918936"/>
                <a:gd name="connsiteY367" fmla="*/ 451470 h 2827648"/>
                <a:gd name="connsiteX368" fmla="*/ 526690 w 2918936"/>
                <a:gd name="connsiteY368" fmla="*/ 450344 h 2827648"/>
                <a:gd name="connsiteX369" fmla="*/ 525536 w 2918936"/>
                <a:gd name="connsiteY369" fmla="*/ 350359 h 2827648"/>
                <a:gd name="connsiteX370" fmla="*/ 578822 w 2918936"/>
                <a:gd name="connsiteY370" fmla="*/ 349908 h 2827648"/>
                <a:gd name="connsiteX371" fmla="*/ 583185 w 2918936"/>
                <a:gd name="connsiteY371" fmla="*/ 354046 h 2827648"/>
                <a:gd name="connsiteX372" fmla="*/ 601201 w 2918936"/>
                <a:gd name="connsiteY372" fmla="*/ 338508 h 2827648"/>
                <a:gd name="connsiteX373" fmla="*/ 655134 w 2918936"/>
                <a:gd name="connsiteY373" fmla="*/ 331978 h 2827648"/>
                <a:gd name="connsiteX374" fmla="*/ 695500 w 2918936"/>
                <a:gd name="connsiteY374" fmla="*/ 352583 h 2827648"/>
                <a:gd name="connsiteX375" fmla="*/ 763649 w 2918936"/>
                <a:gd name="connsiteY375" fmla="*/ 380506 h 2827648"/>
                <a:gd name="connsiteX376" fmla="*/ 852572 w 2918936"/>
                <a:gd name="connsiteY376" fmla="*/ 368994 h 2827648"/>
                <a:gd name="connsiteX377" fmla="*/ 965956 w 2918936"/>
                <a:gd name="connsiteY377" fmla="*/ 315313 h 2827648"/>
                <a:gd name="connsiteX378" fmla="*/ 1097440 w 2918936"/>
                <a:gd name="connsiteY378" fmla="*/ 264054 h 2827648"/>
                <a:gd name="connsiteX379" fmla="*/ 1238608 w 2918936"/>
                <a:gd name="connsiteY379" fmla="*/ 267629 h 2827648"/>
                <a:gd name="connsiteX380" fmla="*/ 1368206 w 2918936"/>
                <a:gd name="connsiteY380" fmla="*/ 308220 h 2827648"/>
                <a:gd name="connsiteX381" fmla="*/ 1374399 w 2918936"/>
                <a:gd name="connsiteY381" fmla="*/ 310106 h 2827648"/>
                <a:gd name="connsiteX382" fmla="*/ 1380001 w 2918936"/>
                <a:gd name="connsiteY382" fmla="*/ 250430 h 2827648"/>
                <a:gd name="connsiteX383" fmla="*/ 1412428 w 2918936"/>
                <a:gd name="connsiteY383" fmla="*/ 199480 h 2827648"/>
                <a:gd name="connsiteX384" fmla="*/ 1390641 w 2918936"/>
                <a:gd name="connsiteY384" fmla="*/ 197509 h 2827648"/>
                <a:gd name="connsiteX385" fmla="*/ 1379803 w 2918936"/>
                <a:gd name="connsiteY385" fmla="*/ 186194 h 2827648"/>
                <a:gd name="connsiteX386" fmla="*/ 1379888 w 2918936"/>
                <a:gd name="connsiteY386" fmla="*/ 169276 h 2827648"/>
                <a:gd name="connsiteX387" fmla="*/ 1389909 w 2918936"/>
                <a:gd name="connsiteY387" fmla="*/ 160803 h 2827648"/>
                <a:gd name="connsiteX388" fmla="*/ 1412316 w 2918936"/>
                <a:gd name="connsiteY388" fmla="*/ 162576 h 2827648"/>
                <a:gd name="connsiteX389" fmla="*/ 1413019 w 2918936"/>
                <a:gd name="connsiteY389" fmla="*/ 160184 h 2827648"/>
                <a:gd name="connsiteX390" fmla="*/ 1407333 w 2918936"/>
                <a:gd name="connsiteY390" fmla="*/ 155286 h 2827648"/>
                <a:gd name="connsiteX391" fmla="*/ 1407727 w 2918936"/>
                <a:gd name="connsiteY391" fmla="*/ 15582 h 2827648"/>
                <a:gd name="connsiteX392" fmla="*/ 1458368 w 2918936"/>
                <a:gd name="connsiteY392" fmla="*/ 551 h 282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2918936" h="2827648">
                  <a:moveTo>
                    <a:pt x="440667" y="2021258"/>
                  </a:moveTo>
                  <a:cubicBezTo>
                    <a:pt x="461948" y="2021455"/>
                    <a:pt x="478556" y="2035276"/>
                    <a:pt x="478640" y="2052306"/>
                  </a:cubicBezTo>
                  <a:cubicBezTo>
                    <a:pt x="478696" y="2070491"/>
                    <a:pt x="462454" y="2085241"/>
                    <a:pt x="441033" y="2085494"/>
                  </a:cubicBezTo>
                  <a:cubicBezTo>
                    <a:pt x="440892" y="2082623"/>
                    <a:pt x="440695" y="2080315"/>
                    <a:pt x="440695" y="2077978"/>
                  </a:cubicBezTo>
                  <a:cubicBezTo>
                    <a:pt x="440667" y="2059062"/>
                    <a:pt x="440667" y="2040174"/>
                    <a:pt x="440667" y="2021258"/>
                  </a:cubicBezTo>
                  <a:close/>
                  <a:moveTo>
                    <a:pt x="778089" y="1988971"/>
                  </a:moveTo>
                  <a:cubicBezTo>
                    <a:pt x="778089" y="2007128"/>
                    <a:pt x="778089" y="2025340"/>
                    <a:pt x="778089" y="2043553"/>
                  </a:cubicBezTo>
                  <a:cubicBezTo>
                    <a:pt x="758160" y="2042342"/>
                    <a:pt x="745690" y="2030632"/>
                    <a:pt x="747041" y="2014672"/>
                  </a:cubicBezTo>
                  <a:cubicBezTo>
                    <a:pt x="748420" y="1998176"/>
                    <a:pt x="760890" y="1987705"/>
                    <a:pt x="778089" y="1988971"/>
                  </a:cubicBezTo>
                  <a:close/>
                  <a:moveTo>
                    <a:pt x="778765" y="1920907"/>
                  </a:moveTo>
                  <a:cubicBezTo>
                    <a:pt x="778765" y="1929549"/>
                    <a:pt x="778765" y="1937769"/>
                    <a:pt x="778765" y="1947058"/>
                  </a:cubicBezTo>
                  <a:cubicBezTo>
                    <a:pt x="773839" y="1947790"/>
                    <a:pt x="770039" y="1948296"/>
                    <a:pt x="766267" y="1948944"/>
                  </a:cubicBezTo>
                  <a:cubicBezTo>
                    <a:pt x="746140" y="1952350"/>
                    <a:pt x="728378" y="1960063"/>
                    <a:pt x="714388" y="1975657"/>
                  </a:cubicBezTo>
                  <a:cubicBezTo>
                    <a:pt x="690630" y="2002117"/>
                    <a:pt x="687759" y="2058894"/>
                    <a:pt x="734515" y="2079246"/>
                  </a:cubicBezTo>
                  <a:cubicBezTo>
                    <a:pt x="745324" y="2083947"/>
                    <a:pt x="757006" y="2086649"/>
                    <a:pt x="768040" y="2090899"/>
                  </a:cubicBezTo>
                  <a:cubicBezTo>
                    <a:pt x="772797" y="2092729"/>
                    <a:pt x="776935" y="2096135"/>
                    <a:pt x="781355" y="2098809"/>
                  </a:cubicBezTo>
                  <a:cubicBezTo>
                    <a:pt x="781017" y="2099344"/>
                    <a:pt x="780651" y="2099879"/>
                    <a:pt x="780313" y="2100414"/>
                  </a:cubicBezTo>
                  <a:cubicBezTo>
                    <a:pt x="814148" y="2103172"/>
                    <a:pt x="847983" y="2105903"/>
                    <a:pt x="883057" y="2108718"/>
                  </a:cubicBezTo>
                  <a:cubicBezTo>
                    <a:pt x="877258" y="2087465"/>
                    <a:pt x="864197" y="2074348"/>
                    <a:pt x="846998" y="2066016"/>
                  </a:cubicBezTo>
                  <a:cubicBezTo>
                    <a:pt x="833768" y="2059598"/>
                    <a:pt x="819159" y="2056051"/>
                    <a:pt x="805309" y="2050900"/>
                  </a:cubicBezTo>
                  <a:cubicBezTo>
                    <a:pt x="802776" y="2049942"/>
                    <a:pt x="798976" y="2047437"/>
                    <a:pt x="798920" y="2045551"/>
                  </a:cubicBezTo>
                  <a:cubicBezTo>
                    <a:pt x="798441" y="2026663"/>
                    <a:pt x="798638" y="2007747"/>
                    <a:pt x="798638" y="1988015"/>
                  </a:cubicBezTo>
                  <a:cubicBezTo>
                    <a:pt x="819328" y="1990238"/>
                    <a:pt x="825070" y="2004707"/>
                    <a:pt x="828701" y="2020555"/>
                  </a:cubicBezTo>
                  <a:cubicBezTo>
                    <a:pt x="844943" y="2020555"/>
                    <a:pt x="860510" y="2020555"/>
                    <a:pt x="876836" y="2020555"/>
                  </a:cubicBezTo>
                  <a:cubicBezTo>
                    <a:pt x="875541" y="2001836"/>
                    <a:pt x="869743" y="1985819"/>
                    <a:pt x="857132" y="1972617"/>
                  </a:cubicBezTo>
                  <a:cubicBezTo>
                    <a:pt x="843395" y="1958205"/>
                    <a:pt x="825774" y="1951646"/>
                    <a:pt x="806604" y="1948831"/>
                  </a:cubicBezTo>
                  <a:cubicBezTo>
                    <a:pt x="800327" y="1947902"/>
                    <a:pt x="797906" y="1945538"/>
                    <a:pt x="798525" y="1939120"/>
                  </a:cubicBezTo>
                  <a:cubicBezTo>
                    <a:pt x="799088" y="1933096"/>
                    <a:pt x="798638" y="1926987"/>
                    <a:pt x="798638" y="1920907"/>
                  </a:cubicBezTo>
                  <a:cubicBezTo>
                    <a:pt x="791207" y="1920907"/>
                    <a:pt x="785380" y="1920907"/>
                    <a:pt x="778765" y="1920907"/>
                  </a:cubicBezTo>
                  <a:close/>
                  <a:moveTo>
                    <a:pt x="420090" y="1908465"/>
                  </a:moveTo>
                  <a:cubicBezTo>
                    <a:pt x="420090" y="1927156"/>
                    <a:pt x="420090" y="1945340"/>
                    <a:pt x="420090" y="1963581"/>
                  </a:cubicBezTo>
                  <a:cubicBezTo>
                    <a:pt x="399738" y="1961554"/>
                    <a:pt x="388253" y="1950914"/>
                    <a:pt x="389041" y="1935207"/>
                  </a:cubicBezTo>
                  <a:cubicBezTo>
                    <a:pt x="389857" y="1918965"/>
                    <a:pt x="401567" y="1908578"/>
                    <a:pt x="420090" y="1908465"/>
                  </a:cubicBezTo>
                  <a:close/>
                  <a:moveTo>
                    <a:pt x="420596" y="1840964"/>
                  </a:moveTo>
                  <a:cubicBezTo>
                    <a:pt x="420596" y="1849859"/>
                    <a:pt x="420596" y="1858079"/>
                    <a:pt x="420596" y="1865735"/>
                  </a:cubicBezTo>
                  <a:cubicBezTo>
                    <a:pt x="407648" y="1869226"/>
                    <a:pt x="395825" y="1871280"/>
                    <a:pt x="384903" y="1875559"/>
                  </a:cubicBezTo>
                  <a:cubicBezTo>
                    <a:pt x="355206" y="1887185"/>
                    <a:pt x="339386" y="1912519"/>
                    <a:pt x="340062" y="1945369"/>
                  </a:cubicBezTo>
                  <a:cubicBezTo>
                    <a:pt x="340625" y="1973011"/>
                    <a:pt x="356107" y="1992378"/>
                    <a:pt x="386874" y="2003384"/>
                  </a:cubicBezTo>
                  <a:cubicBezTo>
                    <a:pt x="395769" y="2006565"/>
                    <a:pt x="404917" y="2009155"/>
                    <a:pt x="414094" y="2011547"/>
                  </a:cubicBezTo>
                  <a:cubicBezTo>
                    <a:pt x="418879" y="2012814"/>
                    <a:pt x="420765" y="2014953"/>
                    <a:pt x="420681" y="2020133"/>
                  </a:cubicBezTo>
                  <a:cubicBezTo>
                    <a:pt x="420399" y="2040006"/>
                    <a:pt x="420596" y="2059879"/>
                    <a:pt x="420540" y="2079752"/>
                  </a:cubicBezTo>
                  <a:cubicBezTo>
                    <a:pt x="420540" y="2081666"/>
                    <a:pt x="420090" y="2083609"/>
                    <a:pt x="419836" y="2085523"/>
                  </a:cubicBezTo>
                  <a:cubicBezTo>
                    <a:pt x="400639" y="2083046"/>
                    <a:pt x="386283" y="2068521"/>
                    <a:pt x="383552" y="2050027"/>
                  </a:cubicBezTo>
                  <a:cubicBezTo>
                    <a:pt x="383074" y="2046874"/>
                    <a:pt x="380540" y="2041526"/>
                    <a:pt x="378739" y="2041442"/>
                  </a:cubicBezTo>
                  <a:cubicBezTo>
                    <a:pt x="364354" y="2040738"/>
                    <a:pt x="349914" y="2041047"/>
                    <a:pt x="334657" y="2041047"/>
                  </a:cubicBezTo>
                  <a:cubicBezTo>
                    <a:pt x="336600" y="2065002"/>
                    <a:pt x="342623" y="2085973"/>
                    <a:pt x="359513" y="2102272"/>
                  </a:cubicBezTo>
                  <a:cubicBezTo>
                    <a:pt x="362384" y="2105058"/>
                    <a:pt x="367986" y="2106382"/>
                    <a:pt x="372236" y="2106212"/>
                  </a:cubicBezTo>
                  <a:cubicBezTo>
                    <a:pt x="388506" y="2105593"/>
                    <a:pt x="404720" y="2103876"/>
                    <a:pt x="420990" y="2103004"/>
                  </a:cubicBezTo>
                  <a:cubicBezTo>
                    <a:pt x="447028" y="2101596"/>
                    <a:pt x="473094" y="2100724"/>
                    <a:pt x="499132" y="2099119"/>
                  </a:cubicBezTo>
                  <a:cubicBezTo>
                    <a:pt x="503495" y="2098866"/>
                    <a:pt x="509012" y="2097317"/>
                    <a:pt x="511771" y="2094334"/>
                  </a:cubicBezTo>
                  <a:cubicBezTo>
                    <a:pt x="534656" y="2069422"/>
                    <a:pt x="532573" y="2023060"/>
                    <a:pt x="508281" y="1999387"/>
                  </a:cubicBezTo>
                  <a:cubicBezTo>
                    <a:pt x="494122" y="1985678"/>
                    <a:pt x="476585" y="1979035"/>
                    <a:pt x="458119" y="1973827"/>
                  </a:cubicBezTo>
                  <a:cubicBezTo>
                    <a:pt x="440695" y="1968930"/>
                    <a:pt x="440751" y="1968704"/>
                    <a:pt x="440751" y="1950717"/>
                  </a:cubicBezTo>
                  <a:cubicBezTo>
                    <a:pt x="440751" y="1936643"/>
                    <a:pt x="440751" y="1922568"/>
                    <a:pt x="440751" y="1907621"/>
                  </a:cubicBezTo>
                  <a:cubicBezTo>
                    <a:pt x="461187" y="1910492"/>
                    <a:pt x="467380" y="1924201"/>
                    <a:pt x="470645" y="1940246"/>
                  </a:cubicBezTo>
                  <a:cubicBezTo>
                    <a:pt x="486859" y="1940246"/>
                    <a:pt x="502679" y="1940246"/>
                    <a:pt x="519090" y="1940246"/>
                  </a:cubicBezTo>
                  <a:cubicBezTo>
                    <a:pt x="514276" y="1892477"/>
                    <a:pt x="484101" y="1872913"/>
                    <a:pt x="440469" y="1867058"/>
                  </a:cubicBezTo>
                  <a:cubicBezTo>
                    <a:pt x="440469" y="1857994"/>
                    <a:pt x="440469" y="1849549"/>
                    <a:pt x="440469" y="1840964"/>
                  </a:cubicBezTo>
                  <a:cubicBezTo>
                    <a:pt x="433376" y="1840964"/>
                    <a:pt x="427352" y="1840964"/>
                    <a:pt x="420596" y="1840964"/>
                  </a:cubicBezTo>
                  <a:close/>
                  <a:moveTo>
                    <a:pt x="753571" y="1777122"/>
                  </a:moveTo>
                  <a:cubicBezTo>
                    <a:pt x="753571" y="1792097"/>
                    <a:pt x="753571" y="1806509"/>
                    <a:pt x="753571" y="1821513"/>
                  </a:cubicBezTo>
                  <a:cubicBezTo>
                    <a:pt x="777583" y="1821513"/>
                    <a:pt x="801143" y="1821513"/>
                    <a:pt x="825295" y="1821513"/>
                  </a:cubicBezTo>
                  <a:cubicBezTo>
                    <a:pt x="825295" y="1805975"/>
                    <a:pt x="825295" y="1791591"/>
                    <a:pt x="825295" y="1777122"/>
                  </a:cubicBezTo>
                  <a:cubicBezTo>
                    <a:pt x="801143" y="1777122"/>
                    <a:pt x="777526" y="1777122"/>
                    <a:pt x="753571" y="1777122"/>
                  </a:cubicBezTo>
                  <a:close/>
                  <a:moveTo>
                    <a:pt x="395910" y="1696953"/>
                  </a:moveTo>
                  <a:cubicBezTo>
                    <a:pt x="395910" y="1712041"/>
                    <a:pt x="395910" y="1726594"/>
                    <a:pt x="395910" y="1741401"/>
                  </a:cubicBezTo>
                  <a:cubicBezTo>
                    <a:pt x="419977" y="1741401"/>
                    <a:pt x="443284" y="1741401"/>
                    <a:pt x="467183" y="1741401"/>
                  </a:cubicBezTo>
                  <a:cubicBezTo>
                    <a:pt x="467183" y="1726538"/>
                    <a:pt x="467183" y="1712154"/>
                    <a:pt x="467183" y="1696953"/>
                  </a:cubicBezTo>
                  <a:cubicBezTo>
                    <a:pt x="443172" y="1696953"/>
                    <a:pt x="419611" y="1696953"/>
                    <a:pt x="395910" y="1696953"/>
                  </a:cubicBezTo>
                  <a:close/>
                  <a:moveTo>
                    <a:pt x="607365" y="814424"/>
                  </a:moveTo>
                  <a:cubicBezTo>
                    <a:pt x="586394" y="814199"/>
                    <a:pt x="571785" y="823629"/>
                    <a:pt x="563340" y="842855"/>
                  </a:cubicBezTo>
                  <a:cubicBezTo>
                    <a:pt x="555261" y="861292"/>
                    <a:pt x="540511" y="872496"/>
                    <a:pt x="522552" y="880349"/>
                  </a:cubicBezTo>
                  <a:cubicBezTo>
                    <a:pt x="519428" y="881729"/>
                    <a:pt x="516022" y="884684"/>
                    <a:pt x="514811" y="887724"/>
                  </a:cubicBezTo>
                  <a:cubicBezTo>
                    <a:pt x="484185" y="965190"/>
                    <a:pt x="453925" y="1042797"/>
                    <a:pt x="423439" y="1120320"/>
                  </a:cubicBezTo>
                  <a:cubicBezTo>
                    <a:pt x="384143" y="1220165"/>
                    <a:pt x="344650" y="1319953"/>
                    <a:pt x="305326" y="1419798"/>
                  </a:cubicBezTo>
                  <a:cubicBezTo>
                    <a:pt x="290773" y="1456757"/>
                    <a:pt x="276501" y="1493830"/>
                    <a:pt x="261976" y="1530789"/>
                  </a:cubicBezTo>
                  <a:cubicBezTo>
                    <a:pt x="226311" y="1621570"/>
                    <a:pt x="190534" y="1712295"/>
                    <a:pt x="154897" y="1803103"/>
                  </a:cubicBezTo>
                  <a:cubicBezTo>
                    <a:pt x="112336" y="1911562"/>
                    <a:pt x="69887" y="2020076"/>
                    <a:pt x="27410" y="2128563"/>
                  </a:cubicBezTo>
                  <a:cubicBezTo>
                    <a:pt x="23272" y="2139147"/>
                    <a:pt x="19331" y="2149787"/>
                    <a:pt x="14659" y="2162032"/>
                  </a:cubicBezTo>
                  <a:cubicBezTo>
                    <a:pt x="23413" y="2159189"/>
                    <a:pt x="29972" y="2156402"/>
                    <a:pt x="36812" y="2154939"/>
                  </a:cubicBezTo>
                  <a:cubicBezTo>
                    <a:pt x="73575" y="2147001"/>
                    <a:pt x="110394" y="2139260"/>
                    <a:pt x="147241" y="2131744"/>
                  </a:cubicBezTo>
                  <a:cubicBezTo>
                    <a:pt x="164215" y="2128281"/>
                    <a:pt x="164215" y="2128591"/>
                    <a:pt x="164158" y="2111223"/>
                  </a:cubicBezTo>
                  <a:cubicBezTo>
                    <a:pt x="164018" y="2067507"/>
                    <a:pt x="177923" y="2027057"/>
                    <a:pt x="194869" y="1987733"/>
                  </a:cubicBezTo>
                  <a:cubicBezTo>
                    <a:pt x="231435" y="1902864"/>
                    <a:pt x="279288" y="1824581"/>
                    <a:pt x="335502" y="1751365"/>
                  </a:cubicBezTo>
                  <a:cubicBezTo>
                    <a:pt x="350421" y="1731943"/>
                    <a:pt x="355178" y="1711169"/>
                    <a:pt x="346086" y="1687974"/>
                  </a:cubicBezTo>
                  <a:cubicBezTo>
                    <a:pt x="342286" y="1678319"/>
                    <a:pt x="338091" y="1668804"/>
                    <a:pt x="334094" y="1659234"/>
                  </a:cubicBezTo>
                  <a:cubicBezTo>
                    <a:pt x="325706" y="1639023"/>
                    <a:pt x="317317" y="1618812"/>
                    <a:pt x="308591" y="1597812"/>
                  </a:cubicBezTo>
                  <a:cubicBezTo>
                    <a:pt x="328296" y="1591394"/>
                    <a:pt x="347324" y="1585202"/>
                    <a:pt x="366578" y="1578924"/>
                  </a:cubicBezTo>
                  <a:cubicBezTo>
                    <a:pt x="364242" y="1567693"/>
                    <a:pt x="362074" y="1557447"/>
                    <a:pt x="359851" y="1546778"/>
                  </a:cubicBezTo>
                  <a:cubicBezTo>
                    <a:pt x="407845" y="1546778"/>
                    <a:pt x="454572" y="1546778"/>
                    <a:pt x="502229" y="1546778"/>
                  </a:cubicBezTo>
                  <a:cubicBezTo>
                    <a:pt x="501215" y="1551563"/>
                    <a:pt x="500990" y="1555814"/>
                    <a:pt x="499442" y="1559502"/>
                  </a:cubicBezTo>
                  <a:cubicBezTo>
                    <a:pt x="495529" y="1568903"/>
                    <a:pt x="498851" y="1573548"/>
                    <a:pt x="507971" y="1577207"/>
                  </a:cubicBezTo>
                  <a:cubicBezTo>
                    <a:pt x="523228" y="1583344"/>
                    <a:pt x="538006" y="1590775"/>
                    <a:pt x="553319" y="1597812"/>
                  </a:cubicBezTo>
                  <a:cubicBezTo>
                    <a:pt x="552109" y="1600881"/>
                    <a:pt x="551292" y="1603048"/>
                    <a:pt x="550392" y="1605216"/>
                  </a:cubicBezTo>
                  <a:cubicBezTo>
                    <a:pt x="539160" y="1632014"/>
                    <a:pt x="527788" y="1658755"/>
                    <a:pt x="516725" y="1685637"/>
                  </a:cubicBezTo>
                  <a:cubicBezTo>
                    <a:pt x="507689" y="1707594"/>
                    <a:pt x="510167" y="1727495"/>
                    <a:pt x="524269" y="1747594"/>
                  </a:cubicBezTo>
                  <a:cubicBezTo>
                    <a:pt x="553009" y="1788579"/>
                    <a:pt x="580342" y="1830577"/>
                    <a:pt x="607788" y="1872463"/>
                  </a:cubicBezTo>
                  <a:cubicBezTo>
                    <a:pt x="616964" y="1886481"/>
                    <a:pt x="624705" y="1901484"/>
                    <a:pt x="633713" y="1917079"/>
                  </a:cubicBezTo>
                  <a:cubicBezTo>
                    <a:pt x="634614" y="1915559"/>
                    <a:pt x="635036" y="1914743"/>
                    <a:pt x="635542" y="1914011"/>
                  </a:cubicBezTo>
                  <a:cubicBezTo>
                    <a:pt x="655275" y="1885862"/>
                    <a:pt x="674698" y="1857487"/>
                    <a:pt x="694881" y="1829676"/>
                  </a:cubicBezTo>
                  <a:cubicBezTo>
                    <a:pt x="709406" y="1809690"/>
                    <a:pt x="712671" y="1788719"/>
                    <a:pt x="703297" y="1765919"/>
                  </a:cubicBezTo>
                  <a:cubicBezTo>
                    <a:pt x="694937" y="1745623"/>
                    <a:pt x="686295" y="1725440"/>
                    <a:pt x="677822" y="1705201"/>
                  </a:cubicBezTo>
                  <a:cubicBezTo>
                    <a:pt x="674079" y="1696278"/>
                    <a:pt x="670475" y="1687326"/>
                    <a:pt x="666619" y="1677925"/>
                  </a:cubicBezTo>
                  <a:cubicBezTo>
                    <a:pt x="686577" y="1671394"/>
                    <a:pt x="705605" y="1665173"/>
                    <a:pt x="724578" y="1658980"/>
                  </a:cubicBezTo>
                  <a:cubicBezTo>
                    <a:pt x="722157" y="1647608"/>
                    <a:pt x="720046" y="1637559"/>
                    <a:pt x="717822" y="1627116"/>
                  </a:cubicBezTo>
                  <a:cubicBezTo>
                    <a:pt x="765676" y="1627116"/>
                    <a:pt x="812572" y="1627116"/>
                    <a:pt x="860172" y="1627116"/>
                  </a:cubicBezTo>
                  <a:cubicBezTo>
                    <a:pt x="858849" y="1633252"/>
                    <a:pt x="858258" y="1638657"/>
                    <a:pt x="856456" y="1643583"/>
                  </a:cubicBezTo>
                  <a:cubicBezTo>
                    <a:pt x="854064" y="1650142"/>
                    <a:pt x="856456" y="1652956"/>
                    <a:pt x="862396" y="1655546"/>
                  </a:cubicBezTo>
                  <a:cubicBezTo>
                    <a:pt x="878666" y="1662612"/>
                    <a:pt x="894683" y="1670268"/>
                    <a:pt x="911262" y="1677925"/>
                  </a:cubicBezTo>
                  <a:cubicBezTo>
                    <a:pt x="909939" y="1681218"/>
                    <a:pt x="908898" y="1683920"/>
                    <a:pt x="907772" y="1686623"/>
                  </a:cubicBezTo>
                  <a:cubicBezTo>
                    <a:pt x="896569" y="1713449"/>
                    <a:pt x="885225" y="1740190"/>
                    <a:pt x="874246" y="1767101"/>
                  </a:cubicBezTo>
                  <a:cubicBezTo>
                    <a:pt x="866365" y="1786439"/>
                    <a:pt x="866252" y="1805890"/>
                    <a:pt x="879088" y="1823005"/>
                  </a:cubicBezTo>
                  <a:cubicBezTo>
                    <a:pt x="916498" y="1872885"/>
                    <a:pt x="951009" y="1924623"/>
                    <a:pt x="981297" y="1979148"/>
                  </a:cubicBezTo>
                  <a:cubicBezTo>
                    <a:pt x="1006547" y="2024608"/>
                    <a:pt x="1029770" y="2070998"/>
                    <a:pt x="1044098" y="2121244"/>
                  </a:cubicBezTo>
                  <a:cubicBezTo>
                    <a:pt x="1046012" y="2127944"/>
                    <a:pt x="1049587" y="2130477"/>
                    <a:pt x="1056202" y="2131716"/>
                  </a:cubicBezTo>
                  <a:cubicBezTo>
                    <a:pt x="1107715" y="2141427"/>
                    <a:pt x="1159171" y="2151448"/>
                    <a:pt x="1210628" y="2161497"/>
                  </a:cubicBezTo>
                  <a:cubicBezTo>
                    <a:pt x="1219185" y="2163158"/>
                    <a:pt x="1227686" y="2165354"/>
                    <a:pt x="1237595" y="2167606"/>
                  </a:cubicBezTo>
                  <a:cubicBezTo>
                    <a:pt x="1236609" y="2163918"/>
                    <a:pt x="1236243" y="2161694"/>
                    <a:pt x="1235427" y="2159639"/>
                  </a:cubicBezTo>
                  <a:cubicBezTo>
                    <a:pt x="1205617" y="2085664"/>
                    <a:pt x="1175807" y="2011716"/>
                    <a:pt x="1145941" y="1937769"/>
                  </a:cubicBezTo>
                  <a:cubicBezTo>
                    <a:pt x="1107630" y="1842934"/>
                    <a:pt x="1069263" y="1748128"/>
                    <a:pt x="1030896" y="1653322"/>
                  </a:cubicBezTo>
                  <a:cubicBezTo>
                    <a:pt x="997624" y="1571183"/>
                    <a:pt x="964267" y="1489073"/>
                    <a:pt x="931023" y="1406906"/>
                  </a:cubicBezTo>
                  <a:cubicBezTo>
                    <a:pt x="898792" y="1327216"/>
                    <a:pt x="866646" y="1247469"/>
                    <a:pt x="834500" y="1167751"/>
                  </a:cubicBezTo>
                  <a:cubicBezTo>
                    <a:pt x="796893" y="1074550"/>
                    <a:pt x="759370" y="981320"/>
                    <a:pt x="721594" y="888175"/>
                  </a:cubicBezTo>
                  <a:cubicBezTo>
                    <a:pt x="720299" y="884994"/>
                    <a:pt x="717315" y="881644"/>
                    <a:pt x="714247" y="880180"/>
                  </a:cubicBezTo>
                  <a:cubicBezTo>
                    <a:pt x="696401" y="871595"/>
                    <a:pt x="681538" y="860363"/>
                    <a:pt x="673544" y="841306"/>
                  </a:cubicBezTo>
                  <a:cubicBezTo>
                    <a:pt x="665803" y="822841"/>
                    <a:pt x="651053" y="814509"/>
                    <a:pt x="631405" y="814452"/>
                  </a:cubicBezTo>
                  <a:cubicBezTo>
                    <a:pt x="623382" y="814424"/>
                    <a:pt x="615388" y="814509"/>
                    <a:pt x="607365" y="814424"/>
                  </a:cubicBezTo>
                  <a:close/>
                  <a:moveTo>
                    <a:pt x="2270580" y="814368"/>
                  </a:moveTo>
                  <a:cubicBezTo>
                    <a:pt x="2249609" y="814143"/>
                    <a:pt x="2235000" y="823573"/>
                    <a:pt x="2226555" y="842798"/>
                  </a:cubicBezTo>
                  <a:cubicBezTo>
                    <a:pt x="2218477" y="861236"/>
                    <a:pt x="2203726" y="872439"/>
                    <a:pt x="2185767" y="880293"/>
                  </a:cubicBezTo>
                  <a:cubicBezTo>
                    <a:pt x="2182643" y="881672"/>
                    <a:pt x="2179237" y="884628"/>
                    <a:pt x="2178026" y="887668"/>
                  </a:cubicBezTo>
                  <a:cubicBezTo>
                    <a:pt x="2147400" y="965134"/>
                    <a:pt x="2117140" y="1042741"/>
                    <a:pt x="2086654" y="1120264"/>
                  </a:cubicBezTo>
                  <a:cubicBezTo>
                    <a:pt x="2047358" y="1220108"/>
                    <a:pt x="2007865" y="1319897"/>
                    <a:pt x="1968541" y="1419741"/>
                  </a:cubicBezTo>
                  <a:cubicBezTo>
                    <a:pt x="1953988" y="1456701"/>
                    <a:pt x="1939716" y="1493774"/>
                    <a:pt x="1925192" y="1530733"/>
                  </a:cubicBezTo>
                  <a:cubicBezTo>
                    <a:pt x="1889527" y="1621514"/>
                    <a:pt x="1853749" y="1712238"/>
                    <a:pt x="1818112" y="1803047"/>
                  </a:cubicBezTo>
                  <a:cubicBezTo>
                    <a:pt x="1775551" y="1911505"/>
                    <a:pt x="1733102" y="2020020"/>
                    <a:pt x="1690625" y="2128507"/>
                  </a:cubicBezTo>
                  <a:cubicBezTo>
                    <a:pt x="1686487" y="2139091"/>
                    <a:pt x="1682547" y="2149731"/>
                    <a:pt x="1677874" y="2161976"/>
                  </a:cubicBezTo>
                  <a:cubicBezTo>
                    <a:pt x="1686628" y="2159133"/>
                    <a:pt x="1693187" y="2156346"/>
                    <a:pt x="1700027" y="2154882"/>
                  </a:cubicBezTo>
                  <a:cubicBezTo>
                    <a:pt x="1733102" y="2147760"/>
                    <a:pt x="1765980" y="2139569"/>
                    <a:pt x="1799365" y="2133996"/>
                  </a:cubicBezTo>
                  <a:cubicBezTo>
                    <a:pt x="2160771" y="2073672"/>
                    <a:pt x="2435224" y="2071561"/>
                    <a:pt x="2719417" y="2131716"/>
                  </a:cubicBezTo>
                  <a:cubicBezTo>
                    <a:pt x="2770705" y="2142581"/>
                    <a:pt x="2822386" y="2151448"/>
                    <a:pt x="2873843" y="2161497"/>
                  </a:cubicBezTo>
                  <a:cubicBezTo>
                    <a:pt x="2882428" y="2163186"/>
                    <a:pt x="2890901" y="2165354"/>
                    <a:pt x="2900866" y="2167578"/>
                  </a:cubicBezTo>
                  <a:cubicBezTo>
                    <a:pt x="2899881" y="2163890"/>
                    <a:pt x="2899515" y="2161666"/>
                    <a:pt x="2898698" y="2159611"/>
                  </a:cubicBezTo>
                  <a:cubicBezTo>
                    <a:pt x="2868889" y="2085635"/>
                    <a:pt x="2839079" y="2011688"/>
                    <a:pt x="2809213" y="1937740"/>
                  </a:cubicBezTo>
                  <a:cubicBezTo>
                    <a:pt x="2770902" y="1842906"/>
                    <a:pt x="2732535" y="1748100"/>
                    <a:pt x="2694167" y="1653294"/>
                  </a:cubicBezTo>
                  <a:cubicBezTo>
                    <a:pt x="2660895" y="1571155"/>
                    <a:pt x="2627539" y="1489044"/>
                    <a:pt x="2594294" y="1406877"/>
                  </a:cubicBezTo>
                  <a:cubicBezTo>
                    <a:pt x="2562064" y="1327187"/>
                    <a:pt x="2529918" y="1247441"/>
                    <a:pt x="2497771" y="1167723"/>
                  </a:cubicBezTo>
                  <a:cubicBezTo>
                    <a:pt x="2460164" y="1074521"/>
                    <a:pt x="2422642" y="981292"/>
                    <a:pt x="2384866" y="888147"/>
                  </a:cubicBezTo>
                  <a:cubicBezTo>
                    <a:pt x="2383571" y="884966"/>
                    <a:pt x="2380587" y="881616"/>
                    <a:pt x="2377519" y="880152"/>
                  </a:cubicBezTo>
                  <a:cubicBezTo>
                    <a:pt x="2359672" y="871567"/>
                    <a:pt x="2344809" y="860335"/>
                    <a:pt x="2336815" y="841278"/>
                  </a:cubicBezTo>
                  <a:cubicBezTo>
                    <a:pt x="2329074" y="822813"/>
                    <a:pt x="2314324" y="814509"/>
                    <a:pt x="2294620" y="814396"/>
                  </a:cubicBezTo>
                  <a:cubicBezTo>
                    <a:pt x="2286597" y="814368"/>
                    <a:pt x="2278603" y="814452"/>
                    <a:pt x="2270580" y="814368"/>
                  </a:cubicBezTo>
                  <a:close/>
                  <a:moveTo>
                    <a:pt x="1458368" y="551"/>
                  </a:moveTo>
                  <a:cubicBezTo>
                    <a:pt x="1475912" y="2838"/>
                    <a:pt x="1492850" y="12218"/>
                    <a:pt x="1505376" y="28080"/>
                  </a:cubicBezTo>
                  <a:cubicBezTo>
                    <a:pt x="1536903" y="67996"/>
                    <a:pt x="1529388" y="128938"/>
                    <a:pt x="1491330" y="157116"/>
                  </a:cubicBezTo>
                  <a:cubicBezTo>
                    <a:pt x="1490176" y="157960"/>
                    <a:pt x="1489331" y="159199"/>
                    <a:pt x="1488684" y="162436"/>
                  </a:cubicBezTo>
                  <a:cubicBezTo>
                    <a:pt x="1496059" y="161873"/>
                    <a:pt x="1503491" y="161816"/>
                    <a:pt x="1510753" y="160662"/>
                  </a:cubicBezTo>
                  <a:cubicBezTo>
                    <a:pt x="1518184" y="159480"/>
                    <a:pt x="1521281" y="161676"/>
                    <a:pt x="1520774" y="169417"/>
                  </a:cubicBezTo>
                  <a:cubicBezTo>
                    <a:pt x="1520239" y="177693"/>
                    <a:pt x="1523392" y="188389"/>
                    <a:pt x="1519310" y="193597"/>
                  </a:cubicBezTo>
                  <a:cubicBezTo>
                    <a:pt x="1515510" y="198438"/>
                    <a:pt x="1504250" y="197425"/>
                    <a:pt x="1496284" y="198917"/>
                  </a:cubicBezTo>
                  <a:cubicBezTo>
                    <a:pt x="1493497" y="199452"/>
                    <a:pt x="1490626" y="199761"/>
                    <a:pt x="1488740" y="200015"/>
                  </a:cubicBezTo>
                  <a:cubicBezTo>
                    <a:pt x="1500000" y="216792"/>
                    <a:pt x="1514806" y="232077"/>
                    <a:pt x="1521196" y="250289"/>
                  </a:cubicBezTo>
                  <a:cubicBezTo>
                    <a:pt x="1527530" y="268304"/>
                    <a:pt x="1525362" y="289304"/>
                    <a:pt x="1527023" y="310078"/>
                  </a:cubicBezTo>
                  <a:cubicBezTo>
                    <a:pt x="1529360" y="309318"/>
                    <a:pt x="1532146" y="308726"/>
                    <a:pt x="1534651" y="307600"/>
                  </a:cubicBezTo>
                  <a:cubicBezTo>
                    <a:pt x="1589204" y="283111"/>
                    <a:pt x="1646544" y="268558"/>
                    <a:pt x="1705544" y="260366"/>
                  </a:cubicBezTo>
                  <a:cubicBezTo>
                    <a:pt x="1761983" y="252541"/>
                    <a:pt x="1816255" y="261830"/>
                    <a:pt x="1867908" y="285025"/>
                  </a:cubicBezTo>
                  <a:cubicBezTo>
                    <a:pt x="1916071" y="306643"/>
                    <a:pt x="1963502" y="329866"/>
                    <a:pt x="2011328" y="352189"/>
                  </a:cubicBezTo>
                  <a:cubicBezTo>
                    <a:pt x="2025824" y="358972"/>
                    <a:pt x="2040631" y="365109"/>
                    <a:pt x="2055268" y="371583"/>
                  </a:cubicBezTo>
                  <a:cubicBezTo>
                    <a:pt x="2092706" y="388107"/>
                    <a:pt x="2130088" y="388107"/>
                    <a:pt x="2167161" y="370795"/>
                  </a:cubicBezTo>
                  <a:cubicBezTo>
                    <a:pt x="2185148" y="362407"/>
                    <a:pt x="2202769" y="353258"/>
                    <a:pt x="2220531" y="344391"/>
                  </a:cubicBezTo>
                  <a:cubicBezTo>
                    <a:pt x="2227175" y="341098"/>
                    <a:pt x="2233649" y="337438"/>
                    <a:pt x="2240376" y="334314"/>
                  </a:cubicBezTo>
                  <a:cubicBezTo>
                    <a:pt x="2268441" y="321253"/>
                    <a:pt x="2286738" y="324377"/>
                    <a:pt x="2309032" y="345855"/>
                  </a:cubicBezTo>
                  <a:cubicBezTo>
                    <a:pt x="2311565" y="348304"/>
                    <a:pt x="2314127" y="350697"/>
                    <a:pt x="2317223" y="353624"/>
                  </a:cubicBezTo>
                  <a:cubicBezTo>
                    <a:pt x="2319616" y="351626"/>
                    <a:pt x="2321586" y="349993"/>
                    <a:pt x="2323529" y="348332"/>
                  </a:cubicBezTo>
                  <a:cubicBezTo>
                    <a:pt x="2342360" y="332259"/>
                    <a:pt x="2365443" y="334933"/>
                    <a:pt x="2380052" y="354891"/>
                  </a:cubicBezTo>
                  <a:cubicBezTo>
                    <a:pt x="2399334" y="381238"/>
                    <a:pt x="2397673" y="424025"/>
                    <a:pt x="2376393" y="448571"/>
                  </a:cubicBezTo>
                  <a:cubicBezTo>
                    <a:pt x="2362346" y="464757"/>
                    <a:pt x="2340109" y="465911"/>
                    <a:pt x="2324317" y="451273"/>
                  </a:cubicBezTo>
                  <a:cubicBezTo>
                    <a:pt x="2321277" y="448458"/>
                    <a:pt x="2318124" y="445756"/>
                    <a:pt x="2315000" y="443026"/>
                  </a:cubicBezTo>
                  <a:cubicBezTo>
                    <a:pt x="2304331" y="433708"/>
                    <a:pt x="2297801" y="433342"/>
                    <a:pt x="2288314" y="443504"/>
                  </a:cubicBezTo>
                  <a:cubicBezTo>
                    <a:pt x="2280067" y="452343"/>
                    <a:pt x="2272438" y="461942"/>
                    <a:pt x="2265739" y="472019"/>
                  </a:cubicBezTo>
                  <a:cubicBezTo>
                    <a:pt x="2262445" y="476973"/>
                    <a:pt x="2260700" y="483616"/>
                    <a:pt x="2260278" y="489640"/>
                  </a:cubicBezTo>
                  <a:cubicBezTo>
                    <a:pt x="2259433" y="501744"/>
                    <a:pt x="2259743" y="513933"/>
                    <a:pt x="2260053" y="526093"/>
                  </a:cubicBezTo>
                  <a:cubicBezTo>
                    <a:pt x="2260222" y="532793"/>
                    <a:pt x="2262811" y="537381"/>
                    <a:pt x="2271115" y="536058"/>
                  </a:cubicBezTo>
                  <a:cubicBezTo>
                    <a:pt x="2276041" y="535270"/>
                    <a:pt x="2281277" y="535214"/>
                    <a:pt x="2286203" y="536002"/>
                  </a:cubicBezTo>
                  <a:cubicBezTo>
                    <a:pt x="2295886" y="537550"/>
                    <a:pt x="2301235" y="533581"/>
                    <a:pt x="2303881" y="524573"/>
                  </a:cubicBezTo>
                  <a:cubicBezTo>
                    <a:pt x="2305147" y="520323"/>
                    <a:pt x="2306893" y="516213"/>
                    <a:pt x="2308666" y="512131"/>
                  </a:cubicBezTo>
                  <a:cubicBezTo>
                    <a:pt x="2311622" y="505348"/>
                    <a:pt x="2320207" y="500365"/>
                    <a:pt x="2327667" y="502307"/>
                  </a:cubicBezTo>
                  <a:cubicBezTo>
                    <a:pt x="2335154" y="504278"/>
                    <a:pt x="2342332" y="507853"/>
                    <a:pt x="2343655" y="516889"/>
                  </a:cubicBezTo>
                  <a:cubicBezTo>
                    <a:pt x="2347765" y="544756"/>
                    <a:pt x="2341854" y="550217"/>
                    <a:pt x="2317054" y="569837"/>
                  </a:cubicBezTo>
                  <a:cubicBezTo>
                    <a:pt x="2313001" y="573046"/>
                    <a:pt x="2305204" y="575579"/>
                    <a:pt x="2305007" y="578817"/>
                  </a:cubicBezTo>
                  <a:cubicBezTo>
                    <a:pt x="2304359" y="588697"/>
                    <a:pt x="2306386" y="598774"/>
                    <a:pt x="2307906" y="608711"/>
                  </a:cubicBezTo>
                  <a:cubicBezTo>
                    <a:pt x="2308075" y="609809"/>
                    <a:pt x="2311678" y="610991"/>
                    <a:pt x="2313733" y="611047"/>
                  </a:cubicBezTo>
                  <a:cubicBezTo>
                    <a:pt x="2320038" y="611216"/>
                    <a:pt x="2322628" y="614650"/>
                    <a:pt x="2323529" y="620393"/>
                  </a:cubicBezTo>
                  <a:cubicBezTo>
                    <a:pt x="2324852" y="628922"/>
                    <a:pt x="2326203" y="637451"/>
                    <a:pt x="2327554" y="645980"/>
                  </a:cubicBezTo>
                  <a:lnTo>
                    <a:pt x="2327610" y="645980"/>
                  </a:lnTo>
                  <a:cubicBezTo>
                    <a:pt x="2336787" y="704981"/>
                    <a:pt x="2346245" y="763925"/>
                    <a:pt x="2355816" y="822869"/>
                  </a:cubicBezTo>
                  <a:cubicBezTo>
                    <a:pt x="2356745" y="828583"/>
                    <a:pt x="2359419" y="834016"/>
                    <a:pt x="2361868" y="841419"/>
                  </a:cubicBezTo>
                  <a:cubicBezTo>
                    <a:pt x="2369271" y="831482"/>
                    <a:pt x="2374676" y="830554"/>
                    <a:pt x="2381150" y="838632"/>
                  </a:cubicBezTo>
                  <a:cubicBezTo>
                    <a:pt x="2382895" y="840800"/>
                    <a:pt x="2387962" y="840293"/>
                    <a:pt x="2391368" y="840969"/>
                  </a:cubicBezTo>
                  <a:cubicBezTo>
                    <a:pt x="2395731" y="826303"/>
                    <a:pt x="2403444" y="823741"/>
                    <a:pt x="2415098" y="831933"/>
                  </a:cubicBezTo>
                  <a:cubicBezTo>
                    <a:pt x="2431678" y="843587"/>
                    <a:pt x="2433451" y="853298"/>
                    <a:pt x="2422050" y="869962"/>
                  </a:cubicBezTo>
                  <a:cubicBezTo>
                    <a:pt x="2416815" y="877619"/>
                    <a:pt x="2411973" y="885754"/>
                    <a:pt x="2398912" y="883052"/>
                  </a:cubicBezTo>
                  <a:cubicBezTo>
                    <a:pt x="2403669" y="895353"/>
                    <a:pt x="2407638" y="906049"/>
                    <a:pt x="2411917" y="916605"/>
                  </a:cubicBezTo>
                  <a:cubicBezTo>
                    <a:pt x="2444232" y="996605"/>
                    <a:pt x="2476603" y="1076576"/>
                    <a:pt x="2508947" y="1156548"/>
                  </a:cubicBezTo>
                  <a:cubicBezTo>
                    <a:pt x="2542754" y="1240066"/>
                    <a:pt x="2576448" y="1323641"/>
                    <a:pt x="2610339" y="1407159"/>
                  </a:cubicBezTo>
                  <a:cubicBezTo>
                    <a:pt x="2652901" y="1512070"/>
                    <a:pt x="2695716" y="1616897"/>
                    <a:pt x="2738249" y="1721837"/>
                  </a:cubicBezTo>
                  <a:cubicBezTo>
                    <a:pt x="2786046" y="1839697"/>
                    <a:pt x="2833674" y="1957642"/>
                    <a:pt x="2881330" y="2075558"/>
                  </a:cubicBezTo>
                  <a:cubicBezTo>
                    <a:pt x="2892872" y="2104129"/>
                    <a:pt x="2903878" y="2132954"/>
                    <a:pt x="2916038" y="2161272"/>
                  </a:cubicBezTo>
                  <a:cubicBezTo>
                    <a:pt x="2920148" y="2170871"/>
                    <a:pt x="2920035" y="2178049"/>
                    <a:pt x="2914743" y="2187451"/>
                  </a:cubicBezTo>
                  <a:cubicBezTo>
                    <a:pt x="2892674" y="2226578"/>
                    <a:pt x="2864891" y="2261089"/>
                    <a:pt x="2832323" y="2291687"/>
                  </a:cubicBezTo>
                  <a:cubicBezTo>
                    <a:pt x="2789677" y="2331771"/>
                    <a:pt x="2741317" y="2363636"/>
                    <a:pt x="2688875" y="2389645"/>
                  </a:cubicBezTo>
                  <a:cubicBezTo>
                    <a:pt x="2623879" y="2421876"/>
                    <a:pt x="2555562" y="2444226"/>
                    <a:pt x="2484767" y="2458864"/>
                  </a:cubicBezTo>
                  <a:cubicBezTo>
                    <a:pt x="2403951" y="2475584"/>
                    <a:pt x="2322065" y="2481214"/>
                    <a:pt x="2239701" y="2476964"/>
                  </a:cubicBezTo>
                  <a:cubicBezTo>
                    <a:pt x="2150018" y="2472347"/>
                    <a:pt x="2062587" y="2455880"/>
                    <a:pt x="1978872" y="2422411"/>
                  </a:cubicBezTo>
                  <a:cubicBezTo>
                    <a:pt x="1898760" y="2390377"/>
                    <a:pt x="1826726" y="2345536"/>
                    <a:pt x="1762800" y="2287436"/>
                  </a:cubicBezTo>
                  <a:cubicBezTo>
                    <a:pt x="1726628" y="2254558"/>
                    <a:pt x="1695045" y="2217767"/>
                    <a:pt x="1665066" y="2179428"/>
                  </a:cubicBezTo>
                  <a:cubicBezTo>
                    <a:pt x="1662955" y="2176726"/>
                    <a:pt x="1662842" y="2170871"/>
                    <a:pt x="1664165" y="2167380"/>
                  </a:cubicBezTo>
                  <a:cubicBezTo>
                    <a:pt x="1683081" y="2117810"/>
                    <a:pt x="1702392" y="2068380"/>
                    <a:pt x="1721618" y="2018922"/>
                  </a:cubicBezTo>
                  <a:cubicBezTo>
                    <a:pt x="1753651" y="1936586"/>
                    <a:pt x="1785657" y="1854250"/>
                    <a:pt x="1817718" y="1771914"/>
                  </a:cubicBezTo>
                  <a:cubicBezTo>
                    <a:pt x="1863123" y="1655349"/>
                    <a:pt x="1908499" y="1538784"/>
                    <a:pt x="1953988" y="1422247"/>
                  </a:cubicBezTo>
                  <a:cubicBezTo>
                    <a:pt x="1994297" y="1318968"/>
                    <a:pt x="2034748" y="1215745"/>
                    <a:pt x="2075085" y="1112495"/>
                  </a:cubicBezTo>
                  <a:cubicBezTo>
                    <a:pt x="2103769" y="1039054"/>
                    <a:pt x="2132397" y="965556"/>
                    <a:pt x="2161024" y="892087"/>
                  </a:cubicBezTo>
                  <a:cubicBezTo>
                    <a:pt x="2161953" y="889695"/>
                    <a:pt x="2162629" y="887218"/>
                    <a:pt x="2163586" y="884262"/>
                  </a:cubicBezTo>
                  <a:cubicBezTo>
                    <a:pt x="2145824" y="883136"/>
                    <a:pt x="2141376" y="869146"/>
                    <a:pt x="2135465" y="856929"/>
                  </a:cubicBezTo>
                  <a:cubicBezTo>
                    <a:pt x="2134198" y="854340"/>
                    <a:pt x="2133917" y="849385"/>
                    <a:pt x="2135521" y="847584"/>
                  </a:cubicBezTo>
                  <a:cubicBezTo>
                    <a:pt x="2141658" y="840659"/>
                    <a:pt x="2147851" y="832918"/>
                    <a:pt x="2155704" y="828583"/>
                  </a:cubicBezTo>
                  <a:cubicBezTo>
                    <a:pt x="2164149" y="823939"/>
                    <a:pt x="2169751" y="828752"/>
                    <a:pt x="2171693" y="840321"/>
                  </a:cubicBezTo>
                  <a:cubicBezTo>
                    <a:pt x="2174367" y="840321"/>
                    <a:pt x="2177745" y="841306"/>
                    <a:pt x="2179941" y="840124"/>
                  </a:cubicBezTo>
                  <a:cubicBezTo>
                    <a:pt x="2185936" y="836887"/>
                    <a:pt x="2190496" y="835254"/>
                    <a:pt x="2197731" y="839252"/>
                  </a:cubicBezTo>
                  <a:cubicBezTo>
                    <a:pt x="2202966" y="842151"/>
                    <a:pt x="2206485" y="834860"/>
                    <a:pt x="2207414" y="829371"/>
                  </a:cubicBezTo>
                  <a:cubicBezTo>
                    <a:pt x="2209947" y="814171"/>
                    <a:pt x="2212171" y="798942"/>
                    <a:pt x="2214564" y="783714"/>
                  </a:cubicBezTo>
                  <a:cubicBezTo>
                    <a:pt x="2220897" y="743432"/>
                    <a:pt x="2227315" y="703151"/>
                    <a:pt x="2233564" y="662842"/>
                  </a:cubicBezTo>
                  <a:lnTo>
                    <a:pt x="2233452" y="662842"/>
                  </a:lnTo>
                  <a:cubicBezTo>
                    <a:pt x="2235704" y="648626"/>
                    <a:pt x="2237956" y="634383"/>
                    <a:pt x="2240151" y="620168"/>
                  </a:cubicBezTo>
                  <a:cubicBezTo>
                    <a:pt x="2241643" y="610597"/>
                    <a:pt x="2248568" y="610906"/>
                    <a:pt x="2256421" y="611047"/>
                  </a:cubicBezTo>
                  <a:cubicBezTo>
                    <a:pt x="2257491" y="600379"/>
                    <a:pt x="2258702" y="590189"/>
                    <a:pt x="2259349" y="579971"/>
                  </a:cubicBezTo>
                  <a:cubicBezTo>
                    <a:pt x="2259433" y="578422"/>
                    <a:pt x="2257210" y="575748"/>
                    <a:pt x="2255549" y="575242"/>
                  </a:cubicBezTo>
                  <a:cubicBezTo>
                    <a:pt x="2220616" y="564320"/>
                    <a:pt x="2219011" y="537522"/>
                    <a:pt x="2223093" y="511259"/>
                  </a:cubicBezTo>
                  <a:cubicBezTo>
                    <a:pt x="2226443" y="489640"/>
                    <a:pt x="2232298" y="468416"/>
                    <a:pt x="2236182" y="446854"/>
                  </a:cubicBezTo>
                  <a:cubicBezTo>
                    <a:pt x="2237562" y="439113"/>
                    <a:pt x="2236914" y="430893"/>
                    <a:pt x="2236436" y="422955"/>
                  </a:cubicBezTo>
                  <a:cubicBezTo>
                    <a:pt x="2235901" y="414285"/>
                    <a:pt x="2231650" y="410513"/>
                    <a:pt x="2223009" y="411330"/>
                  </a:cubicBezTo>
                  <a:cubicBezTo>
                    <a:pt x="2217829" y="411808"/>
                    <a:pt x="2212706" y="413807"/>
                    <a:pt x="2207724" y="415552"/>
                  </a:cubicBezTo>
                  <a:cubicBezTo>
                    <a:pt x="2162375" y="431456"/>
                    <a:pt x="2115451" y="439366"/>
                    <a:pt x="2067738" y="443560"/>
                  </a:cubicBezTo>
                  <a:cubicBezTo>
                    <a:pt x="2026528" y="447192"/>
                    <a:pt x="1986951" y="438325"/>
                    <a:pt x="1947626" y="427938"/>
                  </a:cubicBezTo>
                  <a:cubicBezTo>
                    <a:pt x="1904924" y="416678"/>
                    <a:pt x="1862616" y="403870"/>
                    <a:pt x="1819689" y="393680"/>
                  </a:cubicBezTo>
                  <a:cubicBezTo>
                    <a:pt x="1730118" y="372400"/>
                    <a:pt x="1643082" y="382280"/>
                    <a:pt x="1558775" y="418480"/>
                  </a:cubicBezTo>
                  <a:cubicBezTo>
                    <a:pt x="1549233" y="422589"/>
                    <a:pt x="1539803" y="426952"/>
                    <a:pt x="1530429" y="431372"/>
                  </a:cubicBezTo>
                  <a:cubicBezTo>
                    <a:pt x="1528684" y="432188"/>
                    <a:pt x="1526010" y="433933"/>
                    <a:pt x="1526066" y="435144"/>
                  </a:cubicBezTo>
                  <a:cubicBezTo>
                    <a:pt x="1526545" y="444574"/>
                    <a:pt x="1523420" y="453891"/>
                    <a:pt x="1528459" y="463574"/>
                  </a:cubicBezTo>
                  <a:cubicBezTo>
                    <a:pt x="1531583" y="469570"/>
                    <a:pt x="1530654" y="477959"/>
                    <a:pt x="1530654" y="485277"/>
                  </a:cubicBezTo>
                  <a:cubicBezTo>
                    <a:pt x="1530626" y="502448"/>
                    <a:pt x="1534117" y="503574"/>
                    <a:pt x="1513483" y="504503"/>
                  </a:cubicBezTo>
                  <a:cubicBezTo>
                    <a:pt x="1508867" y="504728"/>
                    <a:pt x="1504279" y="505770"/>
                    <a:pt x="1500450" y="506333"/>
                  </a:cubicBezTo>
                  <a:cubicBezTo>
                    <a:pt x="1504166" y="539408"/>
                    <a:pt x="1507854" y="571751"/>
                    <a:pt x="1498761" y="604714"/>
                  </a:cubicBezTo>
                  <a:cubicBezTo>
                    <a:pt x="1505602" y="604010"/>
                    <a:pt x="1513174" y="603475"/>
                    <a:pt x="1520633" y="602321"/>
                  </a:cubicBezTo>
                  <a:cubicBezTo>
                    <a:pt x="1527558" y="601223"/>
                    <a:pt x="1530767" y="603813"/>
                    <a:pt x="1530739" y="610738"/>
                  </a:cubicBezTo>
                  <a:cubicBezTo>
                    <a:pt x="1530739" y="619633"/>
                    <a:pt x="1533216" y="629485"/>
                    <a:pt x="1530288" y="637282"/>
                  </a:cubicBezTo>
                  <a:cubicBezTo>
                    <a:pt x="1520577" y="663207"/>
                    <a:pt x="1525869" y="689696"/>
                    <a:pt x="1525841" y="715762"/>
                  </a:cubicBezTo>
                  <a:cubicBezTo>
                    <a:pt x="1525390" y="1263683"/>
                    <a:pt x="1525503" y="1811576"/>
                    <a:pt x="1525559" y="2359498"/>
                  </a:cubicBezTo>
                  <a:cubicBezTo>
                    <a:pt x="1525559" y="2366085"/>
                    <a:pt x="1527220" y="2372193"/>
                    <a:pt x="1529050" y="2378667"/>
                  </a:cubicBezTo>
                  <a:cubicBezTo>
                    <a:pt x="1532090" y="2389364"/>
                    <a:pt x="1530767" y="2401552"/>
                    <a:pt x="1529725" y="2412953"/>
                  </a:cubicBezTo>
                  <a:cubicBezTo>
                    <a:pt x="1529500" y="2415261"/>
                    <a:pt x="1522407" y="2416950"/>
                    <a:pt x="1517537" y="2419399"/>
                  </a:cubicBezTo>
                  <a:cubicBezTo>
                    <a:pt x="1526038" y="2429110"/>
                    <a:pt x="1535749" y="2438315"/>
                    <a:pt x="1543181" y="2449124"/>
                  </a:cubicBezTo>
                  <a:cubicBezTo>
                    <a:pt x="1554637" y="2465817"/>
                    <a:pt x="1569782" y="2469476"/>
                    <a:pt x="1589204" y="2470687"/>
                  </a:cubicBezTo>
                  <a:cubicBezTo>
                    <a:pt x="1640013" y="2473867"/>
                    <a:pt x="1690738" y="2479497"/>
                    <a:pt x="1741378" y="2485155"/>
                  </a:cubicBezTo>
                  <a:cubicBezTo>
                    <a:pt x="1785375" y="2490081"/>
                    <a:pt x="1828781" y="2498639"/>
                    <a:pt x="1870639" y="2513163"/>
                  </a:cubicBezTo>
                  <a:cubicBezTo>
                    <a:pt x="1887528" y="2519018"/>
                    <a:pt x="1903376" y="2528082"/>
                    <a:pt x="1919280" y="2536471"/>
                  </a:cubicBezTo>
                  <a:cubicBezTo>
                    <a:pt x="1931975" y="2543142"/>
                    <a:pt x="1936873" y="2555303"/>
                    <a:pt x="1935269" y="2568758"/>
                  </a:cubicBezTo>
                  <a:cubicBezTo>
                    <a:pt x="1933495" y="2583621"/>
                    <a:pt x="1939041" y="2591193"/>
                    <a:pt x="1952637" y="2596654"/>
                  </a:cubicBezTo>
                  <a:cubicBezTo>
                    <a:pt x="1967499" y="2602621"/>
                    <a:pt x="1980561" y="2612220"/>
                    <a:pt x="1990525" y="2625281"/>
                  </a:cubicBezTo>
                  <a:cubicBezTo>
                    <a:pt x="1997591" y="2634514"/>
                    <a:pt x="2001166" y="2644901"/>
                    <a:pt x="2001081" y="2656583"/>
                  </a:cubicBezTo>
                  <a:cubicBezTo>
                    <a:pt x="2000997" y="2671108"/>
                    <a:pt x="2000152" y="2685745"/>
                    <a:pt x="2001278" y="2700186"/>
                  </a:cubicBezTo>
                  <a:cubicBezTo>
                    <a:pt x="2003024" y="2722339"/>
                    <a:pt x="1992524" y="2736723"/>
                    <a:pt x="1974762" y="2747673"/>
                  </a:cubicBezTo>
                  <a:cubicBezTo>
                    <a:pt x="1952074" y="2761635"/>
                    <a:pt x="1927443" y="2770924"/>
                    <a:pt x="1902053" y="2778356"/>
                  </a:cubicBezTo>
                  <a:cubicBezTo>
                    <a:pt x="1833510" y="2798426"/>
                    <a:pt x="1763278" y="2809967"/>
                    <a:pt x="1692286" y="2815625"/>
                  </a:cubicBezTo>
                  <a:cubicBezTo>
                    <a:pt x="1626727" y="2820833"/>
                    <a:pt x="1560971" y="2824576"/>
                    <a:pt x="1495215" y="2826659"/>
                  </a:cubicBezTo>
                  <a:cubicBezTo>
                    <a:pt x="1443955" y="2828292"/>
                    <a:pt x="1392555" y="2827842"/>
                    <a:pt x="1341296" y="2825759"/>
                  </a:cubicBezTo>
                  <a:cubicBezTo>
                    <a:pt x="1246433" y="2821902"/>
                    <a:pt x="1151965" y="2813429"/>
                    <a:pt x="1058820" y="2794063"/>
                  </a:cubicBezTo>
                  <a:cubicBezTo>
                    <a:pt x="1019918" y="2785956"/>
                    <a:pt x="981157" y="2776582"/>
                    <a:pt x="945295" y="2758848"/>
                  </a:cubicBezTo>
                  <a:cubicBezTo>
                    <a:pt x="932205" y="2752374"/>
                    <a:pt x="920298" y="2743254"/>
                    <a:pt x="908532" y="2734415"/>
                  </a:cubicBezTo>
                  <a:cubicBezTo>
                    <a:pt x="900791" y="2728588"/>
                    <a:pt x="898117" y="2719693"/>
                    <a:pt x="898258" y="2709897"/>
                  </a:cubicBezTo>
                  <a:cubicBezTo>
                    <a:pt x="898483" y="2692389"/>
                    <a:pt x="899271" y="2674795"/>
                    <a:pt x="898089" y="2657371"/>
                  </a:cubicBezTo>
                  <a:cubicBezTo>
                    <a:pt x="896653" y="2636118"/>
                    <a:pt x="906336" y="2621115"/>
                    <a:pt x="922804" y="2610334"/>
                  </a:cubicBezTo>
                  <a:cubicBezTo>
                    <a:pt x="936850" y="2601101"/>
                    <a:pt x="951882" y="2593135"/>
                    <a:pt x="967195" y="2586154"/>
                  </a:cubicBezTo>
                  <a:cubicBezTo>
                    <a:pt x="975020" y="2582579"/>
                    <a:pt x="979158" y="2578300"/>
                    <a:pt x="976906" y="2570362"/>
                  </a:cubicBezTo>
                  <a:cubicBezTo>
                    <a:pt x="970601" y="2548153"/>
                    <a:pt x="985069" y="2538244"/>
                    <a:pt x="1000805" y="2529434"/>
                  </a:cubicBezTo>
                  <a:cubicBezTo>
                    <a:pt x="1031206" y="2512403"/>
                    <a:pt x="1064703" y="2504268"/>
                    <a:pt x="1098369" y="2497034"/>
                  </a:cubicBezTo>
                  <a:cubicBezTo>
                    <a:pt x="1157004" y="2484423"/>
                    <a:pt x="1216483" y="2477724"/>
                    <a:pt x="1276243" y="2473333"/>
                  </a:cubicBezTo>
                  <a:cubicBezTo>
                    <a:pt x="1293977" y="2472009"/>
                    <a:pt x="1311767" y="2471165"/>
                    <a:pt x="1329473" y="2469673"/>
                  </a:cubicBezTo>
                  <a:cubicBezTo>
                    <a:pt x="1333048" y="2469363"/>
                    <a:pt x="1337495" y="2468181"/>
                    <a:pt x="1339804" y="2465760"/>
                  </a:cubicBezTo>
                  <a:cubicBezTo>
                    <a:pt x="1354272" y="2450560"/>
                    <a:pt x="1368262" y="2434881"/>
                    <a:pt x="1382506" y="2419258"/>
                  </a:cubicBezTo>
                  <a:cubicBezTo>
                    <a:pt x="1378340" y="2416950"/>
                    <a:pt x="1373245" y="2415824"/>
                    <a:pt x="1371584" y="2412812"/>
                  </a:cubicBezTo>
                  <a:cubicBezTo>
                    <a:pt x="1369670" y="2409322"/>
                    <a:pt x="1370402" y="2404142"/>
                    <a:pt x="1370740" y="2399751"/>
                  </a:cubicBezTo>
                  <a:cubicBezTo>
                    <a:pt x="1371443" y="2390715"/>
                    <a:pt x="1367615" y="2380863"/>
                    <a:pt x="1375581" y="2372897"/>
                  </a:cubicBezTo>
                  <a:cubicBezTo>
                    <a:pt x="1376792" y="2371686"/>
                    <a:pt x="1375947" y="2368308"/>
                    <a:pt x="1375947" y="2365944"/>
                  </a:cubicBezTo>
                  <a:cubicBezTo>
                    <a:pt x="1375975" y="1794912"/>
                    <a:pt x="1375975" y="1223852"/>
                    <a:pt x="1375806" y="652820"/>
                  </a:cubicBezTo>
                  <a:cubicBezTo>
                    <a:pt x="1375806" y="649133"/>
                    <a:pt x="1373386" y="645502"/>
                    <a:pt x="1372260" y="641786"/>
                  </a:cubicBezTo>
                  <a:cubicBezTo>
                    <a:pt x="1371584" y="639590"/>
                    <a:pt x="1370824" y="637310"/>
                    <a:pt x="1370768" y="635058"/>
                  </a:cubicBezTo>
                  <a:cubicBezTo>
                    <a:pt x="1370599" y="627346"/>
                    <a:pt x="1371049" y="619605"/>
                    <a:pt x="1370627" y="611920"/>
                  </a:cubicBezTo>
                  <a:cubicBezTo>
                    <a:pt x="1370177" y="603588"/>
                    <a:pt x="1374343" y="601561"/>
                    <a:pt x="1381605" y="602490"/>
                  </a:cubicBezTo>
                  <a:cubicBezTo>
                    <a:pt x="1388896" y="603391"/>
                    <a:pt x="1396214" y="604123"/>
                    <a:pt x="1404575" y="605023"/>
                  </a:cubicBezTo>
                  <a:cubicBezTo>
                    <a:pt x="1393456" y="576030"/>
                    <a:pt x="1392949" y="544165"/>
                    <a:pt x="1402801" y="506417"/>
                  </a:cubicBezTo>
                  <a:cubicBezTo>
                    <a:pt x="1396665" y="505629"/>
                    <a:pt x="1390641" y="504616"/>
                    <a:pt x="1384561" y="504109"/>
                  </a:cubicBezTo>
                  <a:cubicBezTo>
                    <a:pt x="1370711" y="502955"/>
                    <a:pt x="1370627" y="503067"/>
                    <a:pt x="1370711" y="488852"/>
                  </a:cubicBezTo>
                  <a:cubicBezTo>
                    <a:pt x="1370768" y="481167"/>
                    <a:pt x="1368431" y="471878"/>
                    <a:pt x="1371865" y="466136"/>
                  </a:cubicBezTo>
                  <a:cubicBezTo>
                    <a:pt x="1377073" y="457438"/>
                    <a:pt x="1374990" y="449106"/>
                    <a:pt x="1376003" y="440605"/>
                  </a:cubicBezTo>
                  <a:cubicBezTo>
                    <a:pt x="1376623" y="435256"/>
                    <a:pt x="1374005" y="432779"/>
                    <a:pt x="1369445" y="430556"/>
                  </a:cubicBezTo>
                  <a:cubicBezTo>
                    <a:pt x="1300479" y="397171"/>
                    <a:pt x="1228305" y="378452"/>
                    <a:pt x="1151121" y="383378"/>
                  </a:cubicBezTo>
                  <a:cubicBezTo>
                    <a:pt x="1110417" y="385967"/>
                    <a:pt x="1070924" y="395200"/>
                    <a:pt x="1031628" y="405756"/>
                  </a:cubicBezTo>
                  <a:cubicBezTo>
                    <a:pt x="986730" y="417832"/>
                    <a:pt x="941748" y="429711"/>
                    <a:pt x="896456" y="440211"/>
                  </a:cubicBezTo>
                  <a:cubicBezTo>
                    <a:pt x="867350" y="446966"/>
                    <a:pt x="837596" y="444686"/>
                    <a:pt x="808040" y="440971"/>
                  </a:cubicBezTo>
                  <a:cubicBezTo>
                    <a:pt x="765844" y="435650"/>
                    <a:pt x="724522" y="426952"/>
                    <a:pt x="684466" y="412315"/>
                  </a:cubicBezTo>
                  <a:cubicBezTo>
                    <a:pt x="672418" y="407896"/>
                    <a:pt x="663692" y="413666"/>
                    <a:pt x="664423" y="426305"/>
                  </a:cubicBezTo>
                  <a:cubicBezTo>
                    <a:pt x="665352" y="442463"/>
                    <a:pt x="667998" y="458564"/>
                    <a:pt x="670560" y="474581"/>
                  </a:cubicBezTo>
                  <a:cubicBezTo>
                    <a:pt x="673093" y="490372"/>
                    <a:pt x="678019" y="505911"/>
                    <a:pt x="679117" y="521730"/>
                  </a:cubicBezTo>
                  <a:cubicBezTo>
                    <a:pt x="680919" y="548162"/>
                    <a:pt x="676077" y="565080"/>
                    <a:pt x="640835" y="577099"/>
                  </a:cubicBezTo>
                  <a:cubicBezTo>
                    <a:pt x="642045" y="587965"/>
                    <a:pt x="643255" y="599056"/>
                    <a:pt x="644606" y="611132"/>
                  </a:cubicBezTo>
                  <a:cubicBezTo>
                    <a:pt x="658231" y="608598"/>
                    <a:pt x="659835" y="616902"/>
                    <a:pt x="661411" y="627064"/>
                  </a:cubicBezTo>
                  <a:cubicBezTo>
                    <a:pt x="671461" y="692370"/>
                    <a:pt x="681960" y="757591"/>
                    <a:pt x="692544" y="822813"/>
                  </a:cubicBezTo>
                  <a:cubicBezTo>
                    <a:pt x="693473" y="828527"/>
                    <a:pt x="696147" y="833960"/>
                    <a:pt x="698596" y="841363"/>
                  </a:cubicBezTo>
                  <a:cubicBezTo>
                    <a:pt x="706000" y="831426"/>
                    <a:pt x="711404" y="830497"/>
                    <a:pt x="717878" y="838576"/>
                  </a:cubicBezTo>
                  <a:cubicBezTo>
                    <a:pt x="719624" y="840744"/>
                    <a:pt x="724691" y="840237"/>
                    <a:pt x="728097" y="840912"/>
                  </a:cubicBezTo>
                  <a:cubicBezTo>
                    <a:pt x="732460" y="826247"/>
                    <a:pt x="740173" y="823685"/>
                    <a:pt x="751826" y="831877"/>
                  </a:cubicBezTo>
                  <a:cubicBezTo>
                    <a:pt x="768406" y="843530"/>
                    <a:pt x="770179" y="853242"/>
                    <a:pt x="758779" y="869906"/>
                  </a:cubicBezTo>
                  <a:cubicBezTo>
                    <a:pt x="753543" y="877562"/>
                    <a:pt x="748702" y="885698"/>
                    <a:pt x="735641" y="882995"/>
                  </a:cubicBezTo>
                  <a:cubicBezTo>
                    <a:pt x="740398" y="895296"/>
                    <a:pt x="744367" y="905993"/>
                    <a:pt x="748645" y="916549"/>
                  </a:cubicBezTo>
                  <a:cubicBezTo>
                    <a:pt x="780961" y="996549"/>
                    <a:pt x="813332" y="1076520"/>
                    <a:pt x="845675" y="1156491"/>
                  </a:cubicBezTo>
                  <a:cubicBezTo>
                    <a:pt x="879482" y="1240010"/>
                    <a:pt x="913177" y="1323584"/>
                    <a:pt x="947068" y="1407103"/>
                  </a:cubicBezTo>
                  <a:cubicBezTo>
                    <a:pt x="989629" y="1512014"/>
                    <a:pt x="1032444" y="1616841"/>
                    <a:pt x="1074977" y="1721781"/>
                  </a:cubicBezTo>
                  <a:cubicBezTo>
                    <a:pt x="1122774" y="1839641"/>
                    <a:pt x="1170403" y="1957585"/>
                    <a:pt x="1218059" y="2075502"/>
                  </a:cubicBezTo>
                  <a:cubicBezTo>
                    <a:pt x="1229600" y="2104073"/>
                    <a:pt x="1240606" y="2132898"/>
                    <a:pt x="1252767" y="2161216"/>
                  </a:cubicBezTo>
                  <a:cubicBezTo>
                    <a:pt x="1256877" y="2170815"/>
                    <a:pt x="1256764" y="2177965"/>
                    <a:pt x="1251444" y="2187394"/>
                  </a:cubicBezTo>
                  <a:cubicBezTo>
                    <a:pt x="1229375" y="2226522"/>
                    <a:pt x="1201592" y="2261032"/>
                    <a:pt x="1169023" y="2291630"/>
                  </a:cubicBezTo>
                  <a:cubicBezTo>
                    <a:pt x="1126378" y="2331715"/>
                    <a:pt x="1078018" y="2363579"/>
                    <a:pt x="1025576" y="2389589"/>
                  </a:cubicBezTo>
                  <a:cubicBezTo>
                    <a:pt x="960580" y="2421820"/>
                    <a:pt x="892262" y="2444170"/>
                    <a:pt x="821467" y="2458808"/>
                  </a:cubicBezTo>
                  <a:cubicBezTo>
                    <a:pt x="740651" y="2475528"/>
                    <a:pt x="658765" y="2481158"/>
                    <a:pt x="576401" y="2476907"/>
                  </a:cubicBezTo>
                  <a:cubicBezTo>
                    <a:pt x="486718" y="2472291"/>
                    <a:pt x="399287" y="2455824"/>
                    <a:pt x="315572" y="2422355"/>
                  </a:cubicBezTo>
                  <a:cubicBezTo>
                    <a:pt x="235460" y="2390321"/>
                    <a:pt x="163426" y="2345479"/>
                    <a:pt x="99500" y="2287380"/>
                  </a:cubicBezTo>
                  <a:cubicBezTo>
                    <a:pt x="63328" y="2254502"/>
                    <a:pt x="31745" y="2217711"/>
                    <a:pt x="1766" y="2179372"/>
                  </a:cubicBezTo>
                  <a:cubicBezTo>
                    <a:pt x="-345" y="2176670"/>
                    <a:pt x="-457" y="2170815"/>
                    <a:pt x="866" y="2167324"/>
                  </a:cubicBezTo>
                  <a:cubicBezTo>
                    <a:pt x="19782" y="2117754"/>
                    <a:pt x="39092" y="2068324"/>
                    <a:pt x="58318" y="2018866"/>
                  </a:cubicBezTo>
                  <a:cubicBezTo>
                    <a:pt x="90352" y="1936530"/>
                    <a:pt x="122357" y="1854194"/>
                    <a:pt x="154419" y="1771858"/>
                  </a:cubicBezTo>
                  <a:cubicBezTo>
                    <a:pt x="199823" y="1655293"/>
                    <a:pt x="245200" y="1538728"/>
                    <a:pt x="290688" y="1422190"/>
                  </a:cubicBezTo>
                  <a:cubicBezTo>
                    <a:pt x="330998" y="1318912"/>
                    <a:pt x="371448" y="1215689"/>
                    <a:pt x="411786" y="1112438"/>
                  </a:cubicBezTo>
                  <a:cubicBezTo>
                    <a:pt x="440469" y="1038997"/>
                    <a:pt x="469097" y="965500"/>
                    <a:pt x="497725" y="892031"/>
                  </a:cubicBezTo>
                  <a:cubicBezTo>
                    <a:pt x="498654" y="889638"/>
                    <a:pt x="499329" y="887161"/>
                    <a:pt x="500286" y="884206"/>
                  </a:cubicBezTo>
                  <a:cubicBezTo>
                    <a:pt x="482524" y="883080"/>
                    <a:pt x="478077" y="869090"/>
                    <a:pt x="472165" y="856873"/>
                  </a:cubicBezTo>
                  <a:cubicBezTo>
                    <a:pt x="470899" y="854283"/>
                    <a:pt x="470617" y="849329"/>
                    <a:pt x="472222" y="847527"/>
                  </a:cubicBezTo>
                  <a:cubicBezTo>
                    <a:pt x="478358" y="840603"/>
                    <a:pt x="484551" y="832862"/>
                    <a:pt x="492404" y="828527"/>
                  </a:cubicBezTo>
                  <a:cubicBezTo>
                    <a:pt x="500849" y="823882"/>
                    <a:pt x="506451" y="828696"/>
                    <a:pt x="508393" y="840265"/>
                  </a:cubicBezTo>
                  <a:cubicBezTo>
                    <a:pt x="511067" y="840265"/>
                    <a:pt x="514445" y="841250"/>
                    <a:pt x="516641" y="840068"/>
                  </a:cubicBezTo>
                  <a:cubicBezTo>
                    <a:pt x="522637" y="836831"/>
                    <a:pt x="527197" y="835198"/>
                    <a:pt x="534431" y="839195"/>
                  </a:cubicBezTo>
                  <a:cubicBezTo>
                    <a:pt x="539667" y="842095"/>
                    <a:pt x="543185" y="834804"/>
                    <a:pt x="544114" y="829315"/>
                  </a:cubicBezTo>
                  <a:cubicBezTo>
                    <a:pt x="546648" y="814115"/>
                    <a:pt x="548872" y="798886"/>
                    <a:pt x="551264" y="783657"/>
                  </a:cubicBezTo>
                  <a:cubicBezTo>
                    <a:pt x="559793" y="729555"/>
                    <a:pt x="568491" y="675452"/>
                    <a:pt x="576711" y="621265"/>
                  </a:cubicBezTo>
                  <a:cubicBezTo>
                    <a:pt x="578287" y="610878"/>
                    <a:pt x="585465" y="610963"/>
                    <a:pt x="593460" y="610569"/>
                  </a:cubicBezTo>
                  <a:cubicBezTo>
                    <a:pt x="594360" y="600491"/>
                    <a:pt x="595543" y="590836"/>
                    <a:pt x="595909" y="581125"/>
                  </a:cubicBezTo>
                  <a:cubicBezTo>
                    <a:pt x="595993" y="578929"/>
                    <a:pt x="593713" y="576086"/>
                    <a:pt x="591743" y="574510"/>
                  </a:cubicBezTo>
                  <a:cubicBezTo>
                    <a:pt x="585296" y="569330"/>
                    <a:pt x="578428" y="564686"/>
                    <a:pt x="571841" y="559675"/>
                  </a:cubicBezTo>
                  <a:cubicBezTo>
                    <a:pt x="559399" y="550189"/>
                    <a:pt x="554755" y="537691"/>
                    <a:pt x="556697" y="522153"/>
                  </a:cubicBezTo>
                  <a:cubicBezTo>
                    <a:pt x="557936" y="512188"/>
                    <a:pt x="564410" y="503574"/>
                    <a:pt x="573502" y="502139"/>
                  </a:cubicBezTo>
                  <a:cubicBezTo>
                    <a:pt x="582059" y="500759"/>
                    <a:pt x="590110" y="505939"/>
                    <a:pt x="594051" y="515284"/>
                  </a:cubicBezTo>
                  <a:cubicBezTo>
                    <a:pt x="604719" y="540646"/>
                    <a:pt x="598020" y="535214"/>
                    <a:pt x="624930" y="535889"/>
                  </a:cubicBezTo>
                  <a:cubicBezTo>
                    <a:pt x="627295" y="535946"/>
                    <a:pt x="629828" y="535523"/>
                    <a:pt x="631996" y="536255"/>
                  </a:cubicBezTo>
                  <a:cubicBezTo>
                    <a:pt x="637147" y="538000"/>
                    <a:pt x="639737" y="535354"/>
                    <a:pt x="640243" y="531104"/>
                  </a:cubicBezTo>
                  <a:cubicBezTo>
                    <a:pt x="643199" y="506530"/>
                    <a:pt x="646324" y="481815"/>
                    <a:pt x="627942" y="460956"/>
                  </a:cubicBezTo>
                  <a:cubicBezTo>
                    <a:pt x="622453" y="454736"/>
                    <a:pt x="617274" y="448233"/>
                    <a:pt x="611419" y="442350"/>
                  </a:cubicBezTo>
                  <a:cubicBezTo>
                    <a:pt x="603171" y="434074"/>
                    <a:pt x="596106" y="434046"/>
                    <a:pt x="587239" y="441703"/>
                  </a:cubicBezTo>
                  <a:cubicBezTo>
                    <a:pt x="583636" y="444799"/>
                    <a:pt x="580427" y="448318"/>
                    <a:pt x="576880" y="451470"/>
                  </a:cubicBezTo>
                  <a:cubicBezTo>
                    <a:pt x="561116" y="465601"/>
                    <a:pt x="541722" y="465123"/>
                    <a:pt x="526690" y="450344"/>
                  </a:cubicBezTo>
                  <a:cubicBezTo>
                    <a:pt x="501666" y="425714"/>
                    <a:pt x="501074" y="375468"/>
                    <a:pt x="525536" y="350359"/>
                  </a:cubicBezTo>
                  <a:cubicBezTo>
                    <a:pt x="541919" y="333526"/>
                    <a:pt x="561989" y="333357"/>
                    <a:pt x="578822" y="349908"/>
                  </a:cubicBezTo>
                  <a:cubicBezTo>
                    <a:pt x="580089" y="351119"/>
                    <a:pt x="581384" y="352329"/>
                    <a:pt x="583185" y="354046"/>
                  </a:cubicBezTo>
                  <a:cubicBezTo>
                    <a:pt x="589294" y="348782"/>
                    <a:pt x="595261" y="343659"/>
                    <a:pt x="601201" y="338508"/>
                  </a:cubicBezTo>
                  <a:cubicBezTo>
                    <a:pt x="617724" y="324180"/>
                    <a:pt x="636049" y="323139"/>
                    <a:pt x="655134" y="331978"/>
                  </a:cubicBezTo>
                  <a:cubicBezTo>
                    <a:pt x="668815" y="338339"/>
                    <a:pt x="681707" y="346474"/>
                    <a:pt x="695500" y="352583"/>
                  </a:cubicBezTo>
                  <a:cubicBezTo>
                    <a:pt x="717935" y="362547"/>
                    <a:pt x="740313" y="373160"/>
                    <a:pt x="763649" y="380506"/>
                  </a:cubicBezTo>
                  <a:cubicBezTo>
                    <a:pt x="794416" y="390190"/>
                    <a:pt x="824338" y="381745"/>
                    <a:pt x="852572" y="368994"/>
                  </a:cubicBezTo>
                  <a:cubicBezTo>
                    <a:pt x="890686" y="351794"/>
                    <a:pt x="928096" y="333075"/>
                    <a:pt x="965956" y="315313"/>
                  </a:cubicBezTo>
                  <a:cubicBezTo>
                    <a:pt x="1008630" y="295299"/>
                    <a:pt x="1050910" y="274272"/>
                    <a:pt x="1097440" y="264054"/>
                  </a:cubicBezTo>
                  <a:cubicBezTo>
                    <a:pt x="1144815" y="253639"/>
                    <a:pt x="1191711" y="258255"/>
                    <a:pt x="1238608" y="267629"/>
                  </a:cubicBezTo>
                  <a:cubicBezTo>
                    <a:pt x="1283309" y="276552"/>
                    <a:pt x="1326546" y="289782"/>
                    <a:pt x="1368206" y="308220"/>
                  </a:cubicBezTo>
                  <a:cubicBezTo>
                    <a:pt x="1370036" y="309036"/>
                    <a:pt x="1372063" y="309402"/>
                    <a:pt x="1374399" y="310106"/>
                  </a:cubicBezTo>
                  <a:cubicBezTo>
                    <a:pt x="1375947" y="289726"/>
                    <a:pt x="1373751" y="268642"/>
                    <a:pt x="1380001" y="250430"/>
                  </a:cubicBezTo>
                  <a:cubicBezTo>
                    <a:pt x="1386250" y="232245"/>
                    <a:pt x="1400915" y="216904"/>
                    <a:pt x="1412428" y="199480"/>
                  </a:cubicBezTo>
                  <a:cubicBezTo>
                    <a:pt x="1405194" y="198804"/>
                    <a:pt x="1397931" y="197875"/>
                    <a:pt x="1390641" y="197509"/>
                  </a:cubicBezTo>
                  <a:cubicBezTo>
                    <a:pt x="1383210" y="197144"/>
                    <a:pt x="1378903" y="194666"/>
                    <a:pt x="1379803" y="186194"/>
                  </a:cubicBezTo>
                  <a:cubicBezTo>
                    <a:pt x="1380395" y="180592"/>
                    <a:pt x="1380085" y="174906"/>
                    <a:pt x="1379888" y="169276"/>
                  </a:cubicBezTo>
                  <a:cubicBezTo>
                    <a:pt x="1379635" y="162014"/>
                    <a:pt x="1383181" y="159987"/>
                    <a:pt x="1389909" y="160803"/>
                  </a:cubicBezTo>
                  <a:cubicBezTo>
                    <a:pt x="1397340" y="161704"/>
                    <a:pt x="1404856" y="162014"/>
                    <a:pt x="1412316" y="162576"/>
                  </a:cubicBezTo>
                  <a:cubicBezTo>
                    <a:pt x="1412541" y="161760"/>
                    <a:pt x="1412794" y="160972"/>
                    <a:pt x="1413019" y="160184"/>
                  </a:cubicBezTo>
                  <a:cubicBezTo>
                    <a:pt x="1411133" y="158551"/>
                    <a:pt x="1409247" y="156890"/>
                    <a:pt x="1407333" y="155286"/>
                  </a:cubicBezTo>
                  <a:cubicBezTo>
                    <a:pt x="1365307" y="119762"/>
                    <a:pt x="1365504" y="50909"/>
                    <a:pt x="1407727" y="15582"/>
                  </a:cubicBezTo>
                  <a:cubicBezTo>
                    <a:pt x="1422675" y="3070"/>
                    <a:pt x="1440824" y="-1737"/>
                    <a:pt x="1458368" y="551"/>
                  </a:cubicBezTo>
                  <a:close/>
                </a:path>
              </a:pathLst>
            </a:custGeom>
            <a:solidFill>
              <a:schemeClr val="accent1"/>
            </a:solidFill>
            <a:ln w="2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F0915C1-08C9-4719-BD94-9D414D123B45}"/>
                </a:ext>
              </a:extLst>
            </p:cNvPr>
            <p:cNvSpPr/>
            <p:nvPr/>
          </p:nvSpPr>
          <p:spPr>
            <a:xfrm>
              <a:off x="4317909" y="4356853"/>
              <a:ext cx="1209638" cy="793370"/>
            </a:xfrm>
            <a:custGeom>
              <a:avLst/>
              <a:gdLst>
                <a:gd name="connsiteX0" fmla="*/ 381228 w 1209638"/>
                <a:gd name="connsiteY0" fmla="*/ 649380 h 793370"/>
                <a:gd name="connsiteX1" fmla="*/ 433198 w 1209638"/>
                <a:gd name="connsiteY1" fmla="*/ 691873 h 793370"/>
                <a:gd name="connsiteX2" fmla="*/ 381729 w 1209638"/>
                <a:gd name="connsiteY2" fmla="*/ 737295 h 793370"/>
                <a:gd name="connsiteX3" fmla="*/ 381266 w 1209638"/>
                <a:gd name="connsiteY3" fmla="*/ 727008 h 793370"/>
                <a:gd name="connsiteX4" fmla="*/ 381228 w 1209638"/>
                <a:gd name="connsiteY4" fmla="*/ 649380 h 793370"/>
                <a:gd name="connsiteX5" fmla="*/ 843029 w 1209638"/>
                <a:gd name="connsiteY5" fmla="*/ 605192 h 793370"/>
                <a:gd name="connsiteX6" fmla="*/ 843029 w 1209638"/>
                <a:gd name="connsiteY6" fmla="*/ 679894 h 793370"/>
                <a:gd name="connsiteX7" fmla="*/ 800536 w 1209638"/>
                <a:gd name="connsiteY7" fmla="*/ 640367 h 793370"/>
                <a:gd name="connsiteX8" fmla="*/ 843029 w 1209638"/>
                <a:gd name="connsiteY8" fmla="*/ 605192 h 793370"/>
                <a:gd name="connsiteX9" fmla="*/ 353066 w 1209638"/>
                <a:gd name="connsiteY9" fmla="*/ 495010 h 793370"/>
                <a:gd name="connsiteX10" fmla="*/ 353066 w 1209638"/>
                <a:gd name="connsiteY10" fmla="*/ 570443 h 793370"/>
                <a:gd name="connsiteX11" fmla="*/ 310572 w 1209638"/>
                <a:gd name="connsiteY11" fmla="*/ 531610 h 793370"/>
                <a:gd name="connsiteX12" fmla="*/ 353066 w 1209638"/>
                <a:gd name="connsiteY12" fmla="*/ 495010 h 793370"/>
                <a:gd name="connsiteX13" fmla="*/ 809473 w 1209638"/>
                <a:gd name="connsiteY13" fmla="*/ 315252 h 793370"/>
                <a:gd name="connsiteX14" fmla="*/ 809473 w 1209638"/>
                <a:gd name="connsiteY14" fmla="*/ 376006 h 793370"/>
                <a:gd name="connsiteX15" fmla="*/ 907635 w 1209638"/>
                <a:gd name="connsiteY15" fmla="*/ 376006 h 793370"/>
                <a:gd name="connsiteX16" fmla="*/ 907635 w 1209638"/>
                <a:gd name="connsiteY16" fmla="*/ 315252 h 793370"/>
                <a:gd name="connsiteX17" fmla="*/ 809473 w 1209638"/>
                <a:gd name="connsiteY17" fmla="*/ 315252 h 793370"/>
                <a:gd name="connsiteX18" fmla="*/ 319973 w 1209638"/>
                <a:gd name="connsiteY18" fmla="*/ 205532 h 793370"/>
                <a:gd name="connsiteX19" fmla="*/ 319973 w 1209638"/>
                <a:gd name="connsiteY19" fmla="*/ 266364 h 793370"/>
                <a:gd name="connsiteX20" fmla="*/ 417518 w 1209638"/>
                <a:gd name="connsiteY20" fmla="*/ 266364 h 793370"/>
                <a:gd name="connsiteX21" fmla="*/ 417518 w 1209638"/>
                <a:gd name="connsiteY21" fmla="*/ 205532 h 793370"/>
                <a:gd name="connsiteX22" fmla="*/ 319973 w 1209638"/>
                <a:gd name="connsiteY22" fmla="*/ 205532 h 793370"/>
                <a:gd name="connsiteX23" fmla="*/ 270622 w 1209638"/>
                <a:gd name="connsiteY23" fmla="*/ 0 h 793370"/>
                <a:gd name="connsiteX24" fmla="*/ 465482 w 1209638"/>
                <a:gd name="connsiteY24" fmla="*/ 0 h 793370"/>
                <a:gd name="connsiteX25" fmla="*/ 461668 w 1209638"/>
                <a:gd name="connsiteY25" fmla="*/ 17414 h 793370"/>
                <a:gd name="connsiteX26" fmla="*/ 473341 w 1209638"/>
                <a:gd name="connsiteY26" fmla="*/ 41645 h 793370"/>
                <a:gd name="connsiteX27" fmla="*/ 535405 w 1209638"/>
                <a:gd name="connsiteY27" fmla="*/ 69845 h 793370"/>
                <a:gd name="connsiteX28" fmla="*/ 531399 w 1209638"/>
                <a:gd name="connsiteY28" fmla="*/ 79979 h 793370"/>
                <a:gd name="connsiteX29" fmla="*/ 485322 w 1209638"/>
                <a:gd name="connsiteY29" fmla="*/ 190044 h 793370"/>
                <a:gd name="connsiteX30" fmla="*/ 495647 w 1209638"/>
                <a:gd name="connsiteY30" fmla="*/ 274839 h 793370"/>
                <a:gd name="connsiteX31" fmla="*/ 609952 w 1209638"/>
                <a:gd name="connsiteY31" fmla="*/ 445737 h 793370"/>
                <a:gd name="connsiteX32" fmla="*/ 645433 w 1209638"/>
                <a:gd name="connsiteY32" fmla="*/ 506799 h 793370"/>
                <a:gd name="connsiteX33" fmla="*/ 647937 w 1209638"/>
                <a:gd name="connsiteY33" fmla="*/ 502600 h 793370"/>
                <a:gd name="connsiteX34" fmla="*/ 729149 w 1209638"/>
                <a:gd name="connsiteY34" fmla="*/ 387178 h 793370"/>
                <a:gd name="connsiteX35" fmla="*/ 740667 w 1209638"/>
                <a:gd name="connsiteY35" fmla="*/ 299919 h 793370"/>
                <a:gd name="connsiteX36" fmla="*/ 705802 w 1209638"/>
                <a:gd name="connsiteY36" fmla="*/ 216820 h 793370"/>
                <a:gd name="connsiteX37" fmla="*/ 690469 w 1209638"/>
                <a:gd name="connsiteY37" fmla="*/ 179490 h 793370"/>
                <a:gd name="connsiteX38" fmla="*/ 769793 w 1209638"/>
                <a:gd name="connsiteY38" fmla="*/ 153561 h 793370"/>
                <a:gd name="connsiteX39" fmla="*/ 760546 w 1209638"/>
                <a:gd name="connsiteY39" fmla="*/ 109951 h 793370"/>
                <a:gd name="connsiteX40" fmla="*/ 955369 w 1209638"/>
                <a:gd name="connsiteY40" fmla="*/ 109951 h 793370"/>
                <a:gd name="connsiteX41" fmla="*/ 950283 w 1209638"/>
                <a:gd name="connsiteY41" fmla="*/ 132489 h 793370"/>
                <a:gd name="connsiteX42" fmla="*/ 958413 w 1209638"/>
                <a:gd name="connsiteY42" fmla="*/ 148861 h 793370"/>
                <a:gd name="connsiteX43" fmla="*/ 1025291 w 1209638"/>
                <a:gd name="connsiteY43" fmla="*/ 179490 h 793370"/>
                <a:gd name="connsiteX44" fmla="*/ 1020515 w 1209638"/>
                <a:gd name="connsiteY44" fmla="*/ 191394 h 793370"/>
                <a:gd name="connsiteX45" fmla="*/ 974631 w 1209638"/>
                <a:gd name="connsiteY45" fmla="*/ 301537 h 793370"/>
                <a:gd name="connsiteX46" fmla="*/ 981257 w 1209638"/>
                <a:gd name="connsiteY46" fmla="*/ 378048 h 793370"/>
                <a:gd name="connsiteX47" fmla="*/ 1121142 w 1209638"/>
                <a:gd name="connsiteY47" fmla="*/ 591748 h 793370"/>
                <a:gd name="connsiteX48" fmla="*/ 1207093 w 1209638"/>
                <a:gd name="connsiteY48" fmla="*/ 786223 h 793370"/>
                <a:gd name="connsiteX49" fmla="*/ 1209638 w 1209638"/>
                <a:gd name="connsiteY49" fmla="*/ 788425 h 793370"/>
                <a:gd name="connsiteX50" fmla="*/ 1084330 w 1209638"/>
                <a:gd name="connsiteY50" fmla="*/ 772502 h 793370"/>
                <a:gd name="connsiteX51" fmla="*/ 984500 w 1209638"/>
                <a:gd name="connsiteY51" fmla="*/ 764911 h 793370"/>
                <a:gd name="connsiteX52" fmla="*/ 967865 w 1209638"/>
                <a:gd name="connsiteY52" fmla="*/ 733227 h 793370"/>
                <a:gd name="connsiteX53" fmla="*/ 937339 w 1209638"/>
                <a:gd name="connsiteY53" fmla="*/ 710637 h 793370"/>
                <a:gd name="connsiteX54" fmla="*/ 880282 w 1209638"/>
                <a:gd name="connsiteY54" fmla="*/ 689949 h 793370"/>
                <a:gd name="connsiteX55" fmla="*/ 871538 w 1209638"/>
                <a:gd name="connsiteY55" fmla="*/ 682628 h 793370"/>
                <a:gd name="connsiteX56" fmla="*/ 871152 w 1209638"/>
                <a:gd name="connsiteY56" fmla="*/ 603883 h 793370"/>
                <a:gd name="connsiteX57" fmla="*/ 912297 w 1209638"/>
                <a:gd name="connsiteY57" fmla="*/ 648418 h 793370"/>
                <a:gd name="connsiteX58" fmla="*/ 978175 w 1209638"/>
                <a:gd name="connsiteY58" fmla="*/ 648418 h 793370"/>
                <a:gd name="connsiteX59" fmla="*/ 951208 w 1209638"/>
                <a:gd name="connsiteY59" fmla="*/ 582810 h 793370"/>
                <a:gd name="connsiteX60" fmla="*/ 882055 w 1209638"/>
                <a:gd name="connsiteY60" fmla="*/ 550256 h 793370"/>
                <a:gd name="connsiteX61" fmla="*/ 870998 w 1209638"/>
                <a:gd name="connsiteY61" fmla="*/ 536965 h 793370"/>
                <a:gd name="connsiteX62" fmla="*/ 871152 w 1209638"/>
                <a:gd name="connsiteY62" fmla="*/ 512039 h 793370"/>
                <a:gd name="connsiteX63" fmla="*/ 843954 w 1209638"/>
                <a:gd name="connsiteY63" fmla="*/ 512039 h 793370"/>
                <a:gd name="connsiteX64" fmla="*/ 843954 w 1209638"/>
                <a:gd name="connsiteY64" fmla="*/ 547829 h 793370"/>
                <a:gd name="connsiteX65" fmla="*/ 826849 w 1209638"/>
                <a:gd name="connsiteY65" fmla="*/ 550410 h 793370"/>
                <a:gd name="connsiteX66" fmla="*/ 755847 w 1209638"/>
                <a:gd name="connsiteY66" fmla="*/ 586970 h 793370"/>
                <a:gd name="connsiteX67" fmla="*/ 783393 w 1209638"/>
                <a:gd name="connsiteY67" fmla="*/ 728744 h 793370"/>
                <a:gd name="connsiteX68" fmla="*/ 829275 w 1209638"/>
                <a:gd name="connsiteY68" fmla="*/ 744692 h 793370"/>
                <a:gd name="connsiteX69" fmla="*/ 846440 w 1209638"/>
                <a:gd name="connsiteY69" fmla="*/ 754889 h 793370"/>
                <a:gd name="connsiteX70" fmla="*/ 624275 w 1209638"/>
                <a:gd name="connsiteY70" fmla="*/ 749271 h 793370"/>
                <a:gd name="connsiteX71" fmla="*/ 468458 w 1209638"/>
                <a:gd name="connsiteY71" fmla="*/ 753211 h 793370"/>
                <a:gd name="connsiteX72" fmla="*/ 478542 w 1209638"/>
                <a:gd name="connsiteY72" fmla="*/ 749393 h 793370"/>
                <a:gd name="connsiteX73" fmla="*/ 473765 w 1209638"/>
                <a:gd name="connsiteY73" fmla="*/ 619447 h 793370"/>
                <a:gd name="connsiteX74" fmla="*/ 405113 w 1209638"/>
                <a:gd name="connsiteY74" fmla="*/ 584466 h 793370"/>
                <a:gd name="connsiteX75" fmla="*/ 381343 w 1209638"/>
                <a:gd name="connsiteY75" fmla="*/ 552837 h 793370"/>
                <a:gd name="connsiteX76" fmla="*/ 381343 w 1209638"/>
                <a:gd name="connsiteY76" fmla="*/ 493855 h 793370"/>
                <a:gd name="connsiteX77" fmla="*/ 422256 w 1209638"/>
                <a:gd name="connsiteY77" fmla="*/ 538506 h 793370"/>
                <a:gd name="connsiteX78" fmla="*/ 488559 w 1209638"/>
                <a:gd name="connsiteY78" fmla="*/ 538506 h 793370"/>
                <a:gd name="connsiteX79" fmla="*/ 380957 w 1209638"/>
                <a:gd name="connsiteY79" fmla="*/ 438340 h 793370"/>
                <a:gd name="connsiteX80" fmla="*/ 380957 w 1209638"/>
                <a:gd name="connsiteY80" fmla="*/ 402627 h 793370"/>
                <a:gd name="connsiteX81" fmla="*/ 353758 w 1209638"/>
                <a:gd name="connsiteY81" fmla="*/ 402627 h 793370"/>
                <a:gd name="connsiteX82" fmla="*/ 353758 w 1209638"/>
                <a:gd name="connsiteY82" fmla="*/ 436529 h 793370"/>
                <a:gd name="connsiteX83" fmla="*/ 304908 w 1209638"/>
                <a:gd name="connsiteY83" fmla="*/ 449975 h 793370"/>
                <a:gd name="connsiteX84" fmla="*/ 243538 w 1209638"/>
                <a:gd name="connsiteY84" fmla="*/ 545518 h 793370"/>
                <a:gd name="connsiteX85" fmla="*/ 307606 w 1209638"/>
                <a:gd name="connsiteY85" fmla="*/ 624918 h 793370"/>
                <a:gd name="connsiteX86" fmla="*/ 344859 w 1209638"/>
                <a:gd name="connsiteY86" fmla="*/ 636090 h 793370"/>
                <a:gd name="connsiteX87" fmla="*/ 353875 w 1209638"/>
                <a:gd name="connsiteY87" fmla="*/ 647841 h 793370"/>
                <a:gd name="connsiteX88" fmla="*/ 353682 w 1209638"/>
                <a:gd name="connsiteY88" fmla="*/ 729436 h 793370"/>
                <a:gd name="connsiteX89" fmla="*/ 352718 w 1209638"/>
                <a:gd name="connsiteY89" fmla="*/ 737335 h 793370"/>
                <a:gd name="connsiteX90" fmla="*/ 303059 w 1209638"/>
                <a:gd name="connsiteY90" fmla="*/ 688754 h 793370"/>
                <a:gd name="connsiteX91" fmla="*/ 296472 w 1209638"/>
                <a:gd name="connsiteY91" fmla="*/ 677005 h 793370"/>
                <a:gd name="connsiteX92" fmla="*/ 236141 w 1209638"/>
                <a:gd name="connsiteY92" fmla="*/ 676464 h 793370"/>
                <a:gd name="connsiteX93" fmla="*/ 270159 w 1209638"/>
                <a:gd name="connsiteY93" fmla="*/ 760258 h 793370"/>
                <a:gd name="connsiteX94" fmla="*/ 281019 w 1209638"/>
                <a:gd name="connsiteY94" fmla="*/ 763621 h 793370"/>
                <a:gd name="connsiteX95" fmla="*/ 164220 w 1209638"/>
                <a:gd name="connsiteY95" fmla="*/ 772502 h 793370"/>
                <a:gd name="connsiteX96" fmla="*/ 0 w 1209638"/>
                <a:gd name="connsiteY96" fmla="*/ 793370 h 793370"/>
                <a:gd name="connsiteX97" fmla="*/ 2793 w 1209638"/>
                <a:gd name="connsiteY97" fmla="*/ 772508 h 793370"/>
                <a:gd name="connsiteX98" fmla="*/ 44825 w 1209638"/>
                <a:gd name="connsiteY98" fmla="*/ 603498 h 793370"/>
                <a:gd name="connsiteX99" fmla="*/ 237297 w 1209638"/>
                <a:gd name="connsiteY99" fmla="*/ 280000 h 793370"/>
                <a:gd name="connsiteX100" fmla="*/ 251783 w 1209638"/>
                <a:gd name="connsiteY100" fmla="*/ 193243 h 793370"/>
                <a:gd name="connsiteX101" fmla="*/ 235370 w 1209638"/>
                <a:gd name="connsiteY101" fmla="*/ 153909 h 793370"/>
                <a:gd name="connsiteX102" fmla="*/ 200466 w 1209638"/>
                <a:gd name="connsiteY102" fmla="*/ 69845 h 793370"/>
                <a:gd name="connsiteX103" fmla="*/ 279828 w 1209638"/>
                <a:gd name="connsiteY103" fmla="*/ 43995 h 793370"/>
                <a:gd name="connsiteX104" fmla="*/ 270622 w 1209638"/>
                <a:gd name="connsiteY104" fmla="*/ 0 h 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09638" h="793370">
                  <a:moveTo>
                    <a:pt x="381228" y="649380"/>
                  </a:moveTo>
                  <a:cubicBezTo>
                    <a:pt x="410353" y="649650"/>
                    <a:pt x="433083" y="668566"/>
                    <a:pt x="433198" y="691873"/>
                  </a:cubicBezTo>
                  <a:cubicBezTo>
                    <a:pt x="433275" y="716762"/>
                    <a:pt x="411046" y="736949"/>
                    <a:pt x="381729" y="737295"/>
                  </a:cubicBezTo>
                  <a:cubicBezTo>
                    <a:pt x="381536" y="733366"/>
                    <a:pt x="381266" y="730207"/>
                    <a:pt x="381266" y="727008"/>
                  </a:cubicBezTo>
                  <a:cubicBezTo>
                    <a:pt x="381228" y="701120"/>
                    <a:pt x="381228" y="675269"/>
                    <a:pt x="381228" y="649380"/>
                  </a:cubicBezTo>
                  <a:close/>
                  <a:moveTo>
                    <a:pt x="843029" y="605192"/>
                  </a:moveTo>
                  <a:cubicBezTo>
                    <a:pt x="843029" y="630042"/>
                    <a:pt x="843029" y="654967"/>
                    <a:pt x="843029" y="679894"/>
                  </a:cubicBezTo>
                  <a:cubicBezTo>
                    <a:pt x="815753" y="678236"/>
                    <a:pt x="798687" y="662210"/>
                    <a:pt x="800536" y="640367"/>
                  </a:cubicBezTo>
                  <a:cubicBezTo>
                    <a:pt x="802423" y="617790"/>
                    <a:pt x="819490" y="603459"/>
                    <a:pt x="843029" y="605192"/>
                  </a:cubicBezTo>
                  <a:close/>
                  <a:moveTo>
                    <a:pt x="353066" y="495010"/>
                  </a:moveTo>
                  <a:cubicBezTo>
                    <a:pt x="353066" y="520591"/>
                    <a:pt x="353066" y="545478"/>
                    <a:pt x="353066" y="570443"/>
                  </a:cubicBezTo>
                  <a:cubicBezTo>
                    <a:pt x="325212" y="567669"/>
                    <a:pt x="309493" y="553107"/>
                    <a:pt x="310572" y="531610"/>
                  </a:cubicBezTo>
                  <a:cubicBezTo>
                    <a:pt x="311688" y="509381"/>
                    <a:pt x="327715" y="495165"/>
                    <a:pt x="353066" y="495010"/>
                  </a:cubicBezTo>
                  <a:close/>
                  <a:moveTo>
                    <a:pt x="809473" y="315252"/>
                  </a:moveTo>
                  <a:cubicBezTo>
                    <a:pt x="809473" y="335747"/>
                    <a:pt x="809473" y="355472"/>
                    <a:pt x="809473" y="376006"/>
                  </a:cubicBezTo>
                  <a:cubicBezTo>
                    <a:pt x="842336" y="376006"/>
                    <a:pt x="874581" y="376006"/>
                    <a:pt x="907635" y="376006"/>
                  </a:cubicBezTo>
                  <a:cubicBezTo>
                    <a:pt x="907635" y="354741"/>
                    <a:pt x="907635" y="335055"/>
                    <a:pt x="907635" y="315252"/>
                  </a:cubicBezTo>
                  <a:cubicBezTo>
                    <a:pt x="874581" y="315252"/>
                    <a:pt x="842258" y="315252"/>
                    <a:pt x="809473" y="315252"/>
                  </a:cubicBezTo>
                  <a:close/>
                  <a:moveTo>
                    <a:pt x="319973" y="205532"/>
                  </a:moveTo>
                  <a:cubicBezTo>
                    <a:pt x="319973" y="226181"/>
                    <a:pt x="319973" y="246099"/>
                    <a:pt x="319973" y="266364"/>
                  </a:cubicBezTo>
                  <a:cubicBezTo>
                    <a:pt x="352911" y="266364"/>
                    <a:pt x="384809" y="266364"/>
                    <a:pt x="417518" y="266364"/>
                  </a:cubicBezTo>
                  <a:cubicBezTo>
                    <a:pt x="417518" y="246022"/>
                    <a:pt x="417518" y="226336"/>
                    <a:pt x="417518" y="205532"/>
                  </a:cubicBezTo>
                  <a:cubicBezTo>
                    <a:pt x="384656" y="205532"/>
                    <a:pt x="352410" y="205532"/>
                    <a:pt x="319973" y="205532"/>
                  </a:cubicBezTo>
                  <a:close/>
                  <a:moveTo>
                    <a:pt x="270622" y="0"/>
                  </a:moveTo>
                  <a:cubicBezTo>
                    <a:pt x="336307" y="0"/>
                    <a:pt x="400258" y="0"/>
                    <a:pt x="465482" y="0"/>
                  </a:cubicBezTo>
                  <a:cubicBezTo>
                    <a:pt x="464095" y="6549"/>
                    <a:pt x="463787" y="12367"/>
                    <a:pt x="461668" y="17414"/>
                  </a:cubicBezTo>
                  <a:cubicBezTo>
                    <a:pt x="456313" y="30280"/>
                    <a:pt x="460859" y="36637"/>
                    <a:pt x="473341" y="41645"/>
                  </a:cubicBezTo>
                  <a:cubicBezTo>
                    <a:pt x="494222" y="50045"/>
                    <a:pt x="514447" y="60215"/>
                    <a:pt x="535405" y="69845"/>
                  </a:cubicBezTo>
                  <a:cubicBezTo>
                    <a:pt x="533749" y="74046"/>
                    <a:pt x="532631" y="77012"/>
                    <a:pt x="531399" y="79979"/>
                  </a:cubicBezTo>
                  <a:cubicBezTo>
                    <a:pt x="516027" y="116655"/>
                    <a:pt x="500463" y="153253"/>
                    <a:pt x="485322" y="190044"/>
                  </a:cubicBezTo>
                  <a:cubicBezTo>
                    <a:pt x="472955" y="220095"/>
                    <a:pt x="476346" y="247332"/>
                    <a:pt x="495647" y="274839"/>
                  </a:cubicBezTo>
                  <a:cubicBezTo>
                    <a:pt x="534981" y="330932"/>
                    <a:pt x="572389" y="388412"/>
                    <a:pt x="609952" y="445737"/>
                  </a:cubicBezTo>
                  <a:cubicBezTo>
                    <a:pt x="622511" y="464923"/>
                    <a:pt x="633105" y="485456"/>
                    <a:pt x="645433" y="506799"/>
                  </a:cubicBezTo>
                  <a:cubicBezTo>
                    <a:pt x="646667" y="504719"/>
                    <a:pt x="647244" y="503602"/>
                    <a:pt x="647937" y="502600"/>
                  </a:cubicBezTo>
                  <a:cubicBezTo>
                    <a:pt x="674943" y="464075"/>
                    <a:pt x="701526" y="425241"/>
                    <a:pt x="729149" y="387178"/>
                  </a:cubicBezTo>
                  <a:cubicBezTo>
                    <a:pt x="749028" y="359825"/>
                    <a:pt x="753497" y="331124"/>
                    <a:pt x="740667" y="299919"/>
                  </a:cubicBezTo>
                  <a:cubicBezTo>
                    <a:pt x="729226" y="272142"/>
                    <a:pt x="717398" y="244519"/>
                    <a:pt x="705802" y="216820"/>
                  </a:cubicBezTo>
                  <a:cubicBezTo>
                    <a:pt x="700679" y="204608"/>
                    <a:pt x="695746" y="192356"/>
                    <a:pt x="690469" y="179490"/>
                  </a:cubicBezTo>
                  <a:cubicBezTo>
                    <a:pt x="717784" y="170551"/>
                    <a:pt x="743826" y="162037"/>
                    <a:pt x="769793" y="153561"/>
                  </a:cubicBezTo>
                  <a:cubicBezTo>
                    <a:pt x="766479" y="137997"/>
                    <a:pt x="763590" y="124244"/>
                    <a:pt x="760546" y="109951"/>
                  </a:cubicBezTo>
                  <a:cubicBezTo>
                    <a:pt x="826040" y="109951"/>
                    <a:pt x="890223" y="109951"/>
                    <a:pt x="955369" y="109951"/>
                  </a:cubicBezTo>
                  <a:cubicBezTo>
                    <a:pt x="953558" y="118349"/>
                    <a:pt x="952749" y="125747"/>
                    <a:pt x="950283" y="132489"/>
                  </a:cubicBezTo>
                  <a:cubicBezTo>
                    <a:pt x="947009" y="141465"/>
                    <a:pt x="950283" y="145317"/>
                    <a:pt x="958413" y="148861"/>
                  </a:cubicBezTo>
                  <a:cubicBezTo>
                    <a:pt x="980680" y="158532"/>
                    <a:pt x="1002601" y="169010"/>
                    <a:pt x="1025291" y="179490"/>
                  </a:cubicBezTo>
                  <a:cubicBezTo>
                    <a:pt x="1023481" y="183996"/>
                    <a:pt x="1022056" y="187694"/>
                    <a:pt x="1020515" y="191394"/>
                  </a:cubicBezTo>
                  <a:cubicBezTo>
                    <a:pt x="1005182" y="228108"/>
                    <a:pt x="989657" y="264706"/>
                    <a:pt x="974631" y="301537"/>
                  </a:cubicBezTo>
                  <a:cubicBezTo>
                    <a:pt x="963845" y="328004"/>
                    <a:pt x="963690" y="354624"/>
                    <a:pt x="981257" y="378048"/>
                  </a:cubicBezTo>
                  <a:cubicBezTo>
                    <a:pt x="1032457" y="446315"/>
                    <a:pt x="1079690" y="517124"/>
                    <a:pt x="1121142" y="591748"/>
                  </a:cubicBezTo>
                  <a:cubicBezTo>
                    <a:pt x="1155700" y="653965"/>
                    <a:pt x="1187483" y="717455"/>
                    <a:pt x="1207093" y="786223"/>
                  </a:cubicBezTo>
                  <a:lnTo>
                    <a:pt x="1209638" y="788425"/>
                  </a:lnTo>
                  <a:lnTo>
                    <a:pt x="1084330" y="772502"/>
                  </a:lnTo>
                  <a:lnTo>
                    <a:pt x="984500" y="764911"/>
                  </a:lnTo>
                  <a:lnTo>
                    <a:pt x="967865" y="733227"/>
                  </a:lnTo>
                  <a:cubicBezTo>
                    <a:pt x="959461" y="723677"/>
                    <a:pt x="949108" y="716339"/>
                    <a:pt x="937339" y="710637"/>
                  </a:cubicBezTo>
                  <a:cubicBezTo>
                    <a:pt x="919232" y="701853"/>
                    <a:pt x="899238" y="696999"/>
                    <a:pt x="880282" y="689949"/>
                  </a:cubicBezTo>
                  <a:cubicBezTo>
                    <a:pt x="876816" y="688638"/>
                    <a:pt x="871615" y="685209"/>
                    <a:pt x="871538" y="682628"/>
                  </a:cubicBezTo>
                  <a:cubicBezTo>
                    <a:pt x="870883" y="656778"/>
                    <a:pt x="871152" y="630889"/>
                    <a:pt x="871152" y="603883"/>
                  </a:cubicBezTo>
                  <a:cubicBezTo>
                    <a:pt x="899469" y="606926"/>
                    <a:pt x="907328" y="626728"/>
                    <a:pt x="912297" y="648418"/>
                  </a:cubicBezTo>
                  <a:cubicBezTo>
                    <a:pt x="934526" y="648418"/>
                    <a:pt x="955831" y="648418"/>
                    <a:pt x="978175" y="648418"/>
                  </a:cubicBezTo>
                  <a:cubicBezTo>
                    <a:pt x="976403" y="622799"/>
                    <a:pt x="968468" y="600878"/>
                    <a:pt x="951208" y="582810"/>
                  </a:cubicBezTo>
                  <a:cubicBezTo>
                    <a:pt x="932407" y="563085"/>
                    <a:pt x="908291" y="554108"/>
                    <a:pt x="882055" y="550256"/>
                  </a:cubicBezTo>
                  <a:cubicBezTo>
                    <a:pt x="873464" y="548984"/>
                    <a:pt x="870151" y="545749"/>
                    <a:pt x="870998" y="536965"/>
                  </a:cubicBezTo>
                  <a:cubicBezTo>
                    <a:pt x="871768" y="528721"/>
                    <a:pt x="871152" y="520360"/>
                    <a:pt x="871152" y="512039"/>
                  </a:cubicBezTo>
                  <a:cubicBezTo>
                    <a:pt x="860982" y="512039"/>
                    <a:pt x="853007" y="512039"/>
                    <a:pt x="843954" y="512039"/>
                  </a:cubicBezTo>
                  <a:cubicBezTo>
                    <a:pt x="843954" y="523866"/>
                    <a:pt x="843954" y="535116"/>
                    <a:pt x="843954" y="547829"/>
                  </a:cubicBezTo>
                  <a:cubicBezTo>
                    <a:pt x="837212" y="548831"/>
                    <a:pt x="832011" y="549524"/>
                    <a:pt x="826849" y="550410"/>
                  </a:cubicBezTo>
                  <a:cubicBezTo>
                    <a:pt x="799303" y="555072"/>
                    <a:pt x="774993" y="565628"/>
                    <a:pt x="755847" y="586970"/>
                  </a:cubicBezTo>
                  <a:cubicBezTo>
                    <a:pt x="723331" y="623184"/>
                    <a:pt x="719402" y="700890"/>
                    <a:pt x="783393" y="728744"/>
                  </a:cubicBezTo>
                  <a:cubicBezTo>
                    <a:pt x="798186" y="735178"/>
                    <a:pt x="814174" y="738876"/>
                    <a:pt x="829275" y="744692"/>
                  </a:cubicBezTo>
                  <a:lnTo>
                    <a:pt x="846440" y="754889"/>
                  </a:lnTo>
                  <a:lnTo>
                    <a:pt x="624275" y="749271"/>
                  </a:lnTo>
                  <a:lnTo>
                    <a:pt x="468458" y="753211"/>
                  </a:lnTo>
                  <a:lnTo>
                    <a:pt x="478542" y="749393"/>
                  </a:lnTo>
                  <a:cubicBezTo>
                    <a:pt x="509863" y="715298"/>
                    <a:pt x="507012" y="651846"/>
                    <a:pt x="473765" y="619447"/>
                  </a:cubicBezTo>
                  <a:cubicBezTo>
                    <a:pt x="454387" y="600685"/>
                    <a:pt x="430386" y="591593"/>
                    <a:pt x="405113" y="584466"/>
                  </a:cubicBezTo>
                  <a:cubicBezTo>
                    <a:pt x="381266" y="577764"/>
                    <a:pt x="381343" y="577454"/>
                    <a:pt x="381343" y="552837"/>
                  </a:cubicBezTo>
                  <a:cubicBezTo>
                    <a:pt x="381343" y="533575"/>
                    <a:pt x="381343" y="514312"/>
                    <a:pt x="381343" y="493855"/>
                  </a:cubicBezTo>
                  <a:cubicBezTo>
                    <a:pt x="409312" y="497784"/>
                    <a:pt x="417787" y="516547"/>
                    <a:pt x="422256" y="538506"/>
                  </a:cubicBezTo>
                  <a:cubicBezTo>
                    <a:pt x="444447" y="538506"/>
                    <a:pt x="466098" y="538506"/>
                    <a:pt x="488559" y="538506"/>
                  </a:cubicBezTo>
                  <a:cubicBezTo>
                    <a:pt x="481970" y="473129"/>
                    <a:pt x="440672" y="446353"/>
                    <a:pt x="380957" y="438340"/>
                  </a:cubicBezTo>
                  <a:cubicBezTo>
                    <a:pt x="380957" y="425935"/>
                    <a:pt x="380957" y="414377"/>
                    <a:pt x="380957" y="402627"/>
                  </a:cubicBezTo>
                  <a:cubicBezTo>
                    <a:pt x="371249" y="402627"/>
                    <a:pt x="363005" y="402627"/>
                    <a:pt x="353758" y="402627"/>
                  </a:cubicBezTo>
                  <a:cubicBezTo>
                    <a:pt x="353758" y="414801"/>
                    <a:pt x="353758" y="426051"/>
                    <a:pt x="353758" y="436529"/>
                  </a:cubicBezTo>
                  <a:cubicBezTo>
                    <a:pt x="336037" y="441307"/>
                    <a:pt x="319856" y="444118"/>
                    <a:pt x="304908" y="449975"/>
                  </a:cubicBezTo>
                  <a:cubicBezTo>
                    <a:pt x="264264" y="465886"/>
                    <a:pt x="242613" y="500559"/>
                    <a:pt x="243538" y="545518"/>
                  </a:cubicBezTo>
                  <a:cubicBezTo>
                    <a:pt x="244309" y="583349"/>
                    <a:pt x="265498" y="609855"/>
                    <a:pt x="307606" y="624918"/>
                  </a:cubicBezTo>
                  <a:cubicBezTo>
                    <a:pt x="319780" y="629271"/>
                    <a:pt x="332300" y="632816"/>
                    <a:pt x="344859" y="636090"/>
                  </a:cubicBezTo>
                  <a:cubicBezTo>
                    <a:pt x="351408" y="637824"/>
                    <a:pt x="353989" y="640751"/>
                    <a:pt x="353875" y="647841"/>
                  </a:cubicBezTo>
                  <a:cubicBezTo>
                    <a:pt x="353489" y="675039"/>
                    <a:pt x="353758" y="702238"/>
                    <a:pt x="353682" y="729436"/>
                  </a:cubicBezTo>
                  <a:cubicBezTo>
                    <a:pt x="353682" y="732056"/>
                    <a:pt x="353066" y="734715"/>
                    <a:pt x="352718" y="737335"/>
                  </a:cubicBezTo>
                  <a:cubicBezTo>
                    <a:pt x="326445" y="733945"/>
                    <a:pt x="306797" y="714065"/>
                    <a:pt x="303059" y="688754"/>
                  </a:cubicBezTo>
                  <a:cubicBezTo>
                    <a:pt x="302405" y="684439"/>
                    <a:pt x="298937" y="677120"/>
                    <a:pt x="296472" y="677005"/>
                  </a:cubicBezTo>
                  <a:cubicBezTo>
                    <a:pt x="276785" y="676041"/>
                    <a:pt x="257022" y="676464"/>
                    <a:pt x="236141" y="676464"/>
                  </a:cubicBezTo>
                  <a:cubicBezTo>
                    <a:pt x="238800" y="709249"/>
                    <a:pt x="247043" y="737950"/>
                    <a:pt x="270159" y="760258"/>
                  </a:cubicBezTo>
                  <a:lnTo>
                    <a:pt x="281019" y="763621"/>
                  </a:lnTo>
                  <a:lnTo>
                    <a:pt x="164220" y="772502"/>
                  </a:lnTo>
                  <a:lnTo>
                    <a:pt x="0" y="793370"/>
                  </a:lnTo>
                  <a:lnTo>
                    <a:pt x="2793" y="772508"/>
                  </a:lnTo>
                  <a:cubicBezTo>
                    <a:pt x="2602" y="712678"/>
                    <a:pt x="21632" y="657317"/>
                    <a:pt x="44825" y="603498"/>
                  </a:cubicBezTo>
                  <a:cubicBezTo>
                    <a:pt x="94870" y="487345"/>
                    <a:pt x="160362" y="380205"/>
                    <a:pt x="237297" y="280000"/>
                  </a:cubicBezTo>
                  <a:cubicBezTo>
                    <a:pt x="257716" y="253419"/>
                    <a:pt x="264226" y="224988"/>
                    <a:pt x="251783" y="193243"/>
                  </a:cubicBezTo>
                  <a:cubicBezTo>
                    <a:pt x="246582" y="180029"/>
                    <a:pt x="240841" y="167006"/>
                    <a:pt x="235370" y="153909"/>
                  </a:cubicBezTo>
                  <a:cubicBezTo>
                    <a:pt x="223890" y="126247"/>
                    <a:pt x="212409" y="98587"/>
                    <a:pt x="200466" y="69845"/>
                  </a:cubicBezTo>
                  <a:cubicBezTo>
                    <a:pt x="227435" y="61062"/>
                    <a:pt x="253477" y="52587"/>
                    <a:pt x="279828" y="43995"/>
                  </a:cubicBezTo>
                  <a:cubicBezTo>
                    <a:pt x="276631" y="28624"/>
                    <a:pt x="273664" y="14602"/>
                    <a:pt x="270622" y="0"/>
                  </a:cubicBezTo>
                  <a:close/>
                </a:path>
              </a:pathLst>
            </a:custGeom>
            <a:solidFill>
              <a:schemeClr val="accent2"/>
            </a:solidFill>
            <a:ln w="281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9E41A7-997F-4E1B-919D-FEACEC4B9A72}"/>
              </a:ext>
            </a:extLst>
          </p:cNvPr>
          <p:cNvGrpSpPr/>
          <p:nvPr/>
        </p:nvGrpSpPr>
        <p:grpSpPr>
          <a:xfrm>
            <a:off x="8672867" y="3283489"/>
            <a:ext cx="3279587" cy="3317341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0376D7-E576-4C46-A085-C969C5974435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120" name="Rectangle 14">
                <a:extLst>
                  <a:ext uri="{FF2B5EF4-FFF2-40B4-BE49-F238E27FC236}">
                    <a16:creationId xmlns:a16="http://schemas.microsoft.com/office/drawing/2014/main" id="{C153E4DF-8BFC-4C32-986C-AE14B494C1BF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ight Triangle 13">
                <a:extLst>
                  <a:ext uri="{FF2B5EF4-FFF2-40B4-BE49-F238E27FC236}">
                    <a16:creationId xmlns:a16="http://schemas.microsoft.com/office/drawing/2014/main" id="{0E947B8D-AA52-4E25-8A08-02E656DDA679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28997279-3076-4497-A371-4C459CE0538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Rectangle 41">
                <a:extLst>
                  <a:ext uri="{FF2B5EF4-FFF2-40B4-BE49-F238E27FC236}">
                    <a16:creationId xmlns:a16="http://schemas.microsoft.com/office/drawing/2014/main" id="{1BF77955-E08C-47AC-A148-CEB6BE2FAFC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Isosceles Triangle 3">
                <a:extLst>
                  <a:ext uri="{FF2B5EF4-FFF2-40B4-BE49-F238E27FC236}">
                    <a16:creationId xmlns:a16="http://schemas.microsoft.com/office/drawing/2014/main" id="{5445EE03-79F2-4D4D-A041-FF34CD6794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68AD363-9B95-4780-BBFE-D99942A6774E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115" name="Rectangle 14">
                <a:extLst>
                  <a:ext uri="{FF2B5EF4-FFF2-40B4-BE49-F238E27FC236}">
                    <a16:creationId xmlns:a16="http://schemas.microsoft.com/office/drawing/2014/main" id="{26CD6F48-000B-4D70-9EF1-95FF508B0C0A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6" name="Right Triangle 13">
                <a:extLst>
                  <a:ext uri="{FF2B5EF4-FFF2-40B4-BE49-F238E27FC236}">
                    <a16:creationId xmlns:a16="http://schemas.microsoft.com/office/drawing/2014/main" id="{7DCC1004-1AFA-41AE-A1C2-6A6639DDA1A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7" name="Rectangle 24">
                <a:extLst>
                  <a:ext uri="{FF2B5EF4-FFF2-40B4-BE49-F238E27FC236}">
                    <a16:creationId xmlns:a16="http://schemas.microsoft.com/office/drawing/2014/main" id="{C59FFB5F-1235-4351-9042-23A0DA633D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D48D8736-6429-4898-AA9C-2FFB5A60CB1D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9" name="Isosceles Triangle 3">
                <a:extLst>
                  <a:ext uri="{FF2B5EF4-FFF2-40B4-BE49-F238E27FC236}">
                    <a16:creationId xmlns:a16="http://schemas.microsoft.com/office/drawing/2014/main" id="{D6385E4F-1C56-4508-8A9E-C087AE73CC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0752AF-D4E7-47EF-A3D7-0DF1FA6C0CEB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110" name="Rectangle 14">
                <a:extLst>
                  <a:ext uri="{FF2B5EF4-FFF2-40B4-BE49-F238E27FC236}">
                    <a16:creationId xmlns:a16="http://schemas.microsoft.com/office/drawing/2014/main" id="{1C21AB9D-9DEA-441C-AF31-DD06AFC67815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ight Triangle 13">
                <a:extLst>
                  <a:ext uri="{FF2B5EF4-FFF2-40B4-BE49-F238E27FC236}">
                    <a16:creationId xmlns:a16="http://schemas.microsoft.com/office/drawing/2014/main" id="{D50DA2A2-3C73-4F67-A0DA-7FEB9822E3C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Rectangle 24">
                <a:extLst>
                  <a:ext uri="{FF2B5EF4-FFF2-40B4-BE49-F238E27FC236}">
                    <a16:creationId xmlns:a16="http://schemas.microsoft.com/office/drawing/2014/main" id="{3D731491-CD64-472F-B9A7-2B30B5659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91133F6-4620-41C5-A283-63EF1CD97815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4" name="Isosceles Triangle 3">
                <a:extLst>
                  <a:ext uri="{FF2B5EF4-FFF2-40B4-BE49-F238E27FC236}">
                    <a16:creationId xmlns:a16="http://schemas.microsoft.com/office/drawing/2014/main" id="{1E8B5DA0-6D43-4266-B299-A02AAA3A46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03FFF90-F33F-46B0-82DC-AE8420B6270C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105" name="Rectangle 14">
                <a:extLst>
                  <a:ext uri="{FF2B5EF4-FFF2-40B4-BE49-F238E27FC236}">
                    <a16:creationId xmlns:a16="http://schemas.microsoft.com/office/drawing/2014/main" id="{3B96489C-1F84-4532-84F6-AF2B7EA809C9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ight Triangle 13">
                <a:extLst>
                  <a:ext uri="{FF2B5EF4-FFF2-40B4-BE49-F238E27FC236}">
                    <a16:creationId xmlns:a16="http://schemas.microsoft.com/office/drawing/2014/main" id="{33631812-95A9-47C2-9EC4-8B73139C3546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Rectangle 24">
                <a:extLst>
                  <a:ext uri="{FF2B5EF4-FFF2-40B4-BE49-F238E27FC236}">
                    <a16:creationId xmlns:a16="http://schemas.microsoft.com/office/drawing/2014/main" id="{8618043E-307E-42F9-8B75-08F4D7BB13F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Rectangle 41">
                <a:extLst>
                  <a:ext uri="{FF2B5EF4-FFF2-40B4-BE49-F238E27FC236}">
                    <a16:creationId xmlns:a16="http://schemas.microsoft.com/office/drawing/2014/main" id="{6F03ED62-2BB5-4F2A-BF49-0882D5B599A4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Isosceles Triangle 3">
                <a:extLst>
                  <a:ext uri="{FF2B5EF4-FFF2-40B4-BE49-F238E27FC236}">
                    <a16:creationId xmlns:a16="http://schemas.microsoft.com/office/drawing/2014/main" id="{421A6FB3-F7D1-4D04-95CA-EF340CCF99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ED33AAA2-0012-47A9-997A-A56AA977C066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FF2BB3-329A-4255-AAD6-1EA68158C131}"/>
              </a:ext>
            </a:extLst>
          </p:cNvPr>
          <p:cNvGrpSpPr/>
          <p:nvPr/>
        </p:nvGrpSpPr>
        <p:grpSpPr>
          <a:xfrm>
            <a:off x="9026371" y="3719499"/>
            <a:ext cx="2449387" cy="2449387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7915A43-11C6-4116-966A-9B8290AE68E1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24DCD91-0CE7-4891-B25D-D6FCA958C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8" name="Graphic 25">
            <a:extLst>
              <a:ext uri="{FF2B5EF4-FFF2-40B4-BE49-F238E27FC236}">
                <a16:creationId xmlns:a16="http://schemas.microsoft.com/office/drawing/2014/main" id="{5920144C-CED4-4CEF-9A51-FB785004C30D}"/>
              </a:ext>
            </a:extLst>
          </p:cNvPr>
          <p:cNvGrpSpPr/>
          <p:nvPr/>
        </p:nvGrpSpPr>
        <p:grpSpPr>
          <a:xfrm>
            <a:off x="6164717" y="5156861"/>
            <a:ext cx="1920177" cy="1275995"/>
            <a:chOff x="342288" y="5278574"/>
            <a:chExt cx="1920177" cy="1275995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92E5C1D-4C2A-4AB8-90AB-E9D17EE268A2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62A06AB-5C3E-4CD7-9FF2-919252D58D0A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FBD93C9-94D8-45D9-B039-C592CD152B3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3038721-C5E5-4C6F-9733-055D80488511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B255C4-90E2-4D4A-B0C9-ED09975E27AC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D0E7E83-473D-4927-8E77-D3FC89614B98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A7B71F-7E64-4034-B76C-EEC36660A71D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98DF1A8-DE15-4FD4-97E2-468255C84757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2EBDA5E-9BDB-4705-A3A8-A1DBFD68A426}"/>
              </a:ext>
            </a:extLst>
          </p:cNvPr>
          <p:cNvGrpSpPr/>
          <p:nvPr/>
        </p:nvGrpSpPr>
        <p:grpSpPr>
          <a:xfrm rot="20178705">
            <a:off x="9233853" y="1369559"/>
            <a:ext cx="1671016" cy="1265768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138" name="Rectangle 36">
              <a:extLst>
                <a:ext uri="{FF2B5EF4-FFF2-40B4-BE49-F238E27FC236}">
                  <a16:creationId xmlns:a16="http://schemas.microsoft.com/office/drawing/2014/main" id="{AF99E676-A296-4E0B-8920-7148916289BE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9" name="Rectangle 14">
              <a:extLst>
                <a:ext uri="{FF2B5EF4-FFF2-40B4-BE49-F238E27FC236}">
                  <a16:creationId xmlns:a16="http://schemas.microsoft.com/office/drawing/2014/main" id="{872E080D-3229-4653-BB4B-BE9995F655F8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0A429C-CF76-4C80-A012-59D5BB9A7AFF}"/>
              </a:ext>
            </a:extLst>
          </p:cNvPr>
          <p:cNvGrpSpPr/>
          <p:nvPr/>
        </p:nvGrpSpPr>
        <p:grpSpPr>
          <a:xfrm>
            <a:off x="6591132" y="2388852"/>
            <a:ext cx="5088321" cy="3064225"/>
            <a:chOff x="4098364" y="1571764"/>
            <a:chExt cx="7301609" cy="4397082"/>
          </a:xfrm>
        </p:grpSpPr>
        <p:grpSp>
          <p:nvGrpSpPr>
            <p:cNvPr id="4" name="Graphic 55">
              <a:extLst>
                <a:ext uri="{FF2B5EF4-FFF2-40B4-BE49-F238E27FC236}">
                  <a16:creationId xmlns:a16="http://schemas.microsoft.com/office/drawing/2014/main" id="{57D2B0DB-6ADC-42FA-8CC9-FCF61F0DCDE5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5D1C3C-9CB6-41EC-912C-5251631516C5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EAD7D2-B4FB-4451-B422-60990E3D1B5D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52258FC-F8B7-4CBB-B8E5-E234D317159B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11AA9E-0756-41A6-AADA-451A104EF987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6F2B889-CD2D-4000-91B2-7878639E789F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5F7B29-966B-4127-A942-C6A0C3E52DA2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9F6A0F-436B-4D94-BB26-46EF858B9B81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E5B01D-36AD-4D33-959C-283C3144B444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C472487-8349-4A83-AF0B-33CD1A6464FF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55E5A6-0E33-4112-9572-2C43827AACE9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7E10D-90F4-4CF9-B7E4-2FD471AABCBE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5D5D3D-04AF-4AF1-BE2C-25ACEAF2C535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9EB744-AF55-446E-8524-EA3FB02F12EB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600557-6F8B-407C-8578-D0476760FE12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084EA5-436C-436E-9D10-1A3F2C365DB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5E59B9-6307-475F-AFFC-31DF442EFCB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4352A2-C9B3-4673-B7D4-5C6E68C48296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C9D4C-B526-4E37-868C-720E9CC1FD39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667D180-6651-44E4-84D3-FF98176B1FF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7DE0FF-6ABA-495A-B561-D13A7A7BAFF7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8076EB-46E0-4F8A-B14F-50E82BA3BC1B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C8864C-BFCC-4E6B-98B5-772D8801F0DC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29BCC4-8FDE-4902-BB8F-AE105DEBB3E9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493CAD2-2D25-4052-8101-2BB0C3E5EACA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1DE8013-E1A3-41F9-AF15-938BEE46CAA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886AB6-8E6E-49DC-AFE3-9E323B0EA8E9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FD2358-5250-4CF1-891A-56CAB25BB771}"/>
              </a:ext>
            </a:extLst>
          </p:cNvPr>
          <p:cNvGrpSpPr/>
          <p:nvPr/>
        </p:nvGrpSpPr>
        <p:grpSpPr>
          <a:xfrm>
            <a:off x="4078554" y="1818510"/>
            <a:ext cx="2141139" cy="4273339"/>
            <a:chOff x="8767903" y="321074"/>
            <a:chExt cx="1576880" cy="3147176"/>
          </a:xfrm>
        </p:grpSpPr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2772B6E9-29C4-4E83-93E5-01F8DBA4FC40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5B8C95CB-9267-472F-A418-ECE8DF7680B5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9400D8A8-189F-4C2B-A19E-93C1C98764F1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2">
              <a:extLst>
                <a:ext uri="{FF2B5EF4-FFF2-40B4-BE49-F238E27FC236}">
                  <a16:creationId xmlns:a16="http://schemas.microsoft.com/office/drawing/2014/main" id="{D69B074B-A935-4FDA-815C-AC18A81F8A57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">
              <a:extLst>
                <a:ext uri="{FF2B5EF4-FFF2-40B4-BE49-F238E27FC236}">
                  <a16:creationId xmlns:a16="http://schemas.microsoft.com/office/drawing/2014/main" id="{0DEE5124-A1CE-4087-B766-EC450C05DBF1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8C4DD23-4088-4BFB-BD89-ABC976D68077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60EBD956-52E0-4E88-AAD2-4B4E160902ED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BE7A41CE-2FAE-45C0-A543-B946827D7109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47554710-7EDB-428B-BB1C-B8058E56A4F2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ABE80BBF-01D3-44DC-BB12-361DF60631BE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93307D86-429B-4CC0-9EE1-E057C0D01CFC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50CA4C1C-7330-4C55-8422-205F7175946C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8A648A-C2B0-46CD-AB7C-8F70A1D1C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E2D152-429F-456D-A0D4-BE2538E24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16AFF0C-DD92-4505-AC02-A483C0A51E5C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9676E0-7CD3-48F3-85C2-464EBB62CBF8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98347197-6BB2-4830-97CB-8264B0700F93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Graphic 12">
            <a:extLst>
              <a:ext uri="{FF2B5EF4-FFF2-40B4-BE49-F238E27FC236}">
                <a16:creationId xmlns:a16="http://schemas.microsoft.com/office/drawing/2014/main" id="{4579016C-EA88-48D1-92F1-3A9AB25F5E1D}"/>
              </a:ext>
            </a:extLst>
          </p:cNvPr>
          <p:cNvSpPr/>
          <p:nvPr/>
        </p:nvSpPr>
        <p:spPr>
          <a:xfrm>
            <a:off x="2032735" y="1686609"/>
            <a:ext cx="1871720" cy="4620196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A98018B2-B7C0-4251-BE93-426FDAF9ACB7}"/>
              </a:ext>
            </a:extLst>
          </p:cNvPr>
          <p:cNvSpPr/>
          <p:nvPr/>
        </p:nvSpPr>
        <p:spPr>
          <a:xfrm>
            <a:off x="222790" y="1556702"/>
            <a:ext cx="1841672" cy="4750103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C9114A1E-6FB1-4918-8045-CBCA12DA7177}"/>
              </a:ext>
            </a:extLst>
          </p:cNvPr>
          <p:cNvSpPr/>
          <p:nvPr/>
        </p:nvSpPr>
        <p:spPr>
          <a:xfrm>
            <a:off x="767748" y="3112490"/>
            <a:ext cx="2544794" cy="4572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6F6F23E2-99B7-49A4-B726-844F8EBA4E57}"/>
              </a:ext>
            </a:extLst>
          </p:cNvPr>
          <p:cNvSpPr/>
          <p:nvPr/>
        </p:nvSpPr>
        <p:spPr>
          <a:xfrm>
            <a:off x="2782730" y="2600343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13666C4-914A-4142-AE62-1132ABA1A3A0}"/>
              </a:ext>
            </a:extLst>
          </p:cNvPr>
          <p:cNvSpPr/>
          <p:nvPr/>
        </p:nvSpPr>
        <p:spPr>
          <a:xfrm>
            <a:off x="2782730" y="1507988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720000" h="720000">
                <a:moveTo>
                  <a:pt x="432774" y="374766"/>
                </a:moveTo>
                <a:lnTo>
                  <a:pt x="356410" y="443079"/>
                </a:lnTo>
                <a:lnTo>
                  <a:pt x="284362" y="376738"/>
                </a:lnTo>
                <a:lnTo>
                  <a:pt x="113898" y="532449"/>
                </a:lnTo>
                <a:lnTo>
                  <a:pt x="607054" y="532449"/>
                </a:lnTo>
                <a:close/>
                <a:moveTo>
                  <a:pt x="602842" y="222629"/>
                </a:moveTo>
                <a:lnTo>
                  <a:pt x="465239" y="345724"/>
                </a:lnTo>
                <a:lnTo>
                  <a:pt x="445928" y="363784"/>
                </a:lnTo>
                <a:lnTo>
                  <a:pt x="602842" y="510538"/>
                </a:lnTo>
                <a:close/>
                <a:moveTo>
                  <a:pt x="112511" y="218501"/>
                </a:moveTo>
                <a:lnTo>
                  <a:pt x="112511" y="508421"/>
                </a:lnTo>
                <a:lnTo>
                  <a:pt x="268715" y="362330"/>
                </a:lnTo>
                <a:close/>
                <a:moveTo>
                  <a:pt x="113462" y="187552"/>
                </a:moveTo>
                <a:lnTo>
                  <a:pt x="356909" y="411714"/>
                </a:lnTo>
                <a:lnTo>
                  <a:pt x="607490" y="187552"/>
                </a:lnTo>
                <a:close/>
                <a:moveTo>
                  <a:pt x="72374" y="0"/>
                </a:moveTo>
                <a:lnTo>
                  <a:pt x="647626" y="0"/>
                </a:lnTo>
                <a:cubicBezTo>
                  <a:pt x="687597" y="0"/>
                  <a:pt x="720000" y="32403"/>
                  <a:pt x="720000" y="72374"/>
                </a:cubicBezTo>
                <a:lnTo>
                  <a:pt x="720000" y="647626"/>
                </a:lnTo>
                <a:cubicBezTo>
                  <a:pt x="720000" y="687597"/>
                  <a:pt x="687597" y="720000"/>
                  <a:pt x="647626" y="720000"/>
                </a:cubicBezTo>
                <a:lnTo>
                  <a:pt x="72374" y="720000"/>
                </a:lnTo>
                <a:cubicBezTo>
                  <a:pt x="32403" y="720000"/>
                  <a:pt x="0" y="687597"/>
                  <a:pt x="0" y="647626"/>
                </a:cubicBezTo>
                <a:lnTo>
                  <a:pt x="0" y="72374"/>
                </a:lnTo>
                <a:cubicBezTo>
                  <a:pt x="0" y="32403"/>
                  <a:pt x="32403" y="0"/>
                  <a:pt x="723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4F902B9F-8807-41E1-93AE-AC90910FF5E4}"/>
              </a:ext>
            </a:extLst>
          </p:cNvPr>
          <p:cNvSpPr/>
          <p:nvPr/>
        </p:nvSpPr>
        <p:spPr>
          <a:xfrm>
            <a:off x="2782730" y="2054165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BC563CA-1AE7-46FE-9D22-434D51A5B35A}"/>
              </a:ext>
            </a:extLst>
          </p:cNvPr>
          <p:cNvSpPr txBox="1">
            <a:spLocks/>
          </p:cNvSpPr>
          <p:nvPr/>
        </p:nvSpPr>
        <p:spPr>
          <a:xfrm>
            <a:off x="879892" y="3225043"/>
            <a:ext cx="219110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E983AB26-9CBE-42C7-AC8C-8F8860AA38A0}"/>
              </a:ext>
            </a:extLst>
          </p:cNvPr>
          <p:cNvSpPr/>
          <p:nvPr/>
        </p:nvSpPr>
        <p:spPr>
          <a:xfrm>
            <a:off x="3502324" y="2866827"/>
            <a:ext cx="234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en-US" altLang="ko-KR" sz="1200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5E92B36-9BEF-4DC4-B78D-DB688A9E2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606819"/>
              </p:ext>
            </p:extLst>
          </p:nvPr>
        </p:nvGraphicFramePr>
        <p:xfrm>
          <a:off x="3424686" y="1325406"/>
          <a:ext cx="2544793" cy="159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3A9546CD-2851-410A-8D67-A3DC63A31317}"/>
              </a:ext>
            </a:extLst>
          </p:cNvPr>
          <p:cNvSpPr/>
          <p:nvPr/>
        </p:nvSpPr>
        <p:spPr>
          <a:xfrm>
            <a:off x="767748" y="5805277"/>
            <a:ext cx="2544794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7CA393AF-2409-46DD-A5B9-060E0FE9B901}"/>
              </a:ext>
            </a:extLst>
          </p:cNvPr>
          <p:cNvSpPr/>
          <p:nvPr/>
        </p:nvSpPr>
        <p:spPr>
          <a:xfrm>
            <a:off x="2782730" y="5301839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id="{668D3EE4-365E-453E-9DFD-CD963E5977D7}"/>
              </a:ext>
            </a:extLst>
          </p:cNvPr>
          <p:cNvSpPr/>
          <p:nvPr/>
        </p:nvSpPr>
        <p:spPr>
          <a:xfrm>
            <a:off x="2782730" y="4209484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720000" h="720000">
                <a:moveTo>
                  <a:pt x="432774" y="374766"/>
                </a:moveTo>
                <a:lnTo>
                  <a:pt x="356410" y="443079"/>
                </a:lnTo>
                <a:lnTo>
                  <a:pt x="284362" y="376738"/>
                </a:lnTo>
                <a:lnTo>
                  <a:pt x="113898" y="532449"/>
                </a:lnTo>
                <a:lnTo>
                  <a:pt x="607054" y="532449"/>
                </a:lnTo>
                <a:close/>
                <a:moveTo>
                  <a:pt x="602842" y="222629"/>
                </a:moveTo>
                <a:lnTo>
                  <a:pt x="465239" y="345724"/>
                </a:lnTo>
                <a:lnTo>
                  <a:pt x="445928" y="363784"/>
                </a:lnTo>
                <a:lnTo>
                  <a:pt x="602842" y="510538"/>
                </a:lnTo>
                <a:close/>
                <a:moveTo>
                  <a:pt x="112511" y="218501"/>
                </a:moveTo>
                <a:lnTo>
                  <a:pt x="112511" y="508421"/>
                </a:lnTo>
                <a:lnTo>
                  <a:pt x="268715" y="362330"/>
                </a:lnTo>
                <a:close/>
                <a:moveTo>
                  <a:pt x="113462" y="187552"/>
                </a:moveTo>
                <a:lnTo>
                  <a:pt x="356909" y="411714"/>
                </a:lnTo>
                <a:lnTo>
                  <a:pt x="607490" y="187552"/>
                </a:lnTo>
                <a:close/>
                <a:moveTo>
                  <a:pt x="72374" y="0"/>
                </a:moveTo>
                <a:lnTo>
                  <a:pt x="647626" y="0"/>
                </a:lnTo>
                <a:cubicBezTo>
                  <a:pt x="687597" y="0"/>
                  <a:pt x="720000" y="32403"/>
                  <a:pt x="720000" y="72374"/>
                </a:cubicBezTo>
                <a:lnTo>
                  <a:pt x="720000" y="647626"/>
                </a:lnTo>
                <a:cubicBezTo>
                  <a:pt x="720000" y="687597"/>
                  <a:pt x="687597" y="720000"/>
                  <a:pt x="647626" y="720000"/>
                </a:cubicBezTo>
                <a:lnTo>
                  <a:pt x="72374" y="720000"/>
                </a:lnTo>
                <a:cubicBezTo>
                  <a:pt x="32403" y="720000"/>
                  <a:pt x="0" y="687597"/>
                  <a:pt x="0" y="647626"/>
                </a:cubicBezTo>
                <a:lnTo>
                  <a:pt x="0" y="72374"/>
                </a:lnTo>
                <a:cubicBezTo>
                  <a:pt x="0" y="32403"/>
                  <a:pt x="32403" y="0"/>
                  <a:pt x="723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F854800D-47A1-40C5-B3EB-DA48A7F108A2}"/>
              </a:ext>
            </a:extLst>
          </p:cNvPr>
          <p:cNvSpPr/>
          <p:nvPr/>
        </p:nvSpPr>
        <p:spPr>
          <a:xfrm>
            <a:off x="2782730" y="4755661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3B45550-E5C4-49B2-A361-DB95BB6C4DA4}"/>
              </a:ext>
            </a:extLst>
          </p:cNvPr>
          <p:cNvSpPr txBox="1">
            <a:spLocks/>
          </p:cNvSpPr>
          <p:nvPr/>
        </p:nvSpPr>
        <p:spPr>
          <a:xfrm>
            <a:off x="879892" y="5917830"/>
            <a:ext cx="219110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E63127AF-BCA3-4FCC-BF1D-91325AEFC05F}"/>
              </a:ext>
            </a:extLst>
          </p:cNvPr>
          <p:cNvSpPr/>
          <p:nvPr/>
        </p:nvSpPr>
        <p:spPr>
          <a:xfrm>
            <a:off x="3502324" y="5568323"/>
            <a:ext cx="234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en-US" altLang="ko-KR" sz="1200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F297F9A-30EB-4E75-A35F-AF26D05D5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457938"/>
              </p:ext>
            </p:extLst>
          </p:nvPr>
        </p:nvGraphicFramePr>
        <p:xfrm>
          <a:off x="3424686" y="4026902"/>
          <a:ext cx="2544793" cy="159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90CE631-B5C6-4A39-B88D-B301C86B2633}"/>
              </a:ext>
            </a:extLst>
          </p:cNvPr>
          <p:cNvSpPr/>
          <p:nvPr/>
        </p:nvSpPr>
        <p:spPr>
          <a:xfrm>
            <a:off x="6323163" y="3112490"/>
            <a:ext cx="2544794" cy="457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00F6BDD7-0095-4F46-8327-38E95B88B07F}"/>
              </a:ext>
            </a:extLst>
          </p:cNvPr>
          <p:cNvSpPr/>
          <p:nvPr/>
        </p:nvSpPr>
        <p:spPr>
          <a:xfrm>
            <a:off x="8338145" y="2600343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6E8BDA34-7D75-469C-AFB3-4AAA260509B3}"/>
              </a:ext>
            </a:extLst>
          </p:cNvPr>
          <p:cNvSpPr/>
          <p:nvPr/>
        </p:nvSpPr>
        <p:spPr>
          <a:xfrm>
            <a:off x="8338145" y="1507988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720000" h="720000">
                <a:moveTo>
                  <a:pt x="432774" y="374766"/>
                </a:moveTo>
                <a:lnTo>
                  <a:pt x="356410" y="443079"/>
                </a:lnTo>
                <a:lnTo>
                  <a:pt x="284362" y="376738"/>
                </a:lnTo>
                <a:lnTo>
                  <a:pt x="113898" y="532449"/>
                </a:lnTo>
                <a:lnTo>
                  <a:pt x="607054" y="532449"/>
                </a:lnTo>
                <a:close/>
                <a:moveTo>
                  <a:pt x="602842" y="222629"/>
                </a:moveTo>
                <a:lnTo>
                  <a:pt x="465239" y="345724"/>
                </a:lnTo>
                <a:lnTo>
                  <a:pt x="445928" y="363784"/>
                </a:lnTo>
                <a:lnTo>
                  <a:pt x="602842" y="510538"/>
                </a:lnTo>
                <a:close/>
                <a:moveTo>
                  <a:pt x="112511" y="218501"/>
                </a:moveTo>
                <a:lnTo>
                  <a:pt x="112511" y="508421"/>
                </a:lnTo>
                <a:lnTo>
                  <a:pt x="268715" y="362330"/>
                </a:lnTo>
                <a:close/>
                <a:moveTo>
                  <a:pt x="113462" y="187552"/>
                </a:moveTo>
                <a:lnTo>
                  <a:pt x="356909" y="411714"/>
                </a:lnTo>
                <a:lnTo>
                  <a:pt x="607490" y="187552"/>
                </a:lnTo>
                <a:close/>
                <a:moveTo>
                  <a:pt x="72374" y="0"/>
                </a:moveTo>
                <a:lnTo>
                  <a:pt x="647626" y="0"/>
                </a:lnTo>
                <a:cubicBezTo>
                  <a:pt x="687597" y="0"/>
                  <a:pt x="720000" y="32403"/>
                  <a:pt x="720000" y="72374"/>
                </a:cubicBezTo>
                <a:lnTo>
                  <a:pt x="720000" y="647626"/>
                </a:lnTo>
                <a:cubicBezTo>
                  <a:pt x="720000" y="687597"/>
                  <a:pt x="687597" y="720000"/>
                  <a:pt x="647626" y="720000"/>
                </a:cubicBezTo>
                <a:lnTo>
                  <a:pt x="72374" y="720000"/>
                </a:lnTo>
                <a:cubicBezTo>
                  <a:pt x="32403" y="720000"/>
                  <a:pt x="0" y="687597"/>
                  <a:pt x="0" y="647626"/>
                </a:cubicBezTo>
                <a:lnTo>
                  <a:pt x="0" y="72374"/>
                </a:lnTo>
                <a:cubicBezTo>
                  <a:pt x="0" y="32403"/>
                  <a:pt x="32403" y="0"/>
                  <a:pt x="723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2">
            <a:extLst>
              <a:ext uri="{FF2B5EF4-FFF2-40B4-BE49-F238E27FC236}">
                <a16:creationId xmlns:a16="http://schemas.microsoft.com/office/drawing/2014/main" id="{DDEE1A51-E045-42F9-93DE-2CBCB8032052}"/>
              </a:ext>
            </a:extLst>
          </p:cNvPr>
          <p:cNvSpPr/>
          <p:nvPr/>
        </p:nvSpPr>
        <p:spPr>
          <a:xfrm>
            <a:off x="8338145" y="2054165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9703BE52-09FA-4D38-BDE3-004BB5BE17A2}"/>
              </a:ext>
            </a:extLst>
          </p:cNvPr>
          <p:cNvSpPr txBox="1">
            <a:spLocks/>
          </p:cNvSpPr>
          <p:nvPr/>
        </p:nvSpPr>
        <p:spPr>
          <a:xfrm>
            <a:off x="6435307" y="3225044"/>
            <a:ext cx="219110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36" name="직사각형 1">
            <a:extLst>
              <a:ext uri="{FF2B5EF4-FFF2-40B4-BE49-F238E27FC236}">
                <a16:creationId xmlns:a16="http://schemas.microsoft.com/office/drawing/2014/main" id="{76FFD670-8432-4105-A995-3240CB7B7B23}"/>
              </a:ext>
            </a:extLst>
          </p:cNvPr>
          <p:cNvSpPr/>
          <p:nvPr/>
        </p:nvSpPr>
        <p:spPr>
          <a:xfrm>
            <a:off x="9057739" y="2866827"/>
            <a:ext cx="234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en-US" altLang="ko-KR" sz="1200" dirty="0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6C5B52B-E6F2-400A-9B36-E4FAD1D53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986466"/>
              </p:ext>
            </p:extLst>
          </p:nvPr>
        </p:nvGraphicFramePr>
        <p:xfrm>
          <a:off x="8980101" y="1325406"/>
          <a:ext cx="2544793" cy="159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F17D62CE-A96D-4366-B94C-009FE4F5DE5E}"/>
              </a:ext>
            </a:extLst>
          </p:cNvPr>
          <p:cNvSpPr/>
          <p:nvPr/>
        </p:nvSpPr>
        <p:spPr>
          <a:xfrm>
            <a:off x="6323163" y="5805277"/>
            <a:ext cx="2544794" cy="457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984CB233-0794-4325-83B3-589EDF199581}"/>
              </a:ext>
            </a:extLst>
          </p:cNvPr>
          <p:cNvSpPr/>
          <p:nvPr/>
        </p:nvSpPr>
        <p:spPr>
          <a:xfrm>
            <a:off x="8338145" y="5301839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31ED807-CA6D-45A7-9E6B-60C186FAA920}"/>
              </a:ext>
            </a:extLst>
          </p:cNvPr>
          <p:cNvSpPr/>
          <p:nvPr/>
        </p:nvSpPr>
        <p:spPr>
          <a:xfrm>
            <a:off x="8338145" y="4209484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720000" h="720000">
                <a:moveTo>
                  <a:pt x="432774" y="374766"/>
                </a:moveTo>
                <a:lnTo>
                  <a:pt x="356410" y="443079"/>
                </a:lnTo>
                <a:lnTo>
                  <a:pt x="284362" y="376738"/>
                </a:lnTo>
                <a:lnTo>
                  <a:pt x="113898" y="532449"/>
                </a:lnTo>
                <a:lnTo>
                  <a:pt x="607054" y="532449"/>
                </a:lnTo>
                <a:close/>
                <a:moveTo>
                  <a:pt x="602842" y="222629"/>
                </a:moveTo>
                <a:lnTo>
                  <a:pt x="465239" y="345724"/>
                </a:lnTo>
                <a:lnTo>
                  <a:pt x="445928" y="363784"/>
                </a:lnTo>
                <a:lnTo>
                  <a:pt x="602842" y="510538"/>
                </a:lnTo>
                <a:close/>
                <a:moveTo>
                  <a:pt x="112511" y="218501"/>
                </a:moveTo>
                <a:lnTo>
                  <a:pt x="112511" y="508421"/>
                </a:lnTo>
                <a:lnTo>
                  <a:pt x="268715" y="362330"/>
                </a:lnTo>
                <a:close/>
                <a:moveTo>
                  <a:pt x="113462" y="187552"/>
                </a:moveTo>
                <a:lnTo>
                  <a:pt x="356909" y="411714"/>
                </a:lnTo>
                <a:lnTo>
                  <a:pt x="607490" y="187552"/>
                </a:lnTo>
                <a:close/>
                <a:moveTo>
                  <a:pt x="72374" y="0"/>
                </a:moveTo>
                <a:lnTo>
                  <a:pt x="647626" y="0"/>
                </a:lnTo>
                <a:cubicBezTo>
                  <a:pt x="687597" y="0"/>
                  <a:pt x="720000" y="32403"/>
                  <a:pt x="720000" y="72374"/>
                </a:cubicBezTo>
                <a:lnTo>
                  <a:pt x="720000" y="647626"/>
                </a:lnTo>
                <a:cubicBezTo>
                  <a:pt x="720000" y="687597"/>
                  <a:pt x="687597" y="720000"/>
                  <a:pt x="647626" y="720000"/>
                </a:cubicBezTo>
                <a:lnTo>
                  <a:pt x="72374" y="720000"/>
                </a:lnTo>
                <a:cubicBezTo>
                  <a:pt x="32403" y="720000"/>
                  <a:pt x="0" y="687597"/>
                  <a:pt x="0" y="647626"/>
                </a:cubicBezTo>
                <a:lnTo>
                  <a:pt x="0" y="72374"/>
                </a:lnTo>
                <a:cubicBezTo>
                  <a:pt x="0" y="32403"/>
                  <a:pt x="32403" y="0"/>
                  <a:pt x="723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E985442D-AD8C-4DEA-9EF0-5A3E65A14969}"/>
              </a:ext>
            </a:extLst>
          </p:cNvPr>
          <p:cNvSpPr/>
          <p:nvPr/>
        </p:nvSpPr>
        <p:spPr>
          <a:xfrm>
            <a:off x="8338145" y="4755661"/>
            <a:ext cx="365910" cy="3659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0F458432-F05C-4993-9E4E-6B4C58DBB0F3}"/>
              </a:ext>
            </a:extLst>
          </p:cNvPr>
          <p:cNvSpPr txBox="1">
            <a:spLocks/>
          </p:cNvSpPr>
          <p:nvPr/>
        </p:nvSpPr>
        <p:spPr>
          <a:xfrm>
            <a:off x="6435307" y="5917830"/>
            <a:ext cx="219110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43" name="직사각형 1">
            <a:extLst>
              <a:ext uri="{FF2B5EF4-FFF2-40B4-BE49-F238E27FC236}">
                <a16:creationId xmlns:a16="http://schemas.microsoft.com/office/drawing/2014/main" id="{4451DF6B-CAAA-402C-9C23-96CE6E11FEA6}"/>
              </a:ext>
            </a:extLst>
          </p:cNvPr>
          <p:cNvSpPr/>
          <p:nvPr/>
        </p:nvSpPr>
        <p:spPr>
          <a:xfrm>
            <a:off x="9057739" y="5568323"/>
            <a:ext cx="2346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en-US" altLang="ko-KR" sz="1200" dirty="0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3F7A5675-7F6F-4A5F-B790-F205287ED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33836"/>
              </p:ext>
            </p:extLst>
          </p:nvPr>
        </p:nvGraphicFramePr>
        <p:xfrm>
          <a:off x="8980101" y="4026902"/>
          <a:ext cx="2544793" cy="159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B832E-EE2C-4A34-B99E-82D945EA7BC9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CF84E3-85BB-4575-A2FD-060A4398208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A486AAA-AC55-447A-83B2-C32C13D730F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773729-5EBF-4115-A21A-A019A6F1C5B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FA287A-ACE7-4E18-B50F-4F62816C57FB}"/>
              </a:ext>
            </a:extLst>
          </p:cNvPr>
          <p:cNvGrpSpPr/>
          <p:nvPr/>
        </p:nvGrpSpPr>
        <p:grpSpPr>
          <a:xfrm>
            <a:off x="617573" y="1454892"/>
            <a:ext cx="4183027" cy="4762714"/>
            <a:chOff x="636623" y="1734480"/>
            <a:chExt cx="3770155" cy="4292626"/>
          </a:xfrm>
        </p:grpSpPr>
        <p:grpSp>
          <p:nvGrpSpPr>
            <p:cNvPr id="3" name="Graphic 33">
              <a:extLst>
                <a:ext uri="{FF2B5EF4-FFF2-40B4-BE49-F238E27FC236}">
                  <a16:creationId xmlns:a16="http://schemas.microsoft.com/office/drawing/2014/main" id="{528961AA-0B11-44F1-BE65-735B098BE6AD}"/>
                </a:ext>
              </a:extLst>
            </p:cNvPr>
            <p:cNvGrpSpPr/>
            <p:nvPr/>
          </p:nvGrpSpPr>
          <p:grpSpPr>
            <a:xfrm>
              <a:off x="636623" y="3510235"/>
              <a:ext cx="3724936" cy="2516871"/>
              <a:chOff x="2704623" y="2107404"/>
              <a:chExt cx="6779894" cy="45810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30C149E-1CAF-4149-AC9D-C5E64E53076B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5962" cy="2738437"/>
              </a:xfrm>
              <a:custGeom>
                <a:avLst/>
                <a:gdLst>
                  <a:gd name="connsiteX0" fmla="*/ 5233035 w 5795962"/>
                  <a:gd name="connsiteY0" fmla="*/ 2738438 h 2738437"/>
                  <a:gd name="connsiteX1" fmla="*/ 555308 w 5795962"/>
                  <a:gd name="connsiteY1" fmla="*/ 2738438 h 2738437"/>
                  <a:gd name="connsiteX2" fmla="*/ 357188 w 5795962"/>
                  <a:gd name="connsiteY2" fmla="*/ 2566035 h 2738437"/>
                  <a:gd name="connsiteX3" fmla="*/ 0 w 5795962"/>
                  <a:gd name="connsiteY3" fmla="*/ 0 h 2738437"/>
                  <a:gd name="connsiteX4" fmla="*/ 5795963 w 5795962"/>
                  <a:gd name="connsiteY4" fmla="*/ 0 h 2738437"/>
                  <a:gd name="connsiteX5" fmla="*/ 5430203 w 5795962"/>
                  <a:gd name="connsiteY5" fmla="*/ 2566988 h 2738437"/>
                  <a:gd name="connsiteX6" fmla="*/ 5233035 w 5795962"/>
                  <a:gd name="connsiteY6" fmla="*/ 2738438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5962" h="2738437">
                    <a:moveTo>
                      <a:pt x="5233035" y="2738438"/>
                    </a:moveTo>
                    <a:lnTo>
                      <a:pt x="555308" y="2738438"/>
                    </a:lnTo>
                    <a:cubicBezTo>
                      <a:pt x="455295" y="2738438"/>
                      <a:pt x="371475" y="2665095"/>
                      <a:pt x="357188" y="2566035"/>
                    </a:cubicBezTo>
                    <a:lnTo>
                      <a:pt x="0" y="0"/>
                    </a:lnTo>
                    <a:lnTo>
                      <a:pt x="5795963" y="0"/>
                    </a:lnTo>
                    <a:lnTo>
                      <a:pt x="5430203" y="2566988"/>
                    </a:lnTo>
                    <a:cubicBezTo>
                      <a:pt x="5415915" y="2665095"/>
                      <a:pt x="5332095" y="2738438"/>
                      <a:pt x="5233035" y="2738438"/>
                    </a:cubicBezTo>
                    <a:close/>
                  </a:path>
                </a:pathLst>
              </a:custGeom>
              <a:solidFill>
                <a:srgbClr val="0148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0659CBE-9821-4E43-83E2-9A92793B6BE4}"/>
                  </a:ext>
                </a:extLst>
              </p:cNvPr>
              <p:cNvSpPr/>
              <p:nvPr/>
            </p:nvSpPr>
            <p:spPr>
              <a:xfrm>
                <a:off x="3639502" y="493680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CB19A8F-9B66-44F5-B161-AD789894F70F}"/>
                  </a:ext>
                </a:extLst>
              </p:cNvPr>
              <p:cNvSpPr/>
              <p:nvPr/>
            </p:nvSpPr>
            <p:spPr>
              <a:xfrm>
                <a:off x="3713797" y="6196965"/>
                <a:ext cx="4769167" cy="204787"/>
              </a:xfrm>
              <a:custGeom>
                <a:avLst/>
                <a:gdLst>
                  <a:gd name="connsiteX0" fmla="*/ 0 w 4769167"/>
                  <a:gd name="connsiteY0" fmla="*/ 0 h 204787"/>
                  <a:gd name="connsiteX1" fmla="*/ 4769168 w 4769167"/>
                  <a:gd name="connsiteY1" fmla="*/ 0 h 204787"/>
                  <a:gd name="connsiteX2" fmla="*/ 4769168 w 4769167"/>
                  <a:gd name="connsiteY2" fmla="*/ 204787 h 204787"/>
                  <a:gd name="connsiteX3" fmla="*/ 0 w 476916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9167" h="204787">
                    <a:moveTo>
                      <a:pt x="0" y="0"/>
                    </a:moveTo>
                    <a:lnTo>
                      <a:pt x="4769168" y="0"/>
                    </a:lnTo>
                    <a:lnTo>
                      <a:pt x="476916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861A00-F66A-4261-8C70-B819A882069E}"/>
                  </a:ext>
                </a:extLst>
              </p:cNvPr>
              <p:cNvSpPr/>
              <p:nvPr/>
            </p:nvSpPr>
            <p:spPr>
              <a:xfrm>
                <a:off x="3643312" y="542448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8 h 204787"/>
                  <a:gd name="connsiteX3" fmla="*/ 0 w 4910137"/>
                  <a:gd name="connsiteY3" fmla="*/ 204788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8"/>
                    </a:lnTo>
                    <a:lnTo>
                      <a:pt x="0" y="204788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D413616-0B06-4226-B886-881A569EF042}"/>
                  </a:ext>
                </a:extLst>
              </p:cNvPr>
              <p:cNvSpPr/>
              <p:nvPr/>
            </p:nvSpPr>
            <p:spPr>
              <a:xfrm>
                <a:off x="3643312" y="4160520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2F7284E-2FA8-468C-83C2-8967D0813359}"/>
                  </a:ext>
                </a:extLst>
              </p:cNvPr>
              <p:cNvSpPr/>
              <p:nvPr/>
            </p:nvSpPr>
            <p:spPr>
              <a:xfrm>
                <a:off x="2704623" y="2107404"/>
                <a:ext cx="6779894" cy="1150620"/>
              </a:xfrm>
              <a:custGeom>
                <a:avLst/>
                <a:gdLst>
                  <a:gd name="connsiteX0" fmla="*/ 6779895 w 6779894"/>
                  <a:gd name="connsiteY0" fmla="*/ 1150620 h 1150620"/>
                  <a:gd name="connsiteX1" fmla="*/ 0 w 6779894"/>
                  <a:gd name="connsiteY1" fmla="*/ 1150620 h 1150620"/>
                  <a:gd name="connsiteX2" fmla="*/ 619125 w 6779894"/>
                  <a:gd name="connsiteY2" fmla="*/ 0 h 1150620"/>
                  <a:gd name="connsiteX3" fmla="*/ 6132195 w 6779894"/>
                  <a:gd name="connsiteY3" fmla="*/ 0 h 11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9894" h="1150620">
                    <a:moveTo>
                      <a:pt x="6779895" y="1150620"/>
                    </a:moveTo>
                    <a:lnTo>
                      <a:pt x="0" y="1150620"/>
                    </a:lnTo>
                    <a:lnTo>
                      <a:pt x="619125" y="0"/>
                    </a:lnTo>
                    <a:lnTo>
                      <a:pt x="6132195" y="0"/>
                    </a:lnTo>
                    <a:close/>
                  </a:path>
                </a:pathLst>
              </a:custGeom>
              <a:solidFill>
                <a:srgbClr val="2181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84243D-09EC-4275-BF6A-EDA800E7FC34}"/>
                  </a:ext>
                </a:extLst>
              </p:cNvPr>
              <p:cNvSpPr/>
              <p:nvPr/>
            </p:nvSpPr>
            <p:spPr>
              <a:xfrm>
                <a:off x="3135630" y="2252662"/>
                <a:ext cx="5918834" cy="860107"/>
              </a:xfrm>
              <a:custGeom>
                <a:avLst/>
                <a:gdLst>
                  <a:gd name="connsiteX0" fmla="*/ 5918835 w 5918834"/>
                  <a:gd name="connsiteY0" fmla="*/ 860107 h 860107"/>
                  <a:gd name="connsiteX1" fmla="*/ 0 w 5918834"/>
                  <a:gd name="connsiteY1" fmla="*/ 860107 h 860107"/>
                  <a:gd name="connsiteX2" fmla="*/ 435293 w 5918834"/>
                  <a:gd name="connsiteY2" fmla="*/ 0 h 860107"/>
                  <a:gd name="connsiteX3" fmla="*/ 5486400 w 5918834"/>
                  <a:gd name="connsiteY3" fmla="*/ 0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34" h="860107">
                    <a:moveTo>
                      <a:pt x="5918835" y="860107"/>
                    </a:moveTo>
                    <a:lnTo>
                      <a:pt x="0" y="860107"/>
                    </a:lnTo>
                    <a:lnTo>
                      <a:pt x="435293" y="0"/>
                    </a:lnTo>
                    <a:lnTo>
                      <a:pt x="5486400" y="0"/>
                    </a:lnTo>
                    <a:close/>
                  </a:path>
                </a:pathLst>
              </a:custGeom>
              <a:solidFill>
                <a:srgbClr val="014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4C82982-5C8B-4E9E-A9C4-3DEB96EC9CCD}"/>
                  </a:ext>
                </a:extLst>
              </p:cNvPr>
              <p:cNvSpPr/>
              <p:nvPr/>
            </p:nvSpPr>
            <p:spPr>
              <a:xfrm>
                <a:off x="2710815" y="3253117"/>
                <a:ext cx="6768465" cy="724851"/>
              </a:xfrm>
              <a:custGeom>
                <a:avLst/>
                <a:gdLst>
                  <a:gd name="connsiteX0" fmla="*/ 6575108 w 6768465"/>
                  <a:gd name="connsiteY0" fmla="*/ 724853 h 724852"/>
                  <a:gd name="connsiteX1" fmla="*/ 193358 w 6768465"/>
                  <a:gd name="connsiteY1" fmla="*/ 724853 h 724852"/>
                  <a:gd name="connsiteX2" fmla="*/ 0 w 6768465"/>
                  <a:gd name="connsiteY2" fmla="*/ 531495 h 724852"/>
                  <a:gd name="connsiteX3" fmla="*/ 0 w 6768465"/>
                  <a:gd name="connsiteY3" fmla="*/ 0 h 724852"/>
                  <a:gd name="connsiteX4" fmla="*/ 6768465 w 6768465"/>
                  <a:gd name="connsiteY4" fmla="*/ 0 h 724852"/>
                  <a:gd name="connsiteX5" fmla="*/ 6768465 w 6768465"/>
                  <a:gd name="connsiteY5" fmla="*/ 531495 h 724852"/>
                  <a:gd name="connsiteX6" fmla="*/ 6575108 w 6768465"/>
                  <a:gd name="connsiteY6" fmla="*/ 724853 h 7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465" h="724852">
                    <a:moveTo>
                      <a:pt x="6575108" y="724853"/>
                    </a:moveTo>
                    <a:lnTo>
                      <a:pt x="193358" y="724853"/>
                    </a:lnTo>
                    <a:cubicBezTo>
                      <a:pt x="86678" y="724853"/>
                      <a:pt x="0" y="638175"/>
                      <a:pt x="0" y="531495"/>
                    </a:cubicBezTo>
                    <a:lnTo>
                      <a:pt x="0" y="0"/>
                    </a:lnTo>
                    <a:lnTo>
                      <a:pt x="6768465" y="0"/>
                    </a:lnTo>
                    <a:lnTo>
                      <a:pt x="6768465" y="531495"/>
                    </a:lnTo>
                    <a:cubicBezTo>
                      <a:pt x="6768465" y="638175"/>
                      <a:pt x="6681788" y="724853"/>
                      <a:pt x="6575108" y="724853"/>
                    </a:cubicBezTo>
                    <a:close/>
                  </a:path>
                </a:pathLst>
              </a:custGeom>
              <a:solidFill>
                <a:srgbClr val="0077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DCECD5C-206D-41CB-9EB3-ECDE6B799053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6915" cy="2738437"/>
              </a:xfrm>
              <a:custGeom>
                <a:avLst/>
                <a:gdLst>
                  <a:gd name="connsiteX0" fmla="*/ 0 w 5796915"/>
                  <a:gd name="connsiteY0" fmla="*/ 0 h 2738437"/>
                  <a:gd name="connsiteX1" fmla="*/ 357188 w 5796915"/>
                  <a:gd name="connsiteY1" fmla="*/ 2566035 h 2738437"/>
                  <a:gd name="connsiteX2" fmla="*/ 555308 w 5796915"/>
                  <a:gd name="connsiteY2" fmla="*/ 2738438 h 2738437"/>
                  <a:gd name="connsiteX3" fmla="*/ 5233035 w 5796915"/>
                  <a:gd name="connsiteY3" fmla="*/ 2738438 h 2738437"/>
                  <a:gd name="connsiteX4" fmla="*/ 5431155 w 5796915"/>
                  <a:gd name="connsiteY4" fmla="*/ 2566988 h 2738437"/>
                  <a:gd name="connsiteX5" fmla="*/ 5796915 w 5796915"/>
                  <a:gd name="connsiteY5" fmla="*/ 0 h 2738437"/>
                  <a:gd name="connsiteX6" fmla="*/ 0 w 5796915"/>
                  <a:gd name="connsiteY6" fmla="*/ 0 h 2738437"/>
                  <a:gd name="connsiteX7" fmla="*/ 714375 w 5796915"/>
                  <a:gd name="connsiteY7" fmla="*/ 2384108 h 2738437"/>
                  <a:gd name="connsiteX8" fmla="*/ 645795 w 5796915"/>
                  <a:gd name="connsiteY8" fmla="*/ 2452688 h 2738437"/>
                  <a:gd name="connsiteX9" fmla="*/ 606743 w 5796915"/>
                  <a:gd name="connsiteY9" fmla="*/ 2452688 h 2738437"/>
                  <a:gd name="connsiteX10" fmla="*/ 538163 w 5796915"/>
                  <a:gd name="connsiteY10" fmla="*/ 2384108 h 2738437"/>
                  <a:gd name="connsiteX11" fmla="*/ 442913 w 5796915"/>
                  <a:gd name="connsiteY11" fmla="*/ 1547813 h 2738437"/>
                  <a:gd name="connsiteX12" fmla="*/ 511493 w 5796915"/>
                  <a:gd name="connsiteY12" fmla="*/ 1479232 h 2738437"/>
                  <a:gd name="connsiteX13" fmla="*/ 645795 w 5796915"/>
                  <a:gd name="connsiteY13" fmla="*/ 1479232 h 2738437"/>
                  <a:gd name="connsiteX14" fmla="*/ 714375 w 5796915"/>
                  <a:gd name="connsiteY14" fmla="*/ 1547813 h 2738437"/>
                  <a:gd name="connsiteX15" fmla="*/ 714375 w 5796915"/>
                  <a:gd name="connsiteY15" fmla="*/ 2384108 h 2738437"/>
                  <a:gd name="connsiteX16" fmla="*/ 714375 w 5796915"/>
                  <a:gd name="connsiteY16" fmla="*/ 1116330 h 2738437"/>
                  <a:gd name="connsiteX17" fmla="*/ 645795 w 5796915"/>
                  <a:gd name="connsiteY17" fmla="*/ 1184910 h 2738437"/>
                  <a:gd name="connsiteX18" fmla="*/ 511493 w 5796915"/>
                  <a:gd name="connsiteY18" fmla="*/ 1184910 h 2738437"/>
                  <a:gd name="connsiteX19" fmla="*/ 442913 w 5796915"/>
                  <a:gd name="connsiteY19" fmla="*/ 1116330 h 2738437"/>
                  <a:gd name="connsiteX20" fmla="*/ 442913 w 5796915"/>
                  <a:gd name="connsiteY20" fmla="*/ 279082 h 2738437"/>
                  <a:gd name="connsiteX21" fmla="*/ 511493 w 5796915"/>
                  <a:gd name="connsiteY21" fmla="*/ 210502 h 2738437"/>
                  <a:gd name="connsiteX22" fmla="*/ 645795 w 5796915"/>
                  <a:gd name="connsiteY22" fmla="*/ 210502 h 2738437"/>
                  <a:gd name="connsiteX23" fmla="*/ 714375 w 5796915"/>
                  <a:gd name="connsiteY23" fmla="*/ 279082 h 2738437"/>
                  <a:gd name="connsiteX24" fmla="*/ 714375 w 5796915"/>
                  <a:gd name="connsiteY24" fmla="*/ 1116330 h 2738437"/>
                  <a:gd name="connsiteX25" fmla="*/ 1294448 w 5796915"/>
                  <a:gd name="connsiteY25" fmla="*/ 2384108 h 2738437"/>
                  <a:gd name="connsiteX26" fmla="*/ 1225868 w 5796915"/>
                  <a:gd name="connsiteY26" fmla="*/ 2452688 h 2738437"/>
                  <a:gd name="connsiteX27" fmla="*/ 1091565 w 5796915"/>
                  <a:gd name="connsiteY27" fmla="*/ 2452688 h 2738437"/>
                  <a:gd name="connsiteX28" fmla="*/ 1022985 w 5796915"/>
                  <a:gd name="connsiteY28" fmla="*/ 2384108 h 2738437"/>
                  <a:gd name="connsiteX29" fmla="*/ 1022985 w 5796915"/>
                  <a:gd name="connsiteY29" fmla="*/ 1547813 h 2738437"/>
                  <a:gd name="connsiteX30" fmla="*/ 1091565 w 5796915"/>
                  <a:gd name="connsiteY30" fmla="*/ 1479232 h 2738437"/>
                  <a:gd name="connsiteX31" fmla="*/ 1225868 w 5796915"/>
                  <a:gd name="connsiteY31" fmla="*/ 1479232 h 2738437"/>
                  <a:gd name="connsiteX32" fmla="*/ 1294448 w 5796915"/>
                  <a:gd name="connsiteY32" fmla="*/ 1547813 h 2738437"/>
                  <a:gd name="connsiteX33" fmla="*/ 1294448 w 5796915"/>
                  <a:gd name="connsiteY33" fmla="*/ 2384108 h 2738437"/>
                  <a:gd name="connsiteX34" fmla="*/ 1294448 w 5796915"/>
                  <a:gd name="connsiteY34" fmla="*/ 1116330 h 2738437"/>
                  <a:gd name="connsiteX35" fmla="*/ 1225868 w 5796915"/>
                  <a:gd name="connsiteY35" fmla="*/ 1184910 h 2738437"/>
                  <a:gd name="connsiteX36" fmla="*/ 1091565 w 5796915"/>
                  <a:gd name="connsiteY36" fmla="*/ 1184910 h 2738437"/>
                  <a:gd name="connsiteX37" fmla="*/ 1022985 w 5796915"/>
                  <a:gd name="connsiteY37" fmla="*/ 1116330 h 2738437"/>
                  <a:gd name="connsiteX38" fmla="*/ 1022985 w 5796915"/>
                  <a:gd name="connsiteY38" fmla="*/ 279082 h 2738437"/>
                  <a:gd name="connsiteX39" fmla="*/ 1091565 w 5796915"/>
                  <a:gd name="connsiteY39" fmla="*/ 210502 h 2738437"/>
                  <a:gd name="connsiteX40" fmla="*/ 1225868 w 5796915"/>
                  <a:gd name="connsiteY40" fmla="*/ 210502 h 2738437"/>
                  <a:gd name="connsiteX41" fmla="*/ 1294448 w 5796915"/>
                  <a:gd name="connsiteY41" fmla="*/ 279082 h 2738437"/>
                  <a:gd name="connsiteX42" fmla="*/ 1294448 w 5796915"/>
                  <a:gd name="connsiteY42" fmla="*/ 1116330 h 2738437"/>
                  <a:gd name="connsiteX43" fmla="*/ 1874520 w 5796915"/>
                  <a:gd name="connsiteY43" fmla="*/ 2384108 h 2738437"/>
                  <a:gd name="connsiteX44" fmla="*/ 1805940 w 5796915"/>
                  <a:gd name="connsiteY44" fmla="*/ 2452688 h 2738437"/>
                  <a:gd name="connsiteX45" fmla="*/ 1671638 w 5796915"/>
                  <a:gd name="connsiteY45" fmla="*/ 2452688 h 2738437"/>
                  <a:gd name="connsiteX46" fmla="*/ 1603058 w 5796915"/>
                  <a:gd name="connsiteY46" fmla="*/ 2384108 h 2738437"/>
                  <a:gd name="connsiteX47" fmla="*/ 1603058 w 5796915"/>
                  <a:gd name="connsiteY47" fmla="*/ 1547813 h 2738437"/>
                  <a:gd name="connsiteX48" fmla="*/ 1671638 w 5796915"/>
                  <a:gd name="connsiteY48" fmla="*/ 1479232 h 2738437"/>
                  <a:gd name="connsiteX49" fmla="*/ 1805940 w 5796915"/>
                  <a:gd name="connsiteY49" fmla="*/ 1479232 h 2738437"/>
                  <a:gd name="connsiteX50" fmla="*/ 1874520 w 5796915"/>
                  <a:gd name="connsiteY50" fmla="*/ 1547813 h 2738437"/>
                  <a:gd name="connsiteX51" fmla="*/ 1874520 w 5796915"/>
                  <a:gd name="connsiteY51" fmla="*/ 2384108 h 2738437"/>
                  <a:gd name="connsiteX52" fmla="*/ 1874520 w 5796915"/>
                  <a:gd name="connsiteY52" fmla="*/ 1116330 h 2738437"/>
                  <a:gd name="connsiteX53" fmla="*/ 1805940 w 5796915"/>
                  <a:gd name="connsiteY53" fmla="*/ 1184910 h 2738437"/>
                  <a:gd name="connsiteX54" fmla="*/ 1671638 w 5796915"/>
                  <a:gd name="connsiteY54" fmla="*/ 1184910 h 2738437"/>
                  <a:gd name="connsiteX55" fmla="*/ 1603058 w 5796915"/>
                  <a:gd name="connsiteY55" fmla="*/ 1116330 h 2738437"/>
                  <a:gd name="connsiteX56" fmla="*/ 1603058 w 5796915"/>
                  <a:gd name="connsiteY56" fmla="*/ 279082 h 2738437"/>
                  <a:gd name="connsiteX57" fmla="*/ 1671638 w 5796915"/>
                  <a:gd name="connsiteY57" fmla="*/ 210502 h 2738437"/>
                  <a:gd name="connsiteX58" fmla="*/ 1805940 w 5796915"/>
                  <a:gd name="connsiteY58" fmla="*/ 210502 h 2738437"/>
                  <a:gd name="connsiteX59" fmla="*/ 1874520 w 5796915"/>
                  <a:gd name="connsiteY59" fmla="*/ 279082 h 2738437"/>
                  <a:gd name="connsiteX60" fmla="*/ 1874520 w 5796915"/>
                  <a:gd name="connsiteY60" fmla="*/ 1116330 h 2738437"/>
                  <a:gd name="connsiteX61" fmla="*/ 2454593 w 5796915"/>
                  <a:gd name="connsiteY61" fmla="*/ 2384108 h 2738437"/>
                  <a:gd name="connsiteX62" fmla="*/ 2386013 w 5796915"/>
                  <a:gd name="connsiteY62" fmla="*/ 2452688 h 2738437"/>
                  <a:gd name="connsiteX63" fmla="*/ 2251710 w 5796915"/>
                  <a:gd name="connsiteY63" fmla="*/ 2452688 h 2738437"/>
                  <a:gd name="connsiteX64" fmla="*/ 2183130 w 5796915"/>
                  <a:gd name="connsiteY64" fmla="*/ 2384108 h 2738437"/>
                  <a:gd name="connsiteX65" fmla="*/ 2183130 w 5796915"/>
                  <a:gd name="connsiteY65" fmla="*/ 1547813 h 2738437"/>
                  <a:gd name="connsiteX66" fmla="*/ 2251710 w 5796915"/>
                  <a:gd name="connsiteY66" fmla="*/ 1479232 h 2738437"/>
                  <a:gd name="connsiteX67" fmla="*/ 2386013 w 5796915"/>
                  <a:gd name="connsiteY67" fmla="*/ 1479232 h 2738437"/>
                  <a:gd name="connsiteX68" fmla="*/ 2454593 w 5796915"/>
                  <a:gd name="connsiteY68" fmla="*/ 1547813 h 2738437"/>
                  <a:gd name="connsiteX69" fmla="*/ 2454593 w 5796915"/>
                  <a:gd name="connsiteY69" fmla="*/ 2384108 h 2738437"/>
                  <a:gd name="connsiteX70" fmla="*/ 2454593 w 5796915"/>
                  <a:gd name="connsiteY70" fmla="*/ 1116330 h 2738437"/>
                  <a:gd name="connsiteX71" fmla="*/ 2386013 w 5796915"/>
                  <a:gd name="connsiteY71" fmla="*/ 1184910 h 2738437"/>
                  <a:gd name="connsiteX72" fmla="*/ 2251710 w 5796915"/>
                  <a:gd name="connsiteY72" fmla="*/ 1184910 h 2738437"/>
                  <a:gd name="connsiteX73" fmla="*/ 2183130 w 5796915"/>
                  <a:gd name="connsiteY73" fmla="*/ 1116330 h 2738437"/>
                  <a:gd name="connsiteX74" fmla="*/ 2183130 w 5796915"/>
                  <a:gd name="connsiteY74" fmla="*/ 279082 h 2738437"/>
                  <a:gd name="connsiteX75" fmla="*/ 2251710 w 5796915"/>
                  <a:gd name="connsiteY75" fmla="*/ 210502 h 2738437"/>
                  <a:gd name="connsiteX76" fmla="*/ 2386013 w 5796915"/>
                  <a:gd name="connsiteY76" fmla="*/ 210502 h 2738437"/>
                  <a:gd name="connsiteX77" fmla="*/ 2454593 w 5796915"/>
                  <a:gd name="connsiteY77" fmla="*/ 279082 h 2738437"/>
                  <a:gd name="connsiteX78" fmla="*/ 2454593 w 5796915"/>
                  <a:gd name="connsiteY78" fmla="*/ 1116330 h 2738437"/>
                  <a:gd name="connsiteX79" fmla="*/ 3034665 w 5796915"/>
                  <a:gd name="connsiteY79" fmla="*/ 2384108 h 2738437"/>
                  <a:gd name="connsiteX80" fmla="*/ 2966085 w 5796915"/>
                  <a:gd name="connsiteY80" fmla="*/ 2452688 h 2738437"/>
                  <a:gd name="connsiteX81" fmla="*/ 2831783 w 5796915"/>
                  <a:gd name="connsiteY81" fmla="*/ 2452688 h 2738437"/>
                  <a:gd name="connsiteX82" fmla="*/ 2763203 w 5796915"/>
                  <a:gd name="connsiteY82" fmla="*/ 2384108 h 2738437"/>
                  <a:gd name="connsiteX83" fmla="*/ 2763203 w 5796915"/>
                  <a:gd name="connsiteY83" fmla="*/ 1547813 h 2738437"/>
                  <a:gd name="connsiteX84" fmla="*/ 2831783 w 5796915"/>
                  <a:gd name="connsiteY84" fmla="*/ 1479232 h 2738437"/>
                  <a:gd name="connsiteX85" fmla="*/ 2966085 w 5796915"/>
                  <a:gd name="connsiteY85" fmla="*/ 1479232 h 2738437"/>
                  <a:gd name="connsiteX86" fmla="*/ 3034665 w 5796915"/>
                  <a:gd name="connsiteY86" fmla="*/ 1547813 h 2738437"/>
                  <a:gd name="connsiteX87" fmla="*/ 3034665 w 5796915"/>
                  <a:gd name="connsiteY87" fmla="*/ 2384108 h 2738437"/>
                  <a:gd name="connsiteX88" fmla="*/ 3034665 w 5796915"/>
                  <a:gd name="connsiteY88" fmla="*/ 1116330 h 2738437"/>
                  <a:gd name="connsiteX89" fmla="*/ 2966085 w 5796915"/>
                  <a:gd name="connsiteY89" fmla="*/ 1184910 h 2738437"/>
                  <a:gd name="connsiteX90" fmla="*/ 2831783 w 5796915"/>
                  <a:gd name="connsiteY90" fmla="*/ 1184910 h 2738437"/>
                  <a:gd name="connsiteX91" fmla="*/ 2763203 w 5796915"/>
                  <a:gd name="connsiteY91" fmla="*/ 1116330 h 2738437"/>
                  <a:gd name="connsiteX92" fmla="*/ 2763203 w 5796915"/>
                  <a:gd name="connsiteY92" fmla="*/ 279082 h 2738437"/>
                  <a:gd name="connsiteX93" fmla="*/ 2831783 w 5796915"/>
                  <a:gd name="connsiteY93" fmla="*/ 210502 h 2738437"/>
                  <a:gd name="connsiteX94" fmla="*/ 2966085 w 5796915"/>
                  <a:gd name="connsiteY94" fmla="*/ 210502 h 2738437"/>
                  <a:gd name="connsiteX95" fmla="*/ 3034665 w 5796915"/>
                  <a:gd name="connsiteY95" fmla="*/ 279082 h 2738437"/>
                  <a:gd name="connsiteX96" fmla="*/ 3034665 w 5796915"/>
                  <a:gd name="connsiteY96" fmla="*/ 1116330 h 2738437"/>
                  <a:gd name="connsiteX97" fmla="*/ 3613785 w 5796915"/>
                  <a:gd name="connsiteY97" fmla="*/ 2384108 h 2738437"/>
                  <a:gd name="connsiteX98" fmla="*/ 3545205 w 5796915"/>
                  <a:gd name="connsiteY98" fmla="*/ 2452688 h 2738437"/>
                  <a:gd name="connsiteX99" fmla="*/ 3410903 w 5796915"/>
                  <a:gd name="connsiteY99" fmla="*/ 2452688 h 2738437"/>
                  <a:gd name="connsiteX100" fmla="*/ 3342323 w 5796915"/>
                  <a:gd name="connsiteY100" fmla="*/ 2384108 h 2738437"/>
                  <a:gd name="connsiteX101" fmla="*/ 3342323 w 5796915"/>
                  <a:gd name="connsiteY101" fmla="*/ 1547813 h 2738437"/>
                  <a:gd name="connsiteX102" fmla="*/ 3410903 w 5796915"/>
                  <a:gd name="connsiteY102" fmla="*/ 1479232 h 2738437"/>
                  <a:gd name="connsiteX103" fmla="*/ 3545205 w 5796915"/>
                  <a:gd name="connsiteY103" fmla="*/ 1479232 h 2738437"/>
                  <a:gd name="connsiteX104" fmla="*/ 3613785 w 5796915"/>
                  <a:gd name="connsiteY104" fmla="*/ 1547813 h 2738437"/>
                  <a:gd name="connsiteX105" fmla="*/ 3613785 w 5796915"/>
                  <a:gd name="connsiteY105" fmla="*/ 2384108 h 2738437"/>
                  <a:gd name="connsiteX106" fmla="*/ 3613785 w 5796915"/>
                  <a:gd name="connsiteY106" fmla="*/ 1116330 h 2738437"/>
                  <a:gd name="connsiteX107" fmla="*/ 3545205 w 5796915"/>
                  <a:gd name="connsiteY107" fmla="*/ 1184910 h 2738437"/>
                  <a:gd name="connsiteX108" fmla="*/ 3410903 w 5796915"/>
                  <a:gd name="connsiteY108" fmla="*/ 1184910 h 2738437"/>
                  <a:gd name="connsiteX109" fmla="*/ 3342323 w 5796915"/>
                  <a:gd name="connsiteY109" fmla="*/ 1116330 h 2738437"/>
                  <a:gd name="connsiteX110" fmla="*/ 3342323 w 5796915"/>
                  <a:gd name="connsiteY110" fmla="*/ 279082 h 2738437"/>
                  <a:gd name="connsiteX111" fmla="*/ 3410903 w 5796915"/>
                  <a:gd name="connsiteY111" fmla="*/ 210502 h 2738437"/>
                  <a:gd name="connsiteX112" fmla="*/ 3545205 w 5796915"/>
                  <a:gd name="connsiteY112" fmla="*/ 210502 h 2738437"/>
                  <a:gd name="connsiteX113" fmla="*/ 3613785 w 5796915"/>
                  <a:gd name="connsiteY113" fmla="*/ 279082 h 2738437"/>
                  <a:gd name="connsiteX114" fmla="*/ 3613785 w 5796915"/>
                  <a:gd name="connsiteY114" fmla="*/ 1116330 h 2738437"/>
                  <a:gd name="connsiteX115" fmla="*/ 4193858 w 5796915"/>
                  <a:gd name="connsiteY115" fmla="*/ 2384108 h 2738437"/>
                  <a:gd name="connsiteX116" fmla="*/ 4125278 w 5796915"/>
                  <a:gd name="connsiteY116" fmla="*/ 2452688 h 2738437"/>
                  <a:gd name="connsiteX117" fmla="*/ 3990975 w 5796915"/>
                  <a:gd name="connsiteY117" fmla="*/ 2452688 h 2738437"/>
                  <a:gd name="connsiteX118" fmla="*/ 3922395 w 5796915"/>
                  <a:gd name="connsiteY118" fmla="*/ 2384108 h 2738437"/>
                  <a:gd name="connsiteX119" fmla="*/ 3922395 w 5796915"/>
                  <a:gd name="connsiteY119" fmla="*/ 1547813 h 2738437"/>
                  <a:gd name="connsiteX120" fmla="*/ 3990975 w 5796915"/>
                  <a:gd name="connsiteY120" fmla="*/ 1479232 h 2738437"/>
                  <a:gd name="connsiteX121" fmla="*/ 4125278 w 5796915"/>
                  <a:gd name="connsiteY121" fmla="*/ 1479232 h 2738437"/>
                  <a:gd name="connsiteX122" fmla="*/ 4193858 w 5796915"/>
                  <a:gd name="connsiteY122" fmla="*/ 1547813 h 2738437"/>
                  <a:gd name="connsiteX123" fmla="*/ 4193858 w 5796915"/>
                  <a:gd name="connsiteY123" fmla="*/ 2384108 h 2738437"/>
                  <a:gd name="connsiteX124" fmla="*/ 4193858 w 5796915"/>
                  <a:gd name="connsiteY124" fmla="*/ 1116330 h 2738437"/>
                  <a:gd name="connsiteX125" fmla="*/ 4125278 w 5796915"/>
                  <a:gd name="connsiteY125" fmla="*/ 1184910 h 2738437"/>
                  <a:gd name="connsiteX126" fmla="*/ 3990975 w 5796915"/>
                  <a:gd name="connsiteY126" fmla="*/ 1184910 h 2738437"/>
                  <a:gd name="connsiteX127" fmla="*/ 3922395 w 5796915"/>
                  <a:gd name="connsiteY127" fmla="*/ 1116330 h 2738437"/>
                  <a:gd name="connsiteX128" fmla="*/ 3922395 w 5796915"/>
                  <a:gd name="connsiteY128" fmla="*/ 279082 h 2738437"/>
                  <a:gd name="connsiteX129" fmla="*/ 3990975 w 5796915"/>
                  <a:gd name="connsiteY129" fmla="*/ 210502 h 2738437"/>
                  <a:gd name="connsiteX130" fmla="*/ 4125278 w 5796915"/>
                  <a:gd name="connsiteY130" fmla="*/ 210502 h 2738437"/>
                  <a:gd name="connsiteX131" fmla="*/ 4193858 w 5796915"/>
                  <a:gd name="connsiteY131" fmla="*/ 279082 h 2738437"/>
                  <a:gd name="connsiteX132" fmla="*/ 4193858 w 5796915"/>
                  <a:gd name="connsiteY132" fmla="*/ 1116330 h 2738437"/>
                  <a:gd name="connsiteX133" fmla="*/ 4773930 w 5796915"/>
                  <a:gd name="connsiteY133" fmla="*/ 2384108 h 2738437"/>
                  <a:gd name="connsiteX134" fmla="*/ 4705350 w 5796915"/>
                  <a:gd name="connsiteY134" fmla="*/ 2452688 h 2738437"/>
                  <a:gd name="connsiteX135" fmla="*/ 4571048 w 5796915"/>
                  <a:gd name="connsiteY135" fmla="*/ 2452688 h 2738437"/>
                  <a:gd name="connsiteX136" fmla="*/ 4502468 w 5796915"/>
                  <a:gd name="connsiteY136" fmla="*/ 2384108 h 2738437"/>
                  <a:gd name="connsiteX137" fmla="*/ 4502468 w 5796915"/>
                  <a:gd name="connsiteY137" fmla="*/ 1547813 h 2738437"/>
                  <a:gd name="connsiteX138" fmla="*/ 4571048 w 5796915"/>
                  <a:gd name="connsiteY138" fmla="*/ 1479232 h 2738437"/>
                  <a:gd name="connsiteX139" fmla="*/ 4705350 w 5796915"/>
                  <a:gd name="connsiteY139" fmla="*/ 1479232 h 2738437"/>
                  <a:gd name="connsiteX140" fmla="*/ 4773930 w 5796915"/>
                  <a:gd name="connsiteY140" fmla="*/ 1547813 h 2738437"/>
                  <a:gd name="connsiteX141" fmla="*/ 4773930 w 5796915"/>
                  <a:gd name="connsiteY141" fmla="*/ 2384108 h 2738437"/>
                  <a:gd name="connsiteX142" fmla="*/ 4773930 w 5796915"/>
                  <a:gd name="connsiteY142" fmla="*/ 1116330 h 2738437"/>
                  <a:gd name="connsiteX143" fmla="*/ 4705350 w 5796915"/>
                  <a:gd name="connsiteY143" fmla="*/ 1184910 h 2738437"/>
                  <a:gd name="connsiteX144" fmla="*/ 4571048 w 5796915"/>
                  <a:gd name="connsiteY144" fmla="*/ 1184910 h 2738437"/>
                  <a:gd name="connsiteX145" fmla="*/ 4502468 w 5796915"/>
                  <a:gd name="connsiteY145" fmla="*/ 1116330 h 2738437"/>
                  <a:gd name="connsiteX146" fmla="*/ 4502468 w 5796915"/>
                  <a:gd name="connsiteY146" fmla="*/ 279082 h 2738437"/>
                  <a:gd name="connsiteX147" fmla="*/ 4571048 w 5796915"/>
                  <a:gd name="connsiteY147" fmla="*/ 210502 h 2738437"/>
                  <a:gd name="connsiteX148" fmla="*/ 4705350 w 5796915"/>
                  <a:gd name="connsiteY148" fmla="*/ 210502 h 2738437"/>
                  <a:gd name="connsiteX149" fmla="*/ 4773930 w 5796915"/>
                  <a:gd name="connsiteY149" fmla="*/ 279082 h 2738437"/>
                  <a:gd name="connsiteX150" fmla="*/ 4773930 w 5796915"/>
                  <a:gd name="connsiteY150" fmla="*/ 1116330 h 2738437"/>
                  <a:gd name="connsiteX151" fmla="*/ 5258753 w 5796915"/>
                  <a:gd name="connsiteY151" fmla="*/ 2384108 h 2738437"/>
                  <a:gd name="connsiteX152" fmla="*/ 5190173 w 5796915"/>
                  <a:gd name="connsiteY152" fmla="*/ 2452688 h 2738437"/>
                  <a:gd name="connsiteX153" fmla="*/ 5151120 w 5796915"/>
                  <a:gd name="connsiteY153" fmla="*/ 2452688 h 2738437"/>
                  <a:gd name="connsiteX154" fmla="*/ 5082540 w 5796915"/>
                  <a:gd name="connsiteY154" fmla="*/ 2384108 h 2738437"/>
                  <a:gd name="connsiteX155" fmla="*/ 5082540 w 5796915"/>
                  <a:gd name="connsiteY155" fmla="*/ 1547813 h 2738437"/>
                  <a:gd name="connsiteX156" fmla="*/ 5151120 w 5796915"/>
                  <a:gd name="connsiteY156" fmla="*/ 1479232 h 2738437"/>
                  <a:gd name="connsiteX157" fmla="*/ 5285423 w 5796915"/>
                  <a:gd name="connsiteY157" fmla="*/ 1479232 h 2738437"/>
                  <a:gd name="connsiteX158" fmla="*/ 5354003 w 5796915"/>
                  <a:gd name="connsiteY158" fmla="*/ 1547813 h 2738437"/>
                  <a:gd name="connsiteX159" fmla="*/ 5258753 w 5796915"/>
                  <a:gd name="connsiteY159" fmla="*/ 2384108 h 2738437"/>
                  <a:gd name="connsiteX160" fmla="*/ 5354003 w 5796915"/>
                  <a:gd name="connsiteY160" fmla="*/ 1116330 h 2738437"/>
                  <a:gd name="connsiteX161" fmla="*/ 5285423 w 5796915"/>
                  <a:gd name="connsiteY161" fmla="*/ 1184910 h 2738437"/>
                  <a:gd name="connsiteX162" fmla="*/ 5151120 w 5796915"/>
                  <a:gd name="connsiteY162" fmla="*/ 1184910 h 2738437"/>
                  <a:gd name="connsiteX163" fmla="*/ 5082540 w 5796915"/>
                  <a:gd name="connsiteY163" fmla="*/ 1116330 h 2738437"/>
                  <a:gd name="connsiteX164" fmla="*/ 5082540 w 5796915"/>
                  <a:gd name="connsiteY164" fmla="*/ 279082 h 2738437"/>
                  <a:gd name="connsiteX165" fmla="*/ 5151120 w 5796915"/>
                  <a:gd name="connsiteY165" fmla="*/ 210502 h 2738437"/>
                  <a:gd name="connsiteX166" fmla="*/ 5285423 w 5796915"/>
                  <a:gd name="connsiteY166" fmla="*/ 210502 h 2738437"/>
                  <a:gd name="connsiteX167" fmla="*/ 5354003 w 5796915"/>
                  <a:gd name="connsiteY167" fmla="*/ 279082 h 2738437"/>
                  <a:gd name="connsiteX168" fmla="*/ 5354003 w 5796915"/>
                  <a:gd name="connsiteY168" fmla="*/ 1116330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5796915" h="2738437">
                    <a:moveTo>
                      <a:pt x="0" y="0"/>
                    </a:moveTo>
                    <a:lnTo>
                      <a:pt x="357188" y="2566035"/>
                    </a:lnTo>
                    <a:cubicBezTo>
                      <a:pt x="370523" y="2665095"/>
                      <a:pt x="455295" y="2738438"/>
                      <a:pt x="555308" y="2738438"/>
                    </a:cubicBezTo>
                    <a:lnTo>
                      <a:pt x="5233035" y="2738438"/>
                    </a:lnTo>
                    <a:cubicBezTo>
                      <a:pt x="5332095" y="2738438"/>
                      <a:pt x="5416868" y="2665095"/>
                      <a:pt x="5431155" y="2566988"/>
                    </a:cubicBezTo>
                    <a:lnTo>
                      <a:pt x="5796915" y="0"/>
                    </a:lnTo>
                    <a:lnTo>
                      <a:pt x="0" y="0"/>
                    </a:lnTo>
                    <a:close/>
                    <a:moveTo>
                      <a:pt x="714375" y="2384108"/>
                    </a:moveTo>
                    <a:cubicBezTo>
                      <a:pt x="714375" y="2422208"/>
                      <a:pt x="683895" y="2452688"/>
                      <a:pt x="645795" y="2452688"/>
                    </a:cubicBezTo>
                    <a:lnTo>
                      <a:pt x="606743" y="2452688"/>
                    </a:lnTo>
                    <a:cubicBezTo>
                      <a:pt x="568643" y="2452688"/>
                      <a:pt x="538163" y="2422208"/>
                      <a:pt x="538163" y="2384108"/>
                    </a:cubicBezTo>
                    <a:lnTo>
                      <a:pt x="442913" y="1547813"/>
                    </a:lnTo>
                    <a:cubicBezTo>
                      <a:pt x="442913" y="1509713"/>
                      <a:pt x="473393" y="1479232"/>
                      <a:pt x="511493" y="1479232"/>
                    </a:cubicBezTo>
                    <a:lnTo>
                      <a:pt x="645795" y="1479232"/>
                    </a:lnTo>
                    <a:cubicBezTo>
                      <a:pt x="683895" y="1479232"/>
                      <a:pt x="714375" y="1509713"/>
                      <a:pt x="714375" y="1547813"/>
                    </a:cubicBezTo>
                    <a:lnTo>
                      <a:pt x="714375" y="2384108"/>
                    </a:lnTo>
                    <a:close/>
                    <a:moveTo>
                      <a:pt x="714375" y="1116330"/>
                    </a:moveTo>
                    <a:cubicBezTo>
                      <a:pt x="714375" y="1154430"/>
                      <a:pt x="683895" y="1184910"/>
                      <a:pt x="645795" y="1184910"/>
                    </a:cubicBezTo>
                    <a:lnTo>
                      <a:pt x="511493" y="1184910"/>
                    </a:lnTo>
                    <a:cubicBezTo>
                      <a:pt x="473393" y="1184910"/>
                      <a:pt x="442913" y="1154430"/>
                      <a:pt x="442913" y="1116330"/>
                    </a:cubicBezTo>
                    <a:lnTo>
                      <a:pt x="442913" y="279082"/>
                    </a:lnTo>
                    <a:cubicBezTo>
                      <a:pt x="442913" y="240982"/>
                      <a:pt x="473393" y="210502"/>
                      <a:pt x="511493" y="210502"/>
                    </a:cubicBezTo>
                    <a:lnTo>
                      <a:pt x="645795" y="210502"/>
                    </a:lnTo>
                    <a:cubicBezTo>
                      <a:pt x="683895" y="210502"/>
                      <a:pt x="714375" y="240982"/>
                      <a:pt x="714375" y="279082"/>
                    </a:cubicBezTo>
                    <a:lnTo>
                      <a:pt x="714375" y="1116330"/>
                    </a:lnTo>
                    <a:close/>
                    <a:moveTo>
                      <a:pt x="1294448" y="2384108"/>
                    </a:moveTo>
                    <a:cubicBezTo>
                      <a:pt x="1294448" y="2422208"/>
                      <a:pt x="1263968" y="2452688"/>
                      <a:pt x="1225868" y="2452688"/>
                    </a:cubicBezTo>
                    <a:lnTo>
                      <a:pt x="1091565" y="2452688"/>
                    </a:lnTo>
                    <a:cubicBezTo>
                      <a:pt x="1053465" y="2452688"/>
                      <a:pt x="1022985" y="2422208"/>
                      <a:pt x="1022985" y="2384108"/>
                    </a:cubicBezTo>
                    <a:lnTo>
                      <a:pt x="1022985" y="1547813"/>
                    </a:lnTo>
                    <a:cubicBezTo>
                      <a:pt x="1022985" y="1509713"/>
                      <a:pt x="1053465" y="1479232"/>
                      <a:pt x="1091565" y="1479232"/>
                    </a:cubicBezTo>
                    <a:lnTo>
                      <a:pt x="1225868" y="1479232"/>
                    </a:lnTo>
                    <a:cubicBezTo>
                      <a:pt x="1263968" y="1479232"/>
                      <a:pt x="1294448" y="1509713"/>
                      <a:pt x="1294448" y="1547813"/>
                    </a:cubicBezTo>
                    <a:lnTo>
                      <a:pt x="1294448" y="2384108"/>
                    </a:lnTo>
                    <a:close/>
                    <a:moveTo>
                      <a:pt x="1294448" y="1116330"/>
                    </a:moveTo>
                    <a:cubicBezTo>
                      <a:pt x="1294448" y="1154430"/>
                      <a:pt x="1263968" y="1184910"/>
                      <a:pt x="1225868" y="1184910"/>
                    </a:cubicBezTo>
                    <a:lnTo>
                      <a:pt x="1091565" y="1184910"/>
                    </a:lnTo>
                    <a:cubicBezTo>
                      <a:pt x="1053465" y="1184910"/>
                      <a:pt x="1022985" y="1154430"/>
                      <a:pt x="1022985" y="1116330"/>
                    </a:cubicBezTo>
                    <a:lnTo>
                      <a:pt x="1022985" y="279082"/>
                    </a:lnTo>
                    <a:cubicBezTo>
                      <a:pt x="1022985" y="240982"/>
                      <a:pt x="1053465" y="210502"/>
                      <a:pt x="1091565" y="210502"/>
                    </a:cubicBezTo>
                    <a:lnTo>
                      <a:pt x="1225868" y="210502"/>
                    </a:lnTo>
                    <a:cubicBezTo>
                      <a:pt x="1263968" y="210502"/>
                      <a:pt x="1294448" y="240982"/>
                      <a:pt x="1294448" y="279082"/>
                    </a:cubicBezTo>
                    <a:lnTo>
                      <a:pt x="1294448" y="1116330"/>
                    </a:lnTo>
                    <a:close/>
                    <a:moveTo>
                      <a:pt x="1874520" y="2384108"/>
                    </a:moveTo>
                    <a:cubicBezTo>
                      <a:pt x="1874520" y="2422208"/>
                      <a:pt x="1844040" y="2452688"/>
                      <a:pt x="1805940" y="2452688"/>
                    </a:cubicBezTo>
                    <a:lnTo>
                      <a:pt x="1671638" y="2452688"/>
                    </a:lnTo>
                    <a:cubicBezTo>
                      <a:pt x="1633538" y="2452688"/>
                      <a:pt x="1603058" y="2422208"/>
                      <a:pt x="1603058" y="2384108"/>
                    </a:cubicBezTo>
                    <a:lnTo>
                      <a:pt x="1603058" y="1547813"/>
                    </a:lnTo>
                    <a:cubicBezTo>
                      <a:pt x="1603058" y="1509713"/>
                      <a:pt x="1633538" y="1479232"/>
                      <a:pt x="1671638" y="1479232"/>
                    </a:cubicBezTo>
                    <a:lnTo>
                      <a:pt x="1805940" y="1479232"/>
                    </a:lnTo>
                    <a:cubicBezTo>
                      <a:pt x="1844040" y="1479232"/>
                      <a:pt x="1874520" y="1509713"/>
                      <a:pt x="1874520" y="1547813"/>
                    </a:cubicBezTo>
                    <a:lnTo>
                      <a:pt x="1874520" y="2384108"/>
                    </a:lnTo>
                    <a:close/>
                    <a:moveTo>
                      <a:pt x="1874520" y="1116330"/>
                    </a:moveTo>
                    <a:cubicBezTo>
                      <a:pt x="1874520" y="1154430"/>
                      <a:pt x="1844040" y="1184910"/>
                      <a:pt x="1805940" y="1184910"/>
                    </a:cubicBezTo>
                    <a:lnTo>
                      <a:pt x="1671638" y="1184910"/>
                    </a:lnTo>
                    <a:cubicBezTo>
                      <a:pt x="1633538" y="1184910"/>
                      <a:pt x="1603058" y="1154430"/>
                      <a:pt x="1603058" y="1116330"/>
                    </a:cubicBezTo>
                    <a:lnTo>
                      <a:pt x="1603058" y="279082"/>
                    </a:lnTo>
                    <a:cubicBezTo>
                      <a:pt x="1603058" y="240982"/>
                      <a:pt x="1633538" y="210502"/>
                      <a:pt x="1671638" y="210502"/>
                    </a:cubicBezTo>
                    <a:lnTo>
                      <a:pt x="1805940" y="210502"/>
                    </a:lnTo>
                    <a:cubicBezTo>
                      <a:pt x="1844040" y="210502"/>
                      <a:pt x="1874520" y="240982"/>
                      <a:pt x="1874520" y="279082"/>
                    </a:cubicBezTo>
                    <a:lnTo>
                      <a:pt x="1874520" y="1116330"/>
                    </a:lnTo>
                    <a:close/>
                    <a:moveTo>
                      <a:pt x="2454593" y="2384108"/>
                    </a:moveTo>
                    <a:cubicBezTo>
                      <a:pt x="2454593" y="2422208"/>
                      <a:pt x="2424113" y="2452688"/>
                      <a:pt x="2386013" y="2452688"/>
                    </a:cubicBezTo>
                    <a:lnTo>
                      <a:pt x="2251710" y="2452688"/>
                    </a:lnTo>
                    <a:cubicBezTo>
                      <a:pt x="2213610" y="2452688"/>
                      <a:pt x="2183130" y="2422208"/>
                      <a:pt x="2183130" y="2384108"/>
                    </a:cubicBezTo>
                    <a:lnTo>
                      <a:pt x="2183130" y="1547813"/>
                    </a:lnTo>
                    <a:cubicBezTo>
                      <a:pt x="2183130" y="1509713"/>
                      <a:pt x="2213610" y="1479232"/>
                      <a:pt x="2251710" y="1479232"/>
                    </a:cubicBezTo>
                    <a:lnTo>
                      <a:pt x="2386013" y="1479232"/>
                    </a:lnTo>
                    <a:cubicBezTo>
                      <a:pt x="2424113" y="1479232"/>
                      <a:pt x="2454593" y="1509713"/>
                      <a:pt x="2454593" y="1547813"/>
                    </a:cubicBezTo>
                    <a:lnTo>
                      <a:pt x="2454593" y="2384108"/>
                    </a:lnTo>
                    <a:close/>
                    <a:moveTo>
                      <a:pt x="2454593" y="1116330"/>
                    </a:moveTo>
                    <a:cubicBezTo>
                      <a:pt x="2454593" y="1154430"/>
                      <a:pt x="2424113" y="1184910"/>
                      <a:pt x="2386013" y="1184910"/>
                    </a:cubicBezTo>
                    <a:lnTo>
                      <a:pt x="2251710" y="1184910"/>
                    </a:lnTo>
                    <a:cubicBezTo>
                      <a:pt x="2213610" y="1184910"/>
                      <a:pt x="2183130" y="1154430"/>
                      <a:pt x="2183130" y="1116330"/>
                    </a:cubicBezTo>
                    <a:lnTo>
                      <a:pt x="2183130" y="279082"/>
                    </a:lnTo>
                    <a:cubicBezTo>
                      <a:pt x="2183130" y="240982"/>
                      <a:pt x="2213610" y="210502"/>
                      <a:pt x="2251710" y="210502"/>
                    </a:cubicBezTo>
                    <a:lnTo>
                      <a:pt x="2386013" y="210502"/>
                    </a:lnTo>
                    <a:cubicBezTo>
                      <a:pt x="2424113" y="210502"/>
                      <a:pt x="2454593" y="240982"/>
                      <a:pt x="2454593" y="279082"/>
                    </a:cubicBezTo>
                    <a:lnTo>
                      <a:pt x="2454593" y="1116330"/>
                    </a:lnTo>
                    <a:close/>
                    <a:moveTo>
                      <a:pt x="3034665" y="2384108"/>
                    </a:moveTo>
                    <a:cubicBezTo>
                      <a:pt x="3034665" y="2422208"/>
                      <a:pt x="3004185" y="2452688"/>
                      <a:pt x="2966085" y="2452688"/>
                    </a:cubicBezTo>
                    <a:lnTo>
                      <a:pt x="2831783" y="2452688"/>
                    </a:lnTo>
                    <a:cubicBezTo>
                      <a:pt x="2793683" y="2452688"/>
                      <a:pt x="2763203" y="2422208"/>
                      <a:pt x="2763203" y="2384108"/>
                    </a:cubicBezTo>
                    <a:lnTo>
                      <a:pt x="2763203" y="1547813"/>
                    </a:lnTo>
                    <a:cubicBezTo>
                      <a:pt x="2763203" y="1509713"/>
                      <a:pt x="2793683" y="1479232"/>
                      <a:pt x="2831783" y="1479232"/>
                    </a:cubicBezTo>
                    <a:lnTo>
                      <a:pt x="2966085" y="1479232"/>
                    </a:lnTo>
                    <a:cubicBezTo>
                      <a:pt x="3004185" y="1479232"/>
                      <a:pt x="3034665" y="1509713"/>
                      <a:pt x="3034665" y="1547813"/>
                    </a:cubicBezTo>
                    <a:lnTo>
                      <a:pt x="3034665" y="2384108"/>
                    </a:lnTo>
                    <a:close/>
                    <a:moveTo>
                      <a:pt x="3034665" y="1116330"/>
                    </a:moveTo>
                    <a:cubicBezTo>
                      <a:pt x="3034665" y="1154430"/>
                      <a:pt x="3004185" y="1184910"/>
                      <a:pt x="2966085" y="1184910"/>
                    </a:cubicBezTo>
                    <a:lnTo>
                      <a:pt x="2831783" y="1184910"/>
                    </a:lnTo>
                    <a:cubicBezTo>
                      <a:pt x="2793683" y="1184910"/>
                      <a:pt x="2763203" y="1154430"/>
                      <a:pt x="2763203" y="1116330"/>
                    </a:cubicBezTo>
                    <a:lnTo>
                      <a:pt x="2763203" y="279082"/>
                    </a:lnTo>
                    <a:cubicBezTo>
                      <a:pt x="2763203" y="240982"/>
                      <a:pt x="2793683" y="210502"/>
                      <a:pt x="2831783" y="210502"/>
                    </a:cubicBezTo>
                    <a:lnTo>
                      <a:pt x="2966085" y="210502"/>
                    </a:lnTo>
                    <a:cubicBezTo>
                      <a:pt x="3004185" y="210502"/>
                      <a:pt x="3034665" y="240982"/>
                      <a:pt x="3034665" y="279082"/>
                    </a:cubicBezTo>
                    <a:lnTo>
                      <a:pt x="3034665" y="1116330"/>
                    </a:lnTo>
                    <a:close/>
                    <a:moveTo>
                      <a:pt x="3613785" y="2384108"/>
                    </a:moveTo>
                    <a:cubicBezTo>
                      <a:pt x="3613785" y="2422208"/>
                      <a:pt x="3583305" y="2452688"/>
                      <a:pt x="3545205" y="2452688"/>
                    </a:cubicBezTo>
                    <a:lnTo>
                      <a:pt x="3410903" y="2452688"/>
                    </a:lnTo>
                    <a:cubicBezTo>
                      <a:pt x="3372803" y="2452688"/>
                      <a:pt x="3342323" y="2422208"/>
                      <a:pt x="3342323" y="2384108"/>
                    </a:cubicBezTo>
                    <a:lnTo>
                      <a:pt x="3342323" y="1547813"/>
                    </a:lnTo>
                    <a:cubicBezTo>
                      <a:pt x="3342323" y="1509713"/>
                      <a:pt x="3372803" y="1479232"/>
                      <a:pt x="3410903" y="1479232"/>
                    </a:cubicBezTo>
                    <a:lnTo>
                      <a:pt x="3545205" y="1479232"/>
                    </a:lnTo>
                    <a:cubicBezTo>
                      <a:pt x="3583305" y="1479232"/>
                      <a:pt x="3613785" y="1509713"/>
                      <a:pt x="3613785" y="1547813"/>
                    </a:cubicBezTo>
                    <a:lnTo>
                      <a:pt x="3613785" y="2384108"/>
                    </a:lnTo>
                    <a:close/>
                    <a:moveTo>
                      <a:pt x="3613785" y="1116330"/>
                    </a:moveTo>
                    <a:cubicBezTo>
                      <a:pt x="3613785" y="1154430"/>
                      <a:pt x="3583305" y="1184910"/>
                      <a:pt x="3545205" y="1184910"/>
                    </a:cubicBezTo>
                    <a:lnTo>
                      <a:pt x="3410903" y="1184910"/>
                    </a:lnTo>
                    <a:cubicBezTo>
                      <a:pt x="3372803" y="1184910"/>
                      <a:pt x="3342323" y="1154430"/>
                      <a:pt x="3342323" y="1116330"/>
                    </a:cubicBezTo>
                    <a:lnTo>
                      <a:pt x="3342323" y="279082"/>
                    </a:lnTo>
                    <a:cubicBezTo>
                      <a:pt x="3342323" y="240982"/>
                      <a:pt x="3372803" y="210502"/>
                      <a:pt x="3410903" y="210502"/>
                    </a:cubicBezTo>
                    <a:lnTo>
                      <a:pt x="3545205" y="210502"/>
                    </a:lnTo>
                    <a:cubicBezTo>
                      <a:pt x="3583305" y="210502"/>
                      <a:pt x="3613785" y="240982"/>
                      <a:pt x="3613785" y="279082"/>
                    </a:cubicBezTo>
                    <a:lnTo>
                      <a:pt x="3613785" y="1116330"/>
                    </a:lnTo>
                    <a:close/>
                    <a:moveTo>
                      <a:pt x="4193858" y="2384108"/>
                    </a:moveTo>
                    <a:cubicBezTo>
                      <a:pt x="4193858" y="2422208"/>
                      <a:pt x="4163378" y="2452688"/>
                      <a:pt x="4125278" y="2452688"/>
                    </a:cubicBezTo>
                    <a:lnTo>
                      <a:pt x="3990975" y="2452688"/>
                    </a:lnTo>
                    <a:cubicBezTo>
                      <a:pt x="3952875" y="2452688"/>
                      <a:pt x="3922395" y="2422208"/>
                      <a:pt x="3922395" y="2384108"/>
                    </a:cubicBezTo>
                    <a:lnTo>
                      <a:pt x="3922395" y="1547813"/>
                    </a:lnTo>
                    <a:cubicBezTo>
                      <a:pt x="3922395" y="1509713"/>
                      <a:pt x="3952875" y="1479232"/>
                      <a:pt x="3990975" y="1479232"/>
                    </a:cubicBezTo>
                    <a:lnTo>
                      <a:pt x="4125278" y="1479232"/>
                    </a:lnTo>
                    <a:cubicBezTo>
                      <a:pt x="4163378" y="1479232"/>
                      <a:pt x="4193858" y="1509713"/>
                      <a:pt x="4193858" y="1547813"/>
                    </a:cubicBezTo>
                    <a:lnTo>
                      <a:pt x="4193858" y="2384108"/>
                    </a:lnTo>
                    <a:close/>
                    <a:moveTo>
                      <a:pt x="4193858" y="1116330"/>
                    </a:moveTo>
                    <a:cubicBezTo>
                      <a:pt x="4193858" y="1154430"/>
                      <a:pt x="4163378" y="1184910"/>
                      <a:pt x="4125278" y="1184910"/>
                    </a:cubicBezTo>
                    <a:lnTo>
                      <a:pt x="3990975" y="1184910"/>
                    </a:lnTo>
                    <a:cubicBezTo>
                      <a:pt x="3952875" y="1184910"/>
                      <a:pt x="3922395" y="1154430"/>
                      <a:pt x="3922395" y="1116330"/>
                    </a:cubicBezTo>
                    <a:lnTo>
                      <a:pt x="3922395" y="279082"/>
                    </a:lnTo>
                    <a:cubicBezTo>
                      <a:pt x="3922395" y="240982"/>
                      <a:pt x="3952875" y="210502"/>
                      <a:pt x="3990975" y="210502"/>
                    </a:cubicBezTo>
                    <a:lnTo>
                      <a:pt x="4125278" y="210502"/>
                    </a:lnTo>
                    <a:cubicBezTo>
                      <a:pt x="4163378" y="210502"/>
                      <a:pt x="4193858" y="240982"/>
                      <a:pt x="4193858" y="279082"/>
                    </a:cubicBezTo>
                    <a:lnTo>
                      <a:pt x="4193858" y="1116330"/>
                    </a:lnTo>
                    <a:close/>
                    <a:moveTo>
                      <a:pt x="4773930" y="2384108"/>
                    </a:moveTo>
                    <a:cubicBezTo>
                      <a:pt x="4773930" y="2422208"/>
                      <a:pt x="4743450" y="2452688"/>
                      <a:pt x="4705350" y="2452688"/>
                    </a:cubicBezTo>
                    <a:lnTo>
                      <a:pt x="4571048" y="2452688"/>
                    </a:lnTo>
                    <a:cubicBezTo>
                      <a:pt x="4532948" y="2452688"/>
                      <a:pt x="4502468" y="2422208"/>
                      <a:pt x="4502468" y="2384108"/>
                    </a:cubicBezTo>
                    <a:lnTo>
                      <a:pt x="4502468" y="1547813"/>
                    </a:lnTo>
                    <a:cubicBezTo>
                      <a:pt x="4502468" y="1509713"/>
                      <a:pt x="4532948" y="1479232"/>
                      <a:pt x="4571048" y="1479232"/>
                    </a:cubicBezTo>
                    <a:lnTo>
                      <a:pt x="4705350" y="1479232"/>
                    </a:lnTo>
                    <a:cubicBezTo>
                      <a:pt x="4743450" y="1479232"/>
                      <a:pt x="4773930" y="1509713"/>
                      <a:pt x="4773930" y="1547813"/>
                    </a:cubicBezTo>
                    <a:lnTo>
                      <a:pt x="4773930" y="2384108"/>
                    </a:lnTo>
                    <a:close/>
                    <a:moveTo>
                      <a:pt x="4773930" y="1116330"/>
                    </a:moveTo>
                    <a:cubicBezTo>
                      <a:pt x="4773930" y="1154430"/>
                      <a:pt x="4743450" y="1184910"/>
                      <a:pt x="4705350" y="1184910"/>
                    </a:cubicBezTo>
                    <a:lnTo>
                      <a:pt x="4571048" y="1184910"/>
                    </a:lnTo>
                    <a:cubicBezTo>
                      <a:pt x="4532948" y="1184910"/>
                      <a:pt x="4502468" y="1154430"/>
                      <a:pt x="4502468" y="1116330"/>
                    </a:cubicBezTo>
                    <a:lnTo>
                      <a:pt x="4502468" y="279082"/>
                    </a:lnTo>
                    <a:cubicBezTo>
                      <a:pt x="4502468" y="240982"/>
                      <a:pt x="4532948" y="210502"/>
                      <a:pt x="4571048" y="210502"/>
                    </a:cubicBezTo>
                    <a:lnTo>
                      <a:pt x="4705350" y="210502"/>
                    </a:lnTo>
                    <a:cubicBezTo>
                      <a:pt x="4743450" y="210502"/>
                      <a:pt x="4773930" y="240982"/>
                      <a:pt x="4773930" y="279082"/>
                    </a:cubicBezTo>
                    <a:lnTo>
                      <a:pt x="4773930" y="1116330"/>
                    </a:lnTo>
                    <a:close/>
                    <a:moveTo>
                      <a:pt x="5258753" y="2384108"/>
                    </a:moveTo>
                    <a:cubicBezTo>
                      <a:pt x="5258753" y="2422208"/>
                      <a:pt x="5228273" y="2452688"/>
                      <a:pt x="5190173" y="2452688"/>
                    </a:cubicBezTo>
                    <a:lnTo>
                      <a:pt x="5151120" y="2452688"/>
                    </a:lnTo>
                    <a:cubicBezTo>
                      <a:pt x="5113020" y="2452688"/>
                      <a:pt x="5082540" y="2422208"/>
                      <a:pt x="5082540" y="2384108"/>
                    </a:cubicBezTo>
                    <a:lnTo>
                      <a:pt x="5082540" y="1547813"/>
                    </a:lnTo>
                    <a:cubicBezTo>
                      <a:pt x="5082540" y="1509713"/>
                      <a:pt x="5113020" y="1479232"/>
                      <a:pt x="5151120" y="1479232"/>
                    </a:cubicBezTo>
                    <a:lnTo>
                      <a:pt x="5285423" y="1479232"/>
                    </a:lnTo>
                    <a:cubicBezTo>
                      <a:pt x="5323523" y="1479232"/>
                      <a:pt x="5354003" y="1509713"/>
                      <a:pt x="5354003" y="1547813"/>
                    </a:cubicBezTo>
                    <a:lnTo>
                      <a:pt x="5258753" y="2384108"/>
                    </a:lnTo>
                    <a:close/>
                    <a:moveTo>
                      <a:pt x="5354003" y="1116330"/>
                    </a:moveTo>
                    <a:cubicBezTo>
                      <a:pt x="5354003" y="1154430"/>
                      <a:pt x="5323523" y="1184910"/>
                      <a:pt x="5285423" y="1184910"/>
                    </a:cubicBezTo>
                    <a:lnTo>
                      <a:pt x="5151120" y="1184910"/>
                    </a:lnTo>
                    <a:cubicBezTo>
                      <a:pt x="5113020" y="1184910"/>
                      <a:pt x="5082540" y="1154430"/>
                      <a:pt x="5082540" y="1116330"/>
                    </a:cubicBezTo>
                    <a:lnTo>
                      <a:pt x="5082540" y="279082"/>
                    </a:lnTo>
                    <a:cubicBezTo>
                      <a:pt x="5082540" y="240982"/>
                      <a:pt x="5113020" y="210502"/>
                      <a:pt x="5151120" y="210502"/>
                    </a:cubicBezTo>
                    <a:lnTo>
                      <a:pt x="5285423" y="210502"/>
                    </a:lnTo>
                    <a:cubicBezTo>
                      <a:pt x="5323523" y="210502"/>
                      <a:pt x="5354003" y="240982"/>
                      <a:pt x="5354003" y="279082"/>
                    </a:cubicBezTo>
                    <a:lnTo>
                      <a:pt x="5354003" y="1116330"/>
                    </a:lnTo>
                    <a:close/>
                  </a:path>
                </a:pathLst>
              </a:custGeom>
              <a:solidFill>
                <a:srgbClr val="0068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6C852AF-45F8-4103-A7CE-9DD58CF6775A}"/>
                  </a:ext>
                </a:extLst>
              </p:cNvPr>
              <p:cNvSpPr/>
              <p:nvPr/>
            </p:nvSpPr>
            <p:spPr>
              <a:xfrm>
                <a:off x="3570922" y="2252662"/>
                <a:ext cx="5077777" cy="860107"/>
              </a:xfrm>
              <a:custGeom>
                <a:avLst/>
                <a:gdLst>
                  <a:gd name="connsiteX0" fmla="*/ 0 w 5077777"/>
                  <a:gd name="connsiteY0" fmla="*/ 0 h 860107"/>
                  <a:gd name="connsiteX1" fmla="*/ 5077778 w 5077777"/>
                  <a:gd name="connsiteY1" fmla="*/ 0 h 860107"/>
                  <a:gd name="connsiteX2" fmla="*/ 5077778 w 5077777"/>
                  <a:gd name="connsiteY2" fmla="*/ 860107 h 860107"/>
                  <a:gd name="connsiteX3" fmla="*/ 0 w 5077777"/>
                  <a:gd name="connsiteY3" fmla="*/ 860107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777" h="860107">
                    <a:moveTo>
                      <a:pt x="0" y="0"/>
                    </a:moveTo>
                    <a:lnTo>
                      <a:pt x="5077778" y="0"/>
                    </a:lnTo>
                    <a:lnTo>
                      <a:pt x="5077778" y="860107"/>
                    </a:lnTo>
                    <a:lnTo>
                      <a:pt x="0" y="860107"/>
                    </a:lnTo>
                    <a:close/>
                  </a:path>
                </a:pathLst>
              </a:custGeom>
              <a:solidFill>
                <a:srgbClr val="016E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7464C8B-061E-4A7B-97A9-F826F1F03EE1}"/>
                  </a:ext>
                </a:extLst>
              </p:cNvPr>
              <p:cNvSpPr/>
              <p:nvPr/>
            </p:nvSpPr>
            <p:spPr>
              <a:xfrm>
                <a:off x="5909310" y="3458527"/>
                <a:ext cx="375284" cy="375284"/>
              </a:xfrm>
              <a:custGeom>
                <a:avLst/>
                <a:gdLst>
                  <a:gd name="connsiteX0" fmla="*/ 375285 w 375284"/>
                  <a:gd name="connsiteY0" fmla="*/ 187642 h 375284"/>
                  <a:gd name="connsiteX1" fmla="*/ 187642 w 375284"/>
                  <a:gd name="connsiteY1" fmla="*/ 375285 h 375284"/>
                  <a:gd name="connsiteX2" fmla="*/ 0 w 375284"/>
                  <a:gd name="connsiteY2" fmla="*/ 187642 h 375284"/>
                  <a:gd name="connsiteX3" fmla="*/ 187642 w 375284"/>
                  <a:gd name="connsiteY3" fmla="*/ 0 h 375284"/>
                  <a:gd name="connsiteX4" fmla="*/ 375285 w 375284"/>
                  <a:gd name="connsiteY4" fmla="*/ 187642 h 37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75284">
                    <a:moveTo>
                      <a:pt x="375285" y="187642"/>
                    </a:moveTo>
                    <a:cubicBezTo>
                      <a:pt x="375285" y="291274"/>
                      <a:pt x="291275" y="375285"/>
                      <a:pt x="187642" y="375285"/>
                    </a:cubicBezTo>
                    <a:cubicBezTo>
                      <a:pt x="84010" y="375285"/>
                      <a:pt x="0" y="291275"/>
                      <a:pt x="0" y="187642"/>
                    </a:cubicBezTo>
                    <a:cubicBezTo>
                      <a:pt x="0" y="84010"/>
                      <a:pt x="84010" y="0"/>
                      <a:pt x="187642" y="0"/>
                    </a:cubicBezTo>
                    <a:cubicBezTo>
                      <a:pt x="291274" y="0"/>
                      <a:pt x="375285" y="84010"/>
                      <a:pt x="375285" y="187642"/>
                    </a:cubicBezTo>
                    <a:close/>
                  </a:path>
                </a:pathLst>
              </a:custGeom>
              <a:solidFill>
                <a:srgbClr val="4949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3D471-A6E1-49AE-98D7-E12EDAA9C68E}"/>
                </a:ext>
              </a:extLst>
            </p:cNvPr>
            <p:cNvGrpSpPr/>
            <p:nvPr/>
          </p:nvGrpSpPr>
          <p:grpSpPr>
            <a:xfrm>
              <a:off x="863031" y="1734480"/>
              <a:ext cx="3543747" cy="2421662"/>
              <a:chOff x="958281" y="1916847"/>
              <a:chExt cx="3543747" cy="2421662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4D5B3E6-CED2-4BE8-A6F7-2D4D380CDE14}"/>
                  </a:ext>
                </a:extLst>
              </p:cNvPr>
              <p:cNvSpPr/>
              <p:nvPr/>
            </p:nvSpPr>
            <p:spPr>
              <a:xfrm rot="21412798">
                <a:off x="958281" y="3666957"/>
                <a:ext cx="3543747" cy="671552"/>
              </a:xfrm>
              <a:custGeom>
                <a:avLst/>
                <a:gdLst>
                  <a:gd name="connsiteX0" fmla="*/ 3651222 w 3651222"/>
                  <a:gd name="connsiteY0" fmla="*/ 671551 h 2450104"/>
                  <a:gd name="connsiteX1" fmla="*/ 3651222 w 3651222"/>
                  <a:gd name="connsiteY1" fmla="*/ 671552 h 2450104"/>
                  <a:gd name="connsiteX2" fmla="*/ 3098950 w 3651222"/>
                  <a:gd name="connsiteY2" fmla="*/ 641448 h 2450104"/>
                  <a:gd name="connsiteX3" fmla="*/ 107475 w 3651222"/>
                  <a:gd name="connsiteY3" fmla="*/ 478386 h 2450104"/>
                  <a:gd name="connsiteX4" fmla="*/ 388137 w 3651222"/>
                  <a:gd name="connsiteY4" fmla="*/ 493685 h 2450104"/>
                  <a:gd name="connsiteX5" fmla="*/ 107477 w 3651222"/>
                  <a:gd name="connsiteY5" fmla="*/ 478387 h 2450104"/>
                  <a:gd name="connsiteX6" fmla="*/ 1 w 3651222"/>
                  <a:gd name="connsiteY6" fmla="*/ 2450104 h 2450104"/>
                  <a:gd name="connsiteX7" fmla="*/ 0 w 3651222"/>
                  <a:gd name="connsiteY7" fmla="*/ 2450104 h 2450104"/>
                  <a:gd name="connsiteX8" fmla="*/ 1716704 w 3651222"/>
                  <a:gd name="connsiteY8" fmla="*/ 454017 h 2450104"/>
                  <a:gd name="connsiteX9" fmla="*/ 1590637 w 3651222"/>
                  <a:gd name="connsiteY9" fmla="*/ 457616 h 2450104"/>
                  <a:gd name="connsiteX10" fmla="*/ 1400272 w 3651222"/>
                  <a:gd name="connsiteY10" fmla="*/ 463646 h 2450104"/>
                  <a:gd name="connsiteX11" fmla="*/ 1364282 w 3651222"/>
                  <a:gd name="connsiteY11" fmla="*/ 501778 h 2450104"/>
                  <a:gd name="connsiteX12" fmla="*/ 1366062 w 3651222"/>
                  <a:gd name="connsiteY12" fmla="*/ 546990 h 2450104"/>
                  <a:gd name="connsiteX13" fmla="*/ 1745418 w 3651222"/>
                  <a:gd name="connsiteY13" fmla="*/ 567668 h 2450104"/>
                  <a:gd name="connsiteX14" fmla="*/ 1745400 w 3651222"/>
                  <a:gd name="connsiteY14" fmla="*/ 567049 h 2450104"/>
                  <a:gd name="connsiteX15" fmla="*/ 1741412 w 3651222"/>
                  <a:gd name="connsiteY15" fmla="*/ 475708 h 2450104"/>
                  <a:gd name="connsiteX16" fmla="*/ 1716704 w 3651222"/>
                  <a:gd name="connsiteY16" fmla="*/ 454017 h 2450104"/>
                  <a:gd name="connsiteX17" fmla="*/ 2426707 w 3651222"/>
                  <a:gd name="connsiteY17" fmla="*/ 140989 h 2450104"/>
                  <a:gd name="connsiteX18" fmla="*/ 2433127 w 3651222"/>
                  <a:gd name="connsiteY18" fmla="*/ 154996 h 2450104"/>
                  <a:gd name="connsiteX19" fmla="*/ 2444022 w 3651222"/>
                  <a:gd name="connsiteY19" fmla="*/ 188654 h 2450104"/>
                  <a:gd name="connsiteX20" fmla="*/ 2454818 w 3651222"/>
                  <a:gd name="connsiteY20" fmla="*/ 472401 h 2450104"/>
                  <a:gd name="connsiteX21" fmla="*/ 2460010 w 3651222"/>
                  <a:gd name="connsiteY21" fmla="*/ 606620 h 2450104"/>
                  <a:gd name="connsiteX22" fmla="*/ 388137 w 3651222"/>
                  <a:gd name="connsiteY22" fmla="*/ 493685 h 2450104"/>
                  <a:gd name="connsiteX23" fmla="*/ 378313 w 3651222"/>
                  <a:gd name="connsiteY23" fmla="*/ 472302 h 2450104"/>
                  <a:gd name="connsiteX24" fmla="*/ 481326 w 3651222"/>
                  <a:gd name="connsiteY24" fmla="*/ 460143 h 2450104"/>
                  <a:gd name="connsiteX25" fmla="*/ 754471 w 3651222"/>
                  <a:gd name="connsiteY25" fmla="*/ 452069 h 2450104"/>
                  <a:gd name="connsiteX26" fmla="*/ 760109 w 3651222"/>
                  <a:gd name="connsiteY26" fmla="*/ 513960 h 2450104"/>
                  <a:gd name="connsiteX27" fmla="*/ 1222267 w 3651222"/>
                  <a:gd name="connsiteY27" fmla="*/ 539152 h 2450104"/>
                  <a:gd name="connsiteX28" fmla="*/ 1224377 w 3651222"/>
                  <a:gd name="connsiteY28" fmla="*/ 491479 h 2450104"/>
                  <a:gd name="connsiteX29" fmla="*/ 1231308 w 3651222"/>
                  <a:gd name="connsiteY29" fmla="*/ 437480 h 2450104"/>
                  <a:gd name="connsiteX30" fmla="*/ 1503286 w 3651222"/>
                  <a:gd name="connsiteY30" fmla="*/ 432421 h 2450104"/>
                  <a:gd name="connsiteX31" fmla="*/ 1819718 w 3651222"/>
                  <a:gd name="connsiteY31" fmla="*/ 423180 h 2450104"/>
                  <a:gd name="connsiteX32" fmla="*/ 2249862 w 3651222"/>
                  <a:gd name="connsiteY32" fmla="*/ 409660 h 2450104"/>
                  <a:gd name="connsiteX33" fmla="*/ 2280602 w 3651222"/>
                  <a:gd name="connsiteY33" fmla="*/ 390885 h 2450104"/>
                  <a:gd name="connsiteX34" fmla="*/ 2426707 w 3651222"/>
                  <a:gd name="connsiteY34" fmla="*/ 140989 h 2450104"/>
                  <a:gd name="connsiteX35" fmla="*/ 2923482 w 3651222"/>
                  <a:gd name="connsiteY35" fmla="*/ 1013 h 2450104"/>
                  <a:gd name="connsiteX36" fmla="*/ 2934182 w 3651222"/>
                  <a:gd name="connsiteY36" fmla="*/ 10156 h 2450104"/>
                  <a:gd name="connsiteX37" fmla="*/ 3077758 w 3651222"/>
                  <a:gd name="connsiteY37" fmla="*/ 298963 h 2450104"/>
                  <a:gd name="connsiteX38" fmla="*/ 3084178 w 3651222"/>
                  <a:gd name="connsiteY38" fmla="*/ 369292 h 2450104"/>
                  <a:gd name="connsiteX39" fmla="*/ 3091376 w 3651222"/>
                  <a:gd name="connsiteY39" fmla="*/ 535533 h 2450104"/>
                  <a:gd name="connsiteX40" fmla="*/ 3098950 w 3651222"/>
                  <a:gd name="connsiteY40" fmla="*/ 641448 h 2450104"/>
                  <a:gd name="connsiteX41" fmla="*/ 2938919 w 3651222"/>
                  <a:gd name="connsiteY41" fmla="*/ 632725 h 2450104"/>
                  <a:gd name="connsiteX42" fmla="*/ 2929805 w 3651222"/>
                  <a:gd name="connsiteY42" fmla="*/ 321142 h 2450104"/>
                  <a:gd name="connsiteX43" fmla="*/ 2920369 w 3651222"/>
                  <a:gd name="connsiteY43" fmla="*/ 24845 h 2450104"/>
                  <a:gd name="connsiteX44" fmla="*/ 2923482 w 3651222"/>
                  <a:gd name="connsiteY44" fmla="*/ 1013 h 2450104"/>
                  <a:gd name="connsiteX0" fmla="*/ 3651221 w 3651221"/>
                  <a:gd name="connsiteY0" fmla="*/ 671551 h 2450104"/>
                  <a:gd name="connsiteX1" fmla="*/ 3651221 w 3651221"/>
                  <a:gd name="connsiteY1" fmla="*/ 671552 h 2450104"/>
                  <a:gd name="connsiteX2" fmla="*/ 3098949 w 3651221"/>
                  <a:gd name="connsiteY2" fmla="*/ 641448 h 2450104"/>
                  <a:gd name="connsiteX3" fmla="*/ 3651221 w 3651221"/>
                  <a:gd name="connsiteY3" fmla="*/ 671551 h 2450104"/>
                  <a:gd name="connsiteX4" fmla="*/ 107474 w 3651221"/>
                  <a:gd name="connsiteY4" fmla="*/ 478386 h 2450104"/>
                  <a:gd name="connsiteX5" fmla="*/ 388136 w 3651221"/>
                  <a:gd name="connsiteY5" fmla="*/ 493685 h 2450104"/>
                  <a:gd name="connsiteX6" fmla="*/ 107476 w 3651221"/>
                  <a:gd name="connsiteY6" fmla="*/ 478387 h 2450104"/>
                  <a:gd name="connsiteX7" fmla="*/ 0 w 3651221"/>
                  <a:gd name="connsiteY7" fmla="*/ 2450104 h 2450104"/>
                  <a:gd name="connsiteX8" fmla="*/ 107474 w 3651221"/>
                  <a:gd name="connsiteY8" fmla="*/ 478386 h 2450104"/>
                  <a:gd name="connsiteX9" fmla="*/ 1716703 w 3651221"/>
                  <a:gd name="connsiteY9" fmla="*/ 454017 h 2450104"/>
                  <a:gd name="connsiteX10" fmla="*/ 1590636 w 3651221"/>
                  <a:gd name="connsiteY10" fmla="*/ 457616 h 2450104"/>
                  <a:gd name="connsiteX11" fmla="*/ 1400271 w 3651221"/>
                  <a:gd name="connsiteY11" fmla="*/ 463646 h 2450104"/>
                  <a:gd name="connsiteX12" fmla="*/ 1364281 w 3651221"/>
                  <a:gd name="connsiteY12" fmla="*/ 501778 h 2450104"/>
                  <a:gd name="connsiteX13" fmla="*/ 1366061 w 3651221"/>
                  <a:gd name="connsiteY13" fmla="*/ 546990 h 2450104"/>
                  <a:gd name="connsiteX14" fmla="*/ 1745417 w 3651221"/>
                  <a:gd name="connsiteY14" fmla="*/ 567668 h 2450104"/>
                  <a:gd name="connsiteX15" fmla="*/ 1745399 w 3651221"/>
                  <a:gd name="connsiteY15" fmla="*/ 567049 h 2450104"/>
                  <a:gd name="connsiteX16" fmla="*/ 1741411 w 3651221"/>
                  <a:gd name="connsiteY16" fmla="*/ 475708 h 2450104"/>
                  <a:gd name="connsiteX17" fmla="*/ 1716703 w 3651221"/>
                  <a:gd name="connsiteY17" fmla="*/ 454017 h 2450104"/>
                  <a:gd name="connsiteX18" fmla="*/ 2426706 w 3651221"/>
                  <a:gd name="connsiteY18" fmla="*/ 140989 h 2450104"/>
                  <a:gd name="connsiteX19" fmla="*/ 2433126 w 3651221"/>
                  <a:gd name="connsiteY19" fmla="*/ 154996 h 2450104"/>
                  <a:gd name="connsiteX20" fmla="*/ 2444021 w 3651221"/>
                  <a:gd name="connsiteY20" fmla="*/ 188654 h 2450104"/>
                  <a:gd name="connsiteX21" fmla="*/ 2454817 w 3651221"/>
                  <a:gd name="connsiteY21" fmla="*/ 472401 h 2450104"/>
                  <a:gd name="connsiteX22" fmla="*/ 2460009 w 3651221"/>
                  <a:gd name="connsiteY22" fmla="*/ 606620 h 2450104"/>
                  <a:gd name="connsiteX23" fmla="*/ 388136 w 3651221"/>
                  <a:gd name="connsiteY23" fmla="*/ 493685 h 2450104"/>
                  <a:gd name="connsiteX24" fmla="*/ 378312 w 3651221"/>
                  <a:gd name="connsiteY24" fmla="*/ 472302 h 2450104"/>
                  <a:gd name="connsiteX25" fmla="*/ 481325 w 3651221"/>
                  <a:gd name="connsiteY25" fmla="*/ 460143 h 2450104"/>
                  <a:gd name="connsiteX26" fmla="*/ 754470 w 3651221"/>
                  <a:gd name="connsiteY26" fmla="*/ 452069 h 2450104"/>
                  <a:gd name="connsiteX27" fmla="*/ 760108 w 3651221"/>
                  <a:gd name="connsiteY27" fmla="*/ 513960 h 2450104"/>
                  <a:gd name="connsiteX28" fmla="*/ 1222266 w 3651221"/>
                  <a:gd name="connsiteY28" fmla="*/ 539152 h 2450104"/>
                  <a:gd name="connsiteX29" fmla="*/ 1224376 w 3651221"/>
                  <a:gd name="connsiteY29" fmla="*/ 491479 h 2450104"/>
                  <a:gd name="connsiteX30" fmla="*/ 1231307 w 3651221"/>
                  <a:gd name="connsiteY30" fmla="*/ 437480 h 2450104"/>
                  <a:gd name="connsiteX31" fmla="*/ 1503285 w 3651221"/>
                  <a:gd name="connsiteY31" fmla="*/ 432421 h 2450104"/>
                  <a:gd name="connsiteX32" fmla="*/ 1819717 w 3651221"/>
                  <a:gd name="connsiteY32" fmla="*/ 423180 h 2450104"/>
                  <a:gd name="connsiteX33" fmla="*/ 2249861 w 3651221"/>
                  <a:gd name="connsiteY33" fmla="*/ 409660 h 2450104"/>
                  <a:gd name="connsiteX34" fmla="*/ 2280601 w 3651221"/>
                  <a:gd name="connsiteY34" fmla="*/ 390885 h 2450104"/>
                  <a:gd name="connsiteX35" fmla="*/ 2426706 w 3651221"/>
                  <a:gd name="connsiteY35" fmla="*/ 140989 h 2450104"/>
                  <a:gd name="connsiteX36" fmla="*/ 2923481 w 3651221"/>
                  <a:gd name="connsiteY36" fmla="*/ 1013 h 2450104"/>
                  <a:gd name="connsiteX37" fmla="*/ 2934181 w 3651221"/>
                  <a:gd name="connsiteY37" fmla="*/ 10156 h 2450104"/>
                  <a:gd name="connsiteX38" fmla="*/ 3077757 w 3651221"/>
                  <a:gd name="connsiteY38" fmla="*/ 298963 h 2450104"/>
                  <a:gd name="connsiteX39" fmla="*/ 3084177 w 3651221"/>
                  <a:gd name="connsiteY39" fmla="*/ 369292 h 2450104"/>
                  <a:gd name="connsiteX40" fmla="*/ 3091375 w 3651221"/>
                  <a:gd name="connsiteY40" fmla="*/ 535533 h 2450104"/>
                  <a:gd name="connsiteX41" fmla="*/ 3098949 w 3651221"/>
                  <a:gd name="connsiteY41" fmla="*/ 641448 h 2450104"/>
                  <a:gd name="connsiteX42" fmla="*/ 2938918 w 3651221"/>
                  <a:gd name="connsiteY42" fmla="*/ 632725 h 2450104"/>
                  <a:gd name="connsiteX43" fmla="*/ 2929804 w 3651221"/>
                  <a:gd name="connsiteY43" fmla="*/ 321142 h 2450104"/>
                  <a:gd name="connsiteX44" fmla="*/ 2920368 w 3651221"/>
                  <a:gd name="connsiteY44" fmla="*/ 24845 h 2450104"/>
                  <a:gd name="connsiteX45" fmla="*/ 2923481 w 3651221"/>
                  <a:gd name="connsiteY45" fmla="*/ 1013 h 2450104"/>
                  <a:gd name="connsiteX0" fmla="*/ 3543747 w 3543747"/>
                  <a:gd name="connsiteY0" fmla="*/ 671551 h 671552"/>
                  <a:gd name="connsiteX1" fmla="*/ 3543747 w 3543747"/>
                  <a:gd name="connsiteY1" fmla="*/ 671552 h 671552"/>
                  <a:gd name="connsiteX2" fmla="*/ 2991475 w 3543747"/>
                  <a:gd name="connsiteY2" fmla="*/ 641448 h 671552"/>
                  <a:gd name="connsiteX3" fmla="*/ 3543747 w 3543747"/>
                  <a:gd name="connsiteY3" fmla="*/ 671551 h 671552"/>
                  <a:gd name="connsiteX4" fmla="*/ 0 w 3543747"/>
                  <a:gd name="connsiteY4" fmla="*/ 478386 h 671552"/>
                  <a:gd name="connsiteX5" fmla="*/ 280662 w 3543747"/>
                  <a:gd name="connsiteY5" fmla="*/ 493685 h 671552"/>
                  <a:gd name="connsiteX6" fmla="*/ 2 w 3543747"/>
                  <a:gd name="connsiteY6" fmla="*/ 478387 h 671552"/>
                  <a:gd name="connsiteX7" fmla="*/ 0 w 3543747"/>
                  <a:gd name="connsiteY7" fmla="*/ 478386 h 671552"/>
                  <a:gd name="connsiteX8" fmla="*/ 1609229 w 3543747"/>
                  <a:gd name="connsiteY8" fmla="*/ 454017 h 671552"/>
                  <a:gd name="connsiteX9" fmla="*/ 1483162 w 3543747"/>
                  <a:gd name="connsiteY9" fmla="*/ 457616 h 671552"/>
                  <a:gd name="connsiteX10" fmla="*/ 1292797 w 3543747"/>
                  <a:gd name="connsiteY10" fmla="*/ 463646 h 671552"/>
                  <a:gd name="connsiteX11" fmla="*/ 1256807 w 3543747"/>
                  <a:gd name="connsiteY11" fmla="*/ 501778 h 671552"/>
                  <a:gd name="connsiteX12" fmla="*/ 1258587 w 3543747"/>
                  <a:gd name="connsiteY12" fmla="*/ 546990 h 671552"/>
                  <a:gd name="connsiteX13" fmla="*/ 1637943 w 3543747"/>
                  <a:gd name="connsiteY13" fmla="*/ 567668 h 671552"/>
                  <a:gd name="connsiteX14" fmla="*/ 1637925 w 3543747"/>
                  <a:gd name="connsiteY14" fmla="*/ 567049 h 671552"/>
                  <a:gd name="connsiteX15" fmla="*/ 1633937 w 3543747"/>
                  <a:gd name="connsiteY15" fmla="*/ 475708 h 671552"/>
                  <a:gd name="connsiteX16" fmla="*/ 1609229 w 3543747"/>
                  <a:gd name="connsiteY16" fmla="*/ 454017 h 671552"/>
                  <a:gd name="connsiteX17" fmla="*/ 2319232 w 3543747"/>
                  <a:gd name="connsiteY17" fmla="*/ 140989 h 671552"/>
                  <a:gd name="connsiteX18" fmla="*/ 2325652 w 3543747"/>
                  <a:gd name="connsiteY18" fmla="*/ 154996 h 671552"/>
                  <a:gd name="connsiteX19" fmla="*/ 2336547 w 3543747"/>
                  <a:gd name="connsiteY19" fmla="*/ 188654 h 671552"/>
                  <a:gd name="connsiteX20" fmla="*/ 2347343 w 3543747"/>
                  <a:gd name="connsiteY20" fmla="*/ 472401 h 671552"/>
                  <a:gd name="connsiteX21" fmla="*/ 2352535 w 3543747"/>
                  <a:gd name="connsiteY21" fmla="*/ 606620 h 671552"/>
                  <a:gd name="connsiteX22" fmla="*/ 280662 w 3543747"/>
                  <a:gd name="connsiteY22" fmla="*/ 493685 h 671552"/>
                  <a:gd name="connsiteX23" fmla="*/ 270838 w 3543747"/>
                  <a:gd name="connsiteY23" fmla="*/ 472302 h 671552"/>
                  <a:gd name="connsiteX24" fmla="*/ 373851 w 3543747"/>
                  <a:gd name="connsiteY24" fmla="*/ 460143 h 671552"/>
                  <a:gd name="connsiteX25" fmla="*/ 646996 w 3543747"/>
                  <a:gd name="connsiteY25" fmla="*/ 452069 h 671552"/>
                  <a:gd name="connsiteX26" fmla="*/ 652634 w 3543747"/>
                  <a:gd name="connsiteY26" fmla="*/ 513960 h 671552"/>
                  <a:gd name="connsiteX27" fmla="*/ 1114792 w 3543747"/>
                  <a:gd name="connsiteY27" fmla="*/ 539152 h 671552"/>
                  <a:gd name="connsiteX28" fmla="*/ 1116902 w 3543747"/>
                  <a:gd name="connsiteY28" fmla="*/ 491479 h 671552"/>
                  <a:gd name="connsiteX29" fmla="*/ 1123833 w 3543747"/>
                  <a:gd name="connsiteY29" fmla="*/ 437480 h 671552"/>
                  <a:gd name="connsiteX30" fmla="*/ 1395811 w 3543747"/>
                  <a:gd name="connsiteY30" fmla="*/ 432421 h 671552"/>
                  <a:gd name="connsiteX31" fmla="*/ 1712243 w 3543747"/>
                  <a:gd name="connsiteY31" fmla="*/ 423180 h 671552"/>
                  <a:gd name="connsiteX32" fmla="*/ 2142387 w 3543747"/>
                  <a:gd name="connsiteY32" fmla="*/ 409660 h 671552"/>
                  <a:gd name="connsiteX33" fmla="*/ 2173127 w 3543747"/>
                  <a:gd name="connsiteY33" fmla="*/ 390885 h 671552"/>
                  <a:gd name="connsiteX34" fmla="*/ 2319232 w 3543747"/>
                  <a:gd name="connsiteY34" fmla="*/ 140989 h 671552"/>
                  <a:gd name="connsiteX35" fmla="*/ 2816007 w 3543747"/>
                  <a:gd name="connsiteY35" fmla="*/ 1013 h 671552"/>
                  <a:gd name="connsiteX36" fmla="*/ 2826707 w 3543747"/>
                  <a:gd name="connsiteY36" fmla="*/ 10156 h 671552"/>
                  <a:gd name="connsiteX37" fmla="*/ 2970283 w 3543747"/>
                  <a:gd name="connsiteY37" fmla="*/ 298963 h 671552"/>
                  <a:gd name="connsiteX38" fmla="*/ 2976703 w 3543747"/>
                  <a:gd name="connsiteY38" fmla="*/ 369292 h 671552"/>
                  <a:gd name="connsiteX39" fmla="*/ 2983901 w 3543747"/>
                  <a:gd name="connsiteY39" fmla="*/ 535533 h 671552"/>
                  <a:gd name="connsiteX40" fmla="*/ 2991475 w 3543747"/>
                  <a:gd name="connsiteY40" fmla="*/ 641448 h 671552"/>
                  <a:gd name="connsiteX41" fmla="*/ 2831444 w 3543747"/>
                  <a:gd name="connsiteY41" fmla="*/ 632725 h 671552"/>
                  <a:gd name="connsiteX42" fmla="*/ 2822330 w 3543747"/>
                  <a:gd name="connsiteY42" fmla="*/ 321142 h 671552"/>
                  <a:gd name="connsiteX43" fmla="*/ 2812894 w 3543747"/>
                  <a:gd name="connsiteY43" fmla="*/ 24845 h 671552"/>
                  <a:gd name="connsiteX44" fmla="*/ 2816007 w 3543747"/>
                  <a:gd name="connsiteY44" fmla="*/ 1013 h 67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543747" h="671552">
                    <a:moveTo>
                      <a:pt x="3543747" y="671551"/>
                    </a:moveTo>
                    <a:lnTo>
                      <a:pt x="3543747" y="671552"/>
                    </a:lnTo>
                    <a:lnTo>
                      <a:pt x="2991475" y="641448"/>
                    </a:lnTo>
                    <a:lnTo>
                      <a:pt x="3543747" y="671551"/>
                    </a:lnTo>
                    <a:close/>
                    <a:moveTo>
                      <a:pt x="0" y="478386"/>
                    </a:moveTo>
                    <a:lnTo>
                      <a:pt x="280662" y="493685"/>
                    </a:lnTo>
                    <a:lnTo>
                      <a:pt x="2" y="478387"/>
                    </a:lnTo>
                    <a:cubicBezTo>
                      <a:pt x="1" y="478387"/>
                      <a:pt x="1" y="478386"/>
                      <a:pt x="0" y="478386"/>
                    </a:cubicBezTo>
                    <a:close/>
                    <a:moveTo>
                      <a:pt x="1609229" y="454017"/>
                    </a:moveTo>
                    <a:cubicBezTo>
                      <a:pt x="1567304" y="460631"/>
                      <a:pt x="1525185" y="457616"/>
                      <a:pt x="1483162" y="457616"/>
                    </a:cubicBezTo>
                    <a:cubicBezTo>
                      <a:pt x="1419643" y="457519"/>
                      <a:pt x="1356415" y="464523"/>
                      <a:pt x="1292797" y="463646"/>
                    </a:cubicBezTo>
                    <a:cubicBezTo>
                      <a:pt x="1259918" y="463160"/>
                      <a:pt x="1255638" y="469483"/>
                      <a:pt x="1256807" y="501778"/>
                    </a:cubicBezTo>
                    <a:cubicBezTo>
                      <a:pt x="1257400" y="516849"/>
                      <a:pt x="1257994" y="531919"/>
                      <a:pt x="1258587" y="546990"/>
                    </a:cubicBezTo>
                    <a:lnTo>
                      <a:pt x="1637943" y="567668"/>
                    </a:lnTo>
                    <a:cubicBezTo>
                      <a:pt x="1637937" y="567462"/>
                      <a:pt x="1637931" y="567255"/>
                      <a:pt x="1637925" y="567049"/>
                    </a:cubicBezTo>
                    <a:cubicBezTo>
                      <a:pt x="1638314" y="536796"/>
                      <a:pt x="1633548" y="506253"/>
                      <a:pt x="1633937" y="475708"/>
                    </a:cubicBezTo>
                    <a:cubicBezTo>
                      <a:pt x="1634131" y="458102"/>
                      <a:pt x="1625474" y="451487"/>
                      <a:pt x="1609229" y="454017"/>
                    </a:cubicBezTo>
                    <a:close/>
                    <a:moveTo>
                      <a:pt x="2319232" y="140989"/>
                    </a:moveTo>
                    <a:cubicBezTo>
                      <a:pt x="2326625" y="143227"/>
                      <a:pt x="2321274" y="151397"/>
                      <a:pt x="2325652" y="154996"/>
                    </a:cubicBezTo>
                    <a:cubicBezTo>
                      <a:pt x="2337811" y="163459"/>
                      <a:pt x="2336061" y="176592"/>
                      <a:pt x="2336547" y="188654"/>
                    </a:cubicBezTo>
                    <a:cubicBezTo>
                      <a:pt x="2339951" y="283204"/>
                      <a:pt x="2343453" y="377851"/>
                      <a:pt x="2347343" y="472401"/>
                    </a:cubicBezTo>
                    <a:lnTo>
                      <a:pt x="2352535" y="606620"/>
                    </a:lnTo>
                    <a:lnTo>
                      <a:pt x="280662" y="493685"/>
                    </a:lnTo>
                    <a:lnTo>
                      <a:pt x="270838" y="472302"/>
                    </a:lnTo>
                    <a:cubicBezTo>
                      <a:pt x="303425" y="454501"/>
                      <a:pt x="339611" y="461990"/>
                      <a:pt x="373851" y="460143"/>
                    </a:cubicBezTo>
                    <a:cubicBezTo>
                      <a:pt x="464802" y="455182"/>
                      <a:pt x="555948" y="454501"/>
                      <a:pt x="646996" y="452069"/>
                    </a:cubicBezTo>
                    <a:lnTo>
                      <a:pt x="652634" y="513960"/>
                    </a:lnTo>
                    <a:lnTo>
                      <a:pt x="1114792" y="539152"/>
                    </a:lnTo>
                    <a:cubicBezTo>
                      <a:pt x="1115495" y="523261"/>
                      <a:pt x="1116199" y="507370"/>
                      <a:pt x="1116902" y="491479"/>
                    </a:cubicBezTo>
                    <a:cubicBezTo>
                      <a:pt x="1117972" y="473374"/>
                      <a:pt x="1119796" y="455329"/>
                      <a:pt x="1123833" y="437480"/>
                    </a:cubicBezTo>
                    <a:lnTo>
                      <a:pt x="1395811" y="432421"/>
                    </a:lnTo>
                    <a:lnTo>
                      <a:pt x="1712243" y="423180"/>
                    </a:lnTo>
                    <a:lnTo>
                      <a:pt x="2142387" y="409660"/>
                    </a:lnTo>
                    <a:cubicBezTo>
                      <a:pt x="2157562" y="409271"/>
                      <a:pt x="2165734" y="403824"/>
                      <a:pt x="2173127" y="390885"/>
                    </a:cubicBezTo>
                    <a:cubicBezTo>
                      <a:pt x="2221277" y="307328"/>
                      <a:pt x="2270401" y="224352"/>
                      <a:pt x="2319232" y="140989"/>
                    </a:cubicBezTo>
                    <a:close/>
                    <a:moveTo>
                      <a:pt x="2816007" y="1013"/>
                    </a:moveTo>
                    <a:cubicBezTo>
                      <a:pt x="2825443" y="-3073"/>
                      <a:pt x="2824762" y="6265"/>
                      <a:pt x="2826707" y="10156"/>
                    </a:cubicBezTo>
                    <a:lnTo>
                      <a:pt x="2970283" y="298963"/>
                    </a:lnTo>
                    <a:cubicBezTo>
                      <a:pt x="2981469" y="321530"/>
                      <a:pt x="2974369" y="345849"/>
                      <a:pt x="2976703" y="369292"/>
                    </a:cubicBezTo>
                    <a:cubicBezTo>
                      <a:pt x="2980108" y="424641"/>
                      <a:pt x="2981615" y="480111"/>
                      <a:pt x="2983901" y="535533"/>
                    </a:cubicBezTo>
                    <a:lnTo>
                      <a:pt x="2991475" y="641448"/>
                    </a:lnTo>
                    <a:lnTo>
                      <a:pt x="2831444" y="632725"/>
                    </a:lnTo>
                    <a:lnTo>
                      <a:pt x="2822330" y="321142"/>
                    </a:lnTo>
                    <a:cubicBezTo>
                      <a:pt x="2817661" y="222409"/>
                      <a:pt x="2818731" y="123480"/>
                      <a:pt x="2812894" y="24845"/>
                    </a:cubicBezTo>
                    <a:cubicBezTo>
                      <a:pt x="2812311" y="16771"/>
                      <a:pt x="2810560" y="8406"/>
                      <a:pt x="2816007" y="1013"/>
                    </a:cubicBezTo>
                    <a:close/>
                  </a:path>
                </a:pathLst>
              </a:custGeom>
              <a:solidFill>
                <a:srgbClr val="E0DED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83196AF-2411-4544-8DD4-A19F1F4C6793}"/>
                  </a:ext>
                </a:extLst>
              </p:cNvPr>
              <p:cNvGrpSpPr/>
              <p:nvPr/>
            </p:nvGrpSpPr>
            <p:grpSpPr>
              <a:xfrm>
                <a:off x="1011245" y="1916847"/>
                <a:ext cx="3097392" cy="2368960"/>
                <a:chOff x="1011245" y="1916847"/>
                <a:chExt cx="3097392" cy="236896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4A3B597-3FA4-4A4F-B246-5375F42FF117}"/>
                    </a:ext>
                  </a:extLst>
                </p:cNvPr>
                <p:cNvSpPr/>
                <p:nvPr/>
              </p:nvSpPr>
              <p:spPr>
                <a:xfrm rot="21412798">
                  <a:off x="1355101" y="1916847"/>
                  <a:ext cx="2400616" cy="2297897"/>
                </a:xfrm>
                <a:custGeom>
                  <a:avLst/>
                  <a:gdLst>
                    <a:gd name="connsiteX0" fmla="*/ 2158907 w 2400616"/>
                    <a:gd name="connsiteY0" fmla="*/ 1496 h 2297897"/>
                    <a:gd name="connsiteX1" fmla="*/ 2170082 w 2400616"/>
                    <a:gd name="connsiteY1" fmla="*/ 16488 h 2297897"/>
                    <a:gd name="connsiteX2" fmla="*/ 2397215 w 2400616"/>
                    <a:gd name="connsiteY2" fmla="*/ 613554 h 2297897"/>
                    <a:gd name="connsiteX3" fmla="*/ 2389725 w 2400616"/>
                    <a:gd name="connsiteY3" fmla="*/ 652463 h 2297897"/>
                    <a:gd name="connsiteX4" fmla="*/ 2255584 w 2400616"/>
                    <a:gd name="connsiteY4" fmla="*/ 797499 h 2297897"/>
                    <a:gd name="connsiteX5" fmla="*/ 2183213 w 2400616"/>
                    <a:gd name="connsiteY5" fmla="*/ 827848 h 2297897"/>
                    <a:gd name="connsiteX6" fmla="*/ 1829039 w 2400616"/>
                    <a:gd name="connsiteY6" fmla="*/ 895357 h 2297897"/>
                    <a:gd name="connsiteX7" fmla="*/ 1438388 w 2400616"/>
                    <a:gd name="connsiteY7" fmla="*/ 969090 h 2297897"/>
                    <a:gd name="connsiteX8" fmla="*/ 1438971 w 2400616"/>
                    <a:gd name="connsiteY8" fmla="*/ 1004303 h 2297897"/>
                    <a:gd name="connsiteX9" fmla="*/ 1644899 w 2400616"/>
                    <a:gd name="connsiteY9" fmla="*/ 1204492 h 2297897"/>
                    <a:gd name="connsiteX10" fmla="*/ 1920185 w 2400616"/>
                    <a:gd name="connsiteY10" fmla="*/ 1471801 h 2297897"/>
                    <a:gd name="connsiteX11" fmla="*/ 1919990 w 2400616"/>
                    <a:gd name="connsiteY11" fmla="*/ 1524524 h 2297897"/>
                    <a:gd name="connsiteX12" fmla="*/ 1735657 w 2400616"/>
                    <a:gd name="connsiteY12" fmla="*/ 1682107 h 2297897"/>
                    <a:gd name="connsiteX13" fmla="*/ 1551615 w 2400616"/>
                    <a:gd name="connsiteY13" fmla="*/ 1840177 h 2297897"/>
                    <a:gd name="connsiteX14" fmla="*/ 1496266 w 2400616"/>
                    <a:gd name="connsiteY14" fmla="*/ 1885895 h 2297897"/>
                    <a:gd name="connsiteX15" fmla="*/ 1451811 w 2400616"/>
                    <a:gd name="connsiteY15" fmla="*/ 1873444 h 2297897"/>
                    <a:gd name="connsiteX16" fmla="*/ 1361736 w 2400616"/>
                    <a:gd name="connsiteY16" fmla="*/ 1613820 h 2297897"/>
                    <a:gd name="connsiteX17" fmla="*/ 1177305 w 2400616"/>
                    <a:gd name="connsiteY17" fmla="*/ 1101577 h 2297897"/>
                    <a:gd name="connsiteX18" fmla="*/ 1159114 w 2400616"/>
                    <a:gd name="connsiteY18" fmla="*/ 1063835 h 2297897"/>
                    <a:gd name="connsiteX19" fmla="*/ 1049682 w 2400616"/>
                    <a:gd name="connsiteY19" fmla="*/ 1313050 h 2297897"/>
                    <a:gd name="connsiteX20" fmla="*/ 905911 w 2400616"/>
                    <a:gd name="connsiteY20" fmla="*/ 1641835 h 2297897"/>
                    <a:gd name="connsiteX21" fmla="*/ 732666 w 2400616"/>
                    <a:gd name="connsiteY21" fmla="*/ 2039004 h 2297897"/>
                    <a:gd name="connsiteX22" fmla="*/ 710196 w 2400616"/>
                    <a:gd name="connsiteY22" fmla="*/ 2088613 h 2297897"/>
                    <a:gd name="connsiteX23" fmla="*/ 681987 w 2400616"/>
                    <a:gd name="connsiteY23" fmla="*/ 2204662 h 2297897"/>
                    <a:gd name="connsiteX24" fmla="*/ 676095 w 2400616"/>
                    <a:gd name="connsiteY24" fmla="*/ 2297897 h 2297897"/>
                    <a:gd name="connsiteX25" fmla="*/ 195713 w 2400616"/>
                    <a:gd name="connsiteY25" fmla="*/ 2271712 h 2297897"/>
                    <a:gd name="connsiteX26" fmla="*/ 195229 w 2400616"/>
                    <a:gd name="connsiteY26" fmla="*/ 2263706 h 2297897"/>
                    <a:gd name="connsiteX27" fmla="*/ 191532 w 2400616"/>
                    <a:gd name="connsiteY27" fmla="*/ 2219350 h 2297897"/>
                    <a:gd name="connsiteX28" fmla="*/ 221784 w 2400616"/>
                    <a:gd name="connsiteY28" fmla="*/ 2123438 h 2297897"/>
                    <a:gd name="connsiteX29" fmla="*/ 599693 w 2400616"/>
                    <a:gd name="connsiteY29" fmla="*/ 1590475 h 2297897"/>
                    <a:gd name="connsiteX30" fmla="*/ 734904 w 2400616"/>
                    <a:gd name="connsiteY30" fmla="*/ 1397970 h 2297897"/>
                    <a:gd name="connsiteX31" fmla="*/ 560102 w 2400616"/>
                    <a:gd name="connsiteY31" fmla="*/ 1541838 h 2297897"/>
                    <a:gd name="connsiteX32" fmla="*/ 346489 w 2400616"/>
                    <a:gd name="connsiteY32" fmla="*/ 1718390 h 2297897"/>
                    <a:gd name="connsiteX33" fmla="*/ 309234 w 2400616"/>
                    <a:gd name="connsiteY33" fmla="*/ 1747086 h 2297897"/>
                    <a:gd name="connsiteX34" fmla="*/ 281608 w 2400616"/>
                    <a:gd name="connsiteY34" fmla="*/ 1736094 h 2297897"/>
                    <a:gd name="connsiteX35" fmla="*/ 250966 w 2400616"/>
                    <a:gd name="connsiteY35" fmla="*/ 1573453 h 2297897"/>
                    <a:gd name="connsiteX36" fmla="*/ 214878 w 2400616"/>
                    <a:gd name="connsiteY36" fmla="*/ 1374333 h 2297897"/>
                    <a:gd name="connsiteX37" fmla="*/ 202913 w 2400616"/>
                    <a:gd name="connsiteY37" fmla="*/ 1303712 h 2297897"/>
                    <a:gd name="connsiteX38" fmla="*/ 233651 w 2400616"/>
                    <a:gd name="connsiteY38" fmla="*/ 1254004 h 2297897"/>
                    <a:gd name="connsiteX39" fmla="*/ 462537 w 2400616"/>
                    <a:gd name="connsiteY39" fmla="*/ 1141751 h 2297897"/>
                    <a:gd name="connsiteX40" fmla="*/ 682959 w 2400616"/>
                    <a:gd name="connsiteY40" fmla="*/ 1035042 h 2297897"/>
                    <a:gd name="connsiteX41" fmla="*/ 723231 w 2400616"/>
                    <a:gd name="connsiteY41" fmla="*/ 1020646 h 2297897"/>
                    <a:gd name="connsiteX42" fmla="*/ 851048 w 2400616"/>
                    <a:gd name="connsiteY42" fmla="*/ 959752 h 2297897"/>
                    <a:gd name="connsiteX43" fmla="*/ 679068 w 2400616"/>
                    <a:gd name="connsiteY43" fmla="*/ 964907 h 2297897"/>
                    <a:gd name="connsiteX44" fmla="*/ 253787 w 2400616"/>
                    <a:gd name="connsiteY44" fmla="*/ 987474 h 2297897"/>
                    <a:gd name="connsiteX45" fmla="*/ 105542 w 2400616"/>
                    <a:gd name="connsiteY45" fmla="*/ 996132 h 2297897"/>
                    <a:gd name="connsiteX46" fmla="*/ 83460 w 2400616"/>
                    <a:gd name="connsiteY46" fmla="*/ 978817 h 2297897"/>
                    <a:gd name="connsiteX47" fmla="*/ 35894 w 2400616"/>
                    <a:gd name="connsiteY47" fmla="*/ 628729 h 2297897"/>
                    <a:gd name="connsiteX48" fmla="*/ 2238 w 2400616"/>
                    <a:gd name="connsiteY48" fmla="*/ 386420 h 2297897"/>
                    <a:gd name="connsiteX49" fmla="*/ 0 w 2400616"/>
                    <a:gd name="connsiteY49" fmla="*/ 353347 h 2297897"/>
                    <a:gd name="connsiteX50" fmla="*/ 125970 w 2400616"/>
                    <a:gd name="connsiteY50" fmla="*/ 396537 h 2297897"/>
                    <a:gd name="connsiteX51" fmla="*/ 738503 w 2400616"/>
                    <a:gd name="connsiteY51" fmla="*/ 610150 h 2297897"/>
                    <a:gd name="connsiteX52" fmla="*/ 1073709 w 2400616"/>
                    <a:gd name="connsiteY52" fmla="*/ 726879 h 2297897"/>
                    <a:gd name="connsiteX53" fmla="*/ 1164756 w 2400616"/>
                    <a:gd name="connsiteY53" fmla="*/ 732423 h 2297897"/>
                    <a:gd name="connsiteX54" fmla="*/ 1296854 w 2400616"/>
                    <a:gd name="connsiteY54" fmla="*/ 679992 h 2297897"/>
                    <a:gd name="connsiteX55" fmla="*/ 1829136 w 2400616"/>
                    <a:gd name="connsiteY55" fmla="*/ 155881 h 2297897"/>
                    <a:gd name="connsiteX56" fmla="*/ 1871159 w 2400616"/>
                    <a:gd name="connsiteY56" fmla="*/ 114345 h 2297897"/>
                    <a:gd name="connsiteX57" fmla="*/ 2032536 w 2400616"/>
                    <a:gd name="connsiteY57" fmla="*/ 26507 h 2297897"/>
                    <a:gd name="connsiteX58" fmla="*/ 2140802 w 2400616"/>
                    <a:gd name="connsiteY58" fmla="*/ 1605 h 2297897"/>
                    <a:gd name="connsiteX59" fmla="*/ 2158907 w 2400616"/>
                    <a:gd name="connsiteY59" fmla="*/ 1496 h 2297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2400616" h="2297897">
                      <a:moveTo>
                        <a:pt x="2158907" y="1496"/>
                      </a:moveTo>
                      <a:cubicBezTo>
                        <a:pt x="2163540" y="3672"/>
                        <a:pt x="2167018" y="8366"/>
                        <a:pt x="2170082" y="16488"/>
                      </a:cubicBezTo>
                      <a:cubicBezTo>
                        <a:pt x="2245274" y="215705"/>
                        <a:pt x="2321148" y="414726"/>
                        <a:pt x="2397215" y="613554"/>
                      </a:cubicBezTo>
                      <a:cubicBezTo>
                        <a:pt x="2403052" y="628924"/>
                        <a:pt x="2401884" y="639818"/>
                        <a:pt x="2389725" y="652463"/>
                      </a:cubicBezTo>
                      <a:cubicBezTo>
                        <a:pt x="2344006" y="699933"/>
                        <a:pt x="2298191" y="747403"/>
                        <a:pt x="2255584" y="797499"/>
                      </a:cubicBezTo>
                      <a:cubicBezTo>
                        <a:pt x="2235158" y="821429"/>
                        <a:pt x="2208893" y="822887"/>
                        <a:pt x="2183213" y="827848"/>
                      </a:cubicBezTo>
                      <a:cubicBezTo>
                        <a:pt x="2065317" y="851000"/>
                        <a:pt x="1947129" y="872983"/>
                        <a:pt x="1829039" y="895357"/>
                      </a:cubicBezTo>
                      <a:cubicBezTo>
                        <a:pt x="1698789" y="919967"/>
                        <a:pt x="1568540" y="944577"/>
                        <a:pt x="1438388" y="969090"/>
                      </a:cubicBezTo>
                      <a:cubicBezTo>
                        <a:pt x="1421948" y="981152"/>
                        <a:pt x="1425354" y="991074"/>
                        <a:pt x="1438971" y="1004303"/>
                      </a:cubicBezTo>
                      <a:cubicBezTo>
                        <a:pt x="1507744" y="1070936"/>
                        <a:pt x="1575154" y="1138930"/>
                        <a:pt x="1644899" y="1204492"/>
                      </a:cubicBezTo>
                      <a:cubicBezTo>
                        <a:pt x="1738088" y="1292137"/>
                        <a:pt x="1827775" y="1383282"/>
                        <a:pt x="1920185" y="1471801"/>
                      </a:cubicBezTo>
                      <a:cubicBezTo>
                        <a:pt x="1942558" y="1493298"/>
                        <a:pt x="1943433" y="1503025"/>
                        <a:pt x="1919990" y="1524524"/>
                      </a:cubicBezTo>
                      <a:cubicBezTo>
                        <a:pt x="1860361" y="1579191"/>
                        <a:pt x="1796841" y="1629287"/>
                        <a:pt x="1735657" y="1682107"/>
                      </a:cubicBezTo>
                      <a:cubicBezTo>
                        <a:pt x="1674471" y="1735024"/>
                        <a:pt x="1611827" y="1786092"/>
                        <a:pt x="1551615" y="1840177"/>
                      </a:cubicBezTo>
                      <a:cubicBezTo>
                        <a:pt x="1533813" y="1856130"/>
                        <a:pt x="1514455" y="1870331"/>
                        <a:pt x="1496266" y="1885895"/>
                      </a:cubicBezTo>
                      <a:cubicBezTo>
                        <a:pt x="1475449" y="1903793"/>
                        <a:pt x="1460469" y="1899611"/>
                        <a:pt x="1451811" y="1873444"/>
                      </a:cubicBezTo>
                      <a:cubicBezTo>
                        <a:pt x="1423115" y="1786482"/>
                        <a:pt x="1392182" y="1700200"/>
                        <a:pt x="1361736" y="1613820"/>
                      </a:cubicBezTo>
                      <a:cubicBezTo>
                        <a:pt x="1301523" y="1442619"/>
                        <a:pt x="1244034" y="1270445"/>
                        <a:pt x="1177305" y="1101577"/>
                      </a:cubicBezTo>
                      <a:cubicBezTo>
                        <a:pt x="1172441" y="1089320"/>
                        <a:pt x="1166799" y="1077453"/>
                        <a:pt x="1159114" y="1063835"/>
                      </a:cubicBezTo>
                      <a:cubicBezTo>
                        <a:pt x="1121956" y="1147782"/>
                        <a:pt x="1085089" y="1230173"/>
                        <a:pt x="1049682" y="1313050"/>
                      </a:cubicBezTo>
                      <a:cubicBezTo>
                        <a:pt x="1002698" y="1423067"/>
                        <a:pt x="953867" y="1532207"/>
                        <a:pt x="905911" y="1641835"/>
                      </a:cubicBezTo>
                      <a:cubicBezTo>
                        <a:pt x="848032" y="1774128"/>
                        <a:pt x="790155" y="1906517"/>
                        <a:pt x="732666" y="2039004"/>
                      </a:cubicBezTo>
                      <a:cubicBezTo>
                        <a:pt x="725467" y="2055638"/>
                        <a:pt x="718756" y="2072563"/>
                        <a:pt x="710196" y="2088613"/>
                      </a:cubicBezTo>
                      <a:cubicBezTo>
                        <a:pt x="690838" y="2124897"/>
                        <a:pt x="678387" y="2162736"/>
                        <a:pt x="681987" y="2204662"/>
                      </a:cubicBezTo>
                      <a:lnTo>
                        <a:pt x="676095" y="2297897"/>
                      </a:lnTo>
                      <a:lnTo>
                        <a:pt x="195713" y="2271712"/>
                      </a:lnTo>
                      <a:lnTo>
                        <a:pt x="195229" y="2263706"/>
                      </a:lnTo>
                      <a:cubicBezTo>
                        <a:pt x="194451" y="2248823"/>
                        <a:pt x="192407" y="2234136"/>
                        <a:pt x="191532" y="2219350"/>
                      </a:cubicBezTo>
                      <a:cubicBezTo>
                        <a:pt x="187350" y="2182872"/>
                        <a:pt x="200676" y="2153106"/>
                        <a:pt x="221784" y="2123438"/>
                      </a:cubicBezTo>
                      <a:cubicBezTo>
                        <a:pt x="348143" y="1946108"/>
                        <a:pt x="474112" y="1768291"/>
                        <a:pt x="599693" y="1590475"/>
                      </a:cubicBezTo>
                      <a:cubicBezTo>
                        <a:pt x="645606" y="1525399"/>
                        <a:pt x="691617" y="1460420"/>
                        <a:pt x="734904" y="1397970"/>
                      </a:cubicBezTo>
                      <a:cubicBezTo>
                        <a:pt x="679652" y="1445926"/>
                        <a:pt x="619051" y="1492910"/>
                        <a:pt x="560102" y="1541838"/>
                      </a:cubicBezTo>
                      <a:cubicBezTo>
                        <a:pt x="488996" y="1600786"/>
                        <a:pt x="417596" y="1659442"/>
                        <a:pt x="346489" y="1718390"/>
                      </a:cubicBezTo>
                      <a:cubicBezTo>
                        <a:pt x="334428" y="1728409"/>
                        <a:pt x="322171" y="1738234"/>
                        <a:pt x="309234" y="1747086"/>
                      </a:cubicBezTo>
                      <a:cubicBezTo>
                        <a:pt x="293184" y="1757981"/>
                        <a:pt x="285499" y="1754965"/>
                        <a:pt x="281608" y="1736094"/>
                      </a:cubicBezTo>
                      <a:cubicBezTo>
                        <a:pt x="270324" y="1682107"/>
                        <a:pt x="260694" y="1627731"/>
                        <a:pt x="250966" y="1573453"/>
                      </a:cubicBezTo>
                      <a:cubicBezTo>
                        <a:pt x="239001" y="1507111"/>
                        <a:pt x="228107" y="1440479"/>
                        <a:pt x="214878" y="1374333"/>
                      </a:cubicBezTo>
                      <a:cubicBezTo>
                        <a:pt x="210209" y="1350987"/>
                        <a:pt x="206902" y="1327252"/>
                        <a:pt x="202913" y="1303712"/>
                      </a:cubicBezTo>
                      <a:cubicBezTo>
                        <a:pt x="198634" y="1278323"/>
                        <a:pt x="206610" y="1267137"/>
                        <a:pt x="233651" y="1254004"/>
                      </a:cubicBezTo>
                      <a:cubicBezTo>
                        <a:pt x="310206" y="1217040"/>
                        <a:pt x="386565" y="1179687"/>
                        <a:pt x="462537" y="1141751"/>
                      </a:cubicBezTo>
                      <a:cubicBezTo>
                        <a:pt x="535590" y="1105273"/>
                        <a:pt x="610198" y="1072103"/>
                        <a:pt x="682959" y="1035042"/>
                      </a:cubicBezTo>
                      <a:cubicBezTo>
                        <a:pt x="695897" y="1028427"/>
                        <a:pt x="710488" y="1027357"/>
                        <a:pt x="723231" y="1020646"/>
                      </a:cubicBezTo>
                      <a:cubicBezTo>
                        <a:pt x="768560" y="1006346"/>
                        <a:pt x="808735" y="981249"/>
                        <a:pt x="851048" y="959752"/>
                      </a:cubicBezTo>
                      <a:cubicBezTo>
                        <a:pt x="793171" y="955374"/>
                        <a:pt x="736168" y="962086"/>
                        <a:pt x="679068" y="964907"/>
                      </a:cubicBezTo>
                      <a:cubicBezTo>
                        <a:pt x="537243" y="971910"/>
                        <a:pt x="395516" y="979888"/>
                        <a:pt x="253787" y="987474"/>
                      </a:cubicBezTo>
                      <a:cubicBezTo>
                        <a:pt x="204372" y="990101"/>
                        <a:pt x="154860" y="992533"/>
                        <a:pt x="105542" y="996132"/>
                      </a:cubicBezTo>
                      <a:cubicBezTo>
                        <a:pt x="91437" y="997105"/>
                        <a:pt x="85504" y="994673"/>
                        <a:pt x="83460" y="978817"/>
                      </a:cubicBezTo>
                      <a:cubicBezTo>
                        <a:pt x="68286" y="861992"/>
                        <a:pt x="51944" y="745360"/>
                        <a:pt x="35894" y="628729"/>
                      </a:cubicBezTo>
                      <a:cubicBezTo>
                        <a:pt x="24708" y="547992"/>
                        <a:pt x="13326" y="467254"/>
                        <a:pt x="2238" y="386420"/>
                      </a:cubicBezTo>
                      <a:cubicBezTo>
                        <a:pt x="875" y="376693"/>
                        <a:pt x="875" y="366771"/>
                        <a:pt x="0" y="353347"/>
                      </a:cubicBezTo>
                      <a:cubicBezTo>
                        <a:pt x="43384" y="368230"/>
                        <a:pt x="84726" y="382237"/>
                        <a:pt x="125970" y="396537"/>
                      </a:cubicBezTo>
                      <a:cubicBezTo>
                        <a:pt x="330148" y="467643"/>
                        <a:pt x="534325" y="538946"/>
                        <a:pt x="738503" y="610150"/>
                      </a:cubicBezTo>
                      <a:cubicBezTo>
                        <a:pt x="850173" y="649157"/>
                        <a:pt x="961843" y="688455"/>
                        <a:pt x="1073709" y="726879"/>
                      </a:cubicBezTo>
                      <a:cubicBezTo>
                        <a:pt x="1103085" y="736995"/>
                        <a:pt x="1134407" y="731159"/>
                        <a:pt x="1164756" y="732423"/>
                      </a:cubicBezTo>
                      <a:cubicBezTo>
                        <a:pt x="1241992" y="735730"/>
                        <a:pt x="1241700" y="734368"/>
                        <a:pt x="1296854" y="679992"/>
                      </a:cubicBezTo>
                      <a:cubicBezTo>
                        <a:pt x="1474086" y="505094"/>
                        <a:pt x="1651612" y="330488"/>
                        <a:pt x="1829136" y="155881"/>
                      </a:cubicBezTo>
                      <a:cubicBezTo>
                        <a:pt x="1843241" y="142069"/>
                        <a:pt x="1859680" y="130007"/>
                        <a:pt x="1871159" y="114345"/>
                      </a:cubicBezTo>
                      <a:cubicBezTo>
                        <a:pt x="1911332" y="59288"/>
                        <a:pt x="1967946" y="36915"/>
                        <a:pt x="2032536" y="26507"/>
                      </a:cubicBezTo>
                      <a:cubicBezTo>
                        <a:pt x="2069014" y="20573"/>
                        <a:pt x="2104908" y="10749"/>
                        <a:pt x="2140802" y="1605"/>
                      </a:cubicBezTo>
                      <a:cubicBezTo>
                        <a:pt x="2148486" y="-340"/>
                        <a:pt x="2154274" y="-681"/>
                        <a:pt x="2158907" y="1496"/>
                      </a:cubicBezTo>
                      <a:close/>
                    </a:path>
                  </a:pathLst>
                </a:custGeom>
                <a:solidFill>
                  <a:srgbClr val="EE2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94A62A2-3400-4936-A261-44E3963848DE}"/>
                    </a:ext>
                  </a:extLst>
                </p:cNvPr>
                <p:cNvSpPr/>
                <p:nvPr/>
              </p:nvSpPr>
              <p:spPr>
                <a:xfrm rot="21412798">
                  <a:off x="2050853" y="2811475"/>
                  <a:ext cx="2057784" cy="1283296"/>
                </a:xfrm>
                <a:custGeom>
                  <a:avLst/>
                  <a:gdLst>
                    <a:gd name="connsiteX0" fmla="*/ 1826 w 2014972"/>
                    <a:gd name="connsiteY0" fmla="*/ 1246631 h 1256598"/>
                    <a:gd name="connsiteX1" fmla="*/ 30877 w 2014972"/>
                    <a:gd name="connsiteY1" fmla="*/ 1134236 h 1256598"/>
                    <a:gd name="connsiteX2" fmla="*/ 224520 w 2014972"/>
                    <a:gd name="connsiteY2" fmla="*/ 692562 h 1256598"/>
                    <a:gd name="connsiteX3" fmla="*/ 380349 w 2014972"/>
                    <a:gd name="connsiteY3" fmla="*/ 334707 h 1256598"/>
                    <a:gd name="connsiteX4" fmla="*/ 473218 w 2014972"/>
                    <a:gd name="connsiteY4" fmla="*/ 125062 h 1256598"/>
                    <a:gd name="connsiteX5" fmla="*/ 513223 w 2014972"/>
                    <a:gd name="connsiteY5" fmla="*/ 207263 h 1256598"/>
                    <a:gd name="connsiteX6" fmla="*/ 616855 w 2014972"/>
                    <a:gd name="connsiteY6" fmla="*/ 491584 h 1256598"/>
                    <a:gd name="connsiteX7" fmla="*/ 759063 w 2014972"/>
                    <a:gd name="connsiteY7" fmla="*/ 903921 h 1256598"/>
                    <a:gd name="connsiteX8" fmla="*/ 764112 w 2014972"/>
                    <a:gd name="connsiteY8" fmla="*/ 914875 h 1256598"/>
                    <a:gd name="connsiteX9" fmla="*/ 815547 w 2014972"/>
                    <a:gd name="connsiteY9" fmla="*/ 925638 h 1256598"/>
                    <a:gd name="connsiteX10" fmla="*/ 1147588 w 2014972"/>
                    <a:gd name="connsiteY10" fmla="*/ 642174 h 1256598"/>
                    <a:gd name="connsiteX11" fmla="*/ 1222264 w 2014972"/>
                    <a:gd name="connsiteY11" fmla="*/ 578547 h 1256598"/>
                    <a:gd name="connsiteX12" fmla="*/ 1223598 w 2014972"/>
                    <a:gd name="connsiteY12" fmla="*/ 549877 h 1256598"/>
                    <a:gd name="connsiteX13" fmla="*/ 870316 w 2014972"/>
                    <a:gd name="connsiteY13" fmla="*/ 207453 h 1256598"/>
                    <a:gd name="connsiteX14" fmla="*/ 725059 w 2014972"/>
                    <a:gd name="connsiteY14" fmla="*/ 54291 h 1256598"/>
                    <a:gd name="connsiteX15" fmla="*/ 748491 w 2014972"/>
                    <a:gd name="connsiteY15" fmla="*/ 45719 h 1256598"/>
                    <a:gd name="connsiteX16" fmla="*/ 861552 w 2014972"/>
                    <a:gd name="connsiteY16" fmla="*/ 42290 h 1256598"/>
                    <a:gd name="connsiteX17" fmla="*/ 1047576 w 2014972"/>
                    <a:gd name="connsiteY17" fmla="*/ 29812 h 1256598"/>
                    <a:gd name="connsiteX18" fmla="*/ 1407716 w 2014972"/>
                    <a:gd name="connsiteY18" fmla="*/ 6190 h 1256598"/>
                    <a:gd name="connsiteX19" fmla="*/ 1497156 w 2014972"/>
                    <a:gd name="connsiteY19" fmla="*/ 189 h 1256598"/>
                    <a:gd name="connsiteX20" fmla="*/ 1522397 w 2014972"/>
                    <a:gd name="connsiteY20" fmla="*/ 20097 h 1256598"/>
                    <a:gd name="connsiteX21" fmla="*/ 1753664 w 2014972"/>
                    <a:gd name="connsiteY21" fmla="*/ 555973 h 1256598"/>
                    <a:gd name="connsiteX22" fmla="*/ 2010363 w 2014972"/>
                    <a:gd name="connsiteY22" fmla="*/ 1149476 h 1256598"/>
                    <a:gd name="connsiteX23" fmla="*/ 1995409 w 2014972"/>
                    <a:gd name="connsiteY23" fmla="*/ 1174431 h 1256598"/>
                    <a:gd name="connsiteX24" fmla="*/ 1816148 w 2014972"/>
                    <a:gd name="connsiteY24" fmla="*/ 1179765 h 1256598"/>
                    <a:gd name="connsiteX25" fmla="*/ 1808718 w 2014972"/>
                    <a:gd name="connsiteY25" fmla="*/ 1152905 h 1256598"/>
                    <a:gd name="connsiteX26" fmla="*/ 1793574 w 2014972"/>
                    <a:gd name="connsiteY26" fmla="*/ 1092707 h 1256598"/>
                    <a:gd name="connsiteX27" fmla="*/ 1665939 w 2014972"/>
                    <a:gd name="connsiteY27" fmla="*/ 836865 h 1256598"/>
                    <a:gd name="connsiteX28" fmla="*/ 1654985 w 2014972"/>
                    <a:gd name="connsiteY28" fmla="*/ 821244 h 1256598"/>
                    <a:gd name="connsiteX29" fmla="*/ 1627934 w 2014972"/>
                    <a:gd name="connsiteY29" fmla="*/ 767809 h 1256598"/>
                    <a:gd name="connsiteX30" fmla="*/ 1505919 w 2014972"/>
                    <a:gd name="connsiteY30" fmla="*/ 460056 h 1256598"/>
                    <a:gd name="connsiteX31" fmla="*/ 1450769 w 2014972"/>
                    <a:gd name="connsiteY31" fmla="*/ 320610 h 1256598"/>
                    <a:gd name="connsiteX32" fmla="*/ 1440291 w 2014972"/>
                    <a:gd name="connsiteY32" fmla="*/ 305942 h 1256598"/>
                    <a:gd name="connsiteX33" fmla="*/ 1416765 w 2014972"/>
                    <a:gd name="connsiteY33" fmla="*/ 360044 h 1256598"/>
                    <a:gd name="connsiteX34" fmla="*/ 1313514 w 2014972"/>
                    <a:gd name="connsiteY34" fmla="*/ 623505 h 1256598"/>
                    <a:gd name="connsiteX35" fmla="*/ 1211787 w 2014972"/>
                    <a:gd name="connsiteY35" fmla="*/ 884967 h 1256598"/>
                    <a:gd name="connsiteX36" fmla="*/ 1179307 w 2014972"/>
                    <a:gd name="connsiteY36" fmla="*/ 972406 h 1256598"/>
                    <a:gd name="connsiteX37" fmla="*/ 1162066 w 2014972"/>
                    <a:gd name="connsiteY37" fmla="*/ 991170 h 1256598"/>
                    <a:gd name="connsiteX38" fmla="*/ 1040623 w 2014972"/>
                    <a:gd name="connsiteY38" fmla="*/ 1198244 h 1256598"/>
                    <a:gd name="connsiteX39" fmla="*/ 989378 w 2014972"/>
                    <a:gd name="connsiteY39" fmla="*/ 1227486 h 1256598"/>
                    <a:gd name="connsiteX40" fmla="*/ 635905 w 2014972"/>
                    <a:gd name="connsiteY40" fmla="*/ 1237677 h 1256598"/>
                    <a:gd name="connsiteX41" fmla="*/ 306626 w 2014972"/>
                    <a:gd name="connsiteY41" fmla="*/ 1247679 h 1256598"/>
                    <a:gd name="connsiteX42" fmla="*/ 37926 w 2014972"/>
                    <a:gd name="connsiteY42" fmla="*/ 1256061 h 1256598"/>
                    <a:gd name="connsiteX43" fmla="*/ 1826 w 2014972"/>
                    <a:gd name="connsiteY43" fmla="*/ 1246631 h 1256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2014972" h="1256598">
                      <a:moveTo>
                        <a:pt x="1826" y="1246631"/>
                      </a:moveTo>
                      <a:cubicBezTo>
                        <a:pt x="-6461" y="1204530"/>
                        <a:pt x="15256" y="1170050"/>
                        <a:pt x="30877" y="1134236"/>
                      </a:cubicBezTo>
                      <a:cubicBezTo>
                        <a:pt x="95266" y="986884"/>
                        <a:pt x="160131" y="839818"/>
                        <a:pt x="224520" y="692562"/>
                      </a:cubicBezTo>
                      <a:cubicBezTo>
                        <a:pt x="276622" y="573309"/>
                        <a:pt x="328248" y="453865"/>
                        <a:pt x="380349" y="334707"/>
                      </a:cubicBezTo>
                      <a:cubicBezTo>
                        <a:pt x="410734" y="265270"/>
                        <a:pt x="441690" y="196119"/>
                        <a:pt x="473218" y="125062"/>
                      </a:cubicBezTo>
                      <a:cubicBezTo>
                        <a:pt x="495411" y="149541"/>
                        <a:pt x="502746" y="179640"/>
                        <a:pt x="513223" y="207263"/>
                      </a:cubicBezTo>
                      <a:cubicBezTo>
                        <a:pt x="549037" y="301560"/>
                        <a:pt x="583422" y="396429"/>
                        <a:pt x="616855" y="491584"/>
                      </a:cubicBezTo>
                      <a:cubicBezTo>
                        <a:pt x="664956" y="628744"/>
                        <a:pt x="711724" y="766476"/>
                        <a:pt x="759063" y="903921"/>
                      </a:cubicBezTo>
                      <a:cubicBezTo>
                        <a:pt x="760397" y="907731"/>
                        <a:pt x="762588" y="911160"/>
                        <a:pt x="764112" y="914875"/>
                      </a:cubicBezTo>
                      <a:cubicBezTo>
                        <a:pt x="780876" y="956023"/>
                        <a:pt x="780590" y="955642"/>
                        <a:pt x="815547" y="925638"/>
                      </a:cubicBezTo>
                      <a:cubicBezTo>
                        <a:pt x="926037" y="830960"/>
                        <a:pt x="1036908" y="736662"/>
                        <a:pt x="1147588" y="642174"/>
                      </a:cubicBezTo>
                      <a:cubicBezTo>
                        <a:pt x="1172448" y="620934"/>
                        <a:pt x="1197023" y="599407"/>
                        <a:pt x="1222264" y="578547"/>
                      </a:cubicBezTo>
                      <a:cubicBezTo>
                        <a:pt x="1233980" y="568832"/>
                        <a:pt x="1235599" y="561402"/>
                        <a:pt x="1223598" y="549877"/>
                      </a:cubicBezTo>
                      <a:cubicBezTo>
                        <a:pt x="1105488" y="436149"/>
                        <a:pt x="987092" y="322611"/>
                        <a:pt x="870316" y="207453"/>
                      </a:cubicBezTo>
                      <a:cubicBezTo>
                        <a:pt x="820214" y="158114"/>
                        <a:pt x="773732" y="105250"/>
                        <a:pt x="725059" y="54291"/>
                      </a:cubicBezTo>
                      <a:cubicBezTo>
                        <a:pt x="727821" y="51624"/>
                        <a:pt x="737156" y="46481"/>
                        <a:pt x="748491" y="45719"/>
                      </a:cubicBezTo>
                      <a:cubicBezTo>
                        <a:pt x="786400" y="53053"/>
                        <a:pt x="823834" y="43433"/>
                        <a:pt x="861552" y="42290"/>
                      </a:cubicBezTo>
                      <a:cubicBezTo>
                        <a:pt x="923655" y="40290"/>
                        <a:pt x="985568" y="33908"/>
                        <a:pt x="1047576" y="29812"/>
                      </a:cubicBezTo>
                      <a:cubicBezTo>
                        <a:pt x="1167591" y="21811"/>
                        <a:pt x="1287701" y="14096"/>
                        <a:pt x="1407716" y="6190"/>
                      </a:cubicBezTo>
                      <a:cubicBezTo>
                        <a:pt x="1437529" y="4285"/>
                        <a:pt x="1467438" y="3333"/>
                        <a:pt x="1497156" y="189"/>
                      </a:cubicBezTo>
                      <a:cubicBezTo>
                        <a:pt x="1513729" y="-1525"/>
                        <a:pt x="1517444" y="8667"/>
                        <a:pt x="1522397" y="20097"/>
                      </a:cubicBezTo>
                      <a:cubicBezTo>
                        <a:pt x="1599359" y="198786"/>
                        <a:pt x="1676511" y="377379"/>
                        <a:pt x="1753664" y="555973"/>
                      </a:cubicBezTo>
                      <a:cubicBezTo>
                        <a:pt x="1839103" y="753903"/>
                        <a:pt x="1924352" y="951832"/>
                        <a:pt x="2010363" y="1149476"/>
                      </a:cubicBezTo>
                      <a:cubicBezTo>
                        <a:pt x="2018554" y="1168240"/>
                        <a:pt x="2017125" y="1174146"/>
                        <a:pt x="1995409" y="1174431"/>
                      </a:cubicBezTo>
                      <a:cubicBezTo>
                        <a:pt x="1935687" y="1175289"/>
                        <a:pt x="1875869" y="1177860"/>
                        <a:pt x="1816148" y="1179765"/>
                      </a:cubicBezTo>
                      <a:cubicBezTo>
                        <a:pt x="1807290" y="1172622"/>
                        <a:pt x="1808242" y="1162335"/>
                        <a:pt x="1808718" y="1152905"/>
                      </a:cubicBezTo>
                      <a:cubicBezTo>
                        <a:pt x="1809861" y="1131093"/>
                        <a:pt x="1803289" y="1111852"/>
                        <a:pt x="1793574" y="1092707"/>
                      </a:cubicBezTo>
                      <a:cubicBezTo>
                        <a:pt x="1750616" y="1007649"/>
                        <a:pt x="1707658" y="922590"/>
                        <a:pt x="1665939" y="836865"/>
                      </a:cubicBezTo>
                      <a:cubicBezTo>
                        <a:pt x="1663081" y="831055"/>
                        <a:pt x="1660891" y="824864"/>
                        <a:pt x="1654985" y="821244"/>
                      </a:cubicBezTo>
                      <a:cubicBezTo>
                        <a:pt x="1639745" y="806576"/>
                        <a:pt x="1634697" y="786383"/>
                        <a:pt x="1627934" y="767809"/>
                      </a:cubicBezTo>
                      <a:cubicBezTo>
                        <a:pt x="1590596" y="663891"/>
                        <a:pt x="1549353" y="561498"/>
                        <a:pt x="1505919" y="460056"/>
                      </a:cubicBezTo>
                      <a:cubicBezTo>
                        <a:pt x="1486297" y="414146"/>
                        <a:pt x="1472105" y="365949"/>
                        <a:pt x="1450769" y="320610"/>
                      </a:cubicBezTo>
                      <a:cubicBezTo>
                        <a:pt x="1448483" y="315657"/>
                        <a:pt x="1447911" y="309466"/>
                        <a:pt x="1440291" y="305942"/>
                      </a:cubicBezTo>
                      <a:cubicBezTo>
                        <a:pt x="1432385" y="324039"/>
                        <a:pt x="1423337" y="341565"/>
                        <a:pt x="1416765" y="360044"/>
                      </a:cubicBezTo>
                      <a:cubicBezTo>
                        <a:pt x="1385142" y="448912"/>
                        <a:pt x="1347994" y="535685"/>
                        <a:pt x="1313514" y="623505"/>
                      </a:cubicBezTo>
                      <a:cubicBezTo>
                        <a:pt x="1279414" y="710564"/>
                        <a:pt x="1243505" y="796956"/>
                        <a:pt x="1211787" y="884967"/>
                      </a:cubicBezTo>
                      <a:cubicBezTo>
                        <a:pt x="1201309" y="914113"/>
                        <a:pt x="1195023" y="945069"/>
                        <a:pt x="1179307" y="972406"/>
                      </a:cubicBezTo>
                      <a:cubicBezTo>
                        <a:pt x="1168734" y="974216"/>
                        <a:pt x="1166448" y="983836"/>
                        <a:pt x="1162066" y="991170"/>
                      </a:cubicBezTo>
                      <a:cubicBezTo>
                        <a:pt x="1121109" y="1059941"/>
                        <a:pt x="1081294" y="1129283"/>
                        <a:pt x="1040623" y="1198244"/>
                      </a:cubicBezTo>
                      <a:cubicBezTo>
                        <a:pt x="1028526" y="1218818"/>
                        <a:pt x="1012714" y="1226628"/>
                        <a:pt x="989378" y="1227486"/>
                      </a:cubicBezTo>
                      <a:cubicBezTo>
                        <a:pt x="871554" y="1231962"/>
                        <a:pt x="753729" y="1234439"/>
                        <a:pt x="635905" y="1237677"/>
                      </a:cubicBezTo>
                      <a:cubicBezTo>
                        <a:pt x="526177" y="1240725"/>
                        <a:pt x="416354" y="1243107"/>
                        <a:pt x="306626" y="1247679"/>
                      </a:cubicBezTo>
                      <a:cubicBezTo>
                        <a:pt x="217091" y="1251489"/>
                        <a:pt x="127461" y="1250155"/>
                        <a:pt x="37926" y="1256061"/>
                      </a:cubicBezTo>
                      <a:cubicBezTo>
                        <a:pt x="25353" y="1256918"/>
                        <a:pt x="11637" y="1258251"/>
                        <a:pt x="1826" y="1246631"/>
                      </a:cubicBezTo>
                      <a:close/>
                    </a:path>
                  </a:pathLst>
                </a:custGeom>
                <a:solidFill>
                  <a:srgbClr val="9293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71C9FB8-BC35-44DC-AC16-7A5D31AB9CCF}"/>
                    </a:ext>
                  </a:extLst>
                </p:cNvPr>
                <p:cNvSpPr/>
                <p:nvPr/>
              </p:nvSpPr>
              <p:spPr>
                <a:xfrm rot="21412798">
                  <a:off x="1011245" y="2991831"/>
                  <a:ext cx="1124191" cy="1213302"/>
                </a:xfrm>
                <a:custGeom>
                  <a:avLst/>
                  <a:gdLst>
                    <a:gd name="connsiteX0" fmla="*/ 1072039 w 1100804"/>
                    <a:gd name="connsiteY0" fmla="*/ 0 h 1188058"/>
                    <a:gd name="connsiteX1" fmla="*/ 879062 w 1100804"/>
                    <a:gd name="connsiteY1" fmla="*/ 95536 h 1188058"/>
                    <a:gd name="connsiteX2" fmla="*/ 677608 w 1100804"/>
                    <a:gd name="connsiteY2" fmla="*/ 195167 h 1188058"/>
                    <a:gd name="connsiteX3" fmla="*/ 587026 w 1100804"/>
                    <a:gd name="connsiteY3" fmla="*/ 238887 h 1188058"/>
                    <a:gd name="connsiteX4" fmla="*/ 568452 w 1100804"/>
                    <a:gd name="connsiteY4" fmla="*/ 272987 h 1188058"/>
                    <a:gd name="connsiteX5" fmla="*/ 604075 w 1100804"/>
                    <a:gd name="connsiteY5" fmla="*/ 462439 h 1188058"/>
                    <a:gd name="connsiteX6" fmla="*/ 626364 w 1100804"/>
                    <a:gd name="connsiteY6" fmla="*/ 590836 h 1188058"/>
                    <a:gd name="connsiteX7" fmla="*/ 646366 w 1100804"/>
                    <a:gd name="connsiteY7" fmla="*/ 702088 h 1188058"/>
                    <a:gd name="connsiteX8" fmla="*/ 664178 w 1100804"/>
                    <a:gd name="connsiteY8" fmla="*/ 704945 h 1188058"/>
                    <a:gd name="connsiteX9" fmla="*/ 801433 w 1100804"/>
                    <a:gd name="connsiteY9" fmla="*/ 592265 h 1188058"/>
                    <a:gd name="connsiteX10" fmla="*/ 1100804 w 1100804"/>
                    <a:gd name="connsiteY10" fmla="*/ 349187 h 1188058"/>
                    <a:gd name="connsiteX11" fmla="*/ 1068705 w 1100804"/>
                    <a:gd name="connsiteY11" fmla="*/ 403193 h 1188058"/>
                    <a:gd name="connsiteX12" fmla="*/ 725614 w 1100804"/>
                    <a:gd name="connsiteY12" fmla="*/ 888587 h 1188058"/>
                    <a:gd name="connsiteX13" fmla="*/ 570071 w 1100804"/>
                    <a:gd name="connsiteY13" fmla="*/ 1107186 h 1188058"/>
                    <a:gd name="connsiteX14" fmla="*/ 558451 w 1100804"/>
                    <a:gd name="connsiteY14" fmla="*/ 1164908 h 1188058"/>
                    <a:gd name="connsiteX15" fmla="*/ 525113 w 1100804"/>
                    <a:gd name="connsiteY15" fmla="*/ 1175290 h 1188058"/>
                    <a:gd name="connsiteX16" fmla="*/ 297656 w 1100804"/>
                    <a:gd name="connsiteY16" fmla="*/ 1180814 h 1188058"/>
                    <a:gd name="connsiteX17" fmla="*/ 208407 w 1100804"/>
                    <a:gd name="connsiteY17" fmla="*/ 1186910 h 1188058"/>
                    <a:gd name="connsiteX18" fmla="*/ 190119 w 1100804"/>
                    <a:gd name="connsiteY18" fmla="*/ 1184815 h 1188058"/>
                    <a:gd name="connsiteX19" fmla="*/ 0 w 1100804"/>
                    <a:gd name="connsiteY19" fmla="*/ 1184815 h 1188058"/>
                    <a:gd name="connsiteX20" fmla="*/ 41529 w 1100804"/>
                    <a:gd name="connsiteY20" fmla="*/ 1086231 h 1188058"/>
                    <a:gd name="connsiteX21" fmla="*/ 470535 w 1100804"/>
                    <a:gd name="connsiteY21" fmla="*/ 76581 h 1188058"/>
                    <a:gd name="connsiteX22" fmla="*/ 528161 w 1100804"/>
                    <a:gd name="connsiteY22" fmla="*/ 33242 h 1188058"/>
                    <a:gd name="connsiteX23" fmla="*/ 898017 w 1100804"/>
                    <a:gd name="connsiteY23" fmla="*/ 10573 h 1188058"/>
                    <a:gd name="connsiteX24" fmla="*/ 1072039 w 1100804"/>
                    <a:gd name="connsiteY24" fmla="*/ 0 h 118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804" h="1188058">
                      <a:moveTo>
                        <a:pt x="1072039" y="0"/>
                      </a:moveTo>
                      <a:cubicBezTo>
                        <a:pt x="1009555" y="35624"/>
                        <a:pt x="944023" y="64960"/>
                        <a:pt x="879062" y="95536"/>
                      </a:cubicBezTo>
                      <a:cubicBezTo>
                        <a:pt x="811244" y="127349"/>
                        <a:pt x="744760" y="161925"/>
                        <a:pt x="677608" y="195167"/>
                      </a:cubicBezTo>
                      <a:cubicBezTo>
                        <a:pt x="647605" y="210026"/>
                        <a:pt x="617601" y="225076"/>
                        <a:pt x="587026" y="238887"/>
                      </a:cubicBezTo>
                      <a:cubicBezTo>
                        <a:pt x="571309" y="246031"/>
                        <a:pt x="565213" y="256223"/>
                        <a:pt x="568452" y="272987"/>
                      </a:cubicBezTo>
                      <a:cubicBezTo>
                        <a:pt x="580454" y="336137"/>
                        <a:pt x="592455" y="399193"/>
                        <a:pt x="604075" y="462439"/>
                      </a:cubicBezTo>
                      <a:cubicBezTo>
                        <a:pt x="611886" y="505111"/>
                        <a:pt x="618839" y="548069"/>
                        <a:pt x="626364" y="590836"/>
                      </a:cubicBezTo>
                      <a:cubicBezTo>
                        <a:pt x="632936" y="627983"/>
                        <a:pt x="639794" y="665036"/>
                        <a:pt x="646366" y="702088"/>
                      </a:cubicBezTo>
                      <a:cubicBezTo>
                        <a:pt x="649605" y="720090"/>
                        <a:pt x="658082" y="709898"/>
                        <a:pt x="664178" y="704945"/>
                      </a:cubicBezTo>
                      <a:cubicBezTo>
                        <a:pt x="710089" y="667607"/>
                        <a:pt x="755713" y="629793"/>
                        <a:pt x="801433" y="592265"/>
                      </a:cubicBezTo>
                      <a:cubicBezTo>
                        <a:pt x="900589" y="510826"/>
                        <a:pt x="999839" y="429292"/>
                        <a:pt x="1100804" y="349187"/>
                      </a:cubicBezTo>
                      <a:cubicBezTo>
                        <a:pt x="1095756" y="370713"/>
                        <a:pt x="1080611" y="386239"/>
                        <a:pt x="1068705" y="403193"/>
                      </a:cubicBezTo>
                      <a:cubicBezTo>
                        <a:pt x="954786" y="565309"/>
                        <a:pt x="840105" y="726853"/>
                        <a:pt x="725614" y="888587"/>
                      </a:cubicBezTo>
                      <a:cubicBezTo>
                        <a:pt x="673989" y="961549"/>
                        <a:pt x="622935" y="1035082"/>
                        <a:pt x="570071" y="1107186"/>
                      </a:cubicBezTo>
                      <a:cubicBezTo>
                        <a:pt x="556355" y="1125855"/>
                        <a:pt x="560451" y="1145286"/>
                        <a:pt x="558451" y="1164908"/>
                      </a:cubicBezTo>
                      <a:cubicBezTo>
                        <a:pt x="549688" y="1175861"/>
                        <a:pt x="537115" y="1174909"/>
                        <a:pt x="525113" y="1175290"/>
                      </a:cubicBezTo>
                      <a:cubicBezTo>
                        <a:pt x="449294" y="1177195"/>
                        <a:pt x="373571" y="1181862"/>
                        <a:pt x="297656" y="1180814"/>
                      </a:cubicBezTo>
                      <a:cubicBezTo>
                        <a:pt x="267938" y="1180433"/>
                        <a:pt x="238220" y="1185482"/>
                        <a:pt x="208407" y="1186910"/>
                      </a:cubicBezTo>
                      <a:cubicBezTo>
                        <a:pt x="202216" y="1187196"/>
                        <a:pt x="195643" y="1190339"/>
                        <a:pt x="190119" y="1184815"/>
                      </a:cubicBezTo>
                      <a:cubicBezTo>
                        <a:pt x="127254" y="1184815"/>
                        <a:pt x="64294" y="1184815"/>
                        <a:pt x="0" y="1184815"/>
                      </a:cubicBezTo>
                      <a:cubicBezTo>
                        <a:pt x="12954" y="1154049"/>
                        <a:pt x="27146" y="1120045"/>
                        <a:pt x="41529" y="1086231"/>
                      </a:cubicBezTo>
                      <a:cubicBezTo>
                        <a:pt x="184690" y="749713"/>
                        <a:pt x="328136" y="413385"/>
                        <a:pt x="470535" y="76581"/>
                      </a:cubicBezTo>
                      <a:cubicBezTo>
                        <a:pt x="482251" y="48958"/>
                        <a:pt x="494062" y="34671"/>
                        <a:pt x="528161" y="33242"/>
                      </a:cubicBezTo>
                      <a:cubicBezTo>
                        <a:pt x="651510" y="28385"/>
                        <a:pt x="774763" y="18479"/>
                        <a:pt x="898017" y="10573"/>
                      </a:cubicBezTo>
                      <a:cubicBezTo>
                        <a:pt x="955929" y="6858"/>
                        <a:pt x="1013936" y="3524"/>
                        <a:pt x="1072039" y="0"/>
                      </a:cubicBezTo>
                      <a:close/>
                    </a:path>
                  </a:pathLst>
                </a:custGeom>
                <a:solidFill>
                  <a:srgbClr val="92939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8B8566A-E3D2-4013-8DB5-9C08CCAAF08E}"/>
                    </a:ext>
                  </a:extLst>
                </p:cNvPr>
                <p:cNvSpPr/>
                <p:nvPr/>
              </p:nvSpPr>
              <p:spPr>
                <a:xfrm rot="21412798">
                  <a:off x="2189297" y="3113157"/>
                  <a:ext cx="1593538" cy="1172650"/>
                </a:xfrm>
                <a:custGeom>
                  <a:avLst/>
                  <a:gdLst>
                    <a:gd name="connsiteX0" fmla="*/ 371815 w 1593538"/>
                    <a:gd name="connsiteY0" fmla="*/ 983999 h 1172650"/>
                    <a:gd name="connsiteX1" fmla="*/ 396426 w 1593538"/>
                    <a:gd name="connsiteY1" fmla="*/ 1008902 h 1172650"/>
                    <a:gd name="connsiteX2" fmla="*/ 399647 w 1593538"/>
                    <a:gd name="connsiteY2" fmla="*/ 1107573 h 1172650"/>
                    <a:gd name="connsiteX3" fmla="*/ 2628 w 1593538"/>
                    <a:gd name="connsiteY3" fmla="*/ 1085932 h 1172650"/>
                    <a:gd name="connsiteX4" fmla="*/ 425 w 1593538"/>
                    <a:gd name="connsiteY4" fmla="*/ 1031274 h 1172650"/>
                    <a:gd name="connsiteX5" fmla="*/ 32720 w 1593538"/>
                    <a:gd name="connsiteY5" fmla="*/ 995088 h 1172650"/>
                    <a:gd name="connsiteX6" fmla="*/ 371815 w 1593538"/>
                    <a:gd name="connsiteY6" fmla="*/ 983999 h 1172650"/>
                    <a:gd name="connsiteX7" fmla="*/ 1346013 w 1593538"/>
                    <a:gd name="connsiteY7" fmla="*/ 369 h 1172650"/>
                    <a:gd name="connsiteX8" fmla="*/ 1357199 w 1593538"/>
                    <a:gd name="connsiteY8" fmla="*/ 11069 h 1172650"/>
                    <a:gd name="connsiteX9" fmla="*/ 1411867 w 1593538"/>
                    <a:gd name="connsiteY9" fmla="*/ 145696 h 1172650"/>
                    <a:gd name="connsiteX10" fmla="*/ 1451068 w 1593538"/>
                    <a:gd name="connsiteY10" fmla="*/ 242678 h 1172650"/>
                    <a:gd name="connsiteX11" fmla="*/ 1521786 w 1593538"/>
                    <a:gd name="connsiteY11" fmla="*/ 420688 h 1172650"/>
                    <a:gd name="connsiteX12" fmla="*/ 1568964 w 1593538"/>
                    <a:gd name="connsiteY12" fmla="*/ 540238 h 1172650"/>
                    <a:gd name="connsiteX13" fmla="*/ 1578497 w 1593538"/>
                    <a:gd name="connsiteY13" fmla="*/ 665527 h 1172650"/>
                    <a:gd name="connsiteX14" fmla="*/ 1593538 w 1593538"/>
                    <a:gd name="connsiteY14" fmla="*/ 1172650 h 1172650"/>
                    <a:gd name="connsiteX15" fmla="*/ 1096587 w 1593538"/>
                    <a:gd name="connsiteY15" fmla="*/ 1145562 h 1172650"/>
                    <a:gd name="connsiteX16" fmla="*/ 1084152 w 1593538"/>
                    <a:gd name="connsiteY16" fmla="*/ 817954 h 1172650"/>
                    <a:gd name="connsiteX17" fmla="*/ 1078704 w 1593538"/>
                    <a:gd name="connsiteY17" fmla="*/ 694320 h 1172650"/>
                    <a:gd name="connsiteX18" fmla="*/ 1109541 w 1593538"/>
                    <a:gd name="connsiteY18" fmla="*/ 592377 h 1172650"/>
                    <a:gd name="connsiteX19" fmla="*/ 1165667 w 1593538"/>
                    <a:gd name="connsiteY19" fmla="*/ 443937 h 1172650"/>
                    <a:gd name="connsiteX20" fmla="*/ 1214498 w 1593538"/>
                    <a:gd name="connsiteY20" fmla="*/ 325263 h 1172650"/>
                    <a:gd name="connsiteX21" fmla="*/ 1253408 w 1593538"/>
                    <a:gd name="connsiteY21" fmla="*/ 225265 h 1172650"/>
                    <a:gd name="connsiteX22" fmla="*/ 1314788 w 1593538"/>
                    <a:gd name="connsiteY22" fmla="*/ 64569 h 1172650"/>
                    <a:gd name="connsiteX23" fmla="*/ 1334826 w 1593538"/>
                    <a:gd name="connsiteY23" fmla="*/ 12430 h 1172650"/>
                    <a:gd name="connsiteX24" fmla="*/ 1346013 w 1593538"/>
                    <a:gd name="connsiteY24" fmla="*/ 369 h 117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593538" h="1172650">
                      <a:moveTo>
                        <a:pt x="371815" y="983999"/>
                      </a:moveTo>
                      <a:cubicBezTo>
                        <a:pt x="392633" y="983123"/>
                        <a:pt x="395940" y="990516"/>
                        <a:pt x="396426" y="1008902"/>
                      </a:cubicBezTo>
                      <a:lnTo>
                        <a:pt x="399647" y="1107573"/>
                      </a:lnTo>
                      <a:lnTo>
                        <a:pt x="2628" y="1085932"/>
                      </a:lnTo>
                      <a:lnTo>
                        <a:pt x="425" y="1031274"/>
                      </a:lnTo>
                      <a:cubicBezTo>
                        <a:pt x="-938" y="996644"/>
                        <a:pt x="-1034" y="996158"/>
                        <a:pt x="32720" y="995088"/>
                      </a:cubicBezTo>
                      <a:cubicBezTo>
                        <a:pt x="145752" y="991392"/>
                        <a:pt x="258784" y="988571"/>
                        <a:pt x="371815" y="983999"/>
                      </a:cubicBezTo>
                      <a:close/>
                      <a:moveTo>
                        <a:pt x="1346013" y="369"/>
                      </a:moveTo>
                      <a:cubicBezTo>
                        <a:pt x="1353016" y="-1869"/>
                        <a:pt x="1355254" y="6594"/>
                        <a:pt x="1357199" y="11069"/>
                      </a:cubicBezTo>
                      <a:cubicBezTo>
                        <a:pt x="1375779" y="55815"/>
                        <a:pt x="1393677" y="100755"/>
                        <a:pt x="1411867" y="145696"/>
                      </a:cubicBezTo>
                      <a:cubicBezTo>
                        <a:pt x="1424902" y="177991"/>
                        <a:pt x="1438228" y="210286"/>
                        <a:pt x="1451068" y="242678"/>
                      </a:cubicBezTo>
                      <a:cubicBezTo>
                        <a:pt x="1474511" y="302014"/>
                        <a:pt x="1495911" y="362324"/>
                        <a:pt x="1521786" y="420688"/>
                      </a:cubicBezTo>
                      <a:cubicBezTo>
                        <a:pt x="1539199" y="459987"/>
                        <a:pt x="1546201" y="503274"/>
                        <a:pt x="1568964" y="540238"/>
                      </a:cubicBezTo>
                      <a:cubicBezTo>
                        <a:pt x="1581902" y="581190"/>
                        <a:pt x="1577038" y="623796"/>
                        <a:pt x="1578497" y="665527"/>
                      </a:cubicBezTo>
                      <a:lnTo>
                        <a:pt x="1593538" y="1172650"/>
                      </a:lnTo>
                      <a:lnTo>
                        <a:pt x="1096587" y="1145562"/>
                      </a:lnTo>
                      <a:lnTo>
                        <a:pt x="1084152" y="817954"/>
                      </a:lnTo>
                      <a:cubicBezTo>
                        <a:pt x="1082595" y="776710"/>
                        <a:pt x="1080553" y="735564"/>
                        <a:pt x="1078704" y="694320"/>
                      </a:cubicBezTo>
                      <a:cubicBezTo>
                        <a:pt x="1079093" y="657356"/>
                        <a:pt x="1097770" y="625839"/>
                        <a:pt x="1109541" y="592377"/>
                      </a:cubicBezTo>
                      <a:cubicBezTo>
                        <a:pt x="1127050" y="542475"/>
                        <a:pt x="1144170" y="492185"/>
                        <a:pt x="1165667" y="443937"/>
                      </a:cubicBezTo>
                      <a:cubicBezTo>
                        <a:pt x="1183177" y="404833"/>
                        <a:pt x="1197087" y="364368"/>
                        <a:pt x="1214498" y="325263"/>
                      </a:cubicBezTo>
                      <a:cubicBezTo>
                        <a:pt x="1228992" y="292579"/>
                        <a:pt x="1240179" y="258436"/>
                        <a:pt x="1253408" y="225265"/>
                      </a:cubicBezTo>
                      <a:cubicBezTo>
                        <a:pt x="1274614" y="172057"/>
                        <a:pt x="1297571" y="119432"/>
                        <a:pt x="1314788" y="64569"/>
                      </a:cubicBezTo>
                      <a:cubicBezTo>
                        <a:pt x="1320332" y="46963"/>
                        <a:pt x="1333270" y="32080"/>
                        <a:pt x="1334826" y="12430"/>
                      </a:cubicBezTo>
                      <a:cubicBezTo>
                        <a:pt x="1335215" y="7956"/>
                        <a:pt x="1341343" y="1828"/>
                        <a:pt x="1346013" y="369"/>
                      </a:cubicBezTo>
                      <a:close/>
                    </a:path>
                  </a:pathLst>
                </a:custGeom>
                <a:solidFill>
                  <a:srgbClr val="AC86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62E6FA4-26D1-4D32-80D5-D55218D81278}"/>
                </a:ext>
              </a:extLst>
            </p:cNvPr>
            <p:cNvSpPr/>
            <p:nvPr/>
          </p:nvSpPr>
          <p:spPr>
            <a:xfrm>
              <a:off x="2416511" y="2446734"/>
              <a:ext cx="1299083" cy="1964532"/>
            </a:xfrm>
            <a:custGeom>
              <a:avLst/>
              <a:gdLst>
                <a:gd name="connsiteX0" fmla="*/ 707768 w 1299083"/>
                <a:gd name="connsiteY0" fmla="*/ 1 h 1964532"/>
                <a:gd name="connsiteX1" fmla="*/ 735937 w 1299083"/>
                <a:gd name="connsiteY1" fmla="*/ 6673 h 1964532"/>
                <a:gd name="connsiteX2" fmla="*/ 1266052 w 1299083"/>
                <a:gd name="connsiteY2" fmla="*/ 420613 h 1964532"/>
                <a:gd name="connsiteX3" fmla="*/ 1295357 w 1299083"/>
                <a:gd name="connsiteY3" fmla="*/ 461431 h 1964532"/>
                <a:gd name="connsiteX4" fmla="*/ 1278088 w 1299083"/>
                <a:gd name="connsiteY4" fmla="*/ 531032 h 1964532"/>
                <a:gd name="connsiteX5" fmla="*/ 141454 w 1299083"/>
                <a:gd name="connsiteY5" fmla="*/ 1938742 h 1964532"/>
                <a:gd name="connsiteX6" fmla="*/ 8533 w 1299083"/>
                <a:gd name="connsiteY6" fmla="*/ 1927753 h 1964532"/>
                <a:gd name="connsiteX7" fmla="*/ 3300 w 1299083"/>
                <a:gd name="connsiteY7" fmla="*/ 1902110 h 1964532"/>
                <a:gd name="connsiteX8" fmla="*/ 945785 w 1299083"/>
                <a:gd name="connsiteY8" fmla="*/ 739834 h 1964532"/>
                <a:gd name="connsiteX9" fmla="*/ 1134178 w 1299083"/>
                <a:gd name="connsiteY9" fmla="*/ 505913 h 1964532"/>
                <a:gd name="connsiteX10" fmla="*/ 1134178 w 1299083"/>
                <a:gd name="connsiteY10" fmla="*/ 481840 h 1964532"/>
                <a:gd name="connsiteX11" fmla="*/ 721284 w 1299083"/>
                <a:gd name="connsiteY11" fmla="*/ 153724 h 1964532"/>
                <a:gd name="connsiteX12" fmla="*/ 688316 w 1299083"/>
                <a:gd name="connsiteY12" fmla="*/ 194542 h 1964532"/>
                <a:gd name="connsiteX13" fmla="*/ 681561 w 1299083"/>
                <a:gd name="connsiteY13" fmla="*/ 203135 h 1964532"/>
                <a:gd name="connsiteX14" fmla="*/ 502378 w 1299083"/>
                <a:gd name="connsiteY14" fmla="*/ 224784 h 1964532"/>
                <a:gd name="connsiteX15" fmla="*/ 528402 w 1299083"/>
                <a:gd name="connsiteY15" fmla="*/ 191860 h 1964532"/>
                <a:gd name="connsiteX16" fmla="*/ 647497 w 1299083"/>
                <a:gd name="connsiteY16" fmla="*/ 41211 h 1964532"/>
                <a:gd name="connsiteX17" fmla="*/ 707768 w 1299083"/>
                <a:gd name="connsiteY17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99083" h="1964532"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lnTo>
                    <a:pt x="681561" y="203135"/>
                  </a:lnTo>
                  <a:lnTo>
                    <a:pt x="502378" y="224784"/>
                  </a:lnTo>
                  <a:lnTo>
                    <a:pt x="528402" y="191860"/>
                  </a:lnTo>
                  <a:cubicBezTo>
                    <a:pt x="599810" y="101523"/>
                    <a:pt x="646973" y="41866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5C9AA6-AFEA-4C61-8984-D10FD18E39AE}"/>
              </a:ext>
            </a:extLst>
          </p:cNvPr>
          <p:cNvGrpSpPr/>
          <p:nvPr/>
        </p:nvGrpSpPr>
        <p:grpSpPr>
          <a:xfrm>
            <a:off x="6276771" y="3263397"/>
            <a:ext cx="5257201" cy="657567"/>
            <a:chOff x="2551705" y="4319146"/>
            <a:chExt cx="3683695" cy="6575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CB4025-66B9-4DFA-89D3-6E2B21FEA95A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26DA69-CE88-43B9-BDC9-281511DCCD91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EC68B-95C6-43C5-99F1-599326B1366A}"/>
              </a:ext>
            </a:extLst>
          </p:cNvPr>
          <p:cNvGrpSpPr/>
          <p:nvPr/>
        </p:nvGrpSpPr>
        <p:grpSpPr>
          <a:xfrm>
            <a:off x="6276771" y="3997108"/>
            <a:ext cx="5257201" cy="666620"/>
            <a:chOff x="2551705" y="4296700"/>
            <a:chExt cx="3552136" cy="6666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894528-AC8E-4EA0-A965-88E8F03C46DE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0CC615-ECF7-463C-9524-99D764995EC2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385AD4-FC80-40D4-916A-CB20EE1A8EF4}"/>
              </a:ext>
            </a:extLst>
          </p:cNvPr>
          <p:cNvGrpSpPr/>
          <p:nvPr/>
        </p:nvGrpSpPr>
        <p:grpSpPr>
          <a:xfrm>
            <a:off x="6276771" y="4739864"/>
            <a:ext cx="5257205" cy="675673"/>
            <a:chOff x="2551704" y="4319146"/>
            <a:chExt cx="2894333" cy="6756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7E6A03-4FF1-4F05-9296-1EEBA71FBB71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13A889-4091-4A8E-B6D8-F869C72C21E7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80A421-A459-45D8-B01B-3B4A98FF7E34}"/>
              </a:ext>
            </a:extLst>
          </p:cNvPr>
          <p:cNvGrpSpPr/>
          <p:nvPr/>
        </p:nvGrpSpPr>
        <p:grpSpPr>
          <a:xfrm>
            <a:off x="6276774" y="5491678"/>
            <a:ext cx="5241874" cy="675673"/>
            <a:chOff x="2729835" y="4319146"/>
            <a:chExt cx="2208570" cy="6756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165BE5-9A2F-494D-9D67-BD8006B566EC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89F06A-A206-449B-A609-DB213FC8A923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1D34AB-3007-4CE0-B9D4-F2A1F776E7DC}"/>
              </a:ext>
            </a:extLst>
          </p:cNvPr>
          <p:cNvGrpSpPr/>
          <p:nvPr/>
        </p:nvGrpSpPr>
        <p:grpSpPr>
          <a:xfrm>
            <a:off x="4995606" y="1652072"/>
            <a:ext cx="6547813" cy="1230757"/>
            <a:chOff x="2551706" y="4160553"/>
            <a:chExt cx="2360407" cy="12307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77E396-5541-435E-97FF-26BC208AFFA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C5F293-D69E-4738-922F-D404528647FB}"/>
                </a:ext>
              </a:extLst>
            </p:cNvPr>
            <p:cNvSpPr txBox="1"/>
            <p:nvPr/>
          </p:nvSpPr>
          <p:spPr>
            <a:xfrm>
              <a:off x="2551706" y="4160553"/>
              <a:ext cx="236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>
                  <a:solidFill>
                    <a:schemeClr val="accent3"/>
                  </a:solidFill>
                  <a:cs typeface="Arial" pitchFamily="34" charset="0"/>
                </a:rPr>
                <a:t>L</a:t>
              </a: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OREM IPSUM DOLOR SIT AMET, </a:t>
              </a:r>
              <a:endParaRPr lang="ko-KR" altLang="en-US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2" name="Diamond 41">
            <a:extLst>
              <a:ext uri="{FF2B5EF4-FFF2-40B4-BE49-F238E27FC236}">
                <a16:creationId xmlns:a16="http://schemas.microsoft.com/office/drawing/2014/main" id="{B6D85DCB-4AA8-49FF-B467-9CD2B5FEE966}"/>
              </a:ext>
            </a:extLst>
          </p:cNvPr>
          <p:cNvSpPr/>
          <p:nvPr/>
        </p:nvSpPr>
        <p:spPr>
          <a:xfrm>
            <a:off x="5716294" y="3326391"/>
            <a:ext cx="530352" cy="53157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FC71741E-4D56-4135-BC55-56C9B44F384B}"/>
              </a:ext>
            </a:extLst>
          </p:cNvPr>
          <p:cNvSpPr/>
          <p:nvPr/>
        </p:nvSpPr>
        <p:spPr>
          <a:xfrm>
            <a:off x="5716294" y="4064629"/>
            <a:ext cx="530352" cy="53157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04CBC9A3-EA38-461B-B53D-FA6803CA7761}"/>
              </a:ext>
            </a:extLst>
          </p:cNvPr>
          <p:cNvSpPr/>
          <p:nvPr/>
        </p:nvSpPr>
        <p:spPr>
          <a:xfrm>
            <a:off x="5716294" y="4811911"/>
            <a:ext cx="530352" cy="5315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04D387C2-18AC-4A20-9F8D-98C320C18F6B}"/>
              </a:ext>
            </a:extLst>
          </p:cNvPr>
          <p:cNvSpPr/>
          <p:nvPr/>
        </p:nvSpPr>
        <p:spPr>
          <a:xfrm>
            <a:off x="5716294" y="5563725"/>
            <a:ext cx="530352" cy="53157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3F146-74A3-4D4C-80BA-DB6CE5C375F3}"/>
              </a:ext>
            </a:extLst>
          </p:cNvPr>
          <p:cNvSpPr txBox="1"/>
          <p:nvPr/>
        </p:nvSpPr>
        <p:spPr>
          <a:xfrm>
            <a:off x="5814356" y="3453681"/>
            <a:ext cx="3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5DB9C4-8262-4F68-B2AC-1B25A5484373}"/>
              </a:ext>
            </a:extLst>
          </p:cNvPr>
          <p:cNvSpPr txBox="1"/>
          <p:nvPr/>
        </p:nvSpPr>
        <p:spPr>
          <a:xfrm>
            <a:off x="5814356" y="4191919"/>
            <a:ext cx="3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F5E65-4821-47A8-8502-0BBB24E85EAB}"/>
              </a:ext>
            </a:extLst>
          </p:cNvPr>
          <p:cNvSpPr txBox="1"/>
          <p:nvPr/>
        </p:nvSpPr>
        <p:spPr>
          <a:xfrm>
            <a:off x="5814356" y="4939201"/>
            <a:ext cx="3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F0B0F-85A5-4533-9721-F06D178B6649}"/>
              </a:ext>
            </a:extLst>
          </p:cNvPr>
          <p:cNvSpPr txBox="1"/>
          <p:nvPr/>
        </p:nvSpPr>
        <p:spPr>
          <a:xfrm>
            <a:off x="5814356" y="5691015"/>
            <a:ext cx="35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B965BB-A2BE-4FA1-BF4B-E152A1235801}"/>
              </a:ext>
            </a:extLst>
          </p:cNvPr>
          <p:cNvGrpSpPr/>
          <p:nvPr/>
        </p:nvGrpSpPr>
        <p:grpSpPr>
          <a:xfrm>
            <a:off x="8130688" y="1556890"/>
            <a:ext cx="3328826" cy="4846161"/>
            <a:chOff x="8130688" y="1556890"/>
            <a:chExt cx="3328826" cy="4846161"/>
          </a:xfrm>
        </p:grpSpPr>
        <p:sp>
          <p:nvSpPr>
            <p:cNvPr id="4" name="Freeform 21">
              <a:extLst>
                <a:ext uri="{FF2B5EF4-FFF2-40B4-BE49-F238E27FC236}">
                  <a16:creationId xmlns:a16="http://schemas.microsoft.com/office/drawing/2014/main" id="{4D640B9B-06E1-4942-9902-FF6E0F2B2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688" y="1841330"/>
              <a:ext cx="3328826" cy="4561721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EBCC9B-A09D-444E-9AE5-1188AE883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2945" y="2191312"/>
              <a:ext cx="2724311" cy="3770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022FD6D0-A01D-42EE-8B7E-16EC6E14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040" y="2171424"/>
              <a:ext cx="2760098" cy="3810049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278D37-3F5D-4A89-BED2-27A87E401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98" y="3324975"/>
              <a:ext cx="1764666" cy="2410122"/>
            </a:xfrm>
            <a:custGeom>
              <a:avLst/>
              <a:gdLst>
                <a:gd name="connsiteX0" fmla="*/ 27458 w 277014"/>
                <a:gd name="connsiteY0" fmla="*/ 286961 h 301384"/>
                <a:gd name="connsiteX1" fmla="*/ 250055 w 277014"/>
                <a:gd name="connsiteY1" fmla="*/ 286961 h 301384"/>
                <a:gd name="connsiteX2" fmla="*/ 257121 w 277014"/>
                <a:gd name="connsiteY2" fmla="*/ 294173 h 301384"/>
                <a:gd name="connsiteX3" fmla="*/ 250055 w 277014"/>
                <a:gd name="connsiteY3" fmla="*/ 301384 h 301384"/>
                <a:gd name="connsiteX4" fmla="*/ 27458 w 277014"/>
                <a:gd name="connsiteY4" fmla="*/ 301384 h 301384"/>
                <a:gd name="connsiteX5" fmla="*/ 20391 w 277014"/>
                <a:gd name="connsiteY5" fmla="*/ 294173 h 301384"/>
                <a:gd name="connsiteX6" fmla="*/ 27458 w 277014"/>
                <a:gd name="connsiteY6" fmla="*/ 286961 h 301384"/>
                <a:gd name="connsiteX7" fmla="*/ 7073 w 277014"/>
                <a:gd name="connsiteY7" fmla="*/ 238720 h 301384"/>
                <a:gd name="connsiteX8" fmla="*/ 269941 w 277014"/>
                <a:gd name="connsiteY8" fmla="*/ 238720 h 301384"/>
                <a:gd name="connsiteX9" fmla="*/ 277014 w 277014"/>
                <a:gd name="connsiteY9" fmla="*/ 245932 h 301384"/>
                <a:gd name="connsiteX10" fmla="*/ 269941 w 277014"/>
                <a:gd name="connsiteY10" fmla="*/ 253143 h 301384"/>
                <a:gd name="connsiteX11" fmla="*/ 7073 w 277014"/>
                <a:gd name="connsiteY11" fmla="*/ 253143 h 301384"/>
                <a:gd name="connsiteX12" fmla="*/ 0 w 277014"/>
                <a:gd name="connsiteY12" fmla="*/ 245932 h 301384"/>
                <a:gd name="connsiteX13" fmla="*/ 7073 w 277014"/>
                <a:gd name="connsiteY13" fmla="*/ 238720 h 301384"/>
                <a:gd name="connsiteX14" fmla="*/ 27458 w 277014"/>
                <a:gd name="connsiteY14" fmla="*/ 191971 h 301384"/>
                <a:gd name="connsiteX15" fmla="*/ 250055 w 277014"/>
                <a:gd name="connsiteY15" fmla="*/ 191971 h 301384"/>
                <a:gd name="connsiteX16" fmla="*/ 257121 w 277014"/>
                <a:gd name="connsiteY16" fmla="*/ 198933 h 301384"/>
                <a:gd name="connsiteX17" fmla="*/ 250055 w 277014"/>
                <a:gd name="connsiteY17" fmla="*/ 205896 h 301384"/>
                <a:gd name="connsiteX18" fmla="*/ 27458 w 277014"/>
                <a:gd name="connsiteY18" fmla="*/ 205896 h 301384"/>
                <a:gd name="connsiteX19" fmla="*/ 20391 w 277014"/>
                <a:gd name="connsiteY19" fmla="*/ 198933 h 301384"/>
                <a:gd name="connsiteX20" fmla="*/ 27458 w 277014"/>
                <a:gd name="connsiteY20" fmla="*/ 191971 h 301384"/>
                <a:gd name="connsiteX21" fmla="*/ 7073 w 277014"/>
                <a:gd name="connsiteY21" fmla="*/ 143729 h 301384"/>
                <a:gd name="connsiteX22" fmla="*/ 269941 w 277014"/>
                <a:gd name="connsiteY22" fmla="*/ 143729 h 301384"/>
                <a:gd name="connsiteX23" fmla="*/ 277014 w 277014"/>
                <a:gd name="connsiteY23" fmla="*/ 150691 h 301384"/>
                <a:gd name="connsiteX24" fmla="*/ 269941 w 277014"/>
                <a:gd name="connsiteY24" fmla="*/ 157654 h 301384"/>
                <a:gd name="connsiteX25" fmla="*/ 7073 w 277014"/>
                <a:gd name="connsiteY25" fmla="*/ 157654 h 301384"/>
                <a:gd name="connsiteX26" fmla="*/ 0 w 277014"/>
                <a:gd name="connsiteY26" fmla="*/ 150691 h 301384"/>
                <a:gd name="connsiteX27" fmla="*/ 7073 w 277014"/>
                <a:gd name="connsiteY27" fmla="*/ 143729 h 301384"/>
                <a:gd name="connsiteX28" fmla="*/ 27458 w 277014"/>
                <a:gd name="connsiteY28" fmla="*/ 95488 h 301384"/>
                <a:gd name="connsiteX29" fmla="*/ 250055 w 277014"/>
                <a:gd name="connsiteY29" fmla="*/ 95488 h 301384"/>
                <a:gd name="connsiteX30" fmla="*/ 257121 w 277014"/>
                <a:gd name="connsiteY30" fmla="*/ 102450 h 301384"/>
                <a:gd name="connsiteX31" fmla="*/ 250055 w 277014"/>
                <a:gd name="connsiteY31" fmla="*/ 109413 h 301384"/>
                <a:gd name="connsiteX32" fmla="*/ 27458 w 277014"/>
                <a:gd name="connsiteY32" fmla="*/ 109413 h 301384"/>
                <a:gd name="connsiteX33" fmla="*/ 20391 w 277014"/>
                <a:gd name="connsiteY33" fmla="*/ 102450 h 301384"/>
                <a:gd name="connsiteX34" fmla="*/ 27458 w 277014"/>
                <a:gd name="connsiteY34" fmla="*/ 95488 h 301384"/>
                <a:gd name="connsiteX35" fmla="*/ 7073 w 277014"/>
                <a:gd name="connsiteY35" fmla="*/ 47247 h 301384"/>
                <a:gd name="connsiteX36" fmla="*/ 269941 w 277014"/>
                <a:gd name="connsiteY36" fmla="*/ 47247 h 301384"/>
                <a:gd name="connsiteX37" fmla="*/ 277014 w 277014"/>
                <a:gd name="connsiteY37" fmla="*/ 54209 h 301384"/>
                <a:gd name="connsiteX38" fmla="*/ 269941 w 277014"/>
                <a:gd name="connsiteY38" fmla="*/ 61172 h 301384"/>
                <a:gd name="connsiteX39" fmla="*/ 7073 w 277014"/>
                <a:gd name="connsiteY39" fmla="*/ 61172 h 301384"/>
                <a:gd name="connsiteX40" fmla="*/ 0 w 277014"/>
                <a:gd name="connsiteY40" fmla="*/ 54209 h 301384"/>
                <a:gd name="connsiteX41" fmla="*/ 7073 w 277014"/>
                <a:gd name="connsiteY41" fmla="*/ 47247 h 301384"/>
                <a:gd name="connsiteX42" fmla="*/ 27458 w 277014"/>
                <a:gd name="connsiteY42" fmla="*/ 0 h 301384"/>
                <a:gd name="connsiteX43" fmla="*/ 250055 w 277014"/>
                <a:gd name="connsiteY43" fmla="*/ 0 h 301384"/>
                <a:gd name="connsiteX44" fmla="*/ 257121 w 277014"/>
                <a:gd name="connsiteY44" fmla="*/ 7211 h 301384"/>
                <a:gd name="connsiteX45" fmla="*/ 250055 w 277014"/>
                <a:gd name="connsiteY45" fmla="*/ 14423 h 301384"/>
                <a:gd name="connsiteX46" fmla="*/ 27458 w 277014"/>
                <a:gd name="connsiteY46" fmla="*/ 14423 h 301384"/>
                <a:gd name="connsiteX47" fmla="*/ 20391 w 277014"/>
                <a:gd name="connsiteY47" fmla="*/ 7211 h 301384"/>
                <a:gd name="connsiteX48" fmla="*/ 27458 w 277014"/>
                <a:gd name="connsiteY48" fmla="*/ 0 h 3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7014" h="301384">
                  <a:moveTo>
                    <a:pt x="27458" y="286961"/>
                  </a:moveTo>
                  <a:cubicBezTo>
                    <a:pt x="27458" y="286961"/>
                    <a:pt x="27458" y="286961"/>
                    <a:pt x="250055" y="286961"/>
                  </a:cubicBezTo>
                  <a:cubicBezTo>
                    <a:pt x="254766" y="286961"/>
                    <a:pt x="257121" y="290567"/>
                    <a:pt x="257121" y="294173"/>
                  </a:cubicBezTo>
                  <a:cubicBezTo>
                    <a:pt x="257121" y="297778"/>
                    <a:pt x="254766" y="301384"/>
                    <a:pt x="250055" y="301384"/>
                  </a:cubicBezTo>
                  <a:cubicBezTo>
                    <a:pt x="250055" y="301384"/>
                    <a:pt x="250055" y="301384"/>
                    <a:pt x="27458" y="301384"/>
                  </a:cubicBezTo>
                  <a:cubicBezTo>
                    <a:pt x="23924" y="301384"/>
                    <a:pt x="20391" y="297778"/>
                    <a:pt x="20391" y="294173"/>
                  </a:cubicBezTo>
                  <a:cubicBezTo>
                    <a:pt x="20391" y="290567"/>
                    <a:pt x="23924" y="286961"/>
                    <a:pt x="27458" y="286961"/>
                  </a:cubicBezTo>
                  <a:close/>
                  <a:moveTo>
                    <a:pt x="7073" y="238720"/>
                  </a:moveTo>
                  <a:cubicBezTo>
                    <a:pt x="7073" y="238720"/>
                    <a:pt x="7073" y="238720"/>
                    <a:pt x="269941" y="238720"/>
                  </a:cubicBezTo>
                  <a:cubicBezTo>
                    <a:pt x="273478" y="238720"/>
                    <a:pt x="277014" y="242326"/>
                    <a:pt x="277014" y="245932"/>
                  </a:cubicBezTo>
                  <a:cubicBezTo>
                    <a:pt x="277014" y="250739"/>
                    <a:pt x="273478" y="253143"/>
                    <a:pt x="269941" y="253143"/>
                  </a:cubicBezTo>
                  <a:cubicBezTo>
                    <a:pt x="269941" y="253143"/>
                    <a:pt x="269941" y="253143"/>
                    <a:pt x="7073" y="253143"/>
                  </a:cubicBezTo>
                  <a:cubicBezTo>
                    <a:pt x="3536" y="253143"/>
                    <a:pt x="0" y="250739"/>
                    <a:pt x="0" y="245932"/>
                  </a:cubicBezTo>
                  <a:cubicBezTo>
                    <a:pt x="0" y="242326"/>
                    <a:pt x="3536" y="238720"/>
                    <a:pt x="7073" y="238720"/>
                  </a:cubicBezTo>
                  <a:close/>
                  <a:moveTo>
                    <a:pt x="27458" y="191971"/>
                  </a:moveTo>
                  <a:cubicBezTo>
                    <a:pt x="27458" y="191971"/>
                    <a:pt x="27458" y="191971"/>
                    <a:pt x="250055" y="191971"/>
                  </a:cubicBezTo>
                  <a:cubicBezTo>
                    <a:pt x="254766" y="191971"/>
                    <a:pt x="257121" y="194292"/>
                    <a:pt x="257121" y="198933"/>
                  </a:cubicBezTo>
                  <a:cubicBezTo>
                    <a:pt x="257121" y="202415"/>
                    <a:pt x="254766" y="205896"/>
                    <a:pt x="250055" y="205896"/>
                  </a:cubicBezTo>
                  <a:cubicBezTo>
                    <a:pt x="250055" y="205896"/>
                    <a:pt x="250055" y="205896"/>
                    <a:pt x="27458" y="205896"/>
                  </a:cubicBezTo>
                  <a:cubicBezTo>
                    <a:pt x="23924" y="205896"/>
                    <a:pt x="20391" y="202415"/>
                    <a:pt x="20391" y="198933"/>
                  </a:cubicBezTo>
                  <a:cubicBezTo>
                    <a:pt x="20391" y="194292"/>
                    <a:pt x="23924" y="191971"/>
                    <a:pt x="27458" y="191971"/>
                  </a:cubicBezTo>
                  <a:close/>
                  <a:moveTo>
                    <a:pt x="7073" y="143729"/>
                  </a:moveTo>
                  <a:cubicBezTo>
                    <a:pt x="7073" y="143729"/>
                    <a:pt x="7073" y="143729"/>
                    <a:pt x="269941" y="143729"/>
                  </a:cubicBezTo>
                  <a:cubicBezTo>
                    <a:pt x="273478" y="143729"/>
                    <a:pt x="277014" y="147210"/>
                    <a:pt x="277014" y="150691"/>
                  </a:cubicBezTo>
                  <a:cubicBezTo>
                    <a:pt x="277014" y="154173"/>
                    <a:pt x="273478" y="157654"/>
                    <a:pt x="269941" y="157654"/>
                  </a:cubicBezTo>
                  <a:cubicBezTo>
                    <a:pt x="269941" y="157654"/>
                    <a:pt x="269941" y="157654"/>
                    <a:pt x="7073" y="157654"/>
                  </a:cubicBezTo>
                  <a:cubicBezTo>
                    <a:pt x="3536" y="157654"/>
                    <a:pt x="0" y="154173"/>
                    <a:pt x="0" y="150691"/>
                  </a:cubicBezTo>
                  <a:cubicBezTo>
                    <a:pt x="0" y="147210"/>
                    <a:pt x="3536" y="143729"/>
                    <a:pt x="7073" y="143729"/>
                  </a:cubicBezTo>
                  <a:close/>
                  <a:moveTo>
                    <a:pt x="27458" y="95488"/>
                  </a:moveTo>
                  <a:cubicBezTo>
                    <a:pt x="27458" y="95488"/>
                    <a:pt x="27458" y="95488"/>
                    <a:pt x="250055" y="95488"/>
                  </a:cubicBezTo>
                  <a:cubicBezTo>
                    <a:pt x="254766" y="95488"/>
                    <a:pt x="257121" y="98969"/>
                    <a:pt x="257121" y="102450"/>
                  </a:cubicBezTo>
                  <a:cubicBezTo>
                    <a:pt x="257121" y="107092"/>
                    <a:pt x="254766" y="109413"/>
                    <a:pt x="250055" y="109413"/>
                  </a:cubicBezTo>
                  <a:cubicBezTo>
                    <a:pt x="250055" y="109413"/>
                    <a:pt x="250055" y="109413"/>
                    <a:pt x="27458" y="109413"/>
                  </a:cubicBezTo>
                  <a:cubicBezTo>
                    <a:pt x="23924" y="109413"/>
                    <a:pt x="20391" y="107092"/>
                    <a:pt x="20391" y="102450"/>
                  </a:cubicBezTo>
                  <a:cubicBezTo>
                    <a:pt x="20391" y="98969"/>
                    <a:pt x="23924" y="95488"/>
                    <a:pt x="27458" y="95488"/>
                  </a:cubicBezTo>
                  <a:close/>
                  <a:moveTo>
                    <a:pt x="7073" y="47247"/>
                  </a:moveTo>
                  <a:cubicBezTo>
                    <a:pt x="7073" y="47247"/>
                    <a:pt x="7073" y="47247"/>
                    <a:pt x="269941" y="47247"/>
                  </a:cubicBezTo>
                  <a:cubicBezTo>
                    <a:pt x="273478" y="47247"/>
                    <a:pt x="277014" y="50728"/>
                    <a:pt x="277014" y="54209"/>
                  </a:cubicBezTo>
                  <a:cubicBezTo>
                    <a:pt x="277014" y="58851"/>
                    <a:pt x="273478" y="61172"/>
                    <a:pt x="269941" y="61172"/>
                  </a:cubicBezTo>
                  <a:cubicBezTo>
                    <a:pt x="269941" y="61172"/>
                    <a:pt x="269941" y="61172"/>
                    <a:pt x="7073" y="61172"/>
                  </a:cubicBezTo>
                  <a:cubicBezTo>
                    <a:pt x="3536" y="61172"/>
                    <a:pt x="0" y="58851"/>
                    <a:pt x="0" y="54209"/>
                  </a:cubicBezTo>
                  <a:cubicBezTo>
                    <a:pt x="0" y="50728"/>
                    <a:pt x="3536" y="47247"/>
                    <a:pt x="7073" y="47247"/>
                  </a:cubicBezTo>
                  <a:close/>
                  <a:moveTo>
                    <a:pt x="27458" y="0"/>
                  </a:moveTo>
                  <a:cubicBezTo>
                    <a:pt x="27458" y="0"/>
                    <a:pt x="27458" y="0"/>
                    <a:pt x="250055" y="0"/>
                  </a:cubicBezTo>
                  <a:cubicBezTo>
                    <a:pt x="254766" y="0"/>
                    <a:pt x="257121" y="2404"/>
                    <a:pt x="257121" y="7211"/>
                  </a:cubicBezTo>
                  <a:cubicBezTo>
                    <a:pt x="257121" y="10817"/>
                    <a:pt x="254766" y="14423"/>
                    <a:pt x="250055" y="14423"/>
                  </a:cubicBezTo>
                  <a:cubicBezTo>
                    <a:pt x="250055" y="14423"/>
                    <a:pt x="250055" y="14423"/>
                    <a:pt x="27458" y="14423"/>
                  </a:cubicBezTo>
                  <a:cubicBezTo>
                    <a:pt x="23924" y="14423"/>
                    <a:pt x="20391" y="10817"/>
                    <a:pt x="20391" y="7211"/>
                  </a:cubicBezTo>
                  <a:cubicBezTo>
                    <a:pt x="20391" y="2404"/>
                    <a:pt x="23924" y="0"/>
                    <a:pt x="27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75376C1-AB8A-4826-BEB3-D37CF803B1B7}"/>
                </a:ext>
              </a:extLst>
            </p:cNvPr>
            <p:cNvSpPr/>
            <p:nvPr/>
          </p:nvSpPr>
          <p:spPr>
            <a:xfrm>
              <a:off x="9037467" y="1556890"/>
              <a:ext cx="1515276" cy="841236"/>
            </a:xfrm>
            <a:custGeom>
              <a:avLst/>
              <a:gdLst>
                <a:gd name="connsiteX0" fmla="*/ 94742 w 189484"/>
                <a:gd name="connsiteY0" fmla="*/ 19975 h 105196"/>
                <a:gd name="connsiteX1" fmla="*/ 68758 w 189484"/>
                <a:gd name="connsiteY1" fmla="*/ 30738 h 105196"/>
                <a:gd name="connsiteX2" fmla="*/ 61813 w 189484"/>
                <a:gd name="connsiteY2" fmla="*/ 47505 h 105196"/>
                <a:gd name="connsiteX3" fmla="*/ 87055 w 189484"/>
                <a:gd name="connsiteY3" fmla="*/ 47505 h 105196"/>
                <a:gd name="connsiteX4" fmla="*/ 127671 w 189484"/>
                <a:gd name="connsiteY4" fmla="*/ 47505 h 105196"/>
                <a:gd name="connsiteX5" fmla="*/ 120726 w 189484"/>
                <a:gd name="connsiteY5" fmla="*/ 30738 h 105196"/>
                <a:gd name="connsiteX6" fmla="*/ 94742 w 189484"/>
                <a:gd name="connsiteY6" fmla="*/ 19975 h 105196"/>
                <a:gd name="connsiteX7" fmla="*/ 94742 w 189484"/>
                <a:gd name="connsiteY7" fmla="*/ 0 h 105196"/>
                <a:gd name="connsiteX8" fmla="*/ 134851 w 189484"/>
                <a:gd name="connsiteY8" fmla="*/ 16614 h 105196"/>
                <a:gd name="connsiteX9" fmla="*/ 147646 w 189484"/>
                <a:gd name="connsiteY9" fmla="*/ 47505 h 105196"/>
                <a:gd name="connsiteX10" fmla="*/ 148292 w 189484"/>
                <a:gd name="connsiteY10" fmla="*/ 47505 h 105196"/>
                <a:gd name="connsiteX11" fmla="*/ 189484 w 189484"/>
                <a:gd name="connsiteY11" fmla="*/ 89890 h 105196"/>
                <a:gd name="connsiteX12" fmla="*/ 174184 w 189484"/>
                <a:gd name="connsiteY12" fmla="*/ 105196 h 105196"/>
                <a:gd name="connsiteX13" fmla="*/ 15300 w 189484"/>
                <a:gd name="connsiteY13" fmla="*/ 105196 h 105196"/>
                <a:gd name="connsiteX14" fmla="*/ 0 w 189484"/>
                <a:gd name="connsiteY14" fmla="*/ 89890 h 105196"/>
                <a:gd name="connsiteX15" fmla="*/ 12358 w 189484"/>
                <a:gd name="connsiteY15" fmla="*/ 59868 h 105196"/>
                <a:gd name="connsiteX16" fmla="*/ 41729 w 189484"/>
                <a:gd name="connsiteY16" fmla="*/ 47769 h 105196"/>
                <a:gd name="connsiteX17" fmla="*/ 54634 w 189484"/>
                <a:gd name="connsiteY17" fmla="*/ 16614 h 105196"/>
                <a:gd name="connsiteX18" fmla="*/ 94742 w 189484"/>
                <a:gd name="connsiteY18" fmla="*/ 0 h 10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484" h="105196">
                  <a:moveTo>
                    <a:pt x="94742" y="19975"/>
                  </a:moveTo>
                  <a:cubicBezTo>
                    <a:pt x="84595" y="19975"/>
                    <a:pt x="75408" y="24088"/>
                    <a:pt x="68758" y="30738"/>
                  </a:cubicBezTo>
                  <a:lnTo>
                    <a:pt x="61813" y="47505"/>
                  </a:lnTo>
                  <a:lnTo>
                    <a:pt x="87055" y="47505"/>
                  </a:lnTo>
                  <a:lnTo>
                    <a:pt x="127671" y="47505"/>
                  </a:lnTo>
                  <a:lnTo>
                    <a:pt x="120726" y="30738"/>
                  </a:lnTo>
                  <a:cubicBezTo>
                    <a:pt x="114076" y="24088"/>
                    <a:pt x="104890" y="19975"/>
                    <a:pt x="94742" y="19975"/>
                  </a:cubicBezTo>
                  <a:close/>
                  <a:moveTo>
                    <a:pt x="94742" y="0"/>
                  </a:moveTo>
                  <a:cubicBezTo>
                    <a:pt x="110406" y="0"/>
                    <a:pt x="124586" y="6349"/>
                    <a:pt x="134851" y="16614"/>
                  </a:cubicBezTo>
                  <a:lnTo>
                    <a:pt x="147646" y="47505"/>
                  </a:lnTo>
                  <a:lnTo>
                    <a:pt x="148292" y="47505"/>
                  </a:lnTo>
                  <a:cubicBezTo>
                    <a:pt x="171830" y="47505"/>
                    <a:pt x="189484" y="66343"/>
                    <a:pt x="189484" y="89890"/>
                  </a:cubicBezTo>
                  <a:cubicBezTo>
                    <a:pt x="189484" y="98132"/>
                    <a:pt x="182423" y="105196"/>
                    <a:pt x="174184" y="105196"/>
                  </a:cubicBezTo>
                  <a:cubicBezTo>
                    <a:pt x="174184" y="105196"/>
                    <a:pt x="174184" y="105196"/>
                    <a:pt x="15300" y="105196"/>
                  </a:cubicBezTo>
                  <a:cubicBezTo>
                    <a:pt x="7061" y="105196"/>
                    <a:pt x="0" y="98132"/>
                    <a:pt x="0" y="89890"/>
                  </a:cubicBezTo>
                  <a:cubicBezTo>
                    <a:pt x="0" y="78117"/>
                    <a:pt x="4708" y="67520"/>
                    <a:pt x="12358" y="59868"/>
                  </a:cubicBezTo>
                  <a:lnTo>
                    <a:pt x="41729" y="47769"/>
                  </a:lnTo>
                  <a:lnTo>
                    <a:pt x="54634" y="16614"/>
                  </a:lnTo>
                  <a:cubicBezTo>
                    <a:pt x="64898" y="6349"/>
                    <a:pt x="79079" y="0"/>
                    <a:pt x="9474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2">
              <a:extLst>
                <a:ext uri="{FF2B5EF4-FFF2-40B4-BE49-F238E27FC236}">
                  <a16:creationId xmlns:a16="http://schemas.microsoft.com/office/drawing/2014/main" id="{6AA90951-B3C7-4410-9E17-21C9993386F0}"/>
                </a:ext>
              </a:extLst>
            </p:cNvPr>
            <p:cNvSpPr/>
            <p:nvPr/>
          </p:nvSpPr>
          <p:spPr>
            <a:xfrm rot="5400000">
              <a:off x="8610212" y="3263796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Chevron 2">
              <a:extLst>
                <a:ext uri="{FF2B5EF4-FFF2-40B4-BE49-F238E27FC236}">
                  <a16:creationId xmlns:a16="http://schemas.microsoft.com/office/drawing/2014/main" id="{D0953958-A4E8-4740-A93C-D8B03BBDDDFB}"/>
                </a:ext>
              </a:extLst>
            </p:cNvPr>
            <p:cNvSpPr/>
            <p:nvPr/>
          </p:nvSpPr>
          <p:spPr>
            <a:xfrm rot="5400000">
              <a:off x="8616757" y="3920700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2">
              <a:extLst>
                <a:ext uri="{FF2B5EF4-FFF2-40B4-BE49-F238E27FC236}">
                  <a16:creationId xmlns:a16="http://schemas.microsoft.com/office/drawing/2014/main" id="{EF86179C-6F7C-43CC-A440-40615A98D0AE}"/>
                </a:ext>
              </a:extLst>
            </p:cNvPr>
            <p:cNvSpPr/>
            <p:nvPr/>
          </p:nvSpPr>
          <p:spPr>
            <a:xfrm rot="5400000">
              <a:off x="8623301" y="4577602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Chevron 2">
              <a:extLst>
                <a:ext uri="{FF2B5EF4-FFF2-40B4-BE49-F238E27FC236}">
                  <a16:creationId xmlns:a16="http://schemas.microsoft.com/office/drawing/2014/main" id="{A512C76F-3B2B-450C-BA83-529C0FFA0416}"/>
                </a:ext>
              </a:extLst>
            </p:cNvPr>
            <p:cNvSpPr/>
            <p:nvPr/>
          </p:nvSpPr>
          <p:spPr>
            <a:xfrm rot="5400000">
              <a:off x="8629845" y="5234505"/>
              <a:ext cx="505591" cy="499209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A1F67A-72B8-4B2F-90C0-89483A7F9B21}"/>
              </a:ext>
            </a:extLst>
          </p:cNvPr>
          <p:cNvSpPr txBox="1"/>
          <p:nvPr/>
        </p:nvSpPr>
        <p:spPr>
          <a:xfrm>
            <a:off x="836848" y="3486048"/>
            <a:ext cx="193984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E6C60-6A3B-4E90-B3A5-8EA11032B841}"/>
              </a:ext>
            </a:extLst>
          </p:cNvPr>
          <p:cNvSpPr txBox="1"/>
          <p:nvPr/>
        </p:nvSpPr>
        <p:spPr>
          <a:xfrm>
            <a:off x="3069244" y="3486048"/>
            <a:ext cx="1939849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ECA40-44D3-44FE-BBEF-204B6A7C63D9}"/>
              </a:ext>
            </a:extLst>
          </p:cNvPr>
          <p:cNvSpPr txBox="1"/>
          <p:nvPr/>
        </p:nvSpPr>
        <p:spPr>
          <a:xfrm>
            <a:off x="5301639" y="3486048"/>
            <a:ext cx="221519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9A91B7-CD84-4173-BF72-55025318CF71}"/>
              </a:ext>
            </a:extLst>
          </p:cNvPr>
          <p:cNvGrpSpPr/>
          <p:nvPr/>
        </p:nvGrpSpPr>
        <p:grpSpPr>
          <a:xfrm>
            <a:off x="871757" y="4026636"/>
            <a:ext cx="1869058" cy="2421214"/>
            <a:chOff x="-475010" y="1042170"/>
            <a:chExt cx="3859356" cy="24212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A0E10C-2A3B-4A2C-9C73-CB5E292461E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599522-4187-4266-8602-FBDB631B0E71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456081-3EC7-4E72-9A34-1EEB8861EDE8}"/>
              </a:ext>
            </a:extLst>
          </p:cNvPr>
          <p:cNvGrpSpPr/>
          <p:nvPr/>
        </p:nvGrpSpPr>
        <p:grpSpPr>
          <a:xfrm>
            <a:off x="3173233" y="4026636"/>
            <a:ext cx="1869058" cy="2421214"/>
            <a:chOff x="-475010" y="1042170"/>
            <a:chExt cx="3859356" cy="24212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A3DB14-CAE6-4281-A569-8BF4119D5A2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5B18F0-CB4E-4B04-A43B-670AD1AAA51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F44EA-BDD8-4986-9525-1B5034698BE8}"/>
              </a:ext>
            </a:extLst>
          </p:cNvPr>
          <p:cNvGrpSpPr/>
          <p:nvPr/>
        </p:nvGrpSpPr>
        <p:grpSpPr>
          <a:xfrm>
            <a:off x="5474708" y="4026636"/>
            <a:ext cx="1869058" cy="2421214"/>
            <a:chOff x="-475010" y="1042170"/>
            <a:chExt cx="3859356" cy="24212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BCCFD3-4145-4B7C-BE26-247A7C9F2FB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3C9EB-BCB4-4C4B-ADA1-C76F5C2C6CA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51AC54B-3C95-468E-9B03-F95A97781A80}"/>
              </a:ext>
            </a:extLst>
          </p:cNvPr>
          <p:cNvSpPr txBox="1"/>
          <p:nvPr/>
        </p:nvSpPr>
        <p:spPr>
          <a:xfrm>
            <a:off x="8674766" y="2503131"/>
            <a:ext cx="22406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Check List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9D9B4CAD-8C77-4A0A-B670-5E1A58328F2C}"/>
              </a:ext>
            </a:extLst>
          </p:cNvPr>
          <p:cNvSpPr/>
          <p:nvPr/>
        </p:nvSpPr>
        <p:spPr>
          <a:xfrm>
            <a:off x="6098333" y="2668402"/>
            <a:ext cx="621809" cy="621809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9A7A341C-3758-43F2-A6AE-AAA9494E52A0}"/>
              </a:ext>
            </a:extLst>
          </p:cNvPr>
          <p:cNvSpPr>
            <a:spLocks/>
          </p:cNvSpPr>
          <p:nvPr/>
        </p:nvSpPr>
        <p:spPr>
          <a:xfrm>
            <a:off x="3728264" y="2668403"/>
            <a:ext cx="621809" cy="62180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E36EB7-12AC-4A71-81D0-AEF5AAC86886}"/>
              </a:ext>
            </a:extLst>
          </p:cNvPr>
          <p:cNvSpPr/>
          <p:nvPr/>
        </p:nvSpPr>
        <p:spPr>
          <a:xfrm>
            <a:off x="1440736" y="2695988"/>
            <a:ext cx="732072" cy="566637"/>
          </a:xfrm>
          <a:custGeom>
            <a:avLst/>
            <a:gdLst>
              <a:gd name="connsiteX0" fmla="*/ 1573462 w 3107713"/>
              <a:gd name="connsiteY0" fmla="*/ 1230810 h 2405430"/>
              <a:gd name="connsiteX1" fmla="*/ 1573462 w 3107713"/>
              <a:gd name="connsiteY1" fmla="*/ 1540156 h 2405430"/>
              <a:gd name="connsiteX2" fmla="*/ 1882808 w 3107713"/>
              <a:gd name="connsiteY2" fmla="*/ 1540156 h 2405430"/>
              <a:gd name="connsiteX3" fmla="*/ 1882808 w 3107713"/>
              <a:gd name="connsiteY3" fmla="*/ 1230810 h 2405430"/>
              <a:gd name="connsiteX4" fmla="*/ 1220371 w 3107713"/>
              <a:gd name="connsiteY4" fmla="*/ 1230810 h 2405430"/>
              <a:gd name="connsiteX5" fmla="*/ 1220371 w 3107713"/>
              <a:gd name="connsiteY5" fmla="*/ 1540156 h 2405430"/>
              <a:gd name="connsiteX6" fmla="*/ 1529717 w 3107713"/>
              <a:gd name="connsiteY6" fmla="*/ 1540156 h 2405430"/>
              <a:gd name="connsiteX7" fmla="*/ 1529717 w 3107713"/>
              <a:gd name="connsiteY7" fmla="*/ 1230810 h 2405430"/>
              <a:gd name="connsiteX8" fmla="*/ 1573462 w 3107713"/>
              <a:gd name="connsiteY8" fmla="*/ 861315 h 2405430"/>
              <a:gd name="connsiteX9" fmla="*/ 1573462 w 3107713"/>
              <a:gd name="connsiteY9" fmla="*/ 1170661 h 2405430"/>
              <a:gd name="connsiteX10" fmla="*/ 1882808 w 3107713"/>
              <a:gd name="connsiteY10" fmla="*/ 1170661 h 2405430"/>
              <a:gd name="connsiteX11" fmla="*/ 1882808 w 3107713"/>
              <a:gd name="connsiteY11" fmla="*/ 861315 h 2405430"/>
              <a:gd name="connsiteX12" fmla="*/ 1220371 w 3107713"/>
              <a:gd name="connsiteY12" fmla="*/ 861315 h 2405430"/>
              <a:gd name="connsiteX13" fmla="*/ 1220371 w 3107713"/>
              <a:gd name="connsiteY13" fmla="*/ 1170661 h 2405430"/>
              <a:gd name="connsiteX14" fmla="*/ 1529717 w 3107713"/>
              <a:gd name="connsiteY14" fmla="*/ 1170661 h 2405430"/>
              <a:gd name="connsiteX15" fmla="*/ 1529717 w 3107713"/>
              <a:gd name="connsiteY15" fmla="*/ 861315 h 2405430"/>
              <a:gd name="connsiteX16" fmla="*/ 1554853 w 3107713"/>
              <a:gd name="connsiteY16" fmla="*/ 0 h 2405430"/>
              <a:gd name="connsiteX17" fmla="*/ 1709041 w 3107713"/>
              <a:gd name="connsiteY17" fmla="*/ 68657 h 2405430"/>
              <a:gd name="connsiteX18" fmla="*/ 2030222 w 3107713"/>
              <a:gd name="connsiteY18" fmla="*/ 299844 h 2405430"/>
              <a:gd name="connsiteX19" fmla="*/ 2101595 w 3107713"/>
              <a:gd name="connsiteY19" fmla="*/ 268813 h 2405430"/>
              <a:gd name="connsiteX20" fmla="*/ 2241239 w 3107713"/>
              <a:gd name="connsiteY20" fmla="*/ 133823 h 2405430"/>
              <a:gd name="connsiteX21" fmla="*/ 2380880 w 3107713"/>
              <a:gd name="connsiteY21" fmla="*/ 133823 h 2405430"/>
              <a:gd name="connsiteX22" fmla="*/ 2486388 w 3107713"/>
              <a:gd name="connsiteY22" fmla="*/ 239331 h 2405430"/>
              <a:gd name="connsiteX23" fmla="*/ 2484837 w 3107713"/>
              <a:gd name="connsiteY23" fmla="*/ 526377 h 2405430"/>
              <a:gd name="connsiteX24" fmla="*/ 2571726 w 3107713"/>
              <a:gd name="connsiteY24" fmla="*/ 690844 h 2405430"/>
              <a:gd name="connsiteX25" fmla="*/ 3013930 w 3107713"/>
              <a:gd name="connsiteY25" fmla="*/ 1005818 h 2405430"/>
              <a:gd name="connsiteX26" fmla="*/ 3107024 w 3107713"/>
              <a:gd name="connsiteY26" fmla="*/ 1131497 h 2405430"/>
              <a:gd name="connsiteX27" fmla="*/ 3041858 w 3107713"/>
              <a:gd name="connsiteY27" fmla="*/ 1271140 h 2405430"/>
              <a:gd name="connsiteX28" fmla="*/ 2843256 w 3107713"/>
              <a:gd name="connsiteY28" fmla="*/ 1271140 h 2405430"/>
              <a:gd name="connsiteX29" fmla="*/ 2577934 w 3107713"/>
              <a:gd name="connsiteY29" fmla="*/ 1083398 h 2405430"/>
              <a:gd name="connsiteX30" fmla="*/ 2500354 w 3107713"/>
              <a:gd name="connsiteY30" fmla="*/ 1041505 h 2405430"/>
              <a:gd name="connsiteX31" fmla="*/ 2486388 w 3107713"/>
              <a:gd name="connsiteY31" fmla="*/ 1126841 h 2405430"/>
              <a:gd name="connsiteX32" fmla="*/ 2486388 w 3107713"/>
              <a:gd name="connsiteY32" fmla="*/ 1688518 h 2405430"/>
              <a:gd name="connsiteX33" fmla="*/ 2486388 w 3107713"/>
              <a:gd name="connsiteY33" fmla="*/ 2254849 h 2405430"/>
              <a:gd name="connsiteX34" fmla="*/ 2343642 w 3107713"/>
              <a:gd name="connsiteY34" fmla="*/ 2403802 h 2405430"/>
              <a:gd name="connsiteX35" fmla="*/ 1909197 w 3107713"/>
              <a:gd name="connsiteY35" fmla="*/ 2405353 h 2405430"/>
              <a:gd name="connsiteX36" fmla="*/ 1833168 w 3107713"/>
              <a:gd name="connsiteY36" fmla="*/ 2327773 h 2405430"/>
              <a:gd name="connsiteX37" fmla="*/ 1834722 w 3107713"/>
              <a:gd name="connsiteY37" fmla="*/ 1939875 h 2405430"/>
              <a:gd name="connsiteX38" fmla="*/ 1741625 w 3107713"/>
              <a:gd name="connsiteY38" fmla="*/ 1842124 h 2405430"/>
              <a:gd name="connsiteX39" fmla="*/ 1369244 w 3107713"/>
              <a:gd name="connsiteY39" fmla="*/ 1842124 h 2405430"/>
              <a:gd name="connsiteX40" fmla="*/ 1276150 w 3107713"/>
              <a:gd name="connsiteY40" fmla="*/ 1939875 h 2405430"/>
              <a:gd name="connsiteX41" fmla="*/ 1277701 w 3107713"/>
              <a:gd name="connsiteY41" fmla="*/ 2327773 h 2405430"/>
              <a:gd name="connsiteX42" fmla="*/ 1200121 w 3107713"/>
              <a:gd name="connsiteY42" fmla="*/ 2403802 h 2405430"/>
              <a:gd name="connsiteX43" fmla="*/ 773434 w 3107713"/>
              <a:gd name="connsiteY43" fmla="*/ 2402251 h 2405430"/>
              <a:gd name="connsiteX44" fmla="*/ 624481 w 3107713"/>
              <a:gd name="connsiteY44" fmla="*/ 2251744 h 2405430"/>
              <a:gd name="connsiteX45" fmla="*/ 622930 w 3107713"/>
              <a:gd name="connsiteY45" fmla="*/ 1111327 h 2405430"/>
              <a:gd name="connsiteX46" fmla="*/ 607413 w 3107713"/>
              <a:gd name="connsiteY46" fmla="*/ 1041505 h 2405430"/>
              <a:gd name="connsiteX47" fmla="*/ 548452 w 3107713"/>
              <a:gd name="connsiteY47" fmla="*/ 1072535 h 2405430"/>
              <a:gd name="connsiteX48" fmla="*/ 290888 w 3107713"/>
              <a:gd name="connsiteY48" fmla="*/ 1258726 h 2405430"/>
              <a:gd name="connsiteX49" fmla="*/ 152798 w 3107713"/>
              <a:gd name="connsiteY49" fmla="*/ 1300620 h 2405430"/>
              <a:gd name="connsiteX50" fmla="*/ 6947 w 3107713"/>
              <a:gd name="connsiteY50" fmla="*/ 1192009 h 2405430"/>
              <a:gd name="connsiteX51" fmla="*/ 67460 w 3107713"/>
              <a:gd name="connsiteY51" fmla="*/ 1029090 h 2405430"/>
              <a:gd name="connsiteX52" fmla="*/ 557761 w 3107713"/>
              <a:gd name="connsiteY52" fmla="*/ 675330 h 2405430"/>
              <a:gd name="connsiteX53" fmla="*/ 1401828 w 3107713"/>
              <a:gd name="connsiteY53" fmla="*/ 68657 h 2405430"/>
              <a:gd name="connsiteX54" fmla="*/ 1554853 w 3107713"/>
              <a:gd name="connsiteY54" fmla="*/ 0 h 240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07713" h="2405430">
                <a:moveTo>
                  <a:pt x="1573462" y="1230810"/>
                </a:moveTo>
                <a:lnTo>
                  <a:pt x="1573462" y="1540156"/>
                </a:lnTo>
                <a:lnTo>
                  <a:pt x="1882808" y="1540156"/>
                </a:lnTo>
                <a:lnTo>
                  <a:pt x="1882808" y="1230810"/>
                </a:lnTo>
                <a:close/>
                <a:moveTo>
                  <a:pt x="1220371" y="1230810"/>
                </a:moveTo>
                <a:lnTo>
                  <a:pt x="1220371" y="1540156"/>
                </a:lnTo>
                <a:lnTo>
                  <a:pt x="1529717" y="1540156"/>
                </a:lnTo>
                <a:lnTo>
                  <a:pt x="1529717" y="1230810"/>
                </a:lnTo>
                <a:close/>
                <a:moveTo>
                  <a:pt x="1573462" y="861315"/>
                </a:moveTo>
                <a:lnTo>
                  <a:pt x="1573462" y="1170661"/>
                </a:lnTo>
                <a:lnTo>
                  <a:pt x="1882808" y="1170661"/>
                </a:lnTo>
                <a:lnTo>
                  <a:pt x="1882808" y="861315"/>
                </a:lnTo>
                <a:close/>
                <a:moveTo>
                  <a:pt x="1220371" y="861315"/>
                </a:moveTo>
                <a:lnTo>
                  <a:pt x="1220371" y="1170661"/>
                </a:lnTo>
                <a:lnTo>
                  <a:pt x="1529717" y="1170661"/>
                </a:lnTo>
                <a:lnTo>
                  <a:pt x="1529717" y="861315"/>
                </a:lnTo>
                <a:close/>
                <a:moveTo>
                  <a:pt x="1554853" y="0"/>
                </a:moveTo>
                <a:cubicBezTo>
                  <a:pt x="1599267" y="0"/>
                  <a:pt x="1643875" y="22886"/>
                  <a:pt x="1709041" y="68657"/>
                </a:cubicBezTo>
                <a:cubicBezTo>
                  <a:pt x="1816101" y="144686"/>
                  <a:pt x="1923163" y="222264"/>
                  <a:pt x="2030222" y="299844"/>
                </a:cubicBezTo>
                <a:cubicBezTo>
                  <a:pt x="2075218" y="332428"/>
                  <a:pt x="2098490" y="341737"/>
                  <a:pt x="2101595" y="268813"/>
                </a:cubicBezTo>
                <a:cubicBezTo>
                  <a:pt x="2106248" y="152442"/>
                  <a:pt x="2129523" y="133823"/>
                  <a:pt x="2241239" y="133823"/>
                </a:cubicBezTo>
                <a:cubicBezTo>
                  <a:pt x="2287786" y="133823"/>
                  <a:pt x="2334333" y="133823"/>
                  <a:pt x="2380880" y="133823"/>
                </a:cubicBezTo>
                <a:cubicBezTo>
                  <a:pt x="2450702" y="133823"/>
                  <a:pt x="2486388" y="169509"/>
                  <a:pt x="2486388" y="239331"/>
                </a:cubicBezTo>
                <a:cubicBezTo>
                  <a:pt x="2486388" y="335530"/>
                  <a:pt x="2492595" y="431729"/>
                  <a:pt x="2484837" y="526377"/>
                </a:cubicBezTo>
                <a:cubicBezTo>
                  <a:pt x="2478630" y="603955"/>
                  <a:pt x="2509663" y="648951"/>
                  <a:pt x="2571726" y="690844"/>
                </a:cubicBezTo>
                <a:cubicBezTo>
                  <a:pt x="2720680" y="793250"/>
                  <a:pt x="2866528" y="900310"/>
                  <a:pt x="3013930" y="1005818"/>
                </a:cubicBezTo>
                <a:cubicBezTo>
                  <a:pt x="3058926" y="1038402"/>
                  <a:pt x="3102370" y="1069433"/>
                  <a:pt x="3107024" y="1131497"/>
                </a:cubicBezTo>
                <a:cubicBezTo>
                  <a:pt x="3111680" y="1190458"/>
                  <a:pt x="3093061" y="1240107"/>
                  <a:pt x="3041858" y="1271140"/>
                </a:cubicBezTo>
                <a:cubicBezTo>
                  <a:pt x="2976692" y="1311480"/>
                  <a:pt x="2906870" y="1313031"/>
                  <a:pt x="2843256" y="1271140"/>
                </a:cubicBezTo>
                <a:cubicBezTo>
                  <a:pt x="2753264" y="1212179"/>
                  <a:pt x="2666374" y="1145462"/>
                  <a:pt x="2577934" y="1083398"/>
                </a:cubicBezTo>
                <a:cubicBezTo>
                  <a:pt x="2553108" y="1066331"/>
                  <a:pt x="2528282" y="1029090"/>
                  <a:pt x="2500354" y="1041505"/>
                </a:cubicBezTo>
                <a:cubicBezTo>
                  <a:pt x="2469321" y="1055468"/>
                  <a:pt x="2486388" y="1097361"/>
                  <a:pt x="2486388" y="1126841"/>
                </a:cubicBezTo>
                <a:cubicBezTo>
                  <a:pt x="2484837" y="1316136"/>
                  <a:pt x="2486388" y="1502327"/>
                  <a:pt x="2486388" y="1688518"/>
                </a:cubicBezTo>
                <a:cubicBezTo>
                  <a:pt x="2486388" y="1877811"/>
                  <a:pt x="2486388" y="2065553"/>
                  <a:pt x="2486388" y="2254849"/>
                </a:cubicBezTo>
                <a:cubicBezTo>
                  <a:pt x="2486388" y="2361908"/>
                  <a:pt x="2449151" y="2402251"/>
                  <a:pt x="2343642" y="2403802"/>
                </a:cubicBezTo>
                <a:cubicBezTo>
                  <a:pt x="2199345" y="2405353"/>
                  <a:pt x="2053494" y="2402251"/>
                  <a:pt x="1909197" y="2405353"/>
                </a:cubicBezTo>
                <a:cubicBezTo>
                  <a:pt x="1851790" y="2406904"/>
                  <a:pt x="1831617" y="2385183"/>
                  <a:pt x="1833168" y="2327773"/>
                </a:cubicBezTo>
                <a:cubicBezTo>
                  <a:pt x="1836273" y="2198992"/>
                  <a:pt x="1831617" y="2068658"/>
                  <a:pt x="1834722" y="1939875"/>
                </a:cubicBezTo>
                <a:cubicBezTo>
                  <a:pt x="1836273" y="1871606"/>
                  <a:pt x="1812998" y="1840573"/>
                  <a:pt x="1741625" y="1842124"/>
                </a:cubicBezTo>
                <a:cubicBezTo>
                  <a:pt x="1617498" y="1845229"/>
                  <a:pt x="1493371" y="1845229"/>
                  <a:pt x="1369244" y="1842124"/>
                </a:cubicBezTo>
                <a:cubicBezTo>
                  <a:pt x="1296320" y="1840573"/>
                  <a:pt x="1274596" y="1873158"/>
                  <a:pt x="1276150" y="1939875"/>
                </a:cubicBezTo>
                <a:cubicBezTo>
                  <a:pt x="1279252" y="2068658"/>
                  <a:pt x="1274596" y="2198992"/>
                  <a:pt x="1277701" y="2327773"/>
                </a:cubicBezTo>
                <a:cubicBezTo>
                  <a:pt x="1279252" y="2385183"/>
                  <a:pt x="1257528" y="2405353"/>
                  <a:pt x="1200121" y="2403802"/>
                </a:cubicBezTo>
                <a:cubicBezTo>
                  <a:pt x="1057375" y="2400697"/>
                  <a:pt x="916180" y="2403802"/>
                  <a:pt x="773434" y="2402251"/>
                </a:cubicBezTo>
                <a:cubicBezTo>
                  <a:pt x="661719" y="2400697"/>
                  <a:pt x="624481" y="2363459"/>
                  <a:pt x="624481" y="2251744"/>
                </a:cubicBezTo>
                <a:cubicBezTo>
                  <a:pt x="624481" y="1871606"/>
                  <a:pt x="624481" y="1491467"/>
                  <a:pt x="622930" y="1111327"/>
                </a:cubicBezTo>
                <a:cubicBezTo>
                  <a:pt x="622930" y="1088052"/>
                  <a:pt x="636893" y="1053916"/>
                  <a:pt x="607413" y="1041505"/>
                </a:cubicBezTo>
                <a:cubicBezTo>
                  <a:pt x="585692" y="1032195"/>
                  <a:pt x="567071" y="1058572"/>
                  <a:pt x="548452" y="1072535"/>
                </a:cubicBezTo>
                <a:cubicBezTo>
                  <a:pt x="461565" y="1134599"/>
                  <a:pt x="376227" y="1195111"/>
                  <a:pt x="290888" y="1258726"/>
                </a:cubicBezTo>
                <a:cubicBezTo>
                  <a:pt x="248995" y="1289759"/>
                  <a:pt x="203999" y="1306827"/>
                  <a:pt x="152798" y="1300620"/>
                </a:cubicBezTo>
                <a:cubicBezTo>
                  <a:pt x="82976" y="1292861"/>
                  <a:pt x="27117" y="1263382"/>
                  <a:pt x="6947" y="1192009"/>
                </a:cubicBezTo>
                <a:cubicBezTo>
                  <a:pt x="-13223" y="1125289"/>
                  <a:pt x="11603" y="1069433"/>
                  <a:pt x="67460" y="1029090"/>
                </a:cubicBezTo>
                <a:cubicBezTo>
                  <a:pt x="230376" y="911170"/>
                  <a:pt x="393294" y="793250"/>
                  <a:pt x="557761" y="675330"/>
                </a:cubicBezTo>
                <a:cubicBezTo>
                  <a:pt x="838600" y="472072"/>
                  <a:pt x="1119438" y="270364"/>
                  <a:pt x="1401828" y="68657"/>
                </a:cubicBezTo>
                <a:cubicBezTo>
                  <a:pt x="1466219" y="22886"/>
                  <a:pt x="1510439" y="0"/>
                  <a:pt x="1554853" y="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7EE1C-5BB0-4903-9610-6701399A8E73}"/>
              </a:ext>
            </a:extLst>
          </p:cNvPr>
          <p:cNvSpPr txBox="1"/>
          <p:nvPr/>
        </p:nvSpPr>
        <p:spPr>
          <a:xfrm>
            <a:off x="836848" y="1320908"/>
            <a:ext cx="668932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Clean Text Slide 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C498D-0FF3-4C26-8DA3-D3609FB1560A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0520-5C30-49BC-A857-AB1EEE0880B0}"/>
              </a:ext>
            </a:extLst>
          </p:cNvPr>
          <p:cNvSpPr txBox="1"/>
          <p:nvPr/>
        </p:nvSpPr>
        <p:spPr>
          <a:xfrm>
            <a:off x="6504013" y="2163851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BB39-D8C6-4E79-9D8B-5A750D4C1F75}"/>
              </a:ext>
            </a:extLst>
          </p:cNvPr>
          <p:cNvSpPr txBox="1"/>
          <p:nvPr/>
        </p:nvSpPr>
        <p:spPr>
          <a:xfrm>
            <a:off x="6514640" y="339229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84A2D5-18BA-405A-96C2-0F9204D5438F}"/>
              </a:ext>
            </a:extLst>
          </p:cNvPr>
          <p:cNvGrpSpPr/>
          <p:nvPr/>
        </p:nvGrpSpPr>
        <p:grpSpPr>
          <a:xfrm>
            <a:off x="6599481" y="3792575"/>
            <a:ext cx="2987810" cy="288032"/>
            <a:chOff x="11279811" y="3925804"/>
            <a:chExt cx="2987810" cy="288032"/>
          </a:xfrm>
        </p:grpSpPr>
        <p:sp>
          <p:nvSpPr>
            <p:cNvPr id="6" name="순서도: 처리 250">
              <a:extLst>
                <a:ext uri="{FF2B5EF4-FFF2-40B4-BE49-F238E27FC236}">
                  <a16:creationId xmlns:a16="http://schemas.microsoft.com/office/drawing/2014/main" id="{416F24DE-EE8C-483D-846A-4125AAF3CB52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순서도: 처리 251">
              <a:extLst>
                <a:ext uri="{FF2B5EF4-FFF2-40B4-BE49-F238E27FC236}">
                  <a16:creationId xmlns:a16="http://schemas.microsoft.com/office/drawing/2014/main" id="{D5FA6258-AC65-433F-BAB8-6439756E97E5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순서도: 처리 252">
              <a:extLst>
                <a:ext uri="{FF2B5EF4-FFF2-40B4-BE49-F238E27FC236}">
                  <a16:creationId xmlns:a16="http://schemas.microsoft.com/office/drawing/2014/main" id="{F2BB95CF-5E44-4367-9007-54A9F9367E57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순서도: 처리 253">
              <a:extLst>
                <a:ext uri="{FF2B5EF4-FFF2-40B4-BE49-F238E27FC236}">
                  <a16:creationId xmlns:a16="http://schemas.microsoft.com/office/drawing/2014/main" id="{D586C4DA-52A2-4B87-B58A-5C75844E263A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순서도: 처리 254">
              <a:extLst>
                <a:ext uri="{FF2B5EF4-FFF2-40B4-BE49-F238E27FC236}">
                  <a16:creationId xmlns:a16="http://schemas.microsoft.com/office/drawing/2014/main" id="{60D5A6E8-CC62-4453-BBF3-C4CE628B96C6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순서도: 처리 255">
              <a:extLst>
                <a:ext uri="{FF2B5EF4-FFF2-40B4-BE49-F238E27FC236}">
                  <a16:creationId xmlns:a16="http://schemas.microsoft.com/office/drawing/2014/main" id="{9B90775A-F427-4959-9167-F3E1CC4527F9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256">
              <a:extLst>
                <a:ext uri="{FF2B5EF4-FFF2-40B4-BE49-F238E27FC236}">
                  <a16:creationId xmlns:a16="http://schemas.microsoft.com/office/drawing/2014/main" id="{352E139C-084F-462D-8F92-97BDC7106FAE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257">
              <a:extLst>
                <a:ext uri="{FF2B5EF4-FFF2-40B4-BE49-F238E27FC236}">
                  <a16:creationId xmlns:a16="http://schemas.microsoft.com/office/drawing/2014/main" id="{32F784F2-1E8A-4E7A-86CD-FFE3B7C57B93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258">
              <a:extLst>
                <a:ext uri="{FF2B5EF4-FFF2-40B4-BE49-F238E27FC236}">
                  <a16:creationId xmlns:a16="http://schemas.microsoft.com/office/drawing/2014/main" id="{1F7F34D3-8BCB-4A62-8801-5379BE14E29E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259">
              <a:extLst>
                <a:ext uri="{FF2B5EF4-FFF2-40B4-BE49-F238E27FC236}">
                  <a16:creationId xmlns:a16="http://schemas.microsoft.com/office/drawing/2014/main" id="{7D38C5FB-D088-4A38-9EA1-D5C496CC8A24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260">
              <a:extLst>
                <a:ext uri="{FF2B5EF4-FFF2-40B4-BE49-F238E27FC236}">
                  <a16:creationId xmlns:a16="http://schemas.microsoft.com/office/drawing/2014/main" id="{D235AD02-812E-4E8E-8FFA-6E445F18C23B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261">
              <a:extLst>
                <a:ext uri="{FF2B5EF4-FFF2-40B4-BE49-F238E27FC236}">
                  <a16:creationId xmlns:a16="http://schemas.microsoft.com/office/drawing/2014/main" id="{B2C8DED5-F6EB-4FD8-A112-FBFC23615853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262">
              <a:extLst>
                <a:ext uri="{FF2B5EF4-FFF2-40B4-BE49-F238E27FC236}">
                  <a16:creationId xmlns:a16="http://schemas.microsoft.com/office/drawing/2014/main" id="{9D2E3476-91CF-4E91-AB67-E5F673D24F38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263">
              <a:extLst>
                <a:ext uri="{FF2B5EF4-FFF2-40B4-BE49-F238E27FC236}">
                  <a16:creationId xmlns:a16="http://schemas.microsoft.com/office/drawing/2014/main" id="{0715A709-CCEB-4CC0-BA8F-48E499AB29E3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64">
              <a:extLst>
                <a:ext uri="{FF2B5EF4-FFF2-40B4-BE49-F238E27FC236}">
                  <a16:creationId xmlns:a16="http://schemas.microsoft.com/office/drawing/2014/main" id="{EDFC22D3-FAB4-4D6B-A180-C91EECAF305A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65">
              <a:extLst>
                <a:ext uri="{FF2B5EF4-FFF2-40B4-BE49-F238E27FC236}">
                  <a16:creationId xmlns:a16="http://schemas.microsoft.com/office/drawing/2014/main" id="{9CA5BACB-E16A-4BC7-B773-63C3F043FDC3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66">
              <a:extLst>
                <a:ext uri="{FF2B5EF4-FFF2-40B4-BE49-F238E27FC236}">
                  <a16:creationId xmlns:a16="http://schemas.microsoft.com/office/drawing/2014/main" id="{28B511EA-E4BE-4390-B54A-90DBF4F807C1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67">
              <a:extLst>
                <a:ext uri="{FF2B5EF4-FFF2-40B4-BE49-F238E27FC236}">
                  <a16:creationId xmlns:a16="http://schemas.microsoft.com/office/drawing/2014/main" id="{99F5FDAB-8898-4CA6-9CF0-5BAC2458D773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68">
              <a:extLst>
                <a:ext uri="{FF2B5EF4-FFF2-40B4-BE49-F238E27FC236}">
                  <a16:creationId xmlns:a16="http://schemas.microsoft.com/office/drawing/2014/main" id="{ACB13DBE-C53B-42DD-BCC7-9E2E943FF17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69">
              <a:extLst>
                <a:ext uri="{FF2B5EF4-FFF2-40B4-BE49-F238E27FC236}">
                  <a16:creationId xmlns:a16="http://schemas.microsoft.com/office/drawing/2014/main" id="{8EFE832C-1D0F-4A80-BA1D-033820DB92C2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9A6013-5696-4AA5-B469-E8D78E37E3BF}"/>
              </a:ext>
            </a:extLst>
          </p:cNvPr>
          <p:cNvSpPr txBox="1"/>
          <p:nvPr/>
        </p:nvSpPr>
        <p:spPr>
          <a:xfrm>
            <a:off x="9659754" y="3709249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1BB4B-A262-49E1-855E-5B5209BADE01}"/>
              </a:ext>
            </a:extLst>
          </p:cNvPr>
          <p:cNvSpPr txBox="1"/>
          <p:nvPr/>
        </p:nvSpPr>
        <p:spPr>
          <a:xfrm flipH="1">
            <a:off x="10088157" y="4334759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A0A08-D016-444D-81DA-74559773423E}"/>
              </a:ext>
            </a:extLst>
          </p:cNvPr>
          <p:cNvGrpSpPr/>
          <p:nvPr/>
        </p:nvGrpSpPr>
        <p:grpSpPr>
          <a:xfrm flipH="1">
            <a:off x="8490130" y="4735039"/>
            <a:ext cx="2987810" cy="288032"/>
            <a:chOff x="11277065" y="4868268"/>
            <a:chExt cx="2987810" cy="288032"/>
          </a:xfrm>
        </p:grpSpPr>
        <p:sp>
          <p:nvSpPr>
            <p:cNvPr id="29" name="순서도: 처리 273">
              <a:extLst>
                <a:ext uri="{FF2B5EF4-FFF2-40B4-BE49-F238E27FC236}">
                  <a16:creationId xmlns:a16="http://schemas.microsoft.com/office/drawing/2014/main" id="{87B78642-A1FA-49F4-B39F-97B65DE0DC75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74">
              <a:extLst>
                <a:ext uri="{FF2B5EF4-FFF2-40B4-BE49-F238E27FC236}">
                  <a16:creationId xmlns:a16="http://schemas.microsoft.com/office/drawing/2014/main" id="{BB423665-B96C-4834-9D6F-6F3AF2FC3FCF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75">
              <a:extLst>
                <a:ext uri="{FF2B5EF4-FFF2-40B4-BE49-F238E27FC236}">
                  <a16:creationId xmlns:a16="http://schemas.microsoft.com/office/drawing/2014/main" id="{ED342942-7535-4BAD-ACD7-C7C474B19ED1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76">
              <a:extLst>
                <a:ext uri="{FF2B5EF4-FFF2-40B4-BE49-F238E27FC236}">
                  <a16:creationId xmlns:a16="http://schemas.microsoft.com/office/drawing/2014/main" id="{D29A440E-9AF5-453F-8097-C6E02E44A192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77">
              <a:extLst>
                <a:ext uri="{FF2B5EF4-FFF2-40B4-BE49-F238E27FC236}">
                  <a16:creationId xmlns:a16="http://schemas.microsoft.com/office/drawing/2014/main" id="{928073C2-454C-4F88-BD41-E92818DFF3EE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78">
              <a:extLst>
                <a:ext uri="{FF2B5EF4-FFF2-40B4-BE49-F238E27FC236}">
                  <a16:creationId xmlns:a16="http://schemas.microsoft.com/office/drawing/2014/main" id="{BC16CFCA-A77E-4C66-8F76-2450ABA209F7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79">
              <a:extLst>
                <a:ext uri="{FF2B5EF4-FFF2-40B4-BE49-F238E27FC236}">
                  <a16:creationId xmlns:a16="http://schemas.microsoft.com/office/drawing/2014/main" id="{BA06E9C4-084D-428E-975A-3862E3F310D7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80">
              <a:extLst>
                <a:ext uri="{FF2B5EF4-FFF2-40B4-BE49-F238E27FC236}">
                  <a16:creationId xmlns:a16="http://schemas.microsoft.com/office/drawing/2014/main" id="{4D464402-B4D3-4E14-86A3-5DE7D2D4B84B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81">
              <a:extLst>
                <a:ext uri="{FF2B5EF4-FFF2-40B4-BE49-F238E27FC236}">
                  <a16:creationId xmlns:a16="http://schemas.microsoft.com/office/drawing/2014/main" id="{206CA2CA-9D23-4FFB-846F-28BFFA9E601F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82">
              <a:extLst>
                <a:ext uri="{FF2B5EF4-FFF2-40B4-BE49-F238E27FC236}">
                  <a16:creationId xmlns:a16="http://schemas.microsoft.com/office/drawing/2014/main" id="{40FF1090-314D-437C-B422-F5705DC0ABBE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283">
              <a:extLst>
                <a:ext uri="{FF2B5EF4-FFF2-40B4-BE49-F238E27FC236}">
                  <a16:creationId xmlns:a16="http://schemas.microsoft.com/office/drawing/2014/main" id="{912E575E-3460-4E6E-A46D-AD3C56B44EB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284">
              <a:extLst>
                <a:ext uri="{FF2B5EF4-FFF2-40B4-BE49-F238E27FC236}">
                  <a16:creationId xmlns:a16="http://schemas.microsoft.com/office/drawing/2014/main" id="{0F634A67-658C-4265-9834-30DDFBBDF74F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285">
              <a:extLst>
                <a:ext uri="{FF2B5EF4-FFF2-40B4-BE49-F238E27FC236}">
                  <a16:creationId xmlns:a16="http://schemas.microsoft.com/office/drawing/2014/main" id="{F70B2795-89F1-4729-8F8D-D5E5952A2FFB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286">
              <a:extLst>
                <a:ext uri="{FF2B5EF4-FFF2-40B4-BE49-F238E27FC236}">
                  <a16:creationId xmlns:a16="http://schemas.microsoft.com/office/drawing/2014/main" id="{2CE911BC-B481-4043-A61B-1C096174937B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287">
              <a:extLst>
                <a:ext uri="{FF2B5EF4-FFF2-40B4-BE49-F238E27FC236}">
                  <a16:creationId xmlns:a16="http://schemas.microsoft.com/office/drawing/2014/main" id="{CD30B43E-EF3F-4A86-B252-0E13A35C3EFD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288">
              <a:extLst>
                <a:ext uri="{FF2B5EF4-FFF2-40B4-BE49-F238E27FC236}">
                  <a16:creationId xmlns:a16="http://schemas.microsoft.com/office/drawing/2014/main" id="{42793FE9-F755-4F79-94DD-F8E859BED81E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289">
              <a:extLst>
                <a:ext uri="{FF2B5EF4-FFF2-40B4-BE49-F238E27FC236}">
                  <a16:creationId xmlns:a16="http://schemas.microsoft.com/office/drawing/2014/main" id="{9B342548-A6DB-43FA-A199-529143AE6537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90">
              <a:extLst>
                <a:ext uri="{FF2B5EF4-FFF2-40B4-BE49-F238E27FC236}">
                  <a16:creationId xmlns:a16="http://schemas.microsoft.com/office/drawing/2014/main" id="{1887169D-3505-44E9-B60B-701FA442F268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91">
              <a:extLst>
                <a:ext uri="{FF2B5EF4-FFF2-40B4-BE49-F238E27FC236}">
                  <a16:creationId xmlns:a16="http://schemas.microsoft.com/office/drawing/2014/main" id="{4FCC89E3-F262-4D5D-BE6F-DD7DF94C4192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92">
              <a:extLst>
                <a:ext uri="{FF2B5EF4-FFF2-40B4-BE49-F238E27FC236}">
                  <a16:creationId xmlns:a16="http://schemas.microsoft.com/office/drawing/2014/main" id="{A7DBB4AF-0D2E-4001-AF9D-54EA4AAE02AA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A3AD26-C76F-4E46-AC2D-1170C2F812E4}"/>
              </a:ext>
            </a:extLst>
          </p:cNvPr>
          <p:cNvSpPr txBox="1"/>
          <p:nvPr/>
        </p:nvSpPr>
        <p:spPr>
          <a:xfrm flipH="1">
            <a:off x="7684773" y="4651713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50" name="Group 73">
            <a:extLst>
              <a:ext uri="{FF2B5EF4-FFF2-40B4-BE49-F238E27FC236}">
                <a16:creationId xmlns:a16="http://schemas.microsoft.com/office/drawing/2014/main" id="{858544B1-E050-4645-A6CE-4526A3F40E07}"/>
              </a:ext>
            </a:extLst>
          </p:cNvPr>
          <p:cNvGrpSpPr/>
          <p:nvPr/>
        </p:nvGrpSpPr>
        <p:grpSpPr>
          <a:xfrm>
            <a:off x="5556958" y="5303184"/>
            <a:ext cx="2880431" cy="1107996"/>
            <a:chOff x="2551705" y="4283314"/>
            <a:chExt cx="235700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B4E97-51CC-46F8-9D1A-93E5497397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75F36-E077-49FA-9A2E-470ECFCAD53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35AC97FA-69F9-47E8-9817-A2B3A9B6C342}"/>
              </a:ext>
            </a:extLst>
          </p:cNvPr>
          <p:cNvGrpSpPr/>
          <p:nvPr/>
        </p:nvGrpSpPr>
        <p:grpSpPr>
          <a:xfrm>
            <a:off x="8679604" y="5303184"/>
            <a:ext cx="2880431" cy="1107996"/>
            <a:chOff x="2551705" y="4283314"/>
            <a:chExt cx="2357002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021D28-9BE7-48CE-B64D-BF323BDE340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DFFFC68-50B8-423D-AD88-766E92651F7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21E063AB-5624-41B5-9911-FC14BA55ED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9320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BD41FB-7F35-4672-9101-F593E28F19D4}"/>
              </a:ext>
            </a:extLst>
          </p:cNvPr>
          <p:cNvGrpSpPr/>
          <p:nvPr/>
        </p:nvGrpSpPr>
        <p:grpSpPr>
          <a:xfrm>
            <a:off x="3242255" y="5036058"/>
            <a:ext cx="2501960" cy="1484581"/>
            <a:chOff x="2364797" y="4437804"/>
            <a:chExt cx="2501960" cy="148458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FD5E8A-7E0C-4B77-AF22-0399BD257F12}"/>
                </a:ext>
              </a:extLst>
            </p:cNvPr>
            <p:cNvSpPr/>
            <p:nvPr/>
          </p:nvSpPr>
          <p:spPr>
            <a:xfrm>
              <a:off x="3912410" y="4760993"/>
              <a:ext cx="954347" cy="1161392"/>
            </a:xfrm>
            <a:custGeom>
              <a:avLst/>
              <a:gdLst>
                <a:gd name="connsiteX0" fmla="*/ 1872802 w 1873250"/>
                <a:gd name="connsiteY0" fmla="*/ 500218 h 2279650"/>
                <a:gd name="connsiteX1" fmla="*/ 1873437 w 1873250"/>
                <a:gd name="connsiteY1" fmla="*/ 2283298 h 2279650"/>
                <a:gd name="connsiteX2" fmla="*/ 21777 w 1873250"/>
                <a:gd name="connsiteY2" fmla="*/ 1399378 h 2279650"/>
                <a:gd name="connsiteX3" fmla="*/ 7807 w 1873250"/>
                <a:gd name="connsiteY3" fmla="*/ 1354293 h 2279650"/>
                <a:gd name="connsiteX4" fmla="*/ 762822 w 1873250"/>
                <a:gd name="connsiteY4" fmla="*/ 48733 h 2279650"/>
                <a:gd name="connsiteX5" fmla="*/ 863787 w 1873250"/>
                <a:gd name="connsiteY5" fmla="*/ 20158 h 2279650"/>
                <a:gd name="connsiteX6" fmla="*/ 1872802 w 1873250"/>
                <a:gd name="connsiteY6" fmla="*/ 500218 h 2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250" h="2279650">
                  <a:moveTo>
                    <a:pt x="1872802" y="500218"/>
                  </a:moveTo>
                  <a:cubicBezTo>
                    <a:pt x="1873437" y="509743"/>
                    <a:pt x="1874072" y="2276948"/>
                    <a:pt x="1873437" y="2283298"/>
                  </a:cubicBezTo>
                  <a:cubicBezTo>
                    <a:pt x="1855022" y="2281393"/>
                    <a:pt x="157666" y="1463513"/>
                    <a:pt x="21777" y="1399378"/>
                  </a:cubicBezTo>
                  <a:cubicBezTo>
                    <a:pt x="-2353" y="1387948"/>
                    <a:pt x="-5528" y="1377153"/>
                    <a:pt x="7807" y="1354293"/>
                  </a:cubicBezTo>
                  <a:cubicBezTo>
                    <a:pt x="92897" y="1209513"/>
                    <a:pt x="741232" y="49368"/>
                    <a:pt x="762822" y="48733"/>
                  </a:cubicBezTo>
                  <a:cubicBezTo>
                    <a:pt x="800287" y="-10322"/>
                    <a:pt x="800287" y="-10322"/>
                    <a:pt x="863787" y="20158"/>
                  </a:cubicBezTo>
                  <a:cubicBezTo>
                    <a:pt x="1190177" y="176368"/>
                    <a:pt x="1862642" y="496408"/>
                    <a:pt x="1872802" y="50021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D2CEF55-473D-4125-A3CC-7B3C8B8706E3}"/>
                </a:ext>
              </a:extLst>
            </p:cNvPr>
            <p:cNvSpPr/>
            <p:nvPr/>
          </p:nvSpPr>
          <p:spPr>
            <a:xfrm>
              <a:off x="2364797" y="4437804"/>
              <a:ext cx="1724296" cy="588784"/>
            </a:xfrm>
            <a:custGeom>
              <a:avLst/>
              <a:gdLst>
                <a:gd name="connsiteX0" fmla="*/ 3027139 w 3384550"/>
                <a:gd name="connsiteY0" fmla="*/ 1156818 h 1155700"/>
                <a:gd name="connsiteX1" fmla="*/ 2561685 w 3384550"/>
                <a:gd name="connsiteY1" fmla="*/ 894563 h 1155700"/>
                <a:gd name="connsiteX2" fmla="*/ 1955260 w 3384550"/>
                <a:gd name="connsiteY2" fmla="*/ 766293 h 1155700"/>
                <a:gd name="connsiteX3" fmla="*/ 1420589 w 3384550"/>
                <a:gd name="connsiteY3" fmla="*/ 636118 h 1155700"/>
                <a:gd name="connsiteX4" fmla="*/ 278859 w 3384550"/>
                <a:gd name="connsiteY4" fmla="*/ 387833 h 1155700"/>
                <a:gd name="connsiteX5" fmla="*/ 26764 w 3384550"/>
                <a:gd name="connsiteY5" fmla="*/ 263374 h 1155700"/>
                <a:gd name="connsiteX6" fmla="*/ 1320260 w 3384550"/>
                <a:gd name="connsiteY6" fmla="*/ 200508 h 1155700"/>
                <a:gd name="connsiteX7" fmla="*/ 1324704 w 3384550"/>
                <a:gd name="connsiteY7" fmla="*/ 192253 h 1155700"/>
                <a:gd name="connsiteX8" fmla="*/ 1581879 w 3384550"/>
                <a:gd name="connsiteY8" fmla="*/ 87478 h 1155700"/>
                <a:gd name="connsiteX9" fmla="*/ 2243550 w 3384550"/>
                <a:gd name="connsiteY9" fmla="*/ 85574 h 1155700"/>
                <a:gd name="connsiteX10" fmla="*/ 2873469 w 3384550"/>
                <a:gd name="connsiteY10" fmla="*/ 90653 h 1155700"/>
                <a:gd name="connsiteX11" fmla="*/ 3049364 w 3384550"/>
                <a:gd name="connsiteY11" fmla="*/ 254483 h 1155700"/>
                <a:gd name="connsiteX12" fmla="*/ 3377025 w 3384550"/>
                <a:gd name="connsiteY12" fmla="*/ 491338 h 1155700"/>
                <a:gd name="connsiteX13" fmla="*/ 3027139 w 3384550"/>
                <a:gd name="connsiteY13" fmla="*/ 1156818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4550" h="1155700">
                  <a:moveTo>
                    <a:pt x="3027139" y="1156818"/>
                  </a:moveTo>
                  <a:cubicBezTo>
                    <a:pt x="2846800" y="1126338"/>
                    <a:pt x="2733135" y="949174"/>
                    <a:pt x="2561685" y="894563"/>
                  </a:cubicBezTo>
                  <a:cubicBezTo>
                    <a:pt x="2364200" y="831699"/>
                    <a:pt x="2159729" y="798043"/>
                    <a:pt x="1955260" y="766293"/>
                  </a:cubicBezTo>
                  <a:cubicBezTo>
                    <a:pt x="1809210" y="743433"/>
                    <a:pt x="1526635" y="753593"/>
                    <a:pt x="1420589" y="636118"/>
                  </a:cubicBezTo>
                  <a:cubicBezTo>
                    <a:pt x="1413604" y="628499"/>
                    <a:pt x="656685" y="441808"/>
                    <a:pt x="278859" y="387833"/>
                  </a:cubicBezTo>
                  <a:cubicBezTo>
                    <a:pt x="215994" y="378943"/>
                    <a:pt x="-91346" y="370688"/>
                    <a:pt x="26764" y="263374"/>
                  </a:cubicBezTo>
                  <a:cubicBezTo>
                    <a:pt x="245204" y="64618"/>
                    <a:pt x="1312639" y="218924"/>
                    <a:pt x="1320260" y="200508"/>
                  </a:cubicBezTo>
                  <a:cubicBezTo>
                    <a:pt x="1321529" y="197333"/>
                    <a:pt x="1323435" y="194793"/>
                    <a:pt x="1324704" y="192253"/>
                  </a:cubicBezTo>
                  <a:cubicBezTo>
                    <a:pt x="1393919" y="77318"/>
                    <a:pt x="1452339" y="53824"/>
                    <a:pt x="1581879" y="87478"/>
                  </a:cubicBezTo>
                  <a:cubicBezTo>
                    <a:pt x="1793969" y="142088"/>
                    <a:pt x="2029554" y="166853"/>
                    <a:pt x="2243550" y="85574"/>
                  </a:cubicBezTo>
                  <a:cubicBezTo>
                    <a:pt x="2462625" y="2388"/>
                    <a:pt x="2660110" y="-57937"/>
                    <a:pt x="2873469" y="90653"/>
                  </a:cubicBezTo>
                  <a:cubicBezTo>
                    <a:pt x="2940144" y="137643"/>
                    <a:pt x="2988404" y="203049"/>
                    <a:pt x="3049364" y="254483"/>
                  </a:cubicBezTo>
                  <a:cubicBezTo>
                    <a:pt x="3152235" y="340843"/>
                    <a:pt x="3267804" y="412599"/>
                    <a:pt x="3377025" y="491338"/>
                  </a:cubicBezTo>
                  <a:cubicBezTo>
                    <a:pt x="3451954" y="544043"/>
                    <a:pt x="3038569" y="1158724"/>
                    <a:pt x="3027139" y="1156818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243C78-3AE2-4DD7-AFFB-5F22EB662D42}"/>
                </a:ext>
              </a:extLst>
            </p:cNvPr>
            <p:cNvSpPr/>
            <p:nvPr/>
          </p:nvSpPr>
          <p:spPr>
            <a:xfrm>
              <a:off x="3856420" y="4665950"/>
              <a:ext cx="443205" cy="559668"/>
            </a:xfrm>
            <a:custGeom>
              <a:avLst/>
              <a:gdLst>
                <a:gd name="connsiteX0" fmla="*/ 478387 w 869950"/>
                <a:gd name="connsiteY0" fmla="*/ 54948 h 1098550"/>
                <a:gd name="connsiteX1" fmla="*/ 575542 w 869950"/>
                <a:gd name="connsiteY1" fmla="*/ 29548 h 1098550"/>
                <a:gd name="connsiteX2" fmla="*/ 873357 w 869950"/>
                <a:gd name="connsiteY2" fmla="*/ 234654 h 1098550"/>
                <a:gd name="connsiteX3" fmla="*/ 371707 w 869950"/>
                <a:gd name="connsiteY3" fmla="*/ 1104604 h 1098550"/>
                <a:gd name="connsiteX4" fmla="*/ 17377 w 869950"/>
                <a:gd name="connsiteY4" fmla="*/ 916009 h 1098550"/>
                <a:gd name="connsiteX5" fmla="*/ 7216 w 869950"/>
                <a:gd name="connsiteY5" fmla="*/ 877273 h 1098550"/>
                <a:gd name="connsiteX6" fmla="*/ 478387 w 869950"/>
                <a:gd name="connsiteY6" fmla="*/ 54948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950" h="1098550">
                  <a:moveTo>
                    <a:pt x="478387" y="54948"/>
                  </a:moveTo>
                  <a:cubicBezTo>
                    <a:pt x="512041" y="-12996"/>
                    <a:pt x="512677" y="-13632"/>
                    <a:pt x="575542" y="29548"/>
                  </a:cubicBezTo>
                  <a:cubicBezTo>
                    <a:pt x="675237" y="97493"/>
                    <a:pt x="773662" y="166073"/>
                    <a:pt x="873357" y="234654"/>
                  </a:cubicBezTo>
                  <a:cubicBezTo>
                    <a:pt x="746357" y="454364"/>
                    <a:pt x="411712" y="1034119"/>
                    <a:pt x="371707" y="1104604"/>
                  </a:cubicBezTo>
                  <a:cubicBezTo>
                    <a:pt x="361547" y="1107779"/>
                    <a:pt x="127232" y="975698"/>
                    <a:pt x="17377" y="916009"/>
                  </a:cubicBezTo>
                  <a:cubicBezTo>
                    <a:pt x="-2943" y="905214"/>
                    <a:pt x="-4213" y="896323"/>
                    <a:pt x="7216" y="877273"/>
                  </a:cubicBezTo>
                  <a:cubicBezTo>
                    <a:pt x="38332" y="824569"/>
                    <a:pt x="435841" y="127973"/>
                    <a:pt x="478387" y="5494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F1A3F-7F7B-40A1-BF15-AA9FCA51CC84}"/>
                </a:ext>
              </a:extLst>
            </p:cNvPr>
            <p:cNvSpPr/>
            <p:nvPr/>
          </p:nvSpPr>
          <p:spPr>
            <a:xfrm>
              <a:off x="3196583" y="4650271"/>
              <a:ext cx="414090" cy="93817"/>
            </a:xfrm>
            <a:custGeom>
              <a:avLst/>
              <a:gdLst>
                <a:gd name="connsiteX0" fmla="*/ 701040 w 812800"/>
                <a:gd name="connsiteY0" fmla="*/ 187325 h 184150"/>
                <a:gd name="connsiteX1" fmla="*/ 242570 w 812800"/>
                <a:gd name="connsiteY1" fmla="*/ 93345 h 184150"/>
                <a:gd name="connsiteX2" fmla="*/ 0 w 812800"/>
                <a:gd name="connsiteY2" fmla="*/ 0 h 184150"/>
                <a:gd name="connsiteX3" fmla="*/ 197485 w 812800"/>
                <a:gd name="connsiteY3" fmla="*/ 48260 h 184150"/>
                <a:gd name="connsiteX4" fmla="*/ 445770 w 812800"/>
                <a:gd name="connsiteY4" fmla="*/ 79375 h 184150"/>
                <a:gd name="connsiteX5" fmla="*/ 606425 w 812800"/>
                <a:gd name="connsiteY5" fmla="*/ 126365 h 184150"/>
                <a:gd name="connsiteX6" fmla="*/ 815340 w 812800"/>
                <a:gd name="connsiteY6" fmla="*/ 132715 h 184150"/>
                <a:gd name="connsiteX7" fmla="*/ 701040 w 812800"/>
                <a:gd name="connsiteY7" fmla="*/ 187325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800" h="184150">
                  <a:moveTo>
                    <a:pt x="701040" y="187325"/>
                  </a:moveTo>
                  <a:cubicBezTo>
                    <a:pt x="544830" y="173990"/>
                    <a:pt x="391160" y="144145"/>
                    <a:pt x="242570" y="93345"/>
                  </a:cubicBezTo>
                  <a:cubicBezTo>
                    <a:pt x="166370" y="67310"/>
                    <a:pt x="2540" y="10795"/>
                    <a:pt x="0" y="0"/>
                  </a:cubicBezTo>
                  <a:cubicBezTo>
                    <a:pt x="65405" y="21590"/>
                    <a:pt x="132080" y="33020"/>
                    <a:pt x="197485" y="48260"/>
                  </a:cubicBezTo>
                  <a:cubicBezTo>
                    <a:pt x="279400" y="67310"/>
                    <a:pt x="362585" y="71755"/>
                    <a:pt x="445770" y="79375"/>
                  </a:cubicBezTo>
                  <a:cubicBezTo>
                    <a:pt x="502920" y="84455"/>
                    <a:pt x="555625" y="102235"/>
                    <a:pt x="606425" y="126365"/>
                  </a:cubicBezTo>
                  <a:cubicBezTo>
                    <a:pt x="676275" y="160020"/>
                    <a:pt x="744855" y="158115"/>
                    <a:pt x="815340" y="132715"/>
                  </a:cubicBezTo>
                  <a:cubicBezTo>
                    <a:pt x="825500" y="130175"/>
                    <a:pt x="758825" y="192405"/>
                    <a:pt x="701040" y="187325"/>
                  </a:cubicBez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0BE94-E674-489F-8C79-8CB4240F036F}"/>
              </a:ext>
            </a:extLst>
          </p:cNvPr>
          <p:cNvGrpSpPr/>
          <p:nvPr/>
        </p:nvGrpSpPr>
        <p:grpSpPr>
          <a:xfrm>
            <a:off x="399772" y="1613101"/>
            <a:ext cx="2739038" cy="2584393"/>
            <a:chOff x="399772" y="1613101"/>
            <a:chExt cx="2739038" cy="258439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2A4EEF-3199-4072-A438-BC9EEB8F671D}"/>
                </a:ext>
              </a:extLst>
            </p:cNvPr>
            <p:cNvGrpSpPr/>
            <p:nvPr/>
          </p:nvGrpSpPr>
          <p:grpSpPr>
            <a:xfrm>
              <a:off x="399772" y="1958317"/>
              <a:ext cx="2571084" cy="932206"/>
              <a:chOff x="227819" y="2749913"/>
              <a:chExt cx="2571084" cy="93220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F5383C-93EE-4C29-A77D-DFDF1AC80040}"/>
                  </a:ext>
                </a:extLst>
              </p:cNvPr>
              <p:cNvSpPr/>
              <p:nvPr/>
            </p:nvSpPr>
            <p:spPr>
              <a:xfrm>
                <a:off x="1611630" y="2749913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3BD91F3-1AB9-4A97-8423-5DF0D241FFDC}"/>
                  </a:ext>
                </a:extLst>
              </p:cNvPr>
              <p:cNvSpPr/>
              <p:nvPr/>
            </p:nvSpPr>
            <p:spPr>
              <a:xfrm>
                <a:off x="227819" y="2902466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B144310-4D68-486D-8827-6793E033595B}"/>
                  </a:ext>
                </a:extLst>
              </p:cNvPr>
              <p:cNvSpPr/>
              <p:nvPr/>
            </p:nvSpPr>
            <p:spPr>
              <a:xfrm>
                <a:off x="1515379" y="2937147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E13B3C-3107-4997-812B-B1030AB86817}"/>
                </a:ext>
              </a:extLst>
            </p:cNvPr>
            <p:cNvGrpSpPr/>
            <p:nvPr/>
          </p:nvGrpSpPr>
          <p:grpSpPr>
            <a:xfrm>
              <a:off x="1754197" y="1613101"/>
              <a:ext cx="1384613" cy="1915165"/>
              <a:chOff x="1582244" y="2404697"/>
              <a:chExt cx="1384613" cy="191516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AC9A81A-D2BF-4093-8651-CE2BA78A5385}"/>
                  </a:ext>
                </a:extLst>
              </p:cNvPr>
              <p:cNvSpPr/>
              <p:nvPr/>
            </p:nvSpPr>
            <p:spPr>
              <a:xfrm>
                <a:off x="1582244" y="2404697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rgbClr val="F5C7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8F55690-759B-4270-829E-C738A7031889}"/>
                  </a:ext>
                </a:extLst>
              </p:cNvPr>
              <p:cNvSpPr/>
              <p:nvPr/>
            </p:nvSpPr>
            <p:spPr>
              <a:xfrm>
                <a:off x="2046770" y="3223201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rgbClr val="D1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2422677-1B3D-4BCE-BD7B-40E38EFA2068}"/>
                  </a:ext>
                </a:extLst>
              </p:cNvPr>
              <p:cNvSpPr/>
              <p:nvPr/>
            </p:nvSpPr>
            <p:spPr>
              <a:xfrm>
                <a:off x="2230595" y="4169957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rgbClr val="D1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18BA3E-8C04-46F9-A545-E0A9E351ADAA}"/>
                </a:ext>
              </a:extLst>
            </p:cNvPr>
            <p:cNvGrpSpPr/>
            <p:nvPr/>
          </p:nvGrpSpPr>
          <p:grpSpPr>
            <a:xfrm>
              <a:off x="399772" y="3142772"/>
              <a:ext cx="2494889" cy="1054722"/>
              <a:chOff x="227819" y="3934368"/>
              <a:chExt cx="2494889" cy="105472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F333738-39C5-48AF-9164-6126D9779CDA}"/>
                  </a:ext>
                </a:extLst>
              </p:cNvPr>
              <p:cNvSpPr/>
              <p:nvPr/>
            </p:nvSpPr>
            <p:spPr>
              <a:xfrm>
                <a:off x="227819" y="4144735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498EC55-F490-4E6C-B254-663D84FCA0BC}"/>
                  </a:ext>
                </a:extLst>
              </p:cNvPr>
              <p:cNvSpPr/>
              <p:nvPr/>
            </p:nvSpPr>
            <p:spPr>
              <a:xfrm>
                <a:off x="1496614" y="3934368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306FE0A-EE4C-4D3E-B574-C6D9C2184E95}"/>
                  </a:ext>
                </a:extLst>
              </p:cNvPr>
              <p:cNvSpPr/>
              <p:nvPr/>
            </p:nvSpPr>
            <p:spPr>
              <a:xfrm>
                <a:off x="1335064" y="4245023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F538F1-3A6F-4AE4-B8E9-673233A0A860}"/>
              </a:ext>
            </a:extLst>
          </p:cNvPr>
          <p:cNvGrpSpPr/>
          <p:nvPr/>
        </p:nvGrpSpPr>
        <p:grpSpPr>
          <a:xfrm>
            <a:off x="3929945" y="3523877"/>
            <a:ext cx="1824728" cy="1512991"/>
            <a:chOff x="1357352" y="2647978"/>
            <a:chExt cx="2300801" cy="1907732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0A5D15-B57B-4C69-836D-A25010C8052F}"/>
                </a:ext>
              </a:extLst>
            </p:cNvPr>
            <p:cNvSpPr/>
            <p:nvPr/>
          </p:nvSpPr>
          <p:spPr>
            <a:xfrm>
              <a:off x="2016471" y="2670743"/>
              <a:ext cx="1612949" cy="1690784"/>
            </a:xfrm>
            <a:custGeom>
              <a:avLst/>
              <a:gdLst>
                <a:gd name="connsiteX0" fmla="*/ 1583883 w 1612949"/>
                <a:gd name="connsiteY0" fmla="*/ 1187738 h 1690784"/>
                <a:gd name="connsiteX1" fmla="*/ 1031147 w 1612949"/>
                <a:gd name="connsiteY1" fmla="*/ 1669894 h 1690784"/>
                <a:gd name="connsiteX2" fmla="*/ 911418 w 1612949"/>
                <a:gd name="connsiteY2" fmla="*/ 1661702 h 1690784"/>
                <a:gd name="connsiteX3" fmla="*/ 95030 w 1612949"/>
                <a:gd name="connsiteY3" fmla="*/ 725871 h 1690784"/>
                <a:gd name="connsiteX4" fmla="*/ 132082 w 1612949"/>
                <a:gd name="connsiteY4" fmla="*/ 181803 h 1690784"/>
                <a:gd name="connsiteX5" fmla="*/ 231524 w 1612949"/>
                <a:gd name="connsiteY5" fmla="*/ 95030 h 1690784"/>
                <a:gd name="connsiteX6" fmla="*/ 775592 w 1612949"/>
                <a:gd name="connsiteY6" fmla="*/ 132083 h 1690784"/>
                <a:gd name="connsiteX7" fmla="*/ 1591979 w 1612949"/>
                <a:gd name="connsiteY7" fmla="*/ 1067914 h 1690784"/>
                <a:gd name="connsiteX8" fmla="*/ 1583883 w 1612949"/>
                <a:gd name="connsiteY8" fmla="*/ 1187738 h 16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49" h="1690784">
                  <a:moveTo>
                    <a:pt x="1583883" y="1187738"/>
                  </a:moveTo>
                  <a:lnTo>
                    <a:pt x="1031147" y="1669894"/>
                  </a:lnTo>
                  <a:cubicBezTo>
                    <a:pt x="995810" y="1700660"/>
                    <a:pt x="942184" y="1697040"/>
                    <a:pt x="911418" y="1661702"/>
                  </a:cubicBezTo>
                  <a:lnTo>
                    <a:pt x="95030" y="725871"/>
                  </a:lnTo>
                  <a:cubicBezTo>
                    <a:pt x="-44987" y="565375"/>
                    <a:pt x="-28318" y="321821"/>
                    <a:pt x="132082" y="181803"/>
                  </a:cubicBezTo>
                  <a:lnTo>
                    <a:pt x="231524" y="95030"/>
                  </a:lnTo>
                  <a:cubicBezTo>
                    <a:pt x="392020" y="-44987"/>
                    <a:pt x="635574" y="-28318"/>
                    <a:pt x="775592" y="132083"/>
                  </a:cubicBezTo>
                  <a:lnTo>
                    <a:pt x="1591979" y="1067914"/>
                  </a:lnTo>
                  <a:cubicBezTo>
                    <a:pt x="1622840" y="1103347"/>
                    <a:pt x="1619221" y="1156973"/>
                    <a:pt x="1583883" y="1187738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E50724-52DD-41D6-992A-AE38C8D9C948}"/>
                </a:ext>
              </a:extLst>
            </p:cNvPr>
            <p:cNvSpPr/>
            <p:nvPr/>
          </p:nvSpPr>
          <p:spPr>
            <a:xfrm>
              <a:off x="2045236" y="2647978"/>
              <a:ext cx="1612917" cy="1690784"/>
            </a:xfrm>
            <a:custGeom>
              <a:avLst/>
              <a:gdLst>
                <a:gd name="connsiteX0" fmla="*/ 1583883 w 1612917"/>
                <a:gd name="connsiteY0" fmla="*/ 1187738 h 1690784"/>
                <a:gd name="connsiteX1" fmla="*/ 1031147 w 1612917"/>
                <a:gd name="connsiteY1" fmla="*/ 1669894 h 1690784"/>
                <a:gd name="connsiteX2" fmla="*/ 911418 w 1612917"/>
                <a:gd name="connsiteY2" fmla="*/ 1661702 h 1690784"/>
                <a:gd name="connsiteX3" fmla="*/ 95030 w 1612917"/>
                <a:gd name="connsiteY3" fmla="*/ 725871 h 1690784"/>
                <a:gd name="connsiteX4" fmla="*/ 132082 w 1612917"/>
                <a:gd name="connsiteY4" fmla="*/ 181803 h 1690784"/>
                <a:gd name="connsiteX5" fmla="*/ 231524 w 1612917"/>
                <a:gd name="connsiteY5" fmla="*/ 95030 h 1690784"/>
                <a:gd name="connsiteX6" fmla="*/ 775591 w 1612917"/>
                <a:gd name="connsiteY6" fmla="*/ 132083 h 1690784"/>
                <a:gd name="connsiteX7" fmla="*/ 1591979 w 1612917"/>
                <a:gd name="connsiteY7" fmla="*/ 1067914 h 1690784"/>
                <a:gd name="connsiteX8" fmla="*/ 1583883 w 1612917"/>
                <a:gd name="connsiteY8" fmla="*/ 1187738 h 16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917" h="1690784">
                  <a:moveTo>
                    <a:pt x="1583883" y="1187738"/>
                  </a:moveTo>
                  <a:lnTo>
                    <a:pt x="1031147" y="1669894"/>
                  </a:lnTo>
                  <a:cubicBezTo>
                    <a:pt x="995810" y="1700660"/>
                    <a:pt x="942184" y="1697040"/>
                    <a:pt x="911418" y="1661702"/>
                  </a:cubicBezTo>
                  <a:lnTo>
                    <a:pt x="95030" y="725871"/>
                  </a:lnTo>
                  <a:cubicBezTo>
                    <a:pt x="-44987" y="565375"/>
                    <a:pt x="-28318" y="321821"/>
                    <a:pt x="132082" y="181803"/>
                  </a:cubicBezTo>
                  <a:lnTo>
                    <a:pt x="231524" y="95030"/>
                  </a:lnTo>
                  <a:cubicBezTo>
                    <a:pt x="392020" y="-44987"/>
                    <a:pt x="635574" y="-28318"/>
                    <a:pt x="775591" y="132083"/>
                  </a:cubicBezTo>
                  <a:lnTo>
                    <a:pt x="1591979" y="1067914"/>
                  </a:lnTo>
                  <a:cubicBezTo>
                    <a:pt x="1622840" y="1103347"/>
                    <a:pt x="1619126" y="1156877"/>
                    <a:pt x="1583883" y="11877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506E72-BD5F-45D6-9952-9D45AEDF128C}"/>
                </a:ext>
              </a:extLst>
            </p:cNvPr>
            <p:cNvSpPr/>
            <p:nvPr/>
          </p:nvSpPr>
          <p:spPr>
            <a:xfrm>
              <a:off x="1398893" y="3044665"/>
              <a:ext cx="771091" cy="1511045"/>
            </a:xfrm>
            <a:custGeom>
              <a:avLst/>
              <a:gdLst>
                <a:gd name="connsiteX0" fmla="*/ 771092 w 771091"/>
                <a:gd name="connsiteY0" fmla="*/ 313277 h 1511045"/>
                <a:gd name="connsiteX1" fmla="*/ 635265 w 771091"/>
                <a:gd name="connsiteY1" fmla="*/ 55150 h 1511045"/>
                <a:gd name="connsiteX2" fmla="*/ 630217 w 771091"/>
                <a:gd name="connsiteY2" fmla="*/ 51721 h 1511045"/>
                <a:gd name="connsiteX3" fmla="*/ 457814 w 771091"/>
                <a:gd name="connsiteY3" fmla="*/ 0 h 1511045"/>
                <a:gd name="connsiteX4" fmla="*/ 144442 w 771091"/>
                <a:gd name="connsiteY4" fmla="*/ 313373 h 1511045"/>
                <a:gd name="connsiteX5" fmla="*/ 242454 w 771091"/>
                <a:gd name="connsiteY5" fmla="*/ 540829 h 1511045"/>
                <a:gd name="connsiteX6" fmla="*/ 253408 w 771091"/>
                <a:gd name="connsiteY6" fmla="*/ 582930 h 1511045"/>
                <a:gd name="connsiteX7" fmla="*/ 28523 w 771091"/>
                <a:gd name="connsiteY7" fmla="*/ 1230630 h 1511045"/>
                <a:gd name="connsiteX8" fmla="*/ 2234 w 771091"/>
                <a:gd name="connsiteY8" fmla="*/ 1346168 h 1511045"/>
                <a:gd name="connsiteX9" fmla="*/ 37000 w 771091"/>
                <a:gd name="connsiteY9" fmla="*/ 1488472 h 1511045"/>
                <a:gd name="connsiteX10" fmla="*/ 59765 w 771091"/>
                <a:gd name="connsiteY10" fmla="*/ 1511046 h 1511045"/>
                <a:gd name="connsiteX11" fmla="*/ 261218 w 771091"/>
                <a:gd name="connsiteY11" fmla="*/ 1297686 h 1511045"/>
                <a:gd name="connsiteX12" fmla="*/ 433050 w 771091"/>
                <a:gd name="connsiteY12" fmla="*/ 735044 h 1511045"/>
                <a:gd name="connsiteX13" fmla="*/ 485532 w 771091"/>
                <a:gd name="connsiteY13" fmla="*/ 625507 h 1511045"/>
                <a:gd name="connsiteX14" fmla="*/ 771092 w 771091"/>
                <a:gd name="connsiteY14" fmla="*/ 313277 h 15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091" h="1511045">
                  <a:moveTo>
                    <a:pt x="771092" y="313277"/>
                  </a:moveTo>
                  <a:cubicBezTo>
                    <a:pt x="771092" y="206121"/>
                    <a:pt x="717275" y="111633"/>
                    <a:pt x="635265" y="55150"/>
                  </a:cubicBezTo>
                  <a:cubicBezTo>
                    <a:pt x="635265" y="55150"/>
                    <a:pt x="635265" y="55150"/>
                    <a:pt x="630217" y="51721"/>
                  </a:cubicBezTo>
                  <a:cubicBezTo>
                    <a:pt x="580782" y="19050"/>
                    <a:pt x="521537" y="0"/>
                    <a:pt x="457814" y="0"/>
                  </a:cubicBezTo>
                  <a:cubicBezTo>
                    <a:pt x="284745" y="0"/>
                    <a:pt x="144442" y="140303"/>
                    <a:pt x="144442" y="313373"/>
                  </a:cubicBezTo>
                  <a:cubicBezTo>
                    <a:pt x="144442" y="403003"/>
                    <a:pt x="182161" y="483775"/>
                    <a:pt x="242454" y="540829"/>
                  </a:cubicBezTo>
                  <a:cubicBezTo>
                    <a:pt x="254170" y="556070"/>
                    <a:pt x="258456" y="568547"/>
                    <a:pt x="253408" y="582930"/>
                  </a:cubicBezTo>
                  <a:cubicBezTo>
                    <a:pt x="181589" y="789337"/>
                    <a:pt x="105675" y="1026128"/>
                    <a:pt x="28523" y="1230630"/>
                  </a:cubicBezTo>
                  <a:cubicBezTo>
                    <a:pt x="8425" y="1278160"/>
                    <a:pt x="-5672" y="1305020"/>
                    <a:pt x="2234" y="1346168"/>
                  </a:cubicBezTo>
                  <a:cubicBezTo>
                    <a:pt x="9663" y="1394270"/>
                    <a:pt x="27570" y="1440561"/>
                    <a:pt x="37000" y="1488472"/>
                  </a:cubicBezTo>
                  <a:cubicBezTo>
                    <a:pt x="41477" y="1511046"/>
                    <a:pt x="46239" y="1511046"/>
                    <a:pt x="59765" y="1511046"/>
                  </a:cubicBezTo>
                  <a:cubicBezTo>
                    <a:pt x="156920" y="1468183"/>
                    <a:pt x="228833" y="1399508"/>
                    <a:pt x="261218" y="1297686"/>
                  </a:cubicBezTo>
                  <a:cubicBezTo>
                    <a:pt x="320654" y="1110806"/>
                    <a:pt x="376376" y="922782"/>
                    <a:pt x="433050" y="735044"/>
                  </a:cubicBezTo>
                  <a:cubicBezTo>
                    <a:pt x="458862" y="655606"/>
                    <a:pt x="466768" y="634174"/>
                    <a:pt x="485532" y="625507"/>
                  </a:cubicBezTo>
                  <a:cubicBezTo>
                    <a:pt x="645552" y="611219"/>
                    <a:pt x="771092" y="477012"/>
                    <a:pt x="771092" y="313277"/>
                  </a:cubicBezTo>
                  <a:close/>
                </a:path>
              </a:pathLst>
            </a:custGeom>
            <a:solidFill>
              <a:srgbClr val="D18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109165-5035-4A2E-AD7C-30EB3861A833}"/>
                </a:ext>
              </a:extLst>
            </p:cNvPr>
            <p:cNvSpPr/>
            <p:nvPr/>
          </p:nvSpPr>
          <p:spPr>
            <a:xfrm>
              <a:off x="1357352" y="3041522"/>
              <a:ext cx="758626" cy="1486376"/>
            </a:xfrm>
            <a:custGeom>
              <a:avLst/>
              <a:gdLst>
                <a:gd name="connsiteX0" fmla="*/ 758626 w 758626"/>
                <a:gd name="connsiteY0" fmla="*/ 308324 h 1486376"/>
                <a:gd name="connsiteX1" fmla="*/ 624990 w 758626"/>
                <a:gd name="connsiteY1" fmla="*/ 54292 h 1486376"/>
                <a:gd name="connsiteX2" fmla="*/ 620037 w 758626"/>
                <a:gd name="connsiteY2" fmla="*/ 50959 h 1486376"/>
                <a:gd name="connsiteX3" fmla="*/ 450397 w 758626"/>
                <a:gd name="connsiteY3" fmla="*/ 0 h 1486376"/>
                <a:gd name="connsiteX4" fmla="*/ 142168 w 758626"/>
                <a:gd name="connsiteY4" fmla="*/ 308229 h 1486376"/>
                <a:gd name="connsiteX5" fmla="*/ 238561 w 758626"/>
                <a:gd name="connsiteY5" fmla="*/ 531971 h 1486376"/>
                <a:gd name="connsiteX6" fmla="*/ 249324 w 758626"/>
                <a:gd name="connsiteY6" fmla="*/ 573405 h 1486376"/>
                <a:gd name="connsiteX7" fmla="*/ 28059 w 758626"/>
                <a:gd name="connsiteY7" fmla="*/ 1210628 h 1486376"/>
                <a:gd name="connsiteX8" fmla="*/ 2246 w 758626"/>
                <a:gd name="connsiteY8" fmla="*/ 1324261 h 1486376"/>
                <a:gd name="connsiteX9" fmla="*/ 36441 w 758626"/>
                <a:gd name="connsiteY9" fmla="*/ 1464183 h 1486376"/>
                <a:gd name="connsiteX10" fmla="*/ 58824 w 758626"/>
                <a:gd name="connsiteY10" fmla="*/ 1486376 h 1486376"/>
                <a:gd name="connsiteX11" fmla="*/ 257040 w 758626"/>
                <a:gd name="connsiteY11" fmla="*/ 1276445 h 1486376"/>
                <a:gd name="connsiteX12" fmla="*/ 426108 w 758626"/>
                <a:gd name="connsiteY12" fmla="*/ 722852 h 1486376"/>
                <a:gd name="connsiteX13" fmla="*/ 477734 w 758626"/>
                <a:gd name="connsiteY13" fmla="*/ 615124 h 1486376"/>
                <a:gd name="connsiteX14" fmla="*/ 758626 w 758626"/>
                <a:gd name="connsiteY14" fmla="*/ 308324 h 148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8626" h="1486376">
                  <a:moveTo>
                    <a:pt x="758626" y="308324"/>
                  </a:moveTo>
                  <a:cubicBezTo>
                    <a:pt x="758626" y="202883"/>
                    <a:pt x="705667" y="109919"/>
                    <a:pt x="624990" y="54292"/>
                  </a:cubicBezTo>
                  <a:lnTo>
                    <a:pt x="620037" y="50959"/>
                  </a:lnTo>
                  <a:cubicBezTo>
                    <a:pt x="571365" y="18764"/>
                    <a:pt x="513072" y="0"/>
                    <a:pt x="450397" y="0"/>
                  </a:cubicBezTo>
                  <a:cubicBezTo>
                    <a:pt x="280185" y="0"/>
                    <a:pt x="142168" y="138017"/>
                    <a:pt x="142168" y="308229"/>
                  </a:cubicBezTo>
                  <a:cubicBezTo>
                    <a:pt x="142168" y="396431"/>
                    <a:pt x="179220" y="475869"/>
                    <a:pt x="238561" y="531971"/>
                  </a:cubicBezTo>
                  <a:cubicBezTo>
                    <a:pt x="238752" y="535686"/>
                    <a:pt x="254277" y="559308"/>
                    <a:pt x="249324" y="573405"/>
                  </a:cubicBezTo>
                  <a:cubicBezTo>
                    <a:pt x="178649" y="776478"/>
                    <a:pt x="103973" y="1009364"/>
                    <a:pt x="28059" y="1210628"/>
                  </a:cubicBezTo>
                  <a:cubicBezTo>
                    <a:pt x="8342" y="1257395"/>
                    <a:pt x="-5660" y="1283780"/>
                    <a:pt x="2246" y="1324261"/>
                  </a:cubicBezTo>
                  <a:cubicBezTo>
                    <a:pt x="9485" y="1371600"/>
                    <a:pt x="27201" y="1417130"/>
                    <a:pt x="36441" y="1464183"/>
                  </a:cubicBezTo>
                  <a:cubicBezTo>
                    <a:pt x="40822" y="1486376"/>
                    <a:pt x="45585" y="1486376"/>
                    <a:pt x="58824" y="1486376"/>
                  </a:cubicBezTo>
                  <a:cubicBezTo>
                    <a:pt x="154360" y="1444181"/>
                    <a:pt x="225131" y="1376648"/>
                    <a:pt x="257040" y="1276445"/>
                  </a:cubicBezTo>
                  <a:cubicBezTo>
                    <a:pt x="315523" y="1092613"/>
                    <a:pt x="370387" y="907637"/>
                    <a:pt x="426108" y="722852"/>
                  </a:cubicBezTo>
                  <a:cubicBezTo>
                    <a:pt x="451540" y="644652"/>
                    <a:pt x="459351" y="623602"/>
                    <a:pt x="477734" y="615124"/>
                  </a:cubicBezTo>
                  <a:cubicBezTo>
                    <a:pt x="635087" y="601504"/>
                    <a:pt x="758626" y="469392"/>
                    <a:pt x="758626" y="308324"/>
                  </a:cubicBezTo>
                  <a:close/>
                </a:path>
              </a:pathLst>
            </a:custGeom>
            <a:solidFill>
              <a:srgbClr val="F5C7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F616B1-4054-420D-9BD3-CEEB348DF378}"/>
                </a:ext>
              </a:extLst>
            </p:cNvPr>
            <p:cNvSpPr/>
            <p:nvPr/>
          </p:nvSpPr>
          <p:spPr>
            <a:xfrm>
              <a:off x="1784508" y="3133248"/>
              <a:ext cx="160210" cy="160210"/>
            </a:xfrm>
            <a:custGeom>
              <a:avLst/>
              <a:gdLst>
                <a:gd name="connsiteX0" fmla="*/ 160210 w 160210"/>
                <a:gd name="connsiteY0" fmla="*/ 80105 h 160210"/>
                <a:gd name="connsiteX1" fmla="*/ 80105 w 160210"/>
                <a:gd name="connsiteY1" fmla="*/ 160211 h 160210"/>
                <a:gd name="connsiteX2" fmla="*/ 0 w 160210"/>
                <a:gd name="connsiteY2" fmla="*/ 80105 h 160210"/>
                <a:gd name="connsiteX3" fmla="*/ 80105 w 160210"/>
                <a:gd name="connsiteY3" fmla="*/ 0 h 160210"/>
                <a:gd name="connsiteX4" fmla="*/ 160210 w 160210"/>
                <a:gd name="connsiteY4" fmla="*/ 80105 h 1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10" h="160210">
                  <a:moveTo>
                    <a:pt x="160210" y="80105"/>
                  </a:moveTo>
                  <a:cubicBezTo>
                    <a:pt x="160210" y="124346"/>
                    <a:pt x="124346" y="160211"/>
                    <a:pt x="80105" y="160211"/>
                  </a:cubicBezTo>
                  <a:cubicBezTo>
                    <a:pt x="35864" y="160211"/>
                    <a:pt x="0" y="124346"/>
                    <a:pt x="0" y="80105"/>
                  </a:cubicBezTo>
                  <a:cubicBezTo>
                    <a:pt x="0" y="35864"/>
                    <a:pt x="35864" y="0"/>
                    <a:pt x="80105" y="0"/>
                  </a:cubicBezTo>
                  <a:cubicBezTo>
                    <a:pt x="124346" y="0"/>
                    <a:pt x="160210" y="35864"/>
                    <a:pt x="160210" y="80105"/>
                  </a:cubicBezTo>
                  <a:close/>
                </a:path>
              </a:pathLst>
            </a:custGeom>
            <a:solidFill>
              <a:srgbClr val="2826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AD49903-153E-4ABF-830D-00E53C84DFD5}"/>
                </a:ext>
              </a:extLst>
            </p:cNvPr>
            <p:cNvSpPr/>
            <p:nvPr/>
          </p:nvSpPr>
          <p:spPr>
            <a:xfrm>
              <a:off x="2469165" y="2971132"/>
              <a:ext cx="828865" cy="882014"/>
            </a:xfrm>
            <a:custGeom>
              <a:avLst/>
              <a:gdLst>
                <a:gd name="connsiteX0" fmla="*/ 219551 w 828865"/>
                <a:gd name="connsiteY0" fmla="*/ 284417 h 882014"/>
                <a:gd name="connsiteX1" fmla="*/ 255461 w 828865"/>
                <a:gd name="connsiteY1" fmla="*/ 314992 h 882014"/>
                <a:gd name="connsiteX2" fmla="*/ 230124 w 828865"/>
                <a:gd name="connsiteY2" fmla="*/ 276701 h 882014"/>
                <a:gd name="connsiteX3" fmla="*/ 276511 w 828865"/>
                <a:gd name="connsiteY3" fmla="*/ 246602 h 882014"/>
                <a:gd name="connsiteX4" fmla="*/ 298228 w 828865"/>
                <a:gd name="connsiteY4" fmla="*/ 260033 h 882014"/>
                <a:gd name="connsiteX5" fmla="*/ 286798 w 828865"/>
                <a:gd name="connsiteY5" fmla="*/ 238792 h 882014"/>
                <a:gd name="connsiteX6" fmla="*/ 289369 w 828865"/>
                <a:gd name="connsiteY6" fmla="*/ 202978 h 882014"/>
                <a:gd name="connsiteX7" fmla="*/ 353854 w 828865"/>
                <a:gd name="connsiteY7" fmla="*/ 222218 h 882014"/>
                <a:gd name="connsiteX8" fmla="*/ 260318 w 828865"/>
                <a:gd name="connsiteY8" fmla="*/ 203930 h 882014"/>
                <a:gd name="connsiteX9" fmla="*/ 216979 w 828865"/>
                <a:gd name="connsiteY9" fmla="*/ 240887 h 882014"/>
                <a:gd name="connsiteX10" fmla="*/ 219551 w 828865"/>
                <a:gd name="connsiteY10" fmla="*/ 284417 h 882014"/>
                <a:gd name="connsiteX11" fmla="*/ 155257 w 828865"/>
                <a:gd name="connsiteY11" fmla="*/ 596551 h 882014"/>
                <a:gd name="connsiteX12" fmla="*/ 154877 w 828865"/>
                <a:gd name="connsiteY12" fmla="*/ 596170 h 882014"/>
                <a:gd name="connsiteX13" fmla="*/ 259080 w 828865"/>
                <a:gd name="connsiteY13" fmla="*/ 587216 h 882014"/>
                <a:gd name="connsiteX14" fmla="*/ 254889 w 828865"/>
                <a:gd name="connsiteY14" fmla="*/ 486918 h 882014"/>
                <a:gd name="connsiteX15" fmla="*/ 146209 w 828865"/>
                <a:gd name="connsiteY15" fmla="*/ 501015 h 882014"/>
                <a:gd name="connsiteX16" fmla="*/ 155257 w 828865"/>
                <a:gd name="connsiteY16" fmla="*/ 596551 h 882014"/>
                <a:gd name="connsiteX17" fmla="*/ 626269 w 828865"/>
                <a:gd name="connsiteY17" fmla="*/ 619411 h 882014"/>
                <a:gd name="connsiteX18" fmla="*/ 632746 w 828865"/>
                <a:gd name="connsiteY18" fmla="*/ 626459 h 882014"/>
                <a:gd name="connsiteX19" fmla="*/ 591026 w 828865"/>
                <a:gd name="connsiteY19" fmla="*/ 725424 h 882014"/>
                <a:gd name="connsiteX20" fmla="*/ 696563 w 828865"/>
                <a:gd name="connsiteY20" fmla="*/ 699707 h 882014"/>
                <a:gd name="connsiteX21" fmla="*/ 701992 w 828865"/>
                <a:gd name="connsiteY21" fmla="*/ 705898 h 882014"/>
                <a:gd name="connsiteX22" fmla="*/ 641318 w 828865"/>
                <a:gd name="connsiteY22" fmla="*/ 775907 h 882014"/>
                <a:gd name="connsiteX23" fmla="*/ 743331 w 828865"/>
                <a:gd name="connsiteY23" fmla="*/ 695230 h 882014"/>
                <a:gd name="connsiteX24" fmla="*/ 748094 w 828865"/>
                <a:gd name="connsiteY24" fmla="*/ 675799 h 882014"/>
                <a:gd name="connsiteX25" fmla="*/ 726377 w 828865"/>
                <a:gd name="connsiteY25" fmla="*/ 672179 h 882014"/>
                <a:gd name="connsiteX26" fmla="*/ 635413 w 828865"/>
                <a:gd name="connsiteY26" fmla="*/ 697135 h 882014"/>
                <a:gd name="connsiteX27" fmla="*/ 626078 w 828865"/>
                <a:gd name="connsiteY27" fmla="*/ 686943 h 882014"/>
                <a:gd name="connsiteX28" fmla="*/ 665416 w 828865"/>
                <a:gd name="connsiteY28" fmla="*/ 601694 h 882014"/>
                <a:gd name="connsiteX29" fmla="*/ 665512 w 828865"/>
                <a:gd name="connsiteY29" fmla="*/ 579882 h 882014"/>
                <a:gd name="connsiteX30" fmla="*/ 645224 w 828865"/>
                <a:gd name="connsiteY30" fmla="*/ 579596 h 882014"/>
                <a:gd name="connsiteX31" fmla="*/ 540925 w 828865"/>
                <a:gd name="connsiteY31" fmla="*/ 678466 h 882014"/>
                <a:gd name="connsiteX32" fmla="*/ 626269 w 828865"/>
                <a:gd name="connsiteY32" fmla="*/ 619411 h 882014"/>
                <a:gd name="connsiteX33" fmla="*/ 291846 w 828865"/>
                <a:gd name="connsiteY33" fmla="*/ 635889 h 882014"/>
                <a:gd name="connsiteX34" fmla="*/ 300419 w 828865"/>
                <a:gd name="connsiteY34" fmla="*/ 646081 h 882014"/>
                <a:gd name="connsiteX35" fmla="*/ 269557 w 828865"/>
                <a:gd name="connsiteY35" fmla="*/ 729615 h 882014"/>
                <a:gd name="connsiteX36" fmla="*/ 373856 w 828865"/>
                <a:gd name="connsiteY36" fmla="*/ 710660 h 882014"/>
                <a:gd name="connsiteX37" fmla="*/ 305467 w 828865"/>
                <a:gd name="connsiteY37" fmla="*/ 790765 h 882014"/>
                <a:gd name="connsiteX38" fmla="*/ 408432 w 828865"/>
                <a:gd name="connsiteY38" fmla="*/ 709803 h 882014"/>
                <a:gd name="connsiteX39" fmla="*/ 421100 w 828865"/>
                <a:gd name="connsiteY39" fmla="*/ 683895 h 882014"/>
                <a:gd name="connsiteX40" fmla="*/ 394811 w 828865"/>
                <a:gd name="connsiteY40" fmla="*/ 681323 h 882014"/>
                <a:gd name="connsiteX41" fmla="*/ 291179 w 828865"/>
                <a:gd name="connsiteY41" fmla="*/ 709898 h 882014"/>
                <a:gd name="connsiteX42" fmla="*/ 337852 w 828865"/>
                <a:gd name="connsiteY42" fmla="*/ 611410 h 882014"/>
                <a:gd name="connsiteX43" fmla="*/ 336518 w 828865"/>
                <a:gd name="connsiteY43" fmla="*/ 585978 h 882014"/>
                <a:gd name="connsiteX44" fmla="*/ 324612 w 828865"/>
                <a:gd name="connsiteY44" fmla="*/ 583597 h 882014"/>
                <a:gd name="connsiteX45" fmla="*/ 218218 w 828865"/>
                <a:gd name="connsiteY45" fmla="*/ 673227 h 882014"/>
                <a:gd name="connsiteX46" fmla="*/ 228981 w 828865"/>
                <a:gd name="connsiteY46" fmla="*/ 684657 h 882014"/>
                <a:gd name="connsiteX47" fmla="*/ 291846 w 828865"/>
                <a:gd name="connsiteY47" fmla="*/ 635889 h 882014"/>
                <a:gd name="connsiteX48" fmla="*/ 188214 w 828865"/>
                <a:gd name="connsiteY48" fmla="*/ 165354 h 882014"/>
                <a:gd name="connsiteX49" fmla="*/ 180023 w 828865"/>
                <a:gd name="connsiteY49" fmla="*/ 155162 h 882014"/>
                <a:gd name="connsiteX50" fmla="*/ 223075 w 828865"/>
                <a:gd name="connsiteY50" fmla="*/ 87249 h 882014"/>
                <a:gd name="connsiteX51" fmla="*/ 226981 w 828865"/>
                <a:gd name="connsiteY51" fmla="*/ 70390 h 882014"/>
                <a:gd name="connsiteX52" fmla="*/ 206502 w 828865"/>
                <a:gd name="connsiteY52" fmla="*/ 67627 h 882014"/>
                <a:gd name="connsiteX53" fmla="*/ 114586 w 828865"/>
                <a:gd name="connsiteY53" fmla="*/ 108013 h 882014"/>
                <a:gd name="connsiteX54" fmla="*/ 166497 w 828865"/>
                <a:gd name="connsiteY54" fmla="*/ 0 h 882014"/>
                <a:gd name="connsiteX55" fmla="*/ 87154 w 828865"/>
                <a:gd name="connsiteY55" fmla="*/ 109252 h 882014"/>
                <a:gd name="connsiteX56" fmla="*/ 85439 w 828865"/>
                <a:gd name="connsiteY56" fmla="*/ 130397 h 882014"/>
                <a:gd name="connsiteX57" fmla="*/ 106585 w 828865"/>
                <a:gd name="connsiteY57" fmla="*/ 131731 h 882014"/>
                <a:gd name="connsiteX58" fmla="*/ 190976 w 828865"/>
                <a:gd name="connsiteY58" fmla="*/ 100775 h 882014"/>
                <a:gd name="connsiteX59" fmla="*/ 145161 w 828865"/>
                <a:gd name="connsiteY59" fmla="*/ 173831 h 882014"/>
                <a:gd name="connsiteX60" fmla="*/ 141923 w 828865"/>
                <a:gd name="connsiteY60" fmla="*/ 194977 h 882014"/>
                <a:gd name="connsiteX61" fmla="*/ 163449 w 828865"/>
                <a:gd name="connsiteY61" fmla="*/ 197263 h 882014"/>
                <a:gd name="connsiteX62" fmla="*/ 285560 w 828865"/>
                <a:gd name="connsiteY62" fmla="*/ 141065 h 882014"/>
                <a:gd name="connsiteX63" fmla="*/ 280225 w 828865"/>
                <a:gd name="connsiteY63" fmla="*/ 128302 h 882014"/>
                <a:gd name="connsiteX64" fmla="*/ 188214 w 828865"/>
                <a:gd name="connsiteY64" fmla="*/ 165354 h 882014"/>
                <a:gd name="connsiteX65" fmla="*/ 523970 w 828865"/>
                <a:gd name="connsiteY65" fmla="*/ 608933 h 882014"/>
                <a:gd name="connsiteX66" fmla="*/ 606171 w 828865"/>
                <a:gd name="connsiteY66" fmla="*/ 527971 h 882014"/>
                <a:gd name="connsiteX67" fmla="*/ 534924 w 828865"/>
                <a:gd name="connsiteY67" fmla="*/ 461486 h 882014"/>
                <a:gd name="connsiteX68" fmla="*/ 454533 w 828865"/>
                <a:gd name="connsiteY68" fmla="*/ 539686 h 882014"/>
                <a:gd name="connsiteX69" fmla="*/ 523970 w 828865"/>
                <a:gd name="connsiteY69" fmla="*/ 608933 h 882014"/>
                <a:gd name="connsiteX70" fmla="*/ 66770 w 828865"/>
                <a:gd name="connsiteY70" fmla="*/ 518065 h 882014"/>
                <a:gd name="connsiteX71" fmla="*/ 191452 w 828865"/>
                <a:gd name="connsiteY71" fmla="*/ 410623 h 882014"/>
                <a:gd name="connsiteX72" fmla="*/ 109823 w 828865"/>
                <a:gd name="connsiteY72" fmla="*/ 423101 h 882014"/>
                <a:gd name="connsiteX73" fmla="*/ 125635 w 828865"/>
                <a:gd name="connsiteY73" fmla="*/ 335756 h 882014"/>
                <a:gd name="connsiteX74" fmla="*/ 114871 w 828865"/>
                <a:gd name="connsiteY74" fmla="*/ 328994 h 882014"/>
                <a:gd name="connsiteX75" fmla="*/ 0 w 828865"/>
                <a:gd name="connsiteY75" fmla="*/ 427196 h 882014"/>
                <a:gd name="connsiteX76" fmla="*/ 88773 w 828865"/>
                <a:gd name="connsiteY76" fmla="*/ 417481 h 882014"/>
                <a:gd name="connsiteX77" fmla="*/ 66770 w 828865"/>
                <a:gd name="connsiteY77" fmla="*/ 518065 h 882014"/>
                <a:gd name="connsiteX78" fmla="*/ 402336 w 828865"/>
                <a:gd name="connsiteY78" fmla="*/ 882015 h 882014"/>
                <a:gd name="connsiteX79" fmla="*/ 387953 w 828865"/>
                <a:gd name="connsiteY79" fmla="*/ 813626 h 882014"/>
                <a:gd name="connsiteX80" fmla="*/ 450056 w 828865"/>
                <a:gd name="connsiteY80" fmla="*/ 830770 h 882014"/>
                <a:gd name="connsiteX81" fmla="*/ 440150 w 828865"/>
                <a:gd name="connsiteY81" fmla="*/ 769430 h 882014"/>
                <a:gd name="connsiteX82" fmla="*/ 503015 w 828865"/>
                <a:gd name="connsiteY82" fmla="*/ 790194 h 882014"/>
                <a:gd name="connsiteX83" fmla="*/ 456533 w 828865"/>
                <a:gd name="connsiteY83" fmla="*/ 733901 h 882014"/>
                <a:gd name="connsiteX84" fmla="*/ 356616 w 828865"/>
                <a:gd name="connsiteY84" fmla="*/ 826580 h 882014"/>
                <a:gd name="connsiteX85" fmla="*/ 402336 w 828865"/>
                <a:gd name="connsiteY85" fmla="*/ 882015 h 882014"/>
                <a:gd name="connsiteX86" fmla="*/ 828865 w 828865"/>
                <a:gd name="connsiteY86" fmla="*/ 782288 h 882014"/>
                <a:gd name="connsiteX87" fmla="*/ 746950 w 828865"/>
                <a:gd name="connsiteY87" fmla="*/ 754475 h 882014"/>
                <a:gd name="connsiteX88" fmla="*/ 714756 w 828865"/>
                <a:gd name="connsiteY88" fmla="*/ 782479 h 882014"/>
                <a:gd name="connsiteX89" fmla="*/ 733425 w 828865"/>
                <a:gd name="connsiteY89" fmla="*/ 867632 h 882014"/>
                <a:gd name="connsiteX90" fmla="*/ 715708 w 828865"/>
                <a:gd name="connsiteY90" fmla="*/ 805624 h 882014"/>
                <a:gd name="connsiteX91" fmla="*/ 777716 w 828865"/>
                <a:gd name="connsiteY91" fmla="*/ 822293 h 882014"/>
                <a:gd name="connsiteX92" fmla="*/ 766572 w 828865"/>
                <a:gd name="connsiteY92" fmla="*/ 761428 h 882014"/>
                <a:gd name="connsiteX93" fmla="*/ 828865 w 828865"/>
                <a:gd name="connsiteY93" fmla="*/ 782288 h 882014"/>
                <a:gd name="connsiteX94" fmla="*/ 417290 w 828865"/>
                <a:gd name="connsiteY94" fmla="*/ 498634 h 882014"/>
                <a:gd name="connsiteX95" fmla="*/ 397954 w 828865"/>
                <a:gd name="connsiteY95" fmla="*/ 396907 h 882014"/>
                <a:gd name="connsiteX96" fmla="*/ 461867 w 828865"/>
                <a:gd name="connsiteY96" fmla="*/ 376047 h 882014"/>
                <a:gd name="connsiteX97" fmla="*/ 518732 w 828865"/>
                <a:gd name="connsiteY97" fmla="*/ 424148 h 882014"/>
                <a:gd name="connsiteX98" fmla="*/ 444627 w 828865"/>
                <a:gd name="connsiteY98" fmla="*/ 357092 h 882014"/>
                <a:gd name="connsiteX99" fmla="*/ 365474 w 828865"/>
                <a:gd name="connsiteY99" fmla="*/ 418719 h 882014"/>
                <a:gd name="connsiteX100" fmla="*/ 417290 w 828865"/>
                <a:gd name="connsiteY100" fmla="*/ 498634 h 882014"/>
                <a:gd name="connsiteX101" fmla="*/ 395669 w 828865"/>
                <a:gd name="connsiteY101" fmla="*/ 265748 h 882014"/>
                <a:gd name="connsiteX102" fmla="*/ 383762 w 828865"/>
                <a:gd name="connsiteY102" fmla="*/ 252413 h 882014"/>
                <a:gd name="connsiteX103" fmla="*/ 313658 w 828865"/>
                <a:gd name="connsiteY103" fmla="*/ 311944 h 882014"/>
                <a:gd name="connsiteX104" fmla="*/ 328136 w 828865"/>
                <a:gd name="connsiteY104" fmla="*/ 399479 h 882014"/>
                <a:gd name="connsiteX105" fmla="*/ 323564 w 828865"/>
                <a:gd name="connsiteY105" fmla="*/ 383096 h 882014"/>
                <a:gd name="connsiteX106" fmla="*/ 328803 w 828865"/>
                <a:gd name="connsiteY106" fmla="*/ 322517 h 882014"/>
                <a:gd name="connsiteX107" fmla="*/ 395669 w 828865"/>
                <a:gd name="connsiteY107" fmla="*/ 265748 h 88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28865" h="882014">
                  <a:moveTo>
                    <a:pt x="219551" y="284417"/>
                  </a:moveTo>
                  <a:cubicBezTo>
                    <a:pt x="228410" y="296894"/>
                    <a:pt x="234029" y="313468"/>
                    <a:pt x="255461" y="314992"/>
                  </a:cubicBezTo>
                  <a:cubicBezTo>
                    <a:pt x="254413" y="294513"/>
                    <a:pt x="239077" y="287750"/>
                    <a:pt x="230124" y="276701"/>
                  </a:cubicBezTo>
                  <a:cubicBezTo>
                    <a:pt x="228219" y="240030"/>
                    <a:pt x="241459" y="226504"/>
                    <a:pt x="276511" y="246602"/>
                  </a:cubicBezTo>
                  <a:cubicBezTo>
                    <a:pt x="282131" y="254317"/>
                    <a:pt x="285655" y="270700"/>
                    <a:pt x="298228" y="260033"/>
                  </a:cubicBezTo>
                  <a:cubicBezTo>
                    <a:pt x="305181" y="254127"/>
                    <a:pt x="292798" y="245173"/>
                    <a:pt x="286798" y="238792"/>
                  </a:cubicBezTo>
                  <a:cubicBezTo>
                    <a:pt x="276035" y="226028"/>
                    <a:pt x="275368" y="216122"/>
                    <a:pt x="289369" y="202978"/>
                  </a:cubicBezTo>
                  <a:cubicBezTo>
                    <a:pt x="322993" y="171355"/>
                    <a:pt x="326517" y="235553"/>
                    <a:pt x="353854" y="222218"/>
                  </a:cubicBezTo>
                  <a:cubicBezTo>
                    <a:pt x="313944" y="157353"/>
                    <a:pt x="313944" y="157353"/>
                    <a:pt x="260318" y="203930"/>
                  </a:cubicBezTo>
                  <a:cubicBezTo>
                    <a:pt x="245936" y="216408"/>
                    <a:pt x="232315" y="229838"/>
                    <a:pt x="216979" y="240887"/>
                  </a:cubicBezTo>
                  <a:cubicBezTo>
                    <a:pt x="193357" y="257842"/>
                    <a:pt x="200882" y="271082"/>
                    <a:pt x="219551" y="284417"/>
                  </a:cubicBezTo>
                  <a:close/>
                  <a:moveTo>
                    <a:pt x="155257" y="596551"/>
                  </a:moveTo>
                  <a:lnTo>
                    <a:pt x="154877" y="596170"/>
                  </a:lnTo>
                  <a:cubicBezTo>
                    <a:pt x="188404" y="626269"/>
                    <a:pt x="226981" y="623030"/>
                    <a:pt x="259080" y="587216"/>
                  </a:cubicBezTo>
                  <a:cubicBezTo>
                    <a:pt x="287655" y="555403"/>
                    <a:pt x="285940" y="514445"/>
                    <a:pt x="254889" y="486918"/>
                  </a:cubicBezTo>
                  <a:cubicBezTo>
                    <a:pt x="224028" y="459581"/>
                    <a:pt x="176784" y="465677"/>
                    <a:pt x="146209" y="501015"/>
                  </a:cubicBezTo>
                  <a:cubicBezTo>
                    <a:pt x="117539" y="534067"/>
                    <a:pt x="120586" y="565404"/>
                    <a:pt x="155257" y="596551"/>
                  </a:cubicBezTo>
                  <a:close/>
                  <a:moveTo>
                    <a:pt x="626269" y="619411"/>
                  </a:moveTo>
                  <a:cubicBezTo>
                    <a:pt x="628460" y="621792"/>
                    <a:pt x="630650" y="624173"/>
                    <a:pt x="632746" y="626459"/>
                  </a:cubicBezTo>
                  <a:cubicBezTo>
                    <a:pt x="619696" y="657320"/>
                    <a:pt x="606742" y="688086"/>
                    <a:pt x="591026" y="725424"/>
                  </a:cubicBezTo>
                  <a:cubicBezTo>
                    <a:pt x="630936" y="715709"/>
                    <a:pt x="663797" y="707707"/>
                    <a:pt x="696563" y="699707"/>
                  </a:cubicBezTo>
                  <a:cubicBezTo>
                    <a:pt x="698278" y="701802"/>
                    <a:pt x="700087" y="703898"/>
                    <a:pt x="701992" y="705898"/>
                  </a:cubicBezTo>
                  <a:cubicBezTo>
                    <a:pt x="682466" y="729710"/>
                    <a:pt x="648557" y="740759"/>
                    <a:pt x="641318" y="775907"/>
                  </a:cubicBezTo>
                  <a:cubicBezTo>
                    <a:pt x="677608" y="751332"/>
                    <a:pt x="710374" y="723233"/>
                    <a:pt x="743331" y="695230"/>
                  </a:cubicBezTo>
                  <a:cubicBezTo>
                    <a:pt x="749903" y="689610"/>
                    <a:pt x="755237" y="682085"/>
                    <a:pt x="748094" y="675799"/>
                  </a:cubicBezTo>
                  <a:cubicBezTo>
                    <a:pt x="743331" y="671608"/>
                    <a:pt x="733139" y="670465"/>
                    <a:pt x="726377" y="672179"/>
                  </a:cubicBezTo>
                  <a:cubicBezTo>
                    <a:pt x="695896" y="679704"/>
                    <a:pt x="665702" y="688657"/>
                    <a:pt x="635413" y="697135"/>
                  </a:cubicBezTo>
                  <a:cubicBezTo>
                    <a:pt x="632270" y="693706"/>
                    <a:pt x="629221" y="690372"/>
                    <a:pt x="626078" y="686943"/>
                  </a:cubicBezTo>
                  <a:cubicBezTo>
                    <a:pt x="639223" y="658463"/>
                    <a:pt x="652272" y="630079"/>
                    <a:pt x="665416" y="601694"/>
                  </a:cubicBezTo>
                  <a:cubicBezTo>
                    <a:pt x="668845" y="594360"/>
                    <a:pt x="671417" y="587026"/>
                    <a:pt x="665512" y="579882"/>
                  </a:cubicBezTo>
                  <a:cubicBezTo>
                    <a:pt x="659035" y="572167"/>
                    <a:pt x="651510" y="573881"/>
                    <a:pt x="645224" y="579596"/>
                  </a:cubicBezTo>
                  <a:cubicBezTo>
                    <a:pt x="612934" y="608838"/>
                    <a:pt x="575310" y="632651"/>
                    <a:pt x="540925" y="678466"/>
                  </a:cubicBezTo>
                  <a:cubicBezTo>
                    <a:pt x="583692" y="663416"/>
                    <a:pt x="601408" y="636365"/>
                    <a:pt x="626269" y="619411"/>
                  </a:cubicBezTo>
                  <a:close/>
                  <a:moveTo>
                    <a:pt x="291846" y="635889"/>
                  </a:moveTo>
                  <a:cubicBezTo>
                    <a:pt x="294703" y="639318"/>
                    <a:pt x="297561" y="642652"/>
                    <a:pt x="300419" y="646081"/>
                  </a:cubicBezTo>
                  <a:cubicBezTo>
                    <a:pt x="294227" y="674751"/>
                    <a:pt x="271272" y="697516"/>
                    <a:pt x="269557" y="729615"/>
                  </a:cubicBezTo>
                  <a:cubicBezTo>
                    <a:pt x="306705" y="732568"/>
                    <a:pt x="336423" y="706660"/>
                    <a:pt x="373856" y="710660"/>
                  </a:cubicBezTo>
                  <a:cubicBezTo>
                    <a:pt x="357283" y="739807"/>
                    <a:pt x="320326" y="749236"/>
                    <a:pt x="305467" y="790765"/>
                  </a:cubicBezTo>
                  <a:cubicBezTo>
                    <a:pt x="350139" y="765715"/>
                    <a:pt x="377476" y="735330"/>
                    <a:pt x="408432" y="709803"/>
                  </a:cubicBezTo>
                  <a:cubicBezTo>
                    <a:pt x="416147" y="703516"/>
                    <a:pt x="430435" y="697706"/>
                    <a:pt x="421100" y="683895"/>
                  </a:cubicBezTo>
                  <a:cubicBezTo>
                    <a:pt x="414719" y="674465"/>
                    <a:pt x="403860" y="678847"/>
                    <a:pt x="394811" y="681323"/>
                  </a:cubicBezTo>
                  <a:cubicBezTo>
                    <a:pt x="362712" y="689991"/>
                    <a:pt x="330708" y="698945"/>
                    <a:pt x="291179" y="709898"/>
                  </a:cubicBezTo>
                  <a:cubicBezTo>
                    <a:pt x="309467" y="671227"/>
                    <a:pt x="323374" y="641128"/>
                    <a:pt x="337852" y="611410"/>
                  </a:cubicBezTo>
                  <a:cubicBezTo>
                    <a:pt x="342328" y="602266"/>
                    <a:pt x="345662" y="593598"/>
                    <a:pt x="336518" y="585978"/>
                  </a:cubicBezTo>
                  <a:cubicBezTo>
                    <a:pt x="333661" y="583597"/>
                    <a:pt x="326707" y="581882"/>
                    <a:pt x="324612" y="583597"/>
                  </a:cubicBezTo>
                  <a:cubicBezTo>
                    <a:pt x="288893" y="613124"/>
                    <a:pt x="253556" y="643223"/>
                    <a:pt x="218218" y="673227"/>
                  </a:cubicBezTo>
                  <a:cubicBezTo>
                    <a:pt x="221837" y="677037"/>
                    <a:pt x="225361" y="680847"/>
                    <a:pt x="228981" y="684657"/>
                  </a:cubicBezTo>
                  <a:cubicBezTo>
                    <a:pt x="250031" y="668369"/>
                    <a:pt x="270891" y="652177"/>
                    <a:pt x="291846" y="635889"/>
                  </a:cubicBezTo>
                  <a:close/>
                  <a:moveTo>
                    <a:pt x="188214" y="165354"/>
                  </a:moveTo>
                  <a:cubicBezTo>
                    <a:pt x="185452" y="161925"/>
                    <a:pt x="182785" y="158591"/>
                    <a:pt x="180023" y="155162"/>
                  </a:cubicBezTo>
                  <a:cubicBezTo>
                    <a:pt x="194405" y="132588"/>
                    <a:pt x="209169" y="110109"/>
                    <a:pt x="223075" y="87249"/>
                  </a:cubicBezTo>
                  <a:cubicBezTo>
                    <a:pt x="226028" y="82391"/>
                    <a:pt x="229076" y="74295"/>
                    <a:pt x="226981" y="70390"/>
                  </a:cubicBezTo>
                  <a:cubicBezTo>
                    <a:pt x="222694" y="62294"/>
                    <a:pt x="214503" y="63913"/>
                    <a:pt x="206502" y="67627"/>
                  </a:cubicBezTo>
                  <a:cubicBezTo>
                    <a:pt x="178594" y="80296"/>
                    <a:pt x="150400" y="92392"/>
                    <a:pt x="114586" y="108013"/>
                  </a:cubicBezTo>
                  <a:cubicBezTo>
                    <a:pt x="131445" y="64484"/>
                    <a:pt x="163354" y="39052"/>
                    <a:pt x="166497" y="0"/>
                  </a:cubicBezTo>
                  <a:cubicBezTo>
                    <a:pt x="135922" y="34195"/>
                    <a:pt x="111633" y="71723"/>
                    <a:pt x="87154" y="109252"/>
                  </a:cubicBezTo>
                  <a:cubicBezTo>
                    <a:pt x="82677" y="116110"/>
                    <a:pt x="78962" y="122777"/>
                    <a:pt x="85439" y="130397"/>
                  </a:cubicBezTo>
                  <a:cubicBezTo>
                    <a:pt x="92107" y="138303"/>
                    <a:pt x="99060" y="134207"/>
                    <a:pt x="106585" y="131731"/>
                  </a:cubicBezTo>
                  <a:cubicBezTo>
                    <a:pt x="132683" y="123158"/>
                    <a:pt x="154877" y="103442"/>
                    <a:pt x="190976" y="100775"/>
                  </a:cubicBezTo>
                  <a:cubicBezTo>
                    <a:pt x="173165" y="129064"/>
                    <a:pt x="159067" y="151448"/>
                    <a:pt x="145161" y="173831"/>
                  </a:cubicBezTo>
                  <a:cubicBezTo>
                    <a:pt x="141065" y="180404"/>
                    <a:pt x="135350" y="187166"/>
                    <a:pt x="141923" y="194977"/>
                  </a:cubicBezTo>
                  <a:cubicBezTo>
                    <a:pt x="148019" y="202311"/>
                    <a:pt x="156019" y="200596"/>
                    <a:pt x="163449" y="197263"/>
                  </a:cubicBezTo>
                  <a:cubicBezTo>
                    <a:pt x="204216" y="178689"/>
                    <a:pt x="244888" y="159829"/>
                    <a:pt x="285560" y="141065"/>
                  </a:cubicBezTo>
                  <a:cubicBezTo>
                    <a:pt x="283750" y="136779"/>
                    <a:pt x="281940" y="132588"/>
                    <a:pt x="280225" y="128302"/>
                  </a:cubicBezTo>
                  <a:cubicBezTo>
                    <a:pt x="246602" y="131921"/>
                    <a:pt x="220027" y="156400"/>
                    <a:pt x="188214" y="165354"/>
                  </a:cubicBezTo>
                  <a:close/>
                  <a:moveTo>
                    <a:pt x="523970" y="608933"/>
                  </a:moveTo>
                  <a:cubicBezTo>
                    <a:pt x="567119" y="608933"/>
                    <a:pt x="607409" y="569214"/>
                    <a:pt x="606171" y="527971"/>
                  </a:cubicBezTo>
                  <a:cubicBezTo>
                    <a:pt x="605028" y="489871"/>
                    <a:pt x="573500" y="460534"/>
                    <a:pt x="534924" y="461486"/>
                  </a:cubicBezTo>
                  <a:cubicBezTo>
                    <a:pt x="493776" y="462534"/>
                    <a:pt x="454819" y="500444"/>
                    <a:pt x="454533" y="539686"/>
                  </a:cubicBezTo>
                  <a:cubicBezTo>
                    <a:pt x="454247" y="576167"/>
                    <a:pt x="487013" y="608933"/>
                    <a:pt x="523970" y="608933"/>
                  </a:cubicBezTo>
                  <a:close/>
                  <a:moveTo>
                    <a:pt x="66770" y="518065"/>
                  </a:moveTo>
                  <a:cubicBezTo>
                    <a:pt x="113919" y="477488"/>
                    <a:pt x="150495" y="445961"/>
                    <a:pt x="191452" y="410623"/>
                  </a:cubicBezTo>
                  <a:cubicBezTo>
                    <a:pt x="154019" y="397097"/>
                    <a:pt x="148209" y="454819"/>
                    <a:pt x="109823" y="423101"/>
                  </a:cubicBezTo>
                  <a:cubicBezTo>
                    <a:pt x="60674" y="382524"/>
                    <a:pt x="110395" y="363284"/>
                    <a:pt x="125635" y="335756"/>
                  </a:cubicBezTo>
                  <a:cubicBezTo>
                    <a:pt x="122015" y="333470"/>
                    <a:pt x="118491" y="331280"/>
                    <a:pt x="114871" y="328994"/>
                  </a:cubicBezTo>
                  <a:cubicBezTo>
                    <a:pt x="77819" y="360617"/>
                    <a:pt x="40862" y="392240"/>
                    <a:pt x="0" y="427196"/>
                  </a:cubicBezTo>
                  <a:cubicBezTo>
                    <a:pt x="38005" y="444627"/>
                    <a:pt x="46196" y="374142"/>
                    <a:pt x="88773" y="417481"/>
                  </a:cubicBezTo>
                  <a:cubicBezTo>
                    <a:pt x="134683" y="464058"/>
                    <a:pt x="72390" y="474155"/>
                    <a:pt x="66770" y="518065"/>
                  </a:cubicBezTo>
                  <a:close/>
                  <a:moveTo>
                    <a:pt x="402336" y="882015"/>
                  </a:moveTo>
                  <a:cubicBezTo>
                    <a:pt x="417766" y="852678"/>
                    <a:pt x="355092" y="847630"/>
                    <a:pt x="387953" y="813626"/>
                  </a:cubicBezTo>
                  <a:cubicBezTo>
                    <a:pt x="421005" y="779336"/>
                    <a:pt x="427673" y="834104"/>
                    <a:pt x="450056" y="830770"/>
                  </a:cubicBezTo>
                  <a:cubicBezTo>
                    <a:pt x="460439" y="806672"/>
                    <a:pt x="409194" y="797909"/>
                    <a:pt x="440150" y="769430"/>
                  </a:cubicBezTo>
                  <a:cubicBezTo>
                    <a:pt x="476345" y="736187"/>
                    <a:pt x="477107" y="798671"/>
                    <a:pt x="503015" y="790194"/>
                  </a:cubicBezTo>
                  <a:cubicBezTo>
                    <a:pt x="487299" y="754570"/>
                    <a:pt x="464725" y="727234"/>
                    <a:pt x="456533" y="733901"/>
                  </a:cubicBezTo>
                  <a:cubicBezTo>
                    <a:pt x="421100" y="762667"/>
                    <a:pt x="382619" y="790289"/>
                    <a:pt x="356616" y="826580"/>
                  </a:cubicBezTo>
                  <a:cubicBezTo>
                    <a:pt x="347472" y="839153"/>
                    <a:pt x="380619" y="866775"/>
                    <a:pt x="402336" y="882015"/>
                  </a:cubicBezTo>
                  <a:close/>
                  <a:moveTo>
                    <a:pt x="828865" y="782288"/>
                  </a:moveTo>
                  <a:cubicBezTo>
                    <a:pt x="806672" y="719042"/>
                    <a:pt x="792861" y="714375"/>
                    <a:pt x="746950" y="754475"/>
                  </a:cubicBezTo>
                  <a:cubicBezTo>
                    <a:pt x="736282" y="763810"/>
                    <a:pt x="725615" y="773240"/>
                    <a:pt x="714756" y="782479"/>
                  </a:cubicBezTo>
                  <a:cubicBezTo>
                    <a:pt x="670370" y="820103"/>
                    <a:pt x="676180" y="846296"/>
                    <a:pt x="733425" y="867632"/>
                  </a:cubicBezTo>
                  <a:cubicBezTo>
                    <a:pt x="738949" y="844010"/>
                    <a:pt x="686657" y="838581"/>
                    <a:pt x="715708" y="805624"/>
                  </a:cubicBezTo>
                  <a:cubicBezTo>
                    <a:pt x="747332" y="769811"/>
                    <a:pt x="755618" y="827341"/>
                    <a:pt x="777716" y="822293"/>
                  </a:cubicBezTo>
                  <a:cubicBezTo>
                    <a:pt x="787908" y="797338"/>
                    <a:pt x="734758" y="790670"/>
                    <a:pt x="766572" y="761428"/>
                  </a:cubicBezTo>
                  <a:cubicBezTo>
                    <a:pt x="802672" y="727996"/>
                    <a:pt x="804482" y="786479"/>
                    <a:pt x="828865" y="782288"/>
                  </a:cubicBezTo>
                  <a:close/>
                  <a:moveTo>
                    <a:pt x="417290" y="498634"/>
                  </a:moveTo>
                  <a:cubicBezTo>
                    <a:pt x="377190" y="449770"/>
                    <a:pt x="371189" y="424910"/>
                    <a:pt x="397954" y="396907"/>
                  </a:cubicBezTo>
                  <a:cubicBezTo>
                    <a:pt x="415099" y="379000"/>
                    <a:pt x="435483" y="369665"/>
                    <a:pt x="461867" y="376047"/>
                  </a:cubicBezTo>
                  <a:cubicBezTo>
                    <a:pt x="485870" y="381857"/>
                    <a:pt x="492061" y="408337"/>
                    <a:pt x="518732" y="424148"/>
                  </a:cubicBezTo>
                  <a:cubicBezTo>
                    <a:pt x="506540" y="378047"/>
                    <a:pt x="483679" y="356807"/>
                    <a:pt x="444627" y="357092"/>
                  </a:cubicBezTo>
                  <a:cubicBezTo>
                    <a:pt x="403479" y="357378"/>
                    <a:pt x="374428" y="379286"/>
                    <a:pt x="365474" y="418719"/>
                  </a:cubicBezTo>
                  <a:cubicBezTo>
                    <a:pt x="356235" y="459391"/>
                    <a:pt x="377190" y="486537"/>
                    <a:pt x="417290" y="498634"/>
                  </a:cubicBezTo>
                  <a:close/>
                  <a:moveTo>
                    <a:pt x="395669" y="265748"/>
                  </a:moveTo>
                  <a:cubicBezTo>
                    <a:pt x="391668" y="261271"/>
                    <a:pt x="387763" y="256889"/>
                    <a:pt x="383762" y="252413"/>
                  </a:cubicBezTo>
                  <a:cubicBezTo>
                    <a:pt x="360331" y="272225"/>
                    <a:pt x="336804" y="291846"/>
                    <a:pt x="313658" y="311944"/>
                  </a:cubicBezTo>
                  <a:cubicBezTo>
                    <a:pt x="266510" y="352711"/>
                    <a:pt x="269272" y="369094"/>
                    <a:pt x="328136" y="399479"/>
                  </a:cubicBezTo>
                  <a:cubicBezTo>
                    <a:pt x="331756" y="392525"/>
                    <a:pt x="328612" y="386906"/>
                    <a:pt x="323564" y="383096"/>
                  </a:cubicBezTo>
                  <a:cubicBezTo>
                    <a:pt x="293179" y="359950"/>
                    <a:pt x="300895" y="342043"/>
                    <a:pt x="328803" y="322517"/>
                  </a:cubicBezTo>
                  <a:cubicBezTo>
                    <a:pt x="352520" y="305657"/>
                    <a:pt x="373475" y="284798"/>
                    <a:pt x="395669" y="2657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D312D3-5465-4A45-9C27-09802EDF666D}"/>
                </a:ext>
              </a:extLst>
            </p:cNvPr>
            <p:cNvSpPr/>
            <p:nvPr/>
          </p:nvSpPr>
          <p:spPr>
            <a:xfrm>
              <a:off x="2551022" y="2971228"/>
              <a:ext cx="203607" cy="200123"/>
            </a:xfrm>
            <a:custGeom>
              <a:avLst/>
              <a:gdLst>
                <a:gd name="connsiteX0" fmla="*/ 106357 w 203607"/>
                <a:gd name="connsiteY0" fmla="*/ 165259 h 200123"/>
                <a:gd name="connsiteX1" fmla="*/ 198273 w 203607"/>
                <a:gd name="connsiteY1" fmla="*/ 128302 h 200123"/>
                <a:gd name="connsiteX2" fmla="*/ 203607 w 203607"/>
                <a:gd name="connsiteY2" fmla="*/ 141065 h 200123"/>
                <a:gd name="connsiteX3" fmla="*/ 81497 w 203607"/>
                <a:gd name="connsiteY3" fmla="*/ 197263 h 200123"/>
                <a:gd name="connsiteX4" fmla="*/ 59970 w 203607"/>
                <a:gd name="connsiteY4" fmla="*/ 194977 h 200123"/>
                <a:gd name="connsiteX5" fmla="*/ 63209 w 203607"/>
                <a:gd name="connsiteY5" fmla="*/ 173831 h 200123"/>
                <a:gd name="connsiteX6" fmla="*/ 109024 w 203607"/>
                <a:gd name="connsiteY6" fmla="*/ 100774 h 200123"/>
                <a:gd name="connsiteX7" fmla="*/ 24633 w 203607"/>
                <a:gd name="connsiteY7" fmla="*/ 131731 h 200123"/>
                <a:gd name="connsiteX8" fmla="*/ 3487 w 203607"/>
                <a:gd name="connsiteY8" fmla="*/ 130397 h 200123"/>
                <a:gd name="connsiteX9" fmla="*/ 5202 w 203607"/>
                <a:gd name="connsiteY9" fmla="*/ 109252 h 200123"/>
                <a:gd name="connsiteX10" fmla="*/ 84545 w 203607"/>
                <a:gd name="connsiteY10" fmla="*/ 0 h 200123"/>
                <a:gd name="connsiteX11" fmla="*/ 32634 w 203607"/>
                <a:gd name="connsiteY11" fmla="*/ 108013 h 200123"/>
                <a:gd name="connsiteX12" fmla="*/ 124550 w 203607"/>
                <a:gd name="connsiteY12" fmla="*/ 67627 h 200123"/>
                <a:gd name="connsiteX13" fmla="*/ 145029 w 203607"/>
                <a:gd name="connsiteY13" fmla="*/ 70390 h 200123"/>
                <a:gd name="connsiteX14" fmla="*/ 141123 w 203607"/>
                <a:gd name="connsiteY14" fmla="*/ 87249 h 200123"/>
                <a:gd name="connsiteX15" fmla="*/ 98070 w 203607"/>
                <a:gd name="connsiteY15" fmla="*/ 155162 h 200123"/>
                <a:gd name="connsiteX16" fmla="*/ 94356 w 203607"/>
                <a:gd name="connsiteY16" fmla="*/ 166497 h 200123"/>
                <a:gd name="connsiteX17" fmla="*/ 106357 w 203607"/>
                <a:gd name="connsiteY17" fmla="*/ 165259 h 20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607" h="200123">
                  <a:moveTo>
                    <a:pt x="106357" y="165259"/>
                  </a:moveTo>
                  <a:cubicBezTo>
                    <a:pt x="138075" y="156305"/>
                    <a:pt x="164745" y="131826"/>
                    <a:pt x="198273" y="128302"/>
                  </a:cubicBezTo>
                  <a:cubicBezTo>
                    <a:pt x="200083" y="132588"/>
                    <a:pt x="201893" y="136779"/>
                    <a:pt x="203607" y="141065"/>
                  </a:cubicBezTo>
                  <a:cubicBezTo>
                    <a:pt x="162936" y="159829"/>
                    <a:pt x="122264" y="178594"/>
                    <a:pt x="81497" y="197263"/>
                  </a:cubicBezTo>
                  <a:cubicBezTo>
                    <a:pt x="74067" y="200596"/>
                    <a:pt x="66066" y="202311"/>
                    <a:pt x="59970" y="194977"/>
                  </a:cubicBezTo>
                  <a:cubicBezTo>
                    <a:pt x="53493" y="187166"/>
                    <a:pt x="59113" y="180403"/>
                    <a:pt x="63209" y="173831"/>
                  </a:cubicBezTo>
                  <a:cubicBezTo>
                    <a:pt x="77211" y="151447"/>
                    <a:pt x="91308" y="129159"/>
                    <a:pt x="109024" y="100774"/>
                  </a:cubicBezTo>
                  <a:cubicBezTo>
                    <a:pt x="73020" y="103442"/>
                    <a:pt x="50731" y="123158"/>
                    <a:pt x="24633" y="131731"/>
                  </a:cubicBezTo>
                  <a:cubicBezTo>
                    <a:pt x="17108" y="134207"/>
                    <a:pt x="10155" y="138208"/>
                    <a:pt x="3487" y="130397"/>
                  </a:cubicBezTo>
                  <a:cubicBezTo>
                    <a:pt x="-2990" y="122682"/>
                    <a:pt x="725" y="116015"/>
                    <a:pt x="5202" y="109252"/>
                  </a:cubicBezTo>
                  <a:cubicBezTo>
                    <a:pt x="29681" y="71723"/>
                    <a:pt x="53970" y="34195"/>
                    <a:pt x="84545" y="0"/>
                  </a:cubicBezTo>
                  <a:cubicBezTo>
                    <a:pt x="81497" y="39052"/>
                    <a:pt x="49493" y="64484"/>
                    <a:pt x="32634" y="108013"/>
                  </a:cubicBezTo>
                  <a:cubicBezTo>
                    <a:pt x="68448" y="92392"/>
                    <a:pt x="96642" y="80296"/>
                    <a:pt x="124550" y="67627"/>
                  </a:cubicBezTo>
                  <a:cubicBezTo>
                    <a:pt x="132551" y="64008"/>
                    <a:pt x="140742" y="62294"/>
                    <a:pt x="145029" y="70390"/>
                  </a:cubicBezTo>
                  <a:cubicBezTo>
                    <a:pt x="147124" y="74295"/>
                    <a:pt x="144076" y="82391"/>
                    <a:pt x="141123" y="87249"/>
                  </a:cubicBezTo>
                  <a:cubicBezTo>
                    <a:pt x="127217" y="110109"/>
                    <a:pt x="112548" y="132588"/>
                    <a:pt x="98070" y="155162"/>
                  </a:cubicBezTo>
                  <a:cubicBezTo>
                    <a:pt x="96832" y="158972"/>
                    <a:pt x="95594" y="162687"/>
                    <a:pt x="94356" y="166497"/>
                  </a:cubicBezTo>
                  <a:cubicBezTo>
                    <a:pt x="98451" y="166021"/>
                    <a:pt x="102452" y="165640"/>
                    <a:pt x="106357" y="16525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8D4FD0-495D-4FAA-9050-A1E767CD3C72}"/>
                </a:ext>
              </a:extLst>
            </p:cNvPr>
            <p:cNvSpPr/>
            <p:nvPr/>
          </p:nvSpPr>
          <p:spPr>
            <a:xfrm>
              <a:off x="2687382" y="3554035"/>
              <a:ext cx="205903" cy="207863"/>
            </a:xfrm>
            <a:custGeom>
              <a:avLst/>
              <a:gdLst>
                <a:gd name="connsiteX0" fmla="*/ 73628 w 205903"/>
                <a:gd name="connsiteY0" fmla="*/ 52987 h 207863"/>
                <a:gd name="connsiteX1" fmla="*/ 10763 w 205903"/>
                <a:gd name="connsiteY1" fmla="*/ 101755 h 207863"/>
                <a:gd name="connsiteX2" fmla="*/ 0 w 205903"/>
                <a:gd name="connsiteY2" fmla="*/ 90325 h 207863"/>
                <a:gd name="connsiteX3" fmla="*/ 106394 w 205903"/>
                <a:gd name="connsiteY3" fmla="*/ 694 h 207863"/>
                <a:gd name="connsiteX4" fmla="*/ 118300 w 205903"/>
                <a:gd name="connsiteY4" fmla="*/ 3076 h 207863"/>
                <a:gd name="connsiteX5" fmla="*/ 119634 w 205903"/>
                <a:gd name="connsiteY5" fmla="*/ 28507 h 207863"/>
                <a:gd name="connsiteX6" fmla="*/ 72962 w 205903"/>
                <a:gd name="connsiteY6" fmla="*/ 126996 h 207863"/>
                <a:gd name="connsiteX7" fmla="*/ 176593 w 205903"/>
                <a:gd name="connsiteY7" fmla="*/ 98421 h 207863"/>
                <a:gd name="connsiteX8" fmla="*/ 202883 w 205903"/>
                <a:gd name="connsiteY8" fmla="*/ 100993 h 207863"/>
                <a:gd name="connsiteX9" fmla="*/ 190214 w 205903"/>
                <a:gd name="connsiteY9" fmla="*/ 126901 h 207863"/>
                <a:gd name="connsiteX10" fmla="*/ 87249 w 205903"/>
                <a:gd name="connsiteY10" fmla="*/ 207863 h 207863"/>
                <a:gd name="connsiteX11" fmla="*/ 155638 w 205903"/>
                <a:gd name="connsiteY11" fmla="*/ 127758 h 207863"/>
                <a:gd name="connsiteX12" fmla="*/ 51340 w 205903"/>
                <a:gd name="connsiteY12" fmla="*/ 146713 h 207863"/>
                <a:gd name="connsiteX13" fmla="*/ 82201 w 205903"/>
                <a:gd name="connsiteY13" fmla="*/ 63178 h 207863"/>
                <a:gd name="connsiteX14" fmla="*/ 86392 w 205903"/>
                <a:gd name="connsiteY14" fmla="*/ 44986 h 207863"/>
                <a:gd name="connsiteX15" fmla="*/ 73628 w 205903"/>
                <a:gd name="connsiteY15" fmla="*/ 52987 h 20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903" h="207863">
                  <a:moveTo>
                    <a:pt x="73628" y="52987"/>
                  </a:moveTo>
                  <a:cubicBezTo>
                    <a:pt x="52673" y="69274"/>
                    <a:pt x="31718" y="85467"/>
                    <a:pt x="10763" y="101755"/>
                  </a:cubicBezTo>
                  <a:cubicBezTo>
                    <a:pt x="7144" y="97945"/>
                    <a:pt x="3620" y="94135"/>
                    <a:pt x="0" y="90325"/>
                  </a:cubicBezTo>
                  <a:cubicBezTo>
                    <a:pt x="35338" y="60321"/>
                    <a:pt x="70675" y="30222"/>
                    <a:pt x="106394" y="694"/>
                  </a:cubicBezTo>
                  <a:cubicBezTo>
                    <a:pt x="108395" y="-1020"/>
                    <a:pt x="115443" y="694"/>
                    <a:pt x="118300" y="3076"/>
                  </a:cubicBezTo>
                  <a:cubicBezTo>
                    <a:pt x="127445" y="10600"/>
                    <a:pt x="124111" y="19268"/>
                    <a:pt x="119634" y="28507"/>
                  </a:cubicBezTo>
                  <a:cubicBezTo>
                    <a:pt x="105156" y="58321"/>
                    <a:pt x="91250" y="88324"/>
                    <a:pt x="72962" y="126996"/>
                  </a:cubicBezTo>
                  <a:cubicBezTo>
                    <a:pt x="112490" y="116042"/>
                    <a:pt x="144494" y="107089"/>
                    <a:pt x="176593" y="98421"/>
                  </a:cubicBezTo>
                  <a:cubicBezTo>
                    <a:pt x="185642" y="95944"/>
                    <a:pt x="196501" y="91563"/>
                    <a:pt x="202883" y="100993"/>
                  </a:cubicBezTo>
                  <a:cubicBezTo>
                    <a:pt x="212122" y="114804"/>
                    <a:pt x="197929" y="120614"/>
                    <a:pt x="190214" y="126901"/>
                  </a:cubicBezTo>
                  <a:cubicBezTo>
                    <a:pt x="159258" y="152332"/>
                    <a:pt x="131921" y="182717"/>
                    <a:pt x="87249" y="207863"/>
                  </a:cubicBezTo>
                  <a:cubicBezTo>
                    <a:pt x="102108" y="166334"/>
                    <a:pt x="139065" y="156904"/>
                    <a:pt x="155638" y="127758"/>
                  </a:cubicBezTo>
                  <a:cubicBezTo>
                    <a:pt x="118205" y="123757"/>
                    <a:pt x="88392" y="149761"/>
                    <a:pt x="51340" y="146713"/>
                  </a:cubicBezTo>
                  <a:cubicBezTo>
                    <a:pt x="53054" y="114613"/>
                    <a:pt x="76009" y="91753"/>
                    <a:pt x="82201" y="63178"/>
                  </a:cubicBezTo>
                  <a:cubicBezTo>
                    <a:pt x="86963" y="57749"/>
                    <a:pt x="92488" y="52320"/>
                    <a:pt x="86392" y="44986"/>
                  </a:cubicBezTo>
                  <a:cubicBezTo>
                    <a:pt x="85916" y="44414"/>
                    <a:pt x="78105" y="50224"/>
                    <a:pt x="73628" y="52987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BA31E7-4A01-4A87-A6B6-1C286233D1BC}"/>
                </a:ext>
              </a:extLst>
            </p:cNvPr>
            <p:cNvSpPr/>
            <p:nvPr/>
          </p:nvSpPr>
          <p:spPr>
            <a:xfrm>
              <a:off x="3010280" y="3545726"/>
              <a:ext cx="210517" cy="201313"/>
            </a:xfrm>
            <a:custGeom>
              <a:avLst/>
              <a:gdLst>
                <a:gd name="connsiteX0" fmla="*/ 94393 w 210517"/>
                <a:gd name="connsiteY0" fmla="*/ 122541 h 201313"/>
                <a:gd name="connsiteX1" fmla="*/ 185357 w 210517"/>
                <a:gd name="connsiteY1" fmla="*/ 97586 h 201313"/>
                <a:gd name="connsiteX2" fmla="*/ 207074 w 210517"/>
                <a:gd name="connsiteY2" fmla="*/ 101205 h 201313"/>
                <a:gd name="connsiteX3" fmla="*/ 202311 w 210517"/>
                <a:gd name="connsiteY3" fmla="*/ 120636 h 201313"/>
                <a:gd name="connsiteX4" fmla="*/ 100298 w 210517"/>
                <a:gd name="connsiteY4" fmla="*/ 201313 h 201313"/>
                <a:gd name="connsiteX5" fmla="*/ 160973 w 210517"/>
                <a:gd name="connsiteY5" fmla="*/ 131304 h 201313"/>
                <a:gd name="connsiteX6" fmla="*/ 170212 w 210517"/>
                <a:gd name="connsiteY6" fmla="*/ 121970 h 201313"/>
                <a:gd name="connsiteX7" fmla="*/ 155543 w 210517"/>
                <a:gd name="connsiteY7" fmla="*/ 125113 h 201313"/>
                <a:gd name="connsiteX8" fmla="*/ 50006 w 210517"/>
                <a:gd name="connsiteY8" fmla="*/ 150831 h 201313"/>
                <a:gd name="connsiteX9" fmla="*/ 91726 w 210517"/>
                <a:gd name="connsiteY9" fmla="*/ 51866 h 201313"/>
                <a:gd name="connsiteX10" fmla="*/ 95345 w 210517"/>
                <a:gd name="connsiteY10" fmla="*/ 42246 h 201313"/>
                <a:gd name="connsiteX11" fmla="*/ 85249 w 210517"/>
                <a:gd name="connsiteY11" fmla="*/ 44722 h 201313"/>
                <a:gd name="connsiteX12" fmla="*/ 0 w 210517"/>
                <a:gd name="connsiteY12" fmla="*/ 103777 h 201313"/>
                <a:gd name="connsiteX13" fmla="*/ 104299 w 210517"/>
                <a:gd name="connsiteY13" fmla="*/ 4908 h 201313"/>
                <a:gd name="connsiteX14" fmla="*/ 124587 w 210517"/>
                <a:gd name="connsiteY14" fmla="*/ 5193 h 201313"/>
                <a:gd name="connsiteX15" fmla="*/ 124492 w 210517"/>
                <a:gd name="connsiteY15" fmla="*/ 27006 h 201313"/>
                <a:gd name="connsiteX16" fmla="*/ 85154 w 210517"/>
                <a:gd name="connsiteY16" fmla="*/ 112350 h 201313"/>
                <a:gd name="connsiteX17" fmla="*/ 94393 w 210517"/>
                <a:gd name="connsiteY17" fmla="*/ 122541 h 20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0517" h="201313">
                  <a:moveTo>
                    <a:pt x="94393" y="122541"/>
                  </a:moveTo>
                  <a:cubicBezTo>
                    <a:pt x="124682" y="114064"/>
                    <a:pt x="154781" y="105111"/>
                    <a:pt x="185357" y="97586"/>
                  </a:cubicBezTo>
                  <a:cubicBezTo>
                    <a:pt x="192119" y="95967"/>
                    <a:pt x="202216" y="97110"/>
                    <a:pt x="207074" y="101205"/>
                  </a:cubicBezTo>
                  <a:cubicBezTo>
                    <a:pt x="214313" y="107492"/>
                    <a:pt x="208883" y="115017"/>
                    <a:pt x="202311" y="120636"/>
                  </a:cubicBezTo>
                  <a:cubicBezTo>
                    <a:pt x="169355" y="148640"/>
                    <a:pt x="136589" y="176834"/>
                    <a:pt x="100298" y="201313"/>
                  </a:cubicBezTo>
                  <a:cubicBezTo>
                    <a:pt x="107537" y="166166"/>
                    <a:pt x="141446" y="155022"/>
                    <a:pt x="160973" y="131304"/>
                  </a:cubicBezTo>
                  <a:cubicBezTo>
                    <a:pt x="164021" y="128161"/>
                    <a:pt x="167164" y="125113"/>
                    <a:pt x="170212" y="121970"/>
                  </a:cubicBezTo>
                  <a:cubicBezTo>
                    <a:pt x="164116" y="117398"/>
                    <a:pt x="159258" y="118636"/>
                    <a:pt x="155543" y="125113"/>
                  </a:cubicBezTo>
                  <a:cubicBezTo>
                    <a:pt x="122682" y="133114"/>
                    <a:pt x="89916" y="141115"/>
                    <a:pt x="50006" y="150831"/>
                  </a:cubicBezTo>
                  <a:cubicBezTo>
                    <a:pt x="65723" y="113588"/>
                    <a:pt x="78772" y="82727"/>
                    <a:pt x="91726" y="51866"/>
                  </a:cubicBezTo>
                  <a:cubicBezTo>
                    <a:pt x="92964" y="48627"/>
                    <a:pt x="94107" y="45484"/>
                    <a:pt x="95345" y="42246"/>
                  </a:cubicBezTo>
                  <a:cubicBezTo>
                    <a:pt x="92012" y="43103"/>
                    <a:pt x="88583" y="43960"/>
                    <a:pt x="85249" y="44722"/>
                  </a:cubicBezTo>
                  <a:cubicBezTo>
                    <a:pt x="60389" y="61677"/>
                    <a:pt x="42577" y="88728"/>
                    <a:pt x="0" y="103777"/>
                  </a:cubicBezTo>
                  <a:cubicBezTo>
                    <a:pt x="34385" y="57962"/>
                    <a:pt x="72009" y="34149"/>
                    <a:pt x="104299" y="4908"/>
                  </a:cubicBezTo>
                  <a:cubicBezTo>
                    <a:pt x="110585" y="-807"/>
                    <a:pt x="118110" y="-2522"/>
                    <a:pt x="124587" y="5193"/>
                  </a:cubicBezTo>
                  <a:cubicBezTo>
                    <a:pt x="130493" y="12337"/>
                    <a:pt x="127921" y="19671"/>
                    <a:pt x="124492" y="27006"/>
                  </a:cubicBezTo>
                  <a:cubicBezTo>
                    <a:pt x="111347" y="55390"/>
                    <a:pt x="98203" y="83870"/>
                    <a:pt x="85154" y="112350"/>
                  </a:cubicBezTo>
                  <a:cubicBezTo>
                    <a:pt x="78200" y="124827"/>
                    <a:pt x="82487" y="127209"/>
                    <a:pt x="94393" y="122541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F84A7D8-5784-483C-B30B-D391378E923A}"/>
                </a:ext>
              </a:extLst>
            </p:cNvPr>
            <p:cNvSpPr/>
            <p:nvPr/>
          </p:nvSpPr>
          <p:spPr>
            <a:xfrm>
              <a:off x="2923696" y="3432591"/>
              <a:ext cx="151667" cy="147474"/>
            </a:xfrm>
            <a:custGeom>
              <a:avLst/>
              <a:gdLst>
                <a:gd name="connsiteX0" fmla="*/ 69439 w 151667"/>
                <a:gd name="connsiteY0" fmla="*/ 147474 h 147474"/>
                <a:gd name="connsiteX1" fmla="*/ 2 w 151667"/>
                <a:gd name="connsiteY1" fmla="*/ 78227 h 147474"/>
                <a:gd name="connsiteX2" fmla="*/ 80393 w 151667"/>
                <a:gd name="connsiteY2" fmla="*/ 27 h 147474"/>
                <a:gd name="connsiteX3" fmla="*/ 151640 w 151667"/>
                <a:gd name="connsiteY3" fmla="*/ 66512 h 147474"/>
                <a:gd name="connsiteX4" fmla="*/ 69439 w 151667"/>
                <a:gd name="connsiteY4" fmla="*/ 147474 h 147474"/>
                <a:gd name="connsiteX5" fmla="*/ 86870 w 151667"/>
                <a:gd name="connsiteY5" fmla="*/ 17934 h 147474"/>
                <a:gd name="connsiteX6" fmla="*/ 17718 w 151667"/>
                <a:gd name="connsiteY6" fmla="*/ 82133 h 147474"/>
                <a:gd name="connsiteX7" fmla="*/ 67820 w 151667"/>
                <a:gd name="connsiteY7" fmla="*/ 130043 h 147474"/>
                <a:gd name="connsiteX8" fmla="*/ 135162 w 151667"/>
                <a:gd name="connsiteY8" fmla="*/ 67655 h 147474"/>
                <a:gd name="connsiteX9" fmla="*/ 86870 w 151667"/>
                <a:gd name="connsiteY9" fmla="*/ 17934 h 14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667" h="147474">
                  <a:moveTo>
                    <a:pt x="69439" y="147474"/>
                  </a:moveTo>
                  <a:cubicBezTo>
                    <a:pt x="32482" y="147474"/>
                    <a:pt x="-284" y="114803"/>
                    <a:pt x="2" y="78227"/>
                  </a:cubicBezTo>
                  <a:cubicBezTo>
                    <a:pt x="288" y="38984"/>
                    <a:pt x="39245" y="1075"/>
                    <a:pt x="80393" y="27"/>
                  </a:cubicBezTo>
                  <a:cubicBezTo>
                    <a:pt x="118969" y="-1021"/>
                    <a:pt x="150497" y="28412"/>
                    <a:pt x="151640" y="66512"/>
                  </a:cubicBezTo>
                  <a:cubicBezTo>
                    <a:pt x="152878" y="107755"/>
                    <a:pt x="112492" y="147474"/>
                    <a:pt x="69439" y="147474"/>
                  </a:cubicBezTo>
                  <a:close/>
                  <a:moveTo>
                    <a:pt x="86870" y="17934"/>
                  </a:moveTo>
                  <a:cubicBezTo>
                    <a:pt x="50580" y="18887"/>
                    <a:pt x="14194" y="53081"/>
                    <a:pt x="17718" y="82133"/>
                  </a:cubicBezTo>
                  <a:cubicBezTo>
                    <a:pt x="21052" y="110136"/>
                    <a:pt x="38292" y="128424"/>
                    <a:pt x="67820" y="130043"/>
                  </a:cubicBezTo>
                  <a:cubicBezTo>
                    <a:pt x="97157" y="131663"/>
                    <a:pt x="137067" y="95563"/>
                    <a:pt x="135162" y="67655"/>
                  </a:cubicBezTo>
                  <a:cubicBezTo>
                    <a:pt x="133066" y="36603"/>
                    <a:pt x="114016" y="19744"/>
                    <a:pt x="86870" y="1793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89D479-ABA9-46F9-A400-20173830ED9E}"/>
                </a:ext>
              </a:extLst>
            </p:cNvPr>
            <p:cNvSpPr/>
            <p:nvPr/>
          </p:nvSpPr>
          <p:spPr>
            <a:xfrm>
              <a:off x="2469260" y="3300126"/>
              <a:ext cx="191452" cy="189071"/>
            </a:xfrm>
            <a:custGeom>
              <a:avLst/>
              <a:gdLst>
                <a:gd name="connsiteX0" fmla="*/ 66675 w 191452"/>
                <a:gd name="connsiteY0" fmla="*/ 189071 h 189071"/>
                <a:gd name="connsiteX1" fmla="*/ 88773 w 191452"/>
                <a:gd name="connsiteY1" fmla="*/ 88487 h 189071"/>
                <a:gd name="connsiteX2" fmla="*/ 0 w 191452"/>
                <a:gd name="connsiteY2" fmla="*/ 98203 h 189071"/>
                <a:gd name="connsiteX3" fmla="*/ 114872 w 191452"/>
                <a:gd name="connsiteY3" fmla="*/ 0 h 189071"/>
                <a:gd name="connsiteX4" fmla="*/ 125635 w 191452"/>
                <a:gd name="connsiteY4" fmla="*/ 6763 h 189071"/>
                <a:gd name="connsiteX5" fmla="*/ 109823 w 191452"/>
                <a:gd name="connsiteY5" fmla="*/ 94107 h 189071"/>
                <a:gd name="connsiteX6" fmla="*/ 191452 w 191452"/>
                <a:gd name="connsiteY6" fmla="*/ 81629 h 189071"/>
                <a:gd name="connsiteX7" fmla="*/ 66675 w 191452"/>
                <a:gd name="connsiteY7" fmla="*/ 189071 h 18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452" h="189071">
                  <a:moveTo>
                    <a:pt x="66675" y="189071"/>
                  </a:moveTo>
                  <a:cubicBezTo>
                    <a:pt x="72295" y="145161"/>
                    <a:pt x="134588" y="135064"/>
                    <a:pt x="88773" y="88487"/>
                  </a:cubicBezTo>
                  <a:cubicBezTo>
                    <a:pt x="46101" y="45148"/>
                    <a:pt x="38005" y="115633"/>
                    <a:pt x="0" y="98203"/>
                  </a:cubicBezTo>
                  <a:cubicBezTo>
                    <a:pt x="40767" y="63341"/>
                    <a:pt x="77819" y="31718"/>
                    <a:pt x="114872" y="0"/>
                  </a:cubicBezTo>
                  <a:cubicBezTo>
                    <a:pt x="118491" y="2286"/>
                    <a:pt x="122015" y="4477"/>
                    <a:pt x="125635" y="6763"/>
                  </a:cubicBezTo>
                  <a:cubicBezTo>
                    <a:pt x="110395" y="34290"/>
                    <a:pt x="60770" y="53530"/>
                    <a:pt x="109823" y="94107"/>
                  </a:cubicBezTo>
                  <a:cubicBezTo>
                    <a:pt x="148209" y="125825"/>
                    <a:pt x="153924" y="68199"/>
                    <a:pt x="191452" y="81629"/>
                  </a:cubicBezTo>
                  <a:cubicBezTo>
                    <a:pt x="150400" y="116967"/>
                    <a:pt x="113824" y="148495"/>
                    <a:pt x="66675" y="189071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3E9039-969B-4A9D-8948-35526D79B7CE}"/>
                </a:ext>
              </a:extLst>
            </p:cNvPr>
            <p:cNvSpPr/>
            <p:nvPr/>
          </p:nvSpPr>
          <p:spPr>
            <a:xfrm>
              <a:off x="2595896" y="3440988"/>
              <a:ext cx="152667" cy="146804"/>
            </a:xfrm>
            <a:custGeom>
              <a:avLst/>
              <a:gdLst>
                <a:gd name="connsiteX0" fmla="*/ 28526 w 152667"/>
                <a:gd name="connsiteY0" fmla="*/ 126695 h 146804"/>
                <a:gd name="connsiteX1" fmla="*/ 19477 w 152667"/>
                <a:gd name="connsiteY1" fmla="*/ 31159 h 146804"/>
                <a:gd name="connsiteX2" fmla="*/ 128157 w 152667"/>
                <a:gd name="connsiteY2" fmla="*/ 17062 h 146804"/>
                <a:gd name="connsiteX3" fmla="*/ 132348 w 152667"/>
                <a:gd name="connsiteY3" fmla="*/ 117360 h 146804"/>
                <a:gd name="connsiteX4" fmla="*/ 28145 w 152667"/>
                <a:gd name="connsiteY4" fmla="*/ 126314 h 146804"/>
                <a:gd name="connsiteX5" fmla="*/ 60816 w 152667"/>
                <a:gd name="connsiteY5" fmla="*/ 131362 h 146804"/>
                <a:gd name="connsiteX6" fmla="*/ 133206 w 152667"/>
                <a:gd name="connsiteY6" fmla="*/ 75069 h 146804"/>
                <a:gd name="connsiteX7" fmla="*/ 94439 w 152667"/>
                <a:gd name="connsiteY7" fmla="*/ 19729 h 146804"/>
                <a:gd name="connsiteX8" fmla="*/ 20620 w 152667"/>
                <a:gd name="connsiteY8" fmla="*/ 66021 h 146804"/>
                <a:gd name="connsiteX9" fmla="*/ 28526 w 152667"/>
                <a:gd name="connsiteY9" fmla="*/ 126695 h 14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667" h="146804">
                  <a:moveTo>
                    <a:pt x="28526" y="126695"/>
                  </a:moveTo>
                  <a:cubicBezTo>
                    <a:pt x="-6240" y="95548"/>
                    <a:pt x="-9193" y="64211"/>
                    <a:pt x="19477" y="31159"/>
                  </a:cubicBezTo>
                  <a:cubicBezTo>
                    <a:pt x="50052" y="-4178"/>
                    <a:pt x="97296" y="-10275"/>
                    <a:pt x="128157" y="17062"/>
                  </a:cubicBezTo>
                  <a:cubicBezTo>
                    <a:pt x="159209" y="44589"/>
                    <a:pt x="160923" y="85547"/>
                    <a:pt x="132348" y="117360"/>
                  </a:cubicBezTo>
                  <a:cubicBezTo>
                    <a:pt x="100249" y="153174"/>
                    <a:pt x="61673" y="156508"/>
                    <a:pt x="28145" y="126314"/>
                  </a:cubicBezTo>
                  <a:cubicBezTo>
                    <a:pt x="41004" y="115265"/>
                    <a:pt x="49767" y="130219"/>
                    <a:pt x="60816" y="131362"/>
                  </a:cubicBezTo>
                  <a:cubicBezTo>
                    <a:pt x="90248" y="134315"/>
                    <a:pt x="129300" y="104883"/>
                    <a:pt x="133206" y="75069"/>
                  </a:cubicBezTo>
                  <a:cubicBezTo>
                    <a:pt x="137111" y="45447"/>
                    <a:pt x="123490" y="24587"/>
                    <a:pt x="94439" y="19729"/>
                  </a:cubicBezTo>
                  <a:cubicBezTo>
                    <a:pt x="58053" y="13633"/>
                    <a:pt x="36146" y="35064"/>
                    <a:pt x="20620" y="66021"/>
                  </a:cubicBezTo>
                  <a:cubicBezTo>
                    <a:pt x="9285" y="88785"/>
                    <a:pt x="35955" y="105264"/>
                    <a:pt x="28526" y="126695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F83F7FE-9BC8-4756-8F67-E33F6B45C6A9}"/>
                </a:ext>
              </a:extLst>
            </p:cNvPr>
            <p:cNvSpPr/>
            <p:nvPr/>
          </p:nvSpPr>
          <p:spPr>
            <a:xfrm>
              <a:off x="2824156" y="3704027"/>
              <a:ext cx="147928" cy="149119"/>
            </a:xfrm>
            <a:custGeom>
              <a:avLst/>
              <a:gdLst>
                <a:gd name="connsiteX0" fmla="*/ 47345 w 147928"/>
                <a:gd name="connsiteY0" fmla="*/ 149120 h 149119"/>
                <a:gd name="connsiteX1" fmla="*/ 1529 w 147928"/>
                <a:gd name="connsiteY1" fmla="*/ 93685 h 149119"/>
                <a:gd name="connsiteX2" fmla="*/ 101446 w 147928"/>
                <a:gd name="connsiteY2" fmla="*/ 1006 h 149119"/>
                <a:gd name="connsiteX3" fmla="*/ 147929 w 147928"/>
                <a:gd name="connsiteY3" fmla="*/ 57299 h 149119"/>
                <a:gd name="connsiteX4" fmla="*/ 85063 w 147928"/>
                <a:gd name="connsiteY4" fmla="*/ 36535 h 149119"/>
                <a:gd name="connsiteX5" fmla="*/ 94970 w 147928"/>
                <a:gd name="connsiteY5" fmla="*/ 97875 h 149119"/>
                <a:gd name="connsiteX6" fmla="*/ 32866 w 147928"/>
                <a:gd name="connsiteY6" fmla="*/ 80731 h 149119"/>
                <a:gd name="connsiteX7" fmla="*/ 47345 w 147928"/>
                <a:gd name="connsiteY7" fmla="*/ 149120 h 1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28" h="149119">
                  <a:moveTo>
                    <a:pt x="47345" y="149120"/>
                  </a:moveTo>
                  <a:cubicBezTo>
                    <a:pt x="25628" y="133880"/>
                    <a:pt x="-7519" y="106257"/>
                    <a:pt x="1529" y="93685"/>
                  </a:cubicBezTo>
                  <a:cubicBezTo>
                    <a:pt x="27533" y="57490"/>
                    <a:pt x="66013" y="29867"/>
                    <a:pt x="101446" y="1006"/>
                  </a:cubicBezTo>
                  <a:cubicBezTo>
                    <a:pt x="109638" y="-5661"/>
                    <a:pt x="132212" y="21675"/>
                    <a:pt x="147929" y="57299"/>
                  </a:cubicBezTo>
                  <a:cubicBezTo>
                    <a:pt x="122021" y="65681"/>
                    <a:pt x="121258" y="3292"/>
                    <a:pt x="85063" y="36535"/>
                  </a:cubicBezTo>
                  <a:cubicBezTo>
                    <a:pt x="54107" y="64919"/>
                    <a:pt x="105447" y="73682"/>
                    <a:pt x="94970" y="97875"/>
                  </a:cubicBezTo>
                  <a:cubicBezTo>
                    <a:pt x="72586" y="101209"/>
                    <a:pt x="65918" y="46440"/>
                    <a:pt x="32866" y="80731"/>
                  </a:cubicBezTo>
                  <a:cubicBezTo>
                    <a:pt x="100" y="114735"/>
                    <a:pt x="62775" y="119783"/>
                    <a:pt x="47345" y="14912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8F749C0-4480-45A6-8D64-82C370A8E0B3}"/>
                </a:ext>
              </a:extLst>
            </p:cNvPr>
            <p:cNvSpPr/>
            <p:nvPr/>
          </p:nvSpPr>
          <p:spPr>
            <a:xfrm>
              <a:off x="3154590" y="3699777"/>
              <a:ext cx="143439" cy="138892"/>
            </a:xfrm>
            <a:custGeom>
              <a:avLst/>
              <a:gdLst>
                <a:gd name="connsiteX0" fmla="*/ 143440 w 143439"/>
                <a:gd name="connsiteY0" fmla="*/ 53644 h 138892"/>
                <a:gd name="connsiteX1" fmla="*/ 81146 w 143439"/>
                <a:gd name="connsiteY1" fmla="*/ 32689 h 138892"/>
                <a:gd name="connsiteX2" fmla="*/ 92291 w 143439"/>
                <a:gd name="connsiteY2" fmla="*/ 93553 h 138892"/>
                <a:gd name="connsiteX3" fmla="*/ 30283 w 143439"/>
                <a:gd name="connsiteY3" fmla="*/ 76885 h 138892"/>
                <a:gd name="connsiteX4" fmla="*/ 47999 w 143439"/>
                <a:gd name="connsiteY4" fmla="*/ 138892 h 138892"/>
                <a:gd name="connsiteX5" fmla="*/ 29330 w 143439"/>
                <a:gd name="connsiteY5" fmla="*/ 53739 h 138892"/>
                <a:gd name="connsiteX6" fmla="*/ 61525 w 143439"/>
                <a:gd name="connsiteY6" fmla="*/ 25736 h 138892"/>
                <a:gd name="connsiteX7" fmla="*/ 143440 w 143439"/>
                <a:gd name="connsiteY7" fmla="*/ 53644 h 13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439" h="138892">
                  <a:moveTo>
                    <a:pt x="143440" y="53644"/>
                  </a:moveTo>
                  <a:cubicBezTo>
                    <a:pt x="118961" y="57835"/>
                    <a:pt x="117151" y="-649"/>
                    <a:pt x="81146" y="32689"/>
                  </a:cubicBezTo>
                  <a:cubicBezTo>
                    <a:pt x="49428" y="62026"/>
                    <a:pt x="102578" y="68598"/>
                    <a:pt x="92291" y="93553"/>
                  </a:cubicBezTo>
                  <a:cubicBezTo>
                    <a:pt x="70193" y="98602"/>
                    <a:pt x="61906" y="41071"/>
                    <a:pt x="30283" y="76885"/>
                  </a:cubicBezTo>
                  <a:cubicBezTo>
                    <a:pt x="1232" y="109841"/>
                    <a:pt x="53524" y="115270"/>
                    <a:pt x="47999" y="138892"/>
                  </a:cubicBezTo>
                  <a:cubicBezTo>
                    <a:pt x="-9246" y="117557"/>
                    <a:pt x="-15056" y="91363"/>
                    <a:pt x="29330" y="53739"/>
                  </a:cubicBezTo>
                  <a:cubicBezTo>
                    <a:pt x="40189" y="44595"/>
                    <a:pt x="50762" y="35070"/>
                    <a:pt x="61525" y="25736"/>
                  </a:cubicBezTo>
                  <a:cubicBezTo>
                    <a:pt x="107435" y="-14270"/>
                    <a:pt x="121247" y="-9602"/>
                    <a:pt x="143440" y="5364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73AFC9-DEF3-424A-A5D0-E08B603D3136}"/>
                </a:ext>
              </a:extLst>
            </p:cNvPr>
            <p:cNvSpPr/>
            <p:nvPr/>
          </p:nvSpPr>
          <p:spPr>
            <a:xfrm>
              <a:off x="2832477" y="3328222"/>
              <a:ext cx="155418" cy="141544"/>
            </a:xfrm>
            <a:custGeom>
              <a:avLst/>
              <a:gdLst>
                <a:gd name="connsiteX0" fmla="*/ 53978 w 155418"/>
                <a:gd name="connsiteY0" fmla="*/ 141544 h 141544"/>
                <a:gd name="connsiteX1" fmla="*/ 2162 w 155418"/>
                <a:gd name="connsiteY1" fmla="*/ 61630 h 141544"/>
                <a:gd name="connsiteX2" fmla="*/ 81314 w 155418"/>
                <a:gd name="connsiteY2" fmla="*/ 3 h 141544"/>
                <a:gd name="connsiteX3" fmla="*/ 155419 w 155418"/>
                <a:gd name="connsiteY3" fmla="*/ 67059 h 141544"/>
                <a:gd name="connsiteX4" fmla="*/ 98555 w 155418"/>
                <a:gd name="connsiteY4" fmla="*/ 18958 h 141544"/>
                <a:gd name="connsiteX5" fmla="*/ 34642 w 155418"/>
                <a:gd name="connsiteY5" fmla="*/ 39817 h 141544"/>
                <a:gd name="connsiteX6" fmla="*/ 53978 w 155418"/>
                <a:gd name="connsiteY6" fmla="*/ 141544 h 14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18" h="141544">
                  <a:moveTo>
                    <a:pt x="53978" y="141544"/>
                  </a:moveTo>
                  <a:cubicBezTo>
                    <a:pt x="13877" y="129448"/>
                    <a:pt x="-7078" y="102301"/>
                    <a:pt x="2162" y="61630"/>
                  </a:cubicBezTo>
                  <a:cubicBezTo>
                    <a:pt x="11115" y="22196"/>
                    <a:pt x="40166" y="289"/>
                    <a:pt x="81314" y="3"/>
                  </a:cubicBezTo>
                  <a:cubicBezTo>
                    <a:pt x="120367" y="-283"/>
                    <a:pt x="143322" y="20958"/>
                    <a:pt x="155419" y="67059"/>
                  </a:cubicBezTo>
                  <a:cubicBezTo>
                    <a:pt x="128749" y="51247"/>
                    <a:pt x="122558" y="24768"/>
                    <a:pt x="98555" y="18958"/>
                  </a:cubicBezTo>
                  <a:cubicBezTo>
                    <a:pt x="72170" y="12576"/>
                    <a:pt x="51787" y="22006"/>
                    <a:pt x="34642" y="39817"/>
                  </a:cubicBezTo>
                  <a:cubicBezTo>
                    <a:pt x="7877" y="67821"/>
                    <a:pt x="13877" y="92681"/>
                    <a:pt x="53978" y="141544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11A47A2-1ADE-4F40-81C7-269D46941541}"/>
                </a:ext>
              </a:extLst>
            </p:cNvPr>
            <p:cNvSpPr/>
            <p:nvPr/>
          </p:nvSpPr>
          <p:spPr>
            <a:xfrm>
              <a:off x="2671285" y="3142196"/>
              <a:ext cx="151543" cy="113353"/>
            </a:xfrm>
            <a:custGeom>
              <a:avLst/>
              <a:gdLst>
                <a:gd name="connsiteX0" fmla="*/ 74391 w 151543"/>
                <a:gd name="connsiteY0" fmla="*/ 75539 h 113353"/>
                <a:gd name="connsiteX1" fmla="*/ 28004 w 151543"/>
                <a:gd name="connsiteY1" fmla="*/ 105638 h 113353"/>
                <a:gd name="connsiteX2" fmla="*/ 17431 w 151543"/>
                <a:gd name="connsiteY2" fmla="*/ 113353 h 113353"/>
                <a:gd name="connsiteX3" fmla="*/ 14669 w 151543"/>
                <a:gd name="connsiteY3" fmla="*/ 69919 h 113353"/>
                <a:gd name="connsiteX4" fmla="*/ 58008 w 151543"/>
                <a:gd name="connsiteY4" fmla="*/ 32962 h 113353"/>
                <a:gd name="connsiteX5" fmla="*/ 151543 w 151543"/>
                <a:gd name="connsiteY5" fmla="*/ 51250 h 113353"/>
                <a:gd name="connsiteX6" fmla="*/ 87059 w 151543"/>
                <a:gd name="connsiteY6" fmla="*/ 32010 h 113353"/>
                <a:gd name="connsiteX7" fmla="*/ 84487 w 151543"/>
                <a:gd name="connsiteY7" fmla="*/ 67824 h 113353"/>
                <a:gd name="connsiteX8" fmla="*/ 74391 w 151543"/>
                <a:gd name="connsiteY8" fmla="*/ 75539 h 11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43" h="113353">
                  <a:moveTo>
                    <a:pt x="74391" y="75539"/>
                  </a:moveTo>
                  <a:cubicBezTo>
                    <a:pt x="39339" y="55441"/>
                    <a:pt x="26194" y="68967"/>
                    <a:pt x="28004" y="105638"/>
                  </a:cubicBezTo>
                  <a:cubicBezTo>
                    <a:pt x="24480" y="108210"/>
                    <a:pt x="20955" y="110781"/>
                    <a:pt x="17431" y="113353"/>
                  </a:cubicBezTo>
                  <a:cubicBezTo>
                    <a:pt x="-1333" y="100018"/>
                    <a:pt x="-8763" y="86778"/>
                    <a:pt x="14669" y="69919"/>
                  </a:cubicBezTo>
                  <a:cubicBezTo>
                    <a:pt x="30004" y="58870"/>
                    <a:pt x="43720" y="45440"/>
                    <a:pt x="58008" y="32962"/>
                  </a:cubicBezTo>
                  <a:cubicBezTo>
                    <a:pt x="111729" y="-13615"/>
                    <a:pt x="111729" y="-13710"/>
                    <a:pt x="151543" y="51250"/>
                  </a:cubicBezTo>
                  <a:cubicBezTo>
                    <a:pt x="124206" y="64585"/>
                    <a:pt x="120682" y="482"/>
                    <a:pt x="87059" y="32010"/>
                  </a:cubicBezTo>
                  <a:cubicBezTo>
                    <a:pt x="73057" y="45154"/>
                    <a:pt x="73819" y="55060"/>
                    <a:pt x="84487" y="67824"/>
                  </a:cubicBezTo>
                  <a:cubicBezTo>
                    <a:pt x="81249" y="70395"/>
                    <a:pt x="77820" y="72967"/>
                    <a:pt x="74391" y="7553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81E11AE-A31A-49AC-A015-1F7E4B908043}"/>
                </a:ext>
              </a:extLst>
            </p:cNvPr>
            <p:cNvSpPr/>
            <p:nvPr/>
          </p:nvSpPr>
          <p:spPr>
            <a:xfrm>
              <a:off x="2750044" y="3223449"/>
              <a:ext cx="114789" cy="147066"/>
            </a:xfrm>
            <a:custGeom>
              <a:avLst/>
              <a:gdLst>
                <a:gd name="connsiteX0" fmla="*/ 114790 w 114789"/>
                <a:gd name="connsiteY0" fmla="*/ 13430 h 147066"/>
                <a:gd name="connsiteX1" fmla="*/ 47829 w 114789"/>
                <a:gd name="connsiteY1" fmla="*/ 70104 h 147066"/>
                <a:gd name="connsiteX2" fmla="*/ 42590 w 114789"/>
                <a:gd name="connsiteY2" fmla="*/ 130683 h 147066"/>
                <a:gd name="connsiteX3" fmla="*/ 47257 w 114789"/>
                <a:gd name="connsiteY3" fmla="*/ 147066 h 147066"/>
                <a:gd name="connsiteX4" fmla="*/ 32779 w 114789"/>
                <a:gd name="connsiteY4" fmla="*/ 59531 h 147066"/>
                <a:gd name="connsiteX5" fmla="*/ 102883 w 114789"/>
                <a:gd name="connsiteY5" fmla="*/ 0 h 147066"/>
                <a:gd name="connsiteX6" fmla="*/ 114790 w 114789"/>
                <a:gd name="connsiteY6" fmla="*/ 13430 h 14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789" h="147066">
                  <a:moveTo>
                    <a:pt x="114790" y="13430"/>
                  </a:moveTo>
                  <a:cubicBezTo>
                    <a:pt x="92596" y="32480"/>
                    <a:pt x="71641" y="53435"/>
                    <a:pt x="47829" y="70104"/>
                  </a:cubicBezTo>
                  <a:cubicBezTo>
                    <a:pt x="19920" y="89630"/>
                    <a:pt x="12205" y="107537"/>
                    <a:pt x="42590" y="130683"/>
                  </a:cubicBezTo>
                  <a:cubicBezTo>
                    <a:pt x="47638" y="134588"/>
                    <a:pt x="50781" y="140208"/>
                    <a:pt x="47257" y="147066"/>
                  </a:cubicBezTo>
                  <a:cubicBezTo>
                    <a:pt x="-11607" y="116777"/>
                    <a:pt x="-14369" y="100298"/>
                    <a:pt x="32779" y="59531"/>
                  </a:cubicBezTo>
                  <a:cubicBezTo>
                    <a:pt x="55925" y="39433"/>
                    <a:pt x="79547" y="19812"/>
                    <a:pt x="102883" y="0"/>
                  </a:cubicBezTo>
                  <a:cubicBezTo>
                    <a:pt x="106788" y="4477"/>
                    <a:pt x="110789" y="8954"/>
                    <a:pt x="114790" y="1343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F40719-4D05-47CC-A3BA-735E1DE1324C}"/>
                </a:ext>
              </a:extLst>
            </p:cNvPr>
            <p:cNvSpPr/>
            <p:nvPr/>
          </p:nvSpPr>
          <p:spPr>
            <a:xfrm>
              <a:off x="2688716" y="3247834"/>
              <a:ext cx="35909" cy="38290"/>
            </a:xfrm>
            <a:custGeom>
              <a:avLst/>
              <a:gdLst>
                <a:gd name="connsiteX0" fmla="*/ 10573 w 35909"/>
                <a:gd name="connsiteY0" fmla="*/ 0 h 38290"/>
                <a:gd name="connsiteX1" fmla="*/ 35909 w 35909"/>
                <a:gd name="connsiteY1" fmla="*/ 38290 h 38290"/>
                <a:gd name="connsiteX2" fmla="*/ 0 w 35909"/>
                <a:gd name="connsiteY2" fmla="*/ 7715 h 38290"/>
                <a:gd name="connsiteX3" fmla="*/ 10573 w 35909"/>
                <a:gd name="connsiteY3" fmla="*/ 0 h 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09" h="38290">
                  <a:moveTo>
                    <a:pt x="10573" y="0"/>
                  </a:moveTo>
                  <a:cubicBezTo>
                    <a:pt x="19526" y="11049"/>
                    <a:pt x="34862" y="17812"/>
                    <a:pt x="35909" y="38290"/>
                  </a:cubicBezTo>
                  <a:cubicBezTo>
                    <a:pt x="14478" y="36766"/>
                    <a:pt x="8858" y="20288"/>
                    <a:pt x="0" y="7715"/>
                  </a:cubicBezTo>
                  <a:cubicBezTo>
                    <a:pt x="3524" y="5143"/>
                    <a:pt x="7049" y="2572"/>
                    <a:pt x="10573" y="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5E4449-BF13-43C8-A06B-93735FCD3CAC}"/>
                </a:ext>
              </a:extLst>
            </p:cNvPr>
            <p:cNvSpPr/>
            <p:nvPr/>
          </p:nvSpPr>
          <p:spPr>
            <a:xfrm>
              <a:off x="2745675" y="3210019"/>
              <a:ext cx="23777" cy="24743"/>
            </a:xfrm>
            <a:custGeom>
              <a:avLst/>
              <a:gdLst>
                <a:gd name="connsiteX0" fmla="*/ 10287 w 23777"/>
                <a:gd name="connsiteY0" fmla="*/ 0 h 24743"/>
                <a:gd name="connsiteX1" fmla="*/ 21717 w 23777"/>
                <a:gd name="connsiteY1" fmla="*/ 21241 h 24743"/>
                <a:gd name="connsiteX2" fmla="*/ 0 w 23777"/>
                <a:gd name="connsiteY2" fmla="*/ 7810 h 24743"/>
                <a:gd name="connsiteX3" fmla="*/ 10287 w 23777"/>
                <a:gd name="connsiteY3" fmla="*/ 0 h 2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7" h="24743">
                  <a:moveTo>
                    <a:pt x="10287" y="0"/>
                  </a:moveTo>
                  <a:cubicBezTo>
                    <a:pt x="16288" y="6286"/>
                    <a:pt x="28670" y="15335"/>
                    <a:pt x="21717" y="21241"/>
                  </a:cubicBezTo>
                  <a:cubicBezTo>
                    <a:pt x="9144" y="31909"/>
                    <a:pt x="5620" y="15526"/>
                    <a:pt x="0" y="7810"/>
                  </a:cubicBezTo>
                  <a:cubicBezTo>
                    <a:pt x="3429" y="5144"/>
                    <a:pt x="6858" y="2572"/>
                    <a:pt x="10287" y="0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C8667AC-1E39-4743-8098-C22595E67077}"/>
                </a:ext>
              </a:extLst>
            </p:cNvPr>
            <p:cNvSpPr/>
            <p:nvPr/>
          </p:nvSpPr>
          <p:spPr>
            <a:xfrm>
              <a:off x="2245613" y="2881193"/>
              <a:ext cx="84203" cy="85229"/>
            </a:xfrm>
            <a:custGeom>
              <a:avLst/>
              <a:gdLst>
                <a:gd name="connsiteX0" fmla="*/ 0 w 84203"/>
                <a:gd name="connsiteY0" fmla="*/ 33933 h 85229"/>
                <a:gd name="connsiteX1" fmla="*/ 57150 w 84203"/>
                <a:gd name="connsiteY1" fmla="*/ 3262 h 85229"/>
                <a:gd name="connsiteX2" fmla="*/ 83058 w 84203"/>
                <a:gd name="connsiteY2" fmla="*/ 48220 h 85229"/>
                <a:gd name="connsiteX3" fmla="*/ 27623 w 84203"/>
                <a:gd name="connsiteY3" fmla="*/ 82605 h 85229"/>
                <a:gd name="connsiteX4" fmla="*/ 45815 w 84203"/>
                <a:gd name="connsiteY4" fmla="*/ 68604 h 85229"/>
                <a:gd name="connsiteX5" fmla="*/ 59817 w 84203"/>
                <a:gd name="connsiteY5" fmla="*/ 30504 h 85229"/>
                <a:gd name="connsiteX6" fmla="*/ 16097 w 84203"/>
                <a:gd name="connsiteY6" fmla="*/ 24979 h 85229"/>
                <a:gd name="connsiteX7" fmla="*/ 0 w 84203"/>
                <a:gd name="connsiteY7" fmla="*/ 33933 h 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03" h="85229">
                  <a:moveTo>
                    <a:pt x="0" y="33933"/>
                  </a:moveTo>
                  <a:cubicBezTo>
                    <a:pt x="6763" y="976"/>
                    <a:pt x="30290" y="-4834"/>
                    <a:pt x="57150" y="3262"/>
                  </a:cubicBezTo>
                  <a:cubicBezTo>
                    <a:pt x="76962" y="9168"/>
                    <a:pt x="87916" y="27265"/>
                    <a:pt x="83058" y="48220"/>
                  </a:cubicBezTo>
                  <a:cubicBezTo>
                    <a:pt x="76486" y="76605"/>
                    <a:pt x="58769" y="91654"/>
                    <a:pt x="27623" y="82605"/>
                  </a:cubicBezTo>
                  <a:cubicBezTo>
                    <a:pt x="33719" y="77938"/>
                    <a:pt x="39719" y="73271"/>
                    <a:pt x="45815" y="68604"/>
                  </a:cubicBezTo>
                  <a:cubicBezTo>
                    <a:pt x="58579" y="58793"/>
                    <a:pt x="70675" y="47934"/>
                    <a:pt x="59817" y="30504"/>
                  </a:cubicBezTo>
                  <a:cubicBezTo>
                    <a:pt x="48196" y="11930"/>
                    <a:pt x="32194" y="14978"/>
                    <a:pt x="16097" y="24979"/>
                  </a:cubicBezTo>
                  <a:cubicBezTo>
                    <a:pt x="10858" y="28218"/>
                    <a:pt x="5334" y="30980"/>
                    <a:pt x="0" y="3393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DFB8408-4FFB-4BEC-86E9-44FBCDA6B285}"/>
                </a:ext>
              </a:extLst>
            </p:cNvPr>
            <p:cNvSpPr/>
            <p:nvPr/>
          </p:nvSpPr>
          <p:spPr>
            <a:xfrm>
              <a:off x="2645473" y="3126295"/>
              <a:ext cx="11906" cy="11334"/>
            </a:xfrm>
            <a:custGeom>
              <a:avLst/>
              <a:gdLst>
                <a:gd name="connsiteX0" fmla="*/ 11906 w 11906"/>
                <a:gd name="connsiteY0" fmla="*/ 10192 h 11334"/>
                <a:gd name="connsiteX1" fmla="*/ 0 w 11906"/>
                <a:gd name="connsiteY1" fmla="*/ 11335 h 11334"/>
                <a:gd name="connsiteX2" fmla="*/ 3715 w 11906"/>
                <a:gd name="connsiteY2" fmla="*/ 0 h 11334"/>
                <a:gd name="connsiteX3" fmla="*/ 11906 w 11906"/>
                <a:gd name="connsiteY3" fmla="*/ 10192 h 1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" h="11334">
                  <a:moveTo>
                    <a:pt x="11906" y="10192"/>
                  </a:moveTo>
                  <a:cubicBezTo>
                    <a:pt x="7906" y="10573"/>
                    <a:pt x="3905" y="10954"/>
                    <a:pt x="0" y="11335"/>
                  </a:cubicBezTo>
                  <a:cubicBezTo>
                    <a:pt x="1238" y="7525"/>
                    <a:pt x="2476" y="3810"/>
                    <a:pt x="3715" y="0"/>
                  </a:cubicBezTo>
                  <a:cubicBezTo>
                    <a:pt x="6477" y="3429"/>
                    <a:pt x="9239" y="6858"/>
                    <a:pt x="11906" y="101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B3E4AF-5361-489C-ACCA-B1BD40539952}"/>
                </a:ext>
              </a:extLst>
            </p:cNvPr>
            <p:cNvSpPr/>
            <p:nvPr/>
          </p:nvSpPr>
          <p:spPr>
            <a:xfrm>
              <a:off x="2761011" y="3598992"/>
              <a:ext cx="15494" cy="18220"/>
            </a:xfrm>
            <a:custGeom>
              <a:avLst/>
              <a:gdLst>
                <a:gd name="connsiteX0" fmla="*/ 0 w 15494"/>
                <a:gd name="connsiteY0" fmla="*/ 8029 h 18220"/>
                <a:gd name="connsiteX1" fmla="*/ 12764 w 15494"/>
                <a:gd name="connsiteY1" fmla="*/ 28 h 18220"/>
                <a:gd name="connsiteX2" fmla="*/ 8573 w 15494"/>
                <a:gd name="connsiteY2" fmla="*/ 18221 h 18220"/>
                <a:gd name="connsiteX3" fmla="*/ 0 w 15494"/>
                <a:gd name="connsiteY3" fmla="*/ 8029 h 1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" h="18220">
                  <a:moveTo>
                    <a:pt x="0" y="8029"/>
                  </a:moveTo>
                  <a:cubicBezTo>
                    <a:pt x="4382" y="5267"/>
                    <a:pt x="12287" y="-448"/>
                    <a:pt x="12764" y="28"/>
                  </a:cubicBezTo>
                  <a:cubicBezTo>
                    <a:pt x="18955" y="7267"/>
                    <a:pt x="13335" y="12791"/>
                    <a:pt x="8573" y="18221"/>
                  </a:cubicBezTo>
                  <a:cubicBezTo>
                    <a:pt x="5715" y="14792"/>
                    <a:pt x="2858" y="11458"/>
                    <a:pt x="0" y="80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C84CBA-A3F7-466D-B6AB-498EAFABB682}"/>
                </a:ext>
              </a:extLst>
            </p:cNvPr>
            <p:cNvSpPr/>
            <p:nvPr/>
          </p:nvSpPr>
          <p:spPr>
            <a:xfrm>
              <a:off x="3165823" y="3664989"/>
              <a:ext cx="14668" cy="12041"/>
            </a:xfrm>
            <a:custGeom>
              <a:avLst/>
              <a:gdLst>
                <a:gd name="connsiteX0" fmla="*/ 0 w 14668"/>
                <a:gd name="connsiteY0" fmla="*/ 5850 h 12041"/>
                <a:gd name="connsiteX1" fmla="*/ 14669 w 14668"/>
                <a:gd name="connsiteY1" fmla="*/ 2707 h 12041"/>
                <a:gd name="connsiteX2" fmla="*/ 5429 w 14668"/>
                <a:gd name="connsiteY2" fmla="*/ 12041 h 12041"/>
                <a:gd name="connsiteX3" fmla="*/ 0 w 14668"/>
                <a:gd name="connsiteY3" fmla="*/ 5850 h 1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8" h="12041">
                  <a:moveTo>
                    <a:pt x="0" y="5850"/>
                  </a:moveTo>
                  <a:cubicBezTo>
                    <a:pt x="3715" y="-532"/>
                    <a:pt x="8573" y="-1865"/>
                    <a:pt x="14669" y="2707"/>
                  </a:cubicBezTo>
                  <a:cubicBezTo>
                    <a:pt x="11525" y="5850"/>
                    <a:pt x="8477" y="8898"/>
                    <a:pt x="5429" y="12041"/>
                  </a:cubicBezTo>
                  <a:cubicBezTo>
                    <a:pt x="3524" y="10041"/>
                    <a:pt x="1715" y="8041"/>
                    <a:pt x="0" y="58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19AE82-301C-4F7D-937D-94391FFB9147}"/>
                </a:ext>
              </a:extLst>
            </p:cNvPr>
            <p:cNvSpPr/>
            <p:nvPr/>
          </p:nvSpPr>
          <p:spPr>
            <a:xfrm>
              <a:off x="3092091" y="3658075"/>
              <a:ext cx="12581" cy="12367"/>
            </a:xfrm>
            <a:custGeom>
              <a:avLst/>
              <a:gdLst>
                <a:gd name="connsiteX0" fmla="*/ 12581 w 12581"/>
                <a:gd name="connsiteY0" fmla="*/ 10192 h 12367"/>
                <a:gd name="connsiteX1" fmla="*/ 3342 w 12581"/>
                <a:gd name="connsiteY1" fmla="*/ 0 h 12367"/>
                <a:gd name="connsiteX2" fmla="*/ 12581 w 12581"/>
                <a:gd name="connsiteY2" fmla="*/ 10192 h 1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1" h="12367">
                  <a:moveTo>
                    <a:pt x="12581" y="10192"/>
                  </a:moveTo>
                  <a:cubicBezTo>
                    <a:pt x="675" y="14764"/>
                    <a:pt x="-3611" y="12478"/>
                    <a:pt x="3342" y="0"/>
                  </a:cubicBezTo>
                  <a:cubicBezTo>
                    <a:pt x="6390" y="3429"/>
                    <a:pt x="9438" y="6858"/>
                    <a:pt x="12581" y="101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0E13EB1-5E97-43F9-9C66-73129AA3F23B}"/>
                </a:ext>
              </a:extLst>
            </p:cNvPr>
            <p:cNvSpPr/>
            <p:nvPr/>
          </p:nvSpPr>
          <p:spPr>
            <a:xfrm>
              <a:off x="3095433" y="3588066"/>
              <a:ext cx="10096" cy="9620"/>
            </a:xfrm>
            <a:custGeom>
              <a:avLst/>
              <a:gdLst>
                <a:gd name="connsiteX0" fmla="*/ 0 w 10096"/>
                <a:gd name="connsiteY0" fmla="*/ 2477 h 9620"/>
                <a:gd name="connsiteX1" fmla="*/ 10096 w 10096"/>
                <a:gd name="connsiteY1" fmla="*/ 0 h 9620"/>
                <a:gd name="connsiteX2" fmla="*/ 6477 w 10096"/>
                <a:gd name="connsiteY2" fmla="*/ 9620 h 9620"/>
                <a:gd name="connsiteX3" fmla="*/ 0 w 10096"/>
                <a:gd name="connsiteY3" fmla="*/ 2477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620">
                  <a:moveTo>
                    <a:pt x="0" y="2477"/>
                  </a:moveTo>
                  <a:cubicBezTo>
                    <a:pt x="3334" y="1619"/>
                    <a:pt x="6763" y="762"/>
                    <a:pt x="10096" y="0"/>
                  </a:cubicBezTo>
                  <a:cubicBezTo>
                    <a:pt x="8858" y="3238"/>
                    <a:pt x="7715" y="6382"/>
                    <a:pt x="6477" y="9620"/>
                  </a:cubicBezTo>
                  <a:cubicBezTo>
                    <a:pt x="4382" y="7144"/>
                    <a:pt x="2191" y="4858"/>
                    <a:pt x="0" y="247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2609F1B-3C1D-4F38-B1D0-26F790E79E99}"/>
                </a:ext>
              </a:extLst>
            </p:cNvPr>
            <p:cNvSpPr/>
            <p:nvPr/>
          </p:nvSpPr>
          <p:spPr>
            <a:xfrm>
              <a:off x="2941094" y="3450525"/>
              <a:ext cx="117727" cy="112066"/>
            </a:xfrm>
            <a:custGeom>
              <a:avLst/>
              <a:gdLst>
                <a:gd name="connsiteX0" fmla="*/ 69472 w 117727"/>
                <a:gd name="connsiteY0" fmla="*/ 0 h 112066"/>
                <a:gd name="connsiteX1" fmla="*/ 117668 w 117727"/>
                <a:gd name="connsiteY1" fmla="*/ 49625 h 112066"/>
                <a:gd name="connsiteX2" fmla="*/ 50326 w 117727"/>
                <a:gd name="connsiteY2" fmla="*/ 112014 h 112066"/>
                <a:gd name="connsiteX3" fmla="*/ 225 w 117727"/>
                <a:gd name="connsiteY3" fmla="*/ 64103 h 112066"/>
                <a:gd name="connsiteX4" fmla="*/ 69472 w 117727"/>
                <a:gd name="connsiteY4" fmla="*/ 0 h 11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27" h="112066">
                  <a:moveTo>
                    <a:pt x="69472" y="0"/>
                  </a:moveTo>
                  <a:cubicBezTo>
                    <a:pt x="96618" y="1810"/>
                    <a:pt x="115668" y="18669"/>
                    <a:pt x="117668" y="49625"/>
                  </a:cubicBezTo>
                  <a:cubicBezTo>
                    <a:pt x="119478" y="77533"/>
                    <a:pt x="79663" y="113633"/>
                    <a:pt x="50326" y="112014"/>
                  </a:cubicBezTo>
                  <a:cubicBezTo>
                    <a:pt x="20894" y="110395"/>
                    <a:pt x="3654" y="92202"/>
                    <a:pt x="225" y="64103"/>
                  </a:cubicBezTo>
                  <a:cubicBezTo>
                    <a:pt x="-3204" y="35147"/>
                    <a:pt x="33181" y="953"/>
                    <a:pt x="69472" y="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BDF5137-B629-40E3-A051-563BFA979CAE}"/>
                </a:ext>
              </a:extLst>
            </p:cNvPr>
            <p:cNvSpPr/>
            <p:nvPr/>
          </p:nvSpPr>
          <p:spPr>
            <a:xfrm>
              <a:off x="2613662" y="3459705"/>
              <a:ext cx="116092" cy="112850"/>
            </a:xfrm>
            <a:custGeom>
              <a:avLst/>
              <a:gdLst>
                <a:gd name="connsiteX0" fmla="*/ 10761 w 116092"/>
                <a:gd name="connsiteY0" fmla="*/ 107978 h 112850"/>
                <a:gd name="connsiteX1" fmla="*/ 2855 w 116092"/>
                <a:gd name="connsiteY1" fmla="*/ 47304 h 112850"/>
                <a:gd name="connsiteX2" fmla="*/ 76674 w 116092"/>
                <a:gd name="connsiteY2" fmla="*/ 1013 h 112850"/>
                <a:gd name="connsiteX3" fmla="*/ 115440 w 116092"/>
                <a:gd name="connsiteY3" fmla="*/ 56353 h 112850"/>
                <a:gd name="connsiteX4" fmla="*/ 43050 w 116092"/>
                <a:gd name="connsiteY4" fmla="*/ 112646 h 112850"/>
                <a:gd name="connsiteX5" fmla="*/ 10380 w 116092"/>
                <a:gd name="connsiteY5" fmla="*/ 107597 h 112850"/>
                <a:gd name="connsiteX6" fmla="*/ 10761 w 116092"/>
                <a:gd name="connsiteY6" fmla="*/ 107978 h 11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092" h="112850">
                  <a:moveTo>
                    <a:pt x="10761" y="107978"/>
                  </a:moveTo>
                  <a:cubicBezTo>
                    <a:pt x="18095" y="86547"/>
                    <a:pt x="-8480" y="70069"/>
                    <a:pt x="2855" y="47304"/>
                  </a:cubicBezTo>
                  <a:cubicBezTo>
                    <a:pt x="18285" y="16348"/>
                    <a:pt x="40288" y="-4988"/>
                    <a:pt x="76674" y="1013"/>
                  </a:cubicBezTo>
                  <a:cubicBezTo>
                    <a:pt x="105630" y="5870"/>
                    <a:pt x="119346" y="26730"/>
                    <a:pt x="115440" y="56353"/>
                  </a:cubicBezTo>
                  <a:cubicBezTo>
                    <a:pt x="111535" y="86166"/>
                    <a:pt x="72483" y="115598"/>
                    <a:pt x="43050" y="112646"/>
                  </a:cubicBezTo>
                  <a:cubicBezTo>
                    <a:pt x="32097" y="111503"/>
                    <a:pt x="23238" y="96548"/>
                    <a:pt x="10380" y="107597"/>
                  </a:cubicBezTo>
                  <a:cubicBezTo>
                    <a:pt x="10475" y="107597"/>
                    <a:pt x="10761" y="107978"/>
                    <a:pt x="10761" y="10797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B7466EB-BB70-4637-8C1A-B5E762CFD926}"/>
                </a:ext>
              </a:extLst>
            </p:cNvPr>
            <p:cNvSpPr/>
            <p:nvPr/>
          </p:nvSpPr>
          <p:spPr>
            <a:xfrm>
              <a:off x="2257615" y="2825971"/>
              <a:ext cx="148970" cy="148971"/>
            </a:xfrm>
            <a:custGeom>
              <a:avLst/>
              <a:gdLst>
                <a:gd name="connsiteX0" fmla="*/ 148971 w 148970"/>
                <a:gd name="connsiteY0" fmla="*/ 74486 h 148971"/>
                <a:gd name="connsiteX1" fmla="*/ 74486 w 148970"/>
                <a:gd name="connsiteY1" fmla="*/ 148971 h 148971"/>
                <a:gd name="connsiteX2" fmla="*/ 0 w 148970"/>
                <a:gd name="connsiteY2" fmla="*/ 74486 h 148971"/>
                <a:gd name="connsiteX3" fmla="*/ 74486 w 148970"/>
                <a:gd name="connsiteY3" fmla="*/ 0 h 148971"/>
                <a:gd name="connsiteX4" fmla="*/ 148971 w 148970"/>
                <a:gd name="connsiteY4" fmla="*/ 74486 h 14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0" h="148971">
                  <a:moveTo>
                    <a:pt x="148971" y="74486"/>
                  </a:moveTo>
                  <a:cubicBezTo>
                    <a:pt x="148971" y="115623"/>
                    <a:pt x="115623" y="148971"/>
                    <a:pt x="74486" y="148971"/>
                  </a:cubicBezTo>
                  <a:cubicBezTo>
                    <a:pt x="33348" y="148971"/>
                    <a:pt x="0" y="115623"/>
                    <a:pt x="0" y="74486"/>
                  </a:cubicBezTo>
                  <a:cubicBezTo>
                    <a:pt x="0" y="33348"/>
                    <a:pt x="33348" y="0"/>
                    <a:pt x="74486" y="0"/>
                  </a:cubicBezTo>
                  <a:cubicBezTo>
                    <a:pt x="115623" y="0"/>
                    <a:pt x="148971" y="33348"/>
                    <a:pt x="148971" y="74486"/>
                  </a:cubicBezTo>
                  <a:close/>
                </a:path>
              </a:pathLst>
            </a:custGeom>
            <a:solidFill>
              <a:srgbClr val="F5C7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2D74C1-6D45-4C99-909D-FB7D7EAEE378}"/>
                </a:ext>
              </a:extLst>
            </p:cNvPr>
            <p:cNvSpPr/>
            <p:nvPr/>
          </p:nvSpPr>
          <p:spPr>
            <a:xfrm>
              <a:off x="2288380" y="2856737"/>
              <a:ext cx="87439" cy="87439"/>
            </a:xfrm>
            <a:custGeom>
              <a:avLst/>
              <a:gdLst>
                <a:gd name="connsiteX0" fmla="*/ 87440 w 87439"/>
                <a:gd name="connsiteY0" fmla="*/ 43720 h 87439"/>
                <a:gd name="connsiteX1" fmla="*/ 43720 w 87439"/>
                <a:gd name="connsiteY1" fmla="*/ 87439 h 87439"/>
                <a:gd name="connsiteX2" fmla="*/ 0 w 87439"/>
                <a:gd name="connsiteY2" fmla="*/ 43720 h 87439"/>
                <a:gd name="connsiteX3" fmla="*/ 43720 w 87439"/>
                <a:gd name="connsiteY3" fmla="*/ 0 h 87439"/>
                <a:gd name="connsiteX4" fmla="*/ 87440 w 87439"/>
                <a:gd name="connsiteY4" fmla="*/ 43720 h 8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87439">
                  <a:moveTo>
                    <a:pt x="87440" y="43720"/>
                  </a:moveTo>
                  <a:cubicBezTo>
                    <a:pt x="87440" y="67866"/>
                    <a:pt x="67865" y="87439"/>
                    <a:pt x="43720" y="87439"/>
                  </a:cubicBezTo>
                  <a:cubicBezTo>
                    <a:pt x="19574" y="87439"/>
                    <a:pt x="0" y="67865"/>
                    <a:pt x="0" y="43720"/>
                  </a:cubicBezTo>
                  <a:cubicBezTo>
                    <a:pt x="0" y="19574"/>
                    <a:pt x="19574" y="0"/>
                    <a:pt x="43720" y="0"/>
                  </a:cubicBezTo>
                  <a:cubicBezTo>
                    <a:pt x="67866" y="0"/>
                    <a:pt x="87440" y="19574"/>
                    <a:pt x="87440" y="43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4D672F-1E4B-4E5F-8AF2-BA9154D8C349}"/>
                </a:ext>
              </a:extLst>
            </p:cNvPr>
            <p:cNvSpPr/>
            <p:nvPr/>
          </p:nvSpPr>
          <p:spPr>
            <a:xfrm>
              <a:off x="1854172" y="2878395"/>
              <a:ext cx="480177" cy="347494"/>
            </a:xfrm>
            <a:custGeom>
              <a:avLst/>
              <a:gdLst>
                <a:gd name="connsiteX0" fmla="*/ 468879 w 480177"/>
                <a:gd name="connsiteY0" fmla="*/ 47779 h 347494"/>
                <a:gd name="connsiteX1" fmla="*/ 41112 w 480177"/>
                <a:gd name="connsiteY1" fmla="*/ 342864 h 347494"/>
                <a:gd name="connsiteX2" fmla="*/ 4631 w 480177"/>
                <a:gd name="connsiteY2" fmla="*/ 336196 h 347494"/>
                <a:gd name="connsiteX3" fmla="*/ 4631 w 480177"/>
                <a:gd name="connsiteY3" fmla="*/ 336196 h 347494"/>
                <a:gd name="connsiteX4" fmla="*/ 11298 w 480177"/>
                <a:gd name="connsiteY4" fmla="*/ 299715 h 347494"/>
                <a:gd name="connsiteX5" fmla="*/ 439066 w 480177"/>
                <a:gd name="connsiteY5" fmla="*/ 4631 h 347494"/>
                <a:gd name="connsiteX6" fmla="*/ 475547 w 480177"/>
                <a:gd name="connsiteY6" fmla="*/ 11298 h 347494"/>
                <a:gd name="connsiteX7" fmla="*/ 475547 w 480177"/>
                <a:gd name="connsiteY7" fmla="*/ 11298 h 347494"/>
                <a:gd name="connsiteX8" fmla="*/ 468879 w 480177"/>
                <a:gd name="connsiteY8" fmla="*/ 47779 h 34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177" h="347494">
                  <a:moveTo>
                    <a:pt x="468879" y="47779"/>
                  </a:moveTo>
                  <a:lnTo>
                    <a:pt x="41112" y="342864"/>
                  </a:lnTo>
                  <a:cubicBezTo>
                    <a:pt x="29205" y="351055"/>
                    <a:pt x="12918" y="348102"/>
                    <a:pt x="4631" y="336196"/>
                  </a:cubicBezTo>
                  <a:lnTo>
                    <a:pt x="4631" y="336196"/>
                  </a:lnTo>
                  <a:cubicBezTo>
                    <a:pt x="-3561" y="324290"/>
                    <a:pt x="-608" y="308002"/>
                    <a:pt x="11298" y="299715"/>
                  </a:cubicBezTo>
                  <a:lnTo>
                    <a:pt x="439066" y="4631"/>
                  </a:lnTo>
                  <a:cubicBezTo>
                    <a:pt x="450972" y="-3561"/>
                    <a:pt x="467260" y="-608"/>
                    <a:pt x="475547" y="11298"/>
                  </a:cubicBezTo>
                  <a:lnTo>
                    <a:pt x="475547" y="11298"/>
                  </a:lnTo>
                  <a:cubicBezTo>
                    <a:pt x="483738" y="23205"/>
                    <a:pt x="480786" y="39492"/>
                    <a:pt x="468879" y="47779"/>
                  </a:cubicBezTo>
                  <a:close/>
                </a:path>
              </a:pathLst>
            </a:custGeom>
            <a:solidFill>
              <a:srgbClr val="7D7D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38F923E-5C6B-4957-B2D4-0D02078C303C}"/>
              </a:ext>
            </a:extLst>
          </p:cNvPr>
          <p:cNvSpPr txBox="1"/>
          <p:nvPr/>
        </p:nvSpPr>
        <p:spPr>
          <a:xfrm>
            <a:off x="609535" y="5798175"/>
            <a:ext cx="29748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4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4DEC45-3CCD-48E2-B494-EFD3985B6A6E}"/>
              </a:ext>
            </a:extLst>
          </p:cNvPr>
          <p:cNvSpPr txBox="1"/>
          <p:nvPr/>
        </p:nvSpPr>
        <p:spPr>
          <a:xfrm>
            <a:off x="609536" y="5037353"/>
            <a:ext cx="29748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6932E1-D36B-4575-98A8-27CCF59FA527}"/>
              </a:ext>
            </a:extLst>
          </p:cNvPr>
          <p:cNvGrpSpPr/>
          <p:nvPr/>
        </p:nvGrpSpPr>
        <p:grpSpPr>
          <a:xfrm>
            <a:off x="7198610" y="1540300"/>
            <a:ext cx="4531836" cy="923330"/>
            <a:chOff x="3017859" y="4283314"/>
            <a:chExt cx="2579765" cy="9233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9FC9BD-269A-4582-B2FE-C91028FC75B2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5153C1-0A06-4FB7-9807-E23CF87F5189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92F67-1C7A-415A-A86C-E8B8ED2DA26F}"/>
              </a:ext>
            </a:extLst>
          </p:cNvPr>
          <p:cNvGrpSpPr/>
          <p:nvPr/>
        </p:nvGrpSpPr>
        <p:grpSpPr>
          <a:xfrm>
            <a:off x="7198610" y="2529457"/>
            <a:ext cx="4531836" cy="923330"/>
            <a:chOff x="3017859" y="4283314"/>
            <a:chExt cx="2579765" cy="9233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52E708-4A82-4060-B5B7-D24C37AB956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EF746A-E440-44C4-86F6-C6547C3E4EB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80DFA5-EE69-4F02-BE89-03CEEF1FB221}"/>
              </a:ext>
            </a:extLst>
          </p:cNvPr>
          <p:cNvGrpSpPr/>
          <p:nvPr/>
        </p:nvGrpSpPr>
        <p:grpSpPr>
          <a:xfrm>
            <a:off x="7198610" y="3518614"/>
            <a:ext cx="4531836" cy="923330"/>
            <a:chOff x="3017859" y="4283314"/>
            <a:chExt cx="2579765" cy="9233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4E91BD-625F-4D93-B13D-0D1F0FE90E7E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22D823-2D06-4FE4-BC50-4DE4D2CD741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DA60CC-3324-4C5F-B82B-6CC63EC8EC04}"/>
              </a:ext>
            </a:extLst>
          </p:cNvPr>
          <p:cNvGrpSpPr/>
          <p:nvPr/>
        </p:nvGrpSpPr>
        <p:grpSpPr>
          <a:xfrm>
            <a:off x="7198610" y="4507771"/>
            <a:ext cx="4531836" cy="923330"/>
            <a:chOff x="3017859" y="4283314"/>
            <a:chExt cx="2579765" cy="9233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DEB4A7-05CE-4930-86B8-845D5B1139E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8D1BFD-DEE8-40DC-8C42-DFEBBED10D1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2FFCDA-7698-4B8A-A695-B58EC113628D}"/>
              </a:ext>
            </a:extLst>
          </p:cNvPr>
          <p:cNvGrpSpPr/>
          <p:nvPr/>
        </p:nvGrpSpPr>
        <p:grpSpPr>
          <a:xfrm>
            <a:off x="7198610" y="5496929"/>
            <a:ext cx="4531836" cy="923330"/>
            <a:chOff x="3017859" y="4283314"/>
            <a:chExt cx="2579765" cy="92332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F16B2B-F2B3-4065-8B4D-65851EBFE694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EA290D7-812A-4EE1-9AC8-BC1E453CA7B1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Oval 21">
            <a:extLst>
              <a:ext uri="{FF2B5EF4-FFF2-40B4-BE49-F238E27FC236}">
                <a16:creationId xmlns:a16="http://schemas.microsoft.com/office/drawing/2014/main" id="{71E16E83-A3F8-4624-A1BA-4A926DEC1C7E}"/>
              </a:ext>
            </a:extLst>
          </p:cNvPr>
          <p:cNvSpPr/>
          <p:nvPr/>
        </p:nvSpPr>
        <p:spPr>
          <a:xfrm rot="20700000">
            <a:off x="6542847" y="2809032"/>
            <a:ext cx="412888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2" name="Trapezoid 3">
            <a:extLst>
              <a:ext uri="{FF2B5EF4-FFF2-40B4-BE49-F238E27FC236}">
                <a16:creationId xmlns:a16="http://schemas.microsoft.com/office/drawing/2014/main" id="{B1A1A0AB-345E-403A-BA1E-2DF6EA5A8550}"/>
              </a:ext>
            </a:extLst>
          </p:cNvPr>
          <p:cNvSpPr/>
          <p:nvPr/>
        </p:nvSpPr>
        <p:spPr>
          <a:xfrm>
            <a:off x="6601783" y="5797388"/>
            <a:ext cx="30028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3" name="Down Arrow 1">
            <a:extLst>
              <a:ext uri="{FF2B5EF4-FFF2-40B4-BE49-F238E27FC236}">
                <a16:creationId xmlns:a16="http://schemas.microsoft.com/office/drawing/2014/main" id="{EC5E64C4-B2CC-4E2F-8931-226B5B320ABC}"/>
              </a:ext>
            </a:extLst>
          </p:cNvPr>
          <p:cNvSpPr/>
          <p:nvPr/>
        </p:nvSpPr>
        <p:spPr>
          <a:xfrm rot="10800000" flipH="1">
            <a:off x="6578885" y="4777560"/>
            <a:ext cx="343759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4" name="Rectangle 15">
            <a:extLst>
              <a:ext uri="{FF2B5EF4-FFF2-40B4-BE49-F238E27FC236}">
                <a16:creationId xmlns:a16="http://schemas.microsoft.com/office/drawing/2014/main" id="{AF73283D-6CEE-4831-8752-45AE1C796B89}"/>
              </a:ext>
            </a:extLst>
          </p:cNvPr>
          <p:cNvSpPr/>
          <p:nvPr/>
        </p:nvSpPr>
        <p:spPr>
          <a:xfrm rot="14270044">
            <a:off x="6571360" y="3805416"/>
            <a:ext cx="361027" cy="35698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5" name="Frame 1">
            <a:extLst>
              <a:ext uri="{FF2B5EF4-FFF2-40B4-BE49-F238E27FC236}">
                <a16:creationId xmlns:a16="http://schemas.microsoft.com/office/drawing/2014/main" id="{C104F736-7460-4D74-B2EC-3173FE0D6166}"/>
              </a:ext>
            </a:extLst>
          </p:cNvPr>
          <p:cNvSpPr/>
          <p:nvPr/>
        </p:nvSpPr>
        <p:spPr>
          <a:xfrm>
            <a:off x="6565211" y="1808039"/>
            <a:ext cx="368160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5269</Words>
  <Application>Microsoft Office PowerPoint</Application>
  <PresentationFormat>Widescreen</PresentationFormat>
  <Paragraphs>624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79</cp:revision>
  <dcterms:created xsi:type="dcterms:W3CDTF">2020-01-20T05:08:25Z</dcterms:created>
  <dcterms:modified xsi:type="dcterms:W3CDTF">2021-11-25T07:26:18Z</dcterms:modified>
</cp:coreProperties>
</file>