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79795" y="339502"/>
            <a:ext cx="3440677" cy="3440677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11526" y="571234"/>
            <a:ext cx="3006459" cy="3006459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29420" y="2252304"/>
            <a:ext cx="3352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429420" y="1244191"/>
            <a:ext cx="33522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567927" y="2756360"/>
            <a:ext cx="1214356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2014-07-03T08:23:44Z</dcterms:modified>
</cp:coreProperties>
</file>