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30" y="4053423"/>
            <a:ext cx="7560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549367"/>
            <a:ext cx="7560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34966" y="34646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2016-01-21T04:06:52Z</dcterms:modified>
</cp:coreProperties>
</file>