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869" y="-12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23929" y="4267423"/>
            <a:ext cx="48600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3923928" y="3291830"/>
            <a:ext cx="4860032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pPr algn="r"/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3923928" y="4697150"/>
            <a:ext cx="48600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7844213" y="267494"/>
            <a:ext cx="937514" cy="230402"/>
            <a:chOff x="3275856" y="1242391"/>
            <a:chExt cx="1656184" cy="407020"/>
          </a:xfrm>
        </p:grpSpPr>
        <p:sp>
          <p:nvSpPr>
            <p:cNvPr id="12" name="Rounded Rectangle 11"/>
            <p:cNvSpPr/>
            <p:nvPr/>
          </p:nvSpPr>
          <p:spPr>
            <a:xfrm>
              <a:off x="3275856" y="1242391"/>
              <a:ext cx="1656184" cy="407020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0"/>
              </a:schemeClr>
            </a:solidFill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3" name="Picture 2" descr="E:\002-KIMS BUSINESS\007-01-ALLPPT.com\011-ALLPPT-LOGO\allppt-logo-e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10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6120" y="1319622"/>
              <a:ext cx="1187245" cy="2473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Click to edit text styles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- Widescreen(16:9)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altLang="ko-KR" dirty="0"/>
              <a:t>Free PPT _ 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b="1" dirty="0"/>
              <a:t>Click to </a:t>
            </a:r>
            <a:r>
              <a:rPr lang="en-US" altLang="ko-KR" b="1" dirty="0" smtClean="0"/>
              <a:t>edit text styles </a:t>
            </a:r>
            <a:r>
              <a:rPr lang="en-US" b="1" dirty="0" smtClean="0"/>
              <a:t>- </a:t>
            </a:r>
            <a:r>
              <a:rPr lang="en-US" b="1" dirty="0"/>
              <a:t>Widescreen(16:9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508</TotalTime>
  <Words>290</Words>
  <Application>Microsoft Office PowerPoint</Application>
  <PresentationFormat>On-screen Show (16:9)</PresentationFormat>
  <Paragraphs>19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Office Theme</vt:lpstr>
      <vt:lpstr>Custom Design</vt:lpstr>
      <vt:lpstr>PowerPoint Presentation</vt:lpstr>
      <vt:lpstr> Free PPT _ Click to add title</vt:lpstr>
      <vt:lpstr>Free PPT _ Click to add title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WIN7</cp:lastModifiedBy>
  <cp:revision>29</cp:revision>
  <dcterms:created xsi:type="dcterms:W3CDTF">2014-04-01T16:27:38Z</dcterms:created>
  <dcterms:modified xsi:type="dcterms:W3CDTF">2016-04-25T00:22:16Z</dcterms:modified>
</cp:coreProperties>
</file>