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72643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08520" y="3363838"/>
            <a:ext cx="9252520" cy="144016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3923928" y="4333155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058901"/>
            <a:ext cx="914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TITLE OF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0" y="3513306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216"/>
            <a:ext cx="7596336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79712" y="1131590"/>
            <a:ext cx="6707088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107</Words>
  <Application>Microsoft Office PowerPoint</Application>
  <PresentationFormat>On-screen Show (16:9)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11</cp:revision>
  <dcterms:created xsi:type="dcterms:W3CDTF">2014-04-01T16:27:38Z</dcterms:created>
  <dcterms:modified xsi:type="dcterms:W3CDTF">2014-07-27T02:12:28Z</dcterms:modified>
</cp:coreProperties>
</file>